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 id="2147483687" r:id="rId2"/>
    <p:sldMasterId id="2147483699" r:id="rId3"/>
    <p:sldMasterId id="2147483711" r:id="rId4"/>
    <p:sldMasterId id="2147483723" r:id="rId5"/>
  </p:sldMasterIdLst>
  <p:notesMasterIdLst>
    <p:notesMasterId r:id="rId34"/>
  </p:notesMasterIdLst>
  <p:sldIdLst>
    <p:sldId id="256" r:id="rId6"/>
    <p:sldId id="257" r:id="rId7"/>
    <p:sldId id="258" r:id="rId8"/>
    <p:sldId id="259" r:id="rId9"/>
    <p:sldId id="260" r:id="rId10"/>
    <p:sldId id="261" r:id="rId11"/>
    <p:sldId id="283" r:id="rId12"/>
    <p:sldId id="262" r:id="rId13"/>
    <p:sldId id="263" r:id="rId14"/>
    <p:sldId id="264" r:id="rId15"/>
    <p:sldId id="265" r:id="rId16"/>
    <p:sldId id="266" r:id="rId17"/>
    <p:sldId id="267" r:id="rId18"/>
    <p:sldId id="268" r:id="rId19"/>
    <p:sldId id="269" r:id="rId20"/>
    <p:sldId id="271" r:id="rId21"/>
    <p:sldId id="272" r:id="rId22"/>
    <p:sldId id="286" r:id="rId23"/>
    <p:sldId id="273" r:id="rId24"/>
    <p:sldId id="287" r:id="rId25"/>
    <p:sldId id="278" r:id="rId26"/>
    <p:sldId id="276" r:id="rId27"/>
    <p:sldId id="277" r:id="rId28"/>
    <p:sldId id="280" r:id="rId29"/>
    <p:sldId id="281" r:id="rId30"/>
    <p:sldId id="279" r:id="rId31"/>
    <p:sldId id="282" r:id="rId32"/>
    <p:sldId id="285"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9" d="100"/>
          <a:sy n="119" d="100"/>
        </p:scale>
        <p:origin x="1362"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image" Target="../media/image3.jpg"/></Relationships>
</file>

<file path=ppt/diagrams/_rels/drawing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image" Target="../media/image3.jp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9AD62D-3364-4FF5-91FD-26FF4073442F}" type="doc">
      <dgm:prSet loTypeId="urn:microsoft.com/office/officeart/2005/8/layout/vList5" loCatId="list" qsTypeId="urn:microsoft.com/office/officeart/2005/8/quickstyle/simple3" qsCatId="simple" csTypeId="urn:microsoft.com/office/officeart/2005/8/colors/accent5_2" csCatId="accent5" phldr="1"/>
      <dgm:spPr/>
      <dgm:t>
        <a:bodyPr/>
        <a:lstStyle/>
        <a:p>
          <a:endParaRPr lang="en-GB"/>
        </a:p>
      </dgm:t>
    </dgm:pt>
    <dgm:pt modelId="{F8BBAD6D-0542-4A20-8AFF-D339AAB23725}">
      <dgm:prSet phldrT="[Text]"/>
      <dgm:spPr/>
      <dgm:t>
        <a:bodyPr/>
        <a:lstStyle/>
        <a:p>
          <a:r>
            <a:rPr lang="en-GB" b="1" dirty="0" smtClean="0"/>
            <a:t>Lectures</a:t>
          </a:r>
          <a:endParaRPr lang="en-GB" b="1" dirty="0"/>
        </a:p>
      </dgm:t>
    </dgm:pt>
    <dgm:pt modelId="{28E8ABBE-B12A-4189-BC3F-BF8C0877BC62}" type="parTrans" cxnId="{9A1197C1-F13D-458A-896C-4A497B995D1C}">
      <dgm:prSet/>
      <dgm:spPr/>
      <dgm:t>
        <a:bodyPr/>
        <a:lstStyle/>
        <a:p>
          <a:endParaRPr lang="en-GB"/>
        </a:p>
      </dgm:t>
    </dgm:pt>
    <dgm:pt modelId="{D25E4E13-7F10-40F2-B4A8-CFF3D3303D04}" type="sibTrans" cxnId="{9A1197C1-F13D-458A-896C-4A497B995D1C}">
      <dgm:prSet/>
      <dgm:spPr/>
      <dgm:t>
        <a:bodyPr/>
        <a:lstStyle/>
        <a:p>
          <a:endParaRPr lang="en-GB"/>
        </a:p>
      </dgm:t>
    </dgm:pt>
    <dgm:pt modelId="{14AB1F82-3C85-447B-925D-E2EFD7C23CEF}">
      <dgm:prSet phldrT="[Text]" custT="1"/>
      <dgm:spPr/>
      <dgm:t>
        <a:bodyPr/>
        <a:lstStyle/>
        <a:p>
          <a:r>
            <a:rPr lang="en-GB" sz="3600" dirty="0" smtClean="0"/>
            <a:t>Two-hours (with breaks)</a:t>
          </a:r>
          <a:endParaRPr lang="en-GB" sz="3600" dirty="0"/>
        </a:p>
      </dgm:t>
    </dgm:pt>
    <dgm:pt modelId="{6204C1AF-7911-4934-B9B6-A630D11B4935}" type="parTrans" cxnId="{2B9B9B5B-8624-477E-B157-66C3F132E2C8}">
      <dgm:prSet/>
      <dgm:spPr/>
      <dgm:t>
        <a:bodyPr/>
        <a:lstStyle/>
        <a:p>
          <a:endParaRPr lang="en-GB"/>
        </a:p>
      </dgm:t>
    </dgm:pt>
    <dgm:pt modelId="{4CCE3AF7-4599-4CD5-95BF-4607E1EEA53C}" type="sibTrans" cxnId="{2B9B9B5B-8624-477E-B157-66C3F132E2C8}">
      <dgm:prSet/>
      <dgm:spPr/>
      <dgm:t>
        <a:bodyPr/>
        <a:lstStyle/>
        <a:p>
          <a:endParaRPr lang="en-GB"/>
        </a:p>
      </dgm:t>
    </dgm:pt>
    <dgm:pt modelId="{21115F87-1D49-4802-8080-B9B96AFFBF82}">
      <dgm:prSet phldrT="[Text]"/>
      <dgm:spPr/>
      <dgm:t>
        <a:bodyPr/>
        <a:lstStyle/>
        <a:p>
          <a:r>
            <a:rPr lang="en-GB" b="1" dirty="0" smtClean="0"/>
            <a:t>Seminars</a:t>
          </a:r>
          <a:endParaRPr lang="en-GB" b="1" dirty="0"/>
        </a:p>
      </dgm:t>
    </dgm:pt>
    <dgm:pt modelId="{07F1134D-8DCB-44D2-AB12-9D246D7F46BF}" type="parTrans" cxnId="{10BDEFC3-1B89-48EB-B3A2-365D830B8DFE}">
      <dgm:prSet/>
      <dgm:spPr/>
      <dgm:t>
        <a:bodyPr/>
        <a:lstStyle/>
        <a:p>
          <a:endParaRPr lang="en-GB"/>
        </a:p>
      </dgm:t>
    </dgm:pt>
    <dgm:pt modelId="{830CE1E3-D2F4-4BC3-94EC-C47DACC5D207}" type="sibTrans" cxnId="{10BDEFC3-1B89-48EB-B3A2-365D830B8DFE}">
      <dgm:prSet/>
      <dgm:spPr/>
      <dgm:t>
        <a:bodyPr/>
        <a:lstStyle/>
        <a:p>
          <a:endParaRPr lang="en-GB"/>
        </a:p>
      </dgm:t>
    </dgm:pt>
    <dgm:pt modelId="{7B047C81-8222-4AC2-BFDF-2D8693657F1D}">
      <dgm:prSet phldrT="[Text]" custT="1"/>
      <dgm:spPr/>
      <dgm:t>
        <a:bodyPr/>
        <a:lstStyle/>
        <a:p>
          <a:r>
            <a:rPr lang="en-GB" sz="3600" dirty="0" smtClean="0"/>
            <a:t>Two-hours (with breaks)</a:t>
          </a:r>
          <a:endParaRPr lang="en-GB" sz="3600" dirty="0"/>
        </a:p>
      </dgm:t>
    </dgm:pt>
    <dgm:pt modelId="{750D7D19-2E66-467E-8B11-4DB72226A2B9}" type="parTrans" cxnId="{C407B52C-699E-4030-9AB5-CC28EFC6ADBE}">
      <dgm:prSet/>
      <dgm:spPr/>
      <dgm:t>
        <a:bodyPr/>
        <a:lstStyle/>
        <a:p>
          <a:endParaRPr lang="en-GB"/>
        </a:p>
      </dgm:t>
    </dgm:pt>
    <dgm:pt modelId="{E0E242A3-C9CD-4677-9FBD-C0859DBE7A29}" type="sibTrans" cxnId="{C407B52C-699E-4030-9AB5-CC28EFC6ADBE}">
      <dgm:prSet/>
      <dgm:spPr/>
      <dgm:t>
        <a:bodyPr/>
        <a:lstStyle/>
        <a:p>
          <a:endParaRPr lang="en-GB"/>
        </a:p>
      </dgm:t>
    </dgm:pt>
    <dgm:pt modelId="{2A8EB49E-4367-4782-B714-1E4678F57512}">
      <dgm:prSet phldrT="[Text]"/>
      <dgm:spPr/>
      <dgm:t>
        <a:bodyPr/>
        <a:lstStyle/>
        <a:p>
          <a:r>
            <a:rPr lang="en-GB" b="1" dirty="0" smtClean="0"/>
            <a:t>Moodle</a:t>
          </a:r>
          <a:endParaRPr lang="en-GB" b="1" dirty="0"/>
        </a:p>
      </dgm:t>
    </dgm:pt>
    <dgm:pt modelId="{A092B63B-9A84-4F5F-8157-3948FA9ED8B4}" type="parTrans" cxnId="{C917A238-87A3-4437-8D6A-6EFD92A05C30}">
      <dgm:prSet/>
      <dgm:spPr/>
      <dgm:t>
        <a:bodyPr/>
        <a:lstStyle/>
        <a:p>
          <a:endParaRPr lang="en-GB"/>
        </a:p>
      </dgm:t>
    </dgm:pt>
    <dgm:pt modelId="{AEAD48F0-E592-4050-939B-1C9B7005B533}" type="sibTrans" cxnId="{C917A238-87A3-4437-8D6A-6EFD92A05C30}">
      <dgm:prSet/>
      <dgm:spPr/>
      <dgm:t>
        <a:bodyPr/>
        <a:lstStyle/>
        <a:p>
          <a:endParaRPr lang="en-GB"/>
        </a:p>
      </dgm:t>
    </dgm:pt>
    <dgm:pt modelId="{AE1B446C-7C3F-4546-A920-AB9842F74097}">
      <dgm:prSet phldrT="[Text]" custT="1"/>
      <dgm:spPr/>
      <dgm:t>
        <a:bodyPr/>
        <a:lstStyle/>
        <a:p>
          <a:r>
            <a:rPr lang="en-GB" sz="3600" dirty="0" smtClean="0"/>
            <a:t>Timetable, Handbook,</a:t>
          </a:r>
          <a:endParaRPr lang="en-GB" sz="3600" dirty="0"/>
        </a:p>
      </dgm:t>
    </dgm:pt>
    <dgm:pt modelId="{FB92100A-338B-4769-AD64-F88B017AF1FB}" type="parTrans" cxnId="{3878AB1F-4F42-4B7B-AF04-933B4C4018B0}">
      <dgm:prSet/>
      <dgm:spPr/>
      <dgm:t>
        <a:bodyPr/>
        <a:lstStyle/>
        <a:p>
          <a:endParaRPr lang="en-GB"/>
        </a:p>
      </dgm:t>
    </dgm:pt>
    <dgm:pt modelId="{D37CD50D-A0F3-4AD5-B4DA-43879D228ED6}" type="sibTrans" cxnId="{3878AB1F-4F42-4B7B-AF04-933B4C4018B0}">
      <dgm:prSet/>
      <dgm:spPr/>
      <dgm:t>
        <a:bodyPr/>
        <a:lstStyle/>
        <a:p>
          <a:endParaRPr lang="en-GB"/>
        </a:p>
      </dgm:t>
    </dgm:pt>
    <dgm:pt modelId="{F8543CFB-B59E-4875-83E7-DFB44E0B1179}">
      <dgm:prSet phldrT="[Text]" custT="1"/>
      <dgm:spPr/>
      <dgm:t>
        <a:bodyPr/>
        <a:lstStyle/>
        <a:p>
          <a:r>
            <a:rPr lang="en-GB" sz="3600" dirty="0" smtClean="0"/>
            <a:t>Readings, assessment info</a:t>
          </a:r>
          <a:endParaRPr lang="en-GB" sz="3600" dirty="0"/>
        </a:p>
      </dgm:t>
    </dgm:pt>
    <dgm:pt modelId="{CC526FDF-30A8-4778-AD23-8E1809CE671B}" type="parTrans" cxnId="{3DD251DC-44EA-4B0D-9B04-606A50E725B7}">
      <dgm:prSet/>
      <dgm:spPr/>
      <dgm:t>
        <a:bodyPr/>
        <a:lstStyle/>
        <a:p>
          <a:endParaRPr lang="en-GB"/>
        </a:p>
      </dgm:t>
    </dgm:pt>
    <dgm:pt modelId="{0D7D6338-5D50-4DD2-ADB3-979DC22BE527}" type="sibTrans" cxnId="{3DD251DC-44EA-4B0D-9B04-606A50E725B7}">
      <dgm:prSet/>
      <dgm:spPr/>
      <dgm:t>
        <a:bodyPr/>
        <a:lstStyle/>
        <a:p>
          <a:endParaRPr lang="en-GB"/>
        </a:p>
      </dgm:t>
    </dgm:pt>
    <dgm:pt modelId="{2F5D6696-5D43-4720-8143-1E4598A71ED1}" type="pres">
      <dgm:prSet presAssocID="{B19AD62D-3364-4FF5-91FD-26FF4073442F}" presName="Name0" presStyleCnt="0">
        <dgm:presLayoutVars>
          <dgm:dir/>
          <dgm:animLvl val="lvl"/>
          <dgm:resizeHandles val="exact"/>
        </dgm:presLayoutVars>
      </dgm:prSet>
      <dgm:spPr/>
      <dgm:t>
        <a:bodyPr/>
        <a:lstStyle/>
        <a:p>
          <a:endParaRPr lang="en-GB"/>
        </a:p>
      </dgm:t>
    </dgm:pt>
    <dgm:pt modelId="{1B4E7348-B3DC-482B-AA77-7B558CC09F6B}" type="pres">
      <dgm:prSet presAssocID="{F8BBAD6D-0542-4A20-8AFF-D339AAB23725}" presName="linNode" presStyleCnt="0"/>
      <dgm:spPr/>
    </dgm:pt>
    <dgm:pt modelId="{0952B3BA-2168-41B9-9153-BA6D4D19FFDC}" type="pres">
      <dgm:prSet presAssocID="{F8BBAD6D-0542-4A20-8AFF-D339AAB23725}" presName="parentText" presStyleLbl="node1" presStyleIdx="0" presStyleCnt="3">
        <dgm:presLayoutVars>
          <dgm:chMax val="1"/>
          <dgm:bulletEnabled val="1"/>
        </dgm:presLayoutVars>
      </dgm:prSet>
      <dgm:spPr/>
      <dgm:t>
        <a:bodyPr/>
        <a:lstStyle/>
        <a:p>
          <a:endParaRPr lang="en-GB"/>
        </a:p>
      </dgm:t>
    </dgm:pt>
    <dgm:pt modelId="{907FC6EE-2180-48E2-ACAA-B309C22EE931}" type="pres">
      <dgm:prSet presAssocID="{F8BBAD6D-0542-4A20-8AFF-D339AAB23725}" presName="descendantText" presStyleLbl="alignAccFollowNode1" presStyleIdx="0" presStyleCnt="3">
        <dgm:presLayoutVars>
          <dgm:bulletEnabled val="1"/>
        </dgm:presLayoutVars>
      </dgm:prSet>
      <dgm:spPr/>
      <dgm:t>
        <a:bodyPr/>
        <a:lstStyle/>
        <a:p>
          <a:endParaRPr lang="en-GB"/>
        </a:p>
      </dgm:t>
    </dgm:pt>
    <dgm:pt modelId="{8DCFED2E-CD7D-467D-90AE-32A4EB6BF832}" type="pres">
      <dgm:prSet presAssocID="{D25E4E13-7F10-40F2-B4A8-CFF3D3303D04}" presName="sp" presStyleCnt="0"/>
      <dgm:spPr/>
    </dgm:pt>
    <dgm:pt modelId="{CF27CE12-C073-4162-8C4B-FB585A1B8B5E}" type="pres">
      <dgm:prSet presAssocID="{21115F87-1D49-4802-8080-B9B96AFFBF82}" presName="linNode" presStyleCnt="0"/>
      <dgm:spPr/>
    </dgm:pt>
    <dgm:pt modelId="{C2C1F73C-C26C-482E-8D37-338C3664226A}" type="pres">
      <dgm:prSet presAssocID="{21115F87-1D49-4802-8080-B9B96AFFBF82}" presName="parentText" presStyleLbl="node1" presStyleIdx="1" presStyleCnt="3">
        <dgm:presLayoutVars>
          <dgm:chMax val="1"/>
          <dgm:bulletEnabled val="1"/>
        </dgm:presLayoutVars>
      </dgm:prSet>
      <dgm:spPr/>
      <dgm:t>
        <a:bodyPr/>
        <a:lstStyle/>
        <a:p>
          <a:endParaRPr lang="en-GB"/>
        </a:p>
      </dgm:t>
    </dgm:pt>
    <dgm:pt modelId="{4DCEEF53-4D76-47BF-926E-32A08D1173EC}" type="pres">
      <dgm:prSet presAssocID="{21115F87-1D49-4802-8080-B9B96AFFBF82}" presName="descendantText" presStyleLbl="alignAccFollowNode1" presStyleIdx="1" presStyleCnt="3">
        <dgm:presLayoutVars>
          <dgm:bulletEnabled val="1"/>
        </dgm:presLayoutVars>
      </dgm:prSet>
      <dgm:spPr/>
      <dgm:t>
        <a:bodyPr/>
        <a:lstStyle/>
        <a:p>
          <a:endParaRPr lang="en-GB"/>
        </a:p>
      </dgm:t>
    </dgm:pt>
    <dgm:pt modelId="{1CC7389E-F245-4ECA-B665-F351C69C3DFC}" type="pres">
      <dgm:prSet presAssocID="{830CE1E3-D2F4-4BC3-94EC-C47DACC5D207}" presName="sp" presStyleCnt="0"/>
      <dgm:spPr/>
    </dgm:pt>
    <dgm:pt modelId="{3CD9F200-62A9-41E6-BC70-7041F55AE6BE}" type="pres">
      <dgm:prSet presAssocID="{2A8EB49E-4367-4782-B714-1E4678F57512}" presName="linNode" presStyleCnt="0"/>
      <dgm:spPr/>
    </dgm:pt>
    <dgm:pt modelId="{D4A1D3B6-E07A-46D9-90C2-EC5E281628AD}" type="pres">
      <dgm:prSet presAssocID="{2A8EB49E-4367-4782-B714-1E4678F57512}" presName="parentText" presStyleLbl="node1" presStyleIdx="2" presStyleCnt="3">
        <dgm:presLayoutVars>
          <dgm:chMax val="1"/>
          <dgm:bulletEnabled val="1"/>
        </dgm:presLayoutVars>
      </dgm:prSet>
      <dgm:spPr/>
      <dgm:t>
        <a:bodyPr/>
        <a:lstStyle/>
        <a:p>
          <a:endParaRPr lang="en-GB"/>
        </a:p>
      </dgm:t>
    </dgm:pt>
    <dgm:pt modelId="{C8BB3312-EFDB-4C88-941C-BCF0C4DF2B87}" type="pres">
      <dgm:prSet presAssocID="{2A8EB49E-4367-4782-B714-1E4678F57512}" presName="descendantText" presStyleLbl="alignAccFollowNode1" presStyleIdx="2" presStyleCnt="3">
        <dgm:presLayoutVars>
          <dgm:bulletEnabled val="1"/>
        </dgm:presLayoutVars>
      </dgm:prSet>
      <dgm:spPr/>
      <dgm:t>
        <a:bodyPr/>
        <a:lstStyle/>
        <a:p>
          <a:endParaRPr lang="en-GB"/>
        </a:p>
      </dgm:t>
    </dgm:pt>
  </dgm:ptLst>
  <dgm:cxnLst>
    <dgm:cxn modelId="{9011BBA8-B409-4A66-BAFC-606994FAC821}" type="presOf" srcId="{14AB1F82-3C85-447B-925D-E2EFD7C23CEF}" destId="{907FC6EE-2180-48E2-ACAA-B309C22EE931}" srcOrd="0" destOrd="0" presId="urn:microsoft.com/office/officeart/2005/8/layout/vList5"/>
    <dgm:cxn modelId="{10BDEFC3-1B89-48EB-B3A2-365D830B8DFE}" srcId="{B19AD62D-3364-4FF5-91FD-26FF4073442F}" destId="{21115F87-1D49-4802-8080-B9B96AFFBF82}" srcOrd="1" destOrd="0" parTransId="{07F1134D-8DCB-44D2-AB12-9D246D7F46BF}" sibTransId="{830CE1E3-D2F4-4BC3-94EC-C47DACC5D207}"/>
    <dgm:cxn modelId="{2B9B9B5B-8624-477E-B157-66C3F132E2C8}" srcId="{F8BBAD6D-0542-4A20-8AFF-D339AAB23725}" destId="{14AB1F82-3C85-447B-925D-E2EFD7C23CEF}" srcOrd="0" destOrd="0" parTransId="{6204C1AF-7911-4934-B9B6-A630D11B4935}" sibTransId="{4CCE3AF7-4599-4CD5-95BF-4607E1EEA53C}"/>
    <dgm:cxn modelId="{9A1197C1-F13D-458A-896C-4A497B995D1C}" srcId="{B19AD62D-3364-4FF5-91FD-26FF4073442F}" destId="{F8BBAD6D-0542-4A20-8AFF-D339AAB23725}" srcOrd="0" destOrd="0" parTransId="{28E8ABBE-B12A-4189-BC3F-BF8C0877BC62}" sibTransId="{D25E4E13-7F10-40F2-B4A8-CFF3D3303D04}"/>
    <dgm:cxn modelId="{1EE3E2BD-CE22-404E-8CE5-5C19B52B6BF1}" type="presOf" srcId="{7B047C81-8222-4AC2-BFDF-2D8693657F1D}" destId="{4DCEEF53-4D76-47BF-926E-32A08D1173EC}" srcOrd="0" destOrd="0" presId="urn:microsoft.com/office/officeart/2005/8/layout/vList5"/>
    <dgm:cxn modelId="{B10C1F74-5274-4151-A81A-25DFA38159C8}" type="presOf" srcId="{2A8EB49E-4367-4782-B714-1E4678F57512}" destId="{D4A1D3B6-E07A-46D9-90C2-EC5E281628AD}" srcOrd="0" destOrd="0" presId="urn:microsoft.com/office/officeart/2005/8/layout/vList5"/>
    <dgm:cxn modelId="{A10047F6-506F-4D77-80D6-57695F9C3CAA}" type="presOf" srcId="{B19AD62D-3364-4FF5-91FD-26FF4073442F}" destId="{2F5D6696-5D43-4720-8143-1E4598A71ED1}" srcOrd="0" destOrd="0" presId="urn:microsoft.com/office/officeart/2005/8/layout/vList5"/>
    <dgm:cxn modelId="{B3D9A9EB-DC6A-49BB-A997-B8277A026D35}" type="presOf" srcId="{F8BBAD6D-0542-4A20-8AFF-D339AAB23725}" destId="{0952B3BA-2168-41B9-9153-BA6D4D19FFDC}" srcOrd="0" destOrd="0" presId="urn:microsoft.com/office/officeart/2005/8/layout/vList5"/>
    <dgm:cxn modelId="{C917A238-87A3-4437-8D6A-6EFD92A05C30}" srcId="{B19AD62D-3364-4FF5-91FD-26FF4073442F}" destId="{2A8EB49E-4367-4782-B714-1E4678F57512}" srcOrd="2" destOrd="0" parTransId="{A092B63B-9A84-4F5F-8157-3948FA9ED8B4}" sibTransId="{AEAD48F0-E592-4050-939B-1C9B7005B533}"/>
    <dgm:cxn modelId="{3878AB1F-4F42-4B7B-AF04-933B4C4018B0}" srcId="{2A8EB49E-4367-4782-B714-1E4678F57512}" destId="{AE1B446C-7C3F-4546-A920-AB9842F74097}" srcOrd="0" destOrd="0" parTransId="{FB92100A-338B-4769-AD64-F88B017AF1FB}" sibTransId="{D37CD50D-A0F3-4AD5-B4DA-43879D228ED6}"/>
    <dgm:cxn modelId="{3DD251DC-44EA-4B0D-9B04-606A50E725B7}" srcId="{2A8EB49E-4367-4782-B714-1E4678F57512}" destId="{F8543CFB-B59E-4875-83E7-DFB44E0B1179}" srcOrd="1" destOrd="0" parTransId="{CC526FDF-30A8-4778-AD23-8E1809CE671B}" sibTransId="{0D7D6338-5D50-4DD2-ADB3-979DC22BE527}"/>
    <dgm:cxn modelId="{2691DA3C-B8B9-4CB0-94BC-CAE027FD16CC}" type="presOf" srcId="{AE1B446C-7C3F-4546-A920-AB9842F74097}" destId="{C8BB3312-EFDB-4C88-941C-BCF0C4DF2B87}" srcOrd="0" destOrd="0" presId="urn:microsoft.com/office/officeart/2005/8/layout/vList5"/>
    <dgm:cxn modelId="{4DB87EF8-4AC5-4EAA-A9DC-C29E334822A4}" type="presOf" srcId="{21115F87-1D49-4802-8080-B9B96AFFBF82}" destId="{C2C1F73C-C26C-482E-8D37-338C3664226A}" srcOrd="0" destOrd="0" presId="urn:microsoft.com/office/officeart/2005/8/layout/vList5"/>
    <dgm:cxn modelId="{C407B52C-699E-4030-9AB5-CC28EFC6ADBE}" srcId="{21115F87-1D49-4802-8080-B9B96AFFBF82}" destId="{7B047C81-8222-4AC2-BFDF-2D8693657F1D}" srcOrd="0" destOrd="0" parTransId="{750D7D19-2E66-467E-8B11-4DB72226A2B9}" sibTransId="{E0E242A3-C9CD-4677-9FBD-C0859DBE7A29}"/>
    <dgm:cxn modelId="{8F6C3B85-6FA5-4CE3-B35B-3D547D7ABBF1}" type="presOf" srcId="{F8543CFB-B59E-4875-83E7-DFB44E0B1179}" destId="{C8BB3312-EFDB-4C88-941C-BCF0C4DF2B87}" srcOrd="0" destOrd="1" presId="urn:microsoft.com/office/officeart/2005/8/layout/vList5"/>
    <dgm:cxn modelId="{D3407E4C-0117-4BCA-9604-100CFC443F72}" type="presParOf" srcId="{2F5D6696-5D43-4720-8143-1E4598A71ED1}" destId="{1B4E7348-B3DC-482B-AA77-7B558CC09F6B}" srcOrd="0" destOrd="0" presId="urn:microsoft.com/office/officeart/2005/8/layout/vList5"/>
    <dgm:cxn modelId="{361F9FA8-4FD5-442C-8FEF-CD62E91073A0}" type="presParOf" srcId="{1B4E7348-B3DC-482B-AA77-7B558CC09F6B}" destId="{0952B3BA-2168-41B9-9153-BA6D4D19FFDC}" srcOrd="0" destOrd="0" presId="urn:microsoft.com/office/officeart/2005/8/layout/vList5"/>
    <dgm:cxn modelId="{FD547F9E-E743-4C5A-ADE3-8114C3C11CEE}" type="presParOf" srcId="{1B4E7348-B3DC-482B-AA77-7B558CC09F6B}" destId="{907FC6EE-2180-48E2-ACAA-B309C22EE931}" srcOrd="1" destOrd="0" presId="urn:microsoft.com/office/officeart/2005/8/layout/vList5"/>
    <dgm:cxn modelId="{2C2B02C4-B49A-4B20-9ACE-8B050718AFCD}" type="presParOf" srcId="{2F5D6696-5D43-4720-8143-1E4598A71ED1}" destId="{8DCFED2E-CD7D-467D-90AE-32A4EB6BF832}" srcOrd="1" destOrd="0" presId="urn:microsoft.com/office/officeart/2005/8/layout/vList5"/>
    <dgm:cxn modelId="{45E9A2A0-CA48-4DA9-A274-61475AD052D4}" type="presParOf" srcId="{2F5D6696-5D43-4720-8143-1E4598A71ED1}" destId="{CF27CE12-C073-4162-8C4B-FB585A1B8B5E}" srcOrd="2" destOrd="0" presId="urn:microsoft.com/office/officeart/2005/8/layout/vList5"/>
    <dgm:cxn modelId="{482DF262-8F80-4F90-A65A-2BF174D6D4D1}" type="presParOf" srcId="{CF27CE12-C073-4162-8C4B-FB585A1B8B5E}" destId="{C2C1F73C-C26C-482E-8D37-338C3664226A}" srcOrd="0" destOrd="0" presId="urn:microsoft.com/office/officeart/2005/8/layout/vList5"/>
    <dgm:cxn modelId="{66AB035C-BB6E-41FD-8D9D-CFCC7AE7DE7D}" type="presParOf" srcId="{CF27CE12-C073-4162-8C4B-FB585A1B8B5E}" destId="{4DCEEF53-4D76-47BF-926E-32A08D1173EC}" srcOrd="1" destOrd="0" presId="urn:microsoft.com/office/officeart/2005/8/layout/vList5"/>
    <dgm:cxn modelId="{0EC386EF-1F9E-464A-8E17-73A55FB57171}" type="presParOf" srcId="{2F5D6696-5D43-4720-8143-1E4598A71ED1}" destId="{1CC7389E-F245-4ECA-B665-F351C69C3DFC}" srcOrd="3" destOrd="0" presId="urn:microsoft.com/office/officeart/2005/8/layout/vList5"/>
    <dgm:cxn modelId="{077FE6A6-B2BB-4FFF-A174-178553F4FA29}" type="presParOf" srcId="{2F5D6696-5D43-4720-8143-1E4598A71ED1}" destId="{3CD9F200-62A9-41E6-BC70-7041F55AE6BE}" srcOrd="4" destOrd="0" presId="urn:microsoft.com/office/officeart/2005/8/layout/vList5"/>
    <dgm:cxn modelId="{EB2E48AC-3CFC-4566-8E7A-116737F3958E}" type="presParOf" srcId="{3CD9F200-62A9-41E6-BC70-7041F55AE6BE}" destId="{D4A1D3B6-E07A-46D9-90C2-EC5E281628AD}" srcOrd="0" destOrd="0" presId="urn:microsoft.com/office/officeart/2005/8/layout/vList5"/>
    <dgm:cxn modelId="{A59512FE-9A84-4513-A72E-61891B61D44A}" type="presParOf" srcId="{3CD9F200-62A9-41E6-BC70-7041F55AE6BE}" destId="{C8BB3312-EFDB-4C88-941C-BCF0C4DF2B87}"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548FB2-D880-4C80-AAAF-9AD9C721F2D4}" type="doc">
      <dgm:prSet loTypeId="urn:microsoft.com/office/officeart/2005/8/layout/vList3" loCatId="picture" qsTypeId="urn:microsoft.com/office/officeart/2005/8/quickstyle/simple1" qsCatId="simple" csTypeId="urn:microsoft.com/office/officeart/2005/8/colors/accent5_1" csCatId="accent5" phldr="1"/>
      <dgm:spPr/>
    </dgm:pt>
    <dgm:pt modelId="{EC2459BD-09D0-444C-B014-788FA7F86006}">
      <dgm:prSet phldrT="[Text]" custT="1"/>
      <dgm:spPr/>
      <dgm:t>
        <a:bodyPr/>
        <a:lstStyle/>
        <a:p>
          <a:pPr algn="l"/>
          <a:r>
            <a:rPr lang="en-GB" sz="3200" dirty="0" smtClean="0"/>
            <a:t>Develop a critical understanding of the key theories of human cognition in relation to understanding human performance;</a:t>
          </a:r>
          <a:endParaRPr lang="en-GB" sz="3200" dirty="0"/>
        </a:p>
      </dgm:t>
    </dgm:pt>
    <dgm:pt modelId="{D7E4B1CA-7559-46C9-8849-5E7E0C783EC1}" type="parTrans" cxnId="{9E6CDAC5-FD75-4CC3-9ED0-9834220F070A}">
      <dgm:prSet/>
      <dgm:spPr/>
      <dgm:t>
        <a:bodyPr/>
        <a:lstStyle/>
        <a:p>
          <a:endParaRPr lang="en-GB"/>
        </a:p>
      </dgm:t>
    </dgm:pt>
    <dgm:pt modelId="{44A56A85-ADD5-4B87-B845-92E2FD62C6A5}" type="sibTrans" cxnId="{9E6CDAC5-FD75-4CC3-9ED0-9834220F070A}">
      <dgm:prSet/>
      <dgm:spPr/>
      <dgm:t>
        <a:bodyPr/>
        <a:lstStyle/>
        <a:p>
          <a:endParaRPr lang="en-GB"/>
        </a:p>
      </dgm:t>
    </dgm:pt>
    <dgm:pt modelId="{7EEF7C58-F3FB-4325-8E0C-A1E4E7A27AB8}">
      <dgm:prSet phldrT="[Text]" custT="1"/>
      <dgm:spPr/>
      <dgm:t>
        <a:bodyPr/>
        <a:lstStyle/>
        <a:p>
          <a:pPr algn="l"/>
          <a:r>
            <a:rPr lang="en-GB" sz="3200" dirty="0" smtClean="0"/>
            <a:t>Enhance students’ awareness of the complex interaction between wider factors influencing human performance, focusing primarily on cognition, stress and individual differences;</a:t>
          </a:r>
          <a:endParaRPr lang="en-GB" sz="3200" dirty="0"/>
        </a:p>
      </dgm:t>
    </dgm:pt>
    <dgm:pt modelId="{F56BFBBD-EE26-460F-8009-098FCF7E6656}" type="parTrans" cxnId="{3813C777-91F0-440F-8F56-A67BDE8B57AC}">
      <dgm:prSet/>
      <dgm:spPr/>
      <dgm:t>
        <a:bodyPr/>
        <a:lstStyle/>
        <a:p>
          <a:endParaRPr lang="en-GB"/>
        </a:p>
      </dgm:t>
    </dgm:pt>
    <dgm:pt modelId="{3D4ACC4D-1580-43C7-8AD2-0B021442D8AA}" type="sibTrans" cxnId="{3813C777-91F0-440F-8F56-A67BDE8B57AC}">
      <dgm:prSet/>
      <dgm:spPr/>
      <dgm:t>
        <a:bodyPr/>
        <a:lstStyle/>
        <a:p>
          <a:endParaRPr lang="en-GB"/>
        </a:p>
      </dgm:t>
    </dgm:pt>
    <dgm:pt modelId="{480759CD-645E-4152-92F6-B4707F7DC581}">
      <dgm:prSet phldrT="[Text]" custT="1"/>
      <dgm:spPr/>
      <dgm:t>
        <a:bodyPr/>
        <a:lstStyle/>
        <a:p>
          <a:pPr algn="l"/>
          <a:r>
            <a:rPr lang="en-GB" sz="3200" dirty="0" smtClean="0"/>
            <a:t>Further develop students’ critical thinking and scientific reasoning skills.</a:t>
          </a:r>
          <a:endParaRPr lang="en-GB" sz="3200" dirty="0"/>
        </a:p>
      </dgm:t>
    </dgm:pt>
    <dgm:pt modelId="{4366064B-8A0F-4269-88AA-07F8B8728FDF}" type="parTrans" cxnId="{8524EF41-808D-4D97-8305-3448AD194744}">
      <dgm:prSet/>
      <dgm:spPr/>
      <dgm:t>
        <a:bodyPr/>
        <a:lstStyle/>
        <a:p>
          <a:endParaRPr lang="en-GB"/>
        </a:p>
      </dgm:t>
    </dgm:pt>
    <dgm:pt modelId="{FC26A4FA-139E-49A4-8E7C-112869918769}" type="sibTrans" cxnId="{8524EF41-808D-4D97-8305-3448AD194744}">
      <dgm:prSet/>
      <dgm:spPr/>
      <dgm:t>
        <a:bodyPr/>
        <a:lstStyle/>
        <a:p>
          <a:endParaRPr lang="en-GB"/>
        </a:p>
      </dgm:t>
    </dgm:pt>
    <dgm:pt modelId="{2C7084D2-D78E-4721-B1F2-7D2CDC232DDE}" type="pres">
      <dgm:prSet presAssocID="{8D548FB2-D880-4C80-AAAF-9AD9C721F2D4}" presName="linearFlow" presStyleCnt="0">
        <dgm:presLayoutVars>
          <dgm:dir/>
          <dgm:resizeHandles val="exact"/>
        </dgm:presLayoutVars>
      </dgm:prSet>
      <dgm:spPr/>
    </dgm:pt>
    <dgm:pt modelId="{9FFE9342-D36E-45BA-91C8-92D18CA68CFB}" type="pres">
      <dgm:prSet presAssocID="{EC2459BD-09D0-444C-B014-788FA7F86006}" presName="composite" presStyleCnt="0"/>
      <dgm:spPr/>
    </dgm:pt>
    <dgm:pt modelId="{443E682F-F3FE-42E9-904F-5DCB9ABDF849}" type="pres">
      <dgm:prSet presAssocID="{EC2459BD-09D0-444C-B014-788FA7F86006}" presName="imgShp" presStyleLbl="fgImgPlace1" presStyleIdx="0" presStyleCnt="3" custScaleX="14000" custScaleY="18282" custLinFactNeighborX="-92683" custLinFactNeighborY="3055"/>
      <dgm:spPr>
        <a:prstGeom prst="flowChartConnector">
          <a:avLst/>
        </a:prstGeom>
      </dgm:spPr>
    </dgm:pt>
    <dgm:pt modelId="{5FBF9A62-D045-403F-812D-5B02DDECBD00}" type="pres">
      <dgm:prSet presAssocID="{EC2459BD-09D0-444C-B014-788FA7F86006}" presName="txShp" presStyleLbl="node1" presStyleIdx="0" presStyleCnt="3" custScaleX="147058" custLinFactNeighborX="8976">
        <dgm:presLayoutVars>
          <dgm:bulletEnabled val="1"/>
        </dgm:presLayoutVars>
      </dgm:prSet>
      <dgm:spPr/>
      <dgm:t>
        <a:bodyPr/>
        <a:lstStyle/>
        <a:p>
          <a:endParaRPr lang="en-GB"/>
        </a:p>
      </dgm:t>
    </dgm:pt>
    <dgm:pt modelId="{5D28DB1F-DBB9-46DE-A20D-9A0CC1084CC5}" type="pres">
      <dgm:prSet presAssocID="{44A56A85-ADD5-4B87-B845-92E2FD62C6A5}" presName="spacing" presStyleCnt="0"/>
      <dgm:spPr/>
    </dgm:pt>
    <dgm:pt modelId="{6A85A545-B19B-44F9-BFCF-759B8860028D}" type="pres">
      <dgm:prSet presAssocID="{7EEF7C58-F3FB-4325-8E0C-A1E4E7A27AB8}" presName="composite" presStyleCnt="0"/>
      <dgm:spPr/>
    </dgm:pt>
    <dgm:pt modelId="{CAF0B872-62B8-4B05-B737-6233512172FF}" type="pres">
      <dgm:prSet presAssocID="{7EEF7C58-F3FB-4325-8E0C-A1E4E7A27AB8}" presName="imgShp" presStyleLbl="fgImgPlace1" presStyleIdx="1" presStyleCnt="3" custScaleX="14000" custScaleY="18282" custLinFactNeighborX="-92683" custLinFactNeighborY="3055"/>
      <dgm:spPr>
        <a:prstGeom prst="flowChartConnector">
          <a:avLst/>
        </a:prstGeom>
      </dgm:spPr>
    </dgm:pt>
    <dgm:pt modelId="{1D1B8C44-5B27-4303-AD35-082368189781}" type="pres">
      <dgm:prSet presAssocID="{7EEF7C58-F3FB-4325-8E0C-A1E4E7A27AB8}" presName="txShp" presStyleLbl="node1" presStyleIdx="1" presStyleCnt="3" custScaleX="147058" custLinFactNeighborX="8976">
        <dgm:presLayoutVars>
          <dgm:bulletEnabled val="1"/>
        </dgm:presLayoutVars>
      </dgm:prSet>
      <dgm:spPr/>
      <dgm:t>
        <a:bodyPr/>
        <a:lstStyle/>
        <a:p>
          <a:endParaRPr lang="en-GB"/>
        </a:p>
      </dgm:t>
    </dgm:pt>
    <dgm:pt modelId="{194157B5-3A92-4A00-A240-5BC0331EAD04}" type="pres">
      <dgm:prSet presAssocID="{3D4ACC4D-1580-43C7-8AD2-0B021442D8AA}" presName="spacing" presStyleCnt="0"/>
      <dgm:spPr/>
    </dgm:pt>
    <dgm:pt modelId="{B8FF2BAE-9358-4FB4-A240-98768DE3A899}" type="pres">
      <dgm:prSet presAssocID="{480759CD-645E-4152-92F6-B4707F7DC581}" presName="composite" presStyleCnt="0"/>
      <dgm:spPr/>
    </dgm:pt>
    <dgm:pt modelId="{1E7A1AA2-0B36-462F-BC24-CFB8C2200600}" type="pres">
      <dgm:prSet presAssocID="{480759CD-645E-4152-92F6-B4707F7DC581}" presName="imgShp" presStyleLbl="fgImgPlace1" presStyleIdx="2" presStyleCnt="3" custScaleX="14000" custScaleY="18282" custLinFactNeighborX="-92683" custLinFactNeighborY="3055"/>
      <dgm:spPr>
        <a:prstGeom prst="flowChartConnector">
          <a:avLst/>
        </a:prstGeom>
      </dgm:spPr>
    </dgm:pt>
    <dgm:pt modelId="{CBFE546A-8BD6-47EB-A25B-4A19BA3235FE}" type="pres">
      <dgm:prSet presAssocID="{480759CD-645E-4152-92F6-B4707F7DC581}" presName="txShp" presStyleLbl="node1" presStyleIdx="2" presStyleCnt="3" custScaleX="147058" custLinFactNeighborX="8976">
        <dgm:presLayoutVars>
          <dgm:bulletEnabled val="1"/>
        </dgm:presLayoutVars>
      </dgm:prSet>
      <dgm:spPr/>
      <dgm:t>
        <a:bodyPr/>
        <a:lstStyle/>
        <a:p>
          <a:endParaRPr lang="en-GB"/>
        </a:p>
      </dgm:t>
    </dgm:pt>
  </dgm:ptLst>
  <dgm:cxnLst>
    <dgm:cxn modelId="{8524EF41-808D-4D97-8305-3448AD194744}" srcId="{8D548FB2-D880-4C80-AAAF-9AD9C721F2D4}" destId="{480759CD-645E-4152-92F6-B4707F7DC581}" srcOrd="2" destOrd="0" parTransId="{4366064B-8A0F-4269-88AA-07F8B8728FDF}" sibTransId="{FC26A4FA-139E-49A4-8E7C-112869918769}"/>
    <dgm:cxn modelId="{9E6CDAC5-FD75-4CC3-9ED0-9834220F070A}" srcId="{8D548FB2-D880-4C80-AAAF-9AD9C721F2D4}" destId="{EC2459BD-09D0-444C-B014-788FA7F86006}" srcOrd="0" destOrd="0" parTransId="{D7E4B1CA-7559-46C9-8849-5E7E0C783EC1}" sibTransId="{44A56A85-ADD5-4B87-B845-92E2FD62C6A5}"/>
    <dgm:cxn modelId="{351FC76D-C339-4F23-A531-60F4EEE8927A}" type="presOf" srcId="{480759CD-645E-4152-92F6-B4707F7DC581}" destId="{CBFE546A-8BD6-47EB-A25B-4A19BA3235FE}" srcOrd="0" destOrd="0" presId="urn:microsoft.com/office/officeart/2005/8/layout/vList3"/>
    <dgm:cxn modelId="{AE80CF3D-42F5-425D-83CF-9F291BAB4CA0}" type="presOf" srcId="{EC2459BD-09D0-444C-B014-788FA7F86006}" destId="{5FBF9A62-D045-403F-812D-5B02DDECBD00}" srcOrd="0" destOrd="0" presId="urn:microsoft.com/office/officeart/2005/8/layout/vList3"/>
    <dgm:cxn modelId="{4E35CBC0-5BE3-45CA-9EAF-C274FEE723DF}" type="presOf" srcId="{7EEF7C58-F3FB-4325-8E0C-A1E4E7A27AB8}" destId="{1D1B8C44-5B27-4303-AD35-082368189781}" srcOrd="0" destOrd="0" presId="urn:microsoft.com/office/officeart/2005/8/layout/vList3"/>
    <dgm:cxn modelId="{DB9C8A06-A524-4AAD-A566-E47A9D802E9F}" type="presOf" srcId="{8D548FB2-D880-4C80-AAAF-9AD9C721F2D4}" destId="{2C7084D2-D78E-4721-B1F2-7D2CDC232DDE}" srcOrd="0" destOrd="0" presId="urn:microsoft.com/office/officeart/2005/8/layout/vList3"/>
    <dgm:cxn modelId="{3813C777-91F0-440F-8F56-A67BDE8B57AC}" srcId="{8D548FB2-D880-4C80-AAAF-9AD9C721F2D4}" destId="{7EEF7C58-F3FB-4325-8E0C-A1E4E7A27AB8}" srcOrd="1" destOrd="0" parTransId="{F56BFBBD-EE26-460F-8009-098FCF7E6656}" sibTransId="{3D4ACC4D-1580-43C7-8AD2-0B021442D8AA}"/>
    <dgm:cxn modelId="{5ED50929-DA30-45C8-92C6-C8C21FD4429C}" type="presParOf" srcId="{2C7084D2-D78E-4721-B1F2-7D2CDC232DDE}" destId="{9FFE9342-D36E-45BA-91C8-92D18CA68CFB}" srcOrd="0" destOrd="0" presId="urn:microsoft.com/office/officeart/2005/8/layout/vList3"/>
    <dgm:cxn modelId="{9660FB3F-F8ED-40DA-BCA4-65E0A70B817D}" type="presParOf" srcId="{9FFE9342-D36E-45BA-91C8-92D18CA68CFB}" destId="{443E682F-F3FE-42E9-904F-5DCB9ABDF849}" srcOrd="0" destOrd="0" presId="urn:microsoft.com/office/officeart/2005/8/layout/vList3"/>
    <dgm:cxn modelId="{B4793AA6-4E7A-4D2B-952A-0D7BEC66C0B4}" type="presParOf" srcId="{9FFE9342-D36E-45BA-91C8-92D18CA68CFB}" destId="{5FBF9A62-D045-403F-812D-5B02DDECBD00}" srcOrd="1" destOrd="0" presId="urn:microsoft.com/office/officeart/2005/8/layout/vList3"/>
    <dgm:cxn modelId="{E7A5B13E-4C46-400E-BC7A-71D724DA0A80}" type="presParOf" srcId="{2C7084D2-D78E-4721-B1F2-7D2CDC232DDE}" destId="{5D28DB1F-DBB9-46DE-A20D-9A0CC1084CC5}" srcOrd="1" destOrd="0" presId="urn:microsoft.com/office/officeart/2005/8/layout/vList3"/>
    <dgm:cxn modelId="{7EB9DE79-96AC-4439-9692-534B447884E0}" type="presParOf" srcId="{2C7084D2-D78E-4721-B1F2-7D2CDC232DDE}" destId="{6A85A545-B19B-44F9-BFCF-759B8860028D}" srcOrd="2" destOrd="0" presId="urn:microsoft.com/office/officeart/2005/8/layout/vList3"/>
    <dgm:cxn modelId="{731B931F-99BD-4BAC-8DAA-E325C866446C}" type="presParOf" srcId="{6A85A545-B19B-44F9-BFCF-759B8860028D}" destId="{CAF0B872-62B8-4B05-B737-6233512172FF}" srcOrd="0" destOrd="0" presId="urn:microsoft.com/office/officeart/2005/8/layout/vList3"/>
    <dgm:cxn modelId="{A17993FB-18C4-4F50-9A36-4E7CC942D8A7}" type="presParOf" srcId="{6A85A545-B19B-44F9-BFCF-759B8860028D}" destId="{1D1B8C44-5B27-4303-AD35-082368189781}" srcOrd="1" destOrd="0" presId="urn:microsoft.com/office/officeart/2005/8/layout/vList3"/>
    <dgm:cxn modelId="{0AC3CBC2-6FA7-46B6-9992-8E1B2262D2C8}" type="presParOf" srcId="{2C7084D2-D78E-4721-B1F2-7D2CDC232DDE}" destId="{194157B5-3A92-4A00-A240-5BC0331EAD04}" srcOrd="3" destOrd="0" presId="urn:microsoft.com/office/officeart/2005/8/layout/vList3"/>
    <dgm:cxn modelId="{955865C7-44F3-4FB6-9A11-00B292807D69}" type="presParOf" srcId="{2C7084D2-D78E-4721-B1F2-7D2CDC232DDE}" destId="{B8FF2BAE-9358-4FB4-A240-98768DE3A899}" srcOrd="4" destOrd="0" presId="urn:microsoft.com/office/officeart/2005/8/layout/vList3"/>
    <dgm:cxn modelId="{C498AC2A-1728-4916-A007-ED1F402F9DA8}" type="presParOf" srcId="{B8FF2BAE-9358-4FB4-A240-98768DE3A899}" destId="{1E7A1AA2-0B36-462F-BC24-CFB8C2200600}" srcOrd="0" destOrd="0" presId="urn:microsoft.com/office/officeart/2005/8/layout/vList3"/>
    <dgm:cxn modelId="{399991FE-691E-441B-AA1C-B0EDCA7CCD81}" type="presParOf" srcId="{B8FF2BAE-9358-4FB4-A240-98768DE3A899}" destId="{CBFE546A-8BD6-47EB-A25B-4A19BA3235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F35EE6-BAC6-4D41-9647-2396C544E311}" type="doc">
      <dgm:prSet loTypeId="urn:microsoft.com/office/officeart/2008/layout/PictureAccentList" loCatId="picture" qsTypeId="urn:microsoft.com/office/officeart/2005/8/quickstyle/simple1" qsCatId="simple" csTypeId="urn:microsoft.com/office/officeart/2005/8/colors/accent5_1" csCatId="accent5" phldr="1"/>
      <dgm:spPr/>
      <dgm:t>
        <a:bodyPr/>
        <a:lstStyle/>
        <a:p>
          <a:endParaRPr lang="en-GB"/>
        </a:p>
      </dgm:t>
    </dgm:pt>
    <dgm:pt modelId="{2269BC3F-DB4B-4A7C-A3BF-57586608DCAF}">
      <dgm:prSet phldrT="[Text]" custT="1"/>
      <dgm:spPr/>
      <dgm:t>
        <a:bodyPr/>
        <a:lstStyle/>
        <a:p>
          <a:r>
            <a:rPr lang="en-GB" sz="3200" dirty="0" smtClean="0"/>
            <a:t>Upon successful completion of this module, students will be able to: </a:t>
          </a:r>
          <a:endParaRPr lang="en-GB" sz="3200" dirty="0"/>
        </a:p>
      </dgm:t>
    </dgm:pt>
    <dgm:pt modelId="{0A57BBAF-4CC6-4785-B308-E72507AC1860}" type="parTrans" cxnId="{5F9B4568-D4E0-48AD-A665-C21684B71194}">
      <dgm:prSet/>
      <dgm:spPr/>
      <dgm:t>
        <a:bodyPr/>
        <a:lstStyle/>
        <a:p>
          <a:endParaRPr lang="en-GB"/>
        </a:p>
      </dgm:t>
    </dgm:pt>
    <dgm:pt modelId="{5059E4D0-1947-4676-A728-B94D72F90C46}" type="sibTrans" cxnId="{5F9B4568-D4E0-48AD-A665-C21684B71194}">
      <dgm:prSet/>
      <dgm:spPr/>
      <dgm:t>
        <a:bodyPr/>
        <a:lstStyle/>
        <a:p>
          <a:endParaRPr lang="en-GB"/>
        </a:p>
      </dgm:t>
    </dgm:pt>
    <dgm:pt modelId="{7687499C-12C2-4501-9E61-1E8CB3690AEA}">
      <dgm:prSet phldrT="[Text]" custT="1"/>
      <dgm:spPr/>
      <dgm:t>
        <a:bodyPr/>
        <a:lstStyle/>
        <a:p>
          <a:r>
            <a:rPr lang="en-GB" sz="2400" dirty="0" smtClean="0"/>
            <a:t>critically evaluate the links between applied domains of performance and theoretical models of cognitive processing;</a:t>
          </a:r>
          <a:endParaRPr lang="en-GB" sz="2400" dirty="0"/>
        </a:p>
      </dgm:t>
    </dgm:pt>
    <dgm:pt modelId="{E08029C0-F3F0-448A-A648-1CF56D10C8A8}" type="parTrans" cxnId="{833D18A4-FB00-4D25-9254-CD667B7C5B90}">
      <dgm:prSet/>
      <dgm:spPr/>
      <dgm:t>
        <a:bodyPr/>
        <a:lstStyle/>
        <a:p>
          <a:endParaRPr lang="en-GB"/>
        </a:p>
      </dgm:t>
    </dgm:pt>
    <dgm:pt modelId="{09539D17-2569-41A0-A543-A74F72903150}" type="sibTrans" cxnId="{833D18A4-FB00-4D25-9254-CD667B7C5B90}">
      <dgm:prSet/>
      <dgm:spPr/>
      <dgm:t>
        <a:bodyPr/>
        <a:lstStyle/>
        <a:p>
          <a:endParaRPr lang="en-GB"/>
        </a:p>
      </dgm:t>
    </dgm:pt>
    <dgm:pt modelId="{3DF9DC5E-32D3-4453-9118-FF00C632475C}">
      <dgm:prSet phldrT="[Text]" custT="1"/>
      <dgm:spPr/>
      <dgm:t>
        <a:bodyPr/>
        <a:lstStyle/>
        <a:p>
          <a:r>
            <a:rPr lang="en-GB" sz="2400" dirty="0" smtClean="0"/>
            <a:t>synthesise the empirical evidence evaluating wider psychological theories of human performance;</a:t>
          </a:r>
          <a:endParaRPr lang="en-GB" sz="2400" dirty="0"/>
        </a:p>
      </dgm:t>
    </dgm:pt>
    <dgm:pt modelId="{8B185936-9F66-4335-A7B5-E3714D037B71}" type="parTrans" cxnId="{20B19593-3F1C-4EFB-B73F-56649D762855}">
      <dgm:prSet/>
      <dgm:spPr/>
      <dgm:t>
        <a:bodyPr/>
        <a:lstStyle/>
        <a:p>
          <a:endParaRPr lang="en-GB"/>
        </a:p>
      </dgm:t>
    </dgm:pt>
    <dgm:pt modelId="{EEBFF451-AE0A-4667-942F-B16A00917495}" type="sibTrans" cxnId="{20B19593-3F1C-4EFB-B73F-56649D762855}">
      <dgm:prSet/>
      <dgm:spPr/>
      <dgm:t>
        <a:bodyPr/>
        <a:lstStyle/>
        <a:p>
          <a:endParaRPr lang="en-GB"/>
        </a:p>
      </dgm:t>
    </dgm:pt>
    <dgm:pt modelId="{9EF7F530-3A55-47CE-AA62-2766507FFA85}">
      <dgm:prSet phldrT="[Text]" custT="1"/>
      <dgm:spPr/>
      <dgm:t>
        <a:bodyPr/>
        <a:lstStyle/>
        <a:p>
          <a:r>
            <a:rPr lang="en-GB" sz="2400" dirty="0" smtClean="0"/>
            <a:t>examine practical, theoretical and ethical issues associated with the range of domains and methodologies in which human performance can be studied and understood; </a:t>
          </a:r>
          <a:endParaRPr lang="en-GB" sz="2400" dirty="0"/>
        </a:p>
      </dgm:t>
    </dgm:pt>
    <dgm:pt modelId="{9A4BA470-555B-4F2C-A287-20B9EB58829F}" type="parTrans" cxnId="{A416DB0B-FFB0-4FF8-8B5E-E02E73841F65}">
      <dgm:prSet/>
      <dgm:spPr/>
      <dgm:t>
        <a:bodyPr/>
        <a:lstStyle/>
        <a:p>
          <a:endParaRPr lang="en-GB"/>
        </a:p>
      </dgm:t>
    </dgm:pt>
    <dgm:pt modelId="{A6F980DA-7D38-42E1-B6DB-D8EEE0D5D33C}" type="sibTrans" cxnId="{A416DB0B-FFB0-4FF8-8B5E-E02E73841F65}">
      <dgm:prSet/>
      <dgm:spPr/>
      <dgm:t>
        <a:bodyPr/>
        <a:lstStyle/>
        <a:p>
          <a:endParaRPr lang="en-GB"/>
        </a:p>
      </dgm:t>
    </dgm:pt>
    <dgm:pt modelId="{4914053E-EB03-421C-9C2D-02C3E2037315}">
      <dgm:prSet phldrT="[Text]" custT="1"/>
      <dgm:spPr/>
      <dgm:t>
        <a:bodyPr/>
        <a:lstStyle/>
        <a:p>
          <a:r>
            <a:rPr lang="en-GB" sz="2400" dirty="0" smtClean="0"/>
            <a:t>have the ability to present work to a professional standard suitable for an academic audience through appropriate media.</a:t>
          </a:r>
          <a:endParaRPr lang="en-GB" sz="2400" dirty="0"/>
        </a:p>
      </dgm:t>
    </dgm:pt>
    <dgm:pt modelId="{2C3A0B61-B42A-478E-9E78-3BF18F64BFD1}" type="parTrans" cxnId="{6150964B-F254-45C6-B3E2-EF3F2C500B59}">
      <dgm:prSet/>
      <dgm:spPr/>
      <dgm:t>
        <a:bodyPr/>
        <a:lstStyle/>
        <a:p>
          <a:endParaRPr lang="en-GB"/>
        </a:p>
      </dgm:t>
    </dgm:pt>
    <dgm:pt modelId="{DF816E24-D195-4431-89F0-9C375588861E}" type="sibTrans" cxnId="{6150964B-F254-45C6-B3E2-EF3F2C500B59}">
      <dgm:prSet/>
      <dgm:spPr/>
      <dgm:t>
        <a:bodyPr/>
        <a:lstStyle/>
        <a:p>
          <a:endParaRPr lang="en-GB"/>
        </a:p>
      </dgm:t>
    </dgm:pt>
    <dgm:pt modelId="{CBEE2EF6-D91C-4316-BE53-F3386B07D305}" type="pres">
      <dgm:prSet presAssocID="{1EF35EE6-BAC6-4D41-9647-2396C544E311}" presName="layout" presStyleCnt="0">
        <dgm:presLayoutVars>
          <dgm:chMax/>
          <dgm:chPref/>
          <dgm:dir/>
          <dgm:animOne val="branch"/>
          <dgm:animLvl val="lvl"/>
          <dgm:resizeHandles/>
        </dgm:presLayoutVars>
      </dgm:prSet>
      <dgm:spPr/>
      <dgm:t>
        <a:bodyPr/>
        <a:lstStyle/>
        <a:p>
          <a:endParaRPr lang="en-GB"/>
        </a:p>
      </dgm:t>
    </dgm:pt>
    <dgm:pt modelId="{5531B51F-7D08-4DBA-B184-B00E906916A1}" type="pres">
      <dgm:prSet presAssocID="{2269BC3F-DB4B-4A7C-A3BF-57586608DCAF}" presName="root" presStyleCnt="0">
        <dgm:presLayoutVars>
          <dgm:chMax/>
          <dgm:chPref val="4"/>
        </dgm:presLayoutVars>
      </dgm:prSet>
      <dgm:spPr/>
    </dgm:pt>
    <dgm:pt modelId="{444D8902-C605-4762-B40E-9BA2F08F9C56}" type="pres">
      <dgm:prSet presAssocID="{2269BC3F-DB4B-4A7C-A3BF-57586608DCAF}" presName="rootComposite" presStyleCnt="0">
        <dgm:presLayoutVars/>
      </dgm:prSet>
      <dgm:spPr/>
    </dgm:pt>
    <dgm:pt modelId="{BE25DC59-92AF-4373-B5DB-B3E3AE28D534}" type="pres">
      <dgm:prSet presAssocID="{2269BC3F-DB4B-4A7C-A3BF-57586608DCAF}" presName="rootText" presStyleLbl="node0" presStyleIdx="0" presStyleCnt="1" custScaleX="138566" custLinFactNeighborX="221">
        <dgm:presLayoutVars>
          <dgm:chMax/>
          <dgm:chPref val="4"/>
        </dgm:presLayoutVars>
      </dgm:prSet>
      <dgm:spPr/>
      <dgm:t>
        <a:bodyPr/>
        <a:lstStyle/>
        <a:p>
          <a:endParaRPr lang="en-GB"/>
        </a:p>
      </dgm:t>
    </dgm:pt>
    <dgm:pt modelId="{80BC8C91-0457-40F2-B0A1-CE7F0C2C649B}" type="pres">
      <dgm:prSet presAssocID="{2269BC3F-DB4B-4A7C-A3BF-57586608DCAF}" presName="childShape" presStyleCnt="0">
        <dgm:presLayoutVars>
          <dgm:chMax val="0"/>
          <dgm:chPref val="0"/>
        </dgm:presLayoutVars>
      </dgm:prSet>
      <dgm:spPr/>
    </dgm:pt>
    <dgm:pt modelId="{1D3BF7C7-8AE8-4810-BB80-6AD69297E4F0}" type="pres">
      <dgm:prSet presAssocID="{7687499C-12C2-4501-9E61-1E8CB3690AEA}" presName="childComposite" presStyleCnt="0">
        <dgm:presLayoutVars>
          <dgm:chMax val="0"/>
          <dgm:chPref val="0"/>
        </dgm:presLayoutVars>
      </dgm:prSet>
      <dgm:spPr/>
    </dgm:pt>
    <dgm:pt modelId="{DEA1679F-65CE-4B2D-919A-06EF83ED8EDF}" type="pres">
      <dgm:prSet presAssocID="{7687499C-12C2-4501-9E61-1E8CB3690AEA}" presName="Image" presStyleLbl="node1" presStyleIdx="0" presStyleCnt="4" custScaleX="13412" custScaleY="19378" custLinFactX="-35594" custLinFactNeighborX="-100000" custLinFactNeighborY="1124"/>
      <dgm:spPr/>
    </dgm:pt>
    <dgm:pt modelId="{884940F6-7943-427A-B152-0671F0E6F440}" type="pres">
      <dgm:prSet presAssocID="{7687499C-12C2-4501-9E61-1E8CB3690AEA}" presName="childText" presStyleLbl="lnNode1" presStyleIdx="0" presStyleCnt="4" custScaleX="154729">
        <dgm:presLayoutVars>
          <dgm:chMax val="0"/>
          <dgm:chPref val="0"/>
          <dgm:bulletEnabled val="1"/>
        </dgm:presLayoutVars>
      </dgm:prSet>
      <dgm:spPr/>
      <dgm:t>
        <a:bodyPr/>
        <a:lstStyle/>
        <a:p>
          <a:endParaRPr lang="en-GB"/>
        </a:p>
      </dgm:t>
    </dgm:pt>
    <dgm:pt modelId="{191C9B22-1BD0-4D80-8B86-FA706091904B}" type="pres">
      <dgm:prSet presAssocID="{3DF9DC5E-32D3-4453-9118-FF00C632475C}" presName="childComposite" presStyleCnt="0">
        <dgm:presLayoutVars>
          <dgm:chMax val="0"/>
          <dgm:chPref val="0"/>
        </dgm:presLayoutVars>
      </dgm:prSet>
      <dgm:spPr/>
    </dgm:pt>
    <dgm:pt modelId="{0B293922-AB94-4798-A236-DB5370F1FF36}" type="pres">
      <dgm:prSet presAssocID="{3DF9DC5E-32D3-4453-9118-FF00C632475C}" presName="Image" presStyleLbl="node1" presStyleIdx="1" presStyleCnt="4" custScaleX="13412" custScaleY="19378" custLinFactX="-100000" custLinFactNeighborX="-161639" custLinFactNeighborY="4494"/>
      <dgm:spPr/>
    </dgm:pt>
    <dgm:pt modelId="{4C0D42D0-450E-4E9B-A16F-D40F3DBD39D9}" type="pres">
      <dgm:prSet presAssocID="{3DF9DC5E-32D3-4453-9118-FF00C632475C}" presName="childText" presStyleLbl="lnNode1" presStyleIdx="1" presStyleCnt="4" custScaleX="154729">
        <dgm:presLayoutVars>
          <dgm:chMax val="0"/>
          <dgm:chPref val="0"/>
          <dgm:bulletEnabled val="1"/>
        </dgm:presLayoutVars>
      </dgm:prSet>
      <dgm:spPr/>
      <dgm:t>
        <a:bodyPr/>
        <a:lstStyle/>
        <a:p>
          <a:endParaRPr lang="en-GB"/>
        </a:p>
      </dgm:t>
    </dgm:pt>
    <dgm:pt modelId="{F901243C-4D9C-41F9-80C5-6EA4509D6015}" type="pres">
      <dgm:prSet presAssocID="{9EF7F530-3A55-47CE-AA62-2766507FFA85}" presName="childComposite" presStyleCnt="0">
        <dgm:presLayoutVars>
          <dgm:chMax val="0"/>
          <dgm:chPref val="0"/>
        </dgm:presLayoutVars>
      </dgm:prSet>
      <dgm:spPr/>
    </dgm:pt>
    <dgm:pt modelId="{36FC6714-2702-4BD0-A990-03B38089A56C}" type="pres">
      <dgm:prSet presAssocID="{9EF7F530-3A55-47CE-AA62-2766507FFA85}" presName="Image" presStyleLbl="node1" presStyleIdx="2" presStyleCnt="4" custScaleX="13412" custScaleY="19378" custLinFactX="-63507" custLinFactNeighborX="-100000" custLinFactNeighborY="-1124"/>
      <dgm:spPr/>
    </dgm:pt>
    <dgm:pt modelId="{A838923F-0E82-4F00-8E82-9AAD60D44219}" type="pres">
      <dgm:prSet presAssocID="{9EF7F530-3A55-47CE-AA62-2766507FFA85}" presName="childText" presStyleLbl="lnNode1" presStyleIdx="2" presStyleCnt="4" custScaleX="155015">
        <dgm:presLayoutVars>
          <dgm:chMax val="0"/>
          <dgm:chPref val="0"/>
          <dgm:bulletEnabled val="1"/>
        </dgm:presLayoutVars>
      </dgm:prSet>
      <dgm:spPr/>
      <dgm:t>
        <a:bodyPr/>
        <a:lstStyle/>
        <a:p>
          <a:endParaRPr lang="en-GB"/>
        </a:p>
      </dgm:t>
    </dgm:pt>
    <dgm:pt modelId="{72518566-E7DC-44C9-9740-817B3B754C47}" type="pres">
      <dgm:prSet presAssocID="{4914053E-EB03-421C-9C2D-02C3E2037315}" presName="childComposite" presStyleCnt="0">
        <dgm:presLayoutVars>
          <dgm:chMax val="0"/>
          <dgm:chPref val="0"/>
        </dgm:presLayoutVars>
      </dgm:prSet>
      <dgm:spPr/>
    </dgm:pt>
    <dgm:pt modelId="{73A4F2BF-66DA-4A41-8208-2142E5EBE78F}" type="pres">
      <dgm:prSet presAssocID="{4914053E-EB03-421C-9C2D-02C3E2037315}" presName="Image" presStyleLbl="node1" presStyleIdx="3" presStyleCnt="4" custScaleX="13412" custScaleY="19378" custLinFactX="-63507" custLinFactNeighborX="-100000" custLinFactNeighborY="-5617"/>
      <dgm:spPr/>
    </dgm:pt>
    <dgm:pt modelId="{4F6CB037-2EC1-40E2-AD53-E5493B0387F5}" type="pres">
      <dgm:prSet presAssocID="{4914053E-EB03-421C-9C2D-02C3E2037315}" presName="childText" presStyleLbl="lnNode1" presStyleIdx="3" presStyleCnt="4" custScaleX="155070">
        <dgm:presLayoutVars>
          <dgm:chMax val="0"/>
          <dgm:chPref val="0"/>
          <dgm:bulletEnabled val="1"/>
        </dgm:presLayoutVars>
      </dgm:prSet>
      <dgm:spPr/>
      <dgm:t>
        <a:bodyPr/>
        <a:lstStyle/>
        <a:p>
          <a:endParaRPr lang="en-GB"/>
        </a:p>
      </dgm:t>
    </dgm:pt>
  </dgm:ptLst>
  <dgm:cxnLst>
    <dgm:cxn modelId="{6150964B-F254-45C6-B3E2-EF3F2C500B59}" srcId="{2269BC3F-DB4B-4A7C-A3BF-57586608DCAF}" destId="{4914053E-EB03-421C-9C2D-02C3E2037315}" srcOrd="3" destOrd="0" parTransId="{2C3A0B61-B42A-478E-9E78-3BF18F64BFD1}" sibTransId="{DF816E24-D195-4431-89F0-9C375588861E}"/>
    <dgm:cxn modelId="{F468615C-90F6-47AB-8143-C86AABAAD6EE}" type="presOf" srcId="{2269BC3F-DB4B-4A7C-A3BF-57586608DCAF}" destId="{BE25DC59-92AF-4373-B5DB-B3E3AE28D534}" srcOrd="0" destOrd="0" presId="urn:microsoft.com/office/officeart/2008/layout/PictureAccentList"/>
    <dgm:cxn modelId="{846FCC64-2CE4-4C7C-9370-A40ACDBDD07F}" type="presOf" srcId="{4914053E-EB03-421C-9C2D-02C3E2037315}" destId="{4F6CB037-2EC1-40E2-AD53-E5493B0387F5}" srcOrd="0" destOrd="0" presId="urn:microsoft.com/office/officeart/2008/layout/PictureAccentList"/>
    <dgm:cxn modelId="{4B491EED-88D9-42C3-A609-49F45838A08A}" type="presOf" srcId="{3DF9DC5E-32D3-4453-9118-FF00C632475C}" destId="{4C0D42D0-450E-4E9B-A16F-D40F3DBD39D9}" srcOrd="0" destOrd="0" presId="urn:microsoft.com/office/officeart/2008/layout/PictureAccentList"/>
    <dgm:cxn modelId="{833D18A4-FB00-4D25-9254-CD667B7C5B90}" srcId="{2269BC3F-DB4B-4A7C-A3BF-57586608DCAF}" destId="{7687499C-12C2-4501-9E61-1E8CB3690AEA}" srcOrd="0" destOrd="0" parTransId="{E08029C0-F3F0-448A-A648-1CF56D10C8A8}" sibTransId="{09539D17-2569-41A0-A543-A74F72903150}"/>
    <dgm:cxn modelId="{5F9B4568-D4E0-48AD-A665-C21684B71194}" srcId="{1EF35EE6-BAC6-4D41-9647-2396C544E311}" destId="{2269BC3F-DB4B-4A7C-A3BF-57586608DCAF}" srcOrd="0" destOrd="0" parTransId="{0A57BBAF-4CC6-4785-B308-E72507AC1860}" sibTransId="{5059E4D0-1947-4676-A728-B94D72F90C46}"/>
    <dgm:cxn modelId="{4D87EF6D-9D15-4319-9C91-2309DBB0E9CE}" type="presOf" srcId="{9EF7F530-3A55-47CE-AA62-2766507FFA85}" destId="{A838923F-0E82-4F00-8E82-9AAD60D44219}" srcOrd="0" destOrd="0" presId="urn:microsoft.com/office/officeart/2008/layout/PictureAccentList"/>
    <dgm:cxn modelId="{5B1DEC09-D8FD-4F6D-BCD8-EC4EBEA06069}" type="presOf" srcId="{7687499C-12C2-4501-9E61-1E8CB3690AEA}" destId="{884940F6-7943-427A-B152-0671F0E6F440}" srcOrd="0" destOrd="0" presId="urn:microsoft.com/office/officeart/2008/layout/PictureAccentList"/>
    <dgm:cxn modelId="{370993EF-3F3B-40CE-BEAF-9DB218AFBB24}" type="presOf" srcId="{1EF35EE6-BAC6-4D41-9647-2396C544E311}" destId="{CBEE2EF6-D91C-4316-BE53-F3386B07D305}" srcOrd="0" destOrd="0" presId="urn:microsoft.com/office/officeart/2008/layout/PictureAccentList"/>
    <dgm:cxn modelId="{20B19593-3F1C-4EFB-B73F-56649D762855}" srcId="{2269BC3F-DB4B-4A7C-A3BF-57586608DCAF}" destId="{3DF9DC5E-32D3-4453-9118-FF00C632475C}" srcOrd="1" destOrd="0" parTransId="{8B185936-9F66-4335-A7B5-E3714D037B71}" sibTransId="{EEBFF451-AE0A-4667-942F-B16A00917495}"/>
    <dgm:cxn modelId="{A416DB0B-FFB0-4FF8-8B5E-E02E73841F65}" srcId="{2269BC3F-DB4B-4A7C-A3BF-57586608DCAF}" destId="{9EF7F530-3A55-47CE-AA62-2766507FFA85}" srcOrd="2" destOrd="0" parTransId="{9A4BA470-555B-4F2C-A287-20B9EB58829F}" sibTransId="{A6F980DA-7D38-42E1-B6DB-D8EEE0D5D33C}"/>
    <dgm:cxn modelId="{CBF15F9B-FE86-4870-A35C-1EB0C22BCF39}" type="presParOf" srcId="{CBEE2EF6-D91C-4316-BE53-F3386B07D305}" destId="{5531B51F-7D08-4DBA-B184-B00E906916A1}" srcOrd="0" destOrd="0" presId="urn:microsoft.com/office/officeart/2008/layout/PictureAccentList"/>
    <dgm:cxn modelId="{2AFE7BBB-E9FF-42B5-9826-D55768855D69}" type="presParOf" srcId="{5531B51F-7D08-4DBA-B184-B00E906916A1}" destId="{444D8902-C605-4762-B40E-9BA2F08F9C56}" srcOrd="0" destOrd="0" presId="urn:microsoft.com/office/officeart/2008/layout/PictureAccentList"/>
    <dgm:cxn modelId="{FB351346-5FCD-499A-AA89-AA562A580A3F}" type="presParOf" srcId="{444D8902-C605-4762-B40E-9BA2F08F9C56}" destId="{BE25DC59-92AF-4373-B5DB-B3E3AE28D534}" srcOrd="0" destOrd="0" presId="urn:microsoft.com/office/officeart/2008/layout/PictureAccentList"/>
    <dgm:cxn modelId="{2B70A294-A7B5-4D9A-9A49-2F61081BC83F}" type="presParOf" srcId="{5531B51F-7D08-4DBA-B184-B00E906916A1}" destId="{80BC8C91-0457-40F2-B0A1-CE7F0C2C649B}" srcOrd="1" destOrd="0" presId="urn:microsoft.com/office/officeart/2008/layout/PictureAccentList"/>
    <dgm:cxn modelId="{152019D1-D9D4-42FC-9BB2-09A07DEA94ED}" type="presParOf" srcId="{80BC8C91-0457-40F2-B0A1-CE7F0C2C649B}" destId="{1D3BF7C7-8AE8-4810-BB80-6AD69297E4F0}" srcOrd="0" destOrd="0" presId="urn:microsoft.com/office/officeart/2008/layout/PictureAccentList"/>
    <dgm:cxn modelId="{4EDD94D6-0D84-43E2-AB91-EA6B6E865069}" type="presParOf" srcId="{1D3BF7C7-8AE8-4810-BB80-6AD69297E4F0}" destId="{DEA1679F-65CE-4B2D-919A-06EF83ED8EDF}" srcOrd="0" destOrd="0" presId="urn:microsoft.com/office/officeart/2008/layout/PictureAccentList"/>
    <dgm:cxn modelId="{BA3FC7F8-5F02-417E-A5FF-B11D1515C864}" type="presParOf" srcId="{1D3BF7C7-8AE8-4810-BB80-6AD69297E4F0}" destId="{884940F6-7943-427A-B152-0671F0E6F440}" srcOrd="1" destOrd="0" presId="urn:microsoft.com/office/officeart/2008/layout/PictureAccentList"/>
    <dgm:cxn modelId="{E19DE82F-4A8B-4A68-9687-7E534810D49F}" type="presParOf" srcId="{80BC8C91-0457-40F2-B0A1-CE7F0C2C649B}" destId="{191C9B22-1BD0-4D80-8B86-FA706091904B}" srcOrd="1" destOrd="0" presId="urn:microsoft.com/office/officeart/2008/layout/PictureAccentList"/>
    <dgm:cxn modelId="{676669F3-EE2D-47AD-857F-5EC01681CFBD}" type="presParOf" srcId="{191C9B22-1BD0-4D80-8B86-FA706091904B}" destId="{0B293922-AB94-4798-A236-DB5370F1FF36}" srcOrd="0" destOrd="0" presId="urn:microsoft.com/office/officeart/2008/layout/PictureAccentList"/>
    <dgm:cxn modelId="{EDAF5DBE-F1EF-4E56-A2BC-9508FBBA5FDA}" type="presParOf" srcId="{191C9B22-1BD0-4D80-8B86-FA706091904B}" destId="{4C0D42D0-450E-4E9B-A16F-D40F3DBD39D9}" srcOrd="1" destOrd="0" presId="urn:microsoft.com/office/officeart/2008/layout/PictureAccentList"/>
    <dgm:cxn modelId="{B7E1BAA4-54A6-4064-A5F8-3E9E2A561F23}" type="presParOf" srcId="{80BC8C91-0457-40F2-B0A1-CE7F0C2C649B}" destId="{F901243C-4D9C-41F9-80C5-6EA4509D6015}" srcOrd="2" destOrd="0" presId="urn:microsoft.com/office/officeart/2008/layout/PictureAccentList"/>
    <dgm:cxn modelId="{3FB30501-B007-44CA-A760-688100C260A8}" type="presParOf" srcId="{F901243C-4D9C-41F9-80C5-6EA4509D6015}" destId="{36FC6714-2702-4BD0-A990-03B38089A56C}" srcOrd="0" destOrd="0" presId="urn:microsoft.com/office/officeart/2008/layout/PictureAccentList"/>
    <dgm:cxn modelId="{FAFFA654-1C95-40B8-8CBB-15B5F1639F95}" type="presParOf" srcId="{F901243C-4D9C-41F9-80C5-6EA4509D6015}" destId="{A838923F-0E82-4F00-8E82-9AAD60D44219}" srcOrd="1" destOrd="0" presId="urn:microsoft.com/office/officeart/2008/layout/PictureAccentList"/>
    <dgm:cxn modelId="{B092A56C-00ED-4A9C-BB64-5F95B48A39BE}" type="presParOf" srcId="{80BC8C91-0457-40F2-B0A1-CE7F0C2C649B}" destId="{72518566-E7DC-44C9-9740-817B3B754C47}" srcOrd="3" destOrd="0" presId="urn:microsoft.com/office/officeart/2008/layout/PictureAccentList"/>
    <dgm:cxn modelId="{2FA505EE-5939-4516-95F8-B1F180699D61}" type="presParOf" srcId="{72518566-E7DC-44C9-9740-817B3B754C47}" destId="{73A4F2BF-66DA-4A41-8208-2142E5EBE78F}" srcOrd="0" destOrd="0" presId="urn:microsoft.com/office/officeart/2008/layout/PictureAccentList"/>
    <dgm:cxn modelId="{A63CFA58-6977-438E-92B1-88B1AEA84E15}" type="presParOf" srcId="{72518566-E7DC-44C9-9740-817B3B754C47}" destId="{4F6CB037-2EC1-40E2-AD53-E5493B0387F5}"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B13C66-6C9A-4B79-A33D-ADCE70C54594}" type="doc">
      <dgm:prSet loTypeId="urn:microsoft.com/office/officeart/2005/8/layout/vList3" loCatId="list" qsTypeId="urn:microsoft.com/office/officeart/2005/8/quickstyle/simple1" qsCatId="simple" csTypeId="urn:microsoft.com/office/officeart/2005/8/colors/accent5_1" csCatId="accent5" phldr="1"/>
      <dgm:spPr/>
    </dgm:pt>
    <dgm:pt modelId="{DC829FD7-5295-4E48-A4FE-69CEBF33866F}">
      <dgm:prSet phldrT="[Text]" custT="1"/>
      <dgm:spPr/>
      <dgm:t>
        <a:bodyPr/>
        <a:lstStyle/>
        <a:p>
          <a:pPr algn="l"/>
          <a:r>
            <a:rPr lang="en-GB" sz="2400" dirty="0" err="1" smtClean="0"/>
            <a:t>Wickens</a:t>
          </a:r>
          <a:r>
            <a:rPr lang="en-GB" sz="2400" dirty="0" smtClean="0"/>
            <a:t>, C. D., Hollands, S. B., &amp; </a:t>
          </a:r>
          <a:r>
            <a:rPr lang="en-GB" sz="2400" dirty="0" err="1" smtClean="0"/>
            <a:t>Parasuraman</a:t>
          </a:r>
          <a:r>
            <a:rPr lang="en-GB" sz="2400" dirty="0" smtClean="0"/>
            <a:t>, R. (2013). </a:t>
          </a:r>
          <a:r>
            <a:rPr lang="en-GB" sz="2400" i="1" dirty="0" smtClean="0"/>
            <a:t>Engineering Psychology and Human Performance.</a:t>
          </a:r>
          <a:r>
            <a:rPr lang="en-GB" sz="2400" dirty="0" smtClean="0"/>
            <a:t> Pearson.</a:t>
          </a:r>
        </a:p>
        <a:p>
          <a:pPr algn="l"/>
          <a:r>
            <a:rPr lang="en-GB" sz="2400" b="1" dirty="0" smtClean="0"/>
            <a:t>Library Catalogue Number: 158.7 ENG</a:t>
          </a:r>
          <a:endParaRPr lang="en-GB" sz="2400" b="1" dirty="0"/>
        </a:p>
      </dgm:t>
    </dgm:pt>
    <dgm:pt modelId="{B231FBE4-471F-4101-AEF8-B651D09A5574}" type="parTrans" cxnId="{18489D61-B779-4AB1-B662-A7FF88968BE9}">
      <dgm:prSet/>
      <dgm:spPr/>
      <dgm:t>
        <a:bodyPr/>
        <a:lstStyle/>
        <a:p>
          <a:endParaRPr lang="en-GB"/>
        </a:p>
      </dgm:t>
    </dgm:pt>
    <dgm:pt modelId="{F62783CD-30EA-44CC-B463-F1EDA9211820}" type="sibTrans" cxnId="{18489D61-B779-4AB1-B662-A7FF88968BE9}">
      <dgm:prSet/>
      <dgm:spPr/>
      <dgm:t>
        <a:bodyPr/>
        <a:lstStyle/>
        <a:p>
          <a:endParaRPr lang="en-GB"/>
        </a:p>
      </dgm:t>
    </dgm:pt>
    <dgm:pt modelId="{EA4D4F4E-D87B-4894-BEB5-9D0CBCCC2BA5}">
      <dgm:prSet phldrT="[Text]" custT="1"/>
      <dgm:spPr/>
      <dgm:t>
        <a:bodyPr/>
        <a:lstStyle/>
        <a:p>
          <a:pPr algn="l"/>
          <a:r>
            <a:rPr lang="en-GB" sz="2400" dirty="0" smtClean="0"/>
            <a:t>Matthews G., Davies, D .B., </a:t>
          </a:r>
          <a:r>
            <a:rPr lang="en-GB" sz="2400" dirty="0" err="1" smtClean="0"/>
            <a:t>Westerman</a:t>
          </a:r>
          <a:r>
            <a:rPr lang="en-GB" sz="2400" dirty="0" smtClean="0"/>
            <a:t>, S J., &amp; Stammers, R. B. (2000). </a:t>
          </a:r>
          <a:r>
            <a:rPr lang="en-GB" sz="2400" i="1" dirty="0" smtClean="0"/>
            <a:t>Human Performance: Cognition, stress and individual differences.</a:t>
          </a:r>
          <a:r>
            <a:rPr lang="en-GB" sz="2400" dirty="0" smtClean="0"/>
            <a:t> Hove: Psychology Press.</a:t>
          </a:r>
        </a:p>
        <a:p>
          <a:pPr algn="l"/>
          <a:r>
            <a:rPr lang="en-GB" sz="2400" b="1" dirty="0" smtClean="0"/>
            <a:t>Library Catalogue Number: 153 HUM</a:t>
          </a:r>
        </a:p>
      </dgm:t>
    </dgm:pt>
    <dgm:pt modelId="{AF6FC3EC-FC97-49CE-8897-B5A72397EB9A}" type="parTrans" cxnId="{B6AD62BA-C94B-4A18-AC91-12512D220106}">
      <dgm:prSet/>
      <dgm:spPr/>
      <dgm:t>
        <a:bodyPr/>
        <a:lstStyle/>
        <a:p>
          <a:endParaRPr lang="en-GB"/>
        </a:p>
      </dgm:t>
    </dgm:pt>
    <dgm:pt modelId="{277D6669-B1B6-4666-8F6D-8CC00050661D}" type="sibTrans" cxnId="{B6AD62BA-C94B-4A18-AC91-12512D220106}">
      <dgm:prSet/>
      <dgm:spPr/>
      <dgm:t>
        <a:bodyPr/>
        <a:lstStyle/>
        <a:p>
          <a:endParaRPr lang="en-GB"/>
        </a:p>
      </dgm:t>
    </dgm:pt>
    <dgm:pt modelId="{415D6F73-C808-449A-ADCE-6E9321047AAE}">
      <dgm:prSet phldrT="[Text]"/>
      <dgm:spPr/>
      <dgm:t>
        <a:bodyPr/>
        <a:lstStyle/>
        <a:p>
          <a:pPr algn="l"/>
          <a:r>
            <a:rPr lang="en-GB" dirty="0" smtClean="0"/>
            <a:t>Smith, T. J., Henning, R. A., Wade, M. G., &amp; Fisher, T. (2014). </a:t>
          </a:r>
          <a:r>
            <a:rPr lang="en-GB" i="1" dirty="0" smtClean="0"/>
            <a:t>Variability in human performance.</a:t>
          </a:r>
          <a:r>
            <a:rPr lang="en-GB" dirty="0" smtClean="0"/>
            <a:t> CRC Press.</a:t>
          </a:r>
        </a:p>
        <a:p>
          <a:pPr algn="l"/>
          <a:r>
            <a:rPr lang="en-GB" dirty="0" smtClean="0"/>
            <a:t>	(Available as E-book through library system).</a:t>
          </a:r>
          <a:endParaRPr lang="en-GB" dirty="0"/>
        </a:p>
      </dgm:t>
    </dgm:pt>
    <dgm:pt modelId="{021954C5-509C-4761-89BC-4F50EF3B810C}" type="parTrans" cxnId="{C3BB000D-4E9A-4B33-A82E-6E35C2C2FDBA}">
      <dgm:prSet/>
      <dgm:spPr/>
      <dgm:t>
        <a:bodyPr/>
        <a:lstStyle/>
        <a:p>
          <a:endParaRPr lang="en-GB"/>
        </a:p>
      </dgm:t>
    </dgm:pt>
    <dgm:pt modelId="{B0DBAB1D-0ECC-486E-B915-E160F81982AF}" type="sibTrans" cxnId="{C3BB000D-4E9A-4B33-A82E-6E35C2C2FDBA}">
      <dgm:prSet/>
      <dgm:spPr/>
      <dgm:t>
        <a:bodyPr/>
        <a:lstStyle/>
        <a:p>
          <a:endParaRPr lang="en-GB"/>
        </a:p>
      </dgm:t>
    </dgm:pt>
    <dgm:pt modelId="{CC20F8DB-E9FA-4DC3-B02C-5E6C5BE16B07}" type="pres">
      <dgm:prSet presAssocID="{1DB13C66-6C9A-4B79-A33D-ADCE70C54594}" presName="linearFlow" presStyleCnt="0">
        <dgm:presLayoutVars>
          <dgm:dir/>
          <dgm:resizeHandles val="exact"/>
        </dgm:presLayoutVars>
      </dgm:prSet>
      <dgm:spPr/>
    </dgm:pt>
    <dgm:pt modelId="{08046385-8F9A-480F-92EF-03A413222E87}" type="pres">
      <dgm:prSet presAssocID="{DC829FD7-5295-4E48-A4FE-69CEBF33866F}" presName="composite" presStyleCnt="0"/>
      <dgm:spPr/>
    </dgm:pt>
    <dgm:pt modelId="{EDDE0D43-9680-4130-91F4-DA47BC628EFA}" type="pres">
      <dgm:prSet presAssocID="{DC829FD7-5295-4E48-A4FE-69CEBF33866F}" presName="imgShp" presStyleLbl="fgImgPlace1" presStyleIdx="0" presStyleCnt="3" custScaleX="101269" custScaleY="129568" custLinFactY="52199" custLinFactNeighborX="-20317" custLinFactNeighborY="100000"/>
      <dgm:spPr>
        <a:prstGeom prst="rect">
          <a:avLst/>
        </a:prstGeom>
        <a:blipFill dpi="0" rotWithShape="1">
          <a:blip xmlns:r="http://schemas.openxmlformats.org/officeDocument/2006/relationships" r:embed="rId1">
            <a:extLst>
              <a:ext uri="{28A0092B-C50C-407E-A947-70E740481C1C}">
                <a14:useLocalDpi xmlns:a14="http://schemas.microsoft.com/office/drawing/2010/main" val="0"/>
              </a:ext>
            </a:extLst>
          </a:blip>
          <a:srcRect/>
          <a:stretch>
            <a:fillRect l="-7272" t="1032" r="-5970" b="-5958"/>
          </a:stretch>
        </a:blipFill>
      </dgm:spPr>
    </dgm:pt>
    <dgm:pt modelId="{2B974791-F376-4FB4-98AD-D323D8B7DA89}" type="pres">
      <dgm:prSet presAssocID="{DC829FD7-5295-4E48-A4FE-69CEBF33866F}" presName="txShp" presStyleLbl="node1" presStyleIdx="0" presStyleCnt="3" custScaleX="114006" custScaleY="106421" custLinFactY="49518" custLinFactNeighborX="4277" custLinFactNeighborY="100000">
        <dgm:presLayoutVars>
          <dgm:bulletEnabled val="1"/>
        </dgm:presLayoutVars>
      </dgm:prSet>
      <dgm:spPr/>
      <dgm:t>
        <a:bodyPr/>
        <a:lstStyle/>
        <a:p>
          <a:endParaRPr lang="en-GB"/>
        </a:p>
      </dgm:t>
    </dgm:pt>
    <dgm:pt modelId="{A2EF9833-08CB-4101-9B16-FC340158EE52}" type="pres">
      <dgm:prSet presAssocID="{F62783CD-30EA-44CC-B463-F1EDA9211820}" presName="spacing" presStyleCnt="0"/>
      <dgm:spPr/>
    </dgm:pt>
    <dgm:pt modelId="{27AE56E5-C590-4AE1-A2E5-B5EB81F500B8}" type="pres">
      <dgm:prSet presAssocID="{EA4D4F4E-D87B-4894-BEB5-9D0CBCCC2BA5}" presName="composite" presStyleCnt="0"/>
      <dgm:spPr/>
    </dgm:pt>
    <dgm:pt modelId="{A454C012-CC8F-4A14-B2C5-3DD65E41CC10}" type="pres">
      <dgm:prSet presAssocID="{EA4D4F4E-D87B-4894-BEB5-9D0CBCCC2BA5}" presName="imgShp" presStyleLbl="fgImgPlace1" presStyleIdx="1" presStyleCnt="3" custScaleY="116631" custLinFactY="-42142" custLinFactNeighborX="-16907" custLinFactNeighborY="-100000"/>
      <dgm:spPr>
        <a:prstGeom prst="rect">
          <a:avLst/>
        </a:prstGeom>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t="-1952" b="-15237"/>
          </a:stretch>
        </a:blipFill>
      </dgm:spPr>
    </dgm:pt>
    <dgm:pt modelId="{A86267FD-BE95-4C5A-A930-A3488EB24FA4}" type="pres">
      <dgm:prSet presAssocID="{EA4D4F4E-D87B-4894-BEB5-9D0CBCCC2BA5}" presName="txShp" presStyleLbl="node1" presStyleIdx="1" presStyleCnt="3" custScaleX="115471" custScaleY="114574" custLinFactY="-45034" custLinFactNeighborX="4218" custLinFactNeighborY="-100000">
        <dgm:presLayoutVars>
          <dgm:bulletEnabled val="1"/>
        </dgm:presLayoutVars>
      </dgm:prSet>
      <dgm:spPr/>
      <dgm:t>
        <a:bodyPr/>
        <a:lstStyle/>
        <a:p>
          <a:endParaRPr lang="en-GB"/>
        </a:p>
      </dgm:t>
    </dgm:pt>
    <dgm:pt modelId="{2ADAD264-FE00-4446-9F23-4032D3F4A891}" type="pres">
      <dgm:prSet presAssocID="{277D6669-B1B6-4666-8F6D-8CC00050661D}" presName="spacing" presStyleCnt="0"/>
      <dgm:spPr/>
    </dgm:pt>
    <dgm:pt modelId="{64343090-DA24-40B6-9B2D-E2E75B3A76CD}" type="pres">
      <dgm:prSet presAssocID="{415D6F73-C808-449A-ADCE-6E9321047AAE}" presName="composite" presStyleCnt="0"/>
      <dgm:spPr/>
    </dgm:pt>
    <dgm:pt modelId="{0E64441C-B667-44B8-8044-C986DE3E4FDA}" type="pres">
      <dgm:prSet presAssocID="{415D6F73-C808-449A-ADCE-6E9321047AAE}" presName="imgShp" presStyleLbl="fgImgPlace1" presStyleIdx="2" presStyleCnt="3" custScaleY="119346" custLinFactNeighborX="-14081" custLinFactNeighborY="-2011"/>
      <dgm:spPr>
        <a:prstGeom prst="rect">
          <a:avLst/>
        </a:prstGeom>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t="-13464" b="-29379"/>
          </a:stretch>
        </a:blipFill>
      </dgm:spPr>
    </dgm:pt>
    <dgm:pt modelId="{DD9C8D73-9746-42D1-B4C8-D9236EBD920C}" type="pres">
      <dgm:prSet presAssocID="{415D6F73-C808-449A-ADCE-6E9321047AAE}" presName="txShp" presStyleLbl="node1" presStyleIdx="2" presStyleCnt="3" custScaleX="115301" custLinFactNeighborX="4261">
        <dgm:presLayoutVars>
          <dgm:bulletEnabled val="1"/>
        </dgm:presLayoutVars>
      </dgm:prSet>
      <dgm:spPr/>
      <dgm:t>
        <a:bodyPr/>
        <a:lstStyle/>
        <a:p>
          <a:endParaRPr lang="en-GB"/>
        </a:p>
      </dgm:t>
    </dgm:pt>
  </dgm:ptLst>
  <dgm:cxnLst>
    <dgm:cxn modelId="{C3BB000D-4E9A-4B33-A82E-6E35C2C2FDBA}" srcId="{1DB13C66-6C9A-4B79-A33D-ADCE70C54594}" destId="{415D6F73-C808-449A-ADCE-6E9321047AAE}" srcOrd="2" destOrd="0" parTransId="{021954C5-509C-4761-89BC-4F50EF3B810C}" sibTransId="{B0DBAB1D-0ECC-486E-B915-E160F81982AF}"/>
    <dgm:cxn modelId="{B6AD62BA-C94B-4A18-AC91-12512D220106}" srcId="{1DB13C66-6C9A-4B79-A33D-ADCE70C54594}" destId="{EA4D4F4E-D87B-4894-BEB5-9D0CBCCC2BA5}" srcOrd="1" destOrd="0" parTransId="{AF6FC3EC-FC97-49CE-8897-B5A72397EB9A}" sibTransId="{277D6669-B1B6-4666-8F6D-8CC00050661D}"/>
    <dgm:cxn modelId="{DA375920-FED0-491C-9FCA-0129BB334594}" type="presOf" srcId="{EA4D4F4E-D87B-4894-BEB5-9D0CBCCC2BA5}" destId="{A86267FD-BE95-4C5A-A930-A3488EB24FA4}" srcOrd="0" destOrd="0" presId="urn:microsoft.com/office/officeart/2005/8/layout/vList3"/>
    <dgm:cxn modelId="{6C676D5E-E330-4221-BF54-DD504649ABD2}" type="presOf" srcId="{415D6F73-C808-449A-ADCE-6E9321047AAE}" destId="{DD9C8D73-9746-42D1-B4C8-D9236EBD920C}" srcOrd="0" destOrd="0" presId="urn:microsoft.com/office/officeart/2005/8/layout/vList3"/>
    <dgm:cxn modelId="{1E40D4F9-991C-4D6F-B90F-9A9F2568E9A6}" type="presOf" srcId="{1DB13C66-6C9A-4B79-A33D-ADCE70C54594}" destId="{CC20F8DB-E9FA-4DC3-B02C-5E6C5BE16B07}" srcOrd="0" destOrd="0" presId="urn:microsoft.com/office/officeart/2005/8/layout/vList3"/>
    <dgm:cxn modelId="{18489D61-B779-4AB1-B662-A7FF88968BE9}" srcId="{1DB13C66-6C9A-4B79-A33D-ADCE70C54594}" destId="{DC829FD7-5295-4E48-A4FE-69CEBF33866F}" srcOrd="0" destOrd="0" parTransId="{B231FBE4-471F-4101-AEF8-B651D09A5574}" sibTransId="{F62783CD-30EA-44CC-B463-F1EDA9211820}"/>
    <dgm:cxn modelId="{57E778DA-4189-4275-AEC8-82C700A18893}" type="presOf" srcId="{DC829FD7-5295-4E48-A4FE-69CEBF33866F}" destId="{2B974791-F376-4FB4-98AD-D323D8B7DA89}" srcOrd="0" destOrd="0" presId="urn:microsoft.com/office/officeart/2005/8/layout/vList3"/>
    <dgm:cxn modelId="{134DA559-48C0-4438-A792-73ACD415FE42}" type="presParOf" srcId="{CC20F8DB-E9FA-4DC3-B02C-5E6C5BE16B07}" destId="{08046385-8F9A-480F-92EF-03A413222E87}" srcOrd="0" destOrd="0" presId="urn:microsoft.com/office/officeart/2005/8/layout/vList3"/>
    <dgm:cxn modelId="{C5749104-611F-4A21-82E0-E706F6403589}" type="presParOf" srcId="{08046385-8F9A-480F-92EF-03A413222E87}" destId="{EDDE0D43-9680-4130-91F4-DA47BC628EFA}" srcOrd="0" destOrd="0" presId="urn:microsoft.com/office/officeart/2005/8/layout/vList3"/>
    <dgm:cxn modelId="{97F2F47D-6FCC-4DFF-A75E-3D102E00FDE7}" type="presParOf" srcId="{08046385-8F9A-480F-92EF-03A413222E87}" destId="{2B974791-F376-4FB4-98AD-D323D8B7DA89}" srcOrd="1" destOrd="0" presId="urn:microsoft.com/office/officeart/2005/8/layout/vList3"/>
    <dgm:cxn modelId="{5EE9D2BB-559D-4364-87B3-6389547B31BE}" type="presParOf" srcId="{CC20F8DB-E9FA-4DC3-B02C-5E6C5BE16B07}" destId="{A2EF9833-08CB-4101-9B16-FC340158EE52}" srcOrd="1" destOrd="0" presId="urn:microsoft.com/office/officeart/2005/8/layout/vList3"/>
    <dgm:cxn modelId="{3B8CC96D-0B39-4EE9-954D-6ED184684D27}" type="presParOf" srcId="{CC20F8DB-E9FA-4DC3-B02C-5E6C5BE16B07}" destId="{27AE56E5-C590-4AE1-A2E5-B5EB81F500B8}" srcOrd="2" destOrd="0" presId="urn:microsoft.com/office/officeart/2005/8/layout/vList3"/>
    <dgm:cxn modelId="{2C4737E0-BB6F-440F-A8CE-E8CA7B6BCB73}" type="presParOf" srcId="{27AE56E5-C590-4AE1-A2E5-B5EB81F500B8}" destId="{A454C012-CC8F-4A14-B2C5-3DD65E41CC10}" srcOrd="0" destOrd="0" presId="urn:microsoft.com/office/officeart/2005/8/layout/vList3"/>
    <dgm:cxn modelId="{6A8D0231-EABB-46EE-8E88-3013D38FABF5}" type="presParOf" srcId="{27AE56E5-C590-4AE1-A2E5-B5EB81F500B8}" destId="{A86267FD-BE95-4C5A-A930-A3488EB24FA4}" srcOrd="1" destOrd="0" presId="urn:microsoft.com/office/officeart/2005/8/layout/vList3"/>
    <dgm:cxn modelId="{95517DA1-96EC-4AD0-B379-2AAB34735FCB}" type="presParOf" srcId="{CC20F8DB-E9FA-4DC3-B02C-5E6C5BE16B07}" destId="{2ADAD264-FE00-4446-9F23-4032D3F4A891}" srcOrd="3" destOrd="0" presId="urn:microsoft.com/office/officeart/2005/8/layout/vList3"/>
    <dgm:cxn modelId="{A8BDD7CE-8D77-4ED0-941F-4597298E8E88}" type="presParOf" srcId="{CC20F8DB-E9FA-4DC3-B02C-5E6C5BE16B07}" destId="{64343090-DA24-40B6-9B2D-E2E75B3A76CD}" srcOrd="4" destOrd="0" presId="urn:microsoft.com/office/officeart/2005/8/layout/vList3"/>
    <dgm:cxn modelId="{1BBD819B-EC81-46DE-8CB4-69A87DCB0667}" type="presParOf" srcId="{64343090-DA24-40B6-9B2D-E2E75B3A76CD}" destId="{0E64441C-B667-44B8-8044-C986DE3E4FDA}" srcOrd="0" destOrd="0" presId="urn:microsoft.com/office/officeart/2005/8/layout/vList3"/>
    <dgm:cxn modelId="{069EF300-0612-46A1-9066-3C3B6F24235F}" type="presParOf" srcId="{64343090-DA24-40B6-9B2D-E2E75B3A76CD}" destId="{DD9C8D73-9746-42D1-B4C8-D9236EBD920C}"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D8034F-5D5E-4D09-8589-25279F8AE1D7}"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42046AC1-016C-4179-B7FE-D5250963DCE3}">
      <dgm:prSet phldrT="[Text]" custT="1"/>
      <dgm:spPr/>
      <dgm:t>
        <a:bodyPr/>
        <a:lstStyle/>
        <a:p>
          <a:r>
            <a:rPr lang="en-US" sz="4800" dirty="0" smtClean="0"/>
            <a:t>Health Care</a:t>
          </a:r>
          <a:endParaRPr lang="en-US" sz="4800" dirty="0"/>
        </a:p>
      </dgm:t>
    </dgm:pt>
    <dgm:pt modelId="{5D82BA6A-640E-4507-A23D-FD4A6C37DC58}" type="parTrans" cxnId="{47A55D16-8F1F-4747-BD7D-475A6679985C}">
      <dgm:prSet/>
      <dgm:spPr/>
      <dgm:t>
        <a:bodyPr/>
        <a:lstStyle/>
        <a:p>
          <a:endParaRPr lang="en-US"/>
        </a:p>
      </dgm:t>
    </dgm:pt>
    <dgm:pt modelId="{ABA09C76-AB1F-4918-A0C2-F84A58E11308}" type="sibTrans" cxnId="{47A55D16-8F1F-4747-BD7D-475A6679985C}">
      <dgm:prSet/>
      <dgm:spPr/>
      <dgm:t>
        <a:bodyPr/>
        <a:lstStyle/>
        <a:p>
          <a:endParaRPr lang="en-US"/>
        </a:p>
      </dgm:t>
    </dgm:pt>
    <dgm:pt modelId="{6AB54B25-3784-4FF4-99ED-BFA195EB3E36}">
      <dgm:prSet phldrT="[Text]" custT="1"/>
      <dgm:spPr/>
      <dgm:t>
        <a:bodyPr/>
        <a:lstStyle/>
        <a:p>
          <a:r>
            <a:rPr lang="en-US" sz="4400" dirty="0" smtClean="0"/>
            <a:t>Business &amp; Consumerism</a:t>
          </a:r>
          <a:endParaRPr lang="en-US" sz="4400" dirty="0"/>
        </a:p>
      </dgm:t>
    </dgm:pt>
    <dgm:pt modelId="{71D3B01C-4557-438D-8D54-A078E9DBA92D}" type="parTrans" cxnId="{A16CC2DB-3600-4A45-929B-F1CDE268FE4A}">
      <dgm:prSet/>
      <dgm:spPr/>
      <dgm:t>
        <a:bodyPr/>
        <a:lstStyle/>
        <a:p>
          <a:endParaRPr lang="en-US"/>
        </a:p>
      </dgm:t>
    </dgm:pt>
    <dgm:pt modelId="{54CC15FF-59DE-4A0B-9BC0-5CA60AB26163}" type="sibTrans" cxnId="{A16CC2DB-3600-4A45-929B-F1CDE268FE4A}">
      <dgm:prSet/>
      <dgm:spPr/>
      <dgm:t>
        <a:bodyPr/>
        <a:lstStyle/>
        <a:p>
          <a:endParaRPr lang="en-US"/>
        </a:p>
      </dgm:t>
    </dgm:pt>
    <dgm:pt modelId="{25169BFD-508D-4204-A9FB-61AECEC98243}">
      <dgm:prSet phldrT="[Text]" custT="1"/>
      <dgm:spPr/>
      <dgm:t>
        <a:bodyPr/>
        <a:lstStyle/>
        <a:p>
          <a:r>
            <a:rPr lang="en-US" sz="4800" dirty="0" smtClean="0"/>
            <a:t>Health and Safety</a:t>
          </a:r>
          <a:endParaRPr lang="en-US" sz="4800" dirty="0"/>
        </a:p>
      </dgm:t>
    </dgm:pt>
    <dgm:pt modelId="{E14A0C92-272F-4105-BA1B-1A52F0201870}" type="parTrans" cxnId="{B491D167-77E3-45BA-997E-3496B81D288B}">
      <dgm:prSet/>
      <dgm:spPr/>
      <dgm:t>
        <a:bodyPr/>
        <a:lstStyle/>
        <a:p>
          <a:endParaRPr lang="en-US"/>
        </a:p>
      </dgm:t>
    </dgm:pt>
    <dgm:pt modelId="{07B91583-6AE4-412A-B544-B51C79A3BDA3}" type="sibTrans" cxnId="{B491D167-77E3-45BA-997E-3496B81D288B}">
      <dgm:prSet/>
      <dgm:spPr/>
      <dgm:t>
        <a:bodyPr/>
        <a:lstStyle/>
        <a:p>
          <a:endParaRPr lang="en-US"/>
        </a:p>
      </dgm:t>
    </dgm:pt>
    <dgm:pt modelId="{3A5F7487-23D0-4D54-97BB-C03DFE5469B4}">
      <dgm:prSet phldrT="[Text]" custT="1"/>
      <dgm:spPr/>
      <dgm:t>
        <a:bodyPr/>
        <a:lstStyle/>
        <a:p>
          <a:r>
            <a:rPr lang="en-US" sz="4400" dirty="0" smtClean="0"/>
            <a:t>Road &amp; Highway safety </a:t>
          </a:r>
          <a:endParaRPr lang="en-US" sz="4400" dirty="0"/>
        </a:p>
      </dgm:t>
    </dgm:pt>
    <dgm:pt modelId="{729A88B9-7091-4B6A-B7CA-B4A76A418674}" type="parTrans" cxnId="{4024B227-D541-439F-9CC5-C035BD7C8F22}">
      <dgm:prSet/>
      <dgm:spPr/>
      <dgm:t>
        <a:bodyPr/>
        <a:lstStyle/>
        <a:p>
          <a:endParaRPr lang="en-US"/>
        </a:p>
      </dgm:t>
    </dgm:pt>
    <dgm:pt modelId="{063300E5-890B-41AB-8671-E39A02FA5161}" type="sibTrans" cxnId="{4024B227-D541-439F-9CC5-C035BD7C8F22}">
      <dgm:prSet/>
      <dgm:spPr/>
      <dgm:t>
        <a:bodyPr/>
        <a:lstStyle/>
        <a:p>
          <a:endParaRPr lang="en-US"/>
        </a:p>
      </dgm:t>
    </dgm:pt>
    <dgm:pt modelId="{9E962016-AEC5-4970-B560-0ED2C2D8C9EE}">
      <dgm:prSet phldrT="[Text]" custT="1"/>
      <dgm:spPr/>
      <dgm:t>
        <a:bodyPr/>
        <a:lstStyle/>
        <a:p>
          <a:r>
            <a:rPr lang="en-US" sz="4400" dirty="0" smtClean="0"/>
            <a:t>Telecommunications</a:t>
          </a:r>
          <a:endParaRPr lang="en-US" sz="4400" dirty="0"/>
        </a:p>
      </dgm:t>
    </dgm:pt>
    <dgm:pt modelId="{DF834270-CE24-4E75-A254-EAD8EF0A44D3}" type="parTrans" cxnId="{2C64D5F8-173D-40C1-80C5-D5F3E8E28ACB}">
      <dgm:prSet/>
      <dgm:spPr/>
      <dgm:t>
        <a:bodyPr/>
        <a:lstStyle/>
        <a:p>
          <a:endParaRPr lang="en-US"/>
        </a:p>
      </dgm:t>
    </dgm:pt>
    <dgm:pt modelId="{0FED5708-503C-439C-92B1-DD31DB76D43D}" type="sibTrans" cxnId="{2C64D5F8-173D-40C1-80C5-D5F3E8E28ACB}">
      <dgm:prSet/>
      <dgm:spPr/>
      <dgm:t>
        <a:bodyPr/>
        <a:lstStyle/>
        <a:p>
          <a:endParaRPr lang="en-US"/>
        </a:p>
      </dgm:t>
    </dgm:pt>
    <dgm:pt modelId="{E946C61E-E959-41B1-A9CE-B6301F1E7F96}" type="pres">
      <dgm:prSet presAssocID="{26D8034F-5D5E-4D09-8589-25279F8AE1D7}" presName="diagram" presStyleCnt="0">
        <dgm:presLayoutVars>
          <dgm:chMax val="1"/>
          <dgm:dir/>
          <dgm:animLvl val="ctr"/>
          <dgm:resizeHandles val="exact"/>
        </dgm:presLayoutVars>
      </dgm:prSet>
      <dgm:spPr/>
      <dgm:t>
        <a:bodyPr/>
        <a:lstStyle/>
        <a:p>
          <a:endParaRPr lang="en-US"/>
        </a:p>
      </dgm:t>
    </dgm:pt>
    <dgm:pt modelId="{15CF195F-B425-4E3D-997E-B9012C0989B4}" type="pres">
      <dgm:prSet presAssocID="{26D8034F-5D5E-4D09-8589-25279F8AE1D7}" presName="matrix" presStyleCnt="0"/>
      <dgm:spPr/>
    </dgm:pt>
    <dgm:pt modelId="{14149BE4-B58B-4D8D-9BAB-239C1FC2040E}" type="pres">
      <dgm:prSet presAssocID="{26D8034F-5D5E-4D09-8589-25279F8AE1D7}" presName="tile1" presStyleLbl="node1" presStyleIdx="0" presStyleCnt="4"/>
      <dgm:spPr/>
      <dgm:t>
        <a:bodyPr/>
        <a:lstStyle/>
        <a:p>
          <a:endParaRPr lang="en-US"/>
        </a:p>
      </dgm:t>
    </dgm:pt>
    <dgm:pt modelId="{07BE3751-A197-462F-972B-F9A691D99941}" type="pres">
      <dgm:prSet presAssocID="{26D8034F-5D5E-4D09-8589-25279F8AE1D7}" presName="tile1text" presStyleLbl="node1" presStyleIdx="0" presStyleCnt="4">
        <dgm:presLayoutVars>
          <dgm:chMax val="0"/>
          <dgm:chPref val="0"/>
          <dgm:bulletEnabled val="1"/>
        </dgm:presLayoutVars>
      </dgm:prSet>
      <dgm:spPr/>
      <dgm:t>
        <a:bodyPr/>
        <a:lstStyle/>
        <a:p>
          <a:endParaRPr lang="en-US"/>
        </a:p>
      </dgm:t>
    </dgm:pt>
    <dgm:pt modelId="{68E602AE-6F02-4058-8E68-B90C61661501}" type="pres">
      <dgm:prSet presAssocID="{26D8034F-5D5E-4D09-8589-25279F8AE1D7}" presName="tile2" presStyleLbl="node1" presStyleIdx="1" presStyleCnt="4"/>
      <dgm:spPr/>
      <dgm:t>
        <a:bodyPr/>
        <a:lstStyle/>
        <a:p>
          <a:endParaRPr lang="en-US"/>
        </a:p>
      </dgm:t>
    </dgm:pt>
    <dgm:pt modelId="{59145CE7-AEA1-4051-B947-AD44FC34038F}" type="pres">
      <dgm:prSet presAssocID="{26D8034F-5D5E-4D09-8589-25279F8AE1D7}" presName="tile2text" presStyleLbl="node1" presStyleIdx="1" presStyleCnt="4">
        <dgm:presLayoutVars>
          <dgm:chMax val="0"/>
          <dgm:chPref val="0"/>
          <dgm:bulletEnabled val="1"/>
        </dgm:presLayoutVars>
      </dgm:prSet>
      <dgm:spPr/>
      <dgm:t>
        <a:bodyPr/>
        <a:lstStyle/>
        <a:p>
          <a:endParaRPr lang="en-US"/>
        </a:p>
      </dgm:t>
    </dgm:pt>
    <dgm:pt modelId="{F0A1BA1D-E0C0-4C56-8244-96AB40FC5CA9}" type="pres">
      <dgm:prSet presAssocID="{26D8034F-5D5E-4D09-8589-25279F8AE1D7}" presName="tile3" presStyleLbl="node1" presStyleIdx="2" presStyleCnt="4"/>
      <dgm:spPr/>
      <dgm:t>
        <a:bodyPr/>
        <a:lstStyle/>
        <a:p>
          <a:endParaRPr lang="en-US"/>
        </a:p>
      </dgm:t>
    </dgm:pt>
    <dgm:pt modelId="{10D15C52-D2AB-4140-82C3-7D63D0A848F3}" type="pres">
      <dgm:prSet presAssocID="{26D8034F-5D5E-4D09-8589-25279F8AE1D7}" presName="tile3text" presStyleLbl="node1" presStyleIdx="2" presStyleCnt="4">
        <dgm:presLayoutVars>
          <dgm:chMax val="0"/>
          <dgm:chPref val="0"/>
          <dgm:bulletEnabled val="1"/>
        </dgm:presLayoutVars>
      </dgm:prSet>
      <dgm:spPr/>
      <dgm:t>
        <a:bodyPr/>
        <a:lstStyle/>
        <a:p>
          <a:endParaRPr lang="en-US"/>
        </a:p>
      </dgm:t>
    </dgm:pt>
    <dgm:pt modelId="{6A5CAA65-3495-4AC5-AD8C-6F27D4B5AB8F}" type="pres">
      <dgm:prSet presAssocID="{26D8034F-5D5E-4D09-8589-25279F8AE1D7}" presName="tile4" presStyleLbl="node1" presStyleIdx="3" presStyleCnt="4"/>
      <dgm:spPr/>
      <dgm:t>
        <a:bodyPr/>
        <a:lstStyle/>
        <a:p>
          <a:endParaRPr lang="en-US"/>
        </a:p>
      </dgm:t>
    </dgm:pt>
    <dgm:pt modelId="{D3675482-02E4-44FA-AD5B-0DBB2D68AED8}" type="pres">
      <dgm:prSet presAssocID="{26D8034F-5D5E-4D09-8589-25279F8AE1D7}" presName="tile4text" presStyleLbl="node1" presStyleIdx="3" presStyleCnt="4">
        <dgm:presLayoutVars>
          <dgm:chMax val="0"/>
          <dgm:chPref val="0"/>
          <dgm:bulletEnabled val="1"/>
        </dgm:presLayoutVars>
      </dgm:prSet>
      <dgm:spPr/>
      <dgm:t>
        <a:bodyPr/>
        <a:lstStyle/>
        <a:p>
          <a:endParaRPr lang="en-US"/>
        </a:p>
      </dgm:t>
    </dgm:pt>
    <dgm:pt modelId="{796CFB48-05D1-47F8-BE42-87DF37C6A144}" type="pres">
      <dgm:prSet presAssocID="{26D8034F-5D5E-4D09-8589-25279F8AE1D7}" presName="centerTile" presStyleLbl="fgShp" presStyleIdx="0" presStyleCnt="1" custScaleX="119898" custScaleY="95812">
        <dgm:presLayoutVars>
          <dgm:chMax val="0"/>
          <dgm:chPref val="0"/>
        </dgm:presLayoutVars>
      </dgm:prSet>
      <dgm:spPr/>
      <dgm:t>
        <a:bodyPr/>
        <a:lstStyle/>
        <a:p>
          <a:endParaRPr lang="en-US"/>
        </a:p>
      </dgm:t>
    </dgm:pt>
  </dgm:ptLst>
  <dgm:cxnLst>
    <dgm:cxn modelId="{49F4EB70-D752-470F-8163-BD4CC02C387F}" type="presOf" srcId="{26D8034F-5D5E-4D09-8589-25279F8AE1D7}" destId="{E946C61E-E959-41B1-A9CE-B6301F1E7F96}" srcOrd="0" destOrd="0" presId="urn:microsoft.com/office/officeart/2005/8/layout/matrix1"/>
    <dgm:cxn modelId="{2C64D5F8-173D-40C1-80C5-D5F3E8E28ACB}" srcId="{42046AC1-016C-4179-B7FE-D5250963DCE3}" destId="{9E962016-AEC5-4970-B560-0ED2C2D8C9EE}" srcOrd="3" destOrd="0" parTransId="{DF834270-CE24-4E75-A254-EAD8EF0A44D3}" sibTransId="{0FED5708-503C-439C-92B1-DD31DB76D43D}"/>
    <dgm:cxn modelId="{B491D167-77E3-45BA-997E-3496B81D288B}" srcId="{42046AC1-016C-4179-B7FE-D5250963DCE3}" destId="{25169BFD-508D-4204-A9FB-61AECEC98243}" srcOrd="1" destOrd="0" parTransId="{E14A0C92-272F-4105-BA1B-1A52F0201870}" sibTransId="{07B91583-6AE4-412A-B544-B51C79A3BDA3}"/>
    <dgm:cxn modelId="{47A55D16-8F1F-4747-BD7D-475A6679985C}" srcId="{26D8034F-5D5E-4D09-8589-25279F8AE1D7}" destId="{42046AC1-016C-4179-B7FE-D5250963DCE3}" srcOrd="0" destOrd="0" parTransId="{5D82BA6A-640E-4507-A23D-FD4A6C37DC58}" sibTransId="{ABA09C76-AB1F-4918-A0C2-F84A58E11308}"/>
    <dgm:cxn modelId="{4024B227-D541-439F-9CC5-C035BD7C8F22}" srcId="{42046AC1-016C-4179-B7FE-D5250963DCE3}" destId="{3A5F7487-23D0-4D54-97BB-C03DFE5469B4}" srcOrd="2" destOrd="0" parTransId="{729A88B9-7091-4B6A-B7CA-B4A76A418674}" sibTransId="{063300E5-890B-41AB-8671-E39A02FA5161}"/>
    <dgm:cxn modelId="{4DBAD82D-F0C6-4627-B06F-E2FDBA7404B3}" type="presOf" srcId="{9E962016-AEC5-4970-B560-0ED2C2D8C9EE}" destId="{6A5CAA65-3495-4AC5-AD8C-6F27D4B5AB8F}" srcOrd="0" destOrd="0" presId="urn:microsoft.com/office/officeart/2005/8/layout/matrix1"/>
    <dgm:cxn modelId="{EFBD36A0-5BA7-4AA1-80A6-D7691C216493}" type="presOf" srcId="{25169BFD-508D-4204-A9FB-61AECEC98243}" destId="{68E602AE-6F02-4058-8E68-B90C61661501}" srcOrd="0" destOrd="0" presId="urn:microsoft.com/office/officeart/2005/8/layout/matrix1"/>
    <dgm:cxn modelId="{81D54EF2-2000-4B83-BF1A-EB77EA05EA6D}" type="presOf" srcId="{9E962016-AEC5-4970-B560-0ED2C2D8C9EE}" destId="{D3675482-02E4-44FA-AD5B-0DBB2D68AED8}" srcOrd="1" destOrd="0" presId="urn:microsoft.com/office/officeart/2005/8/layout/matrix1"/>
    <dgm:cxn modelId="{5CC96744-F0D4-439E-A110-5AA3F337167E}" type="presOf" srcId="{3A5F7487-23D0-4D54-97BB-C03DFE5469B4}" destId="{10D15C52-D2AB-4140-82C3-7D63D0A848F3}" srcOrd="1" destOrd="0" presId="urn:microsoft.com/office/officeart/2005/8/layout/matrix1"/>
    <dgm:cxn modelId="{5FED0B9D-F108-4EE1-B6DE-41532844E8F7}" type="presOf" srcId="{6AB54B25-3784-4FF4-99ED-BFA195EB3E36}" destId="{14149BE4-B58B-4D8D-9BAB-239C1FC2040E}" srcOrd="0" destOrd="0" presId="urn:microsoft.com/office/officeart/2005/8/layout/matrix1"/>
    <dgm:cxn modelId="{FF5B540E-D2E1-4788-9C3F-E37D89289597}" type="presOf" srcId="{6AB54B25-3784-4FF4-99ED-BFA195EB3E36}" destId="{07BE3751-A197-462F-972B-F9A691D99941}" srcOrd="1" destOrd="0" presId="urn:microsoft.com/office/officeart/2005/8/layout/matrix1"/>
    <dgm:cxn modelId="{A16CC2DB-3600-4A45-929B-F1CDE268FE4A}" srcId="{42046AC1-016C-4179-B7FE-D5250963DCE3}" destId="{6AB54B25-3784-4FF4-99ED-BFA195EB3E36}" srcOrd="0" destOrd="0" parTransId="{71D3B01C-4557-438D-8D54-A078E9DBA92D}" sibTransId="{54CC15FF-59DE-4A0B-9BC0-5CA60AB26163}"/>
    <dgm:cxn modelId="{96B9E183-B27F-421C-BAF7-F899912ADFCC}" type="presOf" srcId="{25169BFD-508D-4204-A9FB-61AECEC98243}" destId="{59145CE7-AEA1-4051-B947-AD44FC34038F}" srcOrd="1" destOrd="0" presId="urn:microsoft.com/office/officeart/2005/8/layout/matrix1"/>
    <dgm:cxn modelId="{725FB190-5A1D-4E70-9D40-7A00621CD731}" type="presOf" srcId="{42046AC1-016C-4179-B7FE-D5250963DCE3}" destId="{796CFB48-05D1-47F8-BE42-87DF37C6A144}" srcOrd="0" destOrd="0" presId="urn:microsoft.com/office/officeart/2005/8/layout/matrix1"/>
    <dgm:cxn modelId="{57D9F7D0-31EE-465E-AC43-433C0CDFA4E3}" type="presOf" srcId="{3A5F7487-23D0-4D54-97BB-C03DFE5469B4}" destId="{F0A1BA1D-E0C0-4C56-8244-96AB40FC5CA9}" srcOrd="0" destOrd="0" presId="urn:microsoft.com/office/officeart/2005/8/layout/matrix1"/>
    <dgm:cxn modelId="{50AED319-8072-4EAC-B787-9C12868C877F}" type="presParOf" srcId="{E946C61E-E959-41B1-A9CE-B6301F1E7F96}" destId="{15CF195F-B425-4E3D-997E-B9012C0989B4}" srcOrd="0" destOrd="0" presId="urn:microsoft.com/office/officeart/2005/8/layout/matrix1"/>
    <dgm:cxn modelId="{1548A5DF-E2F0-41EE-AFF9-EB3ED39F7197}" type="presParOf" srcId="{15CF195F-B425-4E3D-997E-B9012C0989B4}" destId="{14149BE4-B58B-4D8D-9BAB-239C1FC2040E}" srcOrd="0" destOrd="0" presId="urn:microsoft.com/office/officeart/2005/8/layout/matrix1"/>
    <dgm:cxn modelId="{388D9B8B-553E-402D-919F-24F4F4A6ED40}" type="presParOf" srcId="{15CF195F-B425-4E3D-997E-B9012C0989B4}" destId="{07BE3751-A197-462F-972B-F9A691D99941}" srcOrd="1" destOrd="0" presId="urn:microsoft.com/office/officeart/2005/8/layout/matrix1"/>
    <dgm:cxn modelId="{6A5DEC6C-879E-4561-A436-68DDA23FE8AB}" type="presParOf" srcId="{15CF195F-B425-4E3D-997E-B9012C0989B4}" destId="{68E602AE-6F02-4058-8E68-B90C61661501}" srcOrd="2" destOrd="0" presId="urn:microsoft.com/office/officeart/2005/8/layout/matrix1"/>
    <dgm:cxn modelId="{C90A7CCD-BC9C-4B2A-8EBA-80DAF1957B26}" type="presParOf" srcId="{15CF195F-B425-4E3D-997E-B9012C0989B4}" destId="{59145CE7-AEA1-4051-B947-AD44FC34038F}" srcOrd="3" destOrd="0" presId="urn:microsoft.com/office/officeart/2005/8/layout/matrix1"/>
    <dgm:cxn modelId="{2C5391FA-0030-471E-9AC3-201840B8BCDA}" type="presParOf" srcId="{15CF195F-B425-4E3D-997E-B9012C0989B4}" destId="{F0A1BA1D-E0C0-4C56-8244-96AB40FC5CA9}" srcOrd="4" destOrd="0" presId="urn:microsoft.com/office/officeart/2005/8/layout/matrix1"/>
    <dgm:cxn modelId="{32D4E961-9FD8-4293-8B0D-7A811723058F}" type="presParOf" srcId="{15CF195F-B425-4E3D-997E-B9012C0989B4}" destId="{10D15C52-D2AB-4140-82C3-7D63D0A848F3}" srcOrd="5" destOrd="0" presId="urn:microsoft.com/office/officeart/2005/8/layout/matrix1"/>
    <dgm:cxn modelId="{0E5627B2-8341-444A-B864-7BDD2E77488D}" type="presParOf" srcId="{15CF195F-B425-4E3D-997E-B9012C0989B4}" destId="{6A5CAA65-3495-4AC5-AD8C-6F27D4B5AB8F}" srcOrd="6" destOrd="0" presId="urn:microsoft.com/office/officeart/2005/8/layout/matrix1"/>
    <dgm:cxn modelId="{FED489B6-CB6B-4C63-B61B-0C44D8304E48}" type="presParOf" srcId="{15CF195F-B425-4E3D-997E-B9012C0989B4}" destId="{D3675482-02E4-44FA-AD5B-0DBB2D68AED8}" srcOrd="7" destOrd="0" presId="urn:microsoft.com/office/officeart/2005/8/layout/matrix1"/>
    <dgm:cxn modelId="{7604DCCE-5A10-4EDD-94BA-9F2280DA1386}" type="presParOf" srcId="{E946C61E-E959-41B1-A9CE-B6301F1E7F96}" destId="{796CFB48-05D1-47F8-BE42-87DF37C6A144}"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EC28AB-1067-4899-91F9-43E43DA427E8}"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77CECB94-13FF-448A-9973-9C28F39F87C4}">
      <dgm:prSet phldrT="[Text]" custT="1"/>
      <dgm:spPr/>
      <dgm:t>
        <a:bodyPr/>
        <a:lstStyle/>
        <a:p>
          <a:r>
            <a:rPr lang="en-US" sz="4800" dirty="0" smtClean="0"/>
            <a:t>Engineering Psychology</a:t>
          </a:r>
          <a:endParaRPr lang="en-US" sz="4800" dirty="0"/>
        </a:p>
      </dgm:t>
    </dgm:pt>
    <dgm:pt modelId="{7FE90752-BE1C-4F0D-9BA9-687AF03AE8CA}" type="parTrans" cxnId="{B5D7D0F2-8BBB-402F-8ABB-EAEE90A96FED}">
      <dgm:prSet/>
      <dgm:spPr/>
      <dgm:t>
        <a:bodyPr/>
        <a:lstStyle/>
        <a:p>
          <a:endParaRPr lang="en-US"/>
        </a:p>
      </dgm:t>
    </dgm:pt>
    <dgm:pt modelId="{40BB0AD9-2D01-4E58-AC15-79696D04C092}" type="sibTrans" cxnId="{B5D7D0F2-8BBB-402F-8ABB-EAEE90A96FED}">
      <dgm:prSet/>
      <dgm:spPr/>
      <dgm:t>
        <a:bodyPr/>
        <a:lstStyle/>
        <a:p>
          <a:endParaRPr lang="en-US"/>
        </a:p>
      </dgm:t>
    </dgm:pt>
    <dgm:pt modelId="{0858352D-F927-471F-B439-14D31AFEF9CC}">
      <dgm:prSet phldrT="[Text]" custT="1"/>
      <dgm:spPr/>
      <dgm:t>
        <a:bodyPr/>
        <a:lstStyle/>
        <a:p>
          <a:r>
            <a:rPr lang="en-US" sz="4800" dirty="0" smtClean="0"/>
            <a:t>Ergonomics </a:t>
          </a:r>
          <a:endParaRPr lang="en-US" sz="4800" dirty="0"/>
        </a:p>
      </dgm:t>
    </dgm:pt>
    <dgm:pt modelId="{B772A8A3-9028-4ACD-8E26-B67F73CFDEF5}" type="parTrans" cxnId="{792CD75B-A06F-430D-90D2-923E8E3FFDCC}">
      <dgm:prSet/>
      <dgm:spPr/>
      <dgm:t>
        <a:bodyPr/>
        <a:lstStyle/>
        <a:p>
          <a:endParaRPr lang="en-US"/>
        </a:p>
      </dgm:t>
    </dgm:pt>
    <dgm:pt modelId="{57C6B171-92DE-4B46-AAAA-10A5D2A767ED}" type="sibTrans" cxnId="{792CD75B-A06F-430D-90D2-923E8E3FFDCC}">
      <dgm:prSet/>
      <dgm:spPr/>
      <dgm:t>
        <a:bodyPr/>
        <a:lstStyle/>
        <a:p>
          <a:endParaRPr lang="en-US"/>
        </a:p>
      </dgm:t>
    </dgm:pt>
    <dgm:pt modelId="{412A5A58-3F7F-4E01-931A-204C7C31C519}">
      <dgm:prSet phldrT="[Text]" custT="1"/>
      <dgm:spPr/>
      <dgm:t>
        <a:bodyPr/>
        <a:lstStyle/>
        <a:p>
          <a:r>
            <a:rPr lang="en-US" sz="4400" dirty="0" smtClean="0"/>
            <a:t>Human Factors Engineering</a:t>
          </a:r>
          <a:endParaRPr lang="en-US" sz="4400" dirty="0"/>
        </a:p>
      </dgm:t>
    </dgm:pt>
    <dgm:pt modelId="{1FA7FB78-6B5B-4A21-83AA-EC7425AAC6B5}" type="parTrans" cxnId="{B7AFC017-9D24-40BF-98A7-41F69EABE563}">
      <dgm:prSet/>
      <dgm:spPr/>
      <dgm:t>
        <a:bodyPr/>
        <a:lstStyle/>
        <a:p>
          <a:endParaRPr lang="en-US"/>
        </a:p>
      </dgm:t>
    </dgm:pt>
    <dgm:pt modelId="{8870D101-100D-4735-A199-E2C98016FDA4}" type="sibTrans" cxnId="{B7AFC017-9D24-40BF-98A7-41F69EABE563}">
      <dgm:prSet/>
      <dgm:spPr/>
      <dgm:t>
        <a:bodyPr/>
        <a:lstStyle/>
        <a:p>
          <a:endParaRPr lang="en-US"/>
        </a:p>
      </dgm:t>
    </dgm:pt>
    <dgm:pt modelId="{84B5E2C9-1589-48E7-9A8C-02DC2CBBDFE0}">
      <dgm:prSet phldrT="[Text]" custT="1"/>
      <dgm:spPr/>
      <dgm:t>
        <a:bodyPr/>
        <a:lstStyle/>
        <a:p>
          <a:r>
            <a:rPr lang="en-US" sz="4000" dirty="0" smtClean="0"/>
            <a:t>Cognitive Ergonomics/ Engineering</a:t>
          </a:r>
          <a:endParaRPr lang="en-US" sz="4000" dirty="0"/>
        </a:p>
      </dgm:t>
    </dgm:pt>
    <dgm:pt modelId="{FA837FED-4A6C-4579-A8DF-2892D8CD15AB}" type="parTrans" cxnId="{CF47717E-B166-480B-89FB-C6F0AB61A64E}">
      <dgm:prSet/>
      <dgm:spPr/>
      <dgm:t>
        <a:bodyPr/>
        <a:lstStyle/>
        <a:p>
          <a:endParaRPr lang="en-US"/>
        </a:p>
      </dgm:t>
    </dgm:pt>
    <dgm:pt modelId="{629C3B9C-3547-49C6-943F-23B2CACF681B}" type="sibTrans" cxnId="{CF47717E-B166-480B-89FB-C6F0AB61A64E}">
      <dgm:prSet/>
      <dgm:spPr/>
      <dgm:t>
        <a:bodyPr/>
        <a:lstStyle/>
        <a:p>
          <a:endParaRPr lang="en-US"/>
        </a:p>
      </dgm:t>
    </dgm:pt>
    <dgm:pt modelId="{D136A08C-1AC0-4763-ACDE-A43840096533}">
      <dgm:prSet phldrT="[Text]" custT="1"/>
      <dgm:spPr/>
      <dgm:t>
        <a:bodyPr/>
        <a:lstStyle/>
        <a:p>
          <a:r>
            <a:rPr lang="en-US" sz="4800" dirty="0" smtClean="0"/>
            <a:t>Applied Psychology</a:t>
          </a:r>
          <a:endParaRPr lang="en-US" sz="4800" dirty="0"/>
        </a:p>
      </dgm:t>
    </dgm:pt>
    <dgm:pt modelId="{86E43173-F7E4-4184-9E8F-F2C1E9BAFB84}" type="parTrans" cxnId="{BC42AAB1-FF51-45AA-96FD-7D48DBFBB28F}">
      <dgm:prSet/>
      <dgm:spPr/>
      <dgm:t>
        <a:bodyPr/>
        <a:lstStyle/>
        <a:p>
          <a:endParaRPr lang="en-US"/>
        </a:p>
      </dgm:t>
    </dgm:pt>
    <dgm:pt modelId="{794D5F4D-E1EF-4E72-996C-AAE03FCE8EF0}" type="sibTrans" cxnId="{BC42AAB1-FF51-45AA-96FD-7D48DBFBB28F}">
      <dgm:prSet/>
      <dgm:spPr/>
      <dgm:t>
        <a:bodyPr/>
        <a:lstStyle/>
        <a:p>
          <a:endParaRPr lang="en-US"/>
        </a:p>
      </dgm:t>
    </dgm:pt>
    <dgm:pt modelId="{204FFBF4-9864-4FCF-A160-0A4E31465F5D}" type="pres">
      <dgm:prSet presAssocID="{26EC28AB-1067-4899-91F9-43E43DA427E8}" presName="diagram" presStyleCnt="0">
        <dgm:presLayoutVars>
          <dgm:chMax val="1"/>
          <dgm:dir/>
          <dgm:animLvl val="ctr"/>
          <dgm:resizeHandles val="exact"/>
        </dgm:presLayoutVars>
      </dgm:prSet>
      <dgm:spPr/>
      <dgm:t>
        <a:bodyPr/>
        <a:lstStyle/>
        <a:p>
          <a:endParaRPr lang="en-US"/>
        </a:p>
      </dgm:t>
    </dgm:pt>
    <dgm:pt modelId="{77CF35B3-9F4C-4141-9002-A571BB9B540A}" type="pres">
      <dgm:prSet presAssocID="{26EC28AB-1067-4899-91F9-43E43DA427E8}" presName="matrix" presStyleCnt="0"/>
      <dgm:spPr/>
    </dgm:pt>
    <dgm:pt modelId="{6FB8BBAE-2CE1-4926-A03C-67CBFC408AA9}" type="pres">
      <dgm:prSet presAssocID="{26EC28AB-1067-4899-91F9-43E43DA427E8}" presName="tile1" presStyleLbl="node1" presStyleIdx="0" presStyleCnt="4"/>
      <dgm:spPr/>
      <dgm:t>
        <a:bodyPr/>
        <a:lstStyle/>
        <a:p>
          <a:endParaRPr lang="en-US"/>
        </a:p>
      </dgm:t>
    </dgm:pt>
    <dgm:pt modelId="{40B35827-F1F7-420B-A5F1-05D4C9601300}" type="pres">
      <dgm:prSet presAssocID="{26EC28AB-1067-4899-91F9-43E43DA427E8}" presName="tile1text" presStyleLbl="node1" presStyleIdx="0" presStyleCnt="4">
        <dgm:presLayoutVars>
          <dgm:chMax val="0"/>
          <dgm:chPref val="0"/>
          <dgm:bulletEnabled val="1"/>
        </dgm:presLayoutVars>
      </dgm:prSet>
      <dgm:spPr/>
      <dgm:t>
        <a:bodyPr/>
        <a:lstStyle/>
        <a:p>
          <a:endParaRPr lang="en-US"/>
        </a:p>
      </dgm:t>
    </dgm:pt>
    <dgm:pt modelId="{0975096E-D1EF-4A32-9373-47BF3D93BFD3}" type="pres">
      <dgm:prSet presAssocID="{26EC28AB-1067-4899-91F9-43E43DA427E8}" presName="tile2" presStyleLbl="node1" presStyleIdx="1" presStyleCnt="4"/>
      <dgm:spPr/>
      <dgm:t>
        <a:bodyPr/>
        <a:lstStyle/>
        <a:p>
          <a:endParaRPr lang="en-US"/>
        </a:p>
      </dgm:t>
    </dgm:pt>
    <dgm:pt modelId="{06373FD0-0BA1-490D-8DAF-CF328CA5E615}" type="pres">
      <dgm:prSet presAssocID="{26EC28AB-1067-4899-91F9-43E43DA427E8}" presName="tile2text" presStyleLbl="node1" presStyleIdx="1" presStyleCnt="4">
        <dgm:presLayoutVars>
          <dgm:chMax val="0"/>
          <dgm:chPref val="0"/>
          <dgm:bulletEnabled val="1"/>
        </dgm:presLayoutVars>
      </dgm:prSet>
      <dgm:spPr/>
      <dgm:t>
        <a:bodyPr/>
        <a:lstStyle/>
        <a:p>
          <a:endParaRPr lang="en-US"/>
        </a:p>
      </dgm:t>
    </dgm:pt>
    <dgm:pt modelId="{0468001E-0E81-40AB-9EA1-72BDD18D8D85}" type="pres">
      <dgm:prSet presAssocID="{26EC28AB-1067-4899-91F9-43E43DA427E8}" presName="tile3" presStyleLbl="node1" presStyleIdx="2" presStyleCnt="4"/>
      <dgm:spPr/>
      <dgm:t>
        <a:bodyPr/>
        <a:lstStyle/>
        <a:p>
          <a:endParaRPr lang="en-US"/>
        </a:p>
      </dgm:t>
    </dgm:pt>
    <dgm:pt modelId="{76E21EED-0BBB-4C28-8A43-C5427375BF2F}" type="pres">
      <dgm:prSet presAssocID="{26EC28AB-1067-4899-91F9-43E43DA427E8}" presName="tile3text" presStyleLbl="node1" presStyleIdx="2" presStyleCnt="4">
        <dgm:presLayoutVars>
          <dgm:chMax val="0"/>
          <dgm:chPref val="0"/>
          <dgm:bulletEnabled val="1"/>
        </dgm:presLayoutVars>
      </dgm:prSet>
      <dgm:spPr/>
      <dgm:t>
        <a:bodyPr/>
        <a:lstStyle/>
        <a:p>
          <a:endParaRPr lang="en-US"/>
        </a:p>
      </dgm:t>
    </dgm:pt>
    <dgm:pt modelId="{097BAE6C-2F77-4366-A74D-4F2D5CBF3A4D}" type="pres">
      <dgm:prSet presAssocID="{26EC28AB-1067-4899-91F9-43E43DA427E8}" presName="tile4" presStyleLbl="node1" presStyleIdx="3" presStyleCnt="4" custLinFactNeighborY="-469"/>
      <dgm:spPr/>
      <dgm:t>
        <a:bodyPr/>
        <a:lstStyle/>
        <a:p>
          <a:endParaRPr lang="en-US"/>
        </a:p>
      </dgm:t>
    </dgm:pt>
    <dgm:pt modelId="{87C48F87-E154-4D90-8E6E-B31D2C471F00}" type="pres">
      <dgm:prSet presAssocID="{26EC28AB-1067-4899-91F9-43E43DA427E8}" presName="tile4text" presStyleLbl="node1" presStyleIdx="3" presStyleCnt="4">
        <dgm:presLayoutVars>
          <dgm:chMax val="0"/>
          <dgm:chPref val="0"/>
          <dgm:bulletEnabled val="1"/>
        </dgm:presLayoutVars>
      </dgm:prSet>
      <dgm:spPr/>
      <dgm:t>
        <a:bodyPr/>
        <a:lstStyle/>
        <a:p>
          <a:endParaRPr lang="en-US"/>
        </a:p>
      </dgm:t>
    </dgm:pt>
    <dgm:pt modelId="{05A8DC22-1B55-4745-A4C2-84BD9E211D9E}" type="pres">
      <dgm:prSet presAssocID="{26EC28AB-1067-4899-91F9-43E43DA427E8}" presName="centerTile" presStyleLbl="fgShp" presStyleIdx="0" presStyleCnt="1" custScaleX="146471" custScaleY="111720">
        <dgm:presLayoutVars>
          <dgm:chMax val="0"/>
          <dgm:chPref val="0"/>
        </dgm:presLayoutVars>
      </dgm:prSet>
      <dgm:spPr/>
      <dgm:t>
        <a:bodyPr/>
        <a:lstStyle/>
        <a:p>
          <a:endParaRPr lang="en-US"/>
        </a:p>
      </dgm:t>
    </dgm:pt>
  </dgm:ptLst>
  <dgm:cxnLst>
    <dgm:cxn modelId="{2401C806-F07D-49A2-A79E-B227532477BE}" type="presOf" srcId="{84B5E2C9-1589-48E7-9A8C-02DC2CBBDFE0}" destId="{76E21EED-0BBB-4C28-8A43-C5427375BF2F}" srcOrd="1" destOrd="0" presId="urn:microsoft.com/office/officeart/2005/8/layout/matrix1"/>
    <dgm:cxn modelId="{B5D7D0F2-8BBB-402F-8ABB-EAEE90A96FED}" srcId="{26EC28AB-1067-4899-91F9-43E43DA427E8}" destId="{77CECB94-13FF-448A-9973-9C28F39F87C4}" srcOrd="0" destOrd="0" parTransId="{7FE90752-BE1C-4F0D-9BA9-687AF03AE8CA}" sibTransId="{40BB0AD9-2D01-4E58-AC15-79696D04C092}"/>
    <dgm:cxn modelId="{EA3B73A1-A6E5-47C8-8656-1DE97035F8C3}" type="presOf" srcId="{412A5A58-3F7F-4E01-931A-204C7C31C519}" destId="{06373FD0-0BA1-490D-8DAF-CF328CA5E615}" srcOrd="1" destOrd="0" presId="urn:microsoft.com/office/officeart/2005/8/layout/matrix1"/>
    <dgm:cxn modelId="{BC42AAB1-FF51-45AA-96FD-7D48DBFBB28F}" srcId="{77CECB94-13FF-448A-9973-9C28F39F87C4}" destId="{D136A08C-1AC0-4763-ACDE-A43840096533}" srcOrd="3" destOrd="0" parTransId="{86E43173-F7E4-4184-9E8F-F2C1E9BAFB84}" sibTransId="{794D5F4D-E1EF-4E72-996C-AAE03FCE8EF0}"/>
    <dgm:cxn modelId="{E3D96DF0-2C74-4458-9C04-2908A7A425F4}" type="presOf" srcId="{D136A08C-1AC0-4763-ACDE-A43840096533}" destId="{097BAE6C-2F77-4366-A74D-4F2D5CBF3A4D}" srcOrd="0" destOrd="0" presId="urn:microsoft.com/office/officeart/2005/8/layout/matrix1"/>
    <dgm:cxn modelId="{6DB639C0-1A0C-436E-8ACA-D4B90559DF09}" type="presOf" srcId="{D136A08C-1AC0-4763-ACDE-A43840096533}" destId="{87C48F87-E154-4D90-8E6E-B31D2C471F00}" srcOrd="1" destOrd="0" presId="urn:microsoft.com/office/officeart/2005/8/layout/matrix1"/>
    <dgm:cxn modelId="{44861DDA-B0D2-48A9-827E-BFC57A968F55}" type="presOf" srcId="{84B5E2C9-1589-48E7-9A8C-02DC2CBBDFE0}" destId="{0468001E-0E81-40AB-9EA1-72BDD18D8D85}" srcOrd="0" destOrd="0" presId="urn:microsoft.com/office/officeart/2005/8/layout/matrix1"/>
    <dgm:cxn modelId="{792CD75B-A06F-430D-90D2-923E8E3FFDCC}" srcId="{77CECB94-13FF-448A-9973-9C28F39F87C4}" destId="{0858352D-F927-471F-B439-14D31AFEF9CC}" srcOrd="0" destOrd="0" parTransId="{B772A8A3-9028-4ACD-8E26-B67F73CFDEF5}" sibTransId="{57C6B171-92DE-4B46-AAAA-10A5D2A767ED}"/>
    <dgm:cxn modelId="{CF47717E-B166-480B-89FB-C6F0AB61A64E}" srcId="{77CECB94-13FF-448A-9973-9C28F39F87C4}" destId="{84B5E2C9-1589-48E7-9A8C-02DC2CBBDFE0}" srcOrd="2" destOrd="0" parTransId="{FA837FED-4A6C-4579-A8DF-2892D8CD15AB}" sibTransId="{629C3B9C-3547-49C6-943F-23B2CACF681B}"/>
    <dgm:cxn modelId="{5CFE8BA0-B988-4C65-8ED8-8B12F9F19B55}" type="presOf" srcId="{77CECB94-13FF-448A-9973-9C28F39F87C4}" destId="{05A8DC22-1B55-4745-A4C2-84BD9E211D9E}" srcOrd="0" destOrd="0" presId="urn:microsoft.com/office/officeart/2005/8/layout/matrix1"/>
    <dgm:cxn modelId="{B7AFC017-9D24-40BF-98A7-41F69EABE563}" srcId="{77CECB94-13FF-448A-9973-9C28F39F87C4}" destId="{412A5A58-3F7F-4E01-931A-204C7C31C519}" srcOrd="1" destOrd="0" parTransId="{1FA7FB78-6B5B-4A21-83AA-EC7425AAC6B5}" sibTransId="{8870D101-100D-4735-A199-E2C98016FDA4}"/>
    <dgm:cxn modelId="{4C10DC76-4EF0-466C-A8BD-477C6DCD65F6}" type="presOf" srcId="{0858352D-F927-471F-B439-14D31AFEF9CC}" destId="{40B35827-F1F7-420B-A5F1-05D4C9601300}" srcOrd="1" destOrd="0" presId="urn:microsoft.com/office/officeart/2005/8/layout/matrix1"/>
    <dgm:cxn modelId="{35E4BE91-A6B6-49DA-A47E-85BEB7CD9768}" type="presOf" srcId="{412A5A58-3F7F-4E01-931A-204C7C31C519}" destId="{0975096E-D1EF-4A32-9373-47BF3D93BFD3}" srcOrd="0" destOrd="0" presId="urn:microsoft.com/office/officeart/2005/8/layout/matrix1"/>
    <dgm:cxn modelId="{00A688CE-38B6-4A4A-B181-B8211C04364A}" type="presOf" srcId="{0858352D-F927-471F-B439-14D31AFEF9CC}" destId="{6FB8BBAE-2CE1-4926-A03C-67CBFC408AA9}" srcOrd="0" destOrd="0" presId="urn:microsoft.com/office/officeart/2005/8/layout/matrix1"/>
    <dgm:cxn modelId="{4B52C66B-5A1A-409B-B7E4-2C02C25C08FE}" type="presOf" srcId="{26EC28AB-1067-4899-91F9-43E43DA427E8}" destId="{204FFBF4-9864-4FCF-A160-0A4E31465F5D}" srcOrd="0" destOrd="0" presId="urn:microsoft.com/office/officeart/2005/8/layout/matrix1"/>
    <dgm:cxn modelId="{B9755E1A-67F1-46BF-A663-B8E0DF359E3C}" type="presParOf" srcId="{204FFBF4-9864-4FCF-A160-0A4E31465F5D}" destId="{77CF35B3-9F4C-4141-9002-A571BB9B540A}" srcOrd="0" destOrd="0" presId="urn:microsoft.com/office/officeart/2005/8/layout/matrix1"/>
    <dgm:cxn modelId="{209EE591-20E9-403F-8BDA-832AB20BBAD2}" type="presParOf" srcId="{77CF35B3-9F4C-4141-9002-A571BB9B540A}" destId="{6FB8BBAE-2CE1-4926-A03C-67CBFC408AA9}" srcOrd="0" destOrd="0" presId="urn:microsoft.com/office/officeart/2005/8/layout/matrix1"/>
    <dgm:cxn modelId="{A784A7FE-EB67-4C9D-8E61-0D38547EDA42}" type="presParOf" srcId="{77CF35B3-9F4C-4141-9002-A571BB9B540A}" destId="{40B35827-F1F7-420B-A5F1-05D4C9601300}" srcOrd="1" destOrd="0" presId="urn:microsoft.com/office/officeart/2005/8/layout/matrix1"/>
    <dgm:cxn modelId="{209B5031-2E0B-4BCA-93E9-BF53183E7CAF}" type="presParOf" srcId="{77CF35B3-9F4C-4141-9002-A571BB9B540A}" destId="{0975096E-D1EF-4A32-9373-47BF3D93BFD3}" srcOrd="2" destOrd="0" presId="urn:microsoft.com/office/officeart/2005/8/layout/matrix1"/>
    <dgm:cxn modelId="{220E24D3-C523-406C-A28A-222069F11FDF}" type="presParOf" srcId="{77CF35B3-9F4C-4141-9002-A571BB9B540A}" destId="{06373FD0-0BA1-490D-8DAF-CF328CA5E615}" srcOrd="3" destOrd="0" presId="urn:microsoft.com/office/officeart/2005/8/layout/matrix1"/>
    <dgm:cxn modelId="{70D43117-89D6-4292-A918-9B8C9C76D76F}" type="presParOf" srcId="{77CF35B3-9F4C-4141-9002-A571BB9B540A}" destId="{0468001E-0E81-40AB-9EA1-72BDD18D8D85}" srcOrd="4" destOrd="0" presId="urn:microsoft.com/office/officeart/2005/8/layout/matrix1"/>
    <dgm:cxn modelId="{DA45098A-A2DD-46E1-8727-F5FD6D54AD04}" type="presParOf" srcId="{77CF35B3-9F4C-4141-9002-A571BB9B540A}" destId="{76E21EED-0BBB-4C28-8A43-C5427375BF2F}" srcOrd="5" destOrd="0" presId="urn:microsoft.com/office/officeart/2005/8/layout/matrix1"/>
    <dgm:cxn modelId="{8BD27AE9-CDF4-4D0F-9DB0-81491E634EF6}" type="presParOf" srcId="{77CF35B3-9F4C-4141-9002-A571BB9B540A}" destId="{097BAE6C-2F77-4366-A74D-4F2D5CBF3A4D}" srcOrd="6" destOrd="0" presId="urn:microsoft.com/office/officeart/2005/8/layout/matrix1"/>
    <dgm:cxn modelId="{274ABE7E-B71A-4362-A837-E93B917DAEEE}" type="presParOf" srcId="{77CF35B3-9F4C-4141-9002-A571BB9B540A}" destId="{87C48F87-E154-4D90-8E6E-B31D2C471F00}" srcOrd="7" destOrd="0" presId="urn:microsoft.com/office/officeart/2005/8/layout/matrix1"/>
    <dgm:cxn modelId="{C5915926-908E-413D-960F-70BF89B1DA6D}" type="presParOf" srcId="{204FFBF4-9864-4FCF-A160-0A4E31465F5D}" destId="{05A8DC22-1B55-4745-A4C2-84BD9E211D9E}"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3DD3FC-180E-455A-A8AF-18CD7F107003}" type="doc">
      <dgm:prSet loTypeId="urn:microsoft.com/office/officeart/2005/8/layout/cycle7" loCatId="cycle" qsTypeId="urn:microsoft.com/office/officeart/2005/8/quickstyle/simple1" qsCatId="simple" csTypeId="urn:microsoft.com/office/officeart/2005/8/colors/accent5_2" csCatId="accent5" phldr="1"/>
      <dgm:spPr/>
      <dgm:t>
        <a:bodyPr/>
        <a:lstStyle/>
        <a:p>
          <a:endParaRPr lang="en-GB"/>
        </a:p>
      </dgm:t>
    </dgm:pt>
    <dgm:pt modelId="{16721490-C17B-4B94-963A-DE4321BD278D}">
      <dgm:prSet phldrT="[Text]" custT="1"/>
      <dgm:spPr/>
      <dgm:t>
        <a:bodyPr/>
        <a:lstStyle/>
        <a:p>
          <a:r>
            <a:rPr lang="en-GB" sz="4000" b="1" dirty="0"/>
            <a:t>Performance Psychology</a:t>
          </a:r>
        </a:p>
      </dgm:t>
    </dgm:pt>
    <dgm:pt modelId="{64E3835C-8A72-476E-87C6-DCDEABA2F409}" type="parTrans" cxnId="{7C537D7A-14CF-449A-BF27-1097134FD25E}">
      <dgm:prSet/>
      <dgm:spPr/>
      <dgm:t>
        <a:bodyPr/>
        <a:lstStyle/>
        <a:p>
          <a:endParaRPr lang="en-GB"/>
        </a:p>
      </dgm:t>
    </dgm:pt>
    <dgm:pt modelId="{2DC163D9-661F-4560-B20F-C1426E3545F6}" type="sibTrans" cxnId="{7C537D7A-14CF-449A-BF27-1097134FD25E}">
      <dgm:prSet/>
      <dgm:spPr/>
      <dgm:t>
        <a:bodyPr/>
        <a:lstStyle/>
        <a:p>
          <a:endParaRPr lang="en-GB"/>
        </a:p>
      </dgm:t>
    </dgm:pt>
    <dgm:pt modelId="{A847C584-B3BA-4428-BD77-4E2838CE15B1}">
      <dgm:prSet phldrT="[Text]" custT="1"/>
      <dgm:spPr/>
      <dgm:t>
        <a:bodyPr/>
        <a:lstStyle/>
        <a:p>
          <a:r>
            <a:rPr lang="en-GB" sz="4400" b="1" dirty="0"/>
            <a:t>Other factors</a:t>
          </a:r>
        </a:p>
      </dgm:t>
    </dgm:pt>
    <dgm:pt modelId="{D305B31A-0761-487B-9B5F-426E3761529B}" type="parTrans" cxnId="{251957F3-7B5D-4E40-9B82-B8756AB22361}">
      <dgm:prSet/>
      <dgm:spPr/>
      <dgm:t>
        <a:bodyPr/>
        <a:lstStyle/>
        <a:p>
          <a:endParaRPr lang="en-GB"/>
        </a:p>
      </dgm:t>
    </dgm:pt>
    <dgm:pt modelId="{57BF1A74-EB70-4BE7-AE06-CFEAC5A1C33C}" type="sibTrans" cxnId="{251957F3-7B5D-4E40-9B82-B8756AB22361}">
      <dgm:prSet/>
      <dgm:spPr/>
      <dgm:t>
        <a:bodyPr/>
        <a:lstStyle/>
        <a:p>
          <a:endParaRPr lang="en-GB" dirty="0"/>
        </a:p>
      </dgm:t>
    </dgm:pt>
    <dgm:pt modelId="{9FA5F452-9D15-48A1-B19A-48BC47C8D5FC}">
      <dgm:prSet phldrT="[Text]" custT="1"/>
      <dgm:spPr/>
      <dgm:t>
        <a:bodyPr/>
        <a:lstStyle/>
        <a:p>
          <a:r>
            <a:rPr lang="en-GB" sz="4000" b="1" dirty="0"/>
            <a:t>Model of Competence</a:t>
          </a:r>
        </a:p>
      </dgm:t>
    </dgm:pt>
    <dgm:pt modelId="{22CB50E4-90AB-49A7-9B57-FA0B5136F31E}" type="parTrans" cxnId="{DB9C978D-32DF-4256-8F27-08C4FE344B5A}">
      <dgm:prSet/>
      <dgm:spPr/>
      <dgm:t>
        <a:bodyPr/>
        <a:lstStyle/>
        <a:p>
          <a:endParaRPr lang="en-GB"/>
        </a:p>
      </dgm:t>
    </dgm:pt>
    <dgm:pt modelId="{25F8D140-7BF8-423F-83C2-15C2878DAC48}" type="sibTrans" cxnId="{DB9C978D-32DF-4256-8F27-08C4FE344B5A}">
      <dgm:prSet/>
      <dgm:spPr/>
      <dgm:t>
        <a:bodyPr/>
        <a:lstStyle/>
        <a:p>
          <a:endParaRPr lang="en-GB"/>
        </a:p>
      </dgm:t>
    </dgm:pt>
    <dgm:pt modelId="{EDB3C597-4B55-4BB3-B443-0D5E9CF3045C}" type="pres">
      <dgm:prSet presAssocID="{243DD3FC-180E-455A-A8AF-18CD7F107003}" presName="Name0" presStyleCnt="0">
        <dgm:presLayoutVars>
          <dgm:dir/>
          <dgm:resizeHandles val="exact"/>
        </dgm:presLayoutVars>
      </dgm:prSet>
      <dgm:spPr/>
      <dgm:t>
        <a:bodyPr/>
        <a:lstStyle/>
        <a:p>
          <a:endParaRPr lang="en-GB"/>
        </a:p>
      </dgm:t>
    </dgm:pt>
    <dgm:pt modelId="{DFE47F7D-80F6-438F-9065-9F3436B19B3E}" type="pres">
      <dgm:prSet presAssocID="{16721490-C17B-4B94-963A-DE4321BD278D}" presName="node" presStyleLbl="node1" presStyleIdx="0" presStyleCnt="3" custScaleX="133696">
        <dgm:presLayoutVars>
          <dgm:bulletEnabled val="1"/>
        </dgm:presLayoutVars>
      </dgm:prSet>
      <dgm:spPr/>
      <dgm:t>
        <a:bodyPr/>
        <a:lstStyle/>
        <a:p>
          <a:endParaRPr lang="en-GB"/>
        </a:p>
      </dgm:t>
    </dgm:pt>
    <dgm:pt modelId="{C5CDA761-D6A5-4762-8855-63A798453DC2}" type="pres">
      <dgm:prSet presAssocID="{2DC163D9-661F-4560-B20F-C1426E3545F6}" presName="sibTrans" presStyleLbl="sibTrans2D1" presStyleIdx="0" presStyleCnt="3" custLinFactNeighborY="-30560" custRadScaleRad="87380" custRadScaleInc="-2147483648"/>
      <dgm:spPr>
        <a:prstGeom prst="leftArrow">
          <a:avLst/>
        </a:prstGeom>
      </dgm:spPr>
      <dgm:t>
        <a:bodyPr/>
        <a:lstStyle/>
        <a:p>
          <a:endParaRPr lang="en-GB"/>
        </a:p>
      </dgm:t>
    </dgm:pt>
    <dgm:pt modelId="{68F53E74-6A1D-41BB-A71D-297DB32743AE}" type="pres">
      <dgm:prSet presAssocID="{2DC163D9-661F-4560-B20F-C1426E3545F6}" presName="connectorText" presStyleLbl="sibTrans2D1" presStyleIdx="0" presStyleCnt="3"/>
      <dgm:spPr/>
      <dgm:t>
        <a:bodyPr/>
        <a:lstStyle/>
        <a:p>
          <a:endParaRPr lang="en-GB"/>
        </a:p>
      </dgm:t>
    </dgm:pt>
    <dgm:pt modelId="{4FD682AE-9714-4462-B647-222EA8AF2275}" type="pres">
      <dgm:prSet presAssocID="{A847C584-B3BA-4428-BD77-4E2838CE15B1}" presName="node" presStyleLbl="node1" presStyleIdx="1" presStyleCnt="3" custScaleX="119183" custRadScaleRad="84192" custRadScaleInc="-41943">
        <dgm:presLayoutVars>
          <dgm:bulletEnabled val="1"/>
        </dgm:presLayoutVars>
      </dgm:prSet>
      <dgm:spPr/>
      <dgm:t>
        <a:bodyPr/>
        <a:lstStyle/>
        <a:p>
          <a:endParaRPr lang="en-GB"/>
        </a:p>
      </dgm:t>
    </dgm:pt>
    <dgm:pt modelId="{BB63AD4C-E253-45D1-96E1-DE7E7091F071}" type="pres">
      <dgm:prSet presAssocID="{57BF1A74-EB70-4BE7-AE06-CFEAC5A1C33C}" presName="sibTrans" presStyleLbl="sibTrans2D1" presStyleIdx="1" presStyleCnt="3" custScaleX="121893" custScaleY="284088"/>
      <dgm:spPr>
        <a:prstGeom prst="mathPlus">
          <a:avLst/>
        </a:prstGeom>
      </dgm:spPr>
      <dgm:t>
        <a:bodyPr/>
        <a:lstStyle/>
        <a:p>
          <a:endParaRPr lang="en-GB"/>
        </a:p>
      </dgm:t>
    </dgm:pt>
    <dgm:pt modelId="{BED7F6E0-8A04-438A-90E2-BDAD30FFE05F}" type="pres">
      <dgm:prSet presAssocID="{57BF1A74-EB70-4BE7-AE06-CFEAC5A1C33C}" presName="connectorText" presStyleLbl="sibTrans2D1" presStyleIdx="1" presStyleCnt="3"/>
      <dgm:spPr/>
      <dgm:t>
        <a:bodyPr/>
        <a:lstStyle/>
        <a:p>
          <a:endParaRPr lang="en-GB"/>
        </a:p>
      </dgm:t>
    </dgm:pt>
    <dgm:pt modelId="{096ADEB1-53DB-4A0C-92AC-A9509BE8879B}" type="pres">
      <dgm:prSet presAssocID="{9FA5F452-9D15-48A1-B19A-48BC47C8D5FC}" presName="node" presStyleLbl="node1" presStyleIdx="2" presStyleCnt="3" custScaleX="129501" custRadScaleRad="84179" custRadScaleInc="40857">
        <dgm:presLayoutVars>
          <dgm:bulletEnabled val="1"/>
        </dgm:presLayoutVars>
      </dgm:prSet>
      <dgm:spPr/>
      <dgm:t>
        <a:bodyPr/>
        <a:lstStyle/>
        <a:p>
          <a:endParaRPr lang="en-GB"/>
        </a:p>
      </dgm:t>
    </dgm:pt>
    <dgm:pt modelId="{9791D333-2FE8-4D3C-A5C8-E8ED6B5951A5}" type="pres">
      <dgm:prSet presAssocID="{25F8D140-7BF8-423F-83C2-15C2878DAC48}" presName="sibTrans" presStyleLbl="sibTrans2D1" presStyleIdx="2" presStyleCnt="3" custLinFactNeighborY="-30560" custRadScaleRad="87380" custRadScaleInc="-2147483648"/>
      <dgm:spPr>
        <a:prstGeom prst="rightArrow">
          <a:avLst/>
        </a:prstGeom>
      </dgm:spPr>
      <dgm:t>
        <a:bodyPr/>
        <a:lstStyle/>
        <a:p>
          <a:endParaRPr lang="en-GB"/>
        </a:p>
      </dgm:t>
    </dgm:pt>
    <dgm:pt modelId="{187E02EC-EC2E-4CEB-BF6F-FFCD6DFB998C}" type="pres">
      <dgm:prSet presAssocID="{25F8D140-7BF8-423F-83C2-15C2878DAC48}" presName="connectorText" presStyleLbl="sibTrans2D1" presStyleIdx="2" presStyleCnt="3"/>
      <dgm:spPr/>
      <dgm:t>
        <a:bodyPr/>
        <a:lstStyle/>
        <a:p>
          <a:endParaRPr lang="en-GB"/>
        </a:p>
      </dgm:t>
    </dgm:pt>
  </dgm:ptLst>
  <dgm:cxnLst>
    <dgm:cxn modelId="{8BD77FE0-9D2A-4AF3-971E-C9698A353A96}" type="presOf" srcId="{2DC163D9-661F-4560-B20F-C1426E3545F6}" destId="{C5CDA761-D6A5-4762-8855-63A798453DC2}" srcOrd="0" destOrd="0" presId="urn:microsoft.com/office/officeart/2005/8/layout/cycle7"/>
    <dgm:cxn modelId="{5DB403D3-962D-40E5-B72A-3EF0B5BBF912}" type="presOf" srcId="{243DD3FC-180E-455A-A8AF-18CD7F107003}" destId="{EDB3C597-4B55-4BB3-B443-0D5E9CF3045C}" srcOrd="0" destOrd="0" presId="urn:microsoft.com/office/officeart/2005/8/layout/cycle7"/>
    <dgm:cxn modelId="{E8FEA97C-C2CD-4A4F-A0E1-60FD90EAE742}" type="presOf" srcId="{57BF1A74-EB70-4BE7-AE06-CFEAC5A1C33C}" destId="{BED7F6E0-8A04-438A-90E2-BDAD30FFE05F}" srcOrd="1" destOrd="0" presId="urn:microsoft.com/office/officeart/2005/8/layout/cycle7"/>
    <dgm:cxn modelId="{C7643F4A-78DD-4CA5-AD89-336578738873}" type="presOf" srcId="{2DC163D9-661F-4560-B20F-C1426E3545F6}" destId="{68F53E74-6A1D-41BB-A71D-297DB32743AE}" srcOrd="1" destOrd="0" presId="urn:microsoft.com/office/officeart/2005/8/layout/cycle7"/>
    <dgm:cxn modelId="{657B7A6A-22A9-426C-9E7A-3294E91799A7}" type="presOf" srcId="{A847C584-B3BA-4428-BD77-4E2838CE15B1}" destId="{4FD682AE-9714-4462-B647-222EA8AF2275}" srcOrd="0" destOrd="0" presId="urn:microsoft.com/office/officeart/2005/8/layout/cycle7"/>
    <dgm:cxn modelId="{DB9C978D-32DF-4256-8F27-08C4FE344B5A}" srcId="{243DD3FC-180E-455A-A8AF-18CD7F107003}" destId="{9FA5F452-9D15-48A1-B19A-48BC47C8D5FC}" srcOrd="2" destOrd="0" parTransId="{22CB50E4-90AB-49A7-9B57-FA0B5136F31E}" sibTransId="{25F8D140-7BF8-423F-83C2-15C2878DAC48}"/>
    <dgm:cxn modelId="{63B123C0-BB40-48D1-8673-580ECD376873}" type="presOf" srcId="{25F8D140-7BF8-423F-83C2-15C2878DAC48}" destId="{9791D333-2FE8-4D3C-A5C8-E8ED6B5951A5}" srcOrd="0" destOrd="0" presId="urn:microsoft.com/office/officeart/2005/8/layout/cycle7"/>
    <dgm:cxn modelId="{251957F3-7B5D-4E40-9B82-B8756AB22361}" srcId="{243DD3FC-180E-455A-A8AF-18CD7F107003}" destId="{A847C584-B3BA-4428-BD77-4E2838CE15B1}" srcOrd="1" destOrd="0" parTransId="{D305B31A-0761-487B-9B5F-426E3761529B}" sibTransId="{57BF1A74-EB70-4BE7-AE06-CFEAC5A1C33C}"/>
    <dgm:cxn modelId="{FBB196A3-569D-459F-8255-02D68ADBC517}" type="presOf" srcId="{9FA5F452-9D15-48A1-B19A-48BC47C8D5FC}" destId="{096ADEB1-53DB-4A0C-92AC-A9509BE8879B}" srcOrd="0" destOrd="0" presId="urn:microsoft.com/office/officeart/2005/8/layout/cycle7"/>
    <dgm:cxn modelId="{790819BB-0B4E-420A-A4F4-5933CE85FCA8}" type="presOf" srcId="{57BF1A74-EB70-4BE7-AE06-CFEAC5A1C33C}" destId="{BB63AD4C-E253-45D1-96E1-DE7E7091F071}" srcOrd="0" destOrd="0" presId="urn:microsoft.com/office/officeart/2005/8/layout/cycle7"/>
    <dgm:cxn modelId="{1E56BD7F-3B54-4836-9A35-000C028E532C}" type="presOf" srcId="{16721490-C17B-4B94-963A-DE4321BD278D}" destId="{DFE47F7D-80F6-438F-9065-9F3436B19B3E}" srcOrd="0" destOrd="0" presId="urn:microsoft.com/office/officeart/2005/8/layout/cycle7"/>
    <dgm:cxn modelId="{7C537D7A-14CF-449A-BF27-1097134FD25E}" srcId="{243DD3FC-180E-455A-A8AF-18CD7F107003}" destId="{16721490-C17B-4B94-963A-DE4321BD278D}" srcOrd="0" destOrd="0" parTransId="{64E3835C-8A72-476E-87C6-DCDEABA2F409}" sibTransId="{2DC163D9-661F-4560-B20F-C1426E3545F6}"/>
    <dgm:cxn modelId="{75EFBDA3-0E90-4BD4-AB94-85B36E583DC9}" type="presOf" srcId="{25F8D140-7BF8-423F-83C2-15C2878DAC48}" destId="{187E02EC-EC2E-4CEB-BF6F-FFCD6DFB998C}" srcOrd="1" destOrd="0" presId="urn:microsoft.com/office/officeart/2005/8/layout/cycle7"/>
    <dgm:cxn modelId="{A3531428-4CCF-4621-9F3C-2FF0A559B5BA}" type="presParOf" srcId="{EDB3C597-4B55-4BB3-B443-0D5E9CF3045C}" destId="{DFE47F7D-80F6-438F-9065-9F3436B19B3E}" srcOrd="0" destOrd="0" presId="urn:microsoft.com/office/officeart/2005/8/layout/cycle7"/>
    <dgm:cxn modelId="{43C1C6D8-537C-4D12-A4EF-5A8058CCBEB0}" type="presParOf" srcId="{EDB3C597-4B55-4BB3-B443-0D5E9CF3045C}" destId="{C5CDA761-D6A5-4762-8855-63A798453DC2}" srcOrd="1" destOrd="0" presId="urn:microsoft.com/office/officeart/2005/8/layout/cycle7"/>
    <dgm:cxn modelId="{3A6FFB9C-7F50-4E03-B036-6ABE25564B9D}" type="presParOf" srcId="{C5CDA761-D6A5-4762-8855-63A798453DC2}" destId="{68F53E74-6A1D-41BB-A71D-297DB32743AE}" srcOrd="0" destOrd="0" presId="urn:microsoft.com/office/officeart/2005/8/layout/cycle7"/>
    <dgm:cxn modelId="{19244905-359D-46AD-B36B-C94C82822D4B}" type="presParOf" srcId="{EDB3C597-4B55-4BB3-B443-0D5E9CF3045C}" destId="{4FD682AE-9714-4462-B647-222EA8AF2275}" srcOrd="2" destOrd="0" presId="urn:microsoft.com/office/officeart/2005/8/layout/cycle7"/>
    <dgm:cxn modelId="{AB734143-431D-4BC4-8967-140D22ACC76A}" type="presParOf" srcId="{EDB3C597-4B55-4BB3-B443-0D5E9CF3045C}" destId="{BB63AD4C-E253-45D1-96E1-DE7E7091F071}" srcOrd="3" destOrd="0" presId="urn:microsoft.com/office/officeart/2005/8/layout/cycle7"/>
    <dgm:cxn modelId="{8CE20B16-6BF9-4B5E-9FC5-A603990D166D}" type="presParOf" srcId="{BB63AD4C-E253-45D1-96E1-DE7E7091F071}" destId="{BED7F6E0-8A04-438A-90E2-BDAD30FFE05F}" srcOrd="0" destOrd="0" presId="urn:microsoft.com/office/officeart/2005/8/layout/cycle7"/>
    <dgm:cxn modelId="{82B8534A-07AE-4697-8AF7-DBB703400941}" type="presParOf" srcId="{EDB3C597-4B55-4BB3-B443-0D5E9CF3045C}" destId="{096ADEB1-53DB-4A0C-92AC-A9509BE8879B}" srcOrd="4" destOrd="0" presId="urn:microsoft.com/office/officeart/2005/8/layout/cycle7"/>
    <dgm:cxn modelId="{AF5E7EA9-4018-4765-8096-BF1F4D08C84B}" type="presParOf" srcId="{EDB3C597-4B55-4BB3-B443-0D5E9CF3045C}" destId="{9791D333-2FE8-4D3C-A5C8-E8ED6B5951A5}" srcOrd="5" destOrd="0" presId="urn:microsoft.com/office/officeart/2005/8/layout/cycle7"/>
    <dgm:cxn modelId="{830AABD9-8362-45E4-9741-B32FED92D8A4}" type="presParOf" srcId="{9791D333-2FE8-4D3C-A5C8-E8ED6B5951A5}" destId="{187E02EC-EC2E-4CEB-BF6F-FFCD6DFB998C}"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6EC28AB-1067-4899-91F9-43E43DA427E8}"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77CECB94-13FF-448A-9973-9C28F39F87C4}">
      <dgm:prSet phldrT="[Text]" custT="1"/>
      <dgm:spPr/>
      <dgm:t>
        <a:bodyPr/>
        <a:lstStyle/>
        <a:p>
          <a:r>
            <a:rPr lang="en-US" sz="6600" dirty="0" smtClean="0"/>
            <a:t>Sports</a:t>
          </a:r>
          <a:endParaRPr lang="en-US" sz="6600" dirty="0"/>
        </a:p>
      </dgm:t>
    </dgm:pt>
    <dgm:pt modelId="{7FE90752-BE1C-4F0D-9BA9-687AF03AE8CA}" type="parTrans" cxnId="{B5D7D0F2-8BBB-402F-8ABB-EAEE90A96FED}">
      <dgm:prSet/>
      <dgm:spPr/>
      <dgm:t>
        <a:bodyPr/>
        <a:lstStyle/>
        <a:p>
          <a:endParaRPr lang="en-US"/>
        </a:p>
      </dgm:t>
    </dgm:pt>
    <dgm:pt modelId="{40BB0AD9-2D01-4E58-AC15-79696D04C092}" type="sibTrans" cxnId="{B5D7D0F2-8BBB-402F-8ABB-EAEE90A96FED}">
      <dgm:prSet/>
      <dgm:spPr/>
      <dgm:t>
        <a:bodyPr/>
        <a:lstStyle/>
        <a:p>
          <a:endParaRPr lang="en-US"/>
        </a:p>
      </dgm:t>
    </dgm:pt>
    <dgm:pt modelId="{0858352D-F927-471F-B439-14D31AFEF9CC}">
      <dgm:prSet phldrT="[Text]" custT="1"/>
      <dgm:spPr/>
      <dgm:t>
        <a:bodyPr/>
        <a:lstStyle/>
        <a:p>
          <a:r>
            <a:rPr lang="en-US" sz="6600" dirty="0" smtClean="0"/>
            <a:t>Schools </a:t>
          </a:r>
          <a:endParaRPr lang="en-US" sz="6600" dirty="0"/>
        </a:p>
      </dgm:t>
    </dgm:pt>
    <dgm:pt modelId="{B772A8A3-9028-4ACD-8E26-B67F73CFDEF5}" type="parTrans" cxnId="{792CD75B-A06F-430D-90D2-923E8E3FFDCC}">
      <dgm:prSet/>
      <dgm:spPr/>
      <dgm:t>
        <a:bodyPr/>
        <a:lstStyle/>
        <a:p>
          <a:endParaRPr lang="en-US"/>
        </a:p>
      </dgm:t>
    </dgm:pt>
    <dgm:pt modelId="{57C6B171-92DE-4B46-AAAA-10A5D2A767ED}" type="sibTrans" cxnId="{792CD75B-A06F-430D-90D2-923E8E3FFDCC}">
      <dgm:prSet/>
      <dgm:spPr/>
      <dgm:t>
        <a:bodyPr/>
        <a:lstStyle/>
        <a:p>
          <a:endParaRPr lang="en-US"/>
        </a:p>
      </dgm:t>
    </dgm:pt>
    <dgm:pt modelId="{412A5A58-3F7F-4E01-931A-204C7C31C519}">
      <dgm:prSet phldrT="[Text]" custT="1"/>
      <dgm:spPr/>
      <dgm:t>
        <a:bodyPr/>
        <a:lstStyle/>
        <a:p>
          <a:r>
            <a:rPr lang="en-US" sz="6600" dirty="0" smtClean="0"/>
            <a:t>Industry</a:t>
          </a:r>
          <a:endParaRPr lang="en-US" sz="6600" dirty="0"/>
        </a:p>
      </dgm:t>
    </dgm:pt>
    <dgm:pt modelId="{1FA7FB78-6B5B-4A21-83AA-EC7425AAC6B5}" type="parTrans" cxnId="{B7AFC017-9D24-40BF-98A7-41F69EABE563}">
      <dgm:prSet/>
      <dgm:spPr/>
      <dgm:t>
        <a:bodyPr/>
        <a:lstStyle/>
        <a:p>
          <a:endParaRPr lang="en-US"/>
        </a:p>
      </dgm:t>
    </dgm:pt>
    <dgm:pt modelId="{8870D101-100D-4735-A199-E2C98016FDA4}" type="sibTrans" cxnId="{B7AFC017-9D24-40BF-98A7-41F69EABE563}">
      <dgm:prSet/>
      <dgm:spPr/>
      <dgm:t>
        <a:bodyPr/>
        <a:lstStyle/>
        <a:p>
          <a:endParaRPr lang="en-US"/>
        </a:p>
      </dgm:t>
    </dgm:pt>
    <dgm:pt modelId="{84B5E2C9-1589-48E7-9A8C-02DC2CBBDFE0}">
      <dgm:prSet phldrT="[Text]" custT="1"/>
      <dgm:spPr/>
      <dgm:t>
        <a:bodyPr/>
        <a:lstStyle/>
        <a:p>
          <a:r>
            <a:rPr lang="en-US" sz="4800" dirty="0" smtClean="0"/>
            <a:t>Counselling &amp; Mental Health</a:t>
          </a:r>
          <a:endParaRPr lang="en-US" sz="4800" dirty="0"/>
        </a:p>
      </dgm:t>
    </dgm:pt>
    <dgm:pt modelId="{FA837FED-4A6C-4579-A8DF-2892D8CD15AB}" type="parTrans" cxnId="{CF47717E-B166-480B-89FB-C6F0AB61A64E}">
      <dgm:prSet/>
      <dgm:spPr/>
      <dgm:t>
        <a:bodyPr/>
        <a:lstStyle/>
        <a:p>
          <a:endParaRPr lang="en-US"/>
        </a:p>
      </dgm:t>
    </dgm:pt>
    <dgm:pt modelId="{629C3B9C-3547-49C6-943F-23B2CACF681B}" type="sibTrans" cxnId="{CF47717E-B166-480B-89FB-C6F0AB61A64E}">
      <dgm:prSet/>
      <dgm:spPr/>
      <dgm:t>
        <a:bodyPr/>
        <a:lstStyle/>
        <a:p>
          <a:endParaRPr lang="en-US"/>
        </a:p>
      </dgm:t>
    </dgm:pt>
    <dgm:pt modelId="{D136A08C-1AC0-4763-ACDE-A43840096533}">
      <dgm:prSet phldrT="[Text]" custT="1"/>
      <dgm:spPr/>
      <dgm:t>
        <a:bodyPr/>
        <a:lstStyle/>
        <a:p>
          <a:r>
            <a:rPr lang="en-US" sz="6600" dirty="0" smtClean="0"/>
            <a:t>Work place</a:t>
          </a:r>
          <a:endParaRPr lang="en-US" sz="6600" dirty="0"/>
        </a:p>
      </dgm:t>
    </dgm:pt>
    <dgm:pt modelId="{86E43173-F7E4-4184-9E8F-F2C1E9BAFB84}" type="parTrans" cxnId="{BC42AAB1-FF51-45AA-96FD-7D48DBFBB28F}">
      <dgm:prSet/>
      <dgm:spPr/>
      <dgm:t>
        <a:bodyPr/>
        <a:lstStyle/>
        <a:p>
          <a:endParaRPr lang="en-US"/>
        </a:p>
      </dgm:t>
    </dgm:pt>
    <dgm:pt modelId="{794D5F4D-E1EF-4E72-996C-AAE03FCE8EF0}" type="sibTrans" cxnId="{BC42AAB1-FF51-45AA-96FD-7D48DBFBB28F}">
      <dgm:prSet/>
      <dgm:spPr/>
      <dgm:t>
        <a:bodyPr/>
        <a:lstStyle/>
        <a:p>
          <a:endParaRPr lang="en-US"/>
        </a:p>
      </dgm:t>
    </dgm:pt>
    <dgm:pt modelId="{204FFBF4-9864-4FCF-A160-0A4E31465F5D}" type="pres">
      <dgm:prSet presAssocID="{26EC28AB-1067-4899-91F9-43E43DA427E8}" presName="diagram" presStyleCnt="0">
        <dgm:presLayoutVars>
          <dgm:chMax val="1"/>
          <dgm:dir/>
          <dgm:animLvl val="ctr"/>
          <dgm:resizeHandles val="exact"/>
        </dgm:presLayoutVars>
      </dgm:prSet>
      <dgm:spPr/>
      <dgm:t>
        <a:bodyPr/>
        <a:lstStyle/>
        <a:p>
          <a:endParaRPr lang="en-US"/>
        </a:p>
      </dgm:t>
    </dgm:pt>
    <dgm:pt modelId="{77CF35B3-9F4C-4141-9002-A571BB9B540A}" type="pres">
      <dgm:prSet presAssocID="{26EC28AB-1067-4899-91F9-43E43DA427E8}" presName="matrix" presStyleCnt="0"/>
      <dgm:spPr/>
    </dgm:pt>
    <dgm:pt modelId="{6FB8BBAE-2CE1-4926-A03C-67CBFC408AA9}" type="pres">
      <dgm:prSet presAssocID="{26EC28AB-1067-4899-91F9-43E43DA427E8}" presName="tile1" presStyleLbl="node1" presStyleIdx="0" presStyleCnt="4" custLinFactNeighborX="-2938" custLinFactNeighborY="-25646"/>
      <dgm:spPr/>
      <dgm:t>
        <a:bodyPr/>
        <a:lstStyle/>
        <a:p>
          <a:endParaRPr lang="en-US"/>
        </a:p>
      </dgm:t>
    </dgm:pt>
    <dgm:pt modelId="{40B35827-F1F7-420B-A5F1-05D4C9601300}" type="pres">
      <dgm:prSet presAssocID="{26EC28AB-1067-4899-91F9-43E43DA427E8}" presName="tile1text" presStyleLbl="node1" presStyleIdx="0" presStyleCnt="4">
        <dgm:presLayoutVars>
          <dgm:chMax val="0"/>
          <dgm:chPref val="0"/>
          <dgm:bulletEnabled val="1"/>
        </dgm:presLayoutVars>
      </dgm:prSet>
      <dgm:spPr/>
      <dgm:t>
        <a:bodyPr/>
        <a:lstStyle/>
        <a:p>
          <a:endParaRPr lang="en-US"/>
        </a:p>
      </dgm:t>
    </dgm:pt>
    <dgm:pt modelId="{0975096E-D1EF-4A32-9373-47BF3D93BFD3}" type="pres">
      <dgm:prSet presAssocID="{26EC28AB-1067-4899-91F9-43E43DA427E8}" presName="tile2" presStyleLbl="node1" presStyleIdx="1" presStyleCnt="4"/>
      <dgm:spPr/>
      <dgm:t>
        <a:bodyPr/>
        <a:lstStyle/>
        <a:p>
          <a:endParaRPr lang="en-US"/>
        </a:p>
      </dgm:t>
    </dgm:pt>
    <dgm:pt modelId="{06373FD0-0BA1-490D-8DAF-CF328CA5E615}" type="pres">
      <dgm:prSet presAssocID="{26EC28AB-1067-4899-91F9-43E43DA427E8}" presName="tile2text" presStyleLbl="node1" presStyleIdx="1" presStyleCnt="4">
        <dgm:presLayoutVars>
          <dgm:chMax val="0"/>
          <dgm:chPref val="0"/>
          <dgm:bulletEnabled val="1"/>
        </dgm:presLayoutVars>
      </dgm:prSet>
      <dgm:spPr/>
      <dgm:t>
        <a:bodyPr/>
        <a:lstStyle/>
        <a:p>
          <a:endParaRPr lang="en-US"/>
        </a:p>
      </dgm:t>
    </dgm:pt>
    <dgm:pt modelId="{0468001E-0E81-40AB-9EA1-72BDD18D8D85}" type="pres">
      <dgm:prSet presAssocID="{26EC28AB-1067-4899-91F9-43E43DA427E8}" presName="tile3" presStyleLbl="node1" presStyleIdx="2" presStyleCnt="4"/>
      <dgm:spPr/>
      <dgm:t>
        <a:bodyPr/>
        <a:lstStyle/>
        <a:p>
          <a:endParaRPr lang="en-US"/>
        </a:p>
      </dgm:t>
    </dgm:pt>
    <dgm:pt modelId="{76E21EED-0BBB-4C28-8A43-C5427375BF2F}" type="pres">
      <dgm:prSet presAssocID="{26EC28AB-1067-4899-91F9-43E43DA427E8}" presName="tile3text" presStyleLbl="node1" presStyleIdx="2" presStyleCnt="4">
        <dgm:presLayoutVars>
          <dgm:chMax val="0"/>
          <dgm:chPref val="0"/>
          <dgm:bulletEnabled val="1"/>
        </dgm:presLayoutVars>
      </dgm:prSet>
      <dgm:spPr/>
      <dgm:t>
        <a:bodyPr/>
        <a:lstStyle/>
        <a:p>
          <a:endParaRPr lang="en-US"/>
        </a:p>
      </dgm:t>
    </dgm:pt>
    <dgm:pt modelId="{097BAE6C-2F77-4366-A74D-4F2D5CBF3A4D}" type="pres">
      <dgm:prSet presAssocID="{26EC28AB-1067-4899-91F9-43E43DA427E8}" presName="tile4" presStyleLbl="node1" presStyleIdx="3" presStyleCnt="4" custLinFactNeighborX="0" custLinFactNeighborY="0"/>
      <dgm:spPr/>
      <dgm:t>
        <a:bodyPr/>
        <a:lstStyle/>
        <a:p>
          <a:endParaRPr lang="en-US"/>
        </a:p>
      </dgm:t>
    </dgm:pt>
    <dgm:pt modelId="{87C48F87-E154-4D90-8E6E-B31D2C471F00}" type="pres">
      <dgm:prSet presAssocID="{26EC28AB-1067-4899-91F9-43E43DA427E8}" presName="tile4text" presStyleLbl="node1" presStyleIdx="3" presStyleCnt="4">
        <dgm:presLayoutVars>
          <dgm:chMax val="0"/>
          <dgm:chPref val="0"/>
          <dgm:bulletEnabled val="1"/>
        </dgm:presLayoutVars>
      </dgm:prSet>
      <dgm:spPr/>
      <dgm:t>
        <a:bodyPr/>
        <a:lstStyle/>
        <a:p>
          <a:endParaRPr lang="en-US"/>
        </a:p>
      </dgm:t>
    </dgm:pt>
    <dgm:pt modelId="{05A8DC22-1B55-4745-A4C2-84BD9E211D9E}" type="pres">
      <dgm:prSet presAssocID="{26EC28AB-1067-4899-91F9-43E43DA427E8}" presName="centerTile" presStyleLbl="fgShp" presStyleIdx="0" presStyleCnt="1" custScaleX="146471" custScaleY="111720">
        <dgm:presLayoutVars>
          <dgm:chMax val="0"/>
          <dgm:chPref val="0"/>
        </dgm:presLayoutVars>
      </dgm:prSet>
      <dgm:spPr/>
      <dgm:t>
        <a:bodyPr/>
        <a:lstStyle/>
        <a:p>
          <a:endParaRPr lang="en-US"/>
        </a:p>
      </dgm:t>
    </dgm:pt>
  </dgm:ptLst>
  <dgm:cxnLst>
    <dgm:cxn modelId="{2401C806-F07D-49A2-A79E-B227532477BE}" type="presOf" srcId="{84B5E2C9-1589-48E7-9A8C-02DC2CBBDFE0}" destId="{76E21EED-0BBB-4C28-8A43-C5427375BF2F}" srcOrd="1" destOrd="0" presId="urn:microsoft.com/office/officeart/2005/8/layout/matrix1"/>
    <dgm:cxn modelId="{B5D7D0F2-8BBB-402F-8ABB-EAEE90A96FED}" srcId="{26EC28AB-1067-4899-91F9-43E43DA427E8}" destId="{77CECB94-13FF-448A-9973-9C28F39F87C4}" srcOrd="0" destOrd="0" parTransId="{7FE90752-BE1C-4F0D-9BA9-687AF03AE8CA}" sibTransId="{40BB0AD9-2D01-4E58-AC15-79696D04C092}"/>
    <dgm:cxn modelId="{EA3B73A1-A6E5-47C8-8656-1DE97035F8C3}" type="presOf" srcId="{412A5A58-3F7F-4E01-931A-204C7C31C519}" destId="{06373FD0-0BA1-490D-8DAF-CF328CA5E615}" srcOrd="1" destOrd="0" presId="urn:microsoft.com/office/officeart/2005/8/layout/matrix1"/>
    <dgm:cxn modelId="{BC42AAB1-FF51-45AA-96FD-7D48DBFBB28F}" srcId="{77CECB94-13FF-448A-9973-9C28F39F87C4}" destId="{D136A08C-1AC0-4763-ACDE-A43840096533}" srcOrd="3" destOrd="0" parTransId="{86E43173-F7E4-4184-9E8F-F2C1E9BAFB84}" sibTransId="{794D5F4D-E1EF-4E72-996C-AAE03FCE8EF0}"/>
    <dgm:cxn modelId="{E3D96DF0-2C74-4458-9C04-2908A7A425F4}" type="presOf" srcId="{D136A08C-1AC0-4763-ACDE-A43840096533}" destId="{097BAE6C-2F77-4366-A74D-4F2D5CBF3A4D}" srcOrd="0" destOrd="0" presId="urn:microsoft.com/office/officeart/2005/8/layout/matrix1"/>
    <dgm:cxn modelId="{6DB639C0-1A0C-436E-8ACA-D4B90559DF09}" type="presOf" srcId="{D136A08C-1AC0-4763-ACDE-A43840096533}" destId="{87C48F87-E154-4D90-8E6E-B31D2C471F00}" srcOrd="1" destOrd="0" presId="urn:microsoft.com/office/officeart/2005/8/layout/matrix1"/>
    <dgm:cxn modelId="{44861DDA-B0D2-48A9-827E-BFC57A968F55}" type="presOf" srcId="{84B5E2C9-1589-48E7-9A8C-02DC2CBBDFE0}" destId="{0468001E-0E81-40AB-9EA1-72BDD18D8D85}" srcOrd="0" destOrd="0" presId="urn:microsoft.com/office/officeart/2005/8/layout/matrix1"/>
    <dgm:cxn modelId="{792CD75B-A06F-430D-90D2-923E8E3FFDCC}" srcId="{77CECB94-13FF-448A-9973-9C28F39F87C4}" destId="{0858352D-F927-471F-B439-14D31AFEF9CC}" srcOrd="0" destOrd="0" parTransId="{B772A8A3-9028-4ACD-8E26-B67F73CFDEF5}" sibTransId="{57C6B171-92DE-4B46-AAAA-10A5D2A767ED}"/>
    <dgm:cxn modelId="{CF47717E-B166-480B-89FB-C6F0AB61A64E}" srcId="{77CECB94-13FF-448A-9973-9C28F39F87C4}" destId="{84B5E2C9-1589-48E7-9A8C-02DC2CBBDFE0}" srcOrd="2" destOrd="0" parTransId="{FA837FED-4A6C-4579-A8DF-2892D8CD15AB}" sibTransId="{629C3B9C-3547-49C6-943F-23B2CACF681B}"/>
    <dgm:cxn modelId="{5CFE8BA0-B988-4C65-8ED8-8B12F9F19B55}" type="presOf" srcId="{77CECB94-13FF-448A-9973-9C28F39F87C4}" destId="{05A8DC22-1B55-4745-A4C2-84BD9E211D9E}" srcOrd="0" destOrd="0" presId="urn:microsoft.com/office/officeart/2005/8/layout/matrix1"/>
    <dgm:cxn modelId="{B7AFC017-9D24-40BF-98A7-41F69EABE563}" srcId="{77CECB94-13FF-448A-9973-9C28F39F87C4}" destId="{412A5A58-3F7F-4E01-931A-204C7C31C519}" srcOrd="1" destOrd="0" parTransId="{1FA7FB78-6B5B-4A21-83AA-EC7425AAC6B5}" sibTransId="{8870D101-100D-4735-A199-E2C98016FDA4}"/>
    <dgm:cxn modelId="{4C10DC76-4EF0-466C-A8BD-477C6DCD65F6}" type="presOf" srcId="{0858352D-F927-471F-B439-14D31AFEF9CC}" destId="{40B35827-F1F7-420B-A5F1-05D4C9601300}" srcOrd="1" destOrd="0" presId="urn:microsoft.com/office/officeart/2005/8/layout/matrix1"/>
    <dgm:cxn modelId="{35E4BE91-A6B6-49DA-A47E-85BEB7CD9768}" type="presOf" srcId="{412A5A58-3F7F-4E01-931A-204C7C31C519}" destId="{0975096E-D1EF-4A32-9373-47BF3D93BFD3}" srcOrd="0" destOrd="0" presId="urn:microsoft.com/office/officeart/2005/8/layout/matrix1"/>
    <dgm:cxn modelId="{00A688CE-38B6-4A4A-B181-B8211C04364A}" type="presOf" srcId="{0858352D-F927-471F-B439-14D31AFEF9CC}" destId="{6FB8BBAE-2CE1-4926-A03C-67CBFC408AA9}" srcOrd="0" destOrd="0" presId="urn:microsoft.com/office/officeart/2005/8/layout/matrix1"/>
    <dgm:cxn modelId="{4B52C66B-5A1A-409B-B7E4-2C02C25C08FE}" type="presOf" srcId="{26EC28AB-1067-4899-91F9-43E43DA427E8}" destId="{204FFBF4-9864-4FCF-A160-0A4E31465F5D}" srcOrd="0" destOrd="0" presId="urn:microsoft.com/office/officeart/2005/8/layout/matrix1"/>
    <dgm:cxn modelId="{B9755E1A-67F1-46BF-A663-B8E0DF359E3C}" type="presParOf" srcId="{204FFBF4-9864-4FCF-A160-0A4E31465F5D}" destId="{77CF35B3-9F4C-4141-9002-A571BB9B540A}" srcOrd="0" destOrd="0" presId="urn:microsoft.com/office/officeart/2005/8/layout/matrix1"/>
    <dgm:cxn modelId="{209EE591-20E9-403F-8BDA-832AB20BBAD2}" type="presParOf" srcId="{77CF35B3-9F4C-4141-9002-A571BB9B540A}" destId="{6FB8BBAE-2CE1-4926-A03C-67CBFC408AA9}" srcOrd="0" destOrd="0" presId="urn:microsoft.com/office/officeart/2005/8/layout/matrix1"/>
    <dgm:cxn modelId="{A784A7FE-EB67-4C9D-8E61-0D38547EDA42}" type="presParOf" srcId="{77CF35B3-9F4C-4141-9002-A571BB9B540A}" destId="{40B35827-F1F7-420B-A5F1-05D4C9601300}" srcOrd="1" destOrd="0" presId="urn:microsoft.com/office/officeart/2005/8/layout/matrix1"/>
    <dgm:cxn modelId="{209B5031-2E0B-4BCA-93E9-BF53183E7CAF}" type="presParOf" srcId="{77CF35B3-9F4C-4141-9002-A571BB9B540A}" destId="{0975096E-D1EF-4A32-9373-47BF3D93BFD3}" srcOrd="2" destOrd="0" presId="urn:microsoft.com/office/officeart/2005/8/layout/matrix1"/>
    <dgm:cxn modelId="{220E24D3-C523-406C-A28A-222069F11FDF}" type="presParOf" srcId="{77CF35B3-9F4C-4141-9002-A571BB9B540A}" destId="{06373FD0-0BA1-490D-8DAF-CF328CA5E615}" srcOrd="3" destOrd="0" presId="urn:microsoft.com/office/officeart/2005/8/layout/matrix1"/>
    <dgm:cxn modelId="{70D43117-89D6-4292-A918-9B8C9C76D76F}" type="presParOf" srcId="{77CF35B3-9F4C-4141-9002-A571BB9B540A}" destId="{0468001E-0E81-40AB-9EA1-72BDD18D8D85}" srcOrd="4" destOrd="0" presId="urn:microsoft.com/office/officeart/2005/8/layout/matrix1"/>
    <dgm:cxn modelId="{DA45098A-A2DD-46E1-8727-F5FD6D54AD04}" type="presParOf" srcId="{77CF35B3-9F4C-4141-9002-A571BB9B540A}" destId="{76E21EED-0BBB-4C28-8A43-C5427375BF2F}" srcOrd="5" destOrd="0" presId="urn:microsoft.com/office/officeart/2005/8/layout/matrix1"/>
    <dgm:cxn modelId="{8BD27AE9-CDF4-4D0F-9DB0-81491E634EF6}" type="presParOf" srcId="{77CF35B3-9F4C-4141-9002-A571BB9B540A}" destId="{097BAE6C-2F77-4366-A74D-4F2D5CBF3A4D}" srcOrd="6" destOrd="0" presId="urn:microsoft.com/office/officeart/2005/8/layout/matrix1"/>
    <dgm:cxn modelId="{274ABE7E-B71A-4362-A837-E93B917DAEEE}" type="presParOf" srcId="{77CF35B3-9F4C-4141-9002-A571BB9B540A}" destId="{87C48F87-E154-4D90-8E6E-B31D2C471F00}" srcOrd="7" destOrd="0" presId="urn:microsoft.com/office/officeart/2005/8/layout/matrix1"/>
    <dgm:cxn modelId="{C5915926-908E-413D-960F-70BF89B1DA6D}" type="presParOf" srcId="{204FFBF4-9864-4FCF-A160-0A4E31465F5D}" destId="{05A8DC22-1B55-4745-A4C2-84BD9E211D9E}"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FC6EE-2180-48E2-ACAA-B309C22EE931}">
      <dsp:nvSpPr>
        <dsp:cNvPr id="0" name=""/>
        <dsp:cNvSpPr/>
      </dsp:nvSpPr>
      <dsp:spPr>
        <a:xfrm rot="5400000">
          <a:off x="5305379" y="-2030027"/>
          <a:ext cx="1191577" cy="5554040"/>
        </a:xfrm>
        <a:prstGeom prst="round2SameRect">
          <a:avLst/>
        </a:prstGeom>
        <a:solidFill>
          <a:schemeClr val="accent5">
            <a:alpha val="90000"/>
            <a:tint val="40000"/>
            <a:hueOff val="0"/>
            <a:satOff val="0"/>
            <a:lumOff val="0"/>
            <a:alphaOff val="0"/>
          </a:schemeClr>
        </a:solidFill>
        <a:ln w="9525" cap="flat"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600200">
            <a:lnSpc>
              <a:spcPct val="90000"/>
            </a:lnSpc>
            <a:spcBef>
              <a:spcPct val="0"/>
            </a:spcBef>
            <a:spcAft>
              <a:spcPct val="15000"/>
            </a:spcAft>
            <a:buChar char="••"/>
          </a:pPr>
          <a:r>
            <a:rPr lang="en-GB" sz="3600" kern="1200" dirty="0" smtClean="0"/>
            <a:t>Two-hours (with breaks)</a:t>
          </a:r>
          <a:endParaRPr lang="en-GB" sz="3600" kern="1200" dirty="0"/>
        </a:p>
      </dsp:txBody>
      <dsp:txXfrm rot="-5400000">
        <a:off x="3124148" y="209372"/>
        <a:ext cx="5495872" cy="1075241"/>
      </dsp:txXfrm>
    </dsp:sp>
    <dsp:sp modelId="{0952B3BA-2168-41B9-9153-BA6D4D19FFDC}">
      <dsp:nvSpPr>
        <dsp:cNvPr id="0" name=""/>
        <dsp:cNvSpPr/>
      </dsp:nvSpPr>
      <dsp:spPr>
        <a:xfrm>
          <a:off x="0" y="2256"/>
          <a:ext cx="3124147" cy="1489471"/>
        </a:xfrm>
        <a:prstGeom prst="roundRect">
          <a:avLst/>
        </a:prstGeom>
        <a:gradFill rotWithShape="0">
          <a:gsLst>
            <a:gs pos="0">
              <a:schemeClr val="accent5">
                <a:hueOff val="0"/>
                <a:satOff val="0"/>
                <a:lumOff val="0"/>
                <a:alphaOff val="0"/>
                <a:tint val="58000"/>
                <a:satMod val="108000"/>
                <a:lumMod val="110000"/>
              </a:schemeClr>
            </a:gs>
            <a:gs pos="100000">
              <a:schemeClr val="accent5">
                <a:hueOff val="0"/>
                <a:satOff val="0"/>
                <a:lumOff val="0"/>
                <a:alphaOff val="0"/>
                <a:tint val="81000"/>
                <a:satMod val="109000"/>
                <a:lumMod val="105000"/>
              </a:schemeClr>
            </a:gs>
          </a:gsLst>
          <a:lin ang="504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0" tIns="95250" rIns="190500" bIns="95250" numCol="1" spcCol="1270" anchor="ctr" anchorCtr="0">
          <a:noAutofit/>
        </a:bodyPr>
        <a:lstStyle/>
        <a:p>
          <a:pPr lvl="0" algn="ctr" defTabSz="2222500">
            <a:lnSpc>
              <a:spcPct val="90000"/>
            </a:lnSpc>
            <a:spcBef>
              <a:spcPct val="0"/>
            </a:spcBef>
            <a:spcAft>
              <a:spcPct val="35000"/>
            </a:spcAft>
          </a:pPr>
          <a:r>
            <a:rPr lang="en-GB" sz="5000" b="1" kern="1200" dirty="0" smtClean="0"/>
            <a:t>Lectures</a:t>
          </a:r>
          <a:endParaRPr lang="en-GB" sz="5000" b="1" kern="1200" dirty="0"/>
        </a:p>
      </dsp:txBody>
      <dsp:txXfrm>
        <a:off x="72710" y="74966"/>
        <a:ext cx="2978727" cy="1344051"/>
      </dsp:txXfrm>
    </dsp:sp>
    <dsp:sp modelId="{4DCEEF53-4D76-47BF-926E-32A08D1173EC}">
      <dsp:nvSpPr>
        <dsp:cNvPr id="0" name=""/>
        <dsp:cNvSpPr/>
      </dsp:nvSpPr>
      <dsp:spPr>
        <a:xfrm rot="5400000">
          <a:off x="5305379" y="-466082"/>
          <a:ext cx="1191577" cy="5554040"/>
        </a:xfrm>
        <a:prstGeom prst="round2SameRect">
          <a:avLst/>
        </a:prstGeom>
        <a:solidFill>
          <a:schemeClr val="accent5">
            <a:alpha val="90000"/>
            <a:tint val="40000"/>
            <a:hueOff val="0"/>
            <a:satOff val="0"/>
            <a:lumOff val="0"/>
            <a:alphaOff val="0"/>
          </a:schemeClr>
        </a:solidFill>
        <a:ln w="9525" cap="flat"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600200">
            <a:lnSpc>
              <a:spcPct val="90000"/>
            </a:lnSpc>
            <a:spcBef>
              <a:spcPct val="0"/>
            </a:spcBef>
            <a:spcAft>
              <a:spcPct val="15000"/>
            </a:spcAft>
            <a:buChar char="••"/>
          </a:pPr>
          <a:r>
            <a:rPr lang="en-GB" sz="3600" kern="1200" dirty="0" smtClean="0"/>
            <a:t>Two-hours (with breaks)</a:t>
          </a:r>
          <a:endParaRPr lang="en-GB" sz="3600" kern="1200" dirty="0"/>
        </a:p>
      </dsp:txBody>
      <dsp:txXfrm rot="-5400000">
        <a:off x="3124148" y="1773317"/>
        <a:ext cx="5495872" cy="1075241"/>
      </dsp:txXfrm>
    </dsp:sp>
    <dsp:sp modelId="{C2C1F73C-C26C-482E-8D37-338C3664226A}">
      <dsp:nvSpPr>
        <dsp:cNvPr id="0" name=""/>
        <dsp:cNvSpPr/>
      </dsp:nvSpPr>
      <dsp:spPr>
        <a:xfrm>
          <a:off x="0" y="1566202"/>
          <a:ext cx="3124147" cy="1489471"/>
        </a:xfrm>
        <a:prstGeom prst="roundRect">
          <a:avLst/>
        </a:prstGeom>
        <a:gradFill rotWithShape="0">
          <a:gsLst>
            <a:gs pos="0">
              <a:schemeClr val="accent5">
                <a:hueOff val="0"/>
                <a:satOff val="0"/>
                <a:lumOff val="0"/>
                <a:alphaOff val="0"/>
                <a:tint val="58000"/>
                <a:satMod val="108000"/>
                <a:lumMod val="110000"/>
              </a:schemeClr>
            </a:gs>
            <a:gs pos="100000">
              <a:schemeClr val="accent5">
                <a:hueOff val="0"/>
                <a:satOff val="0"/>
                <a:lumOff val="0"/>
                <a:alphaOff val="0"/>
                <a:tint val="81000"/>
                <a:satMod val="109000"/>
                <a:lumMod val="105000"/>
              </a:schemeClr>
            </a:gs>
          </a:gsLst>
          <a:lin ang="504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0" tIns="95250" rIns="190500" bIns="95250" numCol="1" spcCol="1270" anchor="ctr" anchorCtr="0">
          <a:noAutofit/>
        </a:bodyPr>
        <a:lstStyle/>
        <a:p>
          <a:pPr lvl="0" algn="ctr" defTabSz="2222500">
            <a:lnSpc>
              <a:spcPct val="90000"/>
            </a:lnSpc>
            <a:spcBef>
              <a:spcPct val="0"/>
            </a:spcBef>
            <a:spcAft>
              <a:spcPct val="35000"/>
            </a:spcAft>
          </a:pPr>
          <a:r>
            <a:rPr lang="en-GB" sz="5000" b="1" kern="1200" dirty="0" smtClean="0"/>
            <a:t>Seminars</a:t>
          </a:r>
          <a:endParaRPr lang="en-GB" sz="5000" b="1" kern="1200" dirty="0"/>
        </a:p>
      </dsp:txBody>
      <dsp:txXfrm>
        <a:off x="72710" y="1638912"/>
        <a:ext cx="2978727" cy="1344051"/>
      </dsp:txXfrm>
    </dsp:sp>
    <dsp:sp modelId="{C8BB3312-EFDB-4C88-941C-BCF0C4DF2B87}">
      <dsp:nvSpPr>
        <dsp:cNvPr id="0" name=""/>
        <dsp:cNvSpPr/>
      </dsp:nvSpPr>
      <dsp:spPr>
        <a:xfrm rot="5400000">
          <a:off x="5305379" y="1097863"/>
          <a:ext cx="1191577" cy="5554040"/>
        </a:xfrm>
        <a:prstGeom prst="round2SameRect">
          <a:avLst/>
        </a:prstGeom>
        <a:solidFill>
          <a:schemeClr val="accent5">
            <a:alpha val="90000"/>
            <a:tint val="40000"/>
            <a:hueOff val="0"/>
            <a:satOff val="0"/>
            <a:lumOff val="0"/>
            <a:alphaOff val="0"/>
          </a:schemeClr>
        </a:solidFill>
        <a:ln w="9525" cap="flat"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600200">
            <a:lnSpc>
              <a:spcPct val="90000"/>
            </a:lnSpc>
            <a:spcBef>
              <a:spcPct val="0"/>
            </a:spcBef>
            <a:spcAft>
              <a:spcPct val="15000"/>
            </a:spcAft>
            <a:buChar char="••"/>
          </a:pPr>
          <a:r>
            <a:rPr lang="en-GB" sz="3600" kern="1200" dirty="0" smtClean="0"/>
            <a:t>Timetable, Handbook,</a:t>
          </a:r>
          <a:endParaRPr lang="en-GB" sz="3600" kern="1200" dirty="0"/>
        </a:p>
        <a:p>
          <a:pPr marL="285750" lvl="1" indent="-285750" algn="l" defTabSz="1600200">
            <a:lnSpc>
              <a:spcPct val="90000"/>
            </a:lnSpc>
            <a:spcBef>
              <a:spcPct val="0"/>
            </a:spcBef>
            <a:spcAft>
              <a:spcPct val="15000"/>
            </a:spcAft>
            <a:buChar char="••"/>
          </a:pPr>
          <a:r>
            <a:rPr lang="en-GB" sz="3600" kern="1200" dirty="0" smtClean="0"/>
            <a:t>Readings, assessment info</a:t>
          </a:r>
          <a:endParaRPr lang="en-GB" sz="3600" kern="1200" dirty="0"/>
        </a:p>
      </dsp:txBody>
      <dsp:txXfrm rot="-5400000">
        <a:off x="3124148" y="3337262"/>
        <a:ext cx="5495872" cy="1075241"/>
      </dsp:txXfrm>
    </dsp:sp>
    <dsp:sp modelId="{D4A1D3B6-E07A-46D9-90C2-EC5E281628AD}">
      <dsp:nvSpPr>
        <dsp:cNvPr id="0" name=""/>
        <dsp:cNvSpPr/>
      </dsp:nvSpPr>
      <dsp:spPr>
        <a:xfrm>
          <a:off x="0" y="3130147"/>
          <a:ext cx="3124147" cy="1489471"/>
        </a:xfrm>
        <a:prstGeom prst="roundRect">
          <a:avLst/>
        </a:prstGeom>
        <a:gradFill rotWithShape="0">
          <a:gsLst>
            <a:gs pos="0">
              <a:schemeClr val="accent5">
                <a:hueOff val="0"/>
                <a:satOff val="0"/>
                <a:lumOff val="0"/>
                <a:alphaOff val="0"/>
                <a:tint val="58000"/>
                <a:satMod val="108000"/>
                <a:lumMod val="110000"/>
              </a:schemeClr>
            </a:gs>
            <a:gs pos="100000">
              <a:schemeClr val="accent5">
                <a:hueOff val="0"/>
                <a:satOff val="0"/>
                <a:lumOff val="0"/>
                <a:alphaOff val="0"/>
                <a:tint val="81000"/>
                <a:satMod val="109000"/>
                <a:lumMod val="105000"/>
              </a:schemeClr>
            </a:gs>
          </a:gsLst>
          <a:lin ang="504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0" tIns="95250" rIns="190500" bIns="95250" numCol="1" spcCol="1270" anchor="ctr" anchorCtr="0">
          <a:noAutofit/>
        </a:bodyPr>
        <a:lstStyle/>
        <a:p>
          <a:pPr lvl="0" algn="ctr" defTabSz="2222500">
            <a:lnSpc>
              <a:spcPct val="90000"/>
            </a:lnSpc>
            <a:spcBef>
              <a:spcPct val="0"/>
            </a:spcBef>
            <a:spcAft>
              <a:spcPct val="35000"/>
            </a:spcAft>
          </a:pPr>
          <a:r>
            <a:rPr lang="en-GB" sz="5000" b="1" kern="1200" dirty="0" smtClean="0"/>
            <a:t>Moodle</a:t>
          </a:r>
          <a:endParaRPr lang="en-GB" sz="5000" b="1" kern="1200" dirty="0"/>
        </a:p>
      </dsp:txBody>
      <dsp:txXfrm>
        <a:off x="72710" y="3202857"/>
        <a:ext cx="2978727" cy="13440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BF9A62-D045-403F-812D-5B02DDECBD00}">
      <dsp:nvSpPr>
        <dsp:cNvPr id="0" name=""/>
        <dsp:cNvSpPr/>
      </dsp:nvSpPr>
      <dsp:spPr>
        <a:xfrm rot="10800000">
          <a:off x="194786" y="3754"/>
          <a:ext cx="8633329" cy="1562464"/>
        </a:xfrm>
        <a:prstGeom prst="homePlate">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9003" tIns="121920" rIns="227584" bIns="121920" numCol="1" spcCol="1270" anchor="ctr" anchorCtr="0">
          <a:noAutofit/>
        </a:bodyPr>
        <a:lstStyle/>
        <a:p>
          <a:pPr lvl="0" algn="l" defTabSz="1422400">
            <a:lnSpc>
              <a:spcPct val="90000"/>
            </a:lnSpc>
            <a:spcBef>
              <a:spcPct val="0"/>
            </a:spcBef>
            <a:spcAft>
              <a:spcPct val="35000"/>
            </a:spcAft>
          </a:pPr>
          <a:r>
            <a:rPr lang="en-GB" sz="3200" kern="1200" dirty="0" smtClean="0"/>
            <a:t>Develop a critical understanding of the key theories of human cognition in relation to understanding human performance;</a:t>
          </a:r>
          <a:endParaRPr lang="en-GB" sz="3200" kern="1200" dirty="0"/>
        </a:p>
      </dsp:txBody>
      <dsp:txXfrm rot="10800000">
        <a:off x="585402" y="3754"/>
        <a:ext cx="8242713" cy="1562464"/>
      </dsp:txXfrm>
    </dsp:sp>
    <dsp:sp modelId="{443E682F-F3FE-42E9-904F-5DCB9ABDF849}">
      <dsp:nvSpPr>
        <dsp:cNvPr id="0" name=""/>
        <dsp:cNvSpPr/>
      </dsp:nvSpPr>
      <dsp:spPr>
        <a:xfrm>
          <a:off x="0" y="689894"/>
          <a:ext cx="218745" cy="285649"/>
        </a:xfrm>
        <a:prstGeom prst="flowChartConnector">
          <a:avLst/>
        </a:prstGeom>
        <a:solidFill>
          <a:schemeClr val="accent5">
            <a:tint val="40000"/>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1B8C44-5B27-4303-AD35-082368189781}">
      <dsp:nvSpPr>
        <dsp:cNvPr id="0" name=""/>
        <dsp:cNvSpPr/>
      </dsp:nvSpPr>
      <dsp:spPr>
        <a:xfrm rot="10800000">
          <a:off x="194786" y="2032625"/>
          <a:ext cx="8633329" cy="1562464"/>
        </a:xfrm>
        <a:prstGeom prst="homePlate">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9003" tIns="121920" rIns="227584" bIns="121920" numCol="1" spcCol="1270" anchor="ctr" anchorCtr="0">
          <a:noAutofit/>
        </a:bodyPr>
        <a:lstStyle/>
        <a:p>
          <a:pPr lvl="0" algn="l" defTabSz="1422400">
            <a:lnSpc>
              <a:spcPct val="90000"/>
            </a:lnSpc>
            <a:spcBef>
              <a:spcPct val="0"/>
            </a:spcBef>
            <a:spcAft>
              <a:spcPct val="35000"/>
            </a:spcAft>
          </a:pPr>
          <a:r>
            <a:rPr lang="en-GB" sz="3200" kern="1200" dirty="0" smtClean="0"/>
            <a:t>Enhance students’ awareness of the complex interaction between wider factors influencing human performance, focusing primarily on cognition, stress and individual differences;</a:t>
          </a:r>
          <a:endParaRPr lang="en-GB" sz="3200" kern="1200" dirty="0"/>
        </a:p>
      </dsp:txBody>
      <dsp:txXfrm rot="10800000">
        <a:off x="585402" y="2032625"/>
        <a:ext cx="8242713" cy="1562464"/>
      </dsp:txXfrm>
    </dsp:sp>
    <dsp:sp modelId="{CAF0B872-62B8-4B05-B737-6233512172FF}">
      <dsp:nvSpPr>
        <dsp:cNvPr id="0" name=""/>
        <dsp:cNvSpPr/>
      </dsp:nvSpPr>
      <dsp:spPr>
        <a:xfrm>
          <a:off x="0" y="2718766"/>
          <a:ext cx="218745" cy="285649"/>
        </a:xfrm>
        <a:prstGeom prst="flowChartConnector">
          <a:avLst/>
        </a:prstGeom>
        <a:solidFill>
          <a:schemeClr val="accent5">
            <a:tint val="40000"/>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FE546A-8BD6-47EB-A25B-4A19BA3235FE}">
      <dsp:nvSpPr>
        <dsp:cNvPr id="0" name=""/>
        <dsp:cNvSpPr/>
      </dsp:nvSpPr>
      <dsp:spPr>
        <a:xfrm rot="10800000">
          <a:off x="194786" y="4061497"/>
          <a:ext cx="8633329" cy="1562464"/>
        </a:xfrm>
        <a:prstGeom prst="homePlate">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9003" tIns="121920" rIns="227584" bIns="121920" numCol="1" spcCol="1270" anchor="ctr" anchorCtr="0">
          <a:noAutofit/>
        </a:bodyPr>
        <a:lstStyle/>
        <a:p>
          <a:pPr lvl="0" algn="l" defTabSz="1422400">
            <a:lnSpc>
              <a:spcPct val="90000"/>
            </a:lnSpc>
            <a:spcBef>
              <a:spcPct val="0"/>
            </a:spcBef>
            <a:spcAft>
              <a:spcPct val="35000"/>
            </a:spcAft>
          </a:pPr>
          <a:r>
            <a:rPr lang="en-GB" sz="3200" kern="1200" dirty="0" smtClean="0"/>
            <a:t>Further develop students’ critical thinking and scientific reasoning skills.</a:t>
          </a:r>
          <a:endParaRPr lang="en-GB" sz="3200" kern="1200" dirty="0"/>
        </a:p>
      </dsp:txBody>
      <dsp:txXfrm rot="10800000">
        <a:off x="585402" y="4061497"/>
        <a:ext cx="8242713" cy="1562464"/>
      </dsp:txXfrm>
    </dsp:sp>
    <dsp:sp modelId="{1E7A1AA2-0B36-462F-BC24-CFB8C2200600}">
      <dsp:nvSpPr>
        <dsp:cNvPr id="0" name=""/>
        <dsp:cNvSpPr/>
      </dsp:nvSpPr>
      <dsp:spPr>
        <a:xfrm>
          <a:off x="0" y="4747638"/>
          <a:ext cx="218745" cy="285649"/>
        </a:xfrm>
        <a:prstGeom prst="flowChartConnector">
          <a:avLst/>
        </a:prstGeom>
        <a:solidFill>
          <a:schemeClr val="accent5">
            <a:tint val="40000"/>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5DC59-92AF-4373-B5DB-B3E3AE28D534}">
      <dsp:nvSpPr>
        <dsp:cNvPr id="0" name=""/>
        <dsp:cNvSpPr/>
      </dsp:nvSpPr>
      <dsp:spPr>
        <a:xfrm>
          <a:off x="12114" y="5155"/>
          <a:ext cx="8958376" cy="1017335"/>
        </a:xfrm>
        <a:prstGeom prst="roundRect">
          <a:avLst>
            <a:gd name="adj" fmla="val 10000"/>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lvl="0" algn="ctr" defTabSz="1422400">
            <a:lnSpc>
              <a:spcPct val="90000"/>
            </a:lnSpc>
            <a:spcBef>
              <a:spcPct val="0"/>
            </a:spcBef>
            <a:spcAft>
              <a:spcPct val="35000"/>
            </a:spcAft>
          </a:pPr>
          <a:r>
            <a:rPr lang="en-GB" sz="3200" kern="1200" dirty="0" smtClean="0"/>
            <a:t>Upon successful completion of this module, students will be able to: </a:t>
          </a:r>
          <a:endParaRPr lang="en-GB" sz="3200" kern="1200" dirty="0"/>
        </a:p>
      </dsp:txBody>
      <dsp:txXfrm>
        <a:off x="41911" y="34952"/>
        <a:ext cx="8898782" cy="957741"/>
      </dsp:txXfrm>
    </dsp:sp>
    <dsp:sp modelId="{DEA1679F-65CE-4B2D-919A-06EF83ED8EDF}">
      <dsp:nvSpPr>
        <dsp:cNvPr id="0" name=""/>
        <dsp:cNvSpPr/>
      </dsp:nvSpPr>
      <dsp:spPr>
        <a:xfrm>
          <a:off x="0" y="1627144"/>
          <a:ext cx="136445" cy="197139"/>
        </a:xfrm>
        <a:prstGeom prst="roundRect">
          <a:avLst>
            <a:gd name="adj" fmla="val 16670"/>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4940F6-7943-427A-B152-0671F0E6F440}">
      <dsp:nvSpPr>
        <dsp:cNvPr id="0" name=""/>
        <dsp:cNvSpPr/>
      </dsp:nvSpPr>
      <dsp:spPr>
        <a:xfrm>
          <a:off x="327047" y="1205611"/>
          <a:ext cx="8334764" cy="1017335"/>
        </a:xfrm>
        <a:prstGeom prst="roundRect">
          <a:avLst>
            <a:gd name="adj" fmla="val 16670"/>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dirty="0" smtClean="0"/>
            <a:t>critically evaluate the links between applied domains of performance and theoretical models of cognitive processing;</a:t>
          </a:r>
          <a:endParaRPr lang="en-GB" sz="2400" kern="1200" dirty="0"/>
        </a:p>
      </dsp:txBody>
      <dsp:txXfrm>
        <a:off x="376718" y="1255282"/>
        <a:ext cx="8235422" cy="917993"/>
      </dsp:txXfrm>
    </dsp:sp>
    <dsp:sp modelId="{0B293922-AB94-4798-A236-DB5370F1FF36}">
      <dsp:nvSpPr>
        <dsp:cNvPr id="0" name=""/>
        <dsp:cNvSpPr/>
      </dsp:nvSpPr>
      <dsp:spPr>
        <a:xfrm>
          <a:off x="0" y="2800844"/>
          <a:ext cx="136445" cy="197139"/>
        </a:xfrm>
        <a:prstGeom prst="roundRect">
          <a:avLst>
            <a:gd name="adj" fmla="val 16670"/>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0D42D0-450E-4E9B-A16F-D40F3DBD39D9}">
      <dsp:nvSpPr>
        <dsp:cNvPr id="0" name=""/>
        <dsp:cNvSpPr/>
      </dsp:nvSpPr>
      <dsp:spPr>
        <a:xfrm>
          <a:off x="327047" y="2345027"/>
          <a:ext cx="8334764" cy="1017335"/>
        </a:xfrm>
        <a:prstGeom prst="roundRect">
          <a:avLst>
            <a:gd name="adj" fmla="val 16670"/>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dirty="0" smtClean="0"/>
            <a:t>synthesise the empirical evidence evaluating wider psychological theories of human performance;</a:t>
          </a:r>
          <a:endParaRPr lang="en-GB" sz="2400" kern="1200" dirty="0"/>
        </a:p>
      </dsp:txBody>
      <dsp:txXfrm>
        <a:off x="376718" y="2394698"/>
        <a:ext cx="8235422" cy="917993"/>
      </dsp:txXfrm>
    </dsp:sp>
    <dsp:sp modelId="{36FC6714-2702-4BD0-A990-03B38089A56C}">
      <dsp:nvSpPr>
        <dsp:cNvPr id="0" name=""/>
        <dsp:cNvSpPr/>
      </dsp:nvSpPr>
      <dsp:spPr>
        <a:xfrm>
          <a:off x="0" y="3883106"/>
          <a:ext cx="136445" cy="197139"/>
        </a:xfrm>
        <a:prstGeom prst="roundRect">
          <a:avLst>
            <a:gd name="adj" fmla="val 16670"/>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38923F-0E82-4F00-8E82-9AAD60D44219}">
      <dsp:nvSpPr>
        <dsp:cNvPr id="0" name=""/>
        <dsp:cNvSpPr/>
      </dsp:nvSpPr>
      <dsp:spPr>
        <a:xfrm>
          <a:off x="311641" y="3484443"/>
          <a:ext cx="8350170" cy="1017335"/>
        </a:xfrm>
        <a:prstGeom prst="roundRect">
          <a:avLst>
            <a:gd name="adj" fmla="val 16670"/>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dirty="0" smtClean="0"/>
            <a:t>examine practical, theoretical and ethical issues associated with the range of domains and methodologies in which human performance can be studied and understood; </a:t>
          </a:r>
          <a:endParaRPr lang="en-GB" sz="2400" kern="1200" dirty="0"/>
        </a:p>
      </dsp:txBody>
      <dsp:txXfrm>
        <a:off x="361312" y="3534114"/>
        <a:ext cx="8250828" cy="917993"/>
      </dsp:txXfrm>
    </dsp:sp>
    <dsp:sp modelId="{73A4F2BF-66DA-4A41-8208-2142E5EBE78F}">
      <dsp:nvSpPr>
        <dsp:cNvPr id="0" name=""/>
        <dsp:cNvSpPr/>
      </dsp:nvSpPr>
      <dsp:spPr>
        <a:xfrm>
          <a:off x="0" y="4976813"/>
          <a:ext cx="136445" cy="197139"/>
        </a:xfrm>
        <a:prstGeom prst="roundRect">
          <a:avLst>
            <a:gd name="adj" fmla="val 16670"/>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6CB037-2EC1-40E2-AD53-E5493B0387F5}">
      <dsp:nvSpPr>
        <dsp:cNvPr id="0" name=""/>
        <dsp:cNvSpPr/>
      </dsp:nvSpPr>
      <dsp:spPr>
        <a:xfrm>
          <a:off x="308679" y="4623858"/>
          <a:ext cx="8353132" cy="1017335"/>
        </a:xfrm>
        <a:prstGeom prst="roundRect">
          <a:avLst>
            <a:gd name="adj" fmla="val 16670"/>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kern="1200" dirty="0" smtClean="0"/>
            <a:t>have the ability to present work to a professional standard suitable for an academic audience through appropriate media.</a:t>
          </a:r>
          <a:endParaRPr lang="en-GB" sz="2400" kern="1200" dirty="0"/>
        </a:p>
      </dsp:txBody>
      <dsp:txXfrm>
        <a:off x="358350" y="4673529"/>
        <a:ext cx="8253790" cy="9179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974791-F376-4FB4-98AD-D323D8B7DA89}">
      <dsp:nvSpPr>
        <dsp:cNvPr id="0" name=""/>
        <dsp:cNvSpPr/>
      </dsp:nvSpPr>
      <dsp:spPr>
        <a:xfrm rot="10800000">
          <a:off x="1694831" y="1972593"/>
          <a:ext cx="8328002" cy="1302209"/>
        </a:xfrm>
        <a:prstGeom prst="homePlate">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9591" tIns="91440" rIns="170688" bIns="91440" numCol="1" spcCol="1270" anchor="ctr" anchorCtr="0">
          <a:noAutofit/>
        </a:bodyPr>
        <a:lstStyle/>
        <a:p>
          <a:pPr lvl="0" algn="l" defTabSz="1066800">
            <a:lnSpc>
              <a:spcPct val="90000"/>
            </a:lnSpc>
            <a:spcBef>
              <a:spcPct val="0"/>
            </a:spcBef>
            <a:spcAft>
              <a:spcPct val="35000"/>
            </a:spcAft>
          </a:pPr>
          <a:r>
            <a:rPr lang="en-GB" sz="2400" kern="1200" dirty="0" err="1" smtClean="0"/>
            <a:t>Wickens</a:t>
          </a:r>
          <a:r>
            <a:rPr lang="en-GB" sz="2400" kern="1200" dirty="0" smtClean="0"/>
            <a:t>, C. D., Hollands, S. B., &amp; </a:t>
          </a:r>
          <a:r>
            <a:rPr lang="en-GB" sz="2400" kern="1200" dirty="0" err="1" smtClean="0"/>
            <a:t>Parasuraman</a:t>
          </a:r>
          <a:r>
            <a:rPr lang="en-GB" sz="2400" kern="1200" dirty="0" smtClean="0"/>
            <a:t>, R. (2013). </a:t>
          </a:r>
          <a:r>
            <a:rPr lang="en-GB" sz="2400" i="1" kern="1200" dirty="0" smtClean="0"/>
            <a:t>Engineering Psychology and Human Performance.</a:t>
          </a:r>
          <a:r>
            <a:rPr lang="en-GB" sz="2400" kern="1200" dirty="0" smtClean="0"/>
            <a:t> Pearson.</a:t>
          </a:r>
        </a:p>
        <a:p>
          <a:pPr lvl="0" algn="l" defTabSz="1066800">
            <a:lnSpc>
              <a:spcPct val="90000"/>
            </a:lnSpc>
            <a:spcBef>
              <a:spcPct val="0"/>
            </a:spcBef>
            <a:spcAft>
              <a:spcPct val="35000"/>
            </a:spcAft>
          </a:pPr>
          <a:r>
            <a:rPr lang="en-GB" sz="2400" b="1" kern="1200" dirty="0" smtClean="0"/>
            <a:t>Library Catalogue Number: 158.7 ENG</a:t>
          </a:r>
          <a:endParaRPr lang="en-GB" sz="2400" b="1" kern="1200" dirty="0"/>
        </a:p>
      </dsp:txBody>
      <dsp:txXfrm rot="10800000">
        <a:off x="2020383" y="1972593"/>
        <a:ext cx="8002450" cy="1302209"/>
      </dsp:txXfrm>
    </dsp:sp>
    <dsp:sp modelId="{EDDE0D43-9680-4130-91F4-DA47BC628EFA}">
      <dsp:nvSpPr>
        <dsp:cNvPr id="0" name=""/>
        <dsp:cNvSpPr/>
      </dsp:nvSpPr>
      <dsp:spPr>
        <a:xfrm>
          <a:off x="1025772" y="1863781"/>
          <a:ext cx="1239167" cy="1585445"/>
        </a:xfrm>
        <a:prstGeom prst="rect">
          <a:avLst/>
        </a:prstGeom>
        <a:blipFill dpi="0" rotWithShape="1">
          <a:blip xmlns:r="http://schemas.openxmlformats.org/officeDocument/2006/relationships" r:embed="rId1">
            <a:extLst>
              <a:ext uri="{28A0092B-C50C-407E-A947-70E740481C1C}">
                <a14:useLocalDpi xmlns:a14="http://schemas.microsoft.com/office/drawing/2010/main" val="0"/>
              </a:ext>
            </a:extLst>
          </a:blip>
          <a:srcRect/>
          <a:stretch>
            <a:fillRect l="-7272" t="1032" r="-5970" b="-5958"/>
          </a:stretch>
        </a:blip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86267FD-BE95-4C5A-A930-A3488EB24FA4}">
      <dsp:nvSpPr>
        <dsp:cNvPr id="0" name=""/>
        <dsp:cNvSpPr/>
      </dsp:nvSpPr>
      <dsp:spPr>
        <a:xfrm rot="10800000">
          <a:off x="1606377" y="190016"/>
          <a:ext cx="8435018" cy="1401972"/>
        </a:xfrm>
        <a:prstGeom prst="homePlate">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9591" tIns="91440" rIns="170688" bIns="91440" numCol="1" spcCol="1270" anchor="ctr" anchorCtr="0">
          <a:noAutofit/>
        </a:bodyPr>
        <a:lstStyle/>
        <a:p>
          <a:pPr lvl="0" algn="l" defTabSz="1066800">
            <a:lnSpc>
              <a:spcPct val="90000"/>
            </a:lnSpc>
            <a:spcBef>
              <a:spcPct val="0"/>
            </a:spcBef>
            <a:spcAft>
              <a:spcPct val="35000"/>
            </a:spcAft>
          </a:pPr>
          <a:r>
            <a:rPr lang="en-GB" sz="2400" kern="1200" dirty="0" smtClean="0"/>
            <a:t>Matthews G., Davies, D .B., </a:t>
          </a:r>
          <a:r>
            <a:rPr lang="en-GB" sz="2400" kern="1200" dirty="0" err="1" smtClean="0"/>
            <a:t>Westerman</a:t>
          </a:r>
          <a:r>
            <a:rPr lang="en-GB" sz="2400" kern="1200" dirty="0" smtClean="0"/>
            <a:t>, S J., &amp; Stammers, R. B. (2000). </a:t>
          </a:r>
          <a:r>
            <a:rPr lang="en-GB" sz="2400" i="1" kern="1200" dirty="0" smtClean="0"/>
            <a:t>Human Performance: Cognition, stress and individual differences.</a:t>
          </a:r>
          <a:r>
            <a:rPr lang="en-GB" sz="2400" kern="1200" dirty="0" smtClean="0"/>
            <a:t> Hove: Psychology Press.</a:t>
          </a:r>
        </a:p>
        <a:p>
          <a:pPr lvl="0" algn="l" defTabSz="1066800">
            <a:lnSpc>
              <a:spcPct val="90000"/>
            </a:lnSpc>
            <a:spcBef>
              <a:spcPct val="0"/>
            </a:spcBef>
            <a:spcAft>
              <a:spcPct val="35000"/>
            </a:spcAft>
          </a:pPr>
          <a:r>
            <a:rPr lang="en-GB" sz="2400" b="1" kern="1200" dirty="0" smtClean="0"/>
            <a:t>Library Catalogue Number: 153 HUM</a:t>
          </a:r>
        </a:p>
      </dsp:txBody>
      <dsp:txXfrm rot="10800000">
        <a:off x="1956870" y="190016"/>
        <a:ext cx="8084525" cy="1401972"/>
      </dsp:txXfrm>
    </dsp:sp>
    <dsp:sp modelId="{A454C012-CC8F-4A14-B2C5-3DD65E41CC10}">
      <dsp:nvSpPr>
        <dsp:cNvPr id="0" name=""/>
        <dsp:cNvSpPr/>
      </dsp:nvSpPr>
      <dsp:spPr>
        <a:xfrm>
          <a:off x="1044626" y="212819"/>
          <a:ext cx="1223639" cy="1427142"/>
        </a:xfrm>
        <a:prstGeom prst="rect">
          <a:avLst/>
        </a:prstGeom>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t="-1952" b="-15237"/>
          </a:stretch>
        </a:blip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9C8D73-9746-42D1-B4C8-D9236EBD920C}">
      <dsp:nvSpPr>
        <dsp:cNvPr id="0" name=""/>
        <dsp:cNvSpPr/>
      </dsp:nvSpPr>
      <dsp:spPr>
        <a:xfrm rot="10800000">
          <a:off x="1618832" y="3862895"/>
          <a:ext cx="8422600" cy="1223639"/>
        </a:xfrm>
        <a:prstGeom prst="homePlate">
          <a:avLst/>
        </a:prstGeom>
        <a:solidFill>
          <a:schemeClr val="lt1">
            <a:hueOff val="0"/>
            <a:satOff val="0"/>
            <a:lumOff val="0"/>
            <a:alphaOff val="0"/>
          </a:schemeClr>
        </a:solid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9591" tIns="91440" rIns="170688" bIns="91440" numCol="1" spcCol="1270" anchor="ctr" anchorCtr="0">
          <a:noAutofit/>
        </a:bodyPr>
        <a:lstStyle/>
        <a:p>
          <a:pPr lvl="0" algn="l" defTabSz="1066800">
            <a:lnSpc>
              <a:spcPct val="90000"/>
            </a:lnSpc>
            <a:spcBef>
              <a:spcPct val="0"/>
            </a:spcBef>
            <a:spcAft>
              <a:spcPct val="35000"/>
            </a:spcAft>
          </a:pPr>
          <a:r>
            <a:rPr lang="en-GB" sz="2400" kern="1200" dirty="0" smtClean="0"/>
            <a:t>Smith, T. J., Henning, R. A., Wade, M. G., &amp; Fisher, T. (2014). </a:t>
          </a:r>
          <a:r>
            <a:rPr lang="en-GB" sz="2400" i="1" kern="1200" dirty="0" smtClean="0"/>
            <a:t>Variability in human performance.</a:t>
          </a:r>
          <a:r>
            <a:rPr lang="en-GB" sz="2400" kern="1200" dirty="0" smtClean="0"/>
            <a:t> CRC Press.</a:t>
          </a:r>
        </a:p>
        <a:p>
          <a:pPr lvl="0" algn="l" defTabSz="1066800">
            <a:lnSpc>
              <a:spcPct val="90000"/>
            </a:lnSpc>
            <a:spcBef>
              <a:spcPct val="0"/>
            </a:spcBef>
            <a:spcAft>
              <a:spcPct val="35000"/>
            </a:spcAft>
          </a:pPr>
          <a:r>
            <a:rPr lang="en-GB" sz="2400" kern="1200" dirty="0" smtClean="0"/>
            <a:t>	(Available as E-book through library system).</a:t>
          </a:r>
          <a:endParaRPr lang="en-GB" sz="2400" kern="1200" dirty="0"/>
        </a:p>
      </dsp:txBody>
      <dsp:txXfrm rot="10800000">
        <a:off x="1924742" y="3862895"/>
        <a:ext cx="8116690" cy="1223639"/>
      </dsp:txXfrm>
    </dsp:sp>
    <dsp:sp modelId="{0E64441C-B667-44B8-8044-C986DE3E4FDA}">
      <dsp:nvSpPr>
        <dsp:cNvPr id="0" name=""/>
        <dsp:cNvSpPr/>
      </dsp:nvSpPr>
      <dsp:spPr>
        <a:xfrm>
          <a:off x="1082310" y="3719925"/>
          <a:ext cx="1223639" cy="1460364"/>
        </a:xfrm>
        <a:prstGeom prst="rect">
          <a:avLst/>
        </a:prstGeom>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t="-13464" b="-29379"/>
          </a:stretch>
        </a:blipFill>
        <a:ln w="15875"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149BE4-B58B-4D8D-9BAB-239C1FC2040E}">
      <dsp:nvSpPr>
        <dsp:cNvPr id="0" name=""/>
        <dsp:cNvSpPr/>
      </dsp:nvSpPr>
      <dsp:spPr>
        <a:xfrm rot="16200000">
          <a:off x="886280" y="-886280"/>
          <a:ext cx="2051726" cy="3824287"/>
        </a:xfrm>
        <a:prstGeom prst="round1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312928" rIns="312928" bIns="312928" numCol="1" spcCol="1270" anchor="ctr" anchorCtr="0">
          <a:noAutofit/>
        </a:bodyPr>
        <a:lstStyle/>
        <a:p>
          <a:pPr lvl="0" algn="ctr" defTabSz="1955800">
            <a:lnSpc>
              <a:spcPct val="90000"/>
            </a:lnSpc>
            <a:spcBef>
              <a:spcPct val="0"/>
            </a:spcBef>
            <a:spcAft>
              <a:spcPct val="35000"/>
            </a:spcAft>
          </a:pPr>
          <a:r>
            <a:rPr lang="en-US" sz="4400" kern="1200" dirty="0" smtClean="0"/>
            <a:t>Business &amp; Consumerism</a:t>
          </a:r>
          <a:endParaRPr lang="en-US" sz="4400" kern="1200" dirty="0"/>
        </a:p>
      </dsp:txBody>
      <dsp:txXfrm rot="5400000">
        <a:off x="0" y="0"/>
        <a:ext cx="3824287" cy="1538794"/>
      </dsp:txXfrm>
    </dsp:sp>
    <dsp:sp modelId="{68E602AE-6F02-4058-8E68-B90C61661501}">
      <dsp:nvSpPr>
        <dsp:cNvPr id="0" name=""/>
        <dsp:cNvSpPr/>
      </dsp:nvSpPr>
      <dsp:spPr>
        <a:xfrm>
          <a:off x="3824287" y="0"/>
          <a:ext cx="3824287" cy="2051726"/>
        </a:xfrm>
        <a:prstGeom prst="round1Rect">
          <a:avLst/>
        </a:prstGeom>
        <a:solidFill>
          <a:schemeClr val="accent5">
            <a:hueOff val="-1102852"/>
            <a:satOff val="-5923"/>
            <a:lumOff val="202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1376" tIns="341376" rIns="341376" bIns="341376" numCol="1" spcCol="1270" anchor="ctr" anchorCtr="0">
          <a:noAutofit/>
        </a:bodyPr>
        <a:lstStyle/>
        <a:p>
          <a:pPr lvl="0" algn="ctr" defTabSz="2133600">
            <a:lnSpc>
              <a:spcPct val="90000"/>
            </a:lnSpc>
            <a:spcBef>
              <a:spcPct val="0"/>
            </a:spcBef>
            <a:spcAft>
              <a:spcPct val="35000"/>
            </a:spcAft>
          </a:pPr>
          <a:r>
            <a:rPr lang="en-US" sz="4800" kern="1200" dirty="0" smtClean="0"/>
            <a:t>Health and Safety</a:t>
          </a:r>
          <a:endParaRPr lang="en-US" sz="4800" kern="1200" dirty="0"/>
        </a:p>
      </dsp:txBody>
      <dsp:txXfrm>
        <a:off x="3824287" y="0"/>
        <a:ext cx="3824287" cy="1538794"/>
      </dsp:txXfrm>
    </dsp:sp>
    <dsp:sp modelId="{F0A1BA1D-E0C0-4C56-8244-96AB40FC5CA9}">
      <dsp:nvSpPr>
        <dsp:cNvPr id="0" name=""/>
        <dsp:cNvSpPr/>
      </dsp:nvSpPr>
      <dsp:spPr>
        <a:xfrm rot="10800000">
          <a:off x="0" y="2051726"/>
          <a:ext cx="3824287" cy="2051726"/>
        </a:xfrm>
        <a:prstGeom prst="round1Rect">
          <a:avLst/>
        </a:prstGeom>
        <a:solidFill>
          <a:schemeClr val="accent5">
            <a:hueOff val="-2205704"/>
            <a:satOff val="-11847"/>
            <a:lumOff val="405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312928" rIns="312928" bIns="312928" numCol="1" spcCol="1270" anchor="ctr" anchorCtr="0">
          <a:noAutofit/>
        </a:bodyPr>
        <a:lstStyle/>
        <a:p>
          <a:pPr lvl="0" algn="ctr" defTabSz="1955800">
            <a:lnSpc>
              <a:spcPct val="90000"/>
            </a:lnSpc>
            <a:spcBef>
              <a:spcPct val="0"/>
            </a:spcBef>
            <a:spcAft>
              <a:spcPct val="35000"/>
            </a:spcAft>
          </a:pPr>
          <a:r>
            <a:rPr lang="en-US" sz="4400" kern="1200" dirty="0" smtClean="0"/>
            <a:t>Road &amp; Highway safety </a:t>
          </a:r>
          <a:endParaRPr lang="en-US" sz="4400" kern="1200" dirty="0"/>
        </a:p>
      </dsp:txBody>
      <dsp:txXfrm rot="10800000">
        <a:off x="0" y="2564658"/>
        <a:ext cx="3824287" cy="1538794"/>
      </dsp:txXfrm>
    </dsp:sp>
    <dsp:sp modelId="{6A5CAA65-3495-4AC5-AD8C-6F27D4B5AB8F}">
      <dsp:nvSpPr>
        <dsp:cNvPr id="0" name=""/>
        <dsp:cNvSpPr/>
      </dsp:nvSpPr>
      <dsp:spPr>
        <a:xfrm rot="5400000">
          <a:off x="4710567" y="1165446"/>
          <a:ext cx="2051726" cy="3824287"/>
        </a:xfrm>
        <a:prstGeom prst="round1Rect">
          <a:avLst/>
        </a:prstGeom>
        <a:solidFill>
          <a:schemeClr val="accent5">
            <a:hueOff val="-3308557"/>
            <a:satOff val="-17770"/>
            <a:lumOff val="60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312928" rIns="312928" bIns="312928" numCol="1" spcCol="1270" anchor="ctr" anchorCtr="0">
          <a:noAutofit/>
        </a:bodyPr>
        <a:lstStyle/>
        <a:p>
          <a:pPr lvl="0" algn="ctr" defTabSz="1955800">
            <a:lnSpc>
              <a:spcPct val="90000"/>
            </a:lnSpc>
            <a:spcBef>
              <a:spcPct val="0"/>
            </a:spcBef>
            <a:spcAft>
              <a:spcPct val="35000"/>
            </a:spcAft>
          </a:pPr>
          <a:r>
            <a:rPr lang="en-US" sz="4400" kern="1200" dirty="0" smtClean="0"/>
            <a:t>Telecommunications</a:t>
          </a:r>
          <a:endParaRPr lang="en-US" sz="4400" kern="1200" dirty="0"/>
        </a:p>
      </dsp:txBody>
      <dsp:txXfrm rot="-5400000">
        <a:off x="3824287" y="2564658"/>
        <a:ext cx="3824287" cy="1538794"/>
      </dsp:txXfrm>
    </dsp:sp>
    <dsp:sp modelId="{796CFB48-05D1-47F8-BE42-87DF37C6A144}">
      <dsp:nvSpPr>
        <dsp:cNvPr id="0" name=""/>
        <dsp:cNvSpPr/>
      </dsp:nvSpPr>
      <dsp:spPr>
        <a:xfrm>
          <a:off x="2448713" y="1560276"/>
          <a:ext cx="2751146" cy="982900"/>
        </a:xfrm>
        <a:prstGeom prst="roundRect">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lvl="0" algn="ctr" defTabSz="2133600">
            <a:lnSpc>
              <a:spcPct val="90000"/>
            </a:lnSpc>
            <a:spcBef>
              <a:spcPct val="0"/>
            </a:spcBef>
            <a:spcAft>
              <a:spcPct val="35000"/>
            </a:spcAft>
          </a:pPr>
          <a:r>
            <a:rPr lang="en-US" sz="4800" kern="1200" dirty="0" smtClean="0"/>
            <a:t>Health Care</a:t>
          </a:r>
          <a:endParaRPr lang="en-US" sz="4800" kern="1200" dirty="0"/>
        </a:p>
      </dsp:txBody>
      <dsp:txXfrm>
        <a:off x="2496694" y="1608257"/>
        <a:ext cx="2655184" cy="8869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8BBAE-2CE1-4926-A03C-67CBFC408AA9}">
      <dsp:nvSpPr>
        <dsp:cNvPr id="0" name=""/>
        <dsp:cNvSpPr/>
      </dsp:nvSpPr>
      <dsp:spPr>
        <a:xfrm rot="16200000">
          <a:off x="886982" y="-886982"/>
          <a:ext cx="2116998" cy="3890962"/>
        </a:xfrm>
        <a:prstGeom prst="round1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1376" tIns="341376" rIns="341376" bIns="341376" numCol="1" spcCol="1270" anchor="ctr" anchorCtr="0">
          <a:noAutofit/>
        </a:bodyPr>
        <a:lstStyle/>
        <a:p>
          <a:pPr lvl="0" algn="ctr" defTabSz="2133600">
            <a:lnSpc>
              <a:spcPct val="90000"/>
            </a:lnSpc>
            <a:spcBef>
              <a:spcPct val="0"/>
            </a:spcBef>
            <a:spcAft>
              <a:spcPct val="35000"/>
            </a:spcAft>
          </a:pPr>
          <a:r>
            <a:rPr lang="en-US" sz="4800" kern="1200" dirty="0" smtClean="0"/>
            <a:t>Ergonomics </a:t>
          </a:r>
          <a:endParaRPr lang="en-US" sz="4800" kern="1200" dirty="0"/>
        </a:p>
      </dsp:txBody>
      <dsp:txXfrm rot="5400000">
        <a:off x="-1" y="1"/>
        <a:ext cx="3890962" cy="1587748"/>
      </dsp:txXfrm>
    </dsp:sp>
    <dsp:sp modelId="{0975096E-D1EF-4A32-9373-47BF3D93BFD3}">
      <dsp:nvSpPr>
        <dsp:cNvPr id="0" name=""/>
        <dsp:cNvSpPr/>
      </dsp:nvSpPr>
      <dsp:spPr>
        <a:xfrm>
          <a:off x="3890962" y="0"/>
          <a:ext cx="3890962" cy="2116998"/>
        </a:xfrm>
        <a:prstGeom prst="round1Rect">
          <a:avLst/>
        </a:prstGeom>
        <a:solidFill>
          <a:schemeClr val="accent5">
            <a:hueOff val="-1102852"/>
            <a:satOff val="-5923"/>
            <a:lumOff val="202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312928" rIns="312928" bIns="312928" numCol="1" spcCol="1270" anchor="ctr" anchorCtr="0">
          <a:noAutofit/>
        </a:bodyPr>
        <a:lstStyle/>
        <a:p>
          <a:pPr lvl="0" algn="ctr" defTabSz="1955800">
            <a:lnSpc>
              <a:spcPct val="90000"/>
            </a:lnSpc>
            <a:spcBef>
              <a:spcPct val="0"/>
            </a:spcBef>
            <a:spcAft>
              <a:spcPct val="35000"/>
            </a:spcAft>
          </a:pPr>
          <a:r>
            <a:rPr lang="en-US" sz="4400" kern="1200" dirty="0" smtClean="0"/>
            <a:t>Human Factors Engineering</a:t>
          </a:r>
          <a:endParaRPr lang="en-US" sz="4400" kern="1200" dirty="0"/>
        </a:p>
      </dsp:txBody>
      <dsp:txXfrm>
        <a:off x="3890962" y="0"/>
        <a:ext cx="3890962" cy="1587748"/>
      </dsp:txXfrm>
    </dsp:sp>
    <dsp:sp modelId="{0468001E-0E81-40AB-9EA1-72BDD18D8D85}">
      <dsp:nvSpPr>
        <dsp:cNvPr id="0" name=""/>
        <dsp:cNvSpPr/>
      </dsp:nvSpPr>
      <dsp:spPr>
        <a:xfrm rot="10800000">
          <a:off x="0" y="2116998"/>
          <a:ext cx="3890962" cy="2116998"/>
        </a:xfrm>
        <a:prstGeom prst="round1Rect">
          <a:avLst/>
        </a:prstGeom>
        <a:solidFill>
          <a:schemeClr val="accent5">
            <a:hueOff val="-2205704"/>
            <a:satOff val="-11847"/>
            <a:lumOff val="405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284480" rIns="284480" bIns="284480" numCol="1" spcCol="1270" anchor="ctr" anchorCtr="0">
          <a:noAutofit/>
        </a:bodyPr>
        <a:lstStyle/>
        <a:p>
          <a:pPr lvl="0" algn="ctr" defTabSz="1778000">
            <a:lnSpc>
              <a:spcPct val="90000"/>
            </a:lnSpc>
            <a:spcBef>
              <a:spcPct val="0"/>
            </a:spcBef>
            <a:spcAft>
              <a:spcPct val="35000"/>
            </a:spcAft>
          </a:pPr>
          <a:r>
            <a:rPr lang="en-US" sz="4000" kern="1200" dirty="0" smtClean="0"/>
            <a:t>Cognitive Ergonomics/ Engineering</a:t>
          </a:r>
          <a:endParaRPr lang="en-US" sz="4000" kern="1200" dirty="0"/>
        </a:p>
      </dsp:txBody>
      <dsp:txXfrm rot="10800000">
        <a:off x="0" y="2646247"/>
        <a:ext cx="3890962" cy="1587748"/>
      </dsp:txXfrm>
    </dsp:sp>
    <dsp:sp modelId="{097BAE6C-2F77-4366-A74D-4F2D5CBF3A4D}">
      <dsp:nvSpPr>
        <dsp:cNvPr id="0" name=""/>
        <dsp:cNvSpPr/>
      </dsp:nvSpPr>
      <dsp:spPr>
        <a:xfrm rot="5400000">
          <a:off x="4777944" y="1220087"/>
          <a:ext cx="2116998" cy="3890962"/>
        </a:xfrm>
        <a:prstGeom prst="round1Rect">
          <a:avLst/>
        </a:prstGeom>
        <a:solidFill>
          <a:schemeClr val="accent5">
            <a:hueOff val="-3308557"/>
            <a:satOff val="-17770"/>
            <a:lumOff val="60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1376" tIns="341376" rIns="341376" bIns="341376" numCol="1" spcCol="1270" anchor="ctr" anchorCtr="0">
          <a:noAutofit/>
        </a:bodyPr>
        <a:lstStyle/>
        <a:p>
          <a:pPr lvl="0" algn="ctr" defTabSz="2133600">
            <a:lnSpc>
              <a:spcPct val="90000"/>
            </a:lnSpc>
            <a:spcBef>
              <a:spcPct val="0"/>
            </a:spcBef>
            <a:spcAft>
              <a:spcPct val="35000"/>
            </a:spcAft>
          </a:pPr>
          <a:r>
            <a:rPr lang="en-US" sz="4800" kern="1200" dirty="0" smtClean="0"/>
            <a:t>Applied Psychology</a:t>
          </a:r>
          <a:endParaRPr lang="en-US" sz="4800" kern="1200" dirty="0"/>
        </a:p>
      </dsp:txBody>
      <dsp:txXfrm rot="-5400000">
        <a:off x="3890962" y="2636318"/>
        <a:ext cx="3890962" cy="1587748"/>
      </dsp:txXfrm>
    </dsp:sp>
    <dsp:sp modelId="{05A8DC22-1B55-4745-A4C2-84BD9E211D9E}">
      <dsp:nvSpPr>
        <dsp:cNvPr id="0" name=""/>
        <dsp:cNvSpPr/>
      </dsp:nvSpPr>
      <dsp:spPr>
        <a:xfrm>
          <a:off x="2181222" y="1525720"/>
          <a:ext cx="3419479" cy="1182555"/>
        </a:xfrm>
        <a:prstGeom prst="roundRect">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lvl="0" algn="ctr" defTabSz="2133600">
            <a:lnSpc>
              <a:spcPct val="90000"/>
            </a:lnSpc>
            <a:spcBef>
              <a:spcPct val="0"/>
            </a:spcBef>
            <a:spcAft>
              <a:spcPct val="35000"/>
            </a:spcAft>
          </a:pPr>
          <a:r>
            <a:rPr lang="en-US" sz="4800" kern="1200" dirty="0" smtClean="0"/>
            <a:t>Engineering Psychology</a:t>
          </a:r>
          <a:endParaRPr lang="en-US" sz="4800" kern="1200" dirty="0"/>
        </a:p>
      </dsp:txBody>
      <dsp:txXfrm>
        <a:off x="2238950" y="1583448"/>
        <a:ext cx="3304023" cy="10670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47F7D-80F6-438F-9065-9F3436B19B3E}">
      <dsp:nvSpPr>
        <dsp:cNvPr id="0" name=""/>
        <dsp:cNvSpPr/>
      </dsp:nvSpPr>
      <dsp:spPr>
        <a:xfrm>
          <a:off x="1589103" y="1075"/>
          <a:ext cx="3076194" cy="1150443"/>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en-GB" sz="4000" b="1" kern="1200" dirty="0"/>
            <a:t>Performance Psychology</a:t>
          </a:r>
        </a:p>
      </dsp:txBody>
      <dsp:txXfrm>
        <a:off x="1622798" y="34770"/>
        <a:ext cx="3008804" cy="1083053"/>
      </dsp:txXfrm>
    </dsp:sp>
    <dsp:sp modelId="{C5CDA761-D6A5-4762-8855-63A798453DC2}">
      <dsp:nvSpPr>
        <dsp:cNvPr id="0" name=""/>
        <dsp:cNvSpPr/>
      </dsp:nvSpPr>
      <dsp:spPr>
        <a:xfrm rot="3115606">
          <a:off x="3720643" y="1425959"/>
          <a:ext cx="652475" cy="402655"/>
        </a:xfrm>
        <a:prstGeom prst="leftArrow">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a:off x="3841440" y="1506490"/>
        <a:ext cx="410882" cy="241593"/>
      </dsp:txXfrm>
    </dsp:sp>
    <dsp:sp modelId="{4FD682AE-9714-4462-B647-222EA8AF2275}">
      <dsp:nvSpPr>
        <dsp:cNvPr id="0" name=""/>
        <dsp:cNvSpPr/>
      </dsp:nvSpPr>
      <dsp:spPr>
        <a:xfrm>
          <a:off x="3595429" y="2349158"/>
          <a:ext cx="2742266" cy="1150443"/>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GB" sz="4400" b="1" kern="1200" dirty="0"/>
            <a:t>Other factors</a:t>
          </a:r>
        </a:p>
      </dsp:txBody>
      <dsp:txXfrm>
        <a:off x="3629124" y="2382853"/>
        <a:ext cx="2674876" cy="1083053"/>
      </dsp:txXfrm>
    </dsp:sp>
    <dsp:sp modelId="{BB63AD4C-E253-45D1-96E1-DE7E7091F071}">
      <dsp:nvSpPr>
        <dsp:cNvPr id="0" name=""/>
        <dsp:cNvSpPr/>
      </dsp:nvSpPr>
      <dsp:spPr>
        <a:xfrm rot="10780476">
          <a:off x="2789976" y="2362535"/>
          <a:ext cx="795322" cy="1143895"/>
        </a:xfrm>
        <a:prstGeom prst="mathPlus">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444750">
            <a:lnSpc>
              <a:spcPct val="90000"/>
            </a:lnSpc>
            <a:spcBef>
              <a:spcPct val="0"/>
            </a:spcBef>
            <a:spcAft>
              <a:spcPct val="35000"/>
            </a:spcAft>
          </a:pPr>
          <a:endParaRPr lang="en-GB" sz="5500" kern="1200" dirty="0"/>
        </a:p>
      </dsp:txBody>
      <dsp:txXfrm rot="10800000">
        <a:off x="3028573" y="2591314"/>
        <a:ext cx="318128" cy="686337"/>
      </dsp:txXfrm>
    </dsp:sp>
    <dsp:sp modelId="{096ADEB1-53DB-4A0C-92AC-A9509BE8879B}">
      <dsp:nvSpPr>
        <dsp:cNvPr id="0" name=""/>
        <dsp:cNvSpPr/>
      </dsp:nvSpPr>
      <dsp:spPr>
        <a:xfrm>
          <a:off x="-199824" y="2370038"/>
          <a:ext cx="2979671" cy="1150443"/>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en-GB" sz="4000" b="1" kern="1200" dirty="0"/>
            <a:t>Model of Competence</a:t>
          </a:r>
        </a:p>
      </dsp:txBody>
      <dsp:txXfrm>
        <a:off x="-166129" y="2403733"/>
        <a:ext cx="2912281" cy="1083053"/>
      </dsp:txXfrm>
    </dsp:sp>
    <dsp:sp modelId="{9791D333-2FE8-4D3C-A5C8-E8ED6B5951A5}">
      <dsp:nvSpPr>
        <dsp:cNvPr id="0" name=""/>
        <dsp:cNvSpPr/>
      </dsp:nvSpPr>
      <dsp:spPr>
        <a:xfrm rot="18467668">
          <a:off x="1882368" y="1436399"/>
          <a:ext cx="652475" cy="402655"/>
        </a:xfrm>
        <a:prstGeom prst="rightArrow">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a:off x="2003165" y="1516930"/>
        <a:ext cx="410882" cy="2415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8BBAE-2CE1-4926-A03C-67CBFC408AA9}">
      <dsp:nvSpPr>
        <dsp:cNvPr id="0" name=""/>
        <dsp:cNvSpPr/>
      </dsp:nvSpPr>
      <dsp:spPr>
        <a:xfrm rot="16200000">
          <a:off x="1017951" y="-1017951"/>
          <a:ext cx="2116998" cy="4152900"/>
        </a:xfrm>
        <a:prstGeom prst="round1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392" tIns="469392" rIns="469392" bIns="469392" numCol="1" spcCol="1270" anchor="ctr" anchorCtr="0">
          <a:noAutofit/>
        </a:bodyPr>
        <a:lstStyle/>
        <a:p>
          <a:pPr lvl="0" algn="ctr" defTabSz="2933700">
            <a:lnSpc>
              <a:spcPct val="90000"/>
            </a:lnSpc>
            <a:spcBef>
              <a:spcPct val="0"/>
            </a:spcBef>
            <a:spcAft>
              <a:spcPct val="35000"/>
            </a:spcAft>
          </a:pPr>
          <a:r>
            <a:rPr lang="en-US" sz="6600" kern="1200" dirty="0" smtClean="0"/>
            <a:t>Schools </a:t>
          </a:r>
          <a:endParaRPr lang="en-US" sz="6600" kern="1200" dirty="0"/>
        </a:p>
      </dsp:txBody>
      <dsp:txXfrm rot="5400000">
        <a:off x="-1" y="1"/>
        <a:ext cx="4152900" cy="1587748"/>
      </dsp:txXfrm>
    </dsp:sp>
    <dsp:sp modelId="{0975096E-D1EF-4A32-9373-47BF3D93BFD3}">
      <dsp:nvSpPr>
        <dsp:cNvPr id="0" name=""/>
        <dsp:cNvSpPr/>
      </dsp:nvSpPr>
      <dsp:spPr>
        <a:xfrm>
          <a:off x="4152900" y="0"/>
          <a:ext cx="4152900" cy="2116998"/>
        </a:xfrm>
        <a:prstGeom prst="round1Rect">
          <a:avLst/>
        </a:prstGeom>
        <a:solidFill>
          <a:schemeClr val="accent5">
            <a:hueOff val="-1102852"/>
            <a:satOff val="-5923"/>
            <a:lumOff val="202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392" tIns="469392" rIns="469392" bIns="469392" numCol="1" spcCol="1270" anchor="ctr" anchorCtr="0">
          <a:noAutofit/>
        </a:bodyPr>
        <a:lstStyle/>
        <a:p>
          <a:pPr lvl="0" algn="ctr" defTabSz="2933700">
            <a:lnSpc>
              <a:spcPct val="90000"/>
            </a:lnSpc>
            <a:spcBef>
              <a:spcPct val="0"/>
            </a:spcBef>
            <a:spcAft>
              <a:spcPct val="35000"/>
            </a:spcAft>
          </a:pPr>
          <a:r>
            <a:rPr lang="en-US" sz="6600" kern="1200" dirty="0" smtClean="0"/>
            <a:t>Industry</a:t>
          </a:r>
          <a:endParaRPr lang="en-US" sz="6600" kern="1200" dirty="0"/>
        </a:p>
      </dsp:txBody>
      <dsp:txXfrm>
        <a:off x="4152900" y="0"/>
        <a:ext cx="4152900" cy="1587748"/>
      </dsp:txXfrm>
    </dsp:sp>
    <dsp:sp modelId="{0468001E-0E81-40AB-9EA1-72BDD18D8D85}">
      <dsp:nvSpPr>
        <dsp:cNvPr id="0" name=""/>
        <dsp:cNvSpPr/>
      </dsp:nvSpPr>
      <dsp:spPr>
        <a:xfrm rot="10800000">
          <a:off x="0" y="2116998"/>
          <a:ext cx="4152900" cy="2116998"/>
        </a:xfrm>
        <a:prstGeom prst="round1Rect">
          <a:avLst/>
        </a:prstGeom>
        <a:solidFill>
          <a:schemeClr val="accent5">
            <a:hueOff val="-2205704"/>
            <a:satOff val="-11847"/>
            <a:lumOff val="405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1376" tIns="341376" rIns="341376" bIns="341376" numCol="1" spcCol="1270" anchor="ctr" anchorCtr="0">
          <a:noAutofit/>
        </a:bodyPr>
        <a:lstStyle/>
        <a:p>
          <a:pPr lvl="0" algn="ctr" defTabSz="2133600">
            <a:lnSpc>
              <a:spcPct val="90000"/>
            </a:lnSpc>
            <a:spcBef>
              <a:spcPct val="0"/>
            </a:spcBef>
            <a:spcAft>
              <a:spcPct val="35000"/>
            </a:spcAft>
          </a:pPr>
          <a:r>
            <a:rPr lang="en-US" sz="4800" kern="1200" dirty="0" smtClean="0"/>
            <a:t>Counselling &amp; Mental Health</a:t>
          </a:r>
          <a:endParaRPr lang="en-US" sz="4800" kern="1200" dirty="0"/>
        </a:p>
      </dsp:txBody>
      <dsp:txXfrm rot="10800000">
        <a:off x="0" y="2646247"/>
        <a:ext cx="4152900" cy="1587748"/>
      </dsp:txXfrm>
    </dsp:sp>
    <dsp:sp modelId="{097BAE6C-2F77-4366-A74D-4F2D5CBF3A4D}">
      <dsp:nvSpPr>
        <dsp:cNvPr id="0" name=""/>
        <dsp:cNvSpPr/>
      </dsp:nvSpPr>
      <dsp:spPr>
        <a:xfrm rot="5400000">
          <a:off x="5170851" y="1099047"/>
          <a:ext cx="2116998" cy="4152900"/>
        </a:xfrm>
        <a:prstGeom prst="round1Rect">
          <a:avLst/>
        </a:prstGeom>
        <a:solidFill>
          <a:schemeClr val="accent5">
            <a:hueOff val="-3308557"/>
            <a:satOff val="-17770"/>
            <a:lumOff val="60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392" tIns="469392" rIns="469392" bIns="469392" numCol="1" spcCol="1270" anchor="ctr" anchorCtr="0">
          <a:noAutofit/>
        </a:bodyPr>
        <a:lstStyle/>
        <a:p>
          <a:pPr lvl="0" algn="ctr" defTabSz="2933700">
            <a:lnSpc>
              <a:spcPct val="90000"/>
            </a:lnSpc>
            <a:spcBef>
              <a:spcPct val="0"/>
            </a:spcBef>
            <a:spcAft>
              <a:spcPct val="35000"/>
            </a:spcAft>
          </a:pPr>
          <a:r>
            <a:rPr lang="en-US" sz="6600" kern="1200" dirty="0" smtClean="0"/>
            <a:t>Work place</a:t>
          </a:r>
          <a:endParaRPr lang="en-US" sz="6600" kern="1200" dirty="0"/>
        </a:p>
      </dsp:txBody>
      <dsp:txXfrm rot="-5400000">
        <a:off x="4152899" y="2646247"/>
        <a:ext cx="4152900" cy="1587748"/>
      </dsp:txXfrm>
    </dsp:sp>
    <dsp:sp modelId="{05A8DC22-1B55-4745-A4C2-84BD9E211D9E}">
      <dsp:nvSpPr>
        <dsp:cNvPr id="0" name=""/>
        <dsp:cNvSpPr/>
      </dsp:nvSpPr>
      <dsp:spPr>
        <a:xfrm>
          <a:off x="2328061" y="1525720"/>
          <a:ext cx="3649676" cy="1182555"/>
        </a:xfrm>
        <a:prstGeom prst="roundRect">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1460" tIns="251460" rIns="251460" bIns="251460" numCol="1" spcCol="1270" anchor="ctr" anchorCtr="0">
          <a:noAutofit/>
        </a:bodyPr>
        <a:lstStyle/>
        <a:p>
          <a:pPr lvl="0" algn="ctr" defTabSz="2933700">
            <a:lnSpc>
              <a:spcPct val="90000"/>
            </a:lnSpc>
            <a:spcBef>
              <a:spcPct val="0"/>
            </a:spcBef>
            <a:spcAft>
              <a:spcPct val="35000"/>
            </a:spcAft>
          </a:pPr>
          <a:r>
            <a:rPr lang="en-US" sz="6600" kern="1200" dirty="0" smtClean="0"/>
            <a:t>Sports</a:t>
          </a:r>
          <a:endParaRPr lang="en-US" sz="6600" kern="1200" dirty="0"/>
        </a:p>
      </dsp:txBody>
      <dsp:txXfrm>
        <a:off x="2385789" y="1583448"/>
        <a:ext cx="3534220" cy="106709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7.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A76A48-1461-41CB-A2EA-6B4A5B8E3595}" type="datetimeFigureOut">
              <a:rPr lang="en-GB" smtClean="0"/>
              <a:t>04/09/2019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B6D6CB-7AE0-47B5-9A88-3CAA7B26C20D}" type="slidenum">
              <a:rPr lang="en-GB" smtClean="0"/>
              <a:t>‹#›</a:t>
            </a:fld>
            <a:endParaRPr lang="en-GB"/>
          </a:p>
        </p:txBody>
      </p:sp>
    </p:spTree>
    <p:extLst>
      <p:ext uri="{BB962C8B-B14F-4D97-AF65-F5344CB8AC3E}">
        <p14:creationId xmlns:p14="http://schemas.microsoft.com/office/powerpoint/2010/main" val="866363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600"/>
              </a:spcBef>
              <a:spcAft>
                <a:spcPts val="0"/>
              </a:spcAft>
            </a:pPr>
            <a:r>
              <a:rPr lang="en-US" sz="1200" dirty="0">
                <a:effectLst/>
                <a:latin typeface="+mn-lt"/>
                <a:ea typeface="Calibri"/>
                <a:cs typeface="Times New Roman"/>
              </a:rPr>
              <a:t>So</a:t>
            </a:r>
            <a:r>
              <a:rPr lang="en-US" sz="1200" baseline="0" dirty="0">
                <a:effectLst/>
                <a:latin typeface="+mn-lt"/>
                <a:ea typeface="Calibri"/>
                <a:cs typeface="Times New Roman"/>
              </a:rPr>
              <a:t> what do you think Human Performance is?</a:t>
            </a:r>
          </a:p>
          <a:p>
            <a:pPr marL="0" marR="0">
              <a:lnSpc>
                <a:spcPct val="115000"/>
              </a:lnSpc>
              <a:spcBef>
                <a:spcPts val="600"/>
              </a:spcBef>
              <a:spcAft>
                <a:spcPts val="0"/>
              </a:spcAft>
            </a:pPr>
            <a:r>
              <a:rPr lang="en-US" sz="1200" baseline="0" dirty="0">
                <a:effectLst/>
                <a:latin typeface="+mn-lt"/>
                <a:ea typeface="Calibri"/>
                <a:cs typeface="Times New Roman"/>
              </a:rPr>
              <a:t>Ok so you’ve answered what you think it is and involves, so </a:t>
            </a:r>
            <a:r>
              <a:rPr lang="en-US" sz="1200" b="1" baseline="0" dirty="0">
                <a:effectLst/>
                <a:latin typeface="+mn-lt"/>
                <a:ea typeface="Calibri"/>
                <a:cs typeface="Times New Roman"/>
              </a:rPr>
              <a:t>when</a:t>
            </a:r>
            <a:r>
              <a:rPr lang="en-US" sz="1200" baseline="0" dirty="0">
                <a:effectLst/>
                <a:latin typeface="+mn-lt"/>
                <a:ea typeface="Calibri"/>
                <a:cs typeface="Times New Roman"/>
              </a:rPr>
              <a:t> do you think we need to perform?</a:t>
            </a:r>
          </a:p>
          <a:p>
            <a:pPr marL="0" marR="0">
              <a:lnSpc>
                <a:spcPct val="115000"/>
              </a:lnSpc>
              <a:spcBef>
                <a:spcPts val="600"/>
              </a:spcBef>
              <a:spcAft>
                <a:spcPts val="0"/>
              </a:spcAft>
            </a:pPr>
            <a:r>
              <a:rPr lang="en-US" sz="1200" baseline="0" dirty="0">
                <a:effectLst/>
                <a:latin typeface="+mn-lt"/>
                <a:ea typeface="Calibri"/>
                <a:cs typeface="Times New Roman"/>
              </a:rPr>
              <a:t>Ok so humans perform in all aspects of their life from things that are quite obvious displays of performance like driving or taking part in sports but it can also encompass things that may not be that obvious to us at first glance like doing things at work or surfing the internet, or having a chat with friends, or cooking.</a:t>
            </a:r>
          </a:p>
          <a:p>
            <a:pPr marL="0" marR="0">
              <a:lnSpc>
                <a:spcPct val="115000"/>
              </a:lnSpc>
              <a:spcBef>
                <a:spcPts val="600"/>
              </a:spcBef>
              <a:spcAft>
                <a:spcPts val="0"/>
              </a:spcAft>
            </a:pPr>
            <a:r>
              <a:rPr lang="en-US" sz="1200" baseline="0" dirty="0">
                <a:effectLst/>
                <a:latin typeface="+mn-lt"/>
                <a:ea typeface="Calibri"/>
                <a:cs typeface="Times New Roman"/>
              </a:rPr>
              <a:t>These may not seem like tasks that immediately come to mind when we think about performance but for psychologists every aspect of our lives involves performance.</a:t>
            </a:r>
          </a:p>
          <a:p>
            <a:pPr marL="0" marR="0" indent="0" algn="l" defTabSz="914400" rtl="0" eaLnBrk="1" fontAlgn="auto" latinLnBrk="0" hangingPunct="1">
              <a:lnSpc>
                <a:spcPct val="115000"/>
              </a:lnSpc>
              <a:spcBef>
                <a:spcPts val="600"/>
              </a:spcBef>
              <a:spcAft>
                <a:spcPts val="0"/>
              </a:spcAft>
              <a:buClrTx/>
              <a:buSzTx/>
              <a:buFontTx/>
              <a:buNone/>
              <a:tabLst/>
              <a:defRPr/>
            </a:pPr>
            <a:r>
              <a:rPr lang="en-US" sz="1200" baseline="0" dirty="0">
                <a:effectLst/>
                <a:latin typeface="+mn-lt"/>
                <a:ea typeface="Calibri"/>
                <a:cs typeface="Times New Roman"/>
              </a:rPr>
              <a:t>So, can you think how would surfing the internet be considered as human performance?</a:t>
            </a:r>
          </a:p>
          <a:p>
            <a:pPr marL="0" marR="0" indent="0" algn="l" defTabSz="914400" rtl="0" eaLnBrk="1" fontAlgn="auto" latinLnBrk="0" hangingPunct="1">
              <a:lnSpc>
                <a:spcPct val="115000"/>
              </a:lnSpc>
              <a:spcBef>
                <a:spcPts val="600"/>
              </a:spcBef>
              <a:spcAft>
                <a:spcPts val="0"/>
              </a:spcAft>
              <a:buClrTx/>
              <a:buSzTx/>
              <a:buFontTx/>
              <a:buNone/>
              <a:tabLst/>
              <a:defRPr/>
            </a:pPr>
            <a:r>
              <a:rPr lang="en-US" sz="1200" baseline="0" dirty="0">
                <a:effectLst/>
                <a:latin typeface="+mn-lt"/>
                <a:ea typeface="Calibri"/>
                <a:cs typeface="Times New Roman"/>
              </a:rPr>
              <a:t>Yes there’s lots of different functions that go on in our head and lots of different functions our body has to do in order to perform the task.</a:t>
            </a:r>
          </a:p>
          <a:p>
            <a:pPr marL="0" marR="0" indent="0" algn="l" defTabSz="914400" rtl="0" eaLnBrk="1" fontAlgn="auto" latinLnBrk="0" hangingPunct="1">
              <a:lnSpc>
                <a:spcPct val="115000"/>
              </a:lnSpc>
              <a:spcBef>
                <a:spcPts val="600"/>
              </a:spcBef>
              <a:spcAft>
                <a:spcPts val="0"/>
              </a:spcAft>
              <a:buClrTx/>
              <a:buSzTx/>
              <a:buFontTx/>
              <a:buNone/>
              <a:tabLst/>
              <a:defRPr/>
            </a:pPr>
            <a:r>
              <a:rPr lang="en-US" sz="1200" baseline="0" dirty="0">
                <a:effectLst/>
                <a:latin typeface="+mn-lt"/>
                <a:ea typeface="Calibri"/>
                <a:cs typeface="Times New Roman"/>
              </a:rPr>
              <a:t>So, basically any goal directed task involves performance.</a:t>
            </a:r>
          </a:p>
          <a:p>
            <a:pPr marL="0" marR="0" indent="0" algn="l" defTabSz="914400" rtl="0" eaLnBrk="1" fontAlgn="auto" latinLnBrk="0" hangingPunct="1">
              <a:lnSpc>
                <a:spcPct val="115000"/>
              </a:lnSpc>
              <a:spcBef>
                <a:spcPts val="600"/>
              </a:spcBef>
              <a:spcAft>
                <a:spcPts val="0"/>
              </a:spcAft>
              <a:buClrTx/>
              <a:buSzTx/>
              <a:buFontTx/>
              <a:buNone/>
              <a:tabLst/>
              <a:defRPr/>
            </a:pPr>
            <a:r>
              <a:rPr lang="en-US" sz="1200" baseline="0" dirty="0">
                <a:effectLst/>
                <a:latin typeface="+mn-lt"/>
                <a:ea typeface="Calibri"/>
                <a:cs typeface="Times New Roman"/>
              </a:rPr>
              <a:t>Now you may be shocked that this module isn’t going to be just about performance in the sense of competition but what we are going to cover is many different aspects of the general things we do in life – even things that seem quite mundane. And what we are also going to cover is the mechanisms and processes thought to be involved in giving the ability to do these various things and the theories put forward to explain performance both when at its optimal and when detrimental.</a:t>
            </a:r>
          </a:p>
          <a:p>
            <a:pPr marL="0" marR="0" indent="0" algn="l" defTabSz="914400" rtl="0" eaLnBrk="1" fontAlgn="auto" latinLnBrk="0" hangingPunct="1">
              <a:lnSpc>
                <a:spcPct val="115000"/>
              </a:lnSpc>
              <a:spcBef>
                <a:spcPts val="600"/>
              </a:spcBef>
              <a:spcAft>
                <a:spcPts val="0"/>
              </a:spcAft>
              <a:buClrTx/>
              <a:buSzTx/>
              <a:buFontTx/>
              <a:buNone/>
              <a:tabLst/>
              <a:defRPr/>
            </a:pPr>
            <a:r>
              <a:rPr lang="en-US" sz="1200" baseline="0" dirty="0">
                <a:effectLst/>
                <a:latin typeface="+mn-lt"/>
                <a:ea typeface="Calibri"/>
                <a:cs typeface="Times New Roman"/>
              </a:rPr>
              <a:t>  </a:t>
            </a:r>
          </a:p>
          <a:p>
            <a:pPr marL="0" marR="0">
              <a:lnSpc>
                <a:spcPct val="115000"/>
              </a:lnSpc>
              <a:spcBef>
                <a:spcPts val="600"/>
              </a:spcBef>
              <a:spcAft>
                <a:spcPts val="0"/>
              </a:spcAft>
            </a:pPr>
            <a:r>
              <a:rPr lang="en-US" sz="1200" baseline="0" dirty="0">
                <a:effectLst/>
                <a:latin typeface="+mn-lt"/>
                <a:ea typeface="Calibri"/>
                <a:cs typeface="Times New Roman"/>
              </a:rPr>
              <a:t> </a:t>
            </a:r>
            <a:endParaRPr lang="en-US" sz="1200" dirty="0">
              <a:effectLst/>
              <a:latin typeface="+mn-lt"/>
              <a:ea typeface="Calibri"/>
              <a:cs typeface="Times New Roman"/>
            </a:endParaRPr>
          </a:p>
        </p:txBody>
      </p:sp>
      <p:sp>
        <p:nvSpPr>
          <p:cNvPr id="4" name="Slide Number Placeholder 3"/>
          <p:cNvSpPr>
            <a:spLocks noGrp="1"/>
          </p:cNvSpPr>
          <p:nvPr>
            <p:ph type="sldNum" sz="quarter" idx="10"/>
          </p:nvPr>
        </p:nvSpPr>
        <p:spPr/>
        <p:txBody>
          <a:bodyPr/>
          <a:lstStyle/>
          <a:p>
            <a:fld id="{B79242F1-076A-4061-80DB-521283479AF6}"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945072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600"/>
              </a:spcBef>
              <a:spcAft>
                <a:spcPts val="0"/>
              </a:spcAft>
            </a:pPr>
            <a:r>
              <a:rPr lang="en-US" sz="1200" dirty="0">
                <a:effectLst/>
                <a:latin typeface="+mn-lt"/>
                <a:ea typeface="Calibri"/>
                <a:cs typeface="Times New Roman"/>
              </a:rPr>
              <a:t>Can you think</a:t>
            </a:r>
            <a:r>
              <a:rPr lang="en-US" sz="1200" baseline="0" dirty="0">
                <a:effectLst/>
                <a:latin typeface="+mn-lt"/>
                <a:ea typeface="Calibri"/>
                <a:cs typeface="Times New Roman"/>
              </a:rPr>
              <a:t> of any factors that might affect performance?</a:t>
            </a:r>
            <a:endParaRPr lang="en-US" sz="1200" dirty="0">
              <a:effectLst/>
              <a:latin typeface="+mn-lt"/>
              <a:ea typeface="Calibri"/>
              <a:cs typeface="Times New Roman"/>
            </a:endParaRPr>
          </a:p>
        </p:txBody>
      </p:sp>
      <p:sp>
        <p:nvSpPr>
          <p:cNvPr id="4" name="Slide Number Placeholder 3"/>
          <p:cNvSpPr>
            <a:spLocks noGrp="1"/>
          </p:cNvSpPr>
          <p:nvPr>
            <p:ph type="sldNum" sz="quarter" idx="10"/>
          </p:nvPr>
        </p:nvSpPr>
        <p:spPr/>
        <p:txBody>
          <a:bodyPr/>
          <a:lstStyle/>
          <a:p>
            <a:fld id="{B79242F1-076A-4061-80DB-521283479AF6}"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36439296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things that can influence performance</a:t>
            </a:r>
            <a:r>
              <a:rPr lang="en-GB" baseline="0" dirty="0"/>
              <a:t> can be grouped into internal and external factors.</a:t>
            </a:r>
          </a:p>
          <a:p>
            <a:r>
              <a:rPr lang="en-GB" baseline="0" dirty="0"/>
              <a:t>So the internal factors are the things within us and are a part of us and these can include things like our intelligence, mood, personality basically anything that falls under individual differences.</a:t>
            </a:r>
          </a:p>
          <a:p>
            <a:r>
              <a:rPr lang="en-GB" baseline="0" dirty="0"/>
              <a:t>The external factors that can affect our performance are things out there in the world that are more often than not beyond our control and they include things like the demands placed on us, the circumstances or context in which we are expected to perform, where other people are present and what their involvement in our performance is, and what resources are available to us because sometimes we may need things like equipment or other physical objects to enable to us to perform. So for example there’s no point turning up to an exam without a pen to write.</a:t>
            </a:r>
          </a:p>
          <a:p>
            <a:r>
              <a:rPr lang="en-GB" baseline="0" dirty="0"/>
              <a:t>So what about stress? Is that internal or external?</a:t>
            </a:r>
          </a:p>
          <a:p>
            <a:r>
              <a:rPr lang="en-GB" baseline="0" dirty="0"/>
              <a:t>Well stress can be seen as being a part of both an internal and an external factor that can influence performance because stress can come from an external source such as having a time deadline but the way in which we deal with stress is also an internal factor and some people are better than others at dealing with certain types of stress.</a:t>
            </a:r>
          </a:p>
        </p:txBody>
      </p:sp>
      <p:sp>
        <p:nvSpPr>
          <p:cNvPr id="4" name="Slide Number Placeholder 3"/>
          <p:cNvSpPr>
            <a:spLocks noGrp="1"/>
          </p:cNvSpPr>
          <p:nvPr>
            <p:ph type="sldNum" sz="quarter" idx="10"/>
          </p:nvPr>
        </p:nvSpPr>
        <p:spPr/>
        <p:txBody>
          <a:bodyPr/>
          <a:lstStyle/>
          <a:p>
            <a:fld id="{4FB8AEBF-3D50-40B0-A1CD-B801769469A0}" type="slidenum">
              <a:rPr lang="en-GB" smtClean="0"/>
              <a:t>12</a:t>
            </a:fld>
            <a:endParaRPr lang="en-GB"/>
          </a:p>
        </p:txBody>
      </p:sp>
    </p:spTree>
    <p:extLst>
      <p:ext uri="{BB962C8B-B14F-4D97-AF65-F5344CB8AC3E}">
        <p14:creationId xmlns:p14="http://schemas.microsoft.com/office/powerpoint/2010/main" val="1860470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600"/>
              </a:spcBef>
              <a:spcAft>
                <a:spcPts val="0"/>
              </a:spcAft>
            </a:pPr>
            <a:r>
              <a:rPr lang="en-US" sz="1200" dirty="0">
                <a:effectLst/>
                <a:latin typeface="+mn-lt"/>
                <a:ea typeface="Calibri"/>
                <a:cs typeface="Times New Roman"/>
              </a:rPr>
              <a:t>Ok so now that we’ve had a brief overview of what human performance is and what types</a:t>
            </a:r>
            <a:r>
              <a:rPr lang="en-US" sz="1200" baseline="0" dirty="0">
                <a:effectLst/>
                <a:latin typeface="+mn-lt"/>
                <a:ea typeface="Calibri"/>
                <a:cs typeface="Times New Roman"/>
              </a:rPr>
              <a:t> of things it encompasses and also what types of things can influence it.</a:t>
            </a:r>
          </a:p>
          <a:p>
            <a:pPr marL="0" marR="0">
              <a:lnSpc>
                <a:spcPct val="115000"/>
              </a:lnSpc>
              <a:spcBef>
                <a:spcPts val="600"/>
              </a:spcBef>
              <a:spcAft>
                <a:spcPts val="0"/>
              </a:spcAft>
            </a:pPr>
            <a:r>
              <a:rPr lang="en-US" sz="1200" baseline="0" dirty="0">
                <a:effectLst/>
                <a:latin typeface="+mn-lt"/>
                <a:ea typeface="Calibri"/>
                <a:cs typeface="Times New Roman"/>
              </a:rPr>
              <a:t>Can you think of how human performance can be examined…..and I want you think carefully about the wording of that question – how is it examined. </a:t>
            </a:r>
          </a:p>
          <a:p>
            <a:pPr marL="0" marR="0">
              <a:lnSpc>
                <a:spcPct val="115000"/>
              </a:lnSpc>
              <a:spcBef>
                <a:spcPts val="600"/>
              </a:spcBef>
              <a:spcAft>
                <a:spcPts val="0"/>
              </a:spcAft>
            </a:pPr>
            <a:r>
              <a:rPr lang="en-US" sz="1200" baseline="0" dirty="0">
                <a:effectLst/>
                <a:latin typeface="+mn-lt"/>
                <a:ea typeface="Calibri"/>
                <a:cs typeface="Times New Roman"/>
              </a:rPr>
              <a:t>Ok so before any of that, before any actual experiments or tests what do we need, what do we need to have?</a:t>
            </a:r>
          </a:p>
          <a:p>
            <a:pPr marL="0" marR="0">
              <a:lnSpc>
                <a:spcPct val="115000"/>
              </a:lnSpc>
              <a:spcBef>
                <a:spcPts val="600"/>
              </a:spcBef>
              <a:spcAft>
                <a:spcPts val="0"/>
              </a:spcAft>
            </a:pPr>
            <a:r>
              <a:rPr lang="en-US" sz="1200" baseline="0" dirty="0">
                <a:effectLst/>
                <a:latin typeface="+mn-lt"/>
                <a:ea typeface="Calibri"/>
                <a:cs typeface="Times New Roman"/>
              </a:rPr>
              <a:t>Yes a theory – before we can test anything or run an experiment we need a theory about what enables our performance in the first place.</a:t>
            </a:r>
          </a:p>
          <a:p>
            <a:pPr marL="0" marR="0">
              <a:lnSpc>
                <a:spcPct val="115000"/>
              </a:lnSpc>
              <a:spcBef>
                <a:spcPts val="600"/>
              </a:spcBef>
              <a:spcAft>
                <a:spcPts val="0"/>
              </a:spcAft>
            </a:pPr>
            <a:r>
              <a:rPr lang="en-US" sz="1200" baseline="0" dirty="0">
                <a:effectLst/>
                <a:latin typeface="+mn-lt"/>
                <a:ea typeface="Calibri"/>
                <a:cs typeface="Times New Roman"/>
              </a:rPr>
              <a:t>So, a lot of human performance work relies on theory which can then be tested either in labs or the real world.</a:t>
            </a:r>
          </a:p>
          <a:p>
            <a:pPr marL="0" marR="0">
              <a:lnSpc>
                <a:spcPct val="115000"/>
              </a:lnSpc>
              <a:spcBef>
                <a:spcPts val="600"/>
              </a:spcBef>
              <a:spcAft>
                <a:spcPts val="0"/>
              </a:spcAft>
            </a:pPr>
            <a:r>
              <a:rPr lang="en-US" sz="1200" baseline="0" dirty="0">
                <a:effectLst/>
                <a:latin typeface="+mn-lt"/>
                <a:ea typeface="Calibri"/>
                <a:cs typeface="Times New Roman"/>
              </a:rPr>
              <a:t>So in the first few lectures we are going to be discussing what theories there are regarding human performance, which will be particularly drawing on cognitive models to explain the processes involved in performance and then in the second half of the module we will be looking more at the applied work and real-life scenarios.</a:t>
            </a:r>
          </a:p>
          <a:p>
            <a:pPr marL="0" marR="0">
              <a:lnSpc>
                <a:spcPct val="115000"/>
              </a:lnSpc>
              <a:spcBef>
                <a:spcPts val="600"/>
              </a:spcBef>
              <a:spcAft>
                <a:spcPts val="0"/>
              </a:spcAft>
            </a:pPr>
            <a:r>
              <a:rPr lang="en-US" sz="1200" baseline="0" dirty="0">
                <a:effectLst/>
                <a:latin typeface="+mn-lt"/>
                <a:ea typeface="Calibri"/>
                <a:cs typeface="Times New Roman"/>
              </a:rPr>
              <a:t>So the really hard-core (perhaps more boring) and heavy-going theoretical work first to give you a basis and a grounding in the topic and then on to the how the things you’ve learned about cognitive models relate to what actually happens with performance and how some external factors can effect these internal processes but others don’t.  </a:t>
            </a:r>
            <a:endParaRPr lang="en-US" sz="1200" dirty="0">
              <a:effectLst/>
              <a:latin typeface="+mn-lt"/>
              <a:ea typeface="Calibri"/>
              <a:cs typeface="Times New Roman"/>
            </a:endParaRPr>
          </a:p>
        </p:txBody>
      </p:sp>
      <p:sp>
        <p:nvSpPr>
          <p:cNvPr id="4" name="Slide Number Placeholder 3"/>
          <p:cNvSpPr>
            <a:spLocks noGrp="1"/>
          </p:cNvSpPr>
          <p:nvPr>
            <p:ph type="sldNum" sz="quarter" idx="10"/>
          </p:nvPr>
        </p:nvSpPr>
        <p:spPr/>
        <p:txBody>
          <a:bodyPr/>
          <a:lstStyle/>
          <a:p>
            <a:fld id="{B79242F1-076A-4061-80DB-521283479AF6}"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2539947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600"/>
              </a:spcBef>
              <a:spcAft>
                <a:spcPts val="0"/>
              </a:spcAft>
            </a:pPr>
            <a:r>
              <a:rPr lang="en-US" sz="1200" dirty="0">
                <a:effectLst/>
                <a:latin typeface="+mn-lt"/>
                <a:ea typeface="Calibri"/>
                <a:cs typeface="Times New Roman"/>
              </a:rPr>
              <a:t>Ok so what we’ve just been focusing on is the theoretical basis which cognitive psychology provides for performance psychology but quite a bit about what we know about performance can also come from practical problems – and a lot of this usually</a:t>
            </a:r>
            <a:r>
              <a:rPr lang="en-US" sz="1200" baseline="0" dirty="0">
                <a:effectLst/>
                <a:latin typeface="+mn-lt"/>
                <a:ea typeface="Calibri"/>
                <a:cs typeface="Times New Roman"/>
              </a:rPr>
              <a:t> comes from work place scenarios – so there’s some sort of problem, you work out what it is and what needs to be modified to alleviate the problem and that can tell us something about performance. </a:t>
            </a:r>
          </a:p>
          <a:p>
            <a:pPr marL="0" marR="0">
              <a:lnSpc>
                <a:spcPct val="115000"/>
              </a:lnSpc>
              <a:spcBef>
                <a:spcPts val="600"/>
              </a:spcBef>
              <a:spcAft>
                <a:spcPts val="0"/>
              </a:spcAft>
            </a:pPr>
            <a:r>
              <a:rPr lang="en-US" sz="1200" baseline="0" dirty="0">
                <a:effectLst/>
                <a:latin typeface="+mn-lt"/>
                <a:ea typeface="Calibri"/>
                <a:cs typeface="Times New Roman"/>
              </a:rPr>
              <a:t>Now you should all be familiar with the name Donald Broadbent from previous lectures on attention, well he conducted a lot of work in cognitive, performance, and applied psychology and he could see how the areas intertwined. So validated models of cognition could be used to predict human performance in the real-world. But there’s also a reciprocal relationship between basic (so lab study) and applied research. So a theory may help solve a problem in the real world but any pitfalls can be fed back into doing basic research. </a:t>
            </a:r>
            <a:r>
              <a:rPr lang="en-US" sz="1200" dirty="0">
                <a:effectLst/>
                <a:latin typeface="+mn-lt"/>
                <a:ea typeface="Calibri"/>
                <a:cs typeface="Times New Roman"/>
              </a:rPr>
              <a:t> </a:t>
            </a:r>
          </a:p>
          <a:p>
            <a:pPr marL="0" marR="0">
              <a:lnSpc>
                <a:spcPct val="115000"/>
              </a:lnSpc>
              <a:spcBef>
                <a:spcPts val="600"/>
              </a:spcBef>
              <a:spcAft>
                <a:spcPts val="0"/>
              </a:spcAft>
            </a:pPr>
            <a:r>
              <a:rPr lang="en-US" sz="1200" dirty="0">
                <a:effectLst/>
                <a:latin typeface="+mn-lt"/>
                <a:ea typeface="Calibri"/>
                <a:cs typeface="Times New Roman"/>
              </a:rPr>
              <a:t>So, in essence performance psychology can contribute to many different areas in applied psychology and I’ve already discussed the importance of performance psychology for real-world settings</a:t>
            </a:r>
            <a:r>
              <a:rPr lang="en-US" sz="1200" baseline="0" dirty="0">
                <a:effectLst/>
                <a:latin typeface="+mn-lt"/>
                <a:ea typeface="Calibri"/>
                <a:cs typeface="Times New Roman"/>
              </a:rPr>
              <a:t>. So, for example, having an understanding of the mechanisms and capacities of human performance can help clinical psychologists to understand disorders of cognition such as a learning or memory impairment, it can help educational psychologists develop valid tests for academic learning, and it can help sport psychologists optimize training regimes for athletes – if you think of a few weeks backs to the Olympics in Rio team GB performed better than expected and had actually improved this year despite the strongly held belief that countries normally have a dip in performance in the games following them being the host nation, so the last Olympics were in London where team GB did very well and won lots of medals so the convention would be that they do poorly in these games but they’ve actually done better and if you watched the interviews with the coaches and the athletes they quite often mentioned the role psychology plays in preparing the athletes mindset and manipulating how they think to avoid that post-host nation dip in performance. Yes there’s probably other factors as well such as funding and the quality of the equipment they use but even all that feedbacks into the psychology of things. </a:t>
            </a:r>
          </a:p>
          <a:p>
            <a:pPr marL="0" marR="0">
              <a:lnSpc>
                <a:spcPct val="115000"/>
              </a:lnSpc>
              <a:spcBef>
                <a:spcPts val="600"/>
              </a:spcBef>
              <a:spcAft>
                <a:spcPts val="0"/>
              </a:spcAft>
            </a:pPr>
            <a:r>
              <a:rPr lang="en-US" sz="1200" baseline="0" dirty="0">
                <a:effectLst/>
                <a:latin typeface="+mn-lt"/>
                <a:ea typeface="Calibri"/>
                <a:cs typeface="Times New Roman"/>
              </a:rPr>
              <a:t>However, typically performance psychology has been applied to industrial and organizational psychology, with topics like skill acquisition, error, performance under stress being examined with direct relevance to the work place.</a:t>
            </a:r>
          </a:p>
          <a:p>
            <a:pPr marL="0" marR="0">
              <a:lnSpc>
                <a:spcPct val="115000"/>
              </a:lnSpc>
              <a:spcBef>
                <a:spcPts val="600"/>
              </a:spcBef>
              <a:spcAft>
                <a:spcPts val="0"/>
              </a:spcAft>
            </a:pPr>
            <a:r>
              <a:rPr lang="en-US" sz="1200" baseline="0" dirty="0">
                <a:effectLst/>
                <a:latin typeface="+mn-lt"/>
                <a:ea typeface="Calibri"/>
                <a:cs typeface="Times New Roman"/>
              </a:rPr>
              <a:t>So during the second half of the module series we will be looking at the applications of performance psychology in more detail but I just briefly want to run through with you an area which you should already be familiar with from your </a:t>
            </a:r>
            <a:r>
              <a:rPr lang="en-US" sz="1200" baseline="0" dirty="0" err="1">
                <a:effectLst/>
                <a:latin typeface="+mn-lt"/>
                <a:ea typeface="Calibri"/>
                <a:cs typeface="Times New Roman"/>
              </a:rPr>
              <a:t>occ</a:t>
            </a:r>
            <a:r>
              <a:rPr lang="en-US" sz="1200" baseline="0" dirty="0">
                <a:effectLst/>
                <a:latin typeface="+mn-lt"/>
                <a:ea typeface="Calibri"/>
                <a:cs typeface="Times New Roman"/>
              </a:rPr>
              <a:t> psych lectures and that is Ergonomics – everyone familiar with this term? </a:t>
            </a:r>
            <a:endParaRPr lang="en-US" sz="1200" dirty="0">
              <a:effectLst/>
              <a:latin typeface="+mn-lt"/>
              <a:ea typeface="Calibri"/>
              <a:cs typeface="Times New Roman"/>
            </a:endParaRPr>
          </a:p>
        </p:txBody>
      </p:sp>
      <p:sp>
        <p:nvSpPr>
          <p:cNvPr id="4" name="Slide Number Placeholder 3"/>
          <p:cNvSpPr>
            <a:spLocks noGrp="1"/>
          </p:cNvSpPr>
          <p:nvPr>
            <p:ph type="sldNum" sz="quarter" idx="10"/>
          </p:nvPr>
        </p:nvSpPr>
        <p:spPr/>
        <p:txBody>
          <a:bodyPr/>
          <a:lstStyle/>
          <a:p>
            <a:fld id="{B79242F1-076A-4061-80DB-521283479AF6}"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3729999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48A87A34-81AB-432B-8DAE-1953F412C126}" type="datetimeFigureOut">
              <a:rPr lang="en-US" smtClean="0"/>
              <a:t>9/4/2019</a:t>
            </a:fld>
            <a:endParaRPr lang="en-US" dirty="0"/>
          </a:p>
        </p:txBody>
      </p:sp>
      <p:sp>
        <p:nvSpPr>
          <p:cNvPr id="5" name="Footer Placeholder 4"/>
          <p:cNvSpPr>
            <a:spLocks noGrp="1"/>
          </p:cNvSpPr>
          <p:nvPr>
            <p:ph type="ftr" sz="quarter" idx="11"/>
          </p:nvPr>
        </p:nvSpPr>
        <p:spPr>
          <a:xfrm>
            <a:off x="1900237" y="5410202"/>
            <a:ext cx="3843665" cy="365125"/>
          </a:xfrm>
        </p:spPr>
        <p:txBody>
          <a:bodyPr/>
          <a:lstStyle/>
          <a:p>
            <a:endParaRPr lang="en-US" dirty="0"/>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2488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smtClean="0"/>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48A87A34-81AB-432B-8DAE-1953F412C126}" type="datetimeFigureOut">
              <a:rPr lang="en-US" smtClean="0"/>
              <a:t>9/4/2019</a:t>
            </a:fld>
            <a:endParaRPr lang="en-US" dirty="0"/>
          </a:p>
        </p:txBody>
      </p:sp>
      <p:sp>
        <p:nvSpPr>
          <p:cNvPr id="50" name="Footer Placeholder 4"/>
          <p:cNvSpPr>
            <a:spLocks noGrp="1"/>
          </p:cNvSpPr>
          <p:nvPr>
            <p:ph type="ftr" sz="quarter" idx="11"/>
          </p:nvPr>
        </p:nvSpPr>
        <p:spPr>
          <a:xfrm>
            <a:off x="856059" y="5883276"/>
            <a:ext cx="4679482" cy="365125"/>
          </a:xfrm>
        </p:spPr>
        <p:txBody>
          <a:bodyPr/>
          <a:lstStyle/>
          <a:p>
            <a:endParaRPr lang="en-US" dirty="0"/>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3934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31495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86606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40163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83780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302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0612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8299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1176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27148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3020805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83469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89154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4" name="Footer Placeholder 3"/>
          <p:cNvSpPr>
            <a:spLocks noGrp="1"/>
          </p:cNvSpPr>
          <p:nvPr>
            <p:ph type="ftr" sz="quarter" idx="11"/>
          </p:nvPr>
        </p:nvSpPr>
        <p:spPr/>
        <p:txBody>
          <a:bodyPr/>
          <a:lstStyle>
            <a:lvl1pPr>
              <a:defRPr cap="all" baseline="0"/>
            </a:lvl1p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53225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86029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671180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75556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591811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772565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452077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555548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741308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602090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881781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341022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484256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544674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084133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132478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967834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874632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81030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904920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6850903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9563747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964212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033553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114846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4936913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606100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053008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126599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726461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3193727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66879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781956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3439695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9169820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3548896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4424129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9406755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5291518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9927263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0796544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380375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137591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1423321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776094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2851843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D7DC079-5E51-472C-A303-3C3D58C1E1DE}" type="datetimeFigureOut">
              <a:rPr lang="en-US" smtClean="0">
                <a:solidFill>
                  <a:prstClr val="black">
                    <a:tint val="75000"/>
                  </a:prstClr>
                </a:solidFill>
              </a:rPr>
              <a:pPr/>
              <a:t>9/4/2019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7BA8B85-7677-4249-82DE-F583663A5E8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8064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9/4/2019</a:t>
            </a:fld>
            <a:endParaRPr lang="en-US" dirty="0"/>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52686718"/>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FCC"/>
            </a:gs>
            <a:gs pos="26000">
              <a:srgbClr val="FFFF99"/>
            </a:gs>
            <a:gs pos="100000">
              <a:schemeClr val="bg2">
                <a:lumMod val="50000"/>
                <a:alpha val="93000"/>
              </a:schemeClr>
            </a:gs>
            <a:gs pos="59000">
              <a:srgbClr val="FFCC66">
                <a:alpha val="92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7D7DC079-5E51-472C-A303-3C3D58C1E1DE}" type="datetimeFigureOut">
              <a:rPr lang="en-US" smtClean="0">
                <a:solidFill>
                  <a:prstClr val="black">
                    <a:tint val="75000"/>
                  </a:prstClr>
                </a:solidFill>
              </a:rPr>
              <a:pPr defTabSz="914400"/>
              <a:t>9/4/2019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C7BA8B85-7677-4249-82DE-F583663A5E8C}" type="slidenum">
              <a:rPr lang="en-US" smtClean="0">
                <a:solidFill>
                  <a:prstClr val="black">
                    <a:tint val="75000"/>
                  </a:prstClr>
                </a:solidFill>
              </a:rPr>
              <a:pPr defTabSz="914400"/>
              <a:t>‹#›</a:t>
            </a:fld>
            <a:endParaRPr lang="en-US">
              <a:solidFill>
                <a:prstClr val="black">
                  <a:tint val="75000"/>
                </a:prstClr>
              </a:solidFill>
            </a:endParaRPr>
          </a:p>
        </p:txBody>
      </p:sp>
    </p:spTree>
    <p:extLst>
      <p:ext uri="{BB962C8B-B14F-4D97-AF65-F5344CB8AC3E}">
        <p14:creationId xmlns:p14="http://schemas.microsoft.com/office/powerpoint/2010/main" val="379824717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FCC"/>
            </a:gs>
            <a:gs pos="26000">
              <a:srgbClr val="FFFF99"/>
            </a:gs>
            <a:gs pos="100000">
              <a:schemeClr val="bg2">
                <a:lumMod val="50000"/>
                <a:alpha val="93000"/>
              </a:schemeClr>
            </a:gs>
            <a:gs pos="59000">
              <a:srgbClr val="FFCC66">
                <a:alpha val="92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7D7DC079-5E51-472C-A303-3C3D58C1E1DE}" type="datetimeFigureOut">
              <a:rPr lang="en-US" smtClean="0">
                <a:solidFill>
                  <a:prstClr val="black">
                    <a:tint val="75000"/>
                  </a:prstClr>
                </a:solidFill>
              </a:rPr>
              <a:pPr defTabSz="914400"/>
              <a:t>9/4/2019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C7BA8B85-7677-4249-82DE-F583663A5E8C}" type="slidenum">
              <a:rPr lang="en-US" smtClean="0">
                <a:solidFill>
                  <a:prstClr val="black">
                    <a:tint val="75000"/>
                  </a:prstClr>
                </a:solidFill>
              </a:rPr>
              <a:pPr defTabSz="914400"/>
              <a:t>‹#›</a:t>
            </a:fld>
            <a:endParaRPr lang="en-US">
              <a:solidFill>
                <a:prstClr val="black">
                  <a:tint val="75000"/>
                </a:prstClr>
              </a:solidFill>
            </a:endParaRPr>
          </a:p>
        </p:txBody>
      </p:sp>
    </p:spTree>
    <p:extLst>
      <p:ext uri="{BB962C8B-B14F-4D97-AF65-F5344CB8AC3E}">
        <p14:creationId xmlns:p14="http://schemas.microsoft.com/office/powerpoint/2010/main" val="266982058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FCC"/>
            </a:gs>
            <a:gs pos="26000">
              <a:srgbClr val="FFFF99"/>
            </a:gs>
            <a:gs pos="100000">
              <a:schemeClr val="bg2">
                <a:lumMod val="50000"/>
                <a:alpha val="93000"/>
              </a:schemeClr>
            </a:gs>
            <a:gs pos="59000">
              <a:srgbClr val="FFCC66">
                <a:alpha val="92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7D7DC079-5E51-472C-A303-3C3D58C1E1DE}" type="datetimeFigureOut">
              <a:rPr lang="en-US" smtClean="0">
                <a:solidFill>
                  <a:prstClr val="black">
                    <a:tint val="75000"/>
                  </a:prstClr>
                </a:solidFill>
              </a:rPr>
              <a:pPr defTabSz="914400"/>
              <a:t>9/4/2019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C7BA8B85-7677-4249-82DE-F583663A5E8C}" type="slidenum">
              <a:rPr lang="en-US" smtClean="0">
                <a:solidFill>
                  <a:prstClr val="black">
                    <a:tint val="75000"/>
                  </a:prstClr>
                </a:solidFill>
              </a:rPr>
              <a:pPr defTabSz="914400"/>
              <a:t>‹#›</a:t>
            </a:fld>
            <a:endParaRPr lang="en-US">
              <a:solidFill>
                <a:prstClr val="black">
                  <a:tint val="75000"/>
                </a:prstClr>
              </a:solidFill>
            </a:endParaRPr>
          </a:p>
        </p:txBody>
      </p:sp>
    </p:spTree>
    <p:extLst>
      <p:ext uri="{BB962C8B-B14F-4D97-AF65-F5344CB8AC3E}">
        <p14:creationId xmlns:p14="http://schemas.microsoft.com/office/powerpoint/2010/main" val="72835888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FCC"/>
            </a:gs>
            <a:gs pos="26000">
              <a:srgbClr val="FFFF99"/>
            </a:gs>
            <a:gs pos="100000">
              <a:schemeClr val="bg2">
                <a:lumMod val="50000"/>
                <a:alpha val="93000"/>
              </a:schemeClr>
            </a:gs>
            <a:gs pos="59000">
              <a:srgbClr val="FFCC66">
                <a:alpha val="92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7D7DC079-5E51-472C-A303-3C3D58C1E1DE}" type="datetimeFigureOut">
              <a:rPr lang="en-US" smtClean="0">
                <a:solidFill>
                  <a:prstClr val="black">
                    <a:tint val="75000"/>
                  </a:prstClr>
                </a:solidFill>
              </a:rPr>
              <a:pPr defTabSz="914400"/>
              <a:t>9/4/2019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C7BA8B85-7677-4249-82DE-F583663A5E8C}" type="slidenum">
              <a:rPr lang="en-US" smtClean="0">
                <a:solidFill>
                  <a:prstClr val="black">
                    <a:tint val="75000"/>
                  </a:prstClr>
                </a:solidFill>
              </a:rPr>
              <a:pPr defTabSz="914400"/>
              <a:t>‹#›</a:t>
            </a:fld>
            <a:endParaRPr lang="en-US">
              <a:solidFill>
                <a:prstClr val="black">
                  <a:tint val="75000"/>
                </a:prstClr>
              </a:solidFill>
            </a:endParaRPr>
          </a:p>
        </p:txBody>
      </p:sp>
    </p:spTree>
    <p:extLst>
      <p:ext uri="{BB962C8B-B14F-4D97-AF65-F5344CB8AC3E}">
        <p14:creationId xmlns:p14="http://schemas.microsoft.com/office/powerpoint/2010/main" val="352000535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video" Target="../media/media4.wmv"/><Relationship Id="rId13" Type="http://schemas.openxmlformats.org/officeDocument/2006/relationships/slideLayout" Target="../slideLayouts/slideLayout24.xml"/><Relationship Id="rId18" Type="http://schemas.openxmlformats.org/officeDocument/2006/relationships/image" Target="../media/image11.png"/><Relationship Id="rId3" Type="http://schemas.microsoft.com/office/2007/relationships/media" Target="../media/media2.wmv"/><Relationship Id="rId21" Type="http://schemas.openxmlformats.org/officeDocument/2006/relationships/image" Target="../media/image14.wmf"/><Relationship Id="rId7" Type="http://schemas.microsoft.com/office/2007/relationships/media" Target="../media/media4.wmv"/><Relationship Id="rId12" Type="http://schemas.openxmlformats.org/officeDocument/2006/relationships/video" Target="../media/media6.wmv"/><Relationship Id="rId17" Type="http://schemas.openxmlformats.org/officeDocument/2006/relationships/image" Target="../media/image10.png"/><Relationship Id="rId2" Type="http://schemas.openxmlformats.org/officeDocument/2006/relationships/video" Target="../media/media1.wmv"/><Relationship Id="rId16" Type="http://schemas.openxmlformats.org/officeDocument/2006/relationships/image" Target="../media/image9.png"/><Relationship Id="rId20" Type="http://schemas.openxmlformats.org/officeDocument/2006/relationships/image" Target="../media/image13.png"/><Relationship Id="rId1" Type="http://schemas.microsoft.com/office/2007/relationships/media" Target="../media/media1.wmv"/><Relationship Id="rId6" Type="http://schemas.openxmlformats.org/officeDocument/2006/relationships/video" Target="../media/media3.wmv"/><Relationship Id="rId11" Type="http://schemas.microsoft.com/office/2007/relationships/media" Target="../media/media6.wmv"/><Relationship Id="rId5" Type="http://schemas.microsoft.com/office/2007/relationships/media" Target="../media/media3.wmv"/><Relationship Id="rId15" Type="http://schemas.openxmlformats.org/officeDocument/2006/relationships/image" Target="../media/image8.png"/><Relationship Id="rId10" Type="http://schemas.openxmlformats.org/officeDocument/2006/relationships/video" Target="../media/media5.wmv"/><Relationship Id="rId19" Type="http://schemas.openxmlformats.org/officeDocument/2006/relationships/image" Target="../media/image12.png"/><Relationship Id="rId4" Type="http://schemas.openxmlformats.org/officeDocument/2006/relationships/video" Target="../media/media2.wmv"/><Relationship Id="rId9" Type="http://schemas.microsoft.com/office/2007/relationships/media" Target="../media/media5.wmv"/><Relationship Id="rId14"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video" Target="../media/media4.wmv"/><Relationship Id="rId13" Type="http://schemas.openxmlformats.org/officeDocument/2006/relationships/slideLayout" Target="../slideLayouts/slideLayout35.xml"/><Relationship Id="rId18" Type="http://schemas.openxmlformats.org/officeDocument/2006/relationships/image" Target="../media/image11.png"/><Relationship Id="rId3" Type="http://schemas.microsoft.com/office/2007/relationships/media" Target="../media/media2.wmv"/><Relationship Id="rId7" Type="http://schemas.microsoft.com/office/2007/relationships/media" Target="../media/media4.wmv"/><Relationship Id="rId12" Type="http://schemas.openxmlformats.org/officeDocument/2006/relationships/video" Target="../media/media6.wmv"/><Relationship Id="rId17" Type="http://schemas.openxmlformats.org/officeDocument/2006/relationships/image" Target="../media/image10.png"/><Relationship Id="rId2" Type="http://schemas.openxmlformats.org/officeDocument/2006/relationships/video" Target="../media/media1.wmv"/><Relationship Id="rId16" Type="http://schemas.openxmlformats.org/officeDocument/2006/relationships/image" Target="../media/image9.png"/><Relationship Id="rId20" Type="http://schemas.openxmlformats.org/officeDocument/2006/relationships/image" Target="../media/image13.png"/><Relationship Id="rId1" Type="http://schemas.microsoft.com/office/2007/relationships/media" Target="../media/media1.wmv"/><Relationship Id="rId6" Type="http://schemas.openxmlformats.org/officeDocument/2006/relationships/video" Target="../media/media3.wmv"/><Relationship Id="rId11" Type="http://schemas.microsoft.com/office/2007/relationships/media" Target="../media/media6.wmv"/><Relationship Id="rId5" Type="http://schemas.microsoft.com/office/2007/relationships/media" Target="../media/media3.wmv"/><Relationship Id="rId15" Type="http://schemas.openxmlformats.org/officeDocument/2006/relationships/image" Target="../media/image8.png"/><Relationship Id="rId10" Type="http://schemas.openxmlformats.org/officeDocument/2006/relationships/video" Target="../media/media5.wmv"/><Relationship Id="rId19" Type="http://schemas.openxmlformats.org/officeDocument/2006/relationships/image" Target="../media/image12.png"/><Relationship Id="rId4" Type="http://schemas.openxmlformats.org/officeDocument/2006/relationships/video" Target="../media/media2.wmv"/><Relationship Id="rId9" Type="http://schemas.microsoft.com/office/2007/relationships/media" Target="../media/media5.wmv"/><Relationship Id="rId14"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8" Type="http://schemas.openxmlformats.org/officeDocument/2006/relationships/video" Target="../media/media4.wmv"/><Relationship Id="rId13" Type="http://schemas.openxmlformats.org/officeDocument/2006/relationships/slideLayout" Target="../slideLayouts/slideLayout46.xml"/><Relationship Id="rId18" Type="http://schemas.openxmlformats.org/officeDocument/2006/relationships/image" Target="../media/image11.png"/><Relationship Id="rId3" Type="http://schemas.microsoft.com/office/2007/relationships/media" Target="../media/media2.wmv"/><Relationship Id="rId7" Type="http://schemas.microsoft.com/office/2007/relationships/media" Target="../media/media4.wmv"/><Relationship Id="rId12" Type="http://schemas.openxmlformats.org/officeDocument/2006/relationships/video" Target="../media/media6.wmv"/><Relationship Id="rId17" Type="http://schemas.openxmlformats.org/officeDocument/2006/relationships/image" Target="../media/image10.png"/><Relationship Id="rId2" Type="http://schemas.openxmlformats.org/officeDocument/2006/relationships/video" Target="../media/media1.wmv"/><Relationship Id="rId16" Type="http://schemas.openxmlformats.org/officeDocument/2006/relationships/image" Target="../media/image9.png"/><Relationship Id="rId20" Type="http://schemas.openxmlformats.org/officeDocument/2006/relationships/image" Target="../media/image13.png"/><Relationship Id="rId1" Type="http://schemas.microsoft.com/office/2007/relationships/media" Target="../media/media1.wmv"/><Relationship Id="rId6" Type="http://schemas.openxmlformats.org/officeDocument/2006/relationships/video" Target="../media/media3.wmv"/><Relationship Id="rId11" Type="http://schemas.microsoft.com/office/2007/relationships/media" Target="../media/media6.wmv"/><Relationship Id="rId5" Type="http://schemas.microsoft.com/office/2007/relationships/media" Target="../media/media3.wmv"/><Relationship Id="rId15" Type="http://schemas.openxmlformats.org/officeDocument/2006/relationships/image" Target="../media/image8.png"/><Relationship Id="rId10" Type="http://schemas.openxmlformats.org/officeDocument/2006/relationships/video" Target="../media/media5.wmv"/><Relationship Id="rId19" Type="http://schemas.openxmlformats.org/officeDocument/2006/relationships/image" Target="../media/image12.png"/><Relationship Id="rId4" Type="http://schemas.openxmlformats.org/officeDocument/2006/relationships/video" Target="../media/media2.wmv"/><Relationship Id="rId9" Type="http://schemas.microsoft.com/office/2007/relationships/media" Target="../media/media5.wmv"/><Relationship Id="rId14"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video" Target="../media/media4.wmv"/><Relationship Id="rId13" Type="http://schemas.openxmlformats.org/officeDocument/2006/relationships/slideLayout" Target="../slideLayouts/slideLayout57.xml"/><Relationship Id="rId18" Type="http://schemas.openxmlformats.org/officeDocument/2006/relationships/image" Target="../media/image11.png"/><Relationship Id="rId3" Type="http://schemas.microsoft.com/office/2007/relationships/media" Target="../media/media2.wmv"/><Relationship Id="rId7" Type="http://schemas.microsoft.com/office/2007/relationships/media" Target="../media/media4.wmv"/><Relationship Id="rId12" Type="http://schemas.openxmlformats.org/officeDocument/2006/relationships/video" Target="../media/media6.wmv"/><Relationship Id="rId17" Type="http://schemas.openxmlformats.org/officeDocument/2006/relationships/image" Target="../media/image10.png"/><Relationship Id="rId2" Type="http://schemas.openxmlformats.org/officeDocument/2006/relationships/video" Target="../media/media1.wmv"/><Relationship Id="rId16" Type="http://schemas.openxmlformats.org/officeDocument/2006/relationships/image" Target="../media/image9.png"/><Relationship Id="rId20" Type="http://schemas.openxmlformats.org/officeDocument/2006/relationships/image" Target="../media/image13.png"/><Relationship Id="rId1" Type="http://schemas.microsoft.com/office/2007/relationships/media" Target="../media/media1.wmv"/><Relationship Id="rId6" Type="http://schemas.openxmlformats.org/officeDocument/2006/relationships/video" Target="../media/media3.wmv"/><Relationship Id="rId11" Type="http://schemas.microsoft.com/office/2007/relationships/media" Target="../media/media6.wmv"/><Relationship Id="rId5" Type="http://schemas.microsoft.com/office/2007/relationships/media" Target="../media/media3.wmv"/><Relationship Id="rId15" Type="http://schemas.openxmlformats.org/officeDocument/2006/relationships/image" Target="../media/image8.png"/><Relationship Id="rId10" Type="http://schemas.openxmlformats.org/officeDocument/2006/relationships/video" Target="../media/media5.wmv"/><Relationship Id="rId19" Type="http://schemas.openxmlformats.org/officeDocument/2006/relationships/image" Target="../media/image12.png"/><Relationship Id="rId4" Type="http://schemas.openxmlformats.org/officeDocument/2006/relationships/video" Target="../media/media2.wmv"/><Relationship Id="rId9" Type="http://schemas.microsoft.com/office/2007/relationships/media" Target="../media/media5.wmv"/><Relationship Id="rId14" Type="http://schemas.openxmlformats.org/officeDocument/2006/relationships/notesSlide" Target="../notesSlides/notesSlide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9860" y="2193285"/>
            <a:ext cx="7372864" cy="2387600"/>
          </a:xfrm>
        </p:spPr>
        <p:txBody>
          <a:bodyPr>
            <a:normAutofit fontScale="90000"/>
          </a:bodyPr>
          <a:lstStyle/>
          <a:p>
            <a:pPr algn="ctr"/>
            <a:r>
              <a:rPr lang="en-GB" sz="6000" b="1" dirty="0" smtClean="0"/>
              <a:t>Human performance</a:t>
            </a:r>
            <a:r>
              <a:rPr lang="en-GB" dirty="0" smtClean="0"/>
              <a:t/>
            </a:r>
            <a:br>
              <a:rPr lang="en-GB" dirty="0" smtClean="0"/>
            </a:br>
            <a:r>
              <a:rPr lang="en-GB" dirty="0" smtClean="0"/>
              <a:t>m6x00915</a:t>
            </a:r>
            <a:br>
              <a:rPr lang="en-GB" dirty="0" smtClean="0"/>
            </a:br>
            <a:r>
              <a:rPr lang="en-GB" dirty="0"/>
              <a:t/>
            </a:r>
            <a:br>
              <a:rPr lang="en-GB" dirty="0"/>
            </a:br>
            <a:r>
              <a:rPr lang="en-GB" sz="4900" dirty="0" smtClean="0"/>
              <a:t>Lecture 1: Introduction</a:t>
            </a:r>
            <a:endParaRPr lang="en-GB" dirty="0"/>
          </a:p>
        </p:txBody>
      </p:sp>
      <p:sp>
        <p:nvSpPr>
          <p:cNvPr id="3" name="Subtitle 2"/>
          <p:cNvSpPr>
            <a:spLocks noGrp="1"/>
          </p:cNvSpPr>
          <p:nvPr>
            <p:ph type="subTitle" idx="1"/>
          </p:nvPr>
        </p:nvSpPr>
        <p:spPr>
          <a:xfrm>
            <a:off x="1875524" y="4679096"/>
            <a:ext cx="6593681" cy="1427205"/>
          </a:xfrm>
        </p:spPr>
        <p:txBody>
          <a:bodyPr>
            <a:normAutofit/>
          </a:bodyPr>
          <a:lstStyle/>
          <a:p>
            <a:pPr algn="ctr"/>
            <a:r>
              <a:rPr lang="en-GB" sz="4000" b="1" dirty="0" smtClean="0"/>
              <a:t>DR KATE WILLIAMS</a:t>
            </a:r>
            <a:endParaRPr lang="en-GB" sz="4000" b="1" dirty="0"/>
          </a:p>
        </p:txBody>
      </p:sp>
    </p:spTree>
    <p:extLst>
      <p:ext uri="{BB962C8B-B14F-4D97-AF65-F5344CB8AC3E}">
        <p14:creationId xmlns:p14="http://schemas.microsoft.com/office/powerpoint/2010/main" val="31291138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7251" y="0"/>
            <a:ext cx="7429499" cy="1478570"/>
          </a:xfrm>
        </p:spPr>
        <p:txBody>
          <a:bodyPr>
            <a:normAutofit/>
          </a:bodyPr>
          <a:lstStyle/>
          <a:p>
            <a:pPr algn="ctr"/>
            <a:r>
              <a:rPr lang="en-GB" sz="4800" b="1" dirty="0" smtClean="0">
                <a:solidFill>
                  <a:schemeClr val="bg1"/>
                </a:solidFill>
                <a:latin typeface="Arial" panose="020B0604020202020204" pitchFamily="34" charset="0"/>
                <a:cs typeface="Arial" panose="020B0604020202020204" pitchFamily="34" charset="0"/>
              </a:rPr>
              <a:t>MODULE STRUCTURE</a:t>
            </a:r>
            <a:endParaRPr lang="en-GB" sz="4800" b="1" dirty="0">
              <a:solidFill>
                <a:schemeClr val="bg1"/>
              </a:solidFill>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469975190"/>
              </p:ext>
            </p:extLst>
          </p:nvPr>
        </p:nvGraphicFramePr>
        <p:xfrm>
          <a:off x="282932" y="1238597"/>
          <a:ext cx="8678188" cy="4621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860505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7251" y="0"/>
            <a:ext cx="7429499" cy="1130531"/>
          </a:xfrm>
        </p:spPr>
        <p:txBody>
          <a:bodyPr>
            <a:normAutofit/>
          </a:bodyPr>
          <a:lstStyle/>
          <a:p>
            <a:pPr algn="ctr"/>
            <a:r>
              <a:rPr lang="en-GB" sz="4800" b="1" dirty="0" smtClean="0">
                <a:solidFill>
                  <a:schemeClr val="bg1"/>
                </a:solidFill>
                <a:latin typeface="Arial" panose="020B0604020202020204" pitchFamily="34" charset="0"/>
                <a:cs typeface="Arial" panose="020B0604020202020204" pitchFamily="34" charset="0"/>
              </a:rPr>
              <a:t>MODULE AIMS</a:t>
            </a:r>
            <a:endParaRPr lang="en-GB" sz="4800" b="1" dirty="0">
              <a:solidFill>
                <a:schemeClr val="bg1"/>
              </a:solidFill>
              <a:latin typeface="Arial" panose="020B0604020202020204" pitchFamily="34" charset="0"/>
              <a:cs typeface="Arial" panose="020B0604020202020204" pitchFamily="34" charset="0"/>
            </a:endParaRPr>
          </a:p>
        </p:txBody>
      </p:sp>
      <p:graphicFrame>
        <p:nvGraphicFramePr>
          <p:cNvPr id="5" name="Diagram 4"/>
          <p:cNvGraphicFramePr/>
          <p:nvPr>
            <p:extLst>
              <p:ext uri="{D42A27DB-BD31-4B8C-83A1-F6EECF244321}">
                <p14:modId xmlns:p14="http://schemas.microsoft.com/office/powerpoint/2010/main" val="1473410811"/>
              </p:ext>
            </p:extLst>
          </p:nvPr>
        </p:nvGraphicFramePr>
        <p:xfrm>
          <a:off x="166255" y="1130531"/>
          <a:ext cx="8828116" cy="5627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808230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7251" y="0"/>
            <a:ext cx="7429499" cy="1092201"/>
          </a:xfrm>
        </p:spPr>
        <p:txBody>
          <a:bodyPr>
            <a:normAutofit/>
          </a:bodyPr>
          <a:lstStyle/>
          <a:p>
            <a:pPr algn="ctr"/>
            <a:r>
              <a:rPr lang="en-GB" sz="4800" b="1" dirty="0" smtClean="0">
                <a:solidFill>
                  <a:schemeClr val="bg1"/>
                </a:solidFill>
                <a:latin typeface="Arial" panose="020B0604020202020204" pitchFamily="34" charset="0"/>
                <a:cs typeface="Arial" panose="020B0604020202020204" pitchFamily="34" charset="0"/>
              </a:rPr>
              <a:t>LEARNING OUTCOMES</a:t>
            </a:r>
            <a:endParaRPr lang="en-GB" sz="4800" b="1" dirty="0">
              <a:solidFill>
                <a:schemeClr val="bg1"/>
              </a:solidFill>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2157510886"/>
              </p:ext>
            </p:extLst>
          </p:nvPr>
        </p:nvGraphicFramePr>
        <p:xfrm>
          <a:off x="91132" y="1092201"/>
          <a:ext cx="8970491" cy="5646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9371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7251" y="1"/>
            <a:ext cx="7429499" cy="733168"/>
          </a:xfrm>
        </p:spPr>
        <p:txBody>
          <a:bodyPr>
            <a:normAutofit/>
          </a:bodyPr>
          <a:lstStyle/>
          <a:p>
            <a:pPr algn="ctr"/>
            <a:r>
              <a:rPr lang="en-GB" b="1" dirty="0" smtClean="0">
                <a:solidFill>
                  <a:schemeClr val="bg1"/>
                </a:solidFill>
                <a:latin typeface="Arial" panose="020B0604020202020204" pitchFamily="34" charset="0"/>
                <a:cs typeface="Arial" panose="020B0604020202020204" pitchFamily="34" charset="0"/>
              </a:rPr>
              <a:t>MODULE CONTENT</a:t>
            </a:r>
            <a:endParaRPr lang="en-GB" b="1" dirty="0">
              <a:solidFill>
                <a:schemeClr val="bg1"/>
              </a:solidFill>
              <a:latin typeface="Arial" panose="020B0604020202020204" pitchFamily="34" charset="0"/>
              <a:cs typeface="Arial" panose="020B0604020202020204" pitchFamily="3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3909097617"/>
              </p:ext>
            </p:extLst>
          </p:nvPr>
        </p:nvGraphicFramePr>
        <p:xfrm>
          <a:off x="24935" y="748140"/>
          <a:ext cx="9119065" cy="6111302"/>
        </p:xfrm>
        <a:graphic>
          <a:graphicData uri="http://schemas.openxmlformats.org/drawingml/2006/table">
            <a:tbl>
              <a:tblPr firstRow="1" firstCol="1" bandRow="1">
                <a:tableStyleId>{7DF18680-E054-41AD-8BC1-D1AEF772440D}</a:tableStyleId>
              </a:tblPr>
              <a:tblGrid>
                <a:gridCol w="684428">
                  <a:extLst>
                    <a:ext uri="{9D8B030D-6E8A-4147-A177-3AD203B41FA5}">
                      <a16:colId xmlns:a16="http://schemas.microsoft.com/office/drawing/2014/main" val="1056667472"/>
                    </a:ext>
                  </a:extLst>
                </a:gridCol>
                <a:gridCol w="4028892">
                  <a:extLst>
                    <a:ext uri="{9D8B030D-6E8A-4147-A177-3AD203B41FA5}">
                      <a16:colId xmlns:a16="http://schemas.microsoft.com/office/drawing/2014/main" val="1696531508"/>
                    </a:ext>
                  </a:extLst>
                </a:gridCol>
                <a:gridCol w="4405745">
                  <a:extLst>
                    <a:ext uri="{9D8B030D-6E8A-4147-A177-3AD203B41FA5}">
                      <a16:colId xmlns:a16="http://schemas.microsoft.com/office/drawing/2014/main" val="1600769516"/>
                    </a:ext>
                  </a:extLst>
                </a:gridCol>
              </a:tblGrid>
              <a:tr h="125859">
                <a:tc>
                  <a:txBody>
                    <a:bodyPr/>
                    <a:lstStyle/>
                    <a:p>
                      <a:pPr algn="ctr">
                        <a:lnSpc>
                          <a:spcPct val="115000"/>
                        </a:lnSpc>
                        <a:spcAft>
                          <a:spcPts val="1000"/>
                        </a:spcAft>
                      </a:pPr>
                      <a:r>
                        <a:rPr lang="en-GB" sz="1200" dirty="0">
                          <a:effectLst/>
                        </a:rPr>
                        <a:t>W/C</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nchor="ctr"/>
                </a:tc>
                <a:tc>
                  <a:txBody>
                    <a:bodyPr/>
                    <a:lstStyle/>
                    <a:p>
                      <a:pPr algn="ctr">
                        <a:lnSpc>
                          <a:spcPct val="115000"/>
                        </a:lnSpc>
                        <a:spcAft>
                          <a:spcPts val="0"/>
                        </a:spcAft>
                      </a:pPr>
                      <a:r>
                        <a:rPr lang="en-GB" sz="1800" dirty="0">
                          <a:effectLst/>
                        </a:rPr>
                        <a:t>Lecture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gn="ctr">
                        <a:lnSpc>
                          <a:spcPct val="115000"/>
                        </a:lnSpc>
                        <a:spcAft>
                          <a:spcPts val="0"/>
                        </a:spcAft>
                      </a:pPr>
                      <a:r>
                        <a:rPr lang="en-GB" sz="1800" dirty="0">
                          <a:effectLst/>
                        </a:rPr>
                        <a:t>Seminar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1549319924"/>
                  </a:ext>
                </a:extLst>
              </a:tr>
              <a:tr h="401727">
                <a:tc>
                  <a:txBody>
                    <a:bodyPr/>
                    <a:lstStyle/>
                    <a:p>
                      <a:pPr>
                        <a:lnSpc>
                          <a:spcPct val="115000"/>
                        </a:lnSpc>
                        <a:spcAft>
                          <a:spcPts val="1000"/>
                        </a:spcAft>
                      </a:pPr>
                      <a:r>
                        <a:rPr lang="en-GB" sz="1200" dirty="0">
                          <a:effectLst/>
                        </a:rPr>
                        <a:t>Sep 30</a:t>
                      </a:r>
                      <a:r>
                        <a:rPr lang="en-GB" sz="1200" baseline="30000" dirty="0">
                          <a:effectLst/>
                        </a:rPr>
                        <a:t>th</a:t>
                      </a:r>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dirty="0">
                          <a:effectLst/>
                        </a:rPr>
                        <a:t>Introduction and Overview</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a:effectLst/>
                        </a:rPr>
                        <a:t>No seminar: preparatory reading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3978119997"/>
                  </a:ext>
                </a:extLst>
              </a:tr>
              <a:tr h="327234">
                <a:tc>
                  <a:txBody>
                    <a:bodyPr/>
                    <a:lstStyle/>
                    <a:p>
                      <a:pPr>
                        <a:lnSpc>
                          <a:spcPct val="115000"/>
                        </a:lnSpc>
                        <a:spcAft>
                          <a:spcPts val="1000"/>
                        </a:spcAft>
                      </a:pPr>
                      <a:r>
                        <a:rPr lang="en-GB" sz="1200">
                          <a:effectLst/>
                        </a:rPr>
                        <a:t>Oct 7</a:t>
                      </a:r>
                      <a:r>
                        <a:rPr lang="en-GB" sz="1200" baseline="30000">
                          <a:effectLst/>
                        </a:rPr>
                        <a:t>th</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dirty="0">
                          <a:effectLst/>
                        </a:rPr>
                        <a:t>Cognitive Modelling and Information-processing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dirty="0" smtClean="0">
                          <a:effectLst/>
                        </a:rPr>
                        <a:t>Computational Modelling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572806506"/>
                  </a:ext>
                </a:extLst>
              </a:tr>
              <a:tr h="393827">
                <a:tc>
                  <a:txBody>
                    <a:bodyPr/>
                    <a:lstStyle/>
                    <a:p>
                      <a:pPr>
                        <a:lnSpc>
                          <a:spcPct val="115000"/>
                        </a:lnSpc>
                        <a:spcAft>
                          <a:spcPts val="1000"/>
                        </a:spcAft>
                      </a:pPr>
                      <a:r>
                        <a:rPr lang="en-GB" sz="1200">
                          <a:effectLst/>
                        </a:rPr>
                        <a:t>Oct 14</a:t>
                      </a:r>
                      <a:r>
                        <a:rPr lang="en-GB" sz="1200" baseline="30000">
                          <a:effectLst/>
                        </a:rPr>
                        <a:t>th</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smtClean="0">
                          <a:effectLst/>
                        </a:rPr>
                        <a:t>Artificial Intelligence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dirty="0">
                          <a:effectLst/>
                        </a:rPr>
                        <a:t>Essay assignment guidance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3578373391"/>
                  </a:ext>
                </a:extLst>
              </a:tr>
              <a:tr h="435979">
                <a:tc>
                  <a:txBody>
                    <a:bodyPr/>
                    <a:lstStyle/>
                    <a:p>
                      <a:pPr>
                        <a:lnSpc>
                          <a:spcPct val="115000"/>
                        </a:lnSpc>
                        <a:spcAft>
                          <a:spcPts val="0"/>
                        </a:spcAft>
                      </a:pPr>
                      <a:r>
                        <a:rPr lang="en-GB" sz="1200">
                          <a:effectLst/>
                        </a:rPr>
                        <a:t>Oct  21</a:t>
                      </a:r>
                      <a:r>
                        <a:rPr lang="en-GB" sz="1200" baseline="30000">
                          <a:effectLst/>
                        </a:rPr>
                        <a:t>st</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0"/>
                        </a:spcAft>
                      </a:pPr>
                      <a:r>
                        <a:rPr lang="en-GB" sz="2000" dirty="0">
                          <a:effectLst/>
                        </a:rPr>
                        <a:t>Signal Detection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0"/>
                        </a:spcAft>
                      </a:pPr>
                      <a:r>
                        <a:rPr lang="en-GB" sz="2000" dirty="0">
                          <a:effectLst/>
                        </a:rPr>
                        <a:t>Applications of Signal Detection Theory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2477761070"/>
                  </a:ext>
                </a:extLst>
              </a:tr>
              <a:tr h="50345">
                <a:tc>
                  <a:txBody>
                    <a:bodyPr/>
                    <a:lstStyle/>
                    <a:p>
                      <a:pPr>
                        <a:lnSpc>
                          <a:spcPct val="115000"/>
                        </a:lnSpc>
                        <a:spcAft>
                          <a:spcPts val="0"/>
                        </a:spcAft>
                      </a:pPr>
                      <a:r>
                        <a:rPr lang="en-GB" sz="1200">
                          <a:effectLst/>
                        </a:rPr>
                        <a:t>Oct 28</a:t>
                      </a:r>
                      <a:r>
                        <a:rPr lang="en-GB" sz="1200" baseline="30000">
                          <a:effectLst/>
                        </a:rPr>
                        <a:t>th</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gridSpan="2">
                  <a:txBody>
                    <a:bodyPr/>
                    <a:lstStyle/>
                    <a:p>
                      <a:pPr algn="ctr">
                        <a:lnSpc>
                          <a:spcPct val="115000"/>
                        </a:lnSpc>
                        <a:spcAft>
                          <a:spcPts val="0"/>
                        </a:spcAft>
                      </a:pPr>
                      <a:r>
                        <a:rPr lang="en-GB" sz="2000" dirty="0">
                          <a:effectLst/>
                        </a:rPr>
                        <a:t>Reading Week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nchor="ctr"/>
                </a:tc>
                <a:tc hMerge="1">
                  <a:txBody>
                    <a:bodyPr/>
                    <a:lstStyle/>
                    <a:p>
                      <a:endParaRPr lang="en-GB"/>
                    </a:p>
                  </a:txBody>
                  <a:tcPr/>
                </a:tc>
                <a:extLst>
                  <a:ext uri="{0D108BD9-81ED-4DB2-BD59-A6C34878D82A}">
                    <a16:rowId xmlns:a16="http://schemas.microsoft.com/office/drawing/2014/main" val="3342071678"/>
                  </a:ext>
                </a:extLst>
              </a:tr>
              <a:tr h="402749">
                <a:tc>
                  <a:txBody>
                    <a:bodyPr/>
                    <a:lstStyle/>
                    <a:p>
                      <a:pPr>
                        <a:lnSpc>
                          <a:spcPct val="115000"/>
                        </a:lnSpc>
                        <a:spcAft>
                          <a:spcPts val="1000"/>
                        </a:spcAft>
                      </a:pPr>
                      <a:r>
                        <a:rPr lang="en-GB" sz="1200">
                          <a:effectLst/>
                        </a:rPr>
                        <a:t>Nov 4</a:t>
                      </a:r>
                      <a:r>
                        <a:rPr lang="en-GB" sz="1200" baseline="30000">
                          <a:effectLst/>
                        </a:rPr>
                        <a:t>th</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a:effectLst/>
                        </a:rPr>
                        <a:t>Vigilance/Attention and performance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dirty="0">
                          <a:effectLst/>
                        </a:rPr>
                        <a:t>The architecture of attention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2294628341"/>
                  </a:ext>
                </a:extLst>
              </a:tr>
              <a:tr h="670009">
                <a:tc>
                  <a:txBody>
                    <a:bodyPr/>
                    <a:lstStyle/>
                    <a:p>
                      <a:pPr>
                        <a:lnSpc>
                          <a:spcPct val="115000"/>
                        </a:lnSpc>
                        <a:spcAft>
                          <a:spcPts val="1000"/>
                        </a:spcAft>
                      </a:pPr>
                      <a:r>
                        <a:rPr lang="en-GB" sz="1200">
                          <a:effectLst/>
                        </a:rPr>
                        <a:t>Nov 11</a:t>
                      </a:r>
                      <a:r>
                        <a:rPr lang="en-GB" sz="1200" baseline="30000">
                          <a:effectLst/>
                        </a:rPr>
                        <a:t>th</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a:effectLst/>
                        </a:rPr>
                        <a:t>Models of Memory and real-world application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dirty="0">
                          <a:effectLst/>
                        </a:rPr>
                        <a:t>Considerations for Eye-Witness Testimony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3426010270"/>
                  </a:ext>
                </a:extLst>
              </a:tr>
              <a:tr h="578953">
                <a:tc>
                  <a:txBody>
                    <a:bodyPr/>
                    <a:lstStyle/>
                    <a:p>
                      <a:pPr>
                        <a:lnSpc>
                          <a:spcPct val="115000"/>
                        </a:lnSpc>
                        <a:spcAft>
                          <a:spcPts val="1000"/>
                        </a:spcAft>
                      </a:pPr>
                      <a:r>
                        <a:rPr lang="en-GB" sz="1200">
                          <a:effectLst/>
                        </a:rPr>
                        <a:t>Nov 18</a:t>
                      </a:r>
                      <a:r>
                        <a:rPr lang="en-GB" sz="1200" baseline="30000">
                          <a:effectLst/>
                        </a:rPr>
                        <a:t>th</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a:effectLst/>
                        </a:rPr>
                        <a:t>Expert Memory, Learning, and Considerations for Education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dirty="0">
                          <a:effectLst/>
                        </a:rPr>
                        <a:t>Skilled Performance and Expertise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567807098"/>
                  </a:ext>
                </a:extLst>
              </a:tr>
              <a:tr h="478264">
                <a:tc>
                  <a:txBody>
                    <a:bodyPr/>
                    <a:lstStyle/>
                    <a:p>
                      <a:pPr>
                        <a:lnSpc>
                          <a:spcPct val="115000"/>
                        </a:lnSpc>
                        <a:spcAft>
                          <a:spcPts val="1000"/>
                        </a:spcAft>
                      </a:pPr>
                      <a:r>
                        <a:rPr lang="en-GB" sz="1200">
                          <a:effectLst/>
                        </a:rPr>
                        <a:t>Nov 25</a:t>
                      </a:r>
                      <a:r>
                        <a:rPr lang="en-GB" sz="1200" baseline="30000">
                          <a:effectLst/>
                        </a:rPr>
                        <a:t>th</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a:effectLst/>
                        </a:rPr>
                        <a:t>Ageing and Performance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dirty="0">
                          <a:effectLst/>
                        </a:rPr>
                        <a:t>The credibility of “use it or lose it”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1982673504"/>
                  </a:ext>
                </a:extLst>
              </a:tr>
              <a:tr h="495156">
                <a:tc>
                  <a:txBody>
                    <a:bodyPr/>
                    <a:lstStyle/>
                    <a:p>
                      <a:pPr>
                        <a:lnSpc>
                          <a:spcPct val="115000"/>
                        </a:lnSpc>
                        <a:spcAft>
                          <a:spcPts val="1000"/>
                        </a:spcAft>
                      </a:pPr>
                      <a:r>
                        <a:rPr lang="en-GB" sz="1200">
                          <a:effectLst/>
                        </a:rPr>
                        <a:t>Dec 2</a:t>
                      </a:r>
                      <a:r>
                        <a:rPr lang="en-GB" sz="1200" baseline="30000">
                          <a:effectLst/>
                        </a:rPr>
                        <a:t>nd</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a:effectLst/>
                        </a:rPr>
                        <a:t>Human Error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0"/>
                        </a:spcAft>
                      </a:pPr>
                      <a:r>
                        <a:rPr lang="en-GB" sz="2000" dirty="0">
                          <a:effectLst/>
                        </a:rPr>
                        <a:t>Can We Reduce Human Error in the Workplace?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2620526576"/>
                  </a:ext>
                </a:extLst>
              </a:tr>
              <a:tr h="528608">
                <a:tc>
                  <a:txBody>
                    <a:bodyPr/>
                    <a:lstStyle/>
                    <a:p>
                      <a:pPr>
                        <a:lnSpc>
                          <a:spcPct val="115000"/>
                        </a:lnSpc>
                        <a:spcAft>
                          <a:spcPts val="1000"/>
                        </a:spcAft>
                      </a:pPr>
                      <a:r>
                        <a:rPr lang="en-GB" sz="1200">
                          <a:effectLst/>
                        </a:rPr>
                        <a:t>Dec 9</a:t>
                      </a:r>
                      <a:r>
                        <a:rPr lang="en-GB" sz="1200" baseline="30000">
                          <a:effectLst/>
                        </a:rPr>
                        <a:t>th</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a:effectLst/>
                        </a:rPr>
                        <a:t>Stress and Performance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tc>
                  <a:txBody>
                    <a:bodyPr/>
                    <a:lstStyle/>
                    <a:p>
                      <a:pPr>
                        <a:lnSpc>
                          <a:spcPct val="115000"/>
                        </a:lnSpc>
                        <a:spcAft>
                          <a:spcPts val="1000"/>
                        </a:spcAft>
                      </a:pPr>
                      <a:r>
                        <a:rPr lang="en-GB" sz="2000" dirty="0">
                          <a:effectLst/>
                        </a:rPr>
                        <a:t>Exam Preparation and Guidance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450" marR="5450" marT="0" marB="0"/>
                </a:tc>
                <a:extLst>
                  <a:ext uri="{0D108BD9-81ED-4DB2-BD59-A6C34878D82A}">
                    <a16:rowId xmlns:a16="http://schemas.microsoft.com/office/drawing/2014/main" val="3652576767"/>
                  </a:ext>
                </a:extLst>
              </a:tr>
            </a:tbl>
          </a:graphicData>
        </a:graphic>
      </p:graphicFrame>
    </p:spTree>
    <p:extLst>
      <p:ext uri="{BB962C8B-B14F-4D97-AF65-F5344CB8AC3E}">
        <p14:creationId xmlns:p14="http://schemas.microsoft.com/office/powerpoint/2010/main" val="17241892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1478570"/>
          </a:xfrm>
        </p:spPr>
        <p:txBody>
          <a:bodyPr anchor="t">
            <a:normAutofit/>
          </a:bodyPr>
          <a:lstStyle/>
          <a:p>
            <a:pPr algn="ctr"/>
            <a:r>
              <a:rPr lang="en-GB" sz="7200" b="1" dirty="0" smtClean="0">
                <a:ln>
                  <a:solidFill>
                    <a:schemeClr val="bg1"/>
                  </a:solidFill>
                </a:ln>
              </a:rPr>
              <a:t>CORE TEXTS</a:t>
            </a:r>
            <a:endParaRPr lang="en-GB" sz="7200" b="1" dirty="0">
              <a:ln>
                <a:solidFill>
                  <a:schemeClr val="bg1"/>
                </a:solidFill>
              </a:ln>
            </a:endParaRP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884291896"/>
              </p:ext>
            </p:extLst>
          </p:nvPr>
        </p:nvGraphicFramePr>
        <p:xfrm>
          <a:off x="-901446" y="930877"/>
          <a:ext cx="10984783" cy="5206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76916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164757"/>
            <a:ext cx="7429499" cy="980302"/>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5400" b="1" dirty="0" smtClean="0"/>
              <a:t>MODULE ASSESSMENTS</a:t>
            </a:r>
            <a:endParaRPr lang="en-GB" sz="5400" b="1" dirty="0"/>
          </a:p>
        </p:txBody>
      </p:sp>
      <p:sp>
        <p:nvSpPr>
          <p:cNvPr id="3" name="Content Placeholder 2"/>
          <p:cNvSpPr>
            <a:spLocks noGrp="1"/>
          </p:cNvSpPr>
          <p:nvPr>
            <p:ph idx="1"/>
          </p:nvPr>
        </p:nvSpPr>
        <p:spPr>
          <a:xfrm>
            <a:off x="191193" y="1363287"/>
            <a:ext cx="8869679" cy="4979324"/>
          </a:xfrm>
        </p:spPr>
        <p:style>
          <a:lnRef idx="1">
            <a:schemeClr val="accent5"/>
          </a:lnRef>
          <a:fillRef idx="2">
            <a:schemeClr val="accent5"/>
          </a:fillRef>
          <a:effectRef idx="1">
            <a:schemeClr val="accent5"/>
          </a:effectRef>
          <a:fontRef idx="minor">
            <a:schemeClr val="dk1"/>
          </a:fontRef>
        </p:style>
        <p:txBody>
          <a:bodyPr>
            <a:normAutofit/>
          </a:bodyPr>
          <a:lstStyle/>
          <a:p>
            <a:pPr>
              <a:lnSpc>
                <a:spcPct val="100000"/>
              </a:lnSpc>
              <a:spcBef>
                <a:spcPts val="0"/>
              </a:spcBef>
            </a:pPr>
            <a:r>
              <a:rPr lang="en-GB" sz="3600" dirty="0"/>
              <a:t>1 x 2,500 written word essay assignment (50% of overall module mark). </a:t>
            </a:r>
            <a:r>
              <a:rPr lang="en-GB" sz="3600" dirty="0" smtClean="0"/>
              <a:t>Details, including question &amp; submission deadline provided </a:t>
            </a:r>
            <a:r>
              <a:rPr lang="en-GB" sz="3600" dirty="0"/>
              <a:t>in </a:t>
            </a:r>
            <a:r>
              <a:rPr lang="en-GB" sz="3600" dirty="0" smtClean="0"/>
              <a:t>assessment </a:t>
            </a:r>
            <a:r>
              <a:rPr lang="en-GB" sz="3600" dirty="0" err="1" smtClean="0"/>
              <a:t>proforma</a:t>
            </a:r>
            <a:r>
              <a:rPr lang="en-GB" sz="3600" dirty="0" smtClean="0"/>
              <a:t> on Moodle. </a:t>
            </a:r>
          </a:p>
          <a:p>
            <a:pPr marL="0" indent="0">
              <a:lnSpc>
                <a:spcPct val="100000"/>
              </a:lnSpc>
              <a:spcBef>
                <a:spcPts val="0"/>
              </a:spcBef>
              <a:buNone/>
            </a:pPr>
            <a:endParaRPr lang="en-GB" sz="3200" dirty="0"/>
          </a:p>
          <a:p>
            <a:pPr>
              <a:lnSpc>
                <a:spcPct val="100000"/>
              </a:lnSpc>
              <a:spcBef>
                <a:spcPts val="0"/>
              </a:spcBef>
            </a:pPr>
            <a:r>
              <a:rPr lang="en-GB" sz="3600" dirty="0" smtClean="0"/>
              <a:t>1 </a:t>
            </a:r>
            <a:r>
              <a:rPr lang="en-GB" sz="3600" dirty="0"/>
              <a:t>x </a:t>
            </a:r>
            <a:r>
              <a:rPr lang="en-GB" sz="3600" b="1" dirty="0"/>
              <a:t>two-hour </a:t>
            </a:r>
            <a:r>
              <a:rPr lang="en-GB" sz="3600" dirty="0"/>
              <a:t>examination (50% of overall module mark): </a:t>
            </a:r>
            <a:r>
              <a:rPr lang="en-GB" sz="3600" b="1" u="sng" dirty="0"/>
              <a:t>two</a:t>
            </a:r>
            <a:r>
              <a:rPr lang="en-GB" sz="3600" dirty="0"/>
              <a:t> written essay-style exam answers from </a:t>
            </a:r>
            <a:r>
              <a:rPr lang="en-GB" sz="3600" dirty="0" smtClean="0"/>
              <a:t>choice </a:t>
            </a:r>
            <a:r>
              <a:rPr lang="en-GB" sz="3600" dirty="0"/>
              <a:t>of six </a:t>
            </a:r>
            <a:r>
              <a:rPr lang="en-GB" sz="3600" dirty="0" smtClean="0"/>
              <a:t>questions.</a:t>
            </a:r>
            <a:endParaRPr lang="en-GB" sz="3600" dirty="0"/>
          </a:p>
          <a:p>
            <a:endParaRPr lang="en-GB" dirty="0"/>
          </a:p>
        </p:txBody>
      </p:sp>
    </p:spTree>
    <p:extLst>
      <p:ext uri="{BB962C8B-B14F-4D97-AF65-F5344CB8AC3E}">
        <p14:creationId xmlns:p14="http://schemas.microsoft.com/office/powerpoint/2010/main" val="125198323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3049" y="252758"/>
            <a:ext cx="7982466" cy="3168592"/>
          </a:xfrm>
        </p:spPr>
        <p:txBody>
          <a:bodyPr>
            <a:noAutofit/>
          </a:bodyPr>
          <a:lstStyle/>
          <a:p>
            <a:pPr algn="ctr"/>
            <a:r>
              <a:rPr lang="en-GB" sz="4400" b="1" dirty="0" smtClean="0"/>
              <a:t>Run through module moodle page and relevant documents</a:t>
            </a:r>
            <a:endParaRPr lang="en-GB" sz="4400"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01053" y="3189588"/>
            <a:ext cx="2589256" cy="258925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48678" y="4878174"/>
            <a:ext cx="2494005" cy="782594"/>
          </a:xfrm>
          <a:prstGeom prst="rect">
            <a:avLst/>
          </a:prstGeom>
        </p:spPr>
      </p:pic>
    </p:spTree>
    <p:extLst>
      <p:ext uri="{BB962C8B-B14F-4D97-AF65-F5344CB8AC3E}">
        <p14:creationId xmlns:p14="http://schemas.microsoft.com/office/powerpoint/2010/main" val="4217147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ight Bulb_250x250_16.wmv">
            <a:hlinkClick r:id="" action="ppaction://media"/>
          </p:cNvPr>
          <p:cNvPicPr>
            <a:picLocks/>
          </p:cNvPicPr>
          <p:nvPr>
            <a:videoFile r:link="rId2"/>
            <p:extLst>
              <p:ext uri="{DAA4B4D4-6D71-4841-9C94-3DE7FCFB9230}">
                <p14:media xmlns:p14="http://schemas.microsoft.com/office/powerpoint/2010/main" r:embed="rId1"/>
              </p:ext>
            </p:extLst>
          </p:nvPr>
        </p:nvPicPr>
        <p:blipFill>
          <a:blip r:embed="rId15"/>
          <a:stretch>
            <a:fillRect/>
          </a:stretch>
        </p:blipFill>
        <p:spPr>
          <a:xfrm>
            <a:off x="5486400" y="5143502"/>
            <a:ext cx="1823301" cy="1714500"/>
          </a:xfrm>
          <a:prstGeom prst="rect">
            <a:avLst/>
          </a:prstGeom>
        </p:spPr>
      </p:pic>
      <p:pic>
        <p:nvPicPr>
          <p:cNvPr id="4" name="Light Bulb_250x250_17.wmv">
            <a:hlinkClick r:id="" action="ppaction://media"/>
          </p:cNvPr>
          <p:cNvPicPr>
            <a:picLocks/>
          </p:cNvPicPr>
          <p:nvPr>
            <a:videoFile r:link="rId4"/>
            <p:extLst>
              <p:ext uri="{DAA4B4D4-6D71-4841-9C94-3DE7FCFB9230}">
                <p14:media xmlns:p14="http://schemas.microsoft.com/office/powerpoint/2010/main" r:embed="rId3"/>
              </p:ext>
            </p:extLst>
          </p:nvPr>
        </p:nvPicPr>
        <p:blipFill>
          <a:blip r:embed="rId16"/>
          <a:stretch>
            <a:fillRect/>
          </a:stretch>
        </p:blipFill>
        <p:spPr>
          <a:xfrm>
            <a:off x="1828800" y="5143502"/>
            <a:ext cx="1828800" cy="1714500"/>
          </a:xfrm>
          <a:prstGeom prst="rect">
            <a:avLst/>
          </a:prstGeom>
        </p:spPr>
      </p:pic>
      <p:pic>
        <p:nvPicPr>
          <p:cNvPr id="6" name="Light Bulb_250x250_19.wmv">
            <a:hlinkClick r:id="" action="ppaction://media"/>
          </p:cNvPr>
          <p:cNvPicPr>
            <a:picLocks/>
          </p:cNvPicPr>
          <p:nvPr>
            <a:videoFile r:link="rId6"/>
            <p:extLst>
              <p:ext uri="{DAA4B4D4-6D71-4841-9C94-3DE7FCFB9230}">
                <p14:media xmlns:p14="http://schemas.microsoft.com/office/powerpoint/2010/main" r:embed="rId5"/>
              </p:ext>
            </p:extLst>
          </p:nvPr>
        </p:nvPicPr>
        <p:blipFill>
          <a:blip r:embed="rId17"/>
          <a:stretch>
            <a:fillRect/>
          </a:stretch>
        </p:blipFill>
        <p:spPr>
          <a:xfrm>
            <a:off x="3657600" y="3428999"/>
            <a:ext cx="1828800" cy="1714501"/>
          </a:xfrm>
          <a:prstGeom prst="rect">
            <a:avLst/>
          </a:prstGeom>
        </p:spPr>
      </p:pic>
      <p:pic>
        <p:nvPicPr>
          <p:cNvPr id="2" name="Light Bulb_250x250_15.wmv">
            <a:hlinkClick r:id="" action="ppaction://media"/>
          </p:cNvPr>
          <p:cNvPicPr>
            <a:picLocks/>
          </p:cNvPicPr>
          <p:nvPr>
            <a:videoFile r:link="rId8"/>
            <p:extLst>
              <p:ext uri="{DAA4B4D4-6D71-4841-9C94-3DE7FCFB9230}">
                <p14:media xmlns:p14="http://schemas.microsoft.com/office/powerpoint/2010/main" r:embed="rId7"/>
              </p:ext>
            </p:extLst>
          </p:nvPr>
        </p:nvPicPr>
        <p:blipFill>
          <a:blip r:embed="rId18"/>
          <a:stretch>
            <a:fillRect/>
          </a:stretch>
        </p:blipFill>
        <p:spPr>
          <a:xfrm>
            <a:off x="0" y="0"/>
            <a:ext cx="1823301" cy="1714500"/>
          </a:xfrm>
          <a:prstGeom prst="rect">
            <a:avLst/>
          </a:prstGeom>
        </p:spPr>
      </p:pic>
      <p:pic>
        <p:nvPicPr>
          <p:cNvPr id="5" name="Light Bulb_250x250_18.wmv">
            <a:hlinkClick r:id="" action="ppaction://media"/>
          </p:cNvPr>
          <p:cNvPicPr>
            <a:picLocks/>
          </p:cNvPicPr>
          <p:nvPr>
            <a:videoFile r:link="rId10"/>
            <p:extLst>
              <p:ext uri="{DAA4B4D4-6D71-4841-9C94-3DE7FCFB9230}">
                <p14:media xmlns:p14="http://schemas.microsoft.com/office/powerpoint/2010/main" r:embed="rId9"/>
              </p:ext>
            </p:extLst>
          </p:nvPr>
        </p:nvPicPr>
        <p:blipFill>
          <a:blip r:embed="rId19"/>
          <a:stretch>
            <a:fillRect/>
          </a:stretch>
        </p:blipFill>
        <p:spPr>
          <a:xfrm>
            <a:off x="1828800" y="0"/>
            <a:ext cx="1828800" cy="1714500"/>
          </a:xfrm>
          <a:prstGeom prst="rect">
            <a:avLst/>
          </a:prstGeom>
        </p:spPr>
      </p:pic>
      <p:pic>
        <p:nvPicPr>
          <p:cNvPr id="7" name="Light Bulb_250x250_20.wmv">
            <a:hlinkClick r:id="" action="ppaction://media"/>
          </p:cNvPr>
          <p:cNvPicPr>
            <a:picLocks/>
          </p:cNvPicPr>
          <p:nvPr>
            <a:videoFile r:link="rId12"/>
            <p:extLst>
              <p:ext uri="{DAA4B4D4-6D71-4841-9C94-3DE7FCFB9230}">
                <p14:media xmlns:p14="http://schemas.microsoft.com/office/powerpoint/2010/main" r:embed="rId11"/>
              </p:ext>
            </p:extLst>
          </p:nvPr>
        </p:nvPicPr>
        <p:blipFill>
          <a:blip r:embed="rId20"/>
          <a:stretch>
            <a:fillRect/>
          </a:stretch>
        </p:blipFill>
        <p:spPr>
          <a:xfrm>
            <a:off x="5486400" y="0"/>
            <a:ext cx="3657600" cy="3428999"/>
          </a:xfrm>
          <a:prstGeom prst="rect">
            <a:avLst/>
          </a:prstGeom>
        </p:spPr>
      </p:pic>
      <p:sp>
        <p:nvSpPr>
          <p:cNvPr id="12" name="Rectangle 11"/>
          <p:cNvSpPr/>
          <p:nvPr/>
        </p:nvSpPr>
        <p:spPr>
          <a:xfrm>
            <a:off x="28423" y="1714498"/>
            <a:ext cx="5457977" cy="1714499"/>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defTabSz="914400"/>
            <a:r>
              <a:rPr lang="en-US" sz="4800" b="1" spc="50" dirty="0">
                <a:ln w="11430"/>
                <a:solidFill>
                  <a:srgbClr val="EEECE1">
                    <a:lumMod val="25000"/>
                  </a:srgbClr>
                </a:solidFill>
                <a:effectLst>
                  <a:outerShdw blurRad="76200" dist="50800" dir="5400000" algn="tl" rotWithShape="0">
                    <a:srgbClr val="000000">
                      <a:alpha val="65000"/>
                    </a:srgbClr>
                  </a:outerShdw>
                </a:effectLst>
                <a:latin typeface="Book Antiqua" pitchFamily="18" charset="0"/>
                <a:cs typeface="Vani" pitchFamily="34" charset="0"/>
              </a:rPr>
              <a:t>What is Human Performance?</a:t>
            </a:r>
          </a:p>
        </p:txBody>
      </p:sp>
      <p:sp>
        <p:nvSpPr>
          <p:cNvPr id="39" name="Rectangle 38"/>
          <p:cNvSpPr/>
          <p:nvPr/>
        </p:nvSpPr>
        <p:spPr>
          <a:xfrm>
            <a:off x="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0" name="Rectangle 39"/>
          <p:cNvSpPr/>
          <p:nvPr/>
        </p:nvSpPr>
        <p:spPr>
          <a:xfrm>
            <a:off x="18288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1" name="Rectangle 40"/>
          <p:cNvSpPr/>
          <p:nvPr/>
        </p:nvSpPr>
        <p:spPr>
          <a:xfrm>
            <a:off x="36576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2" name="Rectangle 41"/>
          <p:cNvSpPr/>
          <p:nvPr/>
        </p:nvSpPr>
        <p:spPr>
          <a:xfrm>
            <a:off x="54864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3" name="Rectangle 42"/>
          <p:cNvSpPr/>
          <p:nvPr/>
        </p:nvSpPr>
        <p:spPr>
          <a:xfrm>
            <a:off x="73152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4" name="Rectangle 43"/>
          <p:cNvSpPr/>
          <p:nvPr/>
        </p:nvSpPr>
        <p:spPr>
          <a:xfrm>
            <a:off x="5486400" y="1714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5" name="Rectangle 44"/>
          <p:cNvSpPr/>
          <p:nvPr/>
        </p:nvSpPr>
        <p:spPr>
          <a:xfrm>
            <a:off x="7315200" y="1714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6" name="Rectangle 45"/>
          <p:cNvSpPr/>
          <p:nvPr/>
        </p:nvSpPr>
        <p:spPr>
          <a:xfrm>
            <a:off x="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7" name="Rectangle 46"/>
          <p:cNvSpPr/>
          <p:nvPr/>
        </p:nvSpPr>
        <p:spPr>
          <a:xfrm>
            <a:off x="18288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8" name="Rectangle 47"/>
          <p:cNvSpPr/>
          <p:nvPr/>
        </p:nvSpPr>
        <p:spPr>
          <a:xfrm>
            <a:off x="36576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9" name="Rectangle 48"/>
          <p:cNvSpPr/>
          <p:nvPr/>
        </p:nvSpPr>
        <p:spPr>
          <a:xfrm>
            <a:off x="54864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0" name="Rectangle 49"/>
          <p:cNvSpPr/>
          <p:nvPr/>
        </p:nvSpPr>
        <p:spPr>
          <a:xfrm>
            <a:off x="73152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1" name="Rectangle 50"/>
          <p:cNvSpPr/>
          <p:nvPr/>
        </p:nvSpPr>
        <p:spPr>
          <a:xfrm>
            <a:off x="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2" name="Rectangle 51"/>
          <p:cNvSpPr/>
          <p:nvPr/>
        </p:nvSpPr>
        <p:spPr>
          <a:xfrm>
            <a:off x="18288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3" name="Rectangle 52"/>
          <p:cNvSpPr/>
          <p:nvPr/>
        </p:nvSpPr>
        <p:spPr>
          <a:xfrm>
            <a:off x="36576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4" name="Rectangle 53"/>
          <p:cNvSpPr/>
          <p:nvPr/>
        </p:nvSpPr>
        <p:spPr>
          <a:xfrm>
            <a:off x="54864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5" name="Rectangle 54"/>
          <p:cNvSpPr/>
          <p:nvPr/>
        </p:nvSpPr>
        <p:spPr>
          <a:xfrm>
            <a:off x="73152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pic>
        <p:nvPicPr>
          <p:cNvPr id="26" name="Picture 2" descr="C:\Users\User\AppData\Local\Microsoft\Windows\Temporary Internet Files\Content.IE5\H6K7X3TB\MC900441902[1].wmf"/>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364606" y="3509385"/>
            <a:ext cx="1314900" cy="1553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02866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76" fill="hold"/>
                                        <p:tgtEl>
                                          <p:spTgt spid="7"/>
                                        </p:tgtEl>
                                      </p:cBhvr>
                                    </p:cmd>
                                  </p:childTnLst>
                                </p:cTn>
                              </p:par>
                              <p:par>
                                <p:cTn id="7" presetID="1" presetClass="mediacall" presetSubtype="0" fill="hold" nodeType="withEffect">
                                  <p:stCondLst>
                                    <p:cond delay="750"/>
                                  </p:stCondLst>
                                  <p:childTnLst>
                                    <p:cmd type="call" cmd="playFrom(0.0)">
                                      <p:cBhvr>
                                        <p:cTn id="8" dur="9876" fill="hold"/>
                                        <p:tgtEl>
                                          <p:spTgt spid="3"/>
                                        </p:tgtEl>
                                      </p:cBhvr>
                                    </p:cmd>
                                  </p:childTnLst>
                                </p:cTn>
                              </p:par>
                              <p:par>
                                <p:cTn id="9" presetID="1" presetClass="mediacall" presetSubtype="0" fill="hold" nodeType="withEffect">
                                  <p:stCondLst>
                                    <p:cond delay="2000"/>
                                  </p:stCondLst>
                                  <p:childTnLst>
                                    <p:cmd type="call" cmd="playFrom(0.0)">
                                      <p:cBhvr>
                                        <p:cTn id="10" dur="9876" fill="hold"/>
                                        <p:tgtEl>
                                          <p:spTgt spid="6"/>
                                        </p:tgtEl>
                                      </p:cBhvr>
                                    </p:cmd>
                                  </p:childTnLst>
                                </p:cTn>
                              </p:par>
                              <p:par>
                                <p:cTn id="11" presetID="1" presetClass="mediacall" presetSubtype="0" fill="hold" nodeType="withEffect">
                                  <p:stCondLst>
                                    <p:cond delay="1800"/>
                                  </p:stCondLst>
                                  <p:childTnLst>
                                    <p:cmd type="call" cmd="playFrom(0.0)">
                                      <p:cBhvr>
                                        <p:cTn id="12" dur="9876" fill="hold"/>
                                        <p:tgtEl>
                                          <p:spTgt spid="4"/>
                                        </p:tgtEl>
                                      </p:cBhvr>
                                    </p:cmd>
                                  </p:childTnLst>
                                </p:cTn>
                              </p:par>
                              <p:par>
                                <p:cTn id="13" presetID="1" presetClass="mediacall" presetSubtype="0" fill="hold" nodeType="withEffect">
                                  <p:stCondLst>
                                    <p:cond delay="800"/>
                                  </p:stCondLst>
                                  <p:childTnLst>
                                    <p:cmd type="call" cmd="playFrom(0.0)">
                                      <p:cBhvr>
                                        <p:cTn id="14" dur="9809" fill="hold"/>
                                        <p:tgtEl>
                                          <p:spTgt spid="5"/>
                                        </p:tgtEl>
                                      </p:cBhvr>
                                    </p:cmd>
                                  </p:childTnLst>
                                </p:cTn>
                              </p:par>
                              <p:par>
                                <p:cTn id="15" presetID="1" presetClass="mediacall" presetSubtype="0" fill="hold" nodeType="withEffect">
                                  <p:stCondLst>
                                    <p:cond delay="1700"/>
                                  </p:stCondLst>
                                  <p:childTnLst>
                                    <p:cmd type="call" cmd="playFrom(0.0)">
                                      <p:cBhvr>
                                        <p:cTn id="16" dur="98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7" fill="hold" display="0">
                  <p:stCondLst>
                    <p:cond delay="indefinite"/>
                  </p:stCondLst>
                </p:cTn>
                <p:tgtEl>
                  <p:spTgt spid="7"/>
                </p:tgtEl>
              </p:cMediaNode>
            </p:video>
            <p:video>
              <p:cMediaNode vol="80000">
                <p:cTn id="18" fill="hold" display="0">
                  <p:stCondLst>
                    <p:cond delay="indefinite"/>
                  </p:stCondLst>
                </p:cTn>
                <p:tgtEl>
                  <p:spTgt spid="3"/>
                </p:tgtEl>
              </p:cMediaNode>
            </p:video>
            <p:video>
              <p:cMediaNode vol="80000">
                <p:cTn id="19" fill="hold" display="0">
                  <p:stCondLst>
                    <p:cond delay="indefinite"/>
                  </p:stCondLst>
                </p:cTn>
                <p:tgtEl>
                  <p:spTgt spid="6"/>
                </p:tgtEl>
              </p:cMediaNode>
            </p:video>
            <p:video>
              <p:cMediaNode vol="80000">
                <p:cTn id="20" fill="hold" display="0">
                  <p:stCondLst>
                    <p:cond delay="indefinite"/>
                  </p:stCondLst>
                </p:cTn>
                <p:tgtEl>
                  <p:spTgt spid="4"/>
                </p:tgtEl>
              </p:cMediaNode>
            </p:video>
            <p:video>
              <p:cMediaNode vol="80000">
                <p:cTn id="21" fill="hold" display="0">
                  <p:stCondLst>
                    <p:cond delay="indefinite"/>
                  </p:stCondLst>
                </p:cTn>
                <p:tgtEl>
                  <p:spTgt spid="5"/>
                </p:tgtEl>
              </p:cMediaNode>
            </p:video>
            <p:video>
              <p:cMediaNode vol="80000">
                <p:cTn id="22" fill="hold" display="0">
                  <p:stCondLst>
                    <p:cond delay="indefinite"/>
                  </p:stCondLst>
                </p:cTn>
                <p:tgtEl>
                  <p:spTgt spid="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647" y="247136"/>
            <a:ext cx="7982466" cy="1235676"/>
          </a:xfrm>
        </p:spPr>
        <p:txBody>
          <a:bodyPr>
            <a:noAutofit/>
          </a:bodyPr>
          <a:lstStyle/>
          <a:p>
            <a:pPr algn="ctr"/>
            <a:r>
              <a:rPr lang="en-GB" sz="4400" b="1" dirty="0" smtClean="0"/>
              <a:t>WHY DO WE CARE ABOUT HUMAN PERFORMANCE?</a:t>
            </a:r>
            <a:endParaRPr lang="en-GB" sz="4400" b="1" dirty="0"/>
          </a:p>
        </p:txBody>
      </p:sp>
      <p:sp>
        <p:nvSpPr>
          <p:cNvPr id="3" name="Content Placeholder 2"/>
          <p:cNvSpPr>
            <a:spLocks noGrp="1"/>
          </p:cNvSpPr>
          <p:nvPr>
            <p:ph idx="1"/>
          </p:nvPr>
        </p:nvSpPr>
        <p:spPr>
          <a:xfrm>
            <a:off x="238897" y="1180134"/>
            <a:ext cx="8905103" cy="3822356"/>
          </a:xfrm>
        </p:spPr>
        <p:txBody>
          <a:bodyPr>
            <a:noAutofit/>
          </a:bodyPr>
          <a:lstStyle/>
          <a:p>
            <a:pPr>
              <a:lnSpc>
                <a:spcPct val="200000"/>
              </a:lnSpc>
            </a:pPr>
            <a:r>
              <a:rPr lang="en-GB" sz="3600" dirty="0" smtClean="0"/>
              <a:t>Our performance vs. that of others</a:t>
            </a:r>
          </a:p>
          <a:p>
            <a:pPr>
              <a:lnSpc>
                <a:spcPct val="200000"/>
              </a:lnSpc>
            </a:pPr>
            <a:r>
              <a:rPr lang="en-GB" sz="3600" dirty="0" smtClean="0"/>
              <a:t>Individual performance vs. group performance</a:t>
            </a:r>
          </a:p>
          <a:p>
            <a:pPr>
              <a:lnSpc>
                <a:spcPct val="200000"/>
              </a:lnSpc>
            </a:pPr>
            <a:r>
              <a:rPr lang="en-GB" sz="3600" dirty="0" smtClean="0"/>
              <a:t>Importance of the task/act being performed </a:t>
            </a:r>
          </a:p>
          <a:p>
            <a:endParaRPr lang="en-GB" sz="3200" dirty="0"/>
          </a:p>
        </p:txBody>
      </p:sp>
      <p:grpSp>
        <p:nvGrpSpPr>
          <p:cNvPr id="8" name="Group 7"/>
          <p:cNvGrpSpPr/>
          <p:nvPr/>
        </p:nvGrpSpPr>
        <p:grpSpPr>
          <a:xfrm>
            <a:off x="1990461" y="4886294"/>
            <a:ext cx="5414553" cy="1966349"/>
            <a:chOff x="1990461" y="4886294"/>
            <a:chExt cx="5414553" cy="1966349"/>
          </a:xfrm>
        </p:grpSpPr>
        <p:sp>
          <p:nvSpPr>
            <p:cNvPr id="6" name="TextBox 5"/>
            <p:cNvSpPr txBox="1"/>
            <p:nvPr/>
          </p:nvSpPr>
          <p:spPr>
            <a:xfrm>
              <a:off x="2988275" y="5453449"/>
              <a:ext cx="3159210" cy="646331"/>
            </a:xfrm>
            <a:prstGeom prst="rect">
              <a:avLst/>
            </a:prstGeom>
            <a:noFill/>
          </p:spPr>
          <p:txBody>
            <a:bodyPr wrap="square" rtlCol="0">
              <a:spAutoFit/>
            </a:bodyPr>
            <a:lstStyle/>
            <a:p>
              <a:r>
                <a:rPr lang="en-GB" sz="3600" dirty="0" smtClean="0"/>
                <a:t>IMPLICATIONS?</a:t>
              </a:r>
              <a:endParaRPr lang="en-GB" sz="3600" dirty="0"/>
            </a:p>
          </p:txBody>
        </p:sp>
        <p:sp>
          <p:nvSpPr>
            <p:cNvPr id="7" name="Explosion 2 6"/>
            <p:cNvSpPr/>
            <p:nvPr/>
          </p:nvSpPr>
          <p:spPr>
            <a:xfrm rot="436299">
              <a:off x="1990461" y="4886294"/>
              <a:ext cx="5414553" cy="1966349"/>
            </a:xfrm>
            <a:prstGeom prst="irregularSeal2">
              <a:avLst/>
            </a:prstGeom>
            <a:noFill/>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3897557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p:cTn id="22" dur="500" fill="hold"/>
                                        <p:tgtEl>
                                          <p:spTgt spid="8"/>
                                        </p:tgtEl>
                                        <p:attrNameLst>
                                          <p:attrName>ppt_w</p:attrName>
                                        </p:attrNameLst>
                                      </p:cBhvr>
                                      <p:tavLst>
                                        <p:tav tm="0">
                                          <p:val>
                                            <p:fltVal val="0"/>
                                          </p:val>
                                        </p:tav>
                                        <p:tav tm="100000">
                                          <p:val>
                                            <p:strVal val="#ppt_w"/>
                                          </p:val>
                                        </p:tav>
                                      </p:tavLst>
                                    </p:anim>
                                    <p:anim calcmode="lin" valueType="num">
                                      <p:cBhvr>
                                        <p:cTn id="23" dur="500" fill="hold"/>
                                        <p:tgtEl>
                                          <p:spTgt spid="8"/>
                                        </p:tgtEl>
                                        <p:attrNameLst>
                                          <p:attrName>ppt_h</p:attrName>
                                        </p:attrNameLst>
                                      </p:cBhvr>
                                      <p:tavLst>
                                        <p:tav tm="0">
                                          <p:val>
                                            <p:fltVal val="0"/>
                                          </p:val>
                                        </p:tav>
                                        <p:tav tm="100000">
                                          <p:val>
                                            <p:strVal val="#ppt_h"/>
                                          </p:val>
                                        </p:tav>
                                      </p:tavLst>
                                    </p:anim>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ight Bulb_250x250_16.wmv">
            <a:hlinkClick r:id="" action="ppaction://media"/>
          </p:cNvPr>
          <p:cNvPicPr>
            <a:picLocks/>
          </p:cNvPicPr>
          <p:nvPr>
            <a:videoFile r:link="rId2"/>
            <p:extLst>
              <p:ext uri="{DAA4B4D4-6D71-4841-9C94-3DE7FCFB9230}">
                <p14:media xmlns:p14="http://schemas.microsoft.com/office/powerpoint/2010/main" r:embed="rId1"/>
              </p:ext>
            </p:extLst>
          </p:nvPr>
        </p:nvPicPr>
        <p:blipFill>
          <a:blip r:embed="rId15"/>
          <a:stretch>
            <a:fillRect/>
          </a:stretch>
        </p:blipFill>
        <p:spPr>
          <a:xfrm>
            <a:off x="5486400" y="5143502"/>
            <a:ext cx="1823301" cy="1714500"/>
          </a:xfrm>
          <a:prstGeom prst="rect">
            <a:avLst/>
          </a:prstGeom>
        </p:spPr>
      </p:pic>
      <p:pic>
        <p:nvPicPr>
          <p:cNvPr id="4" name="Light Bulb_250x250_17.wmv">
            <a:hlinkClick r:id="" action="ppaction://media"/>
          </p:cNvPr>
          <p:cNvPicPr>
            <a:picLocks/>
          </p:cNvPicPr>
          <p:nvPr>
            <a:videoFile r:link="rId4"/>
            <p:extLst>
              <p:ext uri="{DAA4B4D4-6D71-4841-9C94-3DE7FCFB9230}">
                <p14:media xmlns:p14="http://schemas.microsoft.com/office/powerpoint/2010/main" r:embed="rId3"/>
              </p:ext>
            </p:extLst>
          </p:nvPr>
        </p:nvPicPr>
        <p:blipFill>
          <a:blip r:embed="rId16"/>
          <a:stretch>
            <a:fillRect/>
          </a:stretch>
        </p:blipFill>
        <p:spPr>
          <a:xfrm>
            <a:off x="1828800" y="5143502"/>
            <a:ext cx="1828800" cy="1714500"/>
          </a:xfrm>
          <a:prstGeom prst="rect">
            <a:avLst/>
          </a:prstGeom>
        </p:spPr>
      </p:pic>
      <p:pic>
        <p:nvPicPr>
          <p:cNvPr id="6" name="Light Bulb_250x250_19.wmv">
            <a:hlinkClick r:id="" action="ppaction://media"/>
          </p:cNvPr>
          <p:cNvPicPr>
            <a:picLocks/>
          </p:cNvPicPr>
          <p:nvPr>
            <a:videoFile r:link="rId6"/>
            <p:extLst>
              <p:ext uri="{DAA4B4D4-6D71-4841-9C94-3DE7FCFB9230}">
                <p14:media xmlns:p14="http://schemas.microsoft.com/office/powerpoint/2010/main" r:embed="rId5"/>
              </p:ext>
            </p:extLst>
          </p:nvPr>
        </p:nvPicPr>
        <p:blipFill>
          <a:blip r:embed="rId17"/>
          <a:stretch>
            <a:fillRect/>
          </a:stretch>
        </p:blipFill>
        <p:spPr>
          <a:xfrm>
            <a:off x="7309701" y="3428997"/>
            <a:ext cx="1828800" cy="1714501"/>
          </a:xfrm>
          <a:prstGeom prst="rect">
            <a:avLst/>
          </a:prstGeom>
        </p:spPr>
      </p:pic>
      <p:pic>
        <p:nvPicPr>
          <p:cNvPr id="2" name="Light Bulb_250x250_15.wmv">
            <a:hlinkClick r:id="" action="ppaction://media"/>
          </p:cNvPr>
          <p:cNvPicPr>
            <a:picLocks/>
          </p:cNvPicPr>
          <p:nvPr>
            <a:videoFile r:link="rId8"/>
            <p:extLst>
              <p:ext uri="{DAA4B4D4-6D71-4841-9C94-3DE7FCFB9230}">
                <p14:media xmlns:p14="http://schemas.microsoft.com/office/powerpoint/2010/main" r:embed="rId7"/>
              </p:ext>
            </p:extLst>
          </p:nvPr>
        </p:nvPicPr>
        <p:blipFill>
          <a:blip r:embed="rId18"/>
          <a:stretch>
            <a:fillRect/>
          </a:stretch>
        </p:blipFill>
        <p:spPr>
          <a:xfrm>
            <a:off x="0" y="0"/>
            <a:ext cx="1823301" cy="1714500"/>
          </a:xfrm>
          <a:prstGeom prst="rect">
            <a:avLst/>
          </a:prstGeom>
        </p:spPr>
      </p:pic>
      <p:pic>
        <p:nvPicPr>
          <p:cNvPr id="5" name="Light Bulb_250x250_18.wmv">
            <a:hlinkClick r:id="" action="ppaction://media"/>
          </p:cNvPr>
          <p:cNvPicPr>
            <a:picLocks/>
          </p:cNvPicPr>
          <p:nvPr>
            <a:videoFile r:link="rId10"/>
            <p:extLst>
              <p:ext uri="{DAA4B4D4-6D71-4841-9C94-3DE7FCFB9230}">
                <p14:media xmlns:p14="http://schemas.microsoft.com/office/powerpoint/2010/main" r:embed="rId9"/>
              </p:ext>
            </p:extLst>
          </p:nvPr>
        </p:nvPicPr>
        <p:blipFill>
          <a:blip r:embed="rId19"/>
          <a:stretch>
            <a:fillRect/>
          </a:stretch>
        </p:blipFill>
        <p:spPr>
          <a:xfrm>
            <a:off x="1828800" y="0"/>
            <a:ext cx="1828800" cy="1714500"/>
          </a:xfrm>
          <a:prstGeom prst="rect">
            <a:avLst/>
          </a:prstGeom>
        </p:spPr>
      </p:pic>
      <p:pic>
        <p:nvPicPr>
          <p:cNvPr id="7" name="Light Bulb_250x250_20.wmv">
            <a:hlinkClick r:id="" action="ppaction://media"/>
          </p:cNvPr>
          <p:cNvPicPr>
            <a:picLocks/>
          </p:cNvPicPr>
          <p:nvPr>
            <a:videoFile r:link="rId12"/>
            <p:extLst>
              <p:ext uri="{DAA4B4D4-6D71-4841-9C94-3DE7FCFB9230}">
                <p14:media xmlns:p14="http://schemas.microsoft.com/office/powerpoint/2010/main" r:embed="rId11"/>
              </p:ext>
            </p:extLst>
          </p:nvPr>
        </p:nvPicPr>
        <p:blipFill>
          <a:blip r:embed="rId20"/>
          <a:stretch>
            <a:fillRect/>
          </a:stretch>
        </p:blipFill>
        <p:spPr>
          <a:xfrm>
            <a:off x="5486400" y="0"/>
            <a:ext cx="3657600" cy="3428999"/>
          </a:xfrm>
          <a:prstGeom prst="rect">
            <a:avLst/>
          </a:prstGeom>
        </p:spPr>
      </p:pic>
      <p:sp>
        <p:nvSpPr>
          <p:cNvPr id="12" name="Rectangle 11"/>
          <p:cNvSpPr/>
          <p:nvPr/>
        </p:nvSpPr>
        <p:spPr>
          <a:xfrm>
            <a:off x="202770" y="1471429"/>
            <a:ext cx="6469879" cy="2991393"/>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defTabSz="914400"/>
            <a:r>
              <a:rPr lang="en-US" sz="4800" b="1" spc="50" dirty="0" smtClean="0">
                <a:ln w="11430"/>
                <a:solidFill>
                  <a:srgbClr val="EEECE1">
                    <a:lumMod val="25000"/>
                  </a:srgbClr>
                </a:solidFill>
                <a:effectLst>
                  <a:outerShdw blurRad="76200" dist="50800" dir="5400000" algn="tl" rotWithShape="0">
                    <a:srgbClr val="000000">
                      <a:alpha val="65000"/>
                    </a:srgbClr>
                  </a:outerShdw>
                </a:effectLst>
                <a:latin typeface="Book Antiqua" pitchFamily="18" charset="0"/>
                <a:cs typeface="Vani" pitchFamily="34" charset="0"/>
              </a:rPr>
              <a:t>So…..what might </a:t>
            </a:r>
            <a:r>
              <a:rPr lang="en-US" sz="4800" b="1" spc="50" dirty="0">
                <a:ln w="11430"/>
                <a:solidFill>
                  <a:srgbClr val="EEECE1">
                    <a:lumMod val="25000"/>
                  </a:srgbClr>
                </a:solidFill>
                <a:effectLst>
                  <a:outerShdw blurRad="76200" dist="50800" dir="5400000" algn="tl" rotWithShape="0">
                    <a:srgbClr val="000000">
                      <a:alpha val="65000"/>
                    </a:srgbClr>
                  </a:outerShdw>
                </a:effectLst>
                <a:latin typeface="Book Antiqua" pitchFamily="18" charset="0"/>
                <a:cs typeface="Vani" pitchFamily="34" charset="0"/>
              </a:rPr>
              <a:t>influence p</a:t>
            </a:r>
            <a:r>
              <a:rPr lang="en-US" sz="4800" b="1" spc="50" dirty="0" smtClean="0">
                <a:ln w="11430"/>
                <a:solidFill>
                  <a:srgbClr val="EEECE1">
                    <a:lumMod val="25000"/>
                  </a:srgbClr>
                </a:solidFill>
                <a:effectLst>
                  <a:outerShdw blurRad="76200" dist="50800" dir="5400000" algn="tl" rotWithShape="0">
                    <a:srgbClr val="000000">
                      <a:alpha val="65000"/>
                    </a:srgbClr>
                  </a:outerShdw>
                </a:effectLst>
                <a:latin typeface="Book Antiqua" pitchFamily="18" charset="0"/>
                <a:cs typeface="Vani" pitchFamily="34" charset="0"/>
              </a:rPr>
              <a:t>erformance</a:t>
            </a:r>
            <a:r>
              <a:rPr lang="en-US" sz="4800" b="1" spc="50" dirty="0">
                <a:ln w="11430"/>
                <a:solidFill>
                  <a:srgbClr val="EEECE1">
                    <a:lumMod val="25000"/>
                  </a:srgbClr>
                </a:solidFill>
                <a:effectLst>
                  <a:outerShdw blurRad="76200" dist="50800" dir="5400000" algn="tl" rotWithShape="0">
                    <a:srgbClr val="000000">
                      <a:alpha val="65000"/>
                    </a:srgbClr>
                  </a:outerShdw>
                </a:effectLst>
                <a:latin typeface="Book Antiqua" pitchFamily="18" charset="0"/>
                <a:cs typeface="Vani" pitchFamily="34" charset="0"/>
              </a:rPr>
              <a:t>?</a:t>
            </a:r>
          </a:p>
        </p:txBody>
      </p:sp>
      <p:sp>
        <p:nvSpPr>
          <p:cNvPr id="39" name="Rectangle 38"/>
          <p:cNvSpPr/>
          <p:nvPr/>
        </p:nvSpPr>
        <p:spPr>
          <a:xfrm>
            <a:off x="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0" name="Rectangle 39"/>
          <p:cNvSpPr/>
          <p:nvPr/>
        </p:nvSpPr>
        <p:spPr>
          <a:xfrm>
            <a:off x="18288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1" name="Rectangle 40"/>
          <p:cNvSpPr/>
          <p:nvPr/>
        </p:nvSpPr>
        <p:spPr>
          <a:xfrm>
            <a:off x="36576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2" name="Rectangle 41"/>
          <p:cNvSpPr/>
          <p:nvPr/>
        </p:nvSpPr>
        <p:spPr>
          <a:xfrm>
            <a:off x="54864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3" name="Rectangle 42"/>
          <p:cNvSpPr/>
          <p:nvPr/>
        </p:nvSpPr>
        <p:spPr>
          <a:xfrm>
            <a:off x="73152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4" name="Rectangle 43"/>
          <p:cNvSpPr/>
          <p:nvPr/>
        </p:nvSpPr>
        <p:spPr>
          <a:xfrm>
            <a:off x="5486400" y="1714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5" name="Rectangle 44"/>
          <p:cNvSpPr/>
          <p:nvPr/>
        </p:nvSpPr>
        <p:spPr>
          <a:xfrm>
            <a:off x="7315200" y="1714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6" name="Rectangle 45"/>
          <p:cNvSpPr/>
          <p:nvPr/>
        </p:nvSpPr>
        <p:spPr>
          <a:xfrm>
            <a:off x="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7" name="Rectangle 46"/>
          <p:cNvSpPr/>
          <p:nvPr/>
        </p:nvSpPr>
        <p:spPr>
          <a:xfrm>
            <a:off x="18288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8" name="Rectangle 47"/>
          <p:cNvSpPr/>
          <p:nvPr/>
        </p:nvSpPr>
        <p:spPr>
          <a:xfrm>
            <a:off x="36576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9" name="Rectangle 48"/>
          <p:cNvSpPr/>
          <p:nvPr/>
        </p:nvSpPr>
        <p:spPr>
          <a:xfrm>
            <a:off x="54864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0" name="Rectangle 49"/>
          <p:cNvSpPr/>
          <p:nvPr/>
        </p:nvSpPr>
        <p:spPr>
          <a:xfrm>
            <a:off x="73152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1" name="Rectangle 50"/>
          <p:cNvSpPr/>
          <p:nvPr/>
        </p:nvSpPr>
        <p:spPr>
          <a:xfrm>
            <a:off x="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2" name="Rectangle 51"/>
          <p:cNvSpPr/>
          <p:nvPr/>
        </p:nvSpPr>
        <p:spPr>
          <a:xfrm>
            <a:off x="18288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3" name="Rectangle 52"/>
          <p:cNvSpPr/>
          <p:nvPr/>
        </p:nvSpPr>
        <p:spPr>
          <a:xfrm>
            <a:off x="36576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4" name="Rectangle 53"/>
          <p:cNvSpPr/>
          <p:nvPr/>
        </p:nvSpPr>
        <p:spPr>
          <a:xfrm>
            <a:off x="54864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5" name="Rectangle 54"/>
          <p:cNvSpPr/>
          <p:nvPr/>
        </p:nvSpPr>
        <p:spPr>
          <a:xfrm>
            <a:off x="73152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Tree>
    <p:extLst>
      <p:ext uri="{BB962C8B-B14F-4D97-AF65-F5344CB8AC3E}">
        <p14:creationId xmlns:p14="http://schemas.microsoft.com/office/powerpoint/2010/main" val="178261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76" fill="hold"/>
                                        <p:tgtEl>
                                          <p:spTgt spid="7"/>
                                        </p:tgtEl>
                                      </p:cBhvr>
                                    </p:cmd>
                                  </p:childTnLst>
                                </p:cTn>
                              </p:par>
                              <p:par>
                                <p:cTn id="7" presetID="1" presetClass="mediacall" presetSubtype="0" fill="hold" nodeType="withEffect">
                                  <p:stCondLst>
                                    <p:cond delay="750"/>
                                  </p:stCondLst>
                                  <p:childTnLst>
                                    <p:cmd type="call" cmd="playFrom(0.0)">
                                      <p:cBhvr>
                                        <p:cTn id="8" dur="9876" fill="hold"/>
                                        <p:tgtEl>
                                          <p:spTgt spid="3"/>
                                        </p:tgtEl>
                                      </p:cBhvr>
                                    </p:cmd>
                                  </p:childTnLst>
                                </p:cTn>
                              </p:par>
                              <p:par>
                                <p:cTn id="9" presetID="1" presetClass="mediacall" presetSubtype="0" fill="hold" nodeType="withEffect">
                                  <p:stCondLst>
                                    <p:cond delay="2000"/>
                                  </p:stCondLst>
                                  <p:childTnLst>
                                    <p:cmd type="call" cmd="playFrom(0.0)">
                                      <p:cBhvr>
                                        <p:cTn id="10" dur="9876" fill="hold"/>
                                        <p:tgtEl>
                                          <p:spTgt spid="6"/>
                                        </p:tgtEl>
                                      </p:cBhvr>
                                    </p:cmd>
                                  </p:childTnLst>
                                </p:cTn>
                              </p:par>
                              <p:par>
                                <p:cTn id="11" presetID="1" presetClass="mediacall" presetSubtype="0" fill="hold" nodeType="withEffect">
                                  <p:stCondLst>
                                    <p:cond delay="1800"/>
                                  </p:stCondLst>
                                  <p:childTnLst>
                                    <p:cmd type="call" cmd="playFrom(0.0)">
                                      <p:cBhvr>
                                        <p:cTn id="12" dur="9876" fill="hold"/>
                                        <p:tgtEl>
                                          <p:spTgt spid="4"/>
                                        </p:tgtEl>
                                      </p:cBhvr>
                                    </p:cmd>
                                  </p:childTnLst>
                                </p:cTn>
                              </p:par>
                              <p:par>
                                <p:cTn id="13" presetID="1" presetClass="mediacall" presetSubtype="0" fill="hold" nodeType="withEffect">
                                  <p:stCondLst>
                                    <p:cond delay="800"/>
                                  </p:stCondLst>
                                  <p:childTnLst>
                                    <p:cmd type="call" cmd="playFrom(0.0)">
                                      <p:cBhvr>
                                        <p:cTn id="14" dur="9809" fill="hold"/>
                                        <p:tgtEl>
                                          <p:spTgt spid="5"/>
                                        </p:tgtEl>
                                      </p:cBhvr>
                                    </p:cmd>
                                  </p:childTnLst>
                                </p:cTn>
                              </p:par>
                              <p:par>
                                <p:cTn id="15" presetID="1" presetClass="mediacall" presetSubtype="0" fill="hold" nodeType="withEffect">
                                  <p:stCondLst>
                                    <p:cond delay="1700"/>
                                  </p:stCondLst>
                                  <p:childTnLst>
                                    <p:cmd type="call" cmd="playFrom(0.0)">
                                      <p:cBhvr>
                                        <p:cTn id="16" dur="98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7" fill="hold" display="0">
                  <p:stCondLst>
                    <p:cond delay="indefinite"/>
                  </p:stCondLst>
                </p:cTn>
                <p:tgtEl>
                  <p:spTgt spid="7"/>
                </p:tgtEl>
              </p:cMediaNode>
            </p:video>
            <p:video>
              <p:cMediaNode vol="80000">
                <p:cTn id="18" fill="hold" display="0">
                  <p:stCondLst>
                    <p:cond delay="indefinite"/>
                  </p:stCondLst>
                </p:cTn>
                <p:tgtEl>
                  <p:spTgt spid="3"/>
                </p:tgtEl>
              </p:cMediaNode>
            </p:video>
            <p:video>
              <p:cMediaNode vol="80000">
                <p:cTn id="19" fill="hold" display="0">
                  <p:stCondLst>
                    <p:cond delay="indefinite"/>
                  </p:stCondLst>
                </p:cTn>
                <p:tgtEl>
                  <p:spTgt spid="6"/>
                </p:tgtEl>
              </p:cMediaNode>
            </p:video>
            <p:video>
              <p:cMediaNode vol="80000">
                <p:cTn id="20" fill="hold" display="0">
                  <p:stCondLst>
                    <p:cond delay="indefinite"/>
                  </p:stCondLst>
                </p:cTn>
                <p:tgtEl>
                  <p:spTgt spid="4"/>
                </p:tgtEl>
              </p:cMediaNode>
            </p:video>
            <p:video>
              <p:cMediaNode vol="80000">
                <p:cTn id="21" fill="hold" display="0">
                  <p:stCondLst>
                    <p:cond delay="indefinite"/>
                  </p:stCondLst>
                </p:cTn>
                <p:tgtEl>
                  <p:spTgt spid="5"/>
                </p:tgtEl>
              </p:cMediaNode>
            </p:video>
            <p:video>
              <p:cMediaNode vol="80000">
                <p:cTn id="22" fill="hold" display="0">
                  <p:stCondLst>
                    <p:cond delay="indefinite"/>
                  </p:stCondLst>
                </p:cTn>
                <p:tgtEl>
                  <p:spTgt spid="2"/>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2680" y="45344"/>
            <a:ext cx="7686673" cy="1143000"/>
          </a:xfrm>
        </p:spPr>
        <p:txBody>
          <a:bodyPr>
            <a:normAutofit/>
          </a:bodyPr>
          <a:lstStyle/>
          <a:p>
            <a:r>
              <a:rPr lang="en-GB" sz="4400" dirty="0"/>
              <a:t>Influences on Performance</a:t>
            </a:r>
          </a:p>
        </p:txBody>
      </p:sp>
      <p:sp>
        <p:nvSpPr>
          <p:cNvPr id="3" name="Text Placeholder 2"/>
          <p:cNvSpPr>
            <a:spLocks noGrp="1"/>
          </p:cNvSpPr>
          <p:nvPr>
            <p:ph type="body" idx="1"/>
          </p:nvPr>
        </p:nvSpPr>
        <p:spPr>
          <a:xfrm>
            <a:off x="1213610" y="1164405"/>
            <a:ext cx="2916000" cy="639762"/>
          </a:xfrm>
          <a:ln w="76200">
            <a:solidFill>
              <a:schemeClr val="accent1">
                <a:lumMod val="60000"/>
                <a:lumOff val="40000"/>
              </a:schemeClr>
            </a:solidFill>
          </a:ln>
        </p:spPr>
        <p:txBody>
          <a:bodyPr>
            <a:noAutofit/>
          </a:bodyPr>
          <a:lstStyle/>
          <a:p>
            <a:pPr algn="ctr"/>
            <a:r>
              <a:rPr lang="en-GB" sz="4000" dirty="0"/>
              <a:t>Internal</a:t>
            </a:r>
          </a:p>
        </p:txBody>
      </p:sp>
      <p:sp>
        <p:nvSpPr>
          <p:cNvPr id="4" name="Content Placeholder 3"/>
          <p:cNvSpPr>
            <a:spLocks noGrp="1"/>
          </p:cNvSpPr>
          <p:nvPr>
            <p:ph sz="half" idx="2"/>
          </p:nvPr>
        </p:nvSpPr>
        <p:spPr>
          <a:xfrm>
            <a:off x="711200" y="1757006"/>
            <a:ext cx="4040188" cy="3644220"/>
          </a:xfrm>
        </p:spPr>
        <p:txBody>
          <a:bodyPr>
            <a:normAutofit/>
          </a:bodyPr>
          <a:lstStyle/>
          <a:p>
            <a:r>
              <a:rPr lang="en-GB" sz="3200" dirty="0"/>
              <a:t>Individual Differences</a:t>
            </a:r>
          </a:p>
          <a:p>
            <a:r>
              <a:rPr lang="en-GB" sz="3200" dirty="0"/>
              <a:t>Intelligence </a:t>
            </a:r>
          </a:p>
          <a:p>
            <a:r>
              <a:rPr lang="en-GB" sz="3200" dirty="0"/>
              <a:t>Mood/Emotion</a:t>
            </a:r>
          </a:p>
          <a:p>
            <a:r>
              <a:rPr lang="en-GB" sz="3200" dirty="0"/>
              <a:t>Personality</a:t>
            </a:r>
          </a:p>
          <a:p>
            <a:r>
              <a:rPr lang="en-GB" sz="3200" dirty="0"/>
              <a:t>Coping ability</a:t>
            </a:r>
          </a:p>
        </p:txBody>
      </p:sp>
      <p:sp>
        <p:nvSpPr>
          <p:cNvPr id="5" name="Text Placeholder 4"/>
          <p:cNvSpPr>
            <a:spLocks noGrp="1"/>
          </p:cNvSpPr>
          <p:nvPr>
            <p:ph type="body" sz="quarter" idx="3"/>
          </p:nvPr>
        </p:nvSpPr>
        <p:spPr>
          <a:xfrm>
            <a:off x="5390549" y="1164405"/>
            <a:ext cx="2880000" cy="639762"/>
          </a:xfrm>
          <a:ln w="76200">
            <a:solidFill>
              <a:schemeClr val="accent1">
                <a:lumMod val="60000"/>
                <a:lumOff val="40000"/>
              </a:schemeClr>
            </a:solidFill>
          </a:ln>
        </p:spPr>
        <p:txBody>
          <a:bodyPr>
            <a:noAutofit/>
          </a:bodyPr>
          <a:lstStyle/>
          <a:p>
            <a:pPr algn="ctr"/>
            <a:r>
              <a:rPr lang="en-GB" sz="4000" dirty="0"/>
              <a:t>External</a:t>
            </a:r>
          </a:p>
        </p:txBody>
      </p:sp>
      <p:sp>
        <p:nvSpPr>
          <p:cNvPr id="6" name="Content Placeholder 5"/>
          <p:cNvSpPr>
            <a:spLocks noGrp="1"/>
          </p:cNvSpPr>
          <p:nvPr>
            <p:ph sz="quarter" idx="4"/>
          </p:nvPr>
        </p:nvSpPr>
        <p:spPr>
          <a:xfrm>
            <a:off x="4872356" y="1804167"/>
            <a:ext cx="4041775" cy="3644220"/>
          </a:xfrm>
          <a:noFill/>
        </p:spPr>
        <p:txBody>
          <a:bodyPr>
            <a:normAutofit/>
          </a:bodyPr>
          <a:lstStyle/>
          <a:p>
            <a:r>
              <a:rPr lang="en-GB" sz="3200" dirty="0"/>
              <a:t>Demands</a:t>
            </a:r>
          </a:p>
          <a:p>
            <a:r>
              <a:rPr lang="en-GB" sz="3200" dirty="0"/>
              <a:t>Circumstances</a:t>
            </a:r>
          </a:p>
          <a:p>
            <a:r>
              <a:rPr lang="en-GB" sz="3200" dirty="0"/>
              <a:t>Context</a:t>
            </a:r>
          </a:p>
          <a:p>
            <a:r>
              <a:rPr lang="en-GB" sz="3200" dirty="0"/>
              <a:t>Other people</a:t>
            </a:r>
          </a:p>
          <a:p>
            <a:r>
              <a:rPr lang="en-GB" sz="3200" dirty="0"/>
              <a:t>Available resources</a:t>
            </a:r>
          </a:p>
        </p:txBody>
      </p:sp>
      <p:sp>
        <p:nvSpPr>
          <p:cNvPr id="7" name="Rectangle 6"/>
          <p:cNvSpPr/>
          <p:nvPr/>
        </p:nvSpPr>
        <p:spPr bwMode="auto">
          <a:xfrm>
            <a:off x="716240" y="1043496"/>
            <a:ext cx="3924000" cy="4253433"/>
          </a:xfrm>
          <a:prstGeom prst="rect">
            <a:avLst/>
          </a:prstGeom>
          <a:noFill/>
          <a:ln w="76200" cap="flat" cmpd="sng" algn="ctr">
            <a:solidFill>
              <a:schemeClr val="accent1">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8" name="Rectangle 7"/>
          <p:cNvSpPr/>
          <p:nvPr/>
        </p:nvSpPr>
        <p:spPr bwMode="auto">
          <a:xfrm>
            <a:off x="4853674" y="1043495"/>
            <a:ext cx="3924000" cy="4253433"/>
          </a:xfrm>
          <a:prstGeom prst="rect">
            <a:avLst/>
          </a:prstGeom>
          <a:noFill/>
          <a:ln w="76200" cap="flat" cmpd="sng" algn="ctr">
            <a:solidFill>
              <a:schemeClr val="accent1">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9" name="Text Placeholder 2"/>
          <p:cNvSpPr txBox="1">
            <a:spLocks/>
          </p:cNvSpPr>
          <p:nvPr/>
        </p:nvSpPr>
        <p:spPr bwMode="auto">
          <a:xfrm>
            <a:off x="3215622" y="5838080"/>
            <a:ext cx="2916000" cy="639762"/>
          </a:xfrm>
          <a:prstGeom prst="rect">
            <a:avLst/>
          </a:prstGeom>
          <a:noFill/>
          <a:ln w="76200">
            <a:solidFill>
              <a:srgbClr val="FFC000"/>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b" anchorCtr="0" compatLnSpc="1">
            <a:prstTxWarp prst="textNoShape">
              <a:avLst/>
            </a:prstTxWarp>
          </a:bodyPr>
          <a:lstStyle>
            <a:lvl1pPr marL="0" indent="0" algn="l" rtl="0" eaLnBrk="0" fontAlgn="base" hangingPunct="0">
              <a:spcBef>
                <a:spcPct val="20000"/>
              </a:spcBef>
              <a:spcAft>
                <a:spcPct val="0"/>
              </a:spcAft>
              <a:buNone/>
              <a:defRPr sz="2400" b="1">
                <a:solidFill>
                  <a:schemeClr val="tx1"/>
                </a:solidFill>
                <a:latin typeface="+mn-lt"/>
                <a:ea typeface="MS PGothic" pitchFamily="34" charset="-128"/>
                <a:cs typeface="ＭＳ Ｐゴシック" charset="0"/>
              </a:defRPr>
            </a:lvl1pPr>
            <a:lvl2pPr marL="457200" indent="0" algn="l" rtl="0" eaLnBrk="0" fontAlgn="base" hangingPunct="0">
              <a:spcBef>
                <a:spcPct val="20000"/>
              </a:spcBef>
              <a:spcAft>
                <a:spcPct val="0"/>
              </a:spcAft>
              <a:buNone/>
              <a:defRPr sz="2000" b="1">
                <a:solidFill>
                  <a:schemeClr val="tx1"/>
                </a:solidFill>
                <a:latin typeface="+mn-lt"/>
                <a:ea typeface="MS PGothic" pitchFamily="34" charset="-128"/>
              </a:defRPr>
            </a:lvl2pPr>
            <a:lvl3pPr marL="914400" indent="0" algn="l" rtl="0" eaLnBrk="0" fontAlgn="base" hangingPunct="0">
              <a:spcBef>
                <a:spcPct val="20000"/>
              </a:spcBef>
              <a:spcAft>
                <a:spcPct val="0"/>
              </a:spcAft>
              <a:buNone/>
              <a:defRPr sz="1800" b="1">
                <a:solidFill>
                  <a:schemeClr val="tx1"/>
                </a:solidFill>
                <a:latin typeface="+mn-lt"/>
                <a:ea typeface="MS PGothic" pitchFamily="34" charset="-128"/>
              </a:defRPr>
            </a:lvl3pPr>
            <a:lvl4pPr marL="1371600" indent="0" algn="l" rtl="0" eaLnBrk="0" fontAlgn="base" hangingPunct="0">
              <a:spcBef>
                <a:spcPct val="20000"/>
              </a:spcBef>
              <a:spcAft>
                <a:spcPct val="0"/>
              </a:spcAft>
              <a:buNone/>
              <a:defRPr sz="1600" b="1">
                <a:solidFill>
                  <a:schemeClr val="tx1"/>
                </a:solidFill>
                <a:latin typeface="+mn-lt"/>
                <a:ea typeface="MS PGothic" pitchFamily="34" charset="-128"/>
              </a:defRPr>
            </a:lvl4pPr>
            <a:lvl5pPr marL="1828800" indent="0" algn="l" rtl="0" eaLnBrk="0" fontAlgn="base" hangingPunct="0">
              <a:spcBef>
                <a:spcPct val="20000"/>
              </a:spcBef>
              <a:spcAft>
                <a:spcPct val="0"/>
              </a:spcAft>
              <a:buNone/>
              <a:defRPr sz="1600" b="1">
                <a:solidFill>
                  <a:schemeClr val="tx1"/>
                </a:solidFill>
                <a:latin typeface="+mn-lt"/>
                <a:ea typeface="MS PGothic" pitchFamily="34" charset="-128"/>
              </a:defRPr>
            </a:lvl5pPr>
            <a:lvl6pPr marL="2286000" indent="0" algn="l" rtl="0" eaLnBrk="0" fontAlgn="base" hangingPunct="0">
              <a:spcBef>
                <a:spcPct val="20000"/>
              </a:spcBef>
              <a:spcAft>
                <a:spcPct val="0"/>
              </a:spcAft>
              <a:buNone/>
              <a:defRPr sz="1600" b="1">
                <a:solidFill>
                  <a:schemeClr val="tx1"/>
                </a:solidFill>
                <a:latin typeface="+mn-lt"/>
              </a:defRPr>
            </a:lvl6pPr>
            <a:lvl7pPr marL="2743200" indent="0" algn="l" rtl="0" eaLnBrk="0" fontAlgn="base" hangingPunct="0">
              <a:spcBef>
                <a:spcPct val="20000"/>
              </a:spcBef>
              <a:spcAft>
                <a:spcPct val="0"/>
              </a:spcAft>
              <a:buNone/>
              <a:defRPr sz="1600" b="1">
                <a:solidFill>
                  <a:schemeClr val="tx1"/>
                </a:solidFill>
                <a:latin typeface="+mn-lt"/>
              </a:defRPr>
            </a:lvl7pPr>
            <a:lvl8pPr marL="3200400" indent="0" algn="l" rtl="0" eaLnBrk="0" fontAlgn="base" hangingPunct="0">
              <a:spcBef>
                <a:spcPct val="20000"/>
              </a:spcBef>
              <a:spcAft>
                <a:spcPct val="0"/>
              </a:spcAft>
              <a:buNone/>
              <a:defRPr sz="1600" b="1">
                <a:solidFill>
                  <a:schemeClr val="tx1"/>
                </a:solidFill>
                <a:latin typeface="+mn-lt"/>
              </a:defRPr>
            </a:lvl8pPr>
            <a:lvl9pPr marL="3657600" indent="0" algn="l" rtl="0" eaLnBrk="0" fontAlgn="base" hangingPunct="0">
              <a:spcBef>
                <a:spcPct val="20000"/>
              </a:spcBef>
              <a:spcAft>
                <a:spcPct val="0"/>
              </a:spcAft>
              <a:buNone/>
              <a:defRPr sz="1600" b="1">
                <a:solidFill>
                  <a:schemeClr val="tx1"/>
                </a:solidFill>
                <a:latin typeface="+mn-lt"/>
              </a:defRPr>
            </a:lvl9pPr>
          </a:lstStyle>
          <a:p>
            <a:pPr algn="ctr"/>
            <a:r>
              <a:rPr lang="en-GB" sz="3600" kern="0" dirty="0"/>
              <a:t>Stress</a:t>
            </a:r>
          </a:p>
        </p:txBody>
      </p:sp>
      <p:sp>
        <p:nvSpPr>
          <p:cNvPr id="10" name="Bent-Up Arrow 9"/>
          <p:cNvSpPr/>
          <p:nvPr/>
        </p:nvSpPr>
        <p:spPr bwMode="auto">
          <a:xfrm>
            <a:off x="6219197" y="5431373"/>
            <a:ext cx="1123847" cy="813414"/>
          </a:xfrm>
          <a:prstGeom prst="bentUpArrow">
            <a:avLst/>
          </a:prstGeom>
          <a:solidFill>
            <a:srgbClr val="FFC000"/>
          </a:solidFill>
          <a:ln w="9525"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1" name="Bent-Up Arrow 10"/>
          <p:cNvSpPr/>
          <p:nvPr/>
        </p:nvSpPr>
        <p:spPr bwMode="auto">
          <a:xfrm flipH="1">
            <a:off x="2004200" y="5431373"/>
            <a:ext cx="1123847" cy="813414"/>
          </a:xfrm>
          <a:prstGeom prst="bentUpArrow">
            <a:avLst/>
          </a:prstGeom>
          <a:solidFill>
            <a:srgbClr val="FFC000"/>
          </a:solidFill>
          <a:ln w="9525"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Tree>
    <p:extLst>
      <p:ext uri="{BB962C8B-B14F-4D97-AF65-F5344CB8AC3E}">
        <p14:creationId xmlns:p14="http://schemas.microsoft.com/office/powerpoint/2010/main" val="626300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p:cTn id="12" dur="500" fill="hold"/>
                                        <p:tgtEl>
                                          <p:spTgt spid="3">
                                            <p:bg/>
                                          </p:spTgt>
                                        </p:tgtEl>
                                        <p:attrNameLst>
                                          <p:attrName>ppt_w</p:attrName>
                                        </p:attrNameLst>
                                      </p:cBhvr>
                                      <p:tavLst>
                                        <p:tav tm="0">
                                          <p:val>
                                            <p:fltVal val="0"/>
                                          </p:val>
                                        </p:tav>
                                        <p:tav tm="100000">
                                          <p:val>
                                            <p:strVal val="#ppt_w"/>
                                          </p:val>
                                        </p:tav>
                                      </p:tavLst>
                                    </p:anim>
                                    <p:anim calcmode="lin" valueType="num">
                                      <p:cBhvr>
                                        <p:cTn id="13" dur="500" fill="hold"/>
                                        <p:tgtEl>
                                          <p:spTgt spid="3">
                                            <p:bg/>
                                          </p:spTgt>
                                        </p:tgtEl>
                                        <p:attrNameLst>
                                          <p:attrName>ppt_h</p:attrName>
                                        </p:attrNameLst>
                                      </p:cBhvr>
                                      <p:tavLst>
                                        <p:tav tm="0">
                                          <p:val>
                                            <p:fltVal val="0"/>
                                          </p:val>
                                        </p:tav>
                                        <p:tav tm="100000">
                                          <p:val>
                                            <p:strVal val="#ppt_h"/>
                                          </p:val>
                                        </p:tav>
                                      </p:tavLst>
                                    </p:anim>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3">
                                            <p:txEl>
                                              <p:pRg st="0" end="0"/>
                                            </p:tx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 calcmode="lin" valueType="num">
                                      <p:cBhvr>
                                        <p:cTn id="2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26" dur="500"/>
                                        <p:tgtEl>
                                          <p:spTgt spid="4">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p:cTn id="3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3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33" dur="500"/>
                                        <p:tgtEl>
                                          <p:spTgt spid="4">
                                            <p:txEl>
                                              <p:pRg st="1" end="1"/>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4">
                                            <p:txEl>
                                              <p:pRg st="2" end="2"/>
                                            </p:txEl>
                                          </p:spTgt>
                                        </p:tgtEl>
                                        <p:attrNameLst>
                                          <p:attrName>style.visibility</p:attrName>
                                        </p:attrNameLst>
                                      </p:cBhvr>
                                      <p:to>
                                        <p:strVal val="visible"/>
                                      </p:to>
                                    </p:set>
                                    <p:anim calcmode="lin" valueType="num">
                                      <p:cBhvr>
                                        <p:cTn id="3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3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40" dur="500"/>
                                        <p:tgtEl>
                                          <p:spTgt spid="4">
                                            <p:txEl>
                                              <p:pRg st="2" end="2"/>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53" presetClass="entr" presetSubtype="16" fill="hold" grpId="0" nodeType="clickEffect">
                                  <p:stCondLst>
                                    <p:cond delay="0"/>
                                  </p:stCondLst>
                                  <p:childTnLst>
                                    <p:set>
                                      <p:cBhvr>
                                        <p:cTn id="44" dur="1" fill="hold">
                                          <p:stCondLst>
                                            <p:cond delay="0"/>
                                          </p:stCondLst>
                                        </p:cTn>
                                        <p:tgtEl>
                                          <p:spTgt spid="4">
                                            <p:txEl>
                                              <p:pRg st="3" end="3"/>
                                            </p:txEl>
                                          </p:spTgt>
                                        </p:tgtEl>
                                        <p:attrNameLst>
                                          <p:attrName>style.visibility</p:attrName>
                                        </p:attrNameLst>
                                      </p:cBhvr>
                                      <p:to>
                                        <p:strVal val="visible"/>
                                      </p:to>
                                    </p:set>
                                    <p:anim calcmode="lin" valueType="num">
                                      <p:cBhvr>
                                        <p:cTn id="45"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46"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grpId="0"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 calcmode="lin" valueType="num">
                                      <p:cBhvr>
                                        <p:cTn id="52" dur="500" fill="hold"/>
                                        <p:tgtEl>
                                          <p:spTgt spid="4">
                                            <p:txEl>
                                              <p:pRg st="4" end="4"/>
                                            </p:txEl>
                                          </p:spTgt>
                                        </p:tgtEl>
                                        <p:attrNameLst>
                                          <p:attrName>ppt_w</p:attrName>
                                        </p:attrNameLst>
                                      </p:cBhvr>
                                      <p:tavLst>
                                        <p:tav tm="0">
                                          <p:val>
                                            <p:fltVal val="0"/>
                                          </p:val>
                                        </p:tav>
                                        <p:tav tm="100000">
                                          <p:val>
                                            <p:strVal val="#ppt_w"/>
                                          </p:val>
                                        </p:tav>
                                      </p:tavLst>
                                    </p:anim>
                                    <p:anim calcmode="lin" valueType="num">
                                      <p:cBhvr>
                                        <p:cTn id="53" dur="500" fill="hold"/>
                                        <p:tgtEl>
                                          <p:spTgt spid="4">
                                            <p:txEl>
                                              <p:pRg st="4" end="4"/>
                                            </p:txEl>
                                          </p:spTgt>
                                        </p:tgtEl>
                                        <p:attrNameLst>
                                          <p:attrName>ppt_h</p:attrName>
                                        </p:attrNameLst>
                                      </p:cBhvr>
                                      <p:tavLst>
                                        <p:tav tm="0">
                                          <p:val>
                                            <p:fltVal val="0"/>
                                          </p:val>
                                        </p:tav>
                                        <p:tav tm="100000">
                                          <p:val>
                                            <p:strVal val="#ppt_h"/>
                                          </p:val>
                                        </p:tav>
                                      </p:tavLst>
                                    </p:anim>
                                    <p:animEffect transition="in" filter="fade">
                                      <p:cBhvr>
                                        <p:cTn id="54" dur="500"/>
                                        <p:tgtEl>
                                          <p:spTgt spid="4">
                                            <p:txEl>
                                              <p:pRg st="4" end="4"/>
                                            </p:txEl>
                                          </p:spTgt>
                                        </p:tgtEl>
                                      </p:cBhvr>
                                    </p:animEffect>
                                  </p:childTnLst>
                                </p:cTn>
                              </p:par>
                              <p:par>
                                <p:cTn id="55" presetID="53" presetClass="entr" presetSubtype="16" fill="hold" grpId="0" nodeType="withEffect">
                                  <p:stCondLst>
                                    <p:cond delay="0"/>
                                  </p:stCondLst>
                                  <p:childTnLst>
                                    <p:set>
                                      <p:cBhvr>
                                        <p:cTn id="56" dur="1" fill="hold">
                                          <p:stCondLst>
                                            <p:cond delay="0"/>
                                          </p:stCondLst>
                                        </p:cTn>
                                        <p:tgtEl>
                                          <p:spTgt spid="8"/>
                                        </p:tgtEl>
                                        <p:attrNameLst>
                                          <p:attrName>style.visibility</p:attrName>
                                        </p:attrNameLst>
                                      </p:cBhvr>
                                      <p:to>
                                        <p:strVal val="visible"/>
                                      </p:to>
                                    </p:set>
                                    <p:anim calcmode="lin" valueType="num">
                                      <p:cBhvr>
                                        <p:cTn id="57" dur="500" fill="hold"/>
                                        <p:tgtEl>
                                          <p:spTgt spid="8"/>
                                        </p:tgtEl>
                                        <p:attrNameLst>
                                          <p:attrName>ppt_w</p:attrName>
                                        </p:attrNameLst>
                                      </p:cBhvr>
                                      <p:tavLst>
                                        <p:tav tm="0">
                                          <p:val>
                                            <p:fltVal val="0"/>
                                          </p:val>
                                        </p:tav>
                                        <p:tav tm="100000">
                                          <p:val>
                                            <p:strVal val="#ppt_w"/>
                                          </p:val>
                                        </p:tav>
                                      </p:tavLst>
                                    </p:anim>
                                    <p:anim calcmode="lin" valueType="num">
                                      <p:cBhvr>
                                        <p:cTn id="58" dur="500" fill="hold"/>
                                        <p:tgtEl>
                                          <p:spTgt spid="8"/>
                                        </p:tgtEl>
                                        <p:attrNameLst>
                                          <p:attrName>ppt_h</p:attrName>
                                        </p:attrNameLst>
                                      </p:cBhvr>
                                      <p:tavLst>
                                        <p:tav tm="0">
                                          <p:val>
                                            <p:fltVal val="0"/>
                                          </p:val>
                                        </p:tav>
                                        <p:tav tm="100000">
                                          <p:val>
                                            <p:strVal val="#ppt_h"/>
                                          </p:val>
                                        </p:tav>
                                      </p:tavLst>
                                    </p:anim>
                                    <p:animEffect transition="in" filter="fade">
                                      <p:cBhvr>
                                        <p:cTn id="59" dur="500"/>
                                        <p:tgtEl>
                                          <p:spTgt spid="8"/>
                                        </p:tgtEl>
                                      </p:cBhvr>
                                    </p:animEffect>
                                  </p:childTnLst>
                                </p:cTn>
                              </p:par>
                              <p:par>
                                <p:cTn id="60" presetID="53" presetClass="entr" presetSubtype="16" fill="hold" grpId="0" nodeType="withEffect">
                                  <p:stCondLst>
                                    <p:cond delay="0"/>
                                  </p:stCondLst>
                                  <p:childTnLst>
                                    <p:set>
                                      <p:cBhvr>
                                        <p:cTn id="61" dur="1" fill="hold">
                                          <p:stCondLst>
                                            <p:cond delay="0"/>
                                          </p:stCondLst>
                                        </p:cTn>
                                        <p:tgtEl>
                                          <p:spTgt spid="5">
                                            <p:bg/>
                                          </p:spTgt>
                                        </p:tgtEl>
                                        <p:attrNameLst>
                                          <p:attrName>style.visibility</p:attrName>
                                        </p:attrNameLst>
                                      </p:cBhvr>
                                      <p:to>
                                        <p:strVal val="visible"/>
                                      </p:to>
                                    </p:set>
                                    <p:anim calcmode="lin" valueType="num">
                                      <p:cBhvr>
                                        <p:cTn id="62" dur="500" fill="hold"/>
                                        <p:tgtEl>
                                          <p:spTgt spid="5">
                                            <p:bg/>
                                          </p:spTgt>
                                        </p:tgtEl>
                                        <p:attrNameLst>
                                          <p:attrName>ppt_w</p:attrName>
                                        </p:attrNameLst>
                                      </p:cBhvr>
                                      <p:tavLst>
                                        <p:tav tm="0">
                                          <p:val>
                                            <p:fltVal val="0"/>
                                          </p:val>
                                        </p:tav>
                                        <p:tav tm="100000">
                                          <p:val>
                                            <p:strVal val="#ppt_w"/>
                                          </p:val>
                                        </p:tav>
                                      </p:tavLst>
                                    </p:anim>
                                    <p:anim calcmode="lin" valueType="num">
                                      <p:cBhvr>
                                        <p:cTn id="63" dur="500" fill="hold"/>
                                        <p:tgtEl>
                                          <p:spTgt spid="5">
                                            <p:bg/>
                                          </p:spTgt>
                                        </p:tgtEl>
                                        <p:attrNameLst>
                                          <p:attrName>ppt_h</p:attrName>
                                        </p:attrNameLst>
                                      </p:cBhvr>
                                      <p:tavLst>
                                        <p:tav tm="0">
                                          <p:val>
                                            <p:fltVal val="0"/>
                                          </p:val>
                                        </p:tav>
                                        <p:tav tm="100000">
                                          <p:val>
                                            <p:strVal val="#ppt_h"/>
                                          </p:val>
                                        </p:tav>
                                      </p:tavLst>
                                    </p:anim>
                                    <p:animEffect transition="in" filter="fade">
                                      <p:cBhvr>
                                        <p:cTn id="64" dur="500"/>
                                        <p:tgtEl>
                                          <p:spTgt spid="5">
                                            <p:bg/>
                                          </p:spTgt>
                                        </p:tgtEl>
                                      </p:cBhvr>
                                    </p:animEffec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5">
                                            <p:txEl>
                                              <p:pRg st="0" end="0"/>
                                            </p:txEl>
                                          </p:spTgt>
                                        </p:tgtEl>
                                        <p:attrNameLst>
                                          <p:attrName>style.visibility</p:attrName>
                                        </p:attrNameLst>
                                      </p:cBhvr>
                                      <p:to>
                                        <p:strVal val="visible"/>
                                      </p:to>
                                    </p:set>
                                    <p:anim calcmode="lin" valueType="num">
                                      <p:cBhvr>
                                        <p:cTn id="69"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70"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71" dur="500"/>
                                        <p:tgtEl>
                                          <p:spTgt spid="5">
                                            <p:txEl>
                                              <p:pRg st="0" end="0"/>
                                            </p:txEl>
                                          </p:spTgt>
                                        </p:tgtEl>
                                      </p:cBhvr>
                                    </p:animEffect>
                                  </p:childTnLst>
                                </p:cTn>
                              </p:par>
                              <p:par>
                                <p:cTn id="72" presetID="53" presetClass="entr" presetSubtype="16" fill="hold" grpId="0" nodeType="withEffect">
                                  <p:stCondLst>
                                    <p:cond delay="0"/>
                                  </p:stCondLst>
                                  <p:childTnLst>
                                    <p:set>
                                      <p:cBhvr>
                                        <p:cTn id="73" dur="1" fill="hold">
                                          <p:stCondLst>
                                            <p:cond delay="0"/>
                                          </p:stCondLst>
                                        </p:cTn>
                                        <p:tgtEl>
                                          <p:spTgt spid="6">
                                            <p:txEl>
                                              <p:pRg st="0" end="0"/>
                                            </p:txEl>
                                          </p:spTgt>
                                        </p:tgtEl>
                                        <p:attrNameLst>
                                          <p:attrName>style.visibility</p:attrName>
                                        </p:attrNameLst>
                                      </p:cBhvr>
                                      <p:to>
                                        <p:strVal val="visible"/>
                                      </p:to>
                                    </p:set>
                                    <p:anim calcmode="lin" valueType="num">
                                      <p:cBhvr>
                                        <p:cTn id="74"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75"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76" dur="500"/>
                                        <p:tgtEl>
                                          <p:spTgt spid="6">
                                            <p:txEl>
                                              <p:pRg st="0" end="0"/>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53" presetClass="entr" presetSubtype="16" fill="hold" grpId="0" nodeType="clickEffect">
                                  <p:stCondLst>
                                    <p:cond delay="0"/>
                                  </p:stCondLst>
                                  <p:childTnLst>
                                    <p:set>
                                      <p:cBhvr>
                                        <p:cTn id="80" dur="1" fill="hold">
                                          <p:stCondLst>
                                            <p:cond delay="0"/>
                                          </p:stCondLst>
                                        </p:cTn>
                                        <p:tgtEl>
                                          <p:spTgt spid="6">
                                            <p:txEl>
                                              <p:pRg st="1" end="1"/>
                                            </p:txEl>
                                          </p:spTgt>
                                        </p:tgtEl>
                                        <p:attrNameLst>
                                          <p:attrName>style.visibility</p:attrName>
                                        </p:attrNameLst>
                                      </p:cBhvr>
                                      <p:to>
                                        <p:strVal val="visible"/>
                                      </p:to>
                                    </p:set>
                                    <p:anim calcmode="lin" valueType="num">
                                      <p:cBhvr>
                                        <p:cTn id="81"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82" dur="500" fill="hold"/>
                                        <p:tgtEl>
                                          <p:spTgt spid="6">
                                            <p:txEl>
                                              <p:pRg st="1" end="1"/>
                                            </p:txEl>
                                          </p:spTgt>
                                        </p:tgtEl>
                                        <p:attrNameLst>
                                          <p:attrName>ppt_h</p:attrName>
                                        </p:attrNameLst>
                                      </p:cBhvr>
                                      <p:tavLst>
                                        <p:tav tm="0">
                                          <p:val>
                                            <p:fltVal val="0"/>
                                          </p:val>
                                        </p:tav>
                                        <p:tav tm="100000">
                                          <p:val>
                                            <p:strVal val="#ppt_h"/>
                                          </p:val>
                                        </p:tav>
                                      </p:tavLst>
                                    </p:anim>
                                    <p:animEffect transition="in" filter="fade">
                                      <p:cBhvr>
                                        <p:cTn id="83" dur="500"/>
                                        <p:tgtEl>
                                          <p:spTgt spid="6">
                                            <p:txEl>
                                              <p:pRg st="1" end="1"/>
                                            </p:txEl>
                                          </p:spTgt>
                                        </p:tgtEl>
                                      </p:cBhvr>
                                    </p:animEffect>
                                  </p:childTnLst>
                                </p:cTn>
                              </p:par>
                            </p:childTnLst>
                          </p:cTn>
                        </p:par>
                      </p:childTnLst>
                    </p:cTn>
                  </p:par>
                  <p:par>
                    <p:cTn id="84" fill="hold">
                      <p:stCondLst>
                        <p:cond delay="indefinite"/>
                      </p:stCondLst>
                      <p:childTnLst>
                        <p:par>
                          <p:cTn id="85" fill="hold">
                            <p:stCondLst>
                              <p:cond delay="0"/>
                            </p:stCondLst>
                            <p:childTnLst>
                              <p:par>
                                <p:cTn id="86" presetID="53" presetClass="entr" presetSubtype="16" fill="hold" grpId="0" nodeType="clickEffect">
                                  <p:stCondLst>
                                    <p:cond delay="0"/>
                                  </p:stCondLst>
                                  <p:childTnLst>
                                    <p:set>
                                      <p:cBhvr>
                                        <p:cTn id="87" dur="1" fill="hold">
                                          <p:stCondLst>
                                            <p:cond delay="0"/>
                                          </p:stCondLst>
                                        </p:cTn>
                                        <p:tgtEl>
                                          <p:spTgt spid="6">
                                            <p:txEl>
                                              <p:pRg st="2" end="2"/>
                                            </p:txEl>
                                          </p:spTgt>
                                        </p:tgtEl>
                                        <p:attrNameLst>
                                          <p:attrName>style.visibility</p:attrName>
                                        </p:attrNameLst>
                                      </p:cBhvr>
                                      <p:to>
                                        <p:strVal val="visible"/>
                                      </p:to>
                                    </p:set>
                                    <p:anim calcmode="lin" valueType="num">
                                      <p:cBhvr>
                                        <p:cTn id="88"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89" dur="500" fill="hold"/>
                                        <p:tgtEl>
                                          <p:spTgt spid="6">
                                            <p:txEl>
                                              <p:pRg st="2" end="2"/>
                                            </p:txEl>
                                          </p:spTgt>
                                        </p:tgtEl>
                                        <p:attrNameLst>
                                          <p:attrName>ppt_h</p:attrName>
                                        </p:attrNameLst>
                                      </p:cBhvr>
                                      <p:tavLst>
                                        <p:tav tm="0">
                                          <p:val>
                                            <p:fltVal val="0"/>
                                          </p:val>
                                        </p:tav>
                                        <p:tav tm="100000">
                                          <p:val>
                                            <p:strVal val="#ppt_h"/>
                                          </p:val>
                                        </p:tav>
                                      </p:tavLst>
                                    </p:anim>
                                    <p:animEffect transition="in" filter="fade">
                                      <p:cBhvr>
                                        <p:cTn id="90" dur="500"/>
                                        <p:tgtEl>
                                          <p:spTgt spid="6">
                                            <p:txEl>
                                              <p:pRg st="2" end="2"/>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53" presetClass="entr" presetSubtype="16" fill="hold" grpId="0" nodeType="clickEffect">
                                  <p:stCondLst>
                                    <p:cond delay="0"/>
                                  </p:stCondLst>
                                  <p:childTnLst>
                                    <p:set>
                                      <p:cBhvr>
                                        <p:cTn id="94" dur="1" fill="hold">
                                          <p:stCondLst>
                                            <p:cond delay="0"/>
                                          </p:stCondLst>
                                        </p:cTn>
                                        <p:tgtEl>
                                          <p:spTgt spid="6">
                                            <p:txEl>
                                              <p:pRg st="3" end="3"/>
                                            </p:txEl>
                                          </p:spTgt>
                                        </p:tgtEl>
                                        <p:attrNameLst>
                                          <p:attrName>style.visibility</p:attrName>
                                        </p:attrNameLst>
                                      </p:cBhvr>
                                      <p:to>
                                        <p:strVal val="visible"/>
                                      </p:to>
                                    </p:set>
                                    <p:anim calcmode="lin" valueType="num">
                                      <p:cBhvr>
                                        <p:cTn id="95" dur="500" fill="hold"/>
                                        <p:tgtEl>
                                          <p:spTgt spid="6">
                                            <p:txEl>
                                              <p:pRg st="3" end="3"/>
                                            </p:txEl>
                                          </p:spTgt>
                                        </p:tgtEl>
                                        <p:attrNameLst>
                                          <p:attrName>ppt_w</p:attrName>
                                        </p:attrNameLst>
                                      </p:cBhvr>
                                      <p:tavLst>
                                        <p:tav tm="0">
                                          <p:val>
                                            <p:fltVal val="0"/>
                                          </p:val>
                                        </p:tav>
                                        <p:tav tm="100000">
                                          <p:val>
                                            <p:strVal val="#ppt_w"/>
                                          </p:val>
                                        </p:tav>
                                      </p:tavLst>
                                    </p:anim>
                                    <p:anim calcmode="lin" valueType="num">
                                      <p:cBhvr>
                                        <p:cTn id="96" dur="500" fill="hold"/>
                                        <p:tgtEl>
                                          <p:spTgt spid="6">
                                            <p:txEl>
                                              <p:pRg st="3" end="3"/>
                                            </p:txEl>
                                          </p:spTgt>
                                        </p:tgtEl>
                                        <p:attrNameLst>
                                          <p:attrName>ppt_h</p:attrName>
                                        </p:attrNameLst>
                                      </p:cBhvr>
                                      <p:tavLst>
                                        <p:tav tm="0">
                                          <p:val>
                                            <p:fltVal val="0"/>
                                          </p:val>
                                        </p:tav>
                                        <p:tav tm="100000">
                                          <p:val>
                                            <p:strVal val="#ppt_h"/>
                                          </p:val>
                                        </p:tav>
                                      </p:tavLst>
                                    </p:anim>
                                    <p:animEffect transition="in" filter="fade">
                                      <p:cBhvr>
                                        <p:cTn id="97" dur="500"/>
                                        <p:tgtEl>
                                          <p:spTgt spid="6">
                                            <p:txEl>
                                              <p:pRg st="3" end="3"/>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53" presetClass="entr" presetSubtype="16" fill="hold" grpId="0" nodeType="clickEffect">
                                  <p:stCondLst>
                                    <p:cond delay="0"/>
                                  </p:stCondLst>
                                  <p:childTnLst>
                                    <p:set>
                                      <p:cBhvr>
                                        <p:cTn id="101" dur="1" fill="hold">
                                          <p:stCondLst>
                                            <p:cond delay="0"/>
                                          </p:stCondLst>
                                        </p:cTn>
                                        <p:tgtEl>
                                          <p:spTgt spid="6">
                                            <p:txEl>
                                              <p:pRg st="4" end="4"/>
                                            </p:txEl>
                                          </p:spTgt>
                                        </p:tgtEl>
                                        <p:attrNameLst>
                                          <p:attrName>style.visibility</p:attrName>
                                        </p:attrNameLst>
                                      </p:cBhvr>
                                      <p:to>
                                        <p:strVal val="visible"/>
                                      </p:to>
                                    </p:set>
                                    <p:anim calcmode="lin" valueType="num">
                                      <p:cBhvr>
                                        <p:cTn id="102" dur="500" fill="hold"/>
                                        <p:tgtEl>
                                          <p:spTgt spid="6">
                                            <p:txEl>
                                              <p:pRg st="4" end="4"/>
                                            </p:txEl>
                                          </p:spTgt>
                                        </p:tgtEl>
                                        <p:attrNameLst>
                                          <p:attrName>ppt_w</p:attrName>
                                        </p:attrNameLst>
                                      </p:cBhvr>
                                      <p:tavLst>
                                        <p:tav tm="0">
                                          <p:val>
                                            <p:fltVal val="0"/>
                                          </p:val>
                                        </p:tav>
                                        <p:tav tm="100000">
                                          <p:val>
                                            <p:strVal val="#ppt_w"/>
                                          </p:val>
                                        </p:tav>
                                      </p:tavLst>
                                    </p:anim>
                                    <p:anim calcmode="lin" valueType="num">
                                      <p:cBhvr>
                                        <p:cTn id="103" dur="500" fill="hold"/>
                                        <p:tgtEl>
                                          <p:spTgt spid="6">
                                            <p:txEl>
                                              <p:pRg st="4" end="4"/>
                                            </p:txEl>
                                          </p:spTgt>
                                        </p:tgtEl>
                                        <p:attrNameLst>
                                          <p:attrName>ppt_h</p:attrName>
                                        </p:attrNameLst>
                                      </p:cBhvr>
                                      <p:tavLst>
                                        <p:tav tm="0">
                                          <p:val>
                                            <p:fltVal val="0"/>
                                          </p:val>
                                        </p:tav>
                                        <p:tav tm="100000">
                                          <p:val>
                                            <p:strVal val="#ppt_h"/>
                                          </p:val>
                                        </p:tav>
                                      </p:tavLst>
                                    </p:anim>
                                    <p:animEffect transition="in" filter="fade">
                                      <p:cBhvr>
                                        <p:cTn id="104" dur="500"/>
                                        <p:tgtEl>
                                          <p:spTgt spid="6">
                                            <p:txEl>
                                              <p:pRg st="4" end="4"/>
                                            </p:txEl>
                                          </p:spTgt>
                                        </p:tgtEl>
                                      </p:cBhvr>
                                    </p:animEffect>
                                  </p:childTnLst>
                                </p:cTn>
                              </p:par>
                            </p:childTnLst>
                          </p:cTn>
                        </p:par>
                      </p:childTnLst>
                    </p:cTn>
                  </p:par>
                  <p:par>
                    <p:cTn id="105" fill="hold">
                      <p:stCondLst>
                        <p:cond delay="indefinite"/>
                      </p:stCondLst>
                      <p:childTnLst>
                        <p:par>
                          <p:cTn id="106" fill="hold">
                            <p:stCondLst>
                              <p:cond delay="0"/>
                            </p:stCondLst>
                            <p:childTnLst>
                              <p:par>
                                <p:cTn id="107" presetID="1" presetClass="entr" presetSubtype="0" fill="hold" grpId="0" nodeType="clickEffect">
                                  <p:stCondLst>
                                    <p:cond delay="0"/>
                                  </p:stCondLst>
                                  <p:childTnLst>
                                    <p:set>
                                      <p:cBhvr>
                                        <p:cTn id="108" dur="1" fill="hold">
                                          <p:stCondLst>
                                            <p:cond delay="0"/>
                                          </p:stCondLst>
                                        </p:cTn>
                                        <p:tgtEl>
                                          <p:spTgt spid="9"/>
                                        </p:tgtEl>
                                        <p:attrNameLst>
                                          <p:attrName>style.visibility</p:attrName>
                                        </p:attrNameLst>
                                      </p:cBhvr>
                                      <p:to>
                                        <p:strVal val="visible"/>
                                      </p:to>
                                    </p:set>
                                  </p:childTnLst>
                                </p:cTn>
                              </p:par>
                            </p:childTnLst>
                          </p:cTn>
                        </p:par>
                      </p:childTnLst>
                    </p:cTn>
                  </p:par>
                  <p:par>
                    <p:cTn id="109" fill="hold">
                      <p:stCondLst>
                        <p:cond delay="indefinite"/>
                      </p:stCondLst>
                      <p:childTnLst>
                        <p:par>
                          <p:cTn id="110" fill="hold">
                            <p:stCondLst>
                              <p:cond delay="0"/>
                            </p:stCondLst>
                            <p:childTnLst>
                              <p:par>
                                <p:cTn id="111" presetID="42" presetClass="entr" presetSubtype="0" fill="hold" grpId="0" nodeType="clickEffect">
                                  <p:stCondLst>
                                    <p:cond delay="0"/>
                                  </p:stCondLst>
                                  <p:childTnLst>
                                    <p:set>
                                      <p:cBhvr>
                                        <p:cTn id="112" dur="1" fill="hold">
                                          <p:stCondLst>
                                            <p:cond delay="0"/>
                                          </p:stCondLst>
                                        </p:cTn>
                                        <p:tgtEl>
                                          <p:spTgt spid="11"/>
                                        </p:tgtEl>
                                        <p:attrNameLst>
                                          <p:attrName>style.visibility</p:attrName>
                                        </p:attrNameLst>
                                      </p:cBhvr>
                                      <p:to>
                                        <p:strVal val="visible"/>
                                      </p:to>
                                    </p:set>
                                    <p:animEffect transition="in" filter="fade">
                                      <p:cBhvr>
                                        <p:cTn id="113" dur="1000"/>
                                        <p:tgtEl>
                                          <p:spTgt spid="11"/>
                                        </p:tgtEl>
                                      </p:cBhvr>
                                    </p:animEffect>
                                    <p:anim calcmode="lin" valueType="num">
                                      <p:cBhvr>
                                        <p:cTn id="114" dur="1000" fill="hold"/>
                                        <p:tgtEl>
                                          <p:spTgt spid="11"/>
                                        </p:tgtEl>
                                        <p:attrNameLst>
                                          <p:attrName>ppt_x</p:attrName>
                                        </p:attrNameLst>
                                      </p:cBhvr>
                                      <p:tavLst>
                                        <p:tav tm="0">
                                          <p:val>
                                            <p:strVal val="#ppt_x"/>
                                          </p:val>
                                        </p:tav>
                                        <p:tav tm="100000">
                                          <p:val>
                                            <p:strVal val="#ppt_x"/>
                                          </p:val>
                                        </p:tav>
                                      </p:tavLst>
                                    </p:anim>
                                    <p:anim calcmode="lin" valueType="num">
                                      <p:cBhvr>
                                        <p:cTn id="115" dur="1000" fill="hold"/>
                                        <p:tgtEl>
                                          <p:spTgt spid="11"/>
                                        </p:tgtEl>
                                        <p:attrNameLst>
                                          <p:attrName>ppt_y</p:attrName>
                                        </p:attrNameLst>
                                      </p:cBhvr>
                                      <p:tavLst>
                                        <p:tav tm="0">
                                          <p:val>
                                            <p:strVal val="#ppt_y+.1"/>
                                          </p:val>
                                        </p:tav>
                                        <p:tav tm="100000">
                                          <p:val>
                                            <p:strVal val="#ppt_y"/>
                                          </p:val>
                                        </p:tav>
                                      </p:tavLst>
                                    </p:anim>
                                  </p:childTnLst>
                                </p:cTn>
                              </p:par>
                              <p:par>
                                <p:cTn id="116" presetID="42" presetClass="entr" presetSubtype="0" fill="hold" grpId="0" nodeType="withEffect">
                                  <p:stCondLst>
                                    <p:cond delay="0"/>
                                  </p:stCondLst>
                                  <p:childTnLst>
                                    <p:set>
                                      <p:cBhvr>
                                        <p:cTn id="117" dur="1" fill="hold">
                                          <p:stCondLst>
                                            <p:cond delay="0"/>
                                          </p:stCondLst>
                                        </p:cTn>
                                        <p:tgtEl>
                                          <p:spTgt spid="10"/>
                                        </p:tgtEl>
                                        <p:attrNameLst>
                                          <p:attrName>style.visibility</p:attrName>
                                        </p:attrNameLst>
                                      </p:cBhvr>
                                      <p:to>
                                        <p:strVal val="visible"/>
                                      </p:to>
                                    </p:set>
                                    <p:animEffect transition="in" filter="fade">
                                      <p:cBhvr>
                                        <p:cTn id="118" dur="1000"/>
                                        <p:tgtEl>
                                          <p:spTgt spid="10"/>
                                        </p:tgtEl>
                                      </p:cBhvr>
                                    </p:animEffect>
                                    <p:anim calcmode="lin" valueType="num">
                                      <p:cBhvr>
                                        <p:cTn id="119" dur="1000" fill="hold"/>
                                        <p:tgtEl>
                                          <p:spTgt spid="10"/>
                                        </p:tgtEl>
                                        <p:attrNameLst>
                                          <p:attrName>ppt_x</p:attrName>
                                        </p:attrNameLst>
                                      </p:cBhvr>
                                      <p:tavLst>
                                        <p:tav tm="0">
                                          <p:val>
                                            <p:strVal val="#ppt_x"/>
                                          </p:val>
                                        </p:tav>
                                        <p:tav tm="100000">
                                          <p:val>
                                            <p:strVal val="#ppt_x"/>
                                          </p:val>
                                        </p:tav>
                                      </p:tavLst>
                                    </p:anim>
                                    <p:anim calcmode="lin" valueType="num">
                                      <p:cBhvr>
                                        <p:cTn id="12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p:bldP spid="5" grpId="0" build="p" animBg="1"/>
      <p:bldP spid="6" grpId="0" build="p"/>
      <p:bldP spid="7" grpId="0" animBg="1"/>
      <p:bldP spid="8" grpId="0" animBg="1"/>
      <p:bldP spid="9" grpId="0" animBg="1"/>
      <p:bldP spid="10" grpId="0" animBg="1"/>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2103120" y="199505"/>
            <a:ext cx="4438996" cy="1027935"/>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6000" b="1" dirty="0" smtClean="0">
                <a:solidFill>
                  <a:schemeClr val="bg1"/>
                </a:solidFill>
              </a:rPr>
              <a:t>DEFINITION </a:t>
            </a:r>
            <a:endParaRPr lang="en-GB" sz="6000" b="1" dirty="0">
              <a:solidFill>
                <a:schemeClr val="bg1"/>
              </a:solidFill>
            </a:endParaRPr>
          </a:p>
        </p:txBody>
      </p:sp>
      <p:sp>
        <p:nvSpPr>
          <p:cNvPr id="6" name="TextBox 5"/>
          <p:cNvSpPr txBox="1"/>
          <p:nvPr/>
        </p:nvSpPr>
        <p:spPr>
          <a:xfrm>
            <a:off x="543696" y="1433389"/>
            <a:ext cx="8509687" cy="1323439"/>
          </a:xfrm>
          <a:prstGeom prst="rect">
            <a:avLst/>
          </a:prstGeom>
          <a:noFill/>
        </p:spPr>
        <p:txBody>
          <a:bodyPr wrap="square" rtlCol="0">
            <a:spAutoFit/>
          </a:bodyPr>
          <a:lstStyle/>
          <a:p>
            <a:pPr marL="285750" indent="-285750">
              <a:buFont typeface="Arial" panose="020B0604020202020204" pitchFamily="34" charset="0"/>
              <a:buChar char="•"/>
            </a:pPr>
            <a:r>
              <a:rPr lang="en-GB" sz="4000" dirty="0">
                <a:solidFill>
                  <a:schemeClr val="bg1"/>
                </a:solidFill>
              </a:rPr>
              <a:t>T</a:t>
            </a:r>
            <a:r>
              <a:rPr lang="en-GB" sz="4000" dirty="0" smtClean="0">
                <a:solidFill>
                  <a:schemeClr val="bg1"/>
                </a:solidFill>
              </a:rPr>
              <a:t>o </a:t>
            </a:r>
            <a:r>
              <a:rPr lang="en-GB" sz="4000" dirty="0">
                <a:solidFill>
                  <a:schemeClr val="bg1"/>
                </a:solidFill>
              </a:rPr>
              <a:t>understand </a:t>
            </a:r>
            <a:r>
              <a:rPr lang="en-GB" sz="4000" dirty="0" smtClean="0">
                <a:solidFill>
                  <a:schemeClr val="bg1"/>
                </a:solidFill>
              </a:rPr>
              <a:t>psychological </a:t>
            </a:r>
            <a:r>
              <a:rPr lang="en-GB" sz="4000" dirty="0">
                <a:solidFill>
                  <a:schemeClr val="bg1"/>
                </a:solidFill>
              </a:rPr>
              <a:t>processes that </a:t>
            </a:r>
            <a:r>
              <a:rPr lang="en-GB" sz="4000" dirty="0" smtClean="0">
                <a:solidFill>
                  <a:schemeClr val="bg1"/>
                </a:solidFill>
              </a:rPr>
              <a:t>enable </a:t>
            </a:r>
            <a:r>
              <a:rPr lang="en-GB" sz="4000" dirty="0">
                <a:solidFill>
                  <a:schemeClr val="bg1"/>
                </a:solidFill>
              </a:rPr>
              <a:t>people to perform</a:t>
            </a:r>
            <a:r>
              <a:rPr lang="en-GB" sz="4000" dirty="0" smtClean="0">
                <a:solidFill>
                  <a:schemeClr val="bg1"/>
                </a:solidFill>
              </a:rPr>
              <a:t>.</a:t>
            </a:r>
            <a:endParaRPr lang="en-GB" sz="4000" dirty="0">
              <a:solidFill>
                <a:schemeClr val="bg1"/>
              </a:solidFill>
            </a:endParaRPr>
          </a:p>
        </p:txBody>
      </p:sp>
      <p:sp>
        <p:nvSpPr>
          <p:cNvPr id="7" name="Rectangle 6"/>
          <p:cNvSpPr/>
          <p:nvPr/>
        </p:nvSpPr>
        <p:spPr>
          <a:xfrm>
            <a:off x="66503" y="3126621"/>
            <a:ext cx="8986882" cy="1938992"/>
          </a:xfrm>
          <a:prstGeom prst="rect">
            <a:avLst/>
          </a:prstGeom>
        </p:spPr>
        <p:txBody>
          <a:bodyPr wrap="square">
            <a:spAutoFit/>
          </a:bodyPr>
          <a:lstStyle/>
          <a:p>
            <a:pPr marL="457200" indent="-457200">
              <a:buFont typeface="Arial" panose="020B0604020202020204" pitchFamily="34" charset="0"/>
              <a:buChar char="•"/>
            </a:pPr>
            <a:r>
              <a:rPr lang="en-GB" sz="3600" dirty="0">
                <a:solidFill>
                  <a:schemeClr val="bg1"/>
                </a:solidFill>
              </a:rPr>
              <a:t>Can be viewed as:</a:t>
            </a:r>
          </a:p>
          <a:p>
            <a:pPr marL="914400" lvl="1" indent="-457200">
              <a:buFont typeface="Arial" panose="020B0604020202020204" pitchFamily="34" charset="0"/>
              <a:buChar char="•"/>
            </a:pPr>
            <a:r>
              <a:rPr lang="en-GB" sz="2800" dirty="0" smtClean="0">
                <a:solidFill>
                  <a:schemeClr val="bg1"/>
                </a:solidFill>
              </a:rPr>
              <a:t>Biologically-based </a:t>
            </a:r>
            <a:r>
              <a:rPr lang="en-GB" sz="2800" dirty="0">
                <a:solidFill>
                  <a:schemeClr val="bg1"/>
                </a:solidFill>
              </a:rPr>
              <a:t>activity supported by neural </a:t>
            </a:r>
            <a:r>
              <a:rPr lang="en-GB" sz="2800" dirty="0" smtClean="0">
                <a:solidFill>
                  <a:schemeClr val="bg1"/>
                </a:solidFill>
              </a:rPr>
              <a:t>systems</a:t>
            </a:r>
            <a:endParaRPr lang="en-GB" sz="2800" dirty="0">
              <a:solidFill>
                <a:schemeClr val="bg1"/>
              </a:solidFill>
            </a:endParaRPr>
          </a:p>
          <a:p>
            <a:pPr marL="914400" lvl="1" indent="-457200">
              <a:buFont typeface="Arial" panose="020B0604020202020204" pitchFamily="34" charset="0"/>
              <a:buChar char="•"/>
            </a:pPr>
            <a:r>
              <a:rPr lang="en-GB" sz="2800" dirty="0" smtClean="0">
                <a:solidFill>
                  <a:schemeClr val="bg1"/>
                </a:solidFill>
              </a:rPr>
              <a:t>Consequence </a:t>
            </a:r>
            <a:r>
              <a:rPr lang="en-GB" sz="2800" dirty="0">
                <a:solidFill>
                  <a:schemeClr val="bg1"/>
                </a:solidFill>
              </a:rPr>
              <a:t>of information-processing </a:t>
            </a:r>
            <a:r>
              <a:rPr lang="en-GB" sz="2800" dirty="0" smtClean="0">
                <a:solidFill>
                  <a:schemeClr val="bg1"/>
                </a:solidFill>
              </a:rPr>
              <a:t>programmes</a:t>
            </a:r>
            <a:endParaRPr lang="en-GB" sz="2800" dirty="0">
              <a:solidFill>
                <a:schemeClr val="bg1"/>
              </a:solidFill>
            </a:endParaRPr>
          </a:p>
          <a:p>
            <a:pPr marL="914400" lvl="1" indent="-457200">
              <a:buFont typeface="Arial" panose="020B0604020202020204" pitchFamily="34" charset="0"/>
              <a:buChar char="•"/>
            </a:pPr>
            <a:r>
              <a:rPr lang="en-GB" sz="2800" dirty="0" smtClean="0">
                <a:solidFill>
                  <a:schemeClr val="bg1"/>
                </a:solidFill>
              </a:rPr>
              <a:t>Outcome </a:t>
            </a:r>
            <a:r>
              <a:rPr lang="en-GB" sz="2800" dirty="0">
                <a:solidFill>
                  <a:schemeClr val="bg1"/>
                </a:solidFill>
              </a:rPr>
              <a:t>of an intentionally chosen </a:t>
            </a:r>
            <a:r>
              <a:rPr lang="en-GB" sz="2800" dirty="0" smtClean="0">
                <a:solidFill>
                  <a:schemeClr val="bg1"/>
                </a:solidFill>
              </a:rPr>
              <a:t>strategy</a:t>
            </a:r>
            <a:endParaRPr lang="en-GB" sz="2800" dirty="0">
              <a:solidFill>
                <a:schemeClr val="bg1"/>
              </a:solidFill>
            </a:endParaRPr>
          </a:p>
        </p:txBody>
      </p:sp>
    </p:spTree>
    <p:extLst>
      <p:ext uri="{BB962C8B-B14F-4D97-AF65-F5344CB8AC3E}">
        <p14:creationId xmlns:p14="http://schemas.microsoft.com/office/powerpoint/2010/main" val="36655453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5" dur="500"/>
                                        <p:tgtEl>
                                          <p:spTgt spid="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0" dur="500"/>
                                        <p:tgtEl>
                                          <p:spTgt spid="7">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randombar(horizontal)">
                                      <p:cBhvr>
                                        <p:cTn id="25" dur="500"/>
                                        <p:tgtEl>
                                          <p:spTgt spid="7">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randombar(horizontal)">
                                      <p:cBhvr>
                                        <p:cTn id="30"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2055909" y="329890"/>
            <a:ext cx="5081603" cy="889687"/>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4800" b="1" dirty="0" smtClean="0">
                <a:solidFill>
                  <a:schemeClr val="bg1"/>
                </a:solidFill>
              </a:rPr>
              <a:t>CONSIDERATIONS </a:t>
            </a:r>
            <a:endParaRPr lang="en-GB" sz="4800" b="1" dirty="0">
              <a:solidFill>
                <a:schemeClr val="bg1"/>
              </a:solidFill>
            </a:endParaRPr>
          </a:p>
        </p:txBody>
      </p:sp>
      <p:sp>
        <p:nvSpPr>
          <p:cNvPr id="2" name="TextBox 1"/>
          <p:cNvSpPr txBox="1"/>
          <p:nvPr/>
        </p:nvSpPr>
        <p:spPr>
          <a:xfrm>
            <a:off x="1169771" y="1581668"/>
            <a:ext cx="2808000" cy="756000"/>
          </a:xfrm>
          <a:prstGeom prst="rect">
            <a:avLst/>
          </a:prstGeom>
          <a:ln w="38100"/>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4000" b="1" dirty="0" smtClean="0">
                <a:solidFill>
                  <a:schemeClr val="bg1"/>
                </a:solidFill>
              </a:rPr>
              <a:t>Competence</a:t>
            </a:r>
            <a:endParaRPr lang="en-GB" sz="4000" b="1" dirty="0">
              <a:solidFill>
                <a:schemeClr val="bg1"/>
              </a:solidFill>
            </a:endParaRPr>
          </a:p>
        </p:txBody>
      </p:sp>
      <p:sp>
        <p:nvSpPr>
          <p:cNvPr id="8" name="TextBox 7"/>
          <p:cNvSpPr txBox="1"/>
          <p:nvPr/>
        </p:nvSpPr>
        <p:spPr>
          <a:xfrm>
            <a:off x="5202194" y="1581668"/>
            <a:ext cx="2710249" cy="756000"/>
          </a:xfrm>
          <a:prstGeom prst="rect">
            <a:avLst/>
          </a:prstGeom>
          <a:ln w="38100"/>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4000" b="1" dirty="0" smtClean="0">
                <a:solidFill>
                  <a:schemeClr val="bg1"/>
                </a:solidFill>
              </a:rPr>
              <a:t>Excellence</a:t>
            </a:r>
            <a:endParaRPr lang="en-GB" sz="4000" b="1" dirty="0">
              <a:solidFill>
                <a:schemeClr val="bg1"/>
              </a:solidFill>
            </a:endParaRPr>
          </a:p>
        </p:txBody>
      </p:sp>
      <p:sp>
        <p:nvSpPr>
          <p:cNvPr id="3" name="Rectangle 2"/>
          <p:cNvSpPr/>
          <p:nvPr/>
        </p:nvSpPr>
        <p:spPr>
          <a:xfrm>
            <a:off x="220353" y="2569641"/>
            <a:ext cx="8752717" cy="1754326"/>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What is the difference?</a:t>
            </a:r>
          </a:p>
          <a:p>
            <a:pPr algn="ctr"/>
            <a:r>
              <a:rPr lang="en-US" sz="54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Do we need to consider both?</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875681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2237704" y="288327"/>
            <a:ext cx="4956912" cy="889687"/>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4800" b="1" dirty="0" smtClean="0">
                <a:solidFill>
                  <a:schemeClr val="bg1"/>
                </a:solidFill>
              </a:rPr>
              <a:t>CONSIDERATIONS </a:t>
            </a:r>
            <a:endParaRPr lang="en-GB" sz="4800" b="1" dirty="0">
              <a:solidFill>
                <a:schemeClr val="bg1"/>
              </a:solidFill>
            </a:endParaRPr>
          </a:p>
        </p:txBody>
      </p:sp>
      <p:sp>
        <p:nvSpPr>
          <p:cNvPr id="2" name="TextBox 1"/>
          <p:cNvSpPr txBox="1"/>
          <p:nvPr/>
        </p:nvSpPr>
        <p:spPr>
          <a:xfrm>
            <a:off x="1449855" y="1416912"/>
            <a:ext cx="6293711" cy="707886"/>
          </a:xfrm>
          <a:prstGeom prst="rect">
            <a:avLst/>
          </a:prstGeom>
          <a:ln w="38100"/>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4000" b="1" dirty="0" smtClean="0">
                <a:solidFill>
                  <a:prstClr val="black"/>
                </a:solidFill>
              </a:rPr>
              <a:t>The </a:t>
            </a:r>
            <a:r>
              <a:rPr lang="en-GB" sz="4000" b="1" i="1" u="sng" dirty="0" smtClean="0">
                <a:solidFill>
                  <a:prstClr val="black"/>
                </a:solidFill>
              </a:rPr>
              <a:t>QUALITY</a:t>
            </a:r>
            <a:r>
              <a:rPr lang="en-GB" sz="4000" b="1" dirty="0" smtClean="0">
                <a:solidFill>
                  <a:prstClr val="black"/>
                </a:solidFill>
              </a:rPr>
              <a:t> of performance</a:t>
            </a:r>
            <a:endParaRPr lang="en-GB" sz="4000" b="1" dirty="0">
              <a:solidFill>
                <a:prstClr val="black"/>
              </a:solidFill>
            </a:endParaRPr>
          </a:p>
        </p:txBody>
      </p:sp>
      <p:sp>
        <p:nvSpPr>
          <p:cNvPr id="4" name="TextBox 3"/>
          <p:cNvSpPr txBox="1"/>
          <p:nvPr/>
        </p:nvSpPr>
        <p:spPr>
          <a:xfrm>
            <a:off x="477794" y="2363696"/>
            <a:ext cx="8476735" cy="3170099"/>
          </a:xfrm>
          <a:prstGeom prst="rect">
            <a:avLst/>
          </a:prstGeom>
          <a:noFill/>
        </p:spPr>
        <p:txBody>
          <a:bodyPr wrap="square" rtlCol="0">
            <a:spAutoFit/>
          </a:bodyPr>
          <a:lstStyle/>
          <a:p>
            <a:pPr marL="571500" indent="-571500">
              <a:buFont typeface="Arial" panose="020B0604020202020204" pitchFamily="34" charset="0"/>
              <a:buChar char="•"/>
            </a:pPr>
            <a:r>
              <a:rPr lang="en-GB" sz="4000" dirty="0" smtClean="0">
                <a:solidFill>
                  <a:schemeClr val="bg1"/>
                </a:solidFill>
              </a:rPr>
              <a:t>Measured through the “Big Three”</a:t>
            </a:r>
          </a:p>
          <a:p>
            <a:pPr marL="1028700" lvl="1" indent="-571500">
              <a:buFont typeface="Wingdings" panose="05000000000000000000" pitchFamily="2" charset="2"/>
              <a:buChar char="Ø"/>
            </a:pPr>
            <a:r>
              <a:rPr lang="en-GB" sz="4000" dirty="0" smtClean="0">
                <a:solidFill>
                  <a:schemeClr val="bg1"/>
                </a:solidFill>
              </a:rPr>
              <a:t>Speed</a:t>
            </a:r>
          </a:p>
          <a:p>
            <a:pPr marL="1028700" lvl="1" indent="-571500">
              <a:buFont typeface="Wingdings" panose="05000000000000000000" pitchFamily="2" charset="2"/>
              <a:buChar char="Ø"/>
            </a:pPr>
            <a:r>
              <a:rPr lang="en-GB" sz="4000" dirty="0" smtClean="0">
                <a:solidFill>
                  <a:schemeClr val="bg1"/>
                </a:solidFill>
              </a:rPr>
              <a:t>Accuracy</a:t>
            </a:r>
          </a:p>
          <a:p>
            <a:pPr marL="1028700" lvl="1" indent="-571500">
              <a:buFont typeface="Wingdings" panose="05000000000000000000" pitchFamily="2" charset="2"/>
              <a:buChar char="Ø"/>
            </a:pPr>
            <a:r>
              <a:rPr lang="en-GB" sz="4000" dirty="0" smtClean="0">
                <a:solidFill>
                  <a:schemeClr val="bg1"/>
                </a:solidFill>
              </a:rPr>
              <a:t>Attentional demand</a:t>
            </a:r>
          </a:p>
          <a:p>
            <a:pPr marL="1028700" lvl="1" indent="-571500">
              <a:buFont typeface="Wingdings" panose="05000000000000000000" pitchFamily="2" charset="2"/>
              <a:buChar char="v"/>
            </a:pPr>
            <a:endParaRPr lang="en-GB" sz="4000" dirty="0">
              <a:solidFill>
                <a:schemeClr val="bg1"/>
              </a:solidFill>
            </a:endParaRPr>
          </a:p>
        </p:txBody>
      </p:sp>
      <p:sp>
        <p:nvSpPr>
          <p:cNvPr id="7" name="TextBox 6"/>
          <p:cNvSpPr txBox="1"/>
          <p:nvPr/>
        </p:nvSpPr>
        <p:spPr>
          <a:xfrm>
            <a:off x="1239790" y="5172528"/>
            <a:ext cx="6952739" cy="1200329"/>
          </a:xfrm>
          <a:prstGeom prst="rect">
            <a:avLst/>
          </a:prstGeom>
          <a:ln w="38100"/>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3600" dirty="0" smtClean="0">
                <a:solidFill>
                  <a:prstClr val="black"/>
                </a:solidFill>
              </a:rPr>
              <a:t>NB: Intervening variables – Cognitive phenomena not directly reflected. </a:t>
            </a:r>
            <a:endParaRPr lang="en-GB" sz="3600" dirty="0">
              <a:solidFill>
                <a:prstClr val="black"/>
              </a:solidFill>
            </a:endParaRPr>
          </a:p>
        </p:txBody>
      </p:sp>
    </p:spTree>
    <p:extLst>
      <p:ext uri="{BB962C8B-B14F-4D97-AF65-F5344CB8AC3E}">
        <p14:creationId xmlns:p14="http://schemas.microsoft.com/office/powerpoint/2010/main" val="39280604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down)">
                                      <p:cBhvr>
                                        <p:cTn id="32" dur="580">
                                          <p:stCondLst>
                                            <p:cond delay="0"/>
                                          </p:stCondLst>
                                        </p:cTn>
                                        <p:tgtEl>
                                          <p:spTgt spid="7"/>
                                        </p:tgtEl>
                                      </p:cBhvr>
                                    </p:animEffect>
                                    <p:anim calcmode="lin" valueType="num">
                                      <p:cBhvr>
                                        <p:cTn id="33"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8" dur="26">
                                          <p:stCondLst>
                                            <p:cond delay="650"/>
                                          </p:stCondLst>
                                        </p:cTn>
                                        <p:tgtEl>
                                          <p:spTgt spid="7"/>
                                        </p:tgtEl>
                                      </p:cBhvr>
                                      <p:to x="100000" y="60000"/>
                                    </p:animScale>
                                    <p:animScale>
                                      <p:cBhvr>
                                        <p:cTn id="39" dur="166" decel="50000">
                                          <p:stCondLst>
                                            <p:cond delay="676"/>
                                          </p:stCondLst>
                                        </p:cTn>
                                        <p:tgtEl>
                                          <p:spTgt spid="7"/>
                                        </p:tgtEl>
                                      </p:cBhvr>
                                      <p:to x="100000" y="100000"/>
                                    </p:animScale>
                                    <p:animScale>
                                      <p:cBhvr>
                                        <p:cTn id="40" dur="26">
                                          <p:stCondLst>
                                            <p:cond delay="1312"/>
                                          </p:stCondLst>
                                        </p:cTn>
                                        <p:tgtEl>
                                          <p:spTgt spid="7"/>
                                        </p:tgtEl>
                                      </p:cBhvr>
                                      <p:to x="100000" y="80000"/>
                                    </p:animScale>
                                    <p:animScale>
                                      <p:cBhvr>
                                        <p:cTn id="41" dur="166" decel="50000">
                                          <p:stCondLst>
                                            <p:cond delay="1338"/>
                                          </p:stCondLst>
                                        </p:cTn>
                                        <p:tgtEl>
                                          <p:spTgt spid="7"/>
                                        </p:tgtEl>
                                      </p:cBhvr>
                                      <p:to x="100000" y="100000"/>
                                    </p:animScale>
                                    <p:animScale>
                                      <p:cBhvr>
                                        <p:cTn id="42" dur="26">
                                          <p:stCondLst>
                                            <p:cond delay="1642"/>
                                          </p:stCondLst>
                                        </p:cTn>
                                        <p:tgtEl>
                                          <p:spTgt spid="7"/>
                                        </p:tgtEl>
                                      </p:cBhvr>
                                      <p:to x="100000" y="90000"/>
                                    </p:animScale>
                                    <p:animScale>
                                      <p:cBhvr>
                                        <p:cTn id="43" dur="166" decel="50000">
                                          <p:stCondLst>
                                            <p:cond delay="1668"/>
                                          </p:stCondLst>
                                        </p:cTn>
                                        <p:tgtEl>
                                          <p:spTgt spid="7"/>
                                        </p:tgtEl>
                                      </p:cBhvr>
                                      <p:to x="100000" y="100000"/>
                                    </p:animScale>
                                    <p:animScale>
                                      <p:cBhvr>
                                        <p:cTn id="44" dur="26">
                                          <p:stCondLst>
                                            <p:cond delay="1808"/>
                                          </p:stCondLst>
                                        </p:cTn>
                                        <p:tgtEl>
                                          <p:spTgt spid="7"/>
                                        </p:tgtEl>
                                      </p:cBhvr>
                                      <p:to x="100000" y="95000"/>
                                    </p:animScale>
                                    <p:animScale>
                                      <p:cBhvr>
                                        <p:cTn id="45"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2064520" y="156522"/>
            <a:ext cx="5064379" cy="889687"/>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4800" b="1" dirty="0" smtClean="0">
                <a:solidFill>
                  <a:schemeClr val="bg1"/>
                </a:solidFill>
              </a:rPr>
              <a:t>BRIEF BACKGROUND </a:t>
            </a:r>
            <a:endParaRPr lang="en-GB" sz="4800" b="1" dirty="0">
              <a:solidFill>
                <a:schemeClr val="bg1"/>
              </a:solidFill>
            </a:endParaRPr>
          </a:p>
        </p:txBody>
      </p:sp>
      <p:sp>
        <p:nvSpPr>
          <p:cNvPr id="3" name="TextBox 2"/>
          <p:cNvSpPr txBox="1"/>
          <p:nvPr/>
        </p:nvSpPr>
        <p:spPr>
          <a:xfrm>
            <a:off x="74141" y="1046209"/>
            <a:ext cx="9003955" cy="5816977"/>
          </a:xfrm>
          <a:prstGeom prst="rect">
            <a:avLst/>
          </a:prstGeom>
          <a:noFill/>
        </p:spPr>
        <p:txBody>
          <a:bodyPr wrap="square" rtlCol="0">
            <a:spAutoFit/>
          </a:bodyPr>
          <a:lstStyle/>
          <a:p>
            <a:r>
              <a:rPr lang="en-GB" sz="2800" b="1" u="sng" dirty="0">
                <a:solidFill>
                  <a:schemeClr val="bg1"/>
                </a:solidFill>
              </a:rPr>
              <a:t>18</a:t>
            </a:r>
            <a:r>
              <a:rPr lang="en-GB" sz="2800" b="1" u="sng" baseline="30000" dirty="0">
                <a:solidFill>
                  <a:schemeClr val="bg1"/>
                </a:solidFill>
              </a:rPr>
              <a:t>th</a:t>
            </a:r>
            <a:r>
              <a:rPr lang="en-GB" sz="2800" b="1" u="sng" dirty="0">
                <a:solidFill>
                  <a:schemeClr val="bg1"/>
                </a:solidFill>
              </a:rPr>
              <a:t> Century: </a:t>
            </a:r>
          </a:p>
          <a:p>
            <a:pPr marL="457200" indent="-457200">
              <a:buFont typeface="Arial" panose="020B0604020202020204" pitchFamily="34" charset="0"/>
              <a:buChar char="•"/>
            </a:pPr>
            <a:r>
              <a:rPr lang="en-GB" sz="2600" b="1" dirty="0">
                <a:solidFill>
                  <a:schemeClr val="bg1"/>
                </a:solidFill>
              </a:rPr>
              <a:t>Hartley: theory akin to notion of “memory trace”.</a:t>
            </a:r>
          </a:p>
          <a:p>
            <a:pPr marL="457200" indent="-457200">
              <a:buFont typeface="Arial" panose="020B0604020202020204" pitchFamily="34" charset="0"/>
              <a:buChar char="•"/>
            </a:pPr>
            <a:r>
              <a:rPr lang="en-GB" sz="2600" b="1" dirty="0">
                <a:solidFill>
                  <a:schemeClr val="bg1"/>
                </a:solidFill>
              </a:rPr>
              <a:t>Hume: described how ideas may become associated</a:t>
            </a:r>
            <a:r>
              <a:rPr lang="en-GB" sz="2600" b="1" dirty="0" smtClean="0">
                <a:solidFill>
                  <a:schemeClr val="bg1"/>
                </a:solidFill>
              </a:rPr>
              <a:t>.</a:t>
            </a:r>
          </a:p>
          <a:p>
            <a:endParaRPr lang="en-GB" sz="1400" b="1" dirty="0">
              <a:solidFill>
                <a:schemeClr val="bg1"/>
              </a:solidFill>
            </a:endParaRPr>
          </a:p>
          <a:p>
            <a:r>
              <a:rPr lang="en-GB" sz="2800" b="1" u="sng" dirty="0">
                <a:solidFill>
                  <a:schemeClr val="bg1"/>
                </a:solidFill>
              </a:rPr>
              <a:t>19</a:t>
            </a:r>
            <a:r>
              <a:rPr lang="en-GB" sz="2800" b="1" u="sng" baseline="30000" dirty="0">
                <a:solidFill>
                  <a:schemeClr val="bg1"/>
                </a:solidFill>
              </a:rPr>
              <a:t>th</a:t>
            </a:r>
            <a:r>
              <a:rPr lang="en-GB" sz="2800" b="1" u="sng" dirty="0">
                <a:solidFill>
                  <a:schemeClr val="bg1"/>
                </a:solidFill>
              </a:rPr>
              <a:t> Century:</a:t>
            </a:r>
            <a:r>
              <a:rPr lang="en-GB" sz="2800" b="1" dirty="0">
                <a:solidFill>
                  <a:schemeClr val="bg1"/>
                </a:solidFill>
              </a:rPr>
              <a:t> shift to an empirical approach </a:t>
            </a:r>
          </a:p>
          <a:p>
            <a:pPr marL="457200" indent="-457200">
              <a:buFont typeface="Arial" panose="020B0604020202020204" pitchFamily="34" charset="0"/>
              <a:buChar char="•"/>
            </a:pPr>
            <a:r>
              <a:rPr lang="en-GB" sz="2600" b="1" dirty="0">
                <a:solidFill>
                  <a:schemeClr val="bg1"/>
                </a:solidFill>
              </a:rPr>
              <a:t>Helmholtz: assessment of response times allowing nerve conductance velocity to be determined.</a:t>
            </a:r>
          </a:p>
          <a:p>
            <a:pPr marL="457200" indent="-457200">
              <a:buFont typeface="Arial" panose="020B0604020202020204" pitchFamily="34" charset="0"/>
              <a:buChar char="•"/>
            </a:pPr>
            <a:r>
              <a:rPr lang="en-GB" sz="2600" b="1" dirty="0">
                <a:solidFill>
                  <a:schemeClr val="bg1"/>
                </a:solidFill>
              </a:rPr>
              <a:t>F.C. </a:t>
            </a:r>
            <a:r>
              <a:rPr lang="en-GB" sz="2600" b="1" dirty="0" err="1">
                <a:solidFill>
                  <a:schemeClr val="bg1"/>
                </a:solidFill>
              </a:rPr>
              <a:t>Donders</a:t>
            </a:r>
            <a:r>
              <a:rPr lang="en-GB" sz="2600" b="1" dirty="0">
                <a:solidFill>
                  <a:schemeClr val="bg1"/>
                </a:solidFill>
              </a:rPr>
              <a:t>: decomposition of cognitive processes.</a:t>
            </a:r>
          </a:p>
          <a:p>
            <a:pPr marL="457200" indent="-457200">
              <a:buFont typeface="Arial" panose="020B0604020202020204" pitchFamily="34" charset="0"/>
              <a:buChar char="•"/>
            </a:pPr>
            <a:r>
              <a:rPr lang="en-GB" sz="2600" b="1" dirty="0">
                <a:solidFill>
                  <a:schemeClr val="bg1"/>
                </a:solidFill>
              </a:rPr>
              <a:t>Weber: sensory </a:t>
            </a:r>
            <a:r>
              <a:rPr lang="en-GB" sz="2600" b="1" dirty="0" smtClean="0">
                <a:solidFill>
                  <a:schemeClr val="bg1"/>
                </a:solidFill>
              </a:rPr>
              <a:t>discrimination</a:t>
            </a:r>
          </a:p>
          <a:p>
            <a:endParaRPr lang="en-GB" sz="1400" b="1" dirty="0" smtClean="0">
              <a:solidFill>
                <a:schemeClr val="bg1"/>
              </a:solidFill>
            </a:endParaRPr>
          </a:p>
          <a:p>
            <a:r>
              <a:rPr lang="en-GB" sz="2800" b="1" u="sng" dirty="0">
                <a:solidFill>
                  <a:schemeClr val="bg1"/>
                </a:solidFill>
              </a:rPr>
              <a:t>Late 19</a:t>
            </a:r>
            <a:r>
              <a:rPr lang="en-GB" sz="2800" b="1" u="sng" baseline="30000" dirty="0">
                <a:solidFill>
                  <a:schemeClr val="bg1"/>
                </a:solidFill>
              </a:rPr>
              <a:t>th</a:t>
            </a:r>
            <a:r>
              <a:rPr lang="en-GB" sz="2800" b="1" u="sng" dirty="0">
                <a:solidFill>
                  <a:schemeClr val="bg1"/>
                </a:solidFill>
              </a:rPr>
              <a:t> Century:</a:t>
            </a:r>
          </a:p>
          <a:p>
            <a:pPr marL="457200" indent="-457200">
              <a:buFont typeface="Arial" panose="020B0604020202020204" pitchFamily="34" charset="0"/>
              <a:buChar char="•"/>
            </a:pPr>
            <a:r>
              <a:rPr lang="en-GB" sz="2600" b="1" dirty="0" smtClean="0">
                <a:ln w="0"/>
                <a:solidFill>
                  <a:schemeClr val="bg1"/>
                </a:solidFill>
              </a:rPr>
              <a:t>William </a:t>
            </a:r>
            <a:r>
              <a:rPr lang="en-GB" sz="2600" b="1" dirty="0">
                <a:ln w="0"/>
                <a:solidFill>
                  <a:schemeClr val="bg1"/>
                </a:solidFill>
              </a:rPr>
              <a:t>James: relationship between mental processes and functioning in the world.</a:t>
            </a:r>
          </a:p>
          <a:p>
            <a:pPr marL="457200" indent="-457200">
              <a:buFont typeface="Arial" panose="020B0604020202020204" pitchFamily="34" charset="0"/>
              <a:buChar char="•"/>
            </a:pPr>
            <a:r>
              <a:rPr lang="en-GB" sz="2600" b="1" dirty="0" err="1">
                <a:ln w="0"/>
                <a:solidFill>
                  <a:schemeClr val="bg1"/>
                </a:solidFill>
              </a:rPr>
              <a:t>Ebbinghaus</a:t>
            </a:r>
            <a:r>
              <a:rPr lang="en-GB" sz="2600" b="1" dirty="0">
                <a:ln w="0"/>
                <a:solidFill>
                  <a:schemeClr val="bg1"/>
                </a:solidFill>
              </a:rPr>
              <a:t>: studies on memory and forgetting.</a:t>
            </a:r>
          </a:p>
          <a:p>
            <a:pPr marL="457200" indent="-457200">
              <a:buFont typeface="Arial" panose="020B0604020202020204" pitchFamily="34" charset="0"/>
              <a:buChar char="•"/>
            </a:pPr>
            <a:r>
              <a:rPr lang="en-GB" sz="2600" b="1" dirty="0">
                <a:ln w="0"/>
                <a:solidFill>
                  <a:schemeClr val="bg1"/>
                </a:solidFill>
              </a:rPr>
              <a:t>Sir Francis Galton: individual differences in </a:t>
            </a:r>
            <a:r>
              <a:rPr lang="en-GB" sz="2600" b="1" dirty="0" err="1" smtClean="0">
                <a:ln w="0"/>
                <a:solidFill>
                  <a:schemeClr val="bg1"/>
                </a:solidFill>
              </a:rPr>
              <a:t>performamce</a:t>
            </a:r>
            <a:r>
              <a:rPr lang="en-GB" sz="2600" b="1" dirty="0" smtClean="0">
                <a:ln w="0"/>
                <a:solidFill>
                  <a:schemeClr val="bg1"/>
                </a:solidFill>
              </a:rPr>
              <a:t>.</a:t>
            </a:r>
            <a:endParaRPr lang="en-GB" b="1" dirty="0">
              <a:solidFill>
                <a:schemeClr val="bg1"/>
              </a:solidFill>
            </a:endParaRPr>
          </a:p>
        </p:txBody>
      </p:sp>
    </p:spTree>
    <p:extLst>
      <p:ext uri="{BB962C8B-B14F-4D97-AF65-F5344CB8AC3E}">
        <p14:creationId xmlns:p14="http://schemas.microsoft.com/office/powerpoint/2010/main" val="6135337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1" dur="500"/>
                                        <p:tgtEl>
                                          <p:spTgt spid="3">
                                            <p:txEl>
                                              <p:pRg st="5" end="5"/>
                                            </p:txEl>
                                          </p:spTgt>
                                        </p:tgtEl>
                                      </p:cBhvr>
                                    </p:animEffect>
                                  </p:childTnLst>
                                </p:cTn>
                              </p:par>
                              <p:par>
                                <p:cTn id="22" presetID="14" presetClass="entr" presetSubtype="1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4" dur="500"/>
                                        <p:tgtEl>
                                          <p:spTgt spid="3">
                                            <p:txEl>
                                              <p:pRg st="6" end="6"/>
                                            </p:txEl>
                                          </p:spTgt>
                                        </p:tgtEl>
                                      </p:cBhvr>
                                    </p:animEffect>
                                  </p:childTnLst>
                                </p:cTn>
                              </p:par>
                              <p:par>
                                <p:cTn id="25" presetID="14" presetClass="entr" presetSubtype="1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2" dur="500"/>
                                        <p:tgtEl>
                                          <p:spTgt spid="3">
                                            <p:txEl>
                                              <p:pRg st="9" end="9"/>
                                            </p:txEl>
                                          </p:spTgt>
                                        </p:tgtEl>
                                      </p:cBhvr>
                                    </p:animEffect>
                                  </p:childTnLst>
                                </p:cTn>
                              </p:par>
                              <p:par>
                                <p:cTn id="33" presetID="14" presetClass="entr" presetSubtype="1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35" dur="500"/>
                                        <p:tgtEl>
                                          <p:spTgt spid="3">
                                            <p:txEl>
                                              <p:pRg st="10" end="10"/>
                                            </p:txEl>
                                          </p:spTgt>
                                        </p:tgtEl>
                                      </p:cBhvr>
                                    </p:animEffect>
                                  </p:childTnLst>
                                </p:cTn>
                              </p:par>
                              <p:par>
                                <p:cTn id="36" presetID="14" presetClass="entr" presetSubtype="10" fill="hold" nodeType="withEffect">
                                  <p:stCondLst>
                                    <p:cond delay="0"/>
                                  </p:stCondLst>
                                  <p:childTnLst>
                                    <p:set>
                                      <p:cBhvr>
                                        <p:cTn id="37"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38" dur="500"/>
                                        <p:tgtEl>
                                          <p:spTgt spid="3">
                                            <p:txEl>
                                              <p:pRg st="11" end="11"/>
                                            </p:txEl>
                                          </p:spTgt>
                                        </p:tgtEl>
                                      </p:cBhvr>
                                    </p:animEffect>
                                  </p:childTnLst>
                                </p:cTn>
                              </p:par>
                              <p:par>
                                <p:cTn id="39" presetID="14" presetClass="entr" presetSubtype="10" fill="hold" nodeType="with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41"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2064520" y="156522"/>
            <a:ext cx="5064379" cy="889687"/>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4800" b="1" dirty="0" smtClean="0">
                <a:solidFill>
                  <a:schemeClr val="bg1"/>
                </a:solidFill>
              </a:rPr>
              <a:t>BRIEF BACKGROUND </a:t>
            </a:r>
            <a:endParaRPr lang="en-GB" sz="4800" b="1" dirty="0">
              <a:solidFill>
                <a:schemeClr val="bg1"/>
              </a:solidFill>
            </a:endParaRPr>
          </a:p>
        </p:txBody>
      </p:sp>
      <p:sp>
        <p:nvSpPr>
          <p:cNvPr id="3" name="TextBox 2"/>
          <p:cNvSpPr txBox="1"/>
          <p:nvPr/>
        </p:nvSpPr>
        <p:spPr>
          <a:xfrm>
            <a:off x="74141" y="1059850"/>
            <a:ext cx="9003955" cy="5570756"/>
          </a:xfrm>
          <a:prstGeom prst="rect">
            <a:avLst/>
          </a:prstGeom>
          <a:noFill/>
        </p:spPr>
        <p:txBody>
          <a:bodyPr wrap="square" rtlCol="0">
            <a:spAutoFit/>
          </a:bodyPr>
          <a:lstStyle/>
          <a:p>
            <a:r>
              <a:rPr lang="en-GB" sz="3200" b="1" u="sng" dirty="0">
                <a:solidFill>
                  <a:schemeClr val="bg1"/>
                </a:solidFill>
              </a:rPr>
              <a:t>20</a:t>
            </a:r>
            <a:r>
              <a:rPr lang="en-GB" sz="3200" b="1" u="sng" baseline="30000" dirty="0">
                <a:solidFill>
                  <a:schemeClr val="bg1"/>
                </a:solidFill>
              </a:rPr>
              <a:t>th</a:t>
            </a:r>
            <a:r>
              <a:rPr lang="en-GB" sz="3200" b="1" u="sng" dirty="0">
                <a:solidFill>
                  <a:schemeClr val="bg1"/>
                </a:solidFill>
              </a:rPr>
              <a:t> Century: </a:t>
            </a:r>
          </a:p>
          <a:p>
            <a:pPr marL="342900" indent="-342900">
              <a:buFont typeface="Arial" panose="020B0604020202020204" pitchFamily="34" charset="0"/>
              <a:buChar char="•"/>
            </a:pPr>
            <a:r>
              <a:rPr lang="en-GB" sz="2800" b="1" dirty="0" smtClean="0">
                <a:solidFill>
                  <a:schemeClr val="bg1"/>
                </a:solidFill>
              </a:rPr>
              <a:t>Rise </a:t>
            </a:r>
            <a:r>
              <a:rPr lang="en-GB" sz="2800" b="1" dirty="0">
                <a:solidFill>
                  <a:schemeClr val="bg1"/>
                </a:solidFill>
              </a:rPr>
              <a:t>of Behaviourism</a:t>
            </a:r>
          </a:p>
          <a:p>
            <a:pPr marL="342900" indent="-342900">
              <a:buFont typeface="Arial" panose="020B0604020202020204" pitchFamily="34" charset="0"/>
              <a:buChar char="•"/>
            </a:pPr>
            <a:r>
              <a:rPr lang="en-GB" sz="2800" b="1" dirty="0">
                <a:solidFill>
                  <a:schemeClr val="bg1"/>
                </a:solidFill>
              </a:rPr>
              <a:t>Development of applied work </a:t>
            </a:r>
            <a:r>
              <a:rPr lang="en-GB" sz="2800" b="1" dirty="0" smtClean="0">
                <a:solidFill>
                  <a:schemeClr val="bg1"/>
                </a:solidFill>
              </a:rPr>
              <a:t>and performance</a:t>
            </a:r>
            <a:endParaRPr lang="en-GB" sz="2800" b="1" dirty="0">
              <a:solidFill>
                <a:schemeClr val="bg1"/>
              </a:solidFill>
            </a:endParaRPr>
          </a:p>
          <a:p>
            <a:pPr marL="342900" indent="-342900">
              <a:buFont typeface="Arial" panose="020B0604020202020204" pitchFamily="34" charset="0"/>
              <a:buChar char="•"/>
            </a:pPr>
            <a:r>
              <a:rPr lang="en-GB" sz="2800" b="1" dirty="0">
                <a:solidFill>
                  <a:schemeClr val="bg1"/>
                </a:solidFill>
              </a:rPr>
              <a:t>Taylor: application of scientific principles to </a:t>
            </a:r>
            <a:r>
              <a:rPr lang="en-GB" sz="2800" b="1" dirty="0" smtClean="0">
                <a:solidFill>
                  <a:schemeClr val="bg1"/>
                </a:solidFill>
              </a:rPr>
              <a:t>management </a:t>
            </a:r>
            <a:r>
              <a:rPr lang="en-GB" sz="2800" b="1" dirty="0">
                <a:solidFill>
                  <a:schemeClr val="bg1"/>
                </a:solidFill>
              </a:rPr>
              <a:t>of industrial workforces</a:t>
            </a:r>
            <a:r>
              <a:rPr lang="en-GB" sz="2800" b="1" dirty="0" smtClean="0">
                <a:solidFill>
                  <a:schemeClr val="bg1"/>
                </a:solidFill>
              </a:rPr>
              <a:t>.</a:t>
            </a:r>
          </a:p>
          <a:p>
            <a:endParaRPr lang="en-GB" sz="1200" b="1" dirty="0">
              <a:solidFill>
                <a:schemeClr val="bg1"/>
              </a:solidFill>
            </a:endParaRPr>
          </a:p>
          <a:p>
            <a:r>
              <a:rPr lang="en-GB" sz="3200" b="1" u="sng" dirty="0" smtClean="0">
                <a:solidFill>
                  <a:schemeClr val="bg1"/>
                </a:solidFill>
              </a:rPr>
              <a:t>Impact of World War II:</a:t>
            </a:r>
          </a:p>
          <a:p>
            <a:pPr marL="342900" indent="-342900">
              <a:buFont typeface="Arial" panose="020B0604020202020204" pitchFamily="34" charset="0"/>
              <a:buChar char="•"/>
            </a:pPr>
            <a:r>
              <a:rPr lang="en-GB" sz="2800" b="1" dirty="0" smtClean="0">
                <a:solidFill>
                  <a:schemeClr val="bg1"/>
                </a:solidFill>
              </a:rPr>
              <a:t>Psychometric </a:t>
            </a:r>
            <a:r>
              <a:rPr lang="en-GB" sz="2800" b="1" dirty="0">
                <a:solidFill>
                  <a:schemeClr val="bg1"/>
                </a:solidFill>
              </a:rPr>
              <a:t>testing of intelligence </a:t>
            </a:r>
            <a:r>
              <a:rPr lang="en-GB" sz="2800" b="1" dirty="0" smtClean="0">
                <a:solidFill>
                  <a:schemeClr val="bg1"/>
                </a:solidFill>
              </a:rPr>
              <a:t>by military.</a:t>
            </a:r>
          </a:p>
          <a:p>
            <a:pPr marL="342900" indent="-342900">
              <a:buFont typeface="Arial" panose="020B0604020202020204" pitchFamily="34" charset="0"/>
              <a:buChar char="•"/>
            </a:pPr>
            <a:r>
              <a:rPr lang="en-GB" sz="2800" b="1" dirty="0" smtClean="0">
                <a:solidFill>
                  <a:schemeClr val="bg1"/>
                </a:solidFill>
              </a:rPr>
              <a:t>Studies </a:t>
            </a:r>
            <a:r>
              <a:rPr lang="en-GB" sz="2800" b="1" dirty="0">
                <a:solidFill>
                  <a:schemeClr val="bg1"/>
                </a:solidFill>
              </a:rPr>
              <a:t>on brain-damage from gun shot wounds </a:t>
            </a:r>
            <a:endParaRPr lang="en-GB" sz="2800" b="1" dirty="0" smtClean="0">
              <a:solidFill>
                <a:schemeClr val="bg1"/>
              </a:solidFill>
            </a:endParaRPr>
          </a:p>
          <a:p>
            <a:pPr marL="800100" lvl="1" indent="-342900">
              <a:buFont typeface="Arial" panose="020B0604020202020204" pitchFamily="34" charset="0"/>
              <a:buChar char="•"/>
            </a:pPr>
            <a:r>
              <a:rPr lang="en-GB" sz="2800" b="1" dirty="0">
                <a:solidFill>
                  <a:schemeClr val="bg1"/>
                </a:solidFill>
              </a:rPr>
              <a:t>F</a:t>
            </a:r>
            <a:r>
              <a:rPr lang="en-GB" sz="2800" b="1" dirty="0" smtClean="0">
                <a:solidFill>
                  <a:schemeClr val="bg1"/>
                </a:solidFill>
              </a:rPr>
              <a:t>acilitated </a:t>
            </a:r>
            <a:r>
              <a:rPr lang="en-GB" sz="2800" b="1" dirty="0">
                <a:solidFill>
                  <a:schemeClr val="bg1"/>
                </a:solidFill>
              </a:rPr>
              <a:t>development of neuropsychology + effects of “shell-shock” </a:t>
            </a:r>
            <a:endParaRPr lang="en-GB" sz="2800" b="1" dirty="0" smtClean="0">
              <a:solidFill>
                <a:schemeClr val="bg1"/>
              </a:solidFill>
            </a:endParaRPr>
          </a:p>
          <a:p>
            <a:pPr marL="800100" lvl="1" indent="-342900">
              <a:buFont typeface="Arial" panose="020B0604020202020204" pitchFamily="34" charset="0"/>
              <a:buChar char="•"/>
            </a:pPr>
            <a:r>
              <a:rPr lang="en-GB" sz="2800" b="1" dirty="0" smtClean="0">
                <a:solidFill>
                  <a:schemeClr val="bg1"/>
                </a:solidFill>
              </a:rPr>
              <a:t>Highlighted </a:t>
            </a:r>
            <a:r>
              <a:rPr lang="en-GB" sz="2800" b="1" dirty="0">
                <a:solidFill>
                  <a:schemeClr val="bg1"/>
                </a:solidFill>
              </a:rPr>
              <a:t>role of emotional factors described by </a:t>
            </a:r>
            <a:r>
              <a:rPr lang="en-GB" sz="2800" b="1" dirty="0" err="1">
                <a:solidFill>
                  <a:schemeClr val="bg1"/>
                </a:solidFill>
              </a:rPr>
              <a:t>Selye</a:t>
            </a:r>
            <a:r>
              <a:rPr lang="en-GB" sz="2800" b="1" dirty="0">
                <a:solidFill>
                  <a:schemeClr val="bg1"/>
                </a:solidFill>
              </a:rPr>
              <a:t> as ‘Stress</a:t>
            </a:r>
            <a:r>
              <a:rPr lang="en-GB" sz="2800" b="1" dirty="0" smtClean="0">
                <a:solidFill>
                  <a:schemeClr val="bg1"/>
                </a:solidFill>
              </a:rPr>
              <a:t>’.</a:t>
            </a:r>
          </a:p>
        </p:txBody>
      </p:sp>
    </p:spTree>
    <p:extLst>
      <p:ext uri="{BB962C8B-B14F-4D97-AF65-F5344CB8AC3E}">
        <p14:creationId xmlns:p14="http://schemas.microsoft.com/office/powerpoint/2010/main" val="16993683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2064520" y="156522"/>
            <a:ext cx="5064379" cy="889687"/>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4800" b="1" dirty="0" smtClean="0">
                <a:solidFill>
                  <a:schemeClr val="bg1"/>
                </a:solidFill>
              </a:rPr>
              <a:t>BRIEF BACKGROUND </a:t>
            </a:r>
            <a:endParaRPr lang="en-GB" sz="4800" b="1" dirty="0">
              <a:solidFill>
                <a:schemeClr val="bg1"/>
              </a:solidFill>
            </a:endParaRPr>
          </a:p>
        </p:txBody>
      </p:sp>
      <p:sp>
        <p:nvSpPr>
          <p:cNvPr id="3" name="TextBox 2"/>
          <p:cNvSpPr txBox="1"/>
          <p:nvPr/>
        </p:nvSpPr>
        <p:spPr>
          <a:xfrm>
            <a:off x="36041" y="1297975"/>
            <a:ext cx="9003955" cy="5170646"/>
          </a:xfrm>
          <a:prstGeom prst="rect">
            <a:avLst/>
          </a:prstGeom>
          <a:noFill/>
        </p:spPr>
        <p:txBody>
          <a:bodyPr wrap="square" rtlCol="0">
            <a:spAutoFit/>
          </a:bodyPr>
          <a:lstStyle/>
          <a:p>
            <a:r>
              <a:rPr lang="en-GB" sz="3200" b="1" u="sng" dirty="0" smtClean="0">
                <a:solidFill>
                  <a:schemeClr val="bg1"/>
                </a:solidFill>
              </a:rPr>
              <a:t>Impact of World War II:</a:t>
            </a:r>
          </a:p>
          <a:p>
            <a:endParaRPr lang="en-GB" b="1" u="sng" dirty="0" smtClean="0">
              <a:solidFill>
                <a:schemeClr val="bg1"/>
              </a:solidFill>
            </a:endParaRPr>
          </a:p>
          <a:p>
            <a:pPr marL="342900" indent="-342900">
              <a:buFont typeface="Arial" panose="020B0604020202020204" pitchFamily="34" charset="0"/>
              <a:buChar char="•"/>
            </a:pPr>
            <a:r>
              <a:rPr lang="en-GB" sz="2800" b="1" dirty="0" smtClean="0">
                <a:solidFill>
                  <a:schemeClr val="bg1"/>
                </a:solidFill>
              </a:rPr>
              <a:t>Experimental </a:t>
            </a:r>
            <a:r>
              <a:rPr lang="en-GB" sz="2800" b="1" dirty="0">
                <a:solidFill>
                  <a:schemeClr val="bg1"/>
                </a:solidFill>
              </a:rPr>
              <a:t>psychologists called in to help </a:t>
            </a:r>
            <a:r>
              <a:rPr lang="en-GB" sz="2800" b="1" dirty="0" smtClean="0">
                <a:solidFill>
                  <a:schemeClr val="bg1"/>
                </a:solidFill>
              </a:rPr>
              <a:t>understand:</a:t>
            </a:r>
          </a:p>
          <a:p>
            <a:endParaRPr lang="en-GB" sz="2800" b="1" dirty="0" smtClean="0">
              <a:solidFill>
                <a:schemeClr val="bg1"/>
              </a:solidFill>
            </a:endParaRPr>
          </a:p>
          <a:p>
            <a:pPr marL="800100" lvl="1" indent="-342900">
              <a:buFont typeface="Wingdings" panose="05000000000000000000" pitchFamily="2" charset="2"/>
              <a:buChar char="Ø"/>
            </a:pPr>
            <a:r>
              <a:rPr lang="en-GB" sz="2800" b="1" dirty="0" smtClean="0">
                <a:solidFill>
                  <a:schemeClr val="bg1"/>
                </a:solidFill>
              </a:rPr>
              <a:t>Why </a:t>
            </a:r>
            <a:r>
              <a:rPr lang="en-GB" sz="2800" b="1" dirty="0">
                <a:solidFill>
                  <a:schemeClr val="bg1"/>
                </a:solidFill>
              </a:rPr>
              <a:t>pilots were crashing </a:t>
            </a:r>
            <a:r>
              <a:rPr lang="en-GB" sz="2800" b="1" dirty="0" smtClean="0">
                <a:solidFill>
                  <a:schemeClr val="bg1"/>
                </a:solidFill>
              </a:rPr>
              <a:t>good aircrafts (</a:t>
            </a:r>
            <a:r>
              <a:rPr lang="en-GB" sz="2800" b="1" dirty="0" err="1" smtClean="0">
                <a:solidFill>
                  <a:schemeClr val="bg1"/>
                </a:solidFill>
              </a:rPr>
              <a:t>Fitts</a:t>
            </a:r>
            <a:r>
              <a:rPr lang="en-GB" sz="2800" b="1" dirty="0" smtClean="0">
                <a:solidFill>
                  <a:schemeClr val="bg1"/>
                </a:solidFill>
              </a:rPr>
              <a:t> &amp; Jones, 1947).</a:t>
            </a:r>
          </a:p>
          <a:p>
            <a:pPr lvl="1"/>
            <a:endParaRPr lang="en-GB" sz="2800" b="1" dirty="0" smtClean="0">
              <a:solidFill>
                <a:schemeClr val="bg1"/>
              </a:solidFill>
            </a:endParaRPr>
          </a:p>
          <a:p>
            <a:pPr marL="800100" lvl="1" indent="-342900">
              <a:buFont typeface="Wingdings" panose="05000000000000000000" pitchFamily="2" charset="2"/>
              <a:buChar char="Ø"/>
            </a:pPr>
            <a:r>
              <a:rPr lang="en-GB" sz="2800" b="1" dirty="0" smtClean="0">
                <a:solidFill>
                  <a:schemeClr val="bg1"/>
                </a:solidFill>
              </a:rPr>
              <a:t>Poor vigilance for enemy planes over Channel (</a:t>
            </a:r>
            <a:r>
              <a:rPr lang="en-GB" sz="2800" b="1" dirty="0" err="1" smtClean="0">
                <a:solidFill>
                  <a:schemeClr val="bg1"/>
                </a:solidFill>
              </a:rPr>
              <a:t>Mackworth</a:t>
            </a:r>
            <a:r>
              <a:rPr lang="en-GB" sz="2800" b="1" dirty="0" smtClean="0">
                <a:solidFill>
                  <a:schemeClr val="bg1"/>
                </a:solidFill>
              </a:rPr>
              <a:t>, 1948).</a:t>
            </a:r>
          </a:p>
          <a:p>
            <a:pPr lvl="1"/>
            <a:endParaRPr lang="en-GB" sz="2800" b="1" dirty="0" smtClean="0">
              <a:solidFill>
                <a:schemeClr val="bg1"/>
              </a:solidFill>
            </a:endParaRPr>
          </a:p>
          <a:p>
            <a:pPr marL="800100" lvl="1" indent="-342900">
              <a:buFont typeface="Wingdings" panose="05000000000000000000" pitchFamily="2" charset="2"/>
              <a:buChar char="Ø"/>
            </a:pPr>
            <a:r>
              <a:rPr lang="en-GB" sz="2800" b="1" dirty="0" smtClean="0">
                <a:solidFill>
                  <a:schemeClr val="bg1"/>
                </a:solidFill>
              </a:rPr>
              <a:t>How learning theory could be used to better train military personnel (Melton, 1947). </a:t>
            </a:r>
            <a:endParaRPr lang="en-GB" sz="2800" b="1" dirty="0">
              <a:solidFill>
                <a:schemeClr val="bg1"/>
              </a:solidFill>
            </a:endParaRPr>
          </a:p>
        </p:txBody>
      </p:sp>
    </p:spTree>
    <p:extLst>
      <p:ext uri="{BB962C8B-B14F-4D97-AF65-F5344CB8AC3E}">
        <p14:creationId xmlns:p14="http://schemas.microsoft.com/office/powerpoint/2010/main" val="25542031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621268" y="115333"/>
            <a:ext cx="5909699" cy="889687"/>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4800" b="1" dirty="0" smtClean="0">
                <a:solidFill>
                  <a:schemeClr val="bg1"/>
                </a:solidFill>
              </a:rPr>
              <a:t>HUMAN PERFORMANCE</a:t>
            </a:r>
            <a:endParaRPr lang="en-GB" sz="4800" b="1" dirty="0">
              <a:solidFill>
                <a:schemeClr val="bg1"/>
              </a:solidFill>
            </a:endParaRPr>
          </a:p>
        </p:txBody>
      </p:sp>
      <p:sp>
        <p:nvSpPr>
          <p:cNvPr id="2" name="TextBox 1"/>
          <p:cNvSpPr txBox="1"/>
          <p:nvPr/>
        </p:nvSpPr>
        <p:spPr>
          <a:xfrm>
            <a:off x="257175" y="1169773"/>
            <a:ext cx="8886825" cy="1569660"/>
          </a:xfrm>
          <a:prstGeom prst="rect">
            <a:avLst/>
          </a:prstGeom>
          <a:noFill/>
        </p:spPr>
        <p:txBody>
          <a:bodyPr wrap="square" rtlCol="0">
            <a:spAutoFit/>
          </a:bodyPr>
          <a:lstStyle/>
          <a:p>
            <a:pPr marL="457200" indent="-457200">
              <a:buFont typeface="Arial" panose="020B0604020202020204" pitchFamily="34" charset="0"/>
              <a:buChar char="•"/>
            </a:pPr>
            <a:r>
              <a:rPr lang="en-GB" sz="3200" dirty="0" smtClean="0">
                <a:solidFill>
                  <a:schemeClr val="bg1"/>
                </a:solidFill>
              </a:rPr>
              <a:t>1970s: Cognitive Science emerged.</a:t>
            </a:r>
          </a:p>
          <a:p>
            <a:endParaRPr lang="en-GB" sz="1600" dirty="0">
              <a:solidFill>
                <a:schemeClr val="bg1"/>
              </a:solidFill>
            </a:endParaRPr>
          </a:p>
          <a:p>
            <a:pPr marL="457200" indent="-457200">
              <a:buFont typeface="Arial" panose="020B0604020202020204" pitchFamily="34" charset="0"/>
              <a:buChar char="•"/>
            </a:pPr>
            <a:r>
              <a:rPr lang="en-GB" sz="3200" dirty="0" smtClean="0">
                <a:solidFill>
                  <a:schemeClr val="bg1"/>
                </a:solidFill>
              </a:rPr>
              <a:t>Research now grown to encompass range of areas:</a:t>
            </a:r>
          </a:p>
          <a:p>
            <a:endParaRPr lang="en-GB" sz="1600" dirty="0">
              <a:solidFill>
                <a:schemeClr val="bg1"/>
              </a:solidFill>
            </a:endParaRPr>
          </a:p>
        </p:txBody>
      </p:sp>
      <p:graphicFrame>
        <p:nvGraphicFramePr>
          <p:cNvPr id="3" name="Diagram 2"/>
          <p:cNvGraphicFramePr/>
          <p:nvPr>
            <p:extLst>
              <p:ext uri="{D42A27DB-BD31-4B8C-83A1-F6EECF244321}">
                <p14:modId xmlns:p14="http://schemas.microsoft.com/office/powerpoint/2010/main" val="1568112702"/>
              </p:ext>
            </p:extLst>
          </p:nvPr>
        </p:nvGraphicFramePr>
        <p:xfrm>
          <a:off x="742951" y="2638425"/>
          <a:ext cx="7648574" cy="41034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35504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1000" fill="hold"/>
                                        <p:tgtEl>
                                          <p:spTgt spid="3"/>
                                        </p:tgtEl>
                                        <p:attrNameLst>
                                          <p:attrName>ppt_w</p:attrName>
                                        </p:attrNameLst>
                                      </p:cBhvr>
                                      <p:tavLst>
                                        <p:tav tm="0">
                                          <p:val>
                                            <p:fltVal val="0"/>
                                          </p:val>
                                        </p:tav>
                                        <p:tav tm="100000">
                                          <p:val>
                                            <p:strVal val="#ppt_w"/>
                                          </p:val>
                                        </p:tav>
                                      </p:tavLst>
                                    </p:anim>
                                    <p:anim calcmode="lin" valueType="num">
                                      <p:cBhvr>
                                        <p:cTn id="18" dur="1000" fill="hold"/>
                                        <p:tgtEl>
                                          <p:spTgt spid="3"/>
                                        </p:tgtEl>
                                        <p:attrNameLst>
                                          <p:attrName>ppt_h</p:attrName>
                                        </p:attrNameLst>
                                      </p:cBhvr>
                                      <p:tavLst>
                                        <p:tav tm="0">
                                          <p:val>
                                            <p:fltVal val="0"/>
                                          </p:val>
                                        </p:tav>
                                        <p:tav tm="100000">
                                          <p:val>
                                            <p:strVal val="#ppt_h"/>
                                          </p:val>
                                        </p:tav>
                                      </p:tavLst>
                                    </p:anim>
                                    <p:anim calcmode="lin" valueType="num">
                                      <p:cBhvr>
                                        <p:cTn id="19" dur="1000" fill="hold"/>
                                        <p:tgtEl>
                                          <p:spTgt spid="3"/>
                                        </p:tgtEl>
                                        <p:attrNameLst>
                                          <p:attrName>style.rotation</p:attrName>
                                        </p:attrNameLst>
                                      </p:cBhvr>
                                      <p:tavLst>
                                        <p:tav tm="0">
                                          <p:val>
                                            <p:fltVal val="90"/>
                                          </p:val>
                                        </p:tav>
                                        <p:tav tm="100000">
                                          <p:val>
                                            <p:fltVal val="0"/>
                                          </p:val>
                                        </p:tav>
                                      </p:tavLst>
                                    </p:anim>
                                    <p:animEffect transition="in" filter="fade">
                                      <p:cBhvr>
                                        <p:cTn id="2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621268" y="115333"/>
            <a:ext cx="5909699" cy="889687"/>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4800" b="1" dirty="0" smtClean="0">
                <a:solidFill>
                  <a:schemeClr val="bg1"/>
                </a:solidFill>
              </a:rPr>
              <a:t>HUMAN PERFORMANCE</a:t>
            </a:r>
            <a:endParaRPr lang="en-GB" sz="4800" b="1" dirty="0">
              <a:solidFill>
                <a:schemeClr val="bg1"/>
              </a:solidFill>
            </a:endParaRPr>
          </a:p>
        </p:txBody>
      </p:sp>
      <p:sp>
        <p:nvSpPr>
          <p:cNvPr id="2" name="TextBox 1"/>
          <p:cNvSpPr txBox="1"/>
          <p:nvPr/>
        </p:nvSpPr>
        <p:spPr>
          <a:xfrm>
            <a:off x="908480" y="1104612"/>
            <a:ext cx="8235520" cy="584775"/>
          </a:xfrm>
          <a:prstGeom prst="rect">
            <a:avLst/>
          </a:prstGeom>
          <a:noFill/>
        </p:spPr>
        <p:txBody>
          <a:bodyPr wrap="square" rtlCol="0">
            <a:spAutoFit/>
          </a:bodyPr>
          <a:lstStyle/>
          <a:p>
            <a:pPr marL="457200" indent="-457200">
              <a:buFont typeface="Arial" panose="020B0604020202020204" pitchFamily="34" charset="0"/>
              <a:buChar char="•"/>
            </a:pPr>
            <a:r>
              <a:rPr lang="en-GB" sz="3200" dirty="0" smtClean="0">
                <a:solidFill>
                  <a:schemeClr val="bg1"/>
                </a:solidFill>
              </a:rPr>
              <a:t>Number of related sub-disciplines:</a:t>
            </a:r>
          </a:p>
        </p:txBody>
      </p:sp>
      <p:graphicFrame>
        <p:nvGraphicFramePr>
          <p:cNvPr id="4" name="Diagram 3"/>
          <p:cNvGraphicFramePr/>
          <p:nvPr>
            <p:extLst>
              <p:ext uri="{D42A27DB-BD31-4B8C-83A1-F6EECF244321}">
                <p14:modId xmlns:p14="http://schemas.microsoft.com/office/powerpoint/2010/main" val="3914231679"/>
              </p:ext>
            </p:extLst>
          </p:nvPr>
        </p:nvGraphicFramePr>
        <p:xfrm>
          <a:off x="523874" y="1788979"/>
          <a:ext cx="7781925" cy="4233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72546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ight Bulb_250x250_16.wmv">
            <a:hlinkClick r:id="" action="ppaction://media"/>
          </p:cNvPr>
          <p:cNvPicPr>
            <a:picLocks/>
          </p:cNvPicPr>
          <p:nvPr>
            <a:videoFile r:link="rId2"/>
            <p:extLst>
              <p:ext uri="{DAA4B4D4-6D71-4841-9C94-3DE7FCFB9230}">
                <p14:media xmlns:p14="http://schemas.microsoft.com/office/powerpoint/2010/main" r:embed="rId1"/>
              </p:ext>
            </p:extLst>
          </p:nvPr>
        </p:nvPicPr>
        <p:blipFill>
          <a:blip r:embed="rId15"/>
          <a:stretch>
            <a:fillRect/>
          </a:stretch>
        </p:blipFill>
        <p:spPr>
          <a:xfrm>
            <a:off x="5486400" y="5143502"/>
            <a:ext cx="1823301" cy="1714500"/>
          </a:xfrm>
          <a:prstGeom prst="rect">
            <a:avLst/>
          </a:prstGeom>
        </p:spPr>
      </p:pic>
      <p:pic>
        <p:nvPicPr>
          <p:cNvPr id="4" name="Light Bulb_250x250_17.wmv">
            <a:hlinkClick r:id="" action="ppaction://media"/>
          </p:cNvPr>
          <p:cNvPicPr>
            <a:picLocks/>
          </p:cNvPicPr>
          <p:nvPr>
            <a:videoFile r:link="rId4"/>
            <p:extLst>
              <p:ext uri="{DAA4B4D4-6D71-4841-9C94-3DE7FCFB9230}">
                <p14:media xmlns:p14="http://schemas.microsoft.com/office/powerpoint/2010/main" r:embed="rId3"/>
              </p:ext>
            </p:extLst>
          </p:nvPr>
        </p:nvPicPr>
        <p:blipFill>
          <a:blip r:embed="rId16"/>
          <a:stretch>
            <a:fillRect/>
          </a:stretch>
        </p:blipFill>
        <p:spPr>
          <a:xfrm>
            <a:off x="1828800" y="5143502"/>
            <a:ext cx="1828800" cy="1714500"/>
          </a:xfrm>
          <a:prstGeom prst="rect">
            <a:avLst/>
          </a:prstGeom>
        </p:spPr>
      </p:pic>
      <p:pic>
        <p:nvPicPr>
          <p:cNvPr id="6" name="Light Bulb_250x250_19.wmv">
            <a:hlinkClick r:id="" action="ppaction://media"/>
          </p:cNvPr>
          <p:cNvPicPr>
            <a:picLocks/>
          </p:cNvPicPr>
          <p:nvPr>
            <a:videoFile r:link="rId6"/>
            <p:extLst>
              <p:ext uri="{DAA4B4D4-6D71-4841-9C94-3DE7FCFB9230}">
                <p14:media xmlns:p14="http://schemas.microsoft.com/office/powerpoint/2010/main" r:embed="rId5"/>
              </p:ext>
            </p:extLst>
          </p:nvPr>
        </p:nvPicPr>
        <p:blipFill>
          <a:blip r:embed="rId17"/>
          <a:stretch>
            <a:fillRect/>
          </a:stretch>
        </p:blipFill>
        <p:spPr>
          <a:xfrm>
            <a:off x="7320699" y="3428997"/>
            <a:ext cx="1828800" cy="1714501"/>
          </a:xfrm>
          <a:prstGeom prst="rect">
            <a:avLst/>
          </a:prstGeom>
        </p:spPr>
      </p:pic>
      <p:pic>
        <p:nvPicPr>
          <p:cNvPr id="2" name="Light Bulb_250x250_15.wmv">
            <a:hlinkClick r:id="" action="ppaction://media"/>
          </p:cNvPr>
          <p:cNvPicPr>
            <a:picLocks/>
          </p:cNvPicPr>
          <p:nvPr>
            <a:videoFile r:link="rId8"/>
            <p:extLst>
              <p:ext uri="{DAA4B4D4-6D71-4841-9C94-3DE7FCFB9230}">
                <p14:media xmlns:p14="http://schemas.microsoft.com/office/powerpoint/2010/main" r:embed="rId7"/>
              </p:ext>
            </p:extLst>
          </p:nvPr>
        </p:nvPicPr>
        <p:blipFill>
          <a:blip r:embed="rId18"/>
          <a:stretch>
            <a:fillRect/>
          </a:stretch>
        </p:blipFill>
        <p:spPr>
          <a:xfrm>
            <a:off x="0" y="0"/>
            <a:ext cx="1823301" cy="1714500"/>
          </a:xfrm>
          <a:prstGeom prst="rect">
            <a:avLst/>
          </a:prstGeom>
        </p:spPr>
      </p:pic>
      <p:pic>
        <p:nvPicPr>
          <p:cNvPr id="5" name="Light Bulb_250x250_18.wmv">
            <a:hlinkClick r:id="" action="ppaction://media"/>
          </p:cNvPr>
          <p:cNvPicPr>
            <a:picLocks/>
          </p:cNvPicPr>
          <p:nvPr>
            <a:videoFile r:link="rId10"/>
            <p:extLst>
              <p:ext uri="{DAA4B4D4-6D71-4841-9C94-3DE7FCFB9230}">
                <p14:media xmlns:p14="http://schemas.microsoft.com/office/powerpoint/2010/main" r:embed="rId9"/>
              </p:ext>
            </p:extLst>
          </p:nvPr>
        </p:nvPicPr>
        <p:blipFill>
          <a:blip r:embed="rId19"/>
          <a:stretch>
            <a:fillRect/>
          </a:stretch>
        </p:blipFill>
        <p:spPr>
          <a:xfrm>
            <a:off x="1828800" y="0"/>
            <a:ext cx="1828800" cy="1714500"/>
          </a:xfrm>
          <a:prstGeom prst="rect">
            <a:avLst/>
          </a:prstGeom>
        </p:spPr>
      </p:pic>
      <p:pic>
        <p:nvPicPr>
          <p:cNvPr id="7" name="Light Bulb_250x250_20.wmv">
            <a:hlinkClick r:id="" action="ppaction://media"/>
          </p:cNvPr>
          <p:cNvPicPr>
            <a:picLocks/>
          </p:cNvPicPr>
          <p:nvPr>
            <a:videoFile r:link="rId12"/>
            <p:extLst>
              <p:ext uri="{DAA4B4D4-6D71-4841-9C94-3DE7FCFB9230}">
                <p14:media xmlns:p14="http://schemas.microsoft.com/office/powerpoint/2010/main" r:embed="rId11"/>
              </p:ext>
            </p:extLst>
          </p:nvPr>
        </p:nvPicPr>
        <p:blipFill>
          <a:blip r:embed="rId20"/>
          <a:stretch>
            <a:fillRect/>
          </a:stretch>
        </p:blipFill>
        <p:spPr>
          <a:xfrm>
            <a:off x="5486400" y="0"/>
            <a:ext cx="3657600" cy="3428999"/>
          </a:xfrm>
          <a:prstGeom prst="rect">
            <a:avLst/>
          </a:prstGeom>
        </p:spPr>
      </p:pic>
      <p:sp>
        <p:nvSpPr>
          <p:cNvPr id="12" name="Rectangle 11"/>
          <p:cNvSpPr/>
          <p:nvPr/>
        </p:nvSpPr>
        <p:spPr>
          <a:xfrm>
            <a:off x="209005" y="1541417"/>
            <a:ext cx="5480901" cy="2991393"/>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defTabSz="914400"/>
            <a:r>
              <a:rPr lang="en-US" sz="5400" b="1" spc="50" dirty="0">
                <a:ln w="11430"/>
                <a:solidFill>
                  <a:srgbClr val="EEECE1">
                    <a:lumMod val="25000"/>
                  </a:srgbClr>
                </a:solidFill>
                <a:effectLst>
                  <a:outerShdw blurRad="76200" dist="50800" dir="5400000" algn="tl" rotWithShape="0">
                    <a:srgbClr val="000000">
                      <a:alpha val="65000"/>
                    </a:srgbClr>
                  </a:outerShdw>
                </a:effectLst>
                <a:latin typeface="Book Antiqua" pitchFamily="18" charset="0"/>
                <a:cs typeface="Vani" pitchFamily="34" charset="0"/>
              </a:rPr>
              <a:t>How is Human Performance examined?</a:t>
            </a:r>
          </a:p>
        </p:txBody>
      </p:sp>
      <p:sp>
        <p:nvSpPr>
          <p:cNvPr id="39" name="Rectangle 38"/>
          <p:cNvSpPr/>
          <p:nvPr/>
        </p:nvSpPr>
        <p:spPr>
          <a:xfrm>
            <a:off x="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0" name="Rectangle 39"/>
          <p:cNvSpPr/>
          <p:nvPr/>
        </p:nvSpPr>
        <p:spPr>
          <a:xfrm>
            <a:off x="18288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1" name="Rectangle 40"/>
          <p:cNvSpPr/>
          <p:nvPr/>
        </p:nvSpPr>
        <p:spPr>
          <a:xfrm>
            <a:off x="36576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2" name="Rectangle 41"/>
          <p:cNvSpPr/>
          <p:nvPr/>
        </p:nvSpPr>
        <p:spPr>
          <a:xfrm>
            <a:off x="54864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3" name="Rectangle 42"/>
          <p:cNvSpPr/>
          <p:nvPr/>
        </p:nvSpPr>
        <p:spPr>
          <a:xfrm>
            <a:off x="73152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4" name="Rectangle 43"/>
          <p:cNvSpPr/>
          <p:nvPr/>
        </p:nvSpPr>
        <p:spPr>
          <a:xfrm>
            <a:off x="5486400" y="1714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5" name="Rectangle 44"/>
          <p:cNvSpPr/>
          <p:nvPr/>
        </p:nvSpPr>
        <p:spPr>
          <a:xfrm>
            <a:off x="7315200" y="1714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6" name="Rectangle 45"/>
          <p:cNvSpPr/>
          <p:nvPr/>
        </p:nvSpPr>
        <p:spPr>
          <a:xfrm>
            <a:off x="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7" name="Rectangle 46"/>
          <p:cNvSpPr/>
          <p:nvPr/>
        </p:nvSpPr>
        <p:spPr>
          <a:xfrm>
            <a:off x="18288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8" name="Rectangle 47"/>
          <p:cNvSpPr/>
          <p:nvPr/>
        </p:nvSpPr>
        <p:spPr>
          <a:xfrm>
            <a:off x="36576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9" name="Rectangle 48"/>
          <p:cNvSpPr/>
          <p:nvPr/>
        </p:nvSpPr>
        <p:spPr>
          <a:xfrm>
            <a:off x="54864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0" name="Rectangle 49"/>
          <p:cNvSpPr/>
          <p:nvPr/>
        </p:nvSpPr>
        <p:spPr>
          <a:xfrm>
            <a:off x="73152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1" name="Rectangle 50"/>
          <p:cNvSpPr/>
          <p:nvPr/>
        </p:nvSpPr>
        <p:spPr>
          <a:xfrm>
            <a:off x="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2" name="Rectangle 51"/>
          <p:cNvSpPr/>
          <p:nvPr/>
        </p:nvSpPr>
        <p:spPr>
          <a:xfrm>
            <a:off x="18288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3" name="Rectangle 52"/>
          <p:cNvSpPr/>
          <p:nvPr/>
        </p:nvSpPr>
        <p:spPr>
          <a:xfrm>
            <a:off x="36576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4" name="Rectangle 53"/>
          <p:cNvSpPr/>
          <p:nvPr/>
        </p:nvSpPr>
        <p:spPr>
          <a:xfrm>
            <a:off x="54864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5" name="Rectangle 54"/>
          <p:cNvSpPr/>
          <p:nvPr/>
        </p:nvSpPr>
        <p:spPr>
          <a:xfrm>
            <a:off x="73152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Tree>
    <p:extLst>
      <p:ext uri="{BB962C8B-B14F-4D97-AF65-F5344CB8AC3E}">
        <p14:creationId xmlns:p14="http://schemas.microsoft.com/office/powerpoint/2010/main" val="4068853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76" fill="hold"/>
                                        <p:tgtEl>
                                          <p:spTgt spid="7"/>
                                        </p:tgtEl>
                                      </p:cBhvr>
                                    </p:cmd>
                                  </p:childTnLst>
                                </p:cTn>
                              </p:par>
                              <p:par>
                                <p:cTn id="7" presetID="1" presetClass="mediacall" presetSubtype="0" fill="hold" nodeType="withEffect">
                                  <p:stCondLst>
                                    <p:cond delay="750"/>
                                  </p:stCondLst>
                                  <p:childTnLst>
                                    <p:cmd type="call" cmd="playFrom(0.0)">
                                      <p:cBhvr>
                                        <p:cTn id="8" dur="9876" fill="hold"/>
                                        <p:tgtEl>
                                          <p:spTgt spid="3"/>
                                        </p:tgtEl>
                                      </p:cBhvr>
                                    </p:cmd>
                                  </p:childTnLst>
                                </p:cTn>
                              </p:par>
                              <p:par>
                                <p:cTn id="9" presetID="1" presetClass="mediacall" presetSubtype="0" fill="hold" nodeType="withEffect">
                                  <p:stCondLst>
                                    <p:cond delay="2000"/>
                                  </p:stCondLst>
                                  <p:childTnLst>
                                    <p:cmd type="call" cmd="playFrom(0.0)">
                                      <p:cBhvr>
                                        <p:cTn id="10" dur="9876" fill="hold"/>
                                        <p:tgtEl>
                                          <p:spTgt spid="6"/>
                                        </p:tgtEl>
                                      </p:cBhvr>
                                    </p:cmd>
                                  </p:childTnLst>
                                </p:cTn>
                              </p:par>
                              <p:par>
                                <p:cTn id="11" presetID="1" presetClass="mediacall" presetSubtype="0" fill="hold" nodeType="withEffect">
                                  <p:stCondLst>
                                    <p:cond delay="1800"/>
                                  </p:stCondLst>
                                  <p:childTnLst>
                                    <p:cmd type="call" cmd="playFrom(0.0)">
                                      <p:cBhvr>
                                        <p:cTn id="12" dur="9876" fill="hold"/>
                                        <p:tgtEl>
                                          <p:spTgt spid="4"/>
                                        </p:tgtEl>
                                      </p:cBhvr>
                                    </p:cmd>
                                  </p:childTnLst>
                                </p:cTn>
                              </p:par>
                              <p:par>
                                <p:cTn id="13" presetID="1" presetClass="mediacall" presetSubtype="0" fill="hold" nodeType="withEffect">
                                  <p:stCondLst>
                                    <p:cond delay="800"/>
                                  </p:stCondLst>
                                  <p:childTnLst>
                                    <p:cmd type="call" cmd="playFrom(0.0)">
                                      <p:cBhvr>
                                        <p:cTn id="14" dur="9809" fill="hold"/>
                                        <p:tgtEl>
                                          <p:spTgt spid="5"/>
                                        </p:tgtEl>
                                      </p:cBhvr>
                                    </p:cmd>
                                  </p:childTnLst>
                                </p:cTn>
                              </p:par>
                              <p:par>
                                <p:cTn id="15" presetID="1" presetClass="mediacall" presetSubtype="0" fill="hold" nodeType="withEffect">
                                  <p:stCondLst>
                                    <p:cond delay="1700"/>
                                  </p:stCondLst>
                                  <p:childTnLst>
                                    <p:cmd type="call" cmd="playFrom(0.0)">
                                      <p:cBhvr>
                                        <p:cTn id="16" dur="98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7" fill="hold" display="0">
                  <p:stCondLst>
                    <p:cond delay="indefinite"/>
                  </p:stCondLst>
                </p:cTn>
                <p:tgtEl>
                  <p:spTgt spid="7"/>
                </p:tgtEl>
              </p:cMediaNode>
            </p:video>
            <p:video>
              <p:cMediaNode vol="80000">
                <p:cTn id="18" fill="hold" display="0">
                  <p:stCondLst>
                    <p:cond delay="indefinite"/>
                  </p:stCondLst>
                </p:cTn>
                <p:tgtEl>
                  <p:spTgt spid="3"/>
                </p:tgtEl>
              </p:cMediaNode>
            </p:video>
            <p:video>
              <p:cMediaNode vol="80000">
                <p:cTn id="19" fill="hold" display="0">
                  <p:stCondLst>
                    <p:cond delay="indefinite"/>
                  </p:stCondLst>
                </p:cTn>
                <p:tgtEl>
                  <p:spTgt spid="6"/>
                </p:tgtEl>
              </p:cMediaNode>
            </p:video>
            <p:video>
              <p:cMediaNode vol="80000">
                <p:cTn id="20" fill="hold" display="0">
                  <p:stCondLst>
                    <p:cond delay="indefinite"/>
                  </p:stCondLst>
                </p:cTn>
                <p:tgtEl>
                  <p:spTgt spid="4"/>
                </p:tgtEl>
              </p:cMediaNode>
            </p:video>
            <p:video>
              <p:cMediaNode vol="80000">
                <p:cTn id="21" fill="hold" display="0">
                  <p:stCondLst>
                    <p:cond delay="indefinite"/>
                  </p:stCondLst>
                </p:cTn>
                <p:tgtEl>
                  <p:spTgt spid="5"/>
                </p:tgtEl>
              </p:cMediaNode>
            </p:video>
            <p:video>
              <p:cMediaNode vol="80000">
                <p:cTn id="22" fill="hold" display="0">
                  <p:stCondLst>
                    <p:cond delay="indefinite"/>
                  </p:stCondLst>
                </p:cTn>
                <p:tgtEl>
                  <p:spTgt spid="2"/>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grpSp>
        <p:nvGrpSpPr>
          <p:cNvPr id="7" name="Group 6"/>
          <p:cNvGrpSpPr/>
          <p:nvPr/>
        </p:nvGrpSpPr>
        <p:grpSpPr>
          <a:xfrm>
            <a:off x="65904" y="123567"/>
            <a:ext cx="6963546" cy="6601083"/>
            <a:chOff x="452486" y="607631"/>
            <a:chExt cx="6918491" cy="6040199"/>
          </a:xfrm>
        </p:grpSpPr>
        <p:graphicFrame>
          <p:nvGraphicFramePr>
            <p:cNvPr id="8" name="Diagram 7"/>
            <p:cNvGraphicFramePr/>
            <p:nvPr>
              <p:extLst>
                <p:ext uri="{D42A27DB-BD31-4B8C-83A1-F6EECF244321}">
                  <p14:modId xmlns:p14="http://schemas.microsoft.com/office/powerpoint/2010/main" val="1713992481"/>
                </p:ext>
              </p:extLst>
            </p:nvPr>
          </p:nvGraphicFramePr>
          <p:xfrm>
            <a:off x="748096" y="693027"/>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Rounded Rectangle 4"/>
            <p:cNvSpPr/>
            <p:nvPr/>
          </p:nvSpPr>
          <p:spPr>
            <a:xfrm>
              <a:off x="452487" y="4971772"/>
              <a:ext cx="3047971" cy="1676058"/>
            </a:xfrm>
            <a:prstGeom prst="rect">
              <a:avLst/>
            </a:prstGeom>
          </p:spPr>
          <p:style>
            <a:lnRef idx="1">
              <a:schemeClr val="accent5"/>
            </a:lnRef>
            <a:fillRef idx="2">
              <a:schemeClr val="accent5"/>
            </a:fillRef>
            <a:effectRef idx="1">
              <a:schemeClr val="accent5"/>
            </a:effectRef>
            <a:fontRef idx="minor">
              <a:schemeClr val="dk1"/>
            </a:fontRef>
          </p:style>
          <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4000" b="1" kern="1200" dirty="0"/>
                <a:t>Provided by Cognitive Psychology</a:t>
              </a:r>
            </a:p>
          </p:txBody>
        </p:sp>
        <p:sp>
          <p:nvSpPr>
            <p:cNvPr id="18" name="Right Arrow 17"/>
            <p:cNvSpPr/>
            <p:nvPr/>
          </p:nvSpPr>
          <p:spPr>
            <a:xfrm rot="16191463">
              <a:off x="1526016" y="4358694"/>
              <a:ext cx="769520" cy="368275"/>
            </a:xfrm>
            <a:prstGeom prst="rightArrow">
              <a:avLst/>
            </a:prstGeom>
          </p:spPr>
          <p:style>
            <a:lnRef idx="1">
              <a:schemeClr val="accent5"/>
            </a:lnRef>
            <a:fillRef idx="2">
              <a:schemeClr val="accent5"/>
            </a:fillRef>
            <a:effectRef idx="1">
              <a:schemeClr val="accent5"/>
            </a:effectRef>
            <a:fontRef idx="minor">
              <a:schemeClr val="dk1"/>
            </a:fontRef>
          </p:style>
        </p:sp>
        <p:sp>
          <p:nvSpPr>
            <p:cNvPr id="16" name="Left Arrow 15"/>
            <p:cNvSpPr/>
            <p:nvPr/>
          </p:nvSpPr>
          <p:spPr>
            <a:xfrm rot="5361727">
              <a:off x="5297770" y="4360138"/>
              <a:ext cx="769520" cy="368275"/>
            </a:xfrm>
            <a:prstGeom prst="leftArrow">
              <a:avLst/>
            </a:prstGeom>
          </p:spPr>
          <p:style>
            <a:lnRef idx="1">
              <a:schemeClr val="accent5"/>
            </a:lnRef>
            <a:fillRef idx="2">
              <a:schemeClr val="accent5"/>
            </a:fillRef>
            <a:effectRef idx="1">
              <a:schemeClr val="accent5"/>
            </a:effectRef>
            <a:fontRef idx="minor">
              <a:schemeClr val="dk1"/>
            </a:fontRef>
          </p:style>
        </p:sp>
        <p:sp>
          <p:nvSpPr>
            <p:cNvPr id="15" name="Rounded Rectangle 4"/>
            <p:cNvSpPr/>
            <p:nvPr/>
          </p:nvSpPr>
          <p:spPr>
            <a:xfrm>
              <a:off x="3680263" y="4970957"/>
              <a:ext cx="3690714" cy="1676873"/>
            </a:xfrm>
            <a:prstGeom prst="rect">
              <a:avLst/>
            </a:prstGeom>
          </p:spPr>
          <p:style>
            <a:lnRef idx="1">
              <a:schemeClr val="accent5"/>
            </a:lnRef>
            <a:fillRef idx="2">
              <a:schemeClr val="accent5"/>
            </a:fillRef>
            <a:effectRef idx="1">
              <a:schemeClr val="accent5"/>
            </a:effectRef>
            <a:fontRef idx="minor">
              <a:schemeClr val="dk1"/>
            </a:fontRef>
          </p:style>
          <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4000" b="1" dirty="0"/>
                <a:t>E.g., context, stress, voluntary intention</a:t>
              </a:r>
              <a:endParaRPr lang="en-GB" sz="4000" b="1" kern="1200" dirty="0"/>
            </a:p>
          </p:txBody>
        </p:sp>
        <p:sp>
          <p:nvSpPr>
            <p:cNvPr id="13" name="Rectangle 12"/>
            <p:cNvSpPr/>
            <p:nvPr/>
          </p:nvSpPr>
          <p:spPr bwMode="auto">
            <a:xfrm>
              <a:off x="452486" y="607631"/>
              <a:ext cx="6678581" cy="3509963"/>
            </a:xfrm>
            <a:prstGeom prst="rect">
              <a:avLst/>
            </a:prstGeom>
            <a:noFill/>
            <a:ln w="76200">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grpSp>
      <p:sp>
        <p:nvSpPr>
          <p:cNvPr id="22" name="Left-Up Arrow 21"/>
          <p:cNvSpPr/>
          <p:nvPr/>
        </p:nvSpPr>
        <p:spPr bwMode="auto">
          <a:xfrm>
            <a:off x="6908146" y="3386532"/>
            <a:ext cx="1502429" cy="752766"/>
          </a:xfrm>
          <a:prstGeom prst="leftUpArrow">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3" name="TextBox 22"/>
          <p:cNvSpPr txBox="1"/>
          <p:nvPr/>
        </p:nvSpPr>
        <p:spPr>
          <a:xfrm>
            <a:off x="6876327" y="93323"/>
            <a:ext cx="2210008" cy="329320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600" b="1" dirty="0"/>
              <a:t>Understanding </a:t>
            </a:r>
            <a:r>
              <a:rPr lang="en-GB" sz="2600" b="1" dirty="0" smtClean="0"/>
              <a:t>how </a:t>
            </a:r>
            <a:r>
              <a:rPr lang="en-GB" sz="2600" b="1" dirty="0"/>
              <a:t>expression of competence in observed behaviour varies with other factors. </a:t>
            </a:r>
          </a:p>
        </p:txBody>
      </p:sp>
    </p:spTree>
    <p:extLst>
      <p:ext uri="{BB962C8B-B14F-4D97-AF65-F5344CB8AC3E}">
        <p14:creationId xmlns:p14="http://schemas.microsoft.com/office/powerpoint/2010/main" val="229952715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11" name="Title 1"/>
          <p:cNvSpPr>
            <a:spLocks noGrp="1"/>
          </p:cNvSpPr>
          <p:nvPr>
            <p:ph type="title"/>
          </p:nvPr>
        </p:nvSpPr>
        <p:spPr>
          <a:xfrm>
            <a:off x="685800" y="0"/>
            <a:ext cx="7772400" cy="1143000"/>
          </a:xfrm>
        </p:spPr>
        <p:txBody>
          <a:bodyPr>
            <a:normAutofit/>
          </a:bodyPr>
          <a:lstStyle/>
          <a:p>
            <a:pPr algn="ctr"/>
            <a:r>
              <a:rPr lang="en-GB" sz="6000" b="1" dirty="0">
                <a:solidFill>
                  <a:schemeClr val="bg1"/>
                </a:solidFill>
              </a:rPr>
              <a:t>Testing Theories</a:t>
            </a:r>
          </a:p>
        </p:txBody>
      </p:sp>
      <p:pic>
        <p:nvPicPr>
          <p:cNvPr id="1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866416"/>
            <a:ext cx="3114675" cy="1990358"/>
          </a:xfrm>
          <a:prstGeom prst="rect">
            <a:avLst/>
          </a:prstGeom>
          <a:ln w="88900" cap="sq" cmpd="thickThin">
            <a:solidFill>
              <a:srgbClr val="000000"/>
            </a:solidFill>
            <a:prstDash val="solid"/>
            <a:miter lim="800000"/>
          </a:ln>
          <a:effectLst>
            <a:innerShdw blurRad="76200">
              <a:srgbClr val="000000"/>
            </a:innerShdw>
          </a:effectLst>
        </p:spPr>
      </p:pic>
      <p:sp>
        <p:nvSpPr>
          <p:cNvPr id="17" name="TextBox 16"/>
          <p:cNvSpPr txBox="1"/>
          <p:nvPr/>
        </p:nvSpPr>
        <p:spPr>
          <a:xfrm>
            <a:off x="1525987" y="929888"/>
            <a:ext cx="1434300" cy="76944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4400" b="1" dirty="0">
                <a:solidFill>
                  <a:schemeClr val="bg1"/>
                </a:solidFill>
              </a:rPr>
              <a:t>Lab</a:t>
            </a:r>
          </a:p>
        </p:txBody>
      </p:sp>
      <p:sp>
        <p:nvSpPr>
          <p:cNvPr id="19" name="TextBox 18"/>
          <p:cNvSpPr txBox="1"/>
          <p:nvPr/>
        </p:nvSpPr>
        <p:spPr>
          <a:xfrm>
            <a:off x="5240135" y="946541"/>
            <a:ext cx="3245253" cy="76944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4400" b="1" dirty="0">
                <a:solidFill>
                  <a:schemeClr val="bg1"/>
                </a:solidFill>
              </a:rPr>
              <a:t>Real-world</a:t>
            </a:r>
          </a:p>
        </p:txBody>
      </p:sp>
      <p:pic>
        <p:nvPicPr>
          <p:cNvPr id="20" name="Picture 4" descr="chinatow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67325" y="1866416"/>
            <a:ext cx="3190875" cy="195705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2991" y="4066641"/>
            <a:ext cx="9034334" cy="2677656"/>
          </a:xfrm>
          <a:prstGeom prst="rect">
            <a:avLst/>
          </a:prstGeom>
          <a:ln w="76200"/>
        </p:spPr>
        <p:style>
          <a:lnRef idx="2">
            <a:schemeClr val="accent5"/>
          </a:lnRef>
          <a:fillRef idx="1">
            <a:schemeClr val="lt1"/>
          </a:fillRef>
          <a:effectRef idx="0">
            <a:schemeClr val="accent5"/>
          </a:effectRef>
          <a:fontRef idx="minor">
            <a:schemeClr val="dk1"/>
          </a:fontRef>
        </p:style>
        <p:txBody>
          <a:bodyPr wrap="square" rtlCol="0">
            <a:spAutoFit/>
          </a:bodyPr>
          <a:lstStyle/>
          <a:p>
            <a:pPr marL="285750" indent="-285750">
              <a:buFont typeface="Arial" panose="020B0604020202020204" pitchFamily="34" charset="0"/>
              <a:buChar char="•"/>
            </a:pPr>
            <a:r>
              <a:rPr lang="en-GB" sz="2800" dirty="0" smtClean="0">
                <a:solidFill>
                  <a:schemeClr val="bg1"/>
                </a:solidFill>
              </a:rPr>
              <a:t>Model of behaviour developed (taking account of cognitive processes). </a:t>
            </a:r>
          </a:p>
          <a:p>
            <a:pPr marL="285750" indent="-285750">
              <a:buFont typeface="Arial" panose="020B0604020202020204" pitchFamily="34" charset="0"/>
              <a:buChar char="•"/>
            </a:pPr>
            <a:r>
              <a:rPr lang="en-GB" sz="2800" dirty="0" smtClean="0">
                <a:solidFill>
                  <a:schemeClr val="bg1"/>
                </a:solidFill>
              </a:rPr>
              <a:t>Model tested under controlled exp. lab conditions.</a:t>
            </a:r>
          </a:p>
          <a:p>
            <a:pPr marL="285750" indent="-285750">
              <a:buFont typeface="Arial" panose="020B0604020202020204" pitchFamily="34" charset="0"/>
              <a:buChar char="•"/>
            </a:pPr>
            <a:r>
              <a:rPr lang="en-GB" sz="2800" dirty="0" smtClean="0">
                <a:solidFill>
                  <a:schemeClr val="bg1"/>
                </a:solidFill>
              </a:rPr>
              <a:t>Leads to set of defined theories/principles.</a:t>
            </a:r>
          </a:p>
          <a:p>
            <a:pPr marL="285750" indent="-285750">
              <a:buFont typeface="Arial" panose="020B0604020202020204" pitchFamily="34" charset="0"/>
              <a:buChar char="•"/>
            </a:pPr>
            <a:r>
              <a:rPr lang="en-GB" sz="2800" dirty="0" smtClean="0">
                <a:solidFill>
                  <a:schemeClr val="bg1"/>
                </a:solidFill>
              </a:rPr>
              <a:t>Application of principles/theories of behaviour &amp; cognition tested in real-world.</a:t>
            </a:r>
            <a:endParaRPr lang="en-GB" sz="2800" dirty="0">
              <a:solidFill>
                <a:schemeClr val="bg1"/>
              </a:solidFill>
            </a:endParaRPr>
          </a:p>
        </p:txBody>
      </p:sp>
    </p:spTree>
    <p:extLst>
      <p:ext uri="{BB962C8B-B14F-4D97-AF65-F5344CB8AC3E}">
        <p14:creationId xmlns:p14="http://schemas.microsoft.com/office/powerpoint/2010/main" val="422793200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00"/>
                                        <p:tgtEl>
                                          <p:spTgt spid="12"/>
                                        </p:tgtEl>
                                      </p:cBhvr>
                                    </p:animEffect>
                                    <p:anim calcmode="lin" valueType="num">
                                      <p:cBhvr>
                                        <p:cTn id="13" dur="1000" fill="hold"/>
                                        <p:tgtEl>
                                          <p:spTgt spid="12"/>
                                        </p:tgtEl>
                                        <p:attrNameLst>
                                          <p:attrName>ppt_x</p:attrName>
                                        </p:attrNameLst>
                                      </p:cBhvr>
                                      <p:tavLst>
                                        <p:tav tm="0">
                                          <p:val>
                                            <p:strVal val="#ppt_x"/>
                                          </p:val>
                                        </p:tav>
                                        <p:tav tm="100000">
                                          <p:val>
                                            <p:strVal val="#ppt_x"/>
                                          </p:val>
                                        </p:tav>
                                      </p:tavLst>
                                    </p:anim>
                                    <p:anim calcmode="lin" valueType="num">
                                      <p:cBhvr>
                                        <p:cTn id="14" dur="1000" fill="hold"/>
                                        <p:tgtEl>
                                          <p:spTgt spid="12"/>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1000"/>
                                        <p:tgtEl>
                                          <p:spTgt spid="19"/>
                                        </p:tgtEl>
                                      </p:cBhvr>
                                    </p:animEffect>
                                    <p:anim calcmode="lin" valueType="num">
                                      <p:cBhvr>
                                        <p:cTn id="18" dur="1000" fill="hold"/>
                                        <p:tgtEl>
                                          <p:spTgt spid="19"/>
                                        </p:tgtEl>
                                        <p:attrNameLst>
                                          <p:attrName>ppt_x</p:attrName>
                                        </p:attrNameLst>
                                      </p:cBhvr>
                                      <p:tavLst>
                                        <p:tav tm="0">
                                          <p:val>
                                            <p:strVal val="#ppt_x"/>
                                          </p:val>
                                        </p:tav>
                                        <p:tav tm="100000">
                                          <p:val>
                                            <p:strVal val="#ppt_x"/>
                                          </p:val>
                                        </p:tav>
                                      </p:tavLst>
                                    </p:anim>
                                    <p:anim calcmode="lin" valueType="num">
                                      <p:cBhvr>
                                        <p:cTn id="19" dur="1000" fill="hold"/>
                                        <p:tgtEl>
                                          <p:spTgt spid="19"/>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1000"/>
                                        <p:tgtEl>
                                          <p:spTgt spid="20"/>
                                        </p:tgtEl>
                                      </p:cBhvr>
                                    </p:animEffect>
                                    <p:anim calcmode="lin" valueType="num">
                                      <p:cBhvr>
                                        <p:cTn id="23" dur="1000" fill="hold"/>
                                        <p:tgtEl>
                                          <p:spTgt spid="20"/>
                                        </p:tgtEl>
                                        <p:attrNameLst>
                                          <p:attrName>ppt_x</p:attrName>
                                        </p:attrNameLst>
                                      </p:cBhvr>
                                      <p:tavLst>
                                        <p:tav tm="0">
                                          <p:val>
                                            <p:strVal val="#ppt_x"/>
                                          </p:val>
                                        </p:tav>
                                        <p:tav tm="100000">
                                          <p:val>
                                            <p:strVal val="#ppt_x"/>
                                          </p:val>
                                        </p:tav>
                                      </p:tavLst>
                                    </p:anim>
                                    <p:anim calcmode="lin" valueType="num">
                                      <p:cBhvr>
                                        <p:cTn id="2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2"/>
                                        </p:tgtEl>
                                        <p:attrNameLst>
                                          <p:attrName>style.visibility</p:attrName>
                                        </p:attrNameLst>
                                      </p:cBhvr>
                                      <p:to>
                                        <p:strVal val="visible"/>
                                      </p:to>
                                    </p:set>
                                    <p:animEffect transition="in" filter="randombar(horizontal)">
                                      <p:cBhvr>
                                        <p:cTn id="29" dur="500"/>
                                        <p:tgtEl>
                                          <p:spTgt spid="2"/>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2">
                                            <p:txEl>
                                              <p:pRg st="0" end="0"/>
                                            </p:txEl>
                                          </p:spTgt>
                                        </p:tgtEl>
                                        <p:attrNameLst>
                                          <p:attrName>style.visibility</p:attrName>
                                        </p:attrNameLst>
                                      </p:cBhvr>
                                      <p:to>
                                        <p:strVal val="visible"/>
                                      </p:to>
                                    </p:set>
                                    <p:anim calcmode="lin" valueType="num">
                                      <p:cBhvr additive="base">
                                        <p:cTn id="34"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2">
                                            <p:txEl>
                                              <p:pRg st="1" end="1"/>
                                            </p:txEl>
                                          </p:spTgt>
                                        </p:tgtEl>
                                        <p:attrNameLst>
                                          <p:attrName>style.visibility</p:attrName>
                                        </p:attrNameLst>
                                      </p:cBhvr>
                                      <p:to>
                                        <p:strVal val="visible"/>
                                      </p:to>
                                    </p:set>
                                    <p:anim calcmode="lin" valueType="num">
                                      <p:cBhvr additive="base">
                                        <p:cTn id="40"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
                                            <p:txEl>
                                              <p:pRg st="2" end="2"/>
                                            </p:txEl>
                                          </p:spTgt>
                                        </p:tgtEl>
                                        <p:attrNameLst>
                                          <p:attrName>style.visibility</p:attrName>
                                        </p:attrNameLst>
                                      </p:cBhvr>
                                      <p:to>
                                        <p:strVal val="visible"/>
                                      </p:to>
                                    </p:set>
                                    <p:anim calcmode="lin" valueType="num">
                                      <p:cBhvr additive="base">
                                        <p:cTn id="46"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2">
                                            <p:txEl>
                                              <p:pRg st="3" end="3"/>
                                            </p:txEl>
                                          </p:spTgt>
                                        </p:tgtEl>
                                        <p:attrNameLst>
                                          <p:attrName>style.visibility</p:attrName>
                                        </p:attrNameLst>
                                      </p:cBhvr>
                                      <p:to>
                                        <p:strVal val="visible"/>
                                      </p:to>
                                    </p:set>
                                    <p:anim calcmode="lin" valueType="num">
                                      <p:cBhvr additive="base">
                                        <p:cTn id="52"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ight Bulb_250x250_16.wmv">
            <a:hlinkClick r:id="" action="ppaction://media"/>
          </p:cNvPr>
          <p:cNvPicPr>
            <a:picLocks/>
          </p:cNvPicPr>
          <p:nvPr>
            <a:videoFile r:link="rId2"/>
            <p:extLst>
              <p:ext uri="{DAA4B4D4-6D71-4841-9C94-3DE7FCFB9230}">
                <p14:media xmlns:p14="http://schemas.microsoft.com/office/powerpoint/2010/main" r:embed="rId1"/>
              </p:ext>
            </p:extLst>
          </p:nvPr>
        </p:nvPicPr>
        <p:blipFill>
          <a:blip r:embed="rId15"/>
          <a:stretch>
            <a:fillRect/>
          </a:stretch>
        </p:blipFill>
        <p:spPr>
          <a:xfrm>
            <a:off x="5486400" y="5143502"/>
            <a:ext cx="1823301" cy="1714500"/>
          </a:xfrm>
          <a:prstGeom prst="rect">
            <a:avLst/>
          </a:prstGeom>
        </p:spPr>
      </p:pic>
      <p:pic>
        <p:nvPicPr>
          <p:cNvPr id="4" name="Light Bulb_250x250_17.wmv">
            <a:hlinkClick r:id="" action="ppaction://media"/>
          </p:cNvPr>
          <p:cNvPicPr>
            <a:picLocks/>
          </p:cNvPicPr>
          <p:nvPr>
            <a:videoFile r:link="rId4"/>
            <p:extLst>
              <p:ext uri="{DAA4B4D4-6D71-4841-9C94-3DE7FCFB9230}">
                <p14:media xmlns:p14="http://schemas.microsoft.com/office/powerpoint/2010/main" r:embed="rId3"/>
              </p:ext>
            </p:extLst>
          </p:nvPr>
        </p:nvPicPr>
        <p:blipFill>
          <a:blip r:embed="rId16"/>
          <a:stretch>
            <a:fillRect/>
          </a:stretch>
        </p:blipFill>
        <p:spPr>
          <a:xfrm>
            <a:off x="1828800" y="5143502"/>
            <a:ext cx="1828800" cy="1714500"/>
          </a:xfrm>
          <a:prstGeom prst="rect">
            <a:avLst/>
          </a:prstGeom>
        </p:spPr>
      </p:pic>
      <p:pic>
        <p:nvPicPr>
          <p:cNvPr id="6" name="Light Bulb_250x250_19.wmv">
            <a:hlinkClick r:id="" action="ppaction://media"/>
          </p:cNvPr>
          <p:cNvPicPr>
            <a:picLocks/>
          </p:cNvPicPr>
          <p:nvPr>
            <a:videoFile r:link="rId6"/>
            <p:extLst>
              <p:ext uri="{DAA4B4D4-6D71-4841-9C94-3DE7FCFB9230}">
                <p14:media xmlns:p14="http://schemas.microsoft.com/office/powerpoint/2010/main" r:embed="rId5"/>
              </p:ext>
            </p:extLst>
          </p:nvPr>
        </p:nvPicPr>
        <p:blipFill>
          <a:blip r:embed="rId17"/>
          <a:stretch>
            <a:fillRect/>
          </a:stretch>
        </p:blipFill>
        <p:spPr>
          <a:xfrm>
            <a:off x="7320699" y="3428997"/>
            <a:ext cx="1828800" cy="1714501"/>
          </a:xfrm>
          <a:prstGeom prst="rect">
            <a:avLst/>
          </a:prstGeom>
        </p:spPr>
      </p:pic>
      <p:pic>
        <p:nvPicPr>
          <p:cNvPr id="2" name="Light Bulb_250x250_15.wmv">
            <a:hlinkClick r:id="" action="ppaction://media"/>
          </p:cNvPr>
          <p:cNvPicPr>
            <a:picLocks/>
          </p:cNvPicPr>
          <p:nvPr>
            <a:videoFile r:link="rId8"/>
            <p:extLst>
              <p:ext uri="{DAA4B4D4-6D71-4841-9C94-3DE7FCFB9230}">
                <p14:media xmlns:p14="http://schemas.microsoft.com/office/powerpoint/2010/main" r:embed="rId7"/>
              </p:ext>
            </p:extLst>
          </p:nvPr>
        </p:nvPicPr>
        <p:blipFill>
          <a:blip r:embed="rId18"/>
          <a:stretch>
            <a:fillRect/>
          </a:stretch>
        </p:blipFill>
        <p:spPr>
          <a:xfrm>
            <a:off x="0" y="0"/>
            <a:ext cx="1823301" cy="1714500"/>
          </a:xfrm>
          <a:prstGeom prst="rect">
            <a:avLst/>
          </a:prstGeom>
        </p:spPr>
      </p:pic>
      <p:pic>
        <p:nvPicPr>
          <p:cNvPr id="5" name="Light Bulb_250x250_18.wmv">
            <a:hlinkClick r:id="" action="ppaction://media"/>
          </p:cNvPr>
          <p:cNvPicPr>
            <a:picLocks/>
          </p:cNvPicPr>
          <p:nvPr>
            <a:videoFile r:link="rId10"/>
            <p:extLst>
              <p:ext uri="{DAA4B4D4-6D71-4841-9C94-3DE7FCFB9230}">
                <p14:media xmlns:p14="http://schemas.microsoft.com/office/powerpoint/2010/main" r:embed="rId9"/>
              </p:ext>
            </p:extLst>
          </p:nvPr>
        </p:nvPicPr>
        <p:blipFill>
          <a:blip r:embed="rId19"/>
          <a:stretch>
            <a:fillRect/>
          </a:stretch>
        </p:blipFill>
        <p:spPr>
          <a:xfrm>
            <a:off x="1828800" y="0"/>
            <a:ext cx="1828800" cy="1714500"/>
          </a:xfrm>
          <a:prstGeom prst="rect">
            <a:avLst/>
          </a:prstGeom>
        </p:spPr>
      </p:pic>
      <p:pic>
        <p:nvPicPr>
          <p:cNvPr id="7" name="Light Bulb_250x250_20.wmv">
            <a:hlinkClick r:id="" action="ppaction://media"/>
          </p:cNvPr>
          <p:cNvPicPr>
            <a:picLocks/>
          </p:cNvPicPr>
          <p:nvPr>
            <a:videoFile r:link="rId12"/>
            <p:extLst>
              <p:ext uri="{DAA4B4D4-6D71-4841-9C94-3DE7FCFB9230}">
                <p14:media xmlns:p14="http://schemas.microsoft.com/office/powerpoint/2010/main" r:embed="rId11"/>
              </p:ext>
            </p:extLst>
          </p:nvPr>
        </p:nvPicPr>
        <p:blipFill>
          <a:blip r:embed="rId20"/>
          <a:stretch>
            <a:fillRect/>
          </a:stretch>
        </p:blipFill>
        <p:spPr>
          <a:xfrm>
            <a:off x="5486400" y="0"/>
            <a:ext cx="3657600" cy="3428999"/>
          </a:xfrm>
          <a:prstGeom prst="rect">
            <a:avLst/>
          </a:prstGeom>
        </p:spPr>
      </p:pic>
      <p:sp>
        <p:nvSpPr>
          <p:cNvPr id="12" name="Rectangle 11"/>
          <p:cNvSpPr/>
          <p:nvPr/>
        </p:nvSpPr>
        <p:spPr>
          <a:xfrm>
            <a:off x="126625" y="1817563"/>
            <a:ext cx="5480901" cy="2991393"/>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l">
                <a:rot lat="0" lon="0" rev="0"/>
              </a:lightRig>
            </a:scene3d>
            <a:sp3d contourW="25400" prstMaterial="matte">
              <a:bevelT w="25400" h="55880" prst="artDeco"/>
              <a:contourClr>
                <a:schemeClr val="accent2">
                  <a:tint val="20000"/>
                </a:schemeClr>
              </a:contourClr>
            </a:sp3d>
          </a:bodyPr>
          <a:lstStyle/>
          <a:p>
            <a:pPr defTabSz="914400"/>
            <a:r>
              <a:rPr lang="en-US" sz="5400" b="1" spc="50" dirty="0">
                <a:ln w="11430"/>
                <a:solidFill>
                  <a:srgbClr val="EEECE1">
                    <a:lumMod val="25000"/>
                  </a:srgbClr>
                </a:solidFill>
                <a:effectLst>
                  <a:outerShdw blurRad="76200" dist="50800" dir="5400000" algn="tl" rotWithShape="0">
                    <a:srgbClr val="000000">
                      <a:alpha val="65000"/>
                    </a:srgbClr>
                  </a:outerShdw>
                </a:effectLst>
                <a:latin typeface="Book Antiqua" pitchFamily="18" charset="0"/>
                <a:cs typeface="Vani" pitchFamily="34" charset="0"/>
              </a:rPr>
              <a:t>What are the applications of Performance Psychology?</a:t>
            </a:r>
          </a:p>
        </p:txBody>
      </p:sp>
      <p:sp>
        <p:nvSpPr>
          <p:cNvPr id="39" name="Rectangle 38"/>
          <p:cNvSpPr/>
          <p:nvPr/>
        </p:nvSpPr>
        <p:spPr>
          <a:xfrm>
            <a:off x="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0" name="Rectangle 39"/>
          <p:cNvSpPr/>
          <p:nvPr/>
        </p:nvSpPr>
        <p:spPr>
          <a:xfrm>
            <a:off x="18288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1" name="Rectangle 40"/>
          <p:cNvSpPr/>
          <p:nvPr/>
        </p:nvSpPr>
        <p:spPr>
          <a:xfrm>
            <a:off x="36576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2" name="Rectangle 41"/>
          <p:cNvSpPr/>
          <p:nvPr/>
        </p:nvSpPr>
        <p:spPr>
          <a:xfrm>
            <a:off x="54864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3" name="Rectangle 42"/>
          <p:cNvSpPr/>
          <p:nvPr/>
        </p:nvSpPr>
        <p:spPr>
          <a:xfrm>
            <a:off x="7315200" y="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4" name="Rectangle 43"/>
          <p:cNvSpPr/>
          <p:nvPr/>
        </p:nvSpPr>
        <p:spPr>
          <a:xfrm>
            <a:off x="5486400" y="1714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5" name="Rectangle 44"/>
          <p:cNvSpPr/>
          <p:nvPr/>
        </p:nvSpPr>
        <p:spPr>
          <a:xfrm>
            <a:off x="7315200" y="1714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6" name="Rectangle 45"/>
          <p:cNvSpPr/>
          <p:nvPr/>
        </p:nvSpPr>
        <p:spPr>
          <a:xfrm>
            <a:off x="0" y="3429000"/>
            <a:ext cx="1828800" cy="1714500"/>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7" name="Rectangle 46"/>
          <p:cNvSpPr/>
          <p:nvPr/>
        </p:nvSpPr>
        <p:spPr>
          <a:xfrm>
            <a:off x="1828800" y="3429000"/>
            <a:ext cx="1828800" cy="1714500"/>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8" name="Rectangle 47"/>
          <p:cNvSpPr/>
          <p:nvPr/>
        </p:nvSpPr>
        <p:spPr>
          <a:xfrm>
            <a:off x="3657600" y="3429000"/>
            <a:ext cx="1828800" cy="1714500"/>
          </a:xfrm>
          <a:prstGeom prst="rect">
            <a:avLst/>
          </a:prstGeom>
          <a:no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49" name="Rectangle 48"/>
          <p:cNvSpPr/>
          <p:nvPr/>
        </p:nvSpPr>
        <p:spPr>
          <a:xfrm>
            <a:off x="54864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0" name="Rectangle 49"/>
          <p:cNvSpPr/>
          <p:nvPr/>
        </p:nvSpPr>
        <p:spPr>
          <a:xfrm>
            <a:off x="7315200" y="34290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1" name="Rectangle 50"/>
          <p:cNvSpPr/>
          <p:nvPr/>
        </p:nvSpPr>
        <p:spPr>
          <a:xfrm>
            <a:off x="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2" name="Rectangle 51"/>
          <p:cNvSpPr/>
          <p:nvPr/>
        </p:nvSpPr>
        <p:spPr>
          <a:xfrm>
            <a:off x="18288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3" name="Rectangle 52"/>
          <p:cNvSpPr/>
          <p:nvPr/>
        </p:nvSpPr>
        <p:spPr>
          <a:xfrm>
            <a:off x="36576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4" name="Rectangle 53"/>
          <p:cNvSpPr/>
          <p:nvPr/>
        </p:nvSpPr>
        <p:spPr>
          <a:xfrm>
            <a:off x="54864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55" name="Rectangle 54"/>
          <p:cNvSpPr/>
          <p:nvPr/>
        </p:nvSpPr>
        <p:spPr>
          <a:xfrm>
            <a:off x="7315200" y="5143500"/>
            <a:ext cx="1828800" cy="1714500"/>
          </a:xfrm>
          <a:prstGeom prst="rect">
            <a:avLst/>
          </a:prstGeom>
          <a:no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Tree>
    <p:extLst>
      <p:ext uri="{BB962C8B-B14F-4D97-AF65-F5344CB8AC3E}">
        <p14:creationId xmlns:p14="http://schemas.microsoft.com/office/powerpoint/2010/main" val="2095751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76" fill="hold"/>
                                        <p:tgtEl>
                                          <p:spTgt spid="7"/>
                                        </p:tgtEl>
                                      </p:cBhvr>
                                    </p:cmd>
                                  </p:childTnLst>
                                </p:cTn>
                              </p:par>
                              <p:par>
                                <p:cTn id="7" presetID="1" presetClass="mediacall" presetSubtype="0" fill="hold" nodeType="withEffect">
                                  <p:stCondLst>
                                    <p:cond delay="750"/>
                                  </p:stCondLst>
                                  <p:childTnLst>
                                    <p:cmd type="call" cmd="playFrom(0.0)">
                                      <p:cBhvr>
                                        <p:cTn id="8" dur="9876" fill="hold"/>
                                        <p:tgtEl>
                                          <p:spTgt spid="3"/>
                                        </p:tgtEl>
                                      </p:cBhvr>
                                    </p:cmd>
                                  </p:childTnLst>
                                </p:cTn>
                              </p:par>
                              <p:par>
                                <p:cTn id="9" presetID="1" presetClass="mediacall" presetSubtype="0" fill="hold" nodeType="withEffect">
                                  <p:stCondLst>
                                    <p:cond delay="2000"/>
                                  </p:stCondLst>
                                  <p:childTnLst>
                                    <p:cmd type="call" cmd="playFrom(0.0)">
                                      <p:cBhvr>
                                        <p:cTn id="10" dur="9876" fill="hold"/>
                                        <p:tgtEl>
                                          <p:spTgt spid="6"/>
                                        </p:tgtEl>
                                      </p:cBhvr>
                                    </p:cmd>
                                  </p:childTnLst>
                                </p:cTn>
                              </p:par>
                              <p:par>
                                <p:cTn id="11" presetID="1" presetClass="mediacall" presetSubtype="0" fill="hold" nodeType="withEffect">
                                  <p:stCondLst>
                                    <p:cond delay="1800"/>
                                  </p:stCondLst>
                                  <p:childTnLst>
                                    <p:cmd type="call" cmd="playFrom(0.0)">
                                      <p:cBhvr>
                                        <p:cTn id="12" dur="9876" fill="hold"/>
                                        <p:tgtEl>
                                          <p:spTgt spid="4"/>
                                        </p:tgtEl>
                                      </p:cBhvr>
                                    </p:cmd>
                                  </p:childTnLst>
                                </p:cTn>
                              </p:par>
                              <p:par>
                                <p:cTn id="13" presetID="1" presetClass="mediacall" presetSubtype="0" fill="hold" nodeType="withEffect">
                                  <p:stCondLst>
                                    <p:cond delay="800"/>
                                  </p:stCondLst>
                                  <p:childTnLst>
                                    <p:cmd type="call" cmd="playFrom(0.0)">
                                      <p:cBhvr>
                                        <p:cTn id="14" dur="9809" fill="hold"/>
                                        <p:tgtEl>
                                          <p:spTgt spid="5"/>
                                        </p:tgtEl>
                                      </p:cBhvr>
                                    </p:cmd>
                                  </p:childTnLst>
                                </p:cTn>
                              </p:par>
                              <p:par>
                                <p:cTn id="15" presetID="1" presetClass="mediacall" presetSubtype="0" fill="hold" nodeType="withEffect">
                                  <p:stCondLst>
                                    <p:cond delay="1700"/>
                                  </p:stCondLst>
                                  <p:childTnLst>
                                    <p:cmd type="call" cmd="playFrom(0.0)">
                                      <p:cBhvr>
                                        <p:cTn id="16" dur="98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7" fill="hold" display="0">
                  <p:stCondLst>
                    <p:cond delay="indefinite"/>
                  </p:stCondLst>
                </p:cTn>
                <p:tgtEl>
                  <p:spTgt spid="7"/>
                </p:tgtEl>
              </p:cMediaNode>
            </p:video>
            <p:video>
              <p:cMediaNode vol="80000">
                <p:cTn id="18" fill="hold" display="0">
                  <p:stCondLst>
                    <p:cond delay="indefinite"/>
                  </p:stCondLst>
                </p:cTn>
                <p:tgtEl>
                  <p:spTgt spid="3"/>
                </p:tgtEl>
              </p:cMediaNode>
            </p:video>
            <p:video>
              <p:cMediaNode vol="80000">
                <p:cTn id="19" fill="hold" display="0">
                  <p:stCondLst>
                    <p:cond delay="indefinite"/>
                  </p:stCondLst>
                </p:cTn>
                <p:tgtEl>
                  <p:spTgt spid="6"/>
                </p:tgtEl>
              </p:cMediaNode>
            </p:video>
            <p:video>
              <p:cMediaNode vol="80000">
                <p:cTn id="20" fill="hold" display="0">
                  <p:stCondLst>
                    <p:cond delay="indefinite"/>
                  </p:stCondLst>
                </p:cTn>
                <p:tgtEl>
                  <p:spTgt spid="4"/>
                </p:tgtEl>
              </p:cMediaNode>
            </p:video>
            <p:video>
              <p:cMediaNode vol="80000">
                <p:cTn id="21" fill="hold" display="0">
                  <p:stCondLst>
                    <p:cond delay="indefinite"/>
                  </p:stCondLst>
                </p:cTn>
                <p:tgtEl>
                  <p:spTgt spid="5"/>
                </p:tgtEl>
              </p:cMediaNode>
            </p:video>
            <p:video>
              <p:cMediaNode vol="80000">
                <p:cTn id="22" fill="hold" display="0">
                  <p:stCondLst>
                    <p:cond delay="indefinite"/>
                  </p:stCondLst>
                </p:cTn>
                <p:tgtEl>
                  <p:spTgt spid="2"/>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2356023" y="98856"/>
            <a:ext cx="4431955" cy="929844"/>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sz="4800" b="1" dirty="0" smtClean="0">
                <a:solidFill>
                  <a:schemeClr val="bg1"/>
                </a:solidFill>
              </a:rPr>
              <a:t>Applications</a:t>
            </a:r>
            <a:endParaRPr lang="en-GB" sz="4800" b="1" dirty="0">
              <a:solidFill>
                <a:schemeClr val="bg1"/>
              </a:solidFill>
            </a:endParaRPr>
          </a:p>
        </p:txBody>
      </p:sp>
      <p:sp>
        <p:nvSpPr>
          <p:cNvPr id="6" name="TextBox 5"/>
          <p:cNvSpPr txBox="1"/>
          <p:nvPr/>
        </p:nvSpPr>
        <p:spPr>
          <a:xfrm>
            <a:off x="295275" y="1248272"/>
            <a:ext cx="8572500" cy="523220"/>
          </a:xfrm>
          <a:prstGeom prst="rect">
            <a:avLst/>
          </a:prstGeom>
          <a:ln w="76200"/>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800" dirty="0" smtClean="0">
                <a:solidFill>
                  <a:schemeClr val="bg1"/>
                </a:solidFill>
              </a:rPr>
              <a:t>Models/theories developed in lab are tested in real-world</a:t>
            </a:r>
            <a:endParaRPr lang="en-GB" sz="2400" dirty="0">
              <a:solidFill>
                <a:schemeClr val="bg1"/>
              </a:solidFill>
            </a:endParaRPr>
          </a:p>
        </p:txBody>
      </p:sp>
      <p:graphicFrame>
        <p:nvGraphicFramePr>
          <p:cNvPr id="4" name="Diagram 3"/>
          <p:cNvGraphicFramePr/>
          <p:nvPr>
            <p:extLst>
              <p:ext uri="{D42A27DB-BD31-4B8C-83A1-F6EECF244321}">
                <p14:modId xmlns:p14="http://schemas.microsoft.com/office/powerpoint/2010/main" val="4241195944"/>
              </p:ext>
            </p:extLst>
          </p:nvPr>
        </p:nvGraphicFramePr>
        <p:xfrm>
          <a:off x="381000" y="2166804"/>
          <a:ext cx="8305800" cy="4233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95333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2356023" y="148284"/>
            <a:ext cx="4431955" cy="1178008"/>
          </a:xfrm>
          <a:ln w="76200">
            <a:solidFill>
              <a:schemeClr val="bg2">
                <a:lumMod val="40000"/>
                <a:lumOff val="60000"/>
              </a:schemeClr>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4800" b="1" dirty="0" smtClean="0">
                <a:solidFill>
                  <a:schemeClr val="bg1"/>
                </a:solidFill>
              </a:rPr>
              <a:t>Application CONSIDERATIONS </a:t>
            </a:r>
            <a:endParaRPr lang="en-GB" sz="4800" b="1" dirty="0">
              <a:solidFill>
                <a:schemeClr val="bg1"/>
              </a:solidFill>
            </a:endParaRPr>
          </a:p>
        </p:txBody>
      </p:sp>
      <p:sp>
        <p:nvSpPr>
          <p:cNvPr id="6" name="TextBox 5"/>
          <p:cNvSpPr txBox="1"/>
          <p:nvPr/>
        </p:nvSpPr>
        <p:spPr>
          <a:xfrm>
            <a:off x="354226" y="1516259"/>
            <a:ext cx="8534399" cy="4401205"/>
          </a:xfrm>
          <a:prstGeom prst="rect">
            <a:avLst/>
          </a:prstGeom>
          <a:ln w="76200"/>
        </p:spPr>
        <p:style>
          <a:lnRef idx="2">
            <a:schemeClr val="accent5"/>
          </a:lnRef>
          <a:fillRef idx="1">
            <a:schemeClr val="lt1"/>
          </a:fillRef>
          <a:effectRef idx="0">
            <a:schemeClr val="accent5"/>
          </a:effectRef>
          <a:fontRef idx="minor">
            <a:schemeClr val="dk1"/>
          </a:fontRef>
        </p:style>
        <p:txBody>
          <a:bodyPr wrap="square" rtlCol="0">
            <a:spAutoFit/>
          </a:bodyPr>
          <a:lstStyle/>
          <a:p>
            <a:pPr marL="285750" indent="-285750">
              <a:buFont typeface="Arial" panose="020B0604020202020204" pitchFamily="34" charset="0"/>
              <a:buChar char="•"/>
            </a:pPr>
            <a:r>
              <a:rPr lang="en-GB" sz="2800" dirty="0" smtClean="0">
                <a:solidFill>
                  <a:schemeClr val="bg1"/>
                </a:solidFill>
              </a:rPr>
              <a:t>Experimental performance Psychology concerned with </a:t>
            </a:r>
            <a:r>
              <a:rPr lang="en-GB" sz="2800" b="1" i="1" dirty="0" smtClean="0">
                <a:solidFill>
                  <a:schemeClr val="bg1"/>
                </a:solidFill>
              </a:rPr>
              <a:t>Experimental Control &amp; Statistical Significance.</a:t>
            </a:r>
          </a:p>
          <a:p>
            <a:pPr marL="285750" indent="-285750">
              <a:buFont typeface="Arial" panose="020B0604020202020204" pitchFamily="34" charset="0"/>
              <a:buChar char="•"/>
            </a:pPr>
            <a:endParaRPr lang="en-GB" sz="2800" b="1" i="1" dirty="0">
              <a:solidFill>
                <a:schemeClr val="bg1"/>
              </a:solidFill>
            </a:endParaRPr>
          </a:p>
          <a:p>
            <a:pPr marL="285750" indent="-285750">
              <a:buFont typeface="Arial" panose="020B0604020202020204" pitchFamily="34" charset="0"/>
              <a:buChar char="•"/>
            </a:pPr>
            <a:r>
              <a:rPr lang="en-GB" sz="2800" dirty="0" smtClean="0">
                <a:solidFill>
                  <a:schemeClr val="bg1"/>
                </a:solidFill>
              </a:rPr>
              <a:t>Applied performance Psychology concerned with </a:t>
            </a:r>
            <a:r>
              <a:rPr lang="en-GB" sz="2800" b="1" i="1" dirty="0" smtClean="0">
                <a:solidFill>
                  <a:schemeClr val="bg1"/>
                </a:solidFill>
              </a:rPr>
              <a:t>Practical Significance &amp; acknowledgement of less control.  </a:t>
            </a:r>
          </a:p>
          <a:p>
            <a:pPr marL="285750" indent="-285750">
              <a:buFont typeface="Arial" panose="020B0604020202020204" pitchFamily="34" charset="0"/>
              <a:buChar char="•"/>
            </a:pPr>
            <a:endParaRPr lang="en-GB" sz="2800" b="1" i="1" dirty="0">
              <a:solidFill>
                <a:schemeClr val="bg1"/>
              </a:solidFill>
            </a:endParaRPr>
          </a:p>
          <a:p>
            <a:pPr marL="285750" indent="-285750">
              <a:buFont typeface="Arial" panose="020B0604020202020204" pitchFamily="34" charset="0"/>
              <a:buChar char="•"/>
            </a:pPr>
            <a:r>
              <a:rPr lang="en-GB" sz="2800" dirty="0" smtClean="0">
                <a:solidFill>
                  <a:schemeClr val="bg1"/>
                </a:solidFill>
              </a:rPr>
              <a:t>Along with theory, when designing experimental task aimed at understanding human performance in real-world, consideration must be given to relevance of the task beyond the lab &amp; should focus on context.  </a:t>
            </a:r>
            <a:endParaRPr lang="en-GB" sz="2400" dirty="0">
              <a:solidFill>
                <a:schemeClr val="bg1"/>
              </a:solidFill>
            </a:endParaRPr>
          </a:p>
        </p:txBody>
      </p:sp>
    </p:spTree>
    <p:extLst>
      <p:ext uri="{BB962C8B-B14F-4D97-AF65-F5344CB8AC3E}">
        <p14:creationId xmlns:p14="http://schemas.microsoft.com/office/powerpoint/2010/main" val="674075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randombar(horizontal)">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1478570"/>
          </a:xfrm>
        </p:spPr>
        <p:txBody>
          <a:bodyPr>
            <a:normAutofit/>
          </a:bodyPr>
          <a:lstStyle/>
          <a:p>
            <a:pPr algn="ctr"/>
            <a:r>
              <a:rPr lang="en-GB" sz="5400" b="1" dirty="0" smtClean="0"/>
              <a:t>Lecture summary</a:t>
            </a:r>
            <a:endParaRPr lang="en-GB" sz="5400" b="1" dirty="0"/>
          </a:p>
        </p:txBody>
      </p:sp>
      <p:sp>
        <p:nvSpPr>
          <p:cNvPr id="3" name="Content Placeholder 2"/>
          <p:cNvSpPr>
            <a:spLocks noGrp="1"/>
          </p:cNvSpPr>
          <p:nvPr>
            <p:ph idx="1"/>
          </p:nvPr>
        </p:nvSpPr>
        <p:spPr>
          <a:xfrm>
            <a:off x="617838" y="1103870"/>
            <a:ext cx="8270790" cy="5214552"/>
          </a:xfrm>
        </p:spPr>
        <p:txBody>
          <a:bodyPr>
            <a:normAutofit fontScale="85000" lnSpcReduction="20000"/>
          </a:bodyPr>
          <a:lstStyle/>
          <a:p>
            <a:r>
              <a:rPr lang="en-GB" sz="3300" dirty="0"/>
              <a:t>Human Performance </a:t>
            </a:r>
            <a:r>
              <a:rPr lang="en-GB" sz="3300" dirty="0" smtClean="0"/>
              <a:t>Psychology: a </a:t>
            </a:r>
            <a:r>
              <a:rPr lang="en-GB" sz="3300" dirty="0"/>
              <a:t>discipline that encompasses theoretical cognitive psychology and </a:t>
            </a:r>
            <a:r>
              <a:rPr lang="en-GB" sz="3300" dirty="0" smtClean="0"/>
              <a:t>applied </a:t>
            </a:r>
            <a:r>
              <a:rPr lang="en-GB" sz="3300" dirty="0"/>
              <a:t>study of real-world tasks.</a:t>
            </a:r>
          </a:p>
          <a:p>
            <a:pPr lvl="1"/>
            <a:r>
              <a:rPr lang="en-GB" sz="2800" dirty="0" smtClean="0"/>
              <a:t>Theories </a:t>
            </a:r>
            <a:r>
              <a:rPr lang="en-GB" sz="2800" dirty="0"/>
              <a:t>attempt to explain how various factors influence task-related behaviours in real life.</a:t>
            </a:r>
          </a:p>
          <a:p>
            <a:pPr lvl="1"/>
            <a:r>
              <a:rPr lang="en-GB" sz="2800" dirty="0"/>
              <a:t>Theories aim to define information processing circuitry that underpins performance and the neural processes that support information-processing.    </a:t>
            </a:r>
          </a:p>
          <a:p>
            <a:pPr lvl="1"/>
            <a:endParaRPr lang="en-GB" sz="2400" dirty="0"/>
          </a:p>
          <a:p>
            <a:r>
              <a:rPr lang="en-GB" sz="3300" dirty="0"/>
              <a:t>Topics in the discipline include cognitive modelling, information processing, and the biological bases for performance.</a:t>
            </a:r>
          </a:p>
          <a:p>
            <a:endParaRPr lang="en-GB" dirty="0"/>
          </a:p>
        </p:txBody>
      </p:sp>
    </p:spTree>
    <p:extLst>
      <p:ext uri="{BB962C8B-B14F-4D97-AF65-F5344CB8AC3E}">
        <p14:creationId xmlns:p14="http://schemas.microsoft.com/office/powerpoint/2010/main" val="27912478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1478570"/>
          </a:xfrm>
        </p:spPr>
        <p:txBody>
          <a:bodyPr>
            <a:normAutofit/>
          </a:bodyPr>
          <a:lstStyle/>
          <a:p>
            <a:pPr algn="ctr"/>
            <a:r>
              <a:rPr lang="en-GB" sz="6000" b="1" dirty="0" smtClean="0"/>
              <a:t>Next week</a:t>
            </a:r>
            <a:endParaRPr lang="en-GB" sz="6000" b="1" dirty="0"/>
          </a:p>
        </p:txBody>
      </p:sp>
      <p:sp>
        <p:nvSpPr>
          <p:cNvPr id="3" name="Content Placeholder 2"/>
          <p:cNvSpPr>
            <a:spLocks noGrp="1"/>
          </p:cNvSpPr>
          <p:nvPr>
            <p:ph idx="1"/>
          </p:nvPr>
        </p:nvSpPr>
        <p:spPr>
          <a:xfrm>
            <a:off x="667265" y="1057275"/>
            <a:ext cx="8369643" cy="4514850"/>
          </a:xfrm>
        </p:spPr>
        <p:txBody>
          <a:bodyPr>
            <a:noAutofit/>
          </a:bodyPr>
          <a:lstStyle/>
          <a:p>
            <a:r>
              <a:rPr lang="en-GB" sz="4000" u="sng" dirty="0" smtClean="0"/>
              <a:t>Lecture:</a:t>
            </a:r>
            <a:r>
              <a:rPr lang="en-GB" sz="4000" dirty="0" smtClean="0"/>
              <a:t> </a:t>
            </a:r>
            <a:r>
              <a:rPr lang="en-GB" sz="4000" dirty="0"/>
              <a:t>Cognitive Modelling </a:t>
            </a:r>
            <a:r>
              <a:rPr lang="en-GB" sz="4000" dirty="0" smtClean="0"/>
              <a:t>and Information Processing.</a:t>
            </a:r>
          </a:p>
          <a:p>
            <a:pPr>
              <a:lnSpc>
                <a:spcPct val="100000"/>
              </a:lnSpc>
            </a:pPr>
            <a:r>
              <a:rPr lang="en-GB" sz="4000" u="sng" dirty="0" smtClean="0"/>
              <a:t>Seminar:</a:t>
            </a:r>
            <a:r>
              <a:rPr lang="en-GB" sz="4000" dirty="0" smtClean="0"/>
              <a:t> </a:t>
            </a:r>
            <a:r>
              <a:rPr lang="en-GB" sz="4000" smtClean="0"/>
              <a:t>Computational Modelling </a:t>
            </a:r>
            <a:endParaRPr lang="en-GB" sz="3600" dirty="0" smtClean="0"/>
          </a:p>
          <a:p>
            <a:endParaRPr lang="en-GB" sz="1100" b="1" u="sng" dirty="0" smtClean="0"/>
          </a:p>
          <a:p>
            <a:r>
              <a:rPr lang="en-GB" sz="4000" b="1" u="sng" dirty="0" smtClean="0"/>
              <a:t>ESSENTIAL READING:</a:t>
            </a:r>
          </a:p>
          <a:p>
            <a:pPr lvl="1"/>
            <a:r>
              <a:rPr lang="en-GB" sz="3600" dirty="0" smtClean="0"/>
              <a:t>See module handbook</a:t>
            </a:r>
            <a:endParaRPr lang="en-GB" sz="3600" dirty="0"/>
          </a:p>
        </p:txBody>
      </p:sp>
    </p:spTree>
    <p:extLst>
      <p:ext uri="{BB962C8B-B14F-4D97-AF65-F5344CB8AC3E}">
        <p14:creationId xmlns:p14="http://schemas.microsoft.com/office/powerpoint/2010/main" val="4239587034"/>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29 - Light_Bulb_Question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9 - Light_Bulb_Question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29 - Light_Bulb_Question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29 - Light_Bulb_Question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718</TotalTime>
  <Words>2346</Words>
  <Application>Microsoft Office PowerPoint</Application>
  <PresentationFormat>On-screen Show (4:3)</PresentationFormat>
  <Paragraphs>231</Paragraphs>
  <Slides>28</Slides>
  <Notes>5</Notes>
  <HiddenSlides>0</HiddenSlides>
  <MMClips>24</MMClips>
  <ScaleCrop>false</ScaleCrop>
  <HeadingPairs>
    <vt:vector size="6" baseType="variant">
      <vt:variant>
        <vt:lpstr>Fonts Used</vt:lpstr>
      </vt:variant>
      <vt:variant>
        <vt:i4>12</vt:i4>
      </vt:variant>
      <vt:variant>
        <vt:lpstr>Theme</vt:lpstr>
      </vt:variant>
      <vt:variant>
        <vt:i4>5</vt:i4>
      </vt:variant>
      <vt:variant>
        <vt:lpstr>Slide Titles</vt:lpstr>
      </vt:variant>
      <vt:variant>
        <vt:i4>28</vt:i4>
      </vt:variant>
    </vt:vector>
  </HeadingPairs>
  <TitlesOfParts>
    <vt:vector size="45" baseType="lpstr">
      <vt:lpstr>ＭＳ Ｐゴシック</vt:lpstr>
      <vt:lpstr>ＭＳ Ｐゴシック</vt:lpstr>
      <vt:lpstr>Arial</vt:lpstr>
      <vt:lpstr>Book Antiqua</vt:lpstr>
      <vt:lpstr>Calibri</vt:lpstr>
      <vt:lpstr>Garamond</vt:lpstr>
      <vt:lpstr>Times</vt:lpstr>
      <vt:lpstr>Times New Roman</vt:lpstr>
      <vt:lpstr>Trebuchet MS</vt:lpstr>
      <vt:lpstr>Tw Cen MT</vt:lpstr>
      <vt:lpstr>Vani</vt:lpstr>
      <vt:lpstr>Wingdings</vt:lpstr>
      <vt:lpstr>Circuit</vt:lpstr>
      <vt:lpstr>29 - Light_Bulb_Questions</vt:lpstr>
      <vt:lpstr>1_29 - Light_Bulb_Questions</vt:lpstr>
      <vt:lpstr>2_29 - Light_Bulb_Questions</vt:lpstr>
      <vt:lpstr>3_29 - Light_Bulb_Questions</vt:lpstr>
      <vt:lpstr>Human performance m6x00915  Lecture 1: Introduction</vt:lpstr>
      <vt:lpstr>MODULE STRUCTURE</vt:lpstr>
      <vt:lpstr>MODULE AIMS</vt:lpstr>
      <vt:lpstr>LEARNING OUTCOMES</vt:lpstr>
      <vt:lpstr>MODULE CONTENT</vt:lpstr>
      <vt:lpstr>CORE TEXTS</vt:lpstr>
      <vt:lpstr>MODULE ASSESSMENTS</vt:lpstr>
      <vt:lpstr>Run through module moodle page and relevant documents</vt:lpstr>
      <vt:lpstr>PowerPoint Presentation</vt:lpstr>
      <vt:lpstr>WHY DO WE CARE ABOUT HUMAN PERFORMANCE?</vt:lpstr>
      <vt:lpstr>PowerPoint Presentation</vt:lpstr>
      <vt:lpstr>Influences on Performance</vt:lpstr>
      <vt:lpstr>DEFINITION </vt:lpstr>
      <vt:lpstr>CONSIDERATIONS </vt:lpstr>
      <vt:lpstr>CONSIDERATIONS </vt:lpstr>
      <vt:lpstr>BRIEF BACKGROUND </vt:lpstr>
      <vt:lpstr>BRIEF BACKGROUND </vt:lpstr>
      <vt:lpstr>BRIEF BACKGROUND </vt:lpstr>
      <vt:lpstr>HUMAN PERFORMANCE</vt:lpstr>
      <vt:lpstr>HUMAN PERFORMANCE</vt:lpstr>
      <vt:lpstr>PowerPoint Presentation</vt:lpstr>
      <vt:lpstr>PowerPoint Presentation</vt:lpstr>
      <vt:lpstr>Testing Theories</vt:lpstr>
      <vt:lpstr>PowerPoint Presentation</vt:lpstr>
      <vt:lpstr>Applications</vt:lpstr>
      <vt:lpstr>Application CONSIDERATIONS </vt:lpstr>
      <vt:lpstr>Lecture summary</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performance m6x00915  Lecture 1: Introduction</dc:title>
  <dc:creator>Kate Williams</dc:creator>
  <cp:lastModifiedBy>Kate Williams</cp:lastModifiedBy>
  <cp:revision>61</cp:revision>
  <dcterms:created xsi:type="dcterms:W3CDTF">2017-08-22T08:39:53Z</dcterms:created>
  <dcterms:modified xsi:type="dcterms:W3CDTF">2019-09-04T08:21:04Z</dcterms:modified>
</cp:coreProperties>
</file>