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7" r:id="rId1"/>
  </p:sldMasterIdLst>
  <p:sldIdLst>
    <p:sldId id="256" r:id="rId2"/>
    <p:sldId id="260" r:id="rId3"/>
    <p:sldId id="257" r:id="rId4"/>
    <p:sldId id="267" r:id="rId5"/>
    <p:sldId id="261" r:id="rId6"/>
    <p:sldId id="274" r:id="rId7"/>
    <p:sldId id="271" r:id="rId8"/>
    <p:sldId id="272" r:id="rId9"/>
    <p:sldId id="273" r:id="rId10"/>
    <p:sldId id="264" r:id="rId11"/>
    <p:sldId id="263" r:id="rId12"/>
    <p:sldId id="275"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BC5F750-EA3F-479D-BAF3-4C446DAE8100}" v="12" dt="2026-04-21T10:01:17.38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6" autoAdjust="0"/>
    <p:restoredTop sz="94660"/>
  </p:normalViewPr>
  <p:slideViewPr>
    <p:cSldViewPr snapToGrid="0">
      <p:cViewPr varScale="1">
        <p:scale>
          <a:sx n="86" d="100"/>
          <a:sy n="86" d="100"/>
        </p:scale>
        <p:origin x="48"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3342FE-E00B-4FAF-8F73-F722060EBA12}"/>
              </a:ext>
            </a:extLst>
          </p:cNvPr>
          <p:cNvSpPr>
            <a:spLocks noGrp="1"/>
          </p:cNvSpPr>
          <p:nvPr>
            <p:ph type="ctrTitle"/>
          </p:nvPr>
        </p:nvSpPr>
        <p:spPr>
          <a:xfrm>
            <a:off x="482600" y="978408"/>
            <a:ext cx="10506991" cy="2531555"/>
          </a:xfrm>
          <a:prstGeom prst="rect">
            <a:avLst/>
          </a:prstGeom>
        </p:spPr>
        <p:txBody>
          <a:bodyPr anchor="b"/>
          <a:lstStyle>
            <a:lvl1pPr algn="l">
              <a:defRPr sz="6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7C1CCE2-4461-473E-B23C-34C8CCF04B3A}"/>
              </a:ext>
            </a:extLst>
          </p:cNvPr>
          <p:cNvSpPr>
            <a:spLocks noGrp="1"/>
          </p:cNvSpPr>
          <p:nvPr>
            <p:ph type="subTitle" idx="1"/>
          </p:nvPr>
        </p:nvSpPr>
        <p:spPr>
          <a:xfrm>
            <a:off x="482600" y="3602038"/>
            <a:ext cx="10506991" cy="2277554"/>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0FAA551A-CE2F-4E35-A714-B1F04D4B4E8E}"/>
              </a:ext>
            </a:extLst>
          </p:cNvPr>
          <p:cNvSpPr>
            <a:spLocks noGrp="1"/>
          </p:cNvSpPr>
          <p:nvPr>
            <p:ph type="dt" sz="half" idx="10"/>
          </p:nvPr>
        </p:nvSpPr>
        <p:spPr/>
        <p:txBody>
          <a:bodyPr/>
          <a:lstStyle/>
          <a:p>
            <a:fld id="{81B8F32D-D8B6-4B9E-9CBF-DCAC30B7B93D}" type="datetimeFigureOut">
              <a:rPr lang="en-US" smtClean="0"/>
              <a:t>4/26/2026</a:t>
            </a:fld>
            <a:endParaRPr lang="en-US"/>
          </a:p>
        </p:txBody>
      </p:sp>
      <p:sp>
        <p:nvSpPr>
          <p:cNvPr id="5" name="Footer Placeholder 4">
            <a:extLst>
              <a:ext uri="{FF2B5EF4-FFF2-40B4-BE49-F238E27FC236}">
                <a16:creationId xmlns:a16="http://schemas.microsoft.com/office/drawing/2014/main" id="{26B5C907-6594-4DFF-A32B-449C3BA968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0376D75-E9DA-4660-AC52-51BA63FCB94D}"/>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10" name="Straight Connector 9">
            <a:extLst>
              <a:ext uri="{FF2B5EF4-FFF2-40B4-BE49-F238E27FC236}">
                <a16:creationId xmlns:a16="http://schemas.microsoft.com/office/drawing/2014/main" id="{A2EFA84C-D756-4DC7-AA46-68D776F37FA4}"/>
              </a:ext>
              <a:ext uri="{C183D7F6-B498-43B3-948B-1728B52AA6E4}">
                <adec:decorative xmlns:adec="http://schemas.microsoft.com/office/drawing/2017/decorative" val="1"/>
              </a:ext>
            </a:extLst>
          </p:cNvPr>
          <p:cNvCxnSpPr>
            <a:cxnSpLocks/>
          </p:cNvCxnSpPr>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7902923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943735-A77F-440D-9448-6AE7C204D377}"/>
              </a:ext>
            </a:extLst>
          </p:cNvPr>
          <p:cNvSpPr>
            <a:spLocks noGrp="1"/>
          </p:cNvSpPr>
          <p:nvPr>
            <p:ph type="title"/>
          </p:nvPr>
        </p:nvSpPr>
        <p:spPr>
          <a:xfrm>
            <a:off x="482600" y="978408"/>
            <a:ext cx="10634472" cy="2157984"/>
          </a:xfrm>
          <a:prstGeom prst="rect">
            <a:avLst/>
          </a:prstGeo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276C6EE-D55E-454B-B28C-EC73D1DB4A2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2A2905-6D2E-4319-9521-61452AB8F996}"/>
              </a:ext>
            </a:extLst>
          </p:cNvPr>
          <p:cNvSpPr>
            <a:spLocks noGrp="1"/>
          </p:cNvSpPr>
          <p:nvPr>
            <p:ph type="dt" sz="half" idx="10"/>
          </p:nvPr>
        </p:nvSpPr>
        <p:spPr/>
        <p:txBody>
          <a:bodyPr/>
          <a:lstStyle/>
          <a:p>
            <a:fld id="{81B8F32D-D8B6-4B9E-9CBF-DCAC30B7B93D}" type="datetimeFigureOut">
              <a:rPr lang="en-US" smtClean="0"/>
              <a:t>4/26/2026</a:t>
            </a:fld>
            <a:endParaRPr lang="en-US"/>
          </a:p>
        </p:txBody>
      </p:sp>
      <p:sp>
        <p:nvSpPr>
          <p:cNvPr id="5" name="Footer Placeholder 4">
            <a:extLst>
              <a:ext uri="{FF2B5EF4-FFF2-40B4-BE49-F238E27FC236}">
                <a16:creationId xmlns:a16="http://schemas.microsoft.com/office/drawing/2014/main" id="{6DAC7550-84E8-49D3-B419-6F5F327DAD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7AD2C6B-EA5D-4D97-BC84-6C860D536360}"/>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36112051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61B299E6-11CC-4181-86C3-528A13F1F556}"/>
              </a:ext>
              <a:ext uri="{C183D7F6-B498-43B3-948B-1728B52AA6E4}">
                <adec:decorative xmlns:adec="http://schemas.microsoft.com/office/drawing/2017/decorative" val="1"/>
              </a:ext>
            </a:extLst>
          </p:cNvPr>
          <p:cNvSpPr/>
          <p:nvPr/>
        </p:nvSpPr>
        <p:spPr>
          <a:xfrm>
            <a:off x="481007" y="3922232"/>
            <a:ext cx="11147071" cy="2434825"/>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803473-0A64-4F9F-833B-8D64E39019B1}"/>
              </a:ext>
            </a:extLst>
          </p:cNvPr>
          <p:cNvSpPr>
            <a:spLocks noGrp="1"/>
          </p:cNvSpPr>
          <p:nvPr>
            <p:ph type="title"/>
          </p:nvPr>
        </p:nvSpPr>
        <p:spPr>
          <a:xfrm>
            <a:off x="482600" y="978409"/>
            <a:ext cx="10515600" cy="2716769"/>
          </a:xfrm>
          <a:prstGeom prst="rect">
            <a:avLst/>
          </a:prstGeo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6873736-B424-40F2-B562-6DC10E5EDE4F}"/>
              </a:ext>
            </a:extLst>
          </p:cNvPr>
          <p:cNvSpPr>
            <a:spLocks noGrp="1"/>
          </p:cNvSpPr>
          <p:nvPr>
            <p:ph type="body" idx="1"/>
          </p:nvPr>
        </p:nvSpPr>
        <p:spPr>
          <a:xfrm>
            <a:off x="482600" y="4171445"/>
            <a:ext cx="10515600" cy="1918205"/>
          </a:xfrm>
        </p:spPr>
        <p:txBody>
          <a:bodyPr>
            <a:normAutofit/>
          </a:bodyPr>
          <a:lstStyle>
            <a:lvl1pPr marL="0" indent="0">
              <a:buNone/>
              <a:defRPr lang="en-US" sz="2400" i="1" kern="1200" dirty="0" smtClean="0">
                <a:solidFill>
                  <a:schemeClr val="tx1"/>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marL="0" lvl="0" indent="0" algn="l" defTabSz="914400" rtl="0" eaLnBrk="1" latinLnBrk="0" hangingPunct="1">
              <a:lnSpc>
                <a:spcPct val="110000"/>
              </a:lnSpc>
              <a:spcBef>
                <a:spcPts val="1000"/>
              </a:spcBef>
              <a:buFont typeface="Arial" panose="020B0604020202020204" pitchFamily="34" charset="0"/>
              <a:buNone/>
            </a:pPr>
            <a:r>
              <a:rPr lang="en-US"/>
              <a:t>Click to edit Master text styles</a:t>
            </a:r>
          </a:p>
        </p:txBody>
      </p:sp>
      <p:sp>
        <p:nvSpPr>
          <p:cNvPr id="4" name="Date Placeholder 3">
            <a:extLst>
              <a:ext uri="{FF2B5EF4-FFF2-40B4-BE49-F238E27FC236}">
                <a16:creationId xmlns:a16="http://schemas.microsoft.com/office/drawing/2014/main" id="{74348851-37C0-478D-B722-D76C817DC49D}"/>
              </a:ext>
            </a:extLst>
          </p:cNvPr>
          <p:cNvSpPr>
            <a:spLocks noGrp="1"/>
          </p:cNvSpPr>
          <p:nvPr>
            <p:ph type="dt" sz="half" idx="10"/>
          </p:nvPr>
        </p:nvSpPr>
        <p:spPr/>
        <p:txBody>
          <a:bodyPr/>
          <a:lstStyle/>
          <a:p>
            <a:fld id="{81B8F32D-D8B6-4B9E-9CBF-DCAC30B7B93D}" type="datetimeFigureOut">
              <a:rPr lang="en-US" smtClean="0"/>
              <a:t>4/26/2026</a:t>
            </a:fld>
            <a:endParaRPr lang="en-US"/>
          </a:p>
        </p:txBody>
      </p:sp>
      <p:sp>
        <p:nvSpPr>
          <p:cNvPr id="5" name="Footer Placeholder 4">
            <a:extLst>
              <a:ext uri="{FF2B5EF4-FFF2-40B4-BE49-F238E27FC236}">
                <a16:creationId xmlns:a16="http://schemas.microsoft.com/office/drawing/2014/main" id="{263E063E-66CE-4C18-91FA-D14AE052D7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A66D3D-FD62-470C-BC3C-A03771A32F60}"/>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11" name="Straight Connector 10">
            <a:extLst>
              <a:ext uri="{FF2B5EF4-FFF2-40B4-BE49-F238E27FC236}">
                <a16:creationId xmlns:a16="http://schemas.microsoft.com/office/drawing/2014/main" id="{DDFF0049-0231-4557-A707-569556F0CA83}"/>
              </a:ext>
              <a:ext uri="{C183D7F6-B498-43B3-948B-1728B52AA6E4}">
                <adec:decorative xmlns:adec="http://schemas.microsoft.com/office/drawing/2017/decorative" val="1"/>
              </a:ext>
            </a:extLst>
          </p:cNvPr>
          <p:cNvCxnSpPr>
            <a:cxnSpLocks/>
          </p:cNvCxnSpPr>
          <p:nvPr/>
        </p:nvCxnSpPr>
        <p:spPr>
          <a:xfrm>
            <a:off x="481007" y="3922232"/>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5" name="Straight Connector 14">
            <a:extLst>
              <a:ext uri="{FF2B5EF4-FFF2-40B4-BE49-F238E27FC236}">
                <a16:creationId xmlns:a16="http://schemas.microsoft.com/office/drawing/2014/main" id="{457A0DB1-87C8-4BF4-B2A2-F9CA6ED05AC4}"/>
              </a:ext>
              <a:ext uri="{C183D7F6-B498-43B3-948B-1728B52AA6E4}">
                <adec:decorative xmlns:adec="http://schemas.microsoft.com/office/drawing/2017/decorative" val="1"/>
              </a:ext>
            </a:extLst>
          </p:cNvPr>
          <p:cNvCxnSpPr>
            <a:cxnSpLocks/>
          </p:cNvCxnSpPr>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8" name="Straight Connector 7">
            <a:extLst>
              <a:ext uri="{FF2B5EF4-FFF2-40B4-BE49-F238E27FC236}">
                <a16:creationId xmlns:a16="http://schemas.microsoft.com/office/drawing/2014/main" id="{F6C29209-8A8F-48A7-8BA2-AFADA37CBD4F}"/>
              </a:ext>
              <a:ext uri="{C183D7F6-B498-43B3-948B-1728B52AA6E4}">
                <adec:decorative xmlns:adec="http://schemas.microsoft.com/office/drawing/2017/decorative" val="1"/>
              </a:ext>
            </a:extLst>
          </p:cNvPr>
          <p:cNvCxnSpPr>
            <a:cxnSpLocks/>
          </p:cNvCxnSpPr>
          <p:nvPr/>
        </p:nvCxnSpPr>
        <p:spPr>
          <a:xfrm>
            <a:off x="481007"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0568075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166BE9C-AE7C-4C39-9694-C32D6939B965}"/>
              </a:ext>
              <a:ext uri="{C183D7F6-B498-43B3-948B-1728B52AA6E4}">
                <adec:decorative xmlns:adec="http://schemas.microsoft.com/office/drawing/2017/decorative" val="1"/>
              </a:ext>
            </a:extLst>
          </p:cNvPr>
          <p:cNvSpPr/>
          <p:nvPr/>
        </p:nvSpPr>
        <p:spPr>
          <a:xfrm>
            <a:off x="481007" y="483577"/>
            <a:ext cx="11147071" cy="2434824"/>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ACC42C-303A-4BDF-990A-2B07967BC9A9}"/>
              </a:ext>
            </a:extLst>
          </p:cNvPr>
          <p:cNvSpPr>
            <a:spLocks noGrp="1"/>
          </p:cNvSpPr>
          <p:nvPr>
            <p:ph type="title"/>
          </p:nvPr>
        </p:nvSpPr>
        <p:spPr>
          <a:xfrm>
            <a:off x="482599" y="978408"/>
            <a:ext cx="11147071" cy="1755263"/>
          </a:xfrm>
          <a:prstGeom prst="rect">
            <a:avLst/>
          </a:prstGeo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0C55CEF-353E-4E14-83AD-ACADDC08D943}"/>
              </a:ext>
            </a:extLst>
          </p:cNvPr>
          <p:cNvSpPr>
            <a:spLocks noGrp="1"/>
          </p:cNvSpPr>
          <p:nvPr>
            <p:ph sz="half" idx="1"/>
          </p:nvPr>
        </p:nvSpPr>
        <p:spPr>
          <a:xfrm>
            <a:off x="482600" y="3103131"/>
            <a:ext cx="5418551" cy="30738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2E55ECEF-9654-4AC1-BF77-7BC602BBD434}"/>
              </a:ext>
            </a:extLst>
          </p:cNvPr>
          <p:cNvSpPr>
            <a:spLocks noGrp="1"/>
          </p:cNvSpPr>
          <p:nvPr>
            <p:ph sz="half" idx="2"/>
          </p:nvPr>
        </p:nvSpPr>
        <p:spPr>
          <a:xfrm>
            <a:off x="6211120" y="3103131"/>
            <a:ext cx="5418551" cy="30738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64922FC8-BC06-407B-A82B-DA62B33A1CD4}"/>
              </a:ext>
            </a:extLst>
          </p:cNvPr>
          <p:cNvSpPr>
            <a:spLocks noGrp="1"/>
          </p:cNvSpPr>
          <p:nvPr>
            <p:ph type="dt" sz="half" idx="10"/>
          </p:nvPr>
        </p:nvSpPr>
        <p:spPr/>
        <p:txBody>
          <a:bodyPr/>
          <a:lstStyle/>
          <a:p>
            <a:fld id="{81B8F32D-D8B6-4B9E-9CBF-DCAC30B7B93D}" type="datetimeFigureOut">
              <a:rPr lang="en-US" smtClean="0"/>
              <a:t>4/26/2026</a:t>
            </a:fld>
            <a:endParaRPr lang="en-US"/>
          </a:p>
        </p:txBody>
      </p:sp>
      <p:sp>
        <p:nvSpPr>
          <p:cNvPr id="6" name="Footer Placeholder 5">
            <a:extLst>
              <a:ext uri="{FF2B5EF4-FFF2-40B4-BE49-F238E27FC236}">
                <a16:creationId xmlns:a16="http://schemas.microsoft.com/office/drawing/2014/main" id="{7915B701-4E1F-48AA-8A3C-ED5DD9151ED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06BCA31-8AC7-46F5-BCAB-41D54DF83D78}"/>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9" name="Straight Connector 8">
            <a:extLst>
              <a:ext uri="{FF2B5EF4-FFF2-40B4-BE49-F238E27FC236}">
                <a16:creationId xmlns:a16="http://schemas.microsoft.com/office/drawing/2014/main" id="{21BA86D8-2A29-4A0E-AEA0-39B41C4187DE}"/>
              </a:ext>
              <a:ext uri="{C183D7F6-B498-43B3-948B-1728B52AA6E4}">
                <adec:decorative xmlns:adec="http://schemas.microsoft.com/office/drawing/2017/decorative" val="1"/>
              </a:ext>
            </a:extLst>
          </p:cNvPr>
          <p:cNvCxnSpPr>
            <a:cxnSpLocks/>
          </p:cNvCxnSpPr>
          <p:nvPr/>
        </p:nvCxnSpPr>
        <p:spPr>
          <a:xfrm>
            <a:off x="482600" y="2918401"/>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8" name="Straight Connector 7">
            <a:extLst>
              <a:ext uri="{FF2B5EF4-FFF2-40B4-BE49-F238E27FC236}">
                <a16:creationId xmlns:a16="http://schemas.microsoft.com/office/drawing/2014/main" id="{F085E13E-918A-4D04-9E84-94148D7C878E}"/>
              </a:ext>
              <a:ext uri="{C183D7F6-B498-43B3-948B-1728B52AA6E4}">
                <adec:decorative xmlns:adec="http://schemas.microsoft.com/office/drawing/2017/decorative" val="1"/>
              </a:ext>
            </a:extLst>
          </p:cNvPr>
          <p:cNvCxnSpPr>
            <a:cxnSpLocks/>
          </p:cNvCxnSpPr>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2111181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5E892-D975-4DD6-8583-A14DDBE85F0C}"/>
              </a:ext>
            </a:extLst>
          </p:cNvPr>
          <p:cNvSpPr>
            <a:spLocks noGrp="1"/>
          </p:cNvSpPr>
          <p:nvPr>
            <p:ph type="title"/>
          </p:nvPr>
        </p:nvSpPr>
        <p:spPr>
          <a:xfrm>
            <a:off x="484631" y="978407"/>
            <a:ext cx="11145039" cy="1339584"/>
          </a:xfrm>
          <a:prstGeom prst="rect">
            <a:avLst/>
          </a:prstGeom>
        </p:spPr>
        <p:txBody>
          <a:bodyPr anchor="b"/>
          <a:lstStyle/>
          <a:p>
            <a:r>
              <a:rPr lang="en-US"/>
              <a:t>Click to edit Master title style</a:t>
            </a:r>
            <a:endParaRPr lang="en-US" dirty="0"/>
          </a:p>
        </p:txBody>
      </p:sp>
      <p:sp>
        <p:nvSpPr>
          <p:cNvPr id="3" name="Text Placeholder 2">
            <a:extLst>
              <a:ext uri="{FF2B5EF4-FFF2-40B4-BE49-F238E27FC236}">
                <a16:creationId xmlns:a16="http://schemas.microsoft.com/office/drawing/2014/main" id="{7F1F7700-CECC-4881-BE5C-A13CD825B73B}"/>
              </a:ext>
            </a:extLst>
          </p:cNvPr>
          <p:cNvSpPr>
            <a:spLocks noGrp="1"/>
          </p:cNvSpPr>
          <p:nvPr>
            <p:ph type="body" idx="1"/>
          </p:nvPr>
        </p:nvSpPr>
        <p:spPr>
          <a:xfrm>
            <a:off x="484632" y="2500921"/>
            <a:ext cx="5346222" cy="823912"/>
          </a:xfrm>
        </p:spPr>
        <p:txBody>
          <a:bodyPr anchor="b">
            <a:normAutofit/>
          </a:bodyPr>
          <a:lstStyle>
            <a:lvl1pPr marL="0" indent="0">
              <a:buNone/>
              <a:defRPr lang="en-US" sz="2400" b="0" i="1" kern="1200" dirty="0" smtClean="0">
                <a:solidFill>
                  <a:schemeClr val="tx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10000"/>
              </a:lnSpc>
              <a:spcBef>
                <a:spcPts val="1000"/>
              </a:spcBef>
              <a:buFont typeface="Arial" panose="020B0604020202020204" pitchFamily="34" charset="0"/>
              <a:buNone/>
            </a:pPr>
            <a:r>
              <a:rPr lang="en-US"/>
              <a:t>Click to edit Master text styles</a:t>
            </a:r>
          </a:p>
        </p:txBody>
      </p:sp>
      <p:sp>
        <p:nvSpPr>
          <p:cNvPr id="4" name="Content Placeholder 3">
            <a:extLst>
              <a:ext uri="{FF2B5EF4-FFF2-40B4-BE49-F238E27FC236}">
                <a16:creationId xmlns:a16="http://schemas.microsoft.com/office/drawing/2014/main" id="{4CA50766-520A-44C5-943E-569222B74104}"/>
              </a:ext>
            </a:extLst>
          </p:cNvPr>
          <p:cNvSpPr>
            <a:spLocks noGrp="1"/>
          </p:cNvSpPr>
          <p:nvPr>
            <p:ph sz="half" idx="2"/>
          </p:nvPr>
        </p:nvSpPr>
        <p:spPr>
          <a:xfrm>
            <a:off x="484632" y="3428999"/>
            <a:ext cx="5346222" cy="2760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272F7E42-976A-4239-8006-D68538D4B71F}"/>
              </a:ext>
            </a:extLst>
          </p:cNvPr>
          <p:cNvSpPr>
            <a:spLocks noGrp="1"/>
          </p:cNvSpPr>
          <p:nvPr>
            <p:ph type="body" sz="quarter" idx="3"/>
          </p:nvPr>
        </p:nvSpPr>
        <p:spPr>
          <a:xfrm>
            <a:off x="6257120" y="2500921"/>
            <a:ext cx="5372551" cy="823912"/>
          </a:xfrm>
        </p:spPr>
        <p:txBody>
          <a:bodyPr anchor="b"/>
          <a:lstStyle>
            <a:lvl1pPr marL="0" indent="0">
              <a:buNone/>
              <a:defRPr lang="en-US" sz="2400" b="0" i="1" kern="1200" smtClean="0">
                <a:solidFill>
                  <a:schemeClr val="tx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F8CA329-951F-4391-ADC5-7EA320B7782F}"/>
              </a:ext>
            </a:extLst>
          </p:cNvPr>
          <p:cNvSpPr>
            <a:spLocks noGrp="1"/>
          </p:cNvSpPr>
          <p:nvPr>
            <p:ph sz="quarter" idx="4"/>
          </p:nvPr>
        </p:nvSpPr>
        <p:spPr>
          <a:xfrm>
            <a:off x="6257120" y="3428999"/>
            <a:ext cx="5372551" cy="2760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9FBEC22A-DA46-460C-B865-D928C20AE763}"/>
              </a:ext>
            </a:extLst>
          </p:cNvPr>
          <p:cNvSpPr>
            <a:spLocks noGrp="1"/>
          </p:cNvSpPr>
          <p:nvPr>
            <p:ph type="dt" sz="half" idx="10"/>
          </p:nvPr>
        </p:nvSpPr>
        <p:spPr/>
        <p:txBody>
          <a:bodyPr/>
          <a:lstStyle/>
          <a:p>
            <a:fld id="{81B8F32D-D8B6-4B9E-9CBF-DCAC30B7B93D}" type="datetimeFigureOut">
              <a:rPr lang="en-US" smtClean="0"/>
              <a:t>4/26/2026</a:t>
            </a:fld>
            <a:endParaRPr lang="en-US"/>
          </a:p>
        </p:txBody>
      </p:sp>
      <p:sp>
        <p:nvSpPr>
          <p:cNvPr id="8" name="Footer Placeholder 7">
            <a:extLst>
              <a:ext uri="{FF2B5EF4-FFF2-40B4-BE49-F238E27FC236}">
                <a16:creationId xmlns:a16="http://schemas.microsoft.com/office/drawing/2014/main" id="{4EB2D647-42C5-4AB7-BB71-3A44065716E7}"/>
              </a:ext>
            </a:extLst>
          </p:cNvPr>
          <p:cNvSpPr>
            <a:spLocks noGrp="1"/>
          </p:cNvSpPr>
          <p:nvPr>
            <p:ph type="ftr" sz="quarter" idx="11"/>
          </p:nvPr>
        </p:nvSpPr>
        <p:spPr>
          <a:xfrm>
            <a:off x="484632" y="6419088"/>
            <a:ext cx="4114800" cy="365125"/>
          </a:xfrm>
        </p:spPr>
        <p:txBody>
          <a:bodyPr/>
          <a:lstStyle/>
          <a:p>
            <a:endParaRPr lang="en-US"/>
          </a:p>
        </p:txBody>
      </p:sp>
      <p:sp>
        <p:nvSpPr>
          <p:cNvPr id="9" name="Slide Number Placeholder 8">
            <a:extLst>
              <a:ext uri="{FF2B5EF4-FFF2-40B4-BE49-F238E27FC236}">
                <a16:creationId xmlns:a16="http://schemas.microsoft.com/office/drawing/2014/main" id="{590B2B67-714C-46DA-85E5-598B4244D3B0}"/>
              </a:ext>
            </a:extLst>
          </p:cNvPr>
          <p:cNvSpPr>
            <a:spLocks noGrp="1"/>
          </p:cNvSpPr>
          <p:nvPr>
            <p:ph type="sldNum" sz="quarter" idx="12"/>
          </p:nvPr>
        </p:nvSpPr>
        <p:spPr>
          <a:xfrm>
            <a:off x="10989591" y="-7190"/>
            <a:ext cx="640080" cy="365125"/>
          </a:xfrm>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3900065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D4B6724-AB30-4E7C-BE2B-ECD94FF1B463}"/>
              </a:ext>
              <a:ext uri="{C183D7F6-B498-43B3-948B-1728B52AA6E4}">
                <adec:decorative xmlns:adec="http://schemas.microsoft.com/office/drawing/2017/decorative" val="1"/>
              </a:ext>
            </a:extLst>
          </p:cNvPr>
          <p:cNvSpPr/>
          <p:nvPr/>
        </p:nvSpPr>
        <p:spPr>
          <a:xfrm>
            <a:off x="481007" y="3933311"/>
            <a:ext cx="11147071" cy="2434825"/>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1D4BAB-2678-4A19-A575-C47CAF1446E5}"/>
              </a:ext>
            </a:extLst>
          </p:cNvPr>
          <p:cNvSpPr>
            <a:spLocks noGrp="1"/>
          </p:cNvSpPr>
          <p:nvPr>
            <p:ph type="title"/>
          </p:nvPr>
        </p:nvSpPr>
        <p:spPr>
          <a:xfrm>
            <a:off x="482600" y="978408"/>
            <a:ext cx="10634472" cy="2591509"/>
          </a:xfrm>
          <a:prstGeom prst="rect">
            <a:avLst/>
          </a:prstGeom>
        </p:spPr>
        <p:txBody>
          <a:bodyPr anchor="b"/>
          <a:lstStyle/>
          <a:p>
            <a:r>
              <a:rPr lang="en-US"/>
              <a:t>Click to edit Master title style</a:t>
            </a:r>
            <a:endParaRPr lang="en-US" dirty="0"/>
          </a:p>
        </p:txBody>
      </p:sp>
      <p:sp>
        <p:nvSpPr>
          <p:cNvPr id="3" name="Date Placeholder 2">
            <a:extLst>
              <a:ext uri="{FF2B5EF4-FFF2-40B4-BE49-F238E27FC236}">
                <a16:creationId xmlns:a16="http://schemas.microsoft.com/office/drawing/2014/main" id="{4047C89E-0ABD-4FD2-924C-894345ADFED8}"/>
              </a:ext>
            </a:extLst>
          </p:cNvPr>
          <p:cNvSpPr>
            <a:spLocks noGrp="1"/>
          </p:cNvSpPr>
          <p:nvPr>
            <p:ph type="dt" sz="half" idx="10"/>
          </p:nvPr>
        </p:nvSpPr>
        <p:spPr/>
        <p:txBody>
          <a:bodyPr/>
          <a:lstStyle/>
          <a:p>
            <a:fld id="{81B8F32D-D8B6-4B9E-9CBF-DCAC30B7B93D}" type="datetimeFigureOut">
              <a:rPr lang="en-US" smtClean="0"/>
              <a:t>4/26/2026</a:t>
            </a:fld>
            <a:endParaRPr lang="en-US"/>
          </a:p>
        </p:txBody>
      </p:sp>
      <p:sp>
        <p:nvSpPr>
          <p:cNvPr id="4" name="Footer Placeholder 3">
            <a:extLst>
              <a:ext uri="{FF2B5EF4-FFF2-40B4-BE49-F238E27FC236}">
                <a16:creationId xmlns:a16="http://schemas.microsoft.com/office/drawing/2014/main" id="{553026CE-9CC8-403B-88B1-184D16532A8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3B3D616-3C18-401B-A792-E75149FDFC47}"/>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7" name="Straight Connector 6">
            <a:extLst>
              <a:ext uri="{FF2B5EF4-FFF2-40B4-BE49-F238E27FC236}">
                <a16:creationId xmlns:a16="http://schemas.microsoft.com/office/drawing/2014/main" id="{04EC6F70-D800-4067-A36A-5BBFC8018E2D}"/>
              </a:ext>
              <a:ext uri="{C183D7F6-B498-43B3-948B-1728B52AA6E4}">
                <adec:decorative xmlns:adec="http://schemas.microsoft.com/office/drawing/2017/decorative" val="1"/>
              </a:ext>
            </a:extLst>
          </p:cNvPr>
          <p:cNvCxnSpPr>
            <a:cxnSpLocks/>
          </p:cNvCxnSpPr>
          <p:nvPr/>
        </p:nvCxnSpPr>
        <p:spPr>
          <a:xfrm>
            <a:off x="482600" y="3933311"/>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42B66CB6-8988-4FBA-8524-726765A5F2AA}"/>
              </a:ext>
              <a:ext uri="{C183D7F6-B498-43B3-948B-1728B52AA6E4}">
                <adec:decorative xmlns:adec="http://schemas.microsoft.com/office/drawing/2017/decorative" val="1"/>
              </a:ext>
            </a:extLst>
          </p:cNvPr>
          <p:cNvCxnSpPr>
            <a:cxnSpLocks/>
          </p:cNvCxnSpPr>
          <p:nvPr/>
        </p:nvCxnSpPr>
        <p:spPr>
          <a:xfrm>
            <a:off x="481007"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0661696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5C73F84-0C6B-4EF4-9405-C389824999D4}"/>
              </a:ext>
            </a:extLst>
          </p:cNvPr>
          <p:cNvSpPr>
            <a:spLocks noGrp="1"/>
          </p:cNvSpPr>
          <p:nvPr>
            <p:ph type="dt" sz="half" idx="10"/>
          </p:nvPr>
        </p:nvSpPr>
        <p:spPr/>
        <p:txBody>
          <a:bodyPr/>
          <a:lstStyle/>
          <a:p>
            <a:fld id="{81B8F32D-D8B6-4B9E-9CBF-DCAC30B7B93D}" type="datetimeFigureOut">
              <a:rPr lang="en-US" smtClean="0"/>
              <a:t>4/26/2026</a:t>
            </a:fld>
            <a:endParaRPr lang="en-US"/>
          </a:p>
        </p:txBody>
      </p:sp>
      <p:sp>
        <p:nvSpPr>
          <p:cNvPr id="3" name="Footer Placeholder 2">
            <a:extLst>
              <a:ext uri="{FF2B5EF4-FFF2-40B4-BE49-F238E27FC236}">
                <a16:creationId xmlns:a16="http://schemas.microsoft.com/office/drawing/2014/main" id="{DCCEC807-744E-4C5C-8B15-09AED3E570A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DFBCB19-9F4B-474C-85C1-4A645A971827}"/>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15271446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6A88B0-DD6B-449B-AE32-D3192081E76F}"/>
              </a:ext>
            </a:extLst>
          </p:cNvPr>
          <p:cNvSpPr>
            <a:spLocks noGrp="1"/>
          </p:cNvSpPr>
          <p:nvPr>
            <p:ph type="title"/>
          </p:nvPr>
        </p:nvSpPr>
        <p:spPr>
          <a:xfrm>
            <a:off x="484632" y="978408"/>
            <a:ext cx="4287393" cy="2450592"/>
          </a:xfrm>
          <a:prstGeom prst="rect">
            <a:avLst/>
          </a:prstGeom>
        </p:spPr>
        <p:txBody>
          <a:bodyPr anchor="b"/>
          <a:lstStyle>
            <a:lvl1pPr>
              <a:defRPr lang="en-US" sz="5400" kern="1200" smtClean="0">
                <a:solidFill>
                  <a:schemeClr val="tx1"/>
                </a:solidFill>
                <a:latin typeface="+mj-lt"/>
                <a:ea typeface="+mj-ea"/>
                <a:cs typeface="+mj-cs"/>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4F22ED6-5B69-4B3B-BF96-3A75F2107FA6}"/>
              </a:ext>
            </a:extLst>
          </p:cNvPr>
          <p:cNvSpPr>
            <a:spLocks noGrp="1"/>
          </p:cNvSpPr>
          <p:nvPr>
            <p:ph idx="1"/>
          </p:nvPr>
        </p:nvSpPr>
        <p:spPr>
          <a:xfrm>
            <a:off x="5183187" y="987425"/>
            <a:ext cx="6446484"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07704043-D45F-440A-A15D-2718A913E05A}"/>
              </a:ext>
            </a:extLst>
          </p:cNvPr>
          <p:cNvSpPr>
            <a:spLocks noGrp="1"/>
          </p:cNvSpPr>
          <p:nvPr>
            <p:ph type="body" sz="half" idx="2"/>
          </p:nvPr>
        </p:nvSpPr>
        <p:spPr>
          <a:xfrm>
            <a:off x="484632" y="3645074"/>
            <a:ext cx="4287393" cy="2223914"/>
          </a:xfrm>
        </p:spPr>
        <p:txBody>
          <a:bodyPr/>
          <a:lstStyle>
            <a:lvl1pPr marL="0" indent="0">
              <a:buNone/>
              <a:defRPr lang="en-US" sz="2400" i="1" kern="1200" dirty="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B0072DC-7326-43E7-806C-B690C439E8A8}"/>
              </a:ext>
            </a:extLst>
          </p:cNvPr>
          <p:cNvSpPr>
            <a:spLocks noGrp="1"/>
          </p:cNvSpPr>
          <p:nvPr>
            <p:ph type="dt" sz="half" idx="10"/>
          </p:nvPr>
        </p:nvSpPr>
        <p:spPr/>
        <p:txBody>
          <a:bodyPr/>
          <a:lstStyle/>
          <a:p>
            <a:fld id="{81B8F32D-D8B6-4B9E-9CBF-DCAC30B7B93D}" type="datetimeFigureOut">
              <a:rPr lang="en-US" smtClean="0"/>
              <a:t>4/26/2026</a:t>
            </a:fld>
            <a:endParaRPr lang="en-US"/>
          </a:p>
        </p:txBody>
      </p:sp>
      <p:sp>
        <p:nvSpPr>
          <p:cNvPr id="6" name="Footer Placeholder 5">
            <a:extLst>
              <a:ext uri="{FF2B5EF4-FFF2-40B4-BE49-F238E27FC236}">
                <a16:creationId xmlns:a16="http://schemas.microsoft.com/office/drawing/2014/main" id="{73F89A0F-B8C6-4AA6-A9C4-4A454F42241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E57A616-A4F2-4FC5-88DE-B4E6BA542895}"/>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29650705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B773D-D007-4687-BA9C-9F229829B5EF}"/>
              </a:ext>
            </a:extLst>
          </p:cNvPr>
          <p:cNvSpPr>
            <a:spLocks noGrp="1"/>
          </p:cNvSpPr>
          <p:nvPr>
            <p:ph type="title"/>
          </p:nvPr>
        </p:nvSpPr>
        <p:spPr>
          <a:xfrm>
            <a:off x="484632" y="978407"/>
            <a:ext cx="4287393" cy="2450593"/>
          </a:xfrm>
          <a:prstGeom prst="rect">
            <a:avLst/>
          </a:prstGeom>
        </p:spPr>
        <p:txBody>
          <a:bodyPr anchor="b"/>
          <a:lstStyle>
            <a:lvl1pPr>
              <a:defRPr lang="en-US" sz="5400" kern="1200" smtClean="0">
                <a:solidFill>
                  <a:schemeClr val="tx1"/>
                </a:solidFill>
                <a:latin typeface="+mj-lt"/>
                <a:ea typeface="+mj-ea"/>
                <a:cs typeface="+mj-cs"/>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A3A75FC-78D2-4EF5-884F-11B7BACF799A}"/>
              </a:ext>
            </a:extLst>
          </p:cNvPr>
          <p:cNvSpPr>
            <a:spLocks noGrp="1"/>
          </p:cNvSpPr>
          <p:nvPr>
            <p:ph type="pic" idx="1"/>
          </p:nvPr>
        </p:nvSpPr>
        <p:spPr>
          <a:xfrm>
            <a:off x="5183187" y="987425"/>
            <a:ext cx="6446483"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D7CE0BB-D335-4391-A23F-194C575CAF8F}"/>
              </a:ext>
            </a:extLst>
          </p:cNvPr>
          <p:cNvSpPr>
            <a:spLocks noGrp="1"/>
          </p:cNvSpPr>
          <p:nvPr>
            <p:ph type="body" sz="half" idx="2"/>
          </p:nvPr>
        </p:nvSpPr>
        <p:spPr>
          <a:xfrm>
            <a:off x="484632" y="3645074"/>
            <a:ext cx="4287393" cy="2223914"/>
          </a:xfrm>
        </p:spPr>
        <p:txBody>
          <a:bodyPr/>
          <a:lstStyle>
            <a:lvl1pPr marL="0" indent="0">
              <a:buNone/>
              <a:defRPr lang="en-US" sz="2400" i="1" kern="120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7701E1-B97B-4DA5-B9AD-07B7C12476AE}"/>
              </a:ext>
            </a:extLst>
          </p:cNvPr>
          <p:cNvSpPr>
            <a:spLocks noGrp="1"/>
          </p:cNvSpPr>
          <p:nvPr>
            <p:ph type="dt" sz="half" idx="10"/>
          </p:nvPr>
        </p:nvSpPr>
        <p:spPr/>
        <p:txBody>
          <a:bodyPr/>
          <a:lstStyle/>
          <a:p>
            <a:fld id="{81B8F32D-D8B6-4B9E-9CBF-DCAC30B7B93D}" type="datetimeFigureOut">
              <a:rPr lang="en-US" smtClean="0"/>
              <a:t>4/26/2026</a:t>
            </a:fld>
            <a:endParaRPr lang="en-US"/>
          </a:p>
        </p:txBody>
      </p:sp>
      <p:sp>
        <p:nvSpPr>
          <p:cNvPr id="6" name="Footer Placeholder 5">
            <a:extLst>
              <a:ext uri="{FF2B5EF4-FFF2-40B4-BE49-F238E27FC236}">
                <a16:creationId xmlns:a16="http://schemas.microsoft.com/office/drawing/2014/main" id="{076D9CF8-F42F-4618-9F26-8BFE56487AA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9CA2023-1ECA-4A96-BDC7-F7FA4368BE1B}"/>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6919387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1999A10-4355-4A13-B008-196B21ABEEAF}"/>
              </a:ext>
              <a:ext uri="{C183D7F6-B498-43B3-948B-1728B52AA6E4}">
                <adec:decorative xmlns:adec="http://schemas.microsoft.com/office/drawing/2017/decorative" val="1"/>
              </a:ext>
            </a:extLst>
          </p:cNvPr>
          <p:cNvSpPr/>
          <p:nvPr/>
        </p:nvSpPr>
        <p:spPr>
          <a:xfrm>
            <a:off x="482600" y="483576"/>
            <a:ext cx="11147071" cy="2434825"/>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36D448-AFEA-4483-B0E4-002840525CDD}"/>
              </a:ext>
            </a:extLst>
          </p:cNvPr>
          <p:cNvSpPr>
            <a:spLocks noGrp="1"/>
          </p:cNvSpPr>
          <p:nvPr>
            <p:ph type="title"/>
          </p:nvPr>
        </p:nvSpPr>
        <p:spPr>
          <a:xfrm>
            <a:off x="482600" y="978408"/>
            <a:ext cx="10506991" cy="1755263"/>
          </a:xfrm>
          <a:prstGeom prst="rect">
            <a:avLst/>
          </a:prstGeo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CF216234-4516-4303-8F60-A8127D89A5E5}"/>
              </a:ext>
            </a:extLst>
          </p:cNvPr>
          <p:cNvSpPr>
            <a:spLocks noGrp="1"/>
          </p:cNvSpPr>
          <p:nvPr>
            <p:ph type="body" orient="vert" idx="1"/>
          </p:nvPr>
        </p:nvSpPr>
        <p:spPr>
          <a:xfrm>
            <a:off x="484192" y="3103131"/>
            <a:ext cx="10506991" cy="309294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46B5D50-A474-462B-A807-DF186B1C2F48}"/>
              </a:ext>
            </a:extLst>
          </p:cNvPr>
          <p:cNvSpPr>
            <a:spLocks noGrp="1"/>
          </p:cNvSpPr>
          <p:nvPr>
            <p:ph type="dt" sz="half" idx="10"/>
          </p:nvPr>
        </p:nvSpPr>
        <p:spPr/>
        <p:txBody>
          <a:bodyPr/>
          <a:lstStyle/>
          <a:p>
            <a:fld id="{81B8F32D-D8B6-4B9E-9CBF-DCAC30B7B93D}" type="datetimeFigureOut">
              <a:rPr lang="en-US" smtClean="0"/>
              <a:t>4/26/2026</a:t>
            </a:fld>
            <a:endParaRPr lang="en-US"/>
          </a:p>
        </p:txBody>
      </p:sp>
      <p:sp>
        <p:nvSpPr>
          <p:cNvPr id="5" name="Footer Placeholder 4">
            <a:extLst>
              <a:ext uri="{FF2B5EF4-FFF2-40B4-BE49-F238E27FC236}">
                <a16:creationId xmlns:a16="http://schemas.microsoft.com/office/drawing/2014/main" id="{F8BF1DAF-2E2D-46ED-AA3E-3D2FE40399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2FC771-EB13-4EB5-A0A2-3968C6ABBD4E}"/>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8" name="Straight Connector 7">
            <a:extLst>
              <a:ext uri="{FF2B5EF4-FFF2-40B4-BE49-F238E27FC236}">
                <a16:creationId xmlns:a16="http://schemas.microsoft.com/office/drawing/2014/main" id="{B3B596B8-8230-4695-8D76-F06AFA8156C3}"/>
              </a:ext>
              <a:ext uri="{C183D7F6-B498-43B3-948B-1728B52AA6E4}">
                <adec:decorative xmlns:adec="http://schemas.microsoft.com/office/drawing/2017/decorative" val="1"/>
              </a:ext>
            </a:extLst>
          </p:cNvPr>
          <p:cNvCxnSpPr>
            <a:cxnSpLocks/>
          </p:cNvCxnSpPr>
          <p:nvPr/>
        </p:nvCxnSpPr>
        <p:spPr>
          <a:xfrm>
            <a:off x="482600" y="2918401"/>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4" name="Straight Connector 13">
            <a:extLst>
              <a:ext uri="{FF2B5EF4-FFF2-40B4-BE49-F238E27FC236}">
                <a16:creationId xmlns:a16="http://schemas.microsoft.com/office/drawing/2014/main" id="{C53EBF93-5FD9-4F4E-8485-7B937145CD08}"/>
              </a:ext>
              <a:ext uri="{C183D7F6-B498-43B3-948B-1728B52AA6E4}">
                <adec:decorative xmlns:adec="http://schemas.microsoft.com/office/drawing/2017/decorative" val="1"/>
              </a:ext>
            </a:extLst>
          </p:cNvPr>
          <p:cNvCxnSpPr>
            <a:cxnSpLocks/>
          </p:cNvCxnSpPr>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6665993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66B4D06-C7C6-4949-8EB2-F03ED999A2BB}"/>
              </a:ext>
            </a:extLst>
          </p:cNvPr>
          <p:cNvSpPr>
            <a:spLocks noGrp="1"/>
          </p:cNvSpPr>
          <p:nvPr>
            <p:ph type="title" orient="vert"/>
          </p:nvPr>
        </p:nvSpPr>
        <p:spPr>
          <a:xfrm>
            <a:off x="8041710" y="978408"/>
            <a:ext cx="2947881" cy="5124777"/>
          </a:xfrm>
          <a:prstGeom prst="rect">
            <a:avLst/>
          </a:prstGeo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C921B9D-8C11-4176-AF22-89F972E21284}"/>
              </a:ext>
            </a:extLst>
          </p:cNvPr>
          <p:cNvSpPr>
            <a:spLocks noGrp="1"/>
          </p:cNvSpPr>
          <p:nvPr>
            <p:ph type="body" orient="vert" idx="1"/>
          </p:nvPr>
        </p:nvSpPr>
        <p:spPr>
          <a:xfrm>
            <a:off x="484632" y="978408"/>
            <a:ext cx="7256453" cy="512477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AFA9E1C-8E18-4A35-9BD8-427B1D14BB8E}"/>
              </a:ext>
            </a:extLst>
          </p:cNvPr>
          <p:cNvSpPr>
            <a:spLocks noGrp="1"/>
          </p:cNvSpPr>
          <p:nvPr>
            <p:ph type="dt" sz="half" idx="10"/>
          </p:nvPr>
        </p:nvSpPr>
        <p:spPr/>
        <p:txBody>
          <a:bodyPr/>
          <a:lstStyle/>
          <a:p>
            <a:fld id="{81B8F32D-D8B6-4B9E-9CBF-DCAC30B7B93D}" type="datetimeFigureOut">
              <a:rPr lang="en-US" smtClean="0"/>
              <a:t>4/26/2026</a:t>
            </a:fld>
            <a:endParaRPr lang="en-US"/>
          </a:p>
        </p:txBody>
      </p:sp>
      <p:sp>
        <p:nvSpPr>
          <p:cNvPr id="5" name="Footer Placeholder 4">
            <a:extLst>
              <a:ext uri="{FF2B5EF4-FFF2-40B4-BE49-F238E27FC236}">
                <a16:creationId xmlns:a16="http://schemas.microsoft.com/office/drawing/2014/main" id="{2E116CDB-7BB6-4DD2-A626-6DA8E569F2D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6D0403B-439E-449F-83B1-799EEC239A20}"/>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11212704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C87A535-3CAC-46BC-B2B2-3AE83EC3A561}"/>
              </a:ext>
            </a:extLst>
          </p:cNvPr>
          <p:cNvSpPr>
            <a:spLocks noGrp="1"/>
          </p:cNvSpPr>
          <p:nvPr>
            <p:ph type="title"/>
          </p:nvPr>
        </p:nvSpPr>
        <p:spPr>
          <a:xfrm>
            <a:off x="482600" y="978408"/>
            <a:ext cx="10506991" cy="2153099"/>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D8EBDBD-59EC-46ED-BE79-6D37B531D692}"/>
              </a:ext>
            </a:extLst>
          </p:cNvPr>
          <p:cNvSpPr>
            <a:spLocks noGrp="1"/>
          </p:cNvSpPr>
          <p:nvPr>
            <p:ph type="body" idx="1"/>
          </p:nvPr>
        </p:nvSpPr>
        <p:spPr>
          <a:xfrm>
            <a:off x="482600" y="3306870"/>
            <a:ext cx="10506991" cy="257272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C5921F5C-FD3D-42C7-90F4-5ECE6FFCFE7F}"/>
              </a:ext>
            </a:extLst>
          </p:cNvPr>
          <p:cNvSpPr>
            <a:spLocks noGrp="1"/>
          </p:cNvSpPr>
          <p:nvPr>
            <p:ph type="dt" sz="half" idx="2"/>
          </p:nvPr>
        </p:nvSpPr>
        <p:spPr>
          <a:xfrm>
            <a:off x="484632" y="100584"/>
            <a:ext cx="2743200" cy="365125"/>
          </a:xfrm>
          <a:prstGeom prst="rect">
            <a:avLst/>
          </a:prstGeom>
        </p:spPr>
        <p:txBody>
          <a:bodyPr vert="horz" lIns="91440" tIns="45720" rIns="91440" bIns="45720" rtlCol="0" anchor="ctr"/>
          <a:lstStyle>
            <a:lvl1pPr algn="l">
              <a:defRPr sz="900">
                <a:solidFill>
                  <a:schemeClr val="tx1"/>
                </a:solidFill>
              </a:defRPr>
            </a:lvl1pPr>
          </a:lstStyle>
          <a:p>
            <a:fld id="{81B8F32D-D8B6-4B9E-9CBF-DCAC30B7B93D}" type="datetimeFigureOut">
              <a:rPr lang="en-US" smtClean="0"/>
              <a:pPr/>
              <a:t>4/26/2026</a:t>
            </a:fld>
            <a:endParaRPr lang="en-US" dirty="0"/>
          </a:p>
        </p:txBody>
      </p:sp>
      <p:sp>
        <p:nvSpPr>
          <p:cNvPr id="5" name="Footer Placeholder 4">
            <a:extLst>
              <a:ext uri="{FF2B5EF4-FFF2-40B4-BE49-F238E27FC236}">
                <a16:creationId xmlns:a16="http://schemas.microsoft.com/office/drawing/2014/main" id="{0FE63D50-6D0B-4963-97B9-A32AE63235B8}"/>
              </a:ext>
            </a:extLst>
          </p:cNvPr>
          <p:cNvSpPr>
            <a:spLocks noGrp="1"/>
          </p:cNvSpPr>
          <p:nvPr>
            <p:ph type="ftr" sz="quarter" idx="3"/>
          </p:nvPr>
        </p:nvSpPr>
        <p:spPr>
          <a:xfrm>
            <a:off x="484632" y="6419088"/>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826B5E08-CAC3-4C87-B143-5F8956AE905D}"/>
              </a:ext>
            </a:extLst>
          </p:cNvPr>
          <p:cNvSpPr>
            <a:spLocks noGrp="1"/>
          </p:cNvSpPr>
          <p:nvPr>
            <p:ph type="sldNum" sz="quarter" idx="4"/>
          </p:nvPr>
        </p:nvSpPr>
        <p:spPr>
          <a:xfrm>
            <a:off x="10989591" y="100584"/>
            <a:ext cx="640080" cy="365125"/>
          </a:xfrm>
          <a:prstGeom prst="rect">
            <a:avLst/>
          </a:prstGeom>
        </p:spPr>
        <p:txBody>
          <a:bodyPr vert="horz" lIns="91440" tIns="45720" rIns="91440" bIns="45720" rtlCol="0" anchor="ctr"/>
          <a:lstStyle>
            <a:lvl1pPr algn="r">
              <a:defRPr sz="900">
                <a:solidFill>
                  <a:schemeClr val="tx1"/>
                </a:solidFill>
              </a:defRPr>
            </a:lvl1pPr>
          </a:lstStyle>
          <a:p>
            <a:fld id="{60553ECD-7F6D-420D-93CA-D8D15EB427AC}" type="slidenum">
              <a:rPr lang="en-US" smtClean="0"/>
              <a:pPr/>
              <a:t>‹#›</a:t>
            </a:fld>
            <a:endParaRPr lang="en-US" dirty="0"/>
          </a:p>
        </p:txBody>
      </p:sp>
      <p:cxnSp>
        <p:nvCxnSpPr>
          <p:cNvPr id="8" name="Straight Connector 7">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p:cNvCxnSpPr>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10" name="Straight Connector 9">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p:cNvCxnSpPr>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581964227"/>
      </p:ext>
    </p:extLst>
  </p:cSld>
  <p:clrMap bg1="lt1" tx1="dk1" bg2="lt2" tx2="dk2" accent1="accent1" accent2="accent2" accent3="accent3" accent4="accent4" accent5="accent5" accent6="accent6" hlink="hlink" folHlink="folHlink"/>
  <p:sldLayoutIdLst>
    <p:sldLayoutId id="2147483822" r:id="rId1"/>
    <p:sldLayoutId id="2147483823" r:id="rId2"/>
    <p:sldLayoutId id="2147483824" r:id="rId3"/>
    <p:sldLayoutId id="2147483825" r:id="rId4"/>
    <p:sldLayoutId id="2147483826" r:id="rId5"/>
    <p:sldLayoutId id="2147483820" r:id="rId6"/>
    <p:sldLayoutId id="2147483816" r:id="rId7"/>
    <p:sldLayoutId id="2147483817" r:id="rId8"/>
    <p:sldLayoutId id="2147483818" r:id="rId9"/>
    <p:sldLayoutId id="2147483819" r:id="rId10"/>
    <p:sldLayoutId id="2147483821" r:id="rId11"/>
  </p:sldLayoutIdLst>
  <p:txStyles>
    <p:titleStyle>
      <a:lvl1pPr algn="l" defTabSz="914400" rtl="0" eaLnBrk="1" latinLnBrk="0" hangingPunct="1">
        <a:lnSpc>
          <a:spcPct val="100000"/>
        </a:lnSpc>
        <a:spcBef>
          <a:spcPct val="0"/>
        </a:spcBef>
        <a:buNone/>
        <a:defRPr sz="6600" kern="1200">
          <a:solidFill>
            <a:schemeClr val="tx1"/>
          </a:solidFill>
          <a:latin typeface="+mj-lt"/>
          <a:ea typeface="+mj-ea"/>
          <a:cs typeface="+mj-cs"/>
        </a:defRPr>
      </a:lvl1pPr>
    </p:titleStyle>
    <p:bodyStyle>
      <a:lvl1pPr marL="0" indent="0" algn="l" defTabSz="914400" rtl="0" eaLnBrk="1" latinLnBrk="0" hangingPunct="1">
        <a:lnSpc>
          <a:spcPct val="100000"/>
        </a:lnSpc>
        <a:spcBef>
          <a:spcPts val="1000"/>
        </a:spcBef>
        <a:buFont typeface="Arial" panose="020B0604020202020204" pitchFamily="34" charset="0"/>
        <a:buNone/>
        <a:defRPr sz="24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2pPr>
      <a:lvl3pPr marL="914400" indent="0" algn="l" defTabSz="914400" rtl="0" eaLnBrk="1" latinLnBrk="0" hangingPunct="1">
        <a:lnSpc>
          <a:spcPct val="100000"/>
        </a:lnSpc>
        <a:spcBef>
          <a:spcPts val="500"/>
        </a:spcBef>
        <a:buFont typeface="Arial" panose="020B0604020202020204" pitchFamily="34" charset="0"/>
        <a:buNone/>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1828800" indent="0" algn="l" defTabSz="914400" rtl="0" eaLnBrk="1" latinLnBrk="0" hangingPunct="1">
        <a:lnSpc>
          <a:spcPct val="100000"/>
        </a:lnSpc>
        <a:spcBef>
          <a:spcPts val="500"/>
        </a:spcBef>
        <a:buFont typeface="Arial" panose="020B0604020202020204" pitchFamily="34" charset="0"/>
        <a:buNone/>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35F60170-91B4-45F0-B88B-9C07AEC464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2A400E-7E26-1C8C-00B7-AA94FD7C8537}"/>
              </a:ext>
            </a:extLst>
          </p:cNvPr>
          <p:cNvSpPr>
            <a:spLocks noGrp="1"/>
          </p:cNvSpPr>
          <p:nvPr>
            <p:ph type="ctrTitle"/>
          </p:nvPr>
        </p:nvSpPr>
        <p:spPr>
          <a:xfrm>
            <a:off x="481007" y="702870"/>
            <a:ext cx="5614993" cy="3093468"/>
          </a:xfrm>
        </p:spPr>
        <p:txBody>
          <a:bodyPr anchor="b">
            <a:normAutofit/>
          </a:bodyPr>
          <a:lstStyle/>
          <a:p>
            <a:r>
              <a:rPr lang="en-GB"/>
              <a:t>Humanistic Coaching</a:t>
            </a:r>
            <a:endParaRPr lang="en-GB" dirty="0"/>
          </a:p>
        </p:txBody>
      </p:sp>
      <p:sp>
        <p:nvSpPr>
          <p:cNvPr id="3" name="Subtitle 2">
            <a:extLst>
              <a:ext uri="{FF2B5EF4-FFF2-40B4-BE49-F238E27FC236}">
                <a16:creationId xmlns:a16="http://schemas.microsoft.com/office/drawing/2014/main" id="{2EFF50E6-2391-C798-15FC-3F4061BA9C5C}"/>
              </a:ext>
            </a:extLst>
          </p:cNvPr>
          <p:cNvSpPr>
            <a:spLocks noGrp="1"/>
          </p:cNvSpPr>
          <p:nvPr>
            <p:ph type="subTitle" idx="1"/>
          </p:nvPr>
        </p:nvSpPr>
        <p:spPr>
          <a:xfrm>
            <a:off x="481006" y="4067746"/>
            <a:ext cx="5614993" cy="2163418"/>
          </a:xfrm>
        </p:spPr>
        <p:txBody>
          <a:bodyPr anchor="t">
            <a:normAutofit/>
          </a:bodyPr>
          <a:lstStyle/>
          <a:p>
            <a:r>
              <a:rPr lang="en-GB"/>
              <a:t>Emily Wild</a:t>
            </a:r>
            <a:endParaRPr lang="en-GB" dirty="0"/>
          </a:p>
        </p:txBody>
      </p:sp>
      <p:pic>
        <p:nvPicPr>
          <p:cNvPr id="17" name="Picture 16">
            <a:extLst>
              <a:ext uri="{FF2B5EF4-FFF2-40B4-BE49-F238E27FC236}">
                <a16:creationId xmlns:a16="http://schemas.microsoft.com/office/drawing/2014/main" id="{E41577D3-BE16-B9C5-A809-9CA805633B06}"/>
              </a:ext>
            </a:extLst>
          </p:cNvPr>
          <p:cNvPicPr>
            <a:picLocks noChangeAspect="1"/>
          </p:cNvPicPr>
          <p:nvPr/>
        </p:nvPicPr>
        <p:blipFill>
          <a:blip r:embed="rId2">
            <a:alphaModFix/>
          </a:blip>
          <a:srcRect l="7490" r="24258" b="-1"/>
          <a:stretch>
            <a:fillRect/>
          </a:stretch>
        </p:blipFill>
        <p:spPr>
          <a:xfrm>
            <a:off x="6280340" y="489856"/>
            <a:ext cx="5349331" cy="5878282"/>
          </a:xfrm>
          <a:prstGeom prst="rect">
            <a:avLst/>
          </a:prstGeom>
        </p:spPr>
      </p:pic>
      <p:cxnSp>
        <p:nvCxnSpPr>
          <p:cNvPr id="24" name="Straight Connector 23">
            <a:extLst>
              <a:ext uri="{FF2B5EF4-FFF2-40B4-BE49-F238E27FC236}">
                <a16:creationId xmlns:a16="http://schemas.microsoft.com/office/drawing/2014/main" id="{2C84CC28-1690-471E-9AE2-3198EB86316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26" name="Straight Connector 25">
            <a:extLst>
              <a:ext uri="{FF2B5EF4-FFF2-40B4-BE49-F238E27FC236}">
                <a16:creationId xmlns:a16="http://schemas.microsoft.com/office/drawing/2014/main" id="{526E6137-4B85-4A65-BCC4-9BAB3D0DAE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7740643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263C5B-F8CE-5EA5-5F73-030DA7CD0826}"/>
              </a:ext>
            </a:extLst>
          </p:cNvPr>
          <p:cNvSpPr>
            <a:spLocks noGrp="1"/>
          </p:cNvSpPr>
          <p:nvPr>
            <p:ph type="title"/>
          </p:nvPr>
        </p:nvSpPr>
        <p:spPr/>
        <p:txBody>
          <a:bodyPr/>
          <a:lstStyle/>
          <a:p>
            <a:r>
              <a:rPr lang="en-GB" dirty="0"/>
              <a:t>The Humanistic Approach</a:t>
            </a:r>
          </a:p>
        </p:txBody>
      </p:sp>
      <p:sp>
        <p:nvSpPr>
          <p:cNvPr id="3" name="Content Placeholder 2">
            <a:extLst>
              <a:ext uri="{FF2B5EF4-FFF2-40B4-BE49-F238E27FC236}">
                <a16:creationId xmlns:a16="http://schemas.microsoft.com/office/drawing/2014/main" id="{09B1DC65-2006-B4D3-051E-AC8877D7264F}"/>
              </a:ext>
            </a:extLst>
          </p:cNvPr>
          <p:cNvSpPr>
            <a:spLocks noGrp="1"/>
          </p:cNvSpPr>
          <p:nvPr>
            <p:ph idx="1"/>
          </p:nvPr>
        </p:nvSpPr>
        <p:spPr/>
        <p:txBody>
          <a:bodyPr>
            <a:normAutofit fontScale="92500" lnSpcReduction="10000"/>
          </a:bodyPr>
          <a:lstStyle/>
          <a:p>
            <a:pPr marL="342900" indent="-342900">
              <a:buFont typeface="Arial" panose="020B0604020202020204" pitchFamily="34" charset="0"/>
              <a:buChar char="•"/>
            </a:pPr>
            <a:r>
              <a:rPr lang="en-GB" dirty="0"/>
              <a:t>The “Third Force” in psychology following Psychodynamic and Behavioural.</a:t>
            </a:r>
          </a:p>
          <a:p>
            <a:pPr marL="342900" indent="-342900">
              <a:buFont typeface="Arial" panose="020B0604020202020204" pitchFamily="34" charset="0"/>
              <a:buChar char="•"/>
            </a:pPr>
            <a:r>
              <a:rPr lang="en-GB" dirty="0"/>
              <a:t>Influenced by the work of psychologist Carl Rogers, writing in the 1980s.</a:t>
            </a:r>
          </a:p>
          <a:p>
            <a:pPr marL="342900" indent="-342900">
              <a:buFont typeface="Arial" panose="020B0604020202020204" pitchFamily="34" charset="0"/>
              <a:buChar char="•"/>
            </a:pPr>
            <a:r>
              <a:rPr lang="en-GB" dirty="0"/>
              <a:t>Humans aren’t broken or in need of fixing but have an innate drive to grow.</a:t>
            </a:r>
          </a:p>
          <a:p>
            <a:pPr marL="342900" indent="-342900">
              <a:buFont typeface="Arial" panose="020B0604020202020204" pitchFamily="34" charset="0"/>
              <a:buChar char="•"/>
            </a:pPr>
            <a:r>
              <a:rPr lang="en-GB" dirty="0"/>
              <a:t>We already contain a blueprint for full potential, but need the right environment to grow.</a:t>
            </a:r>
          </a:p>
          <a:p>
            <a:pPr marL="342900" indent="-342900">
              <a:buFont typeface="Arial" panose="020B0604020202020204" pitchFamily="34" charset="0"/>
              <a:buChar char="•"/>
            </a:pPr>
            <a:r>
              <a:rPr lang="en-GB" dirty="0"/>
              <a:t>Humanistic coaching focuses on providing that environment.</a:t>
            </a:r>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6960735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39AE2-B14F-41A0-20AD-A923DD5E0C1A}"/>
              </a:ext>
            </a:extLst>
          </p:cNvPr>
          <p:cNvSpPr>
            <a:spLocks noGrp="1"/>
          </p:cNvSpPr>
          <p:nvPr>
            <p:ph type="title"/>
          </p:nvPr>
        </p:nvSpPr>
        <p:spPr/>
        <p:txBody>
          <a:bodyPr/>
          <a:lstStyle/>
          <a:p>
            <a:r>
              <a:rPr lang="en-GB" dirty="0"/>
              <a:t>The Core Philosophy</a:t>
            </a:r>
          </a:p>
        </p:txBody>
      </p:sp>
      <p:sp>
        <p:nvSpPr>
          <p:cNvPr id="3" name="Content Placeholder 2">
            <a:extLst>
              <a:ext uri="{FF2B5EF4-FFF2-40B4-BE49-F238E27FC236}">
                <a16:creationId xmlns:a16="http://schemas.microsoft.com/office/drawing/2014/main" id="{FDBD855B-AF4C-0AFD-BB46-7466768B2431}"/>
              </a:ext>
            </a:extLst>
          </p:cNvPr>
          <p:cNvSpPr>
            <a:spLocks noGrp="1"/>
          </p:cNvSpPr>
          <p:nvPr>
            <p:ph idx="1"/>
          </p:nvPr>
        </p:nvSpPr>
        <p:spPr/>
        <p:txBody>
          <a:bodyPr/>
          <a:lstStyle/>
          <a:p>
            <a:pPr marL="342900" indent="-342900">
              <a:buFont typeface="Arial" panose="020B0604020202020204" pitchFamily="34" charset="0"/>
              <a:buChar char="•"/>
            </a:pPr>
            <a:r>
              <a:rPr lang="en-GB" dirty="0"/>
              <a:t>Self-actualisation: the inherent drive to reach full potential.</a:t>
            </a:r>
          </a:p>
          <a:p>
            <a:pPr marL="342900" indent="-342900">
              <a:buFont typeface="Arial" panose="020B0604020202020204" pitchFamily="34" charset="0"/>
              <a:buChar char="•"/>
            </a:pPr>
            <a:r>
              <a:rPr lang="en-GB" dirty="0"/>
              <a:t>The goal: wholeness and authenticity.</a:t>
            </a:r>
          </a:p>
          <a:p>
            <a:pPr marL="342900" indent="-342900">
              <a:buFont typeface="Arial" panose="020B0604020202020204" pitchFamily="34" charset="0"/>
              <a:buChar char="•"/>
            </a:pPr>
            <a:r>
              <a:rPr lang="en-GB" dirty="0"/>
              <a:t>Real self vs ideal self: who you are, including flaws, vs who you would like to be and the role of coaching to close the gap through self-acceptance.</a:t>
            </a:r>
          </a:p>
        </p:txBody>
      </p:sp>
    </p:spTree>
    <p:extLst>
      <p:ext uri="{BB962C8B-B14F-4D97-AF65-F5344CB8AC3E}">
        <p14:creationId xmlns:p14="http://schemas.microsoft.com/office/powerpoint/2010/main" val="28998298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F8A5EE-3395-D6A5-574E-C0777DC01034}"/>
              </a:ext>
            </a:extLst>
          </p:cNvPr>
          <p:cNvSpPr>
            <a:spLocks noGrp="1"/>
          </p:cNvSpPr>
          <p:nvPr>
            <p:ph type="title"/>
          </p:nvPr>
        </p:nvSpPr>
        <p:spPr/>
        <p:txBody>
          <a:bodyPr/>
          <a:lstStyle/>
          <a:p>
            <a:r>
              <a:rPr lang="en-GB" dirty="0"/>
              <a:t>Characteristics</a:t>
            </a:r>
          </a:p>
        </p:txBody>
      </p:sp>
      <p:sp>
        <p:nvSpPr>
          <p:cNvPr id="3" name="Content Placeholder 2">
            <a:extLst>
              <a:ext uri="{FF2B5EF4-FFF2-40B4-BE49-F238E27FC236}">
                <a16:creationId xmlns:a16="http://schemas.microsoft.com/office/drawing/2014/main" id="{234B1609-7D51-EBA9-DC1E-1B9F29D2FE44}"/>
              </a:ext>
            </a:extLst>
          </p:cNvPr>
          <p:cNvSpPr>
            <a:spLocks noGrp="1"/>
          </p:cNvSpPr>
          <p:nvPr>
            <p:ph idx="1"/>
          </p:nvPr>
        </p:nvSpPr>
        <p:spPr/>
        <p:txBody>
          <a:bodyPr/>
          <a:lstStyle/>
          <a:p>
            <a:pPr marL="342900" indent="-342900">
              <a:buFont typeface="Arial" panose="020B0604020202020204" pitchFamily="34" charset="0"/>
              <a:buChar char="•"/>
            </a:pPr>
            <a:r>
              <a:rPr lang="en-GB" dirty="0"/>
              <a:t>Humanist coaching is growth-oriented and non-directional. </a:t>
            </a:r>
          </a:p>
          <a:p>
            <a:pPr marL="342900" indent="-342900">
              <a:buFont typeface="Arial" panose="020B0604020202020204" pitchFamily="34" charset="0"/>
              <a:buChar char="•"/>
            </a:pPr>
            <a:r>
              <a:rPr lang="en-GB" dirty="0"/>
              <a:t>It relies on the natural tendency towards growth and self-actualisation.</a:t>
            </a:r>
          </a:p>
          <a:p>
            <a:pPr marL="342900" indent="-342900">
              <a:buFont typeface="Arial" panose="020B0604020202020204" pitchFamily="34" charset="0"/>
              <a:buChar char="•"/>
            </a:pPr>
            <a:r>
              <a:rPr lang="en-GB" dirty="0"/>
              <a:t>The coach is there to listen and not to direct or find solutions.</a:t>
            </a:r>
          </a:p>
          <a:p>
            <a:pPr marL="342900" indent="-342900">
              <a:buFont typeface="Arial" panose="020B0604020202020204" pitchFamily="34" charset="0"/>
              <a:buChar char="•"/>
            </a:pPr>
            <a:r>
              <a:rPr lang="en-GB" dirty="0"/>
              <a:t>It encourages clients to work out solutions for themselves.</a:t>
            </a:r>
          </a:p>
          <a:p>
            <a:pPr marL="342900" indent="-342900">
              <a:buFont typeface="Arial" panose="020B0604020202020204" pitchFamily="34" charset="0"/>
              <a:buChar char="•"/>
            </a:pPr>
            <a:r>
              <a:rPr lang="en-GB" dirty="0"/>
              <a:t>Emphasis on the relationship between the coach and client.</a:t>
            </a:r>
          </a:p>
          <a:p>
            <a:pPr marL="342900" indent="-342900">
              <a:buFont typeface="Arial" panose="020B0604020202020204" pitchFamily="34" charset="0"/>
              <a:buChar char="•"/>
            </a:pPr>
            <a:endParaRPr lang="en-GB" dirty="0"/>
          </a:p>
        </p:txBody>
      </p:sp>
    </p:spTree>
    <p:extLst>
      <p:ext uri="{BB962C8B-B14F-4D97-AF65-F5344CB8AC3E}">
        <p14:creationId xmlns:p14="http://schemas.microsoft.com/office/powerpoint/2010/main" val="22001354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1176A9-1245-E433-9E90-8B3DBB497AA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55CFE19-B30A-493C-6B69-B5F48DFBF766}"/>
              </a:ext>
            </a:extLst>
          </p:cNvPr>
          <p:cNvSpPr>
            <a:spLocks noGrp="1"/>
          </p:cNvSpPr>
          <p:nvPr>
            <p:ph type="title"/>
          </p:nvPr>
        </p:nvSpPr>
        <p:spPr/>
        <p:txBody>
          <a:bodyPr/>
          <a:lstStyle/>
          <a:p>
            <a:r>
              <a:rPr lang="en-GB" sz="6500" dirty="0"/>
              <a:t>Three Conditions for Growth</a:t>
            </a:r>
          </a:p>
        </p:txBody>
      </p:sp>
      <p:sp>
        <p:nvSpPr>
          <p:cNvPr id="3" name="Content Placeholder 2">
            <a:extLst>
              <a:ext uri="{FF2B5EF4-FFF2-40B4-BE49-F238E27FC236}">
                <a16:creationId xmlns:a16="http://schemas.microsoft.com/office/drawing/2014/main" id="{82F1C393-ACB6-40AB-A6F4-05903DD0684B}"/>
              </a:ext>
            </a:extLst>
          </p:cNvPr>
          <p:cNvSpPr>
            <a:spLocks noGrp="1"/>
          </p:cNvSpPr>
          <p:nvPr>
            <p:ph idx="1"/>
          </p:nvPr>
        </p:nvSpPr>
        <p:spPr/>
        <p:txBody>
          <a:bodyPr>
            <a:normAutofit fontScale="92500"/>
          </a:bodyPr>
          <a:lstStyle/>
          <a:p>
            <a:pPr marL="342900" indent="-342900">
              <a:buFont typeface="Arial" panose="020B0604020202020204" pitchFamily="34" charset="0"/>
              <a:buChar char="•"/>
            </a:pPr>
            <a:r>
              <a:rPr lang="en-GB" b="1" dirty="0"/>
              <a:t>Congruence</a:t>
            </a:r>
            <a:r>
              <a:rPr lang="en-GB" dirty="0"/>
              <a:t>: the coach is authentic; this builds trust and safety for the client.</a:t>
            </a:r>
          </a:p>
          <a:p>
            <a:pPr marL="342900" indent="-342900">
              <a:buFont typeface="Arial" panose="020B0604020202020204" pitchFamily="34" charset="0"/>
              <a:buChar char="•"/>
            </a:pPr>
            <a:r>
              <a:rPr lang="en-GB" b="1" dirty="0"/>
              <a:t>Unconditional positive regard</a:t>
            </a:r>
            <a:r>
              <a:rPr lang="en-GB" dirty="0"/>
              <a:t>: no judgement or conditions; allows client to admit failures and take risks.</a:t>
            </a:r>
          </a:p>
          <a:p>
            <a:pPr marL="342900" indent="-342900">
              <a:buFont typeface="Arial" panose="020B0604020202020204" pitchFamily="34" charset="0"/>
              <a:buChar char="•"/>
            </a:pPr>
            <a:r>
              <a:rPr lang="en-GB" b="1" dirty="0"/>
              <a:t>Empathy</a:t>
            </a:r>
            <a:r>
              <a:rPr lang="en-GB" dirty="0"/>
              <a:t>: viewing through the client’s eyes; makes the client feel seen and understood.</a:t>
            </a:r>
          </a:p>
          <a:p>
            <a:r>
              <a:rPr lang="en-GB" dirty="0"/>
              <a:t>These are not techniques but a way of being with a client.</a:t>
            </a:r>
          </a:p>
        </p:txBody>
      </p:sp>
    </p:spTree>
    <p:extLst>
      <p:ext uri="{BB962C8B-B14F-4D97-AF65-F5344CB8AC3E}">
        <p14:creationId xmlns:p14="http://schemas.microsoft.com/office/powerpoint/2010/main" val="33894257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BCF531-F13F-4740-D2B7-40AD97E6EC7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034D22D-73B8-06E0-7D95-F3EC8A5F18FA}"/>
              </a:ext>
            </a:extLst>
          </p:cNvPr>
          <p:cNvSpPr>
            <a:spLocks noGrp="1"/>
          </p:cNvSpPr>
          <p:nvPr>
            <p:ph type="title"/>
          </p:nvPr>
        </p:nvSpPr>
        <p:spPr/>
        <p:txBody>
          <a:bodyPr/>
          <a:lstStyle/>
          <a:p>
            <a:r>
              <a:rPr lang="en-GB" dirty="0"/>
              <a:t>The Humanistic Umbrella</a:t>
            </a:r>
          </a:p>
        </p:txBody>
      </p:sp>
      <p:sp>
        <p:nvSpPr>
          <p:cNvPr id="3" name="Content Placeholder 2">
            <a:extLst>
              <a:ext uri="{FF2B5EF4-FFF2-40B4-BE49-F238E27FC236}">
                <a16:creationId xmlns:a16="http://schemas.microsoft.com/office/drawing/2014/main" id="{D732DA8B-25B4-2AD3-D0F6-DD6EBFD209FB}"/>
              </a:ext>
            </a:extLst>
          </p:cNvPr>
          <p:cNvSpPr>
            <a:spLocks noGrp="1"/>
          </p:cNvSpPr>
          <p:nvPr>
            <p:ph idx="1"/>
          </p:nvPr>
        </p:nvSpPr>
        <p:spPr/>
        <p:txBody>
          <a:bodyPr>
            <a:normAutofit/>
          </a:bodyPr>
          <a:lstStyle/>
          <a:p>
            <a:r>
              <a:rPr lang="en-GB" dirty="0"/>
              <a:t>The Humanist coaching umbrella includes:</a:t>
            </a:r>
          </a:p>
          <a:p>
            <a:pPr marL="342900" indent="-342900">
              <a:buFont typeface="Arial" panose="020B0604020202020204" pitchFamily="34" charset="0"/>
              <a:buChar char="•"/>
            </a:pPr>
            <a:r>
              <a:rPr lang="en-GB" dirty="0"/>
              <a:t>Engagement coaching.</a:t>
            </a:r>
          </a:p>
          <a:p>
            <a:pPr marL="342900" indent="-342900">
              <a:buFont typeface="Arial" panose="020B0604020202020204" pitchFamily="34" charset="0"/>
              <a:buChar char="•"/>
            </a:pPr>
            <a:r>
              <a:rPr lang="en-GB" dirty="0"/>
              <a:t>Developmental coaching.</a:t>
            </a:r>
          </a:p>
          <a:p>
            <a:pPr marL="342900" indent="-342900">
              <a:buFont typeface="Arial" panose="020B0604020202020204" pitchFamily="34" charset="0"/>
              <a:buChar char="•"/>
            </a:pPr>
            <a:r>
              <a:rPr lang="en-GB" dirty="0"/>
              <a:t>Person-centred coaching.</a:t>
            </a:r>
          </a:p>
          <a:p>
            <a:endParaRPr lang="en-GB" dirty="0"/>
          </a:p>
          <a:p>
            <a:endParaRPr lang="en-GB" dirty="0"/>
          </a:p>
          <a:p>
            <a:endParaRPr lang="en-GB" dirty="0"/>
          </a:p>
        </p:txBody>
      </p:sp>
    </p:spTree>
    <p:extLst>
      <p:ext uri="{BB962C8B-B14F-4D97-AF65-F5344CB8AC3E}">
        <p14:creationId xmlns:p14="http://schemas.microsoft.com/office/powerpoint/2010/main" val="17610381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ED11D9-957F-7FB8-07C8-66186B49D8F2}"/>
              </a:ext>
            </a:extLst>
          </p:cNvPr>
          <p:cNvSpPr>
            <a:spLocks noGrp="1"/>
          </p:cNvSpPr>
          <p:nvPr>
            <p:ph type="title"/>
          </p:nvPr>
        </p:nvSpPr>
        <p:spPr/>
        <p:txBody>
          <a:bodyPr/>
          <a:lstStyle/>
          <a:p>
            <a:r>
              <a:rPr lang="en-GB" dirty="0"/>
              <a:t>Engagement Coaching</a:t>
            </a:r>
          </a:p>
        </p:txBody>
      </p:sp>
      <p:sp>
        <p:nvSpPr>
          <p:cNvPr id="3" name="Content Placeholder 2">
            <a:extLst>
              <a:ext uri="{FF2B5EF4-FFF2-40B4-BE49-F238E27FC236}">
                <a16:creationId xmlns:a16="http://schemas.microsoft.com/office/drawing/2014/main" id="{ED65D893-33C7-5B0C-208B-EABE231299ED}"/>
              </a:ext>
            </a:extLst>
          </p:cNvPr>
          <p:cNvSpPr>
            <a:spLocks noGrp="1"/>
          </p:cNvSpPr>
          <p:nvPr>
            <p:ph idx="1"/>
          </p:nvPr>
        </p:nvSpPr>
        <p:spPr/>
        <p:txBody>
          <a:bodyPr>
            <a:normAutofit fontScale="85000" lnSpcReduction="20000"/>
          </a:bodyPr>
          <a:lstStyle/>
          <a:p>
            <a:r>
              <a:rPr lang="en-GB" dirty="0"/>
              <a:t>The fundamental belief that performance is about alignment, not just talent. </a:t>
            </a:r>
          </a:p>
          <a:p>
            <a:r>
              <a:rPr lang="en-GB" dirty="0"/>
              <a:t>A person’s values, strengths, and sense of purpose need to align with their role.</a:t>
            </a:r>
          </a:p>
          <a:p>
            <a:r>
              <a:rPr lang="en-GB" dirty="0"/>
              <a:t>Engagement coaches will assess:</a:t>
            </a:r>
          </a:p>
          <a:p>
            <a:pPr marL="342900" indent="-342900">
              <a:buFont typeface="Arial" panose="020B0604020202020204" pitchFamily="34" charset="0"/>
              <a:buChar char="•"/>
            </a:pPr>
            <a:r>
              <a:rPr lang="en-GB" dirty="0"/>
              <a:t>Autonomy: Does the person feel they have control over how they do their job?</a:t>
            </a:r>
          </a:p>
          <a:p>
            <a:pPr marL="342900" indent="-342900">
              <a:buFont typeface="Arial" panose="020B0604020202020204" pitchFamily="34" charset="0"/>
              <a:buChar char="•"/>
            </a:pPr>
            <a:r>
              <a:rPr lang="en-GB" dirty="0"/>
              <a:t>Mastery: Is the person being challenged enough to grow without being overwhelmed?</a:t>
            </a:r>
          </a:p>
          <a:p>
            <a:pPr marL="342900" indent="-342900">
              <a:buFont typeface="Arial" panose="020B0604020202020204" pitchFamily="34" charset="0"/>
              <a:buChar char="•"/>
            </a:pPr>
            <a:r>
              <a:rPr lang="en-GB" dirty="0"/>
              <a:t>Purpose: Does the person understand why their work matters in the grand scheme?</a:t>
            </a:r>
          </a:p>
          <a:p>
            <a:pPr marL="342900" indent="-342900">
              <a:buFont typeface="Arial" panose="020B0604020202020204" pitchFamily="34" charset="0"/>
              <a:buChar char="•"/>
            </a:pPr>
            <a:r>
              <a:rPr lang="en-GB" dirty="0"/>
              <a:t>Connection: Do they feel like they belong to a community or a team?</a:t>
            </a:r>
          </a:p>
          <a:p>
            <a:endParaRPr lang="en-GB" dirty="0"/>
          </a:p>
        </p:txBody>
      </p:sp>
    </p:spTree>
    <p:extLst>
      <p:ext uri="{BB962C8B-B14F-4D97-AF65-F5344CB8AC3E}">
        <p14:creationId xmlns:p14="http://schemas.microsoft.com/office/powerpoint/2010/main" val="30625822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F67070-5DF4-E035-2495-FC99CE39D970}"/>
              </a:ext>
            </a:extLst>
          </p:cNvPr>
          <p:cNvSpPr>
            <a:spLocks noGrp="1"/>
          </p:cNvSpPr>
          <p:nvPr>
            <p:ph type="title"/>
          </p:nvPr>
        </p:nvSpPr>
        <p:spPr/>
        <p:txBody>
          <a:bodyPr/>
          <a:lstStyle/>
          <a:p>
            <a:r>
              <a:rPr lang="en-GB" dirty="0"/>
              <a:t>Developmental Coaching</a:t>
            </a:r>
          </a:p>
        </p:txBody>
      </p:sp>
      <p:sp>
        <p:nvSpPr>
          <p:cNvPr id="3" name="Content Placeholder 2">
            <a:extLst>
              <a:ext uri="{FF2B5EF4-FFF2-40B4-BE49-F238E27FC236}">
                <a16:creationId xmlns:a16="http://schemas.microsoft.com/office/drawing/2014/main" id="{344C674A-53C3-E78D-A0FE-B3E4CD5559C0}"/>
              </a:ext>
            </a:extLst>
          </p:cNvPr>
          <p:cNvSpPr>
            <a:spLocks noGrp="1"/>
          </p:cNvSpPr>
          <p:nvPr>
            <p:ph idx="1"/>
          </p:nvPr>
        </p:nvSpPr>
        <p:spPr/>
        <p:txBody>
          <a:bodyPr>
            <a:normAutofit fontScale="92500" lnSpcReduction="20000"/>
          </a:bodyPr>
          <a:lstStyle/>
          <a:p>
            <a:r>
              <a:rPr lang="en-GB" dirty="0"/>
              <a:t>This style of coaching focuses on evolving mental capacity.</a:t>
            </a:r>
          </a:p>
          <a:p>
            <a:r>
              <a:rPr lang="en-GB" dirty="0"/>
              <a:t>Core concepts are Horizontal and Vertical development.</a:t>
            </a:r>
          </a:p>
          <a:p>
            <a:pPr marL="342900" indent="-342900">
              <a:buFont typeface="Arial" panose="020B0604020202020204" pitchFamily="34" charset="0"/>
              <a:buChar char="•"/>
            </a:pPr>
            <a:r>
              <a:rPr lang="en-GB" dirty="0"/>
              <a:t>Horizontal development refers to techniques you might acquire.</a:t>
            </a:r>
          </a:p>
          <a:p>
            <a:pPr marL="342900" indent="-342900">
              <a:buFont typeface="Arial" panose="020B0604020202020204" pitchFamily="34" charset="0"/>
              <a:buChar char="•"/>
            </a:pPr>
            <a:r>
              <a:rPr lang="en-GB" dirty="0"/>
              <a:t>Vertical development relies on changing the way you perceive the world.</a:t>
            </a:r>
          </a:p>
          <a:p>
            <a:r>
              <a:rPr lang="en-GB" dirty="0"/>
              <a:t>Kegan’s Subject-Object theory.  Things you are subject to, e.g., your personality, versus things you can look at objectively. The goal is to move your subject things into an object, so it no longer drives your decision-making.  </a:t>
            </a:r>
          </a:p>
        </p:txBody>
      </p:sp>
    </p:spTree>
    <p:extLst>
      <p:ext uri="{BB962C8B-B14F-4D97-AF65-F5344CB8AC3E}">
        <p14:creationId xmlns:p14="http://schemas.microsoft.com/office/powerpoint/2010/main" val="25046571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0A240E-313B-6A24-39F1-25B88E5BB361}"/>
              </a:ext>
            </a:extLst>
          </p:cNvPr>
          <p:cNvSpPr>
            <a:spLocks noGrp="1"/>
          </p:cNvSpPr>
          <p:nvPr>
            <p:ph type="title"/>
          </p:nvPr>
        </p:nvSpPr>
        <p:spPr/>
        <p:txBody>
          <a:bodyPr/>
          <a:lstStyle/>
          <a:p>
            <a:r>
              <a:rPr lang="en-GB" dirty="0"/>
              <a:t>Person-centred Coaching</a:t>
            </a:r>
          </a:p>
        </p:txBody>
      </p:sp>
      <p:sp>
        <p:nvSpPr>
          <p:cNvPr id="3" name="Content Placeholder 2">
            <a:extLst>
              <a:ext uri="{FF2B5EF4-FFF2-40B4-BE49-F238E27FC236}">
                <a16:creationId xmlns:a16="http://schemas.microsoft.com/office/drawing/2014/main" id="{3CAF04D6-1E88-20E3-1349-3A47D5B9BDDF}"/>
              </a:ext>
            </a:extLst>
          </p:cNvPr>
          <p:cNvSpPr>
            <a:spLocks noGrp="1"/>
          </p:cNvSpPr>
          <p:nvPr>
            <p:ph idx="1"/>
          </p:nvPr>
        </p:nvSpPr>
        <p:spPr/>
        <p:txBody>
          <a:bodyPr/>
          <a:lstStyle/>
          <a:p>
            <a:pPr marL="342900" indent="-342900">
              <a:buFont typeface="Arial" panose="020B0604020202020204" pitchFamily="34" charset="0"/>
              <a:buChar char="•"/>
            </a:pPr>
            <a:r>
              <a:rPr lang="en-GB" dirty="0"/>
              <a:t>Developed from Carl Rogers person-centred therapy.  </a:t>
            </a:r>
          </a:p>
          <a:p>
            <a:pPr marL="342900" indent="-342900">
              <a:buFont typeface="Arial" panose="020B0604020202020204" pitchFamily="34" charset="0"/>
              <a:buChar char="•"/>
            </a:pPr>
            <a:r>
              <a:rPr lang="en-GB" dirty="0"/>
              <a:t>The emphasis is on the relationship between the client and facilitator.</a:t>
            </a:r>
          </a:p>
          <a:p>
            <a:pPr marL="342900" indent="-342900">
              <a:buFont typeface="Arial" panose="020B0604020202020204" pitchFamily="34" charset="0"/>
              <a:buChar char="•"/>
            </a:pPr>
            <a:r>
              <a:rPr lang="en-GB" dirty="0"/>
              <a:t>The coach must be willing to collaborate and engage with the client to facilitate growth.</a:t>
            </a:r>
          </a:p>
          <a:p>
            <a:pPr marL="342900" indent="-342900">
              <a:buFont typeface="Arial" panose="020B0604020202020204" pitchFamily="34" charset="0"/>
              <a:buChar char="•"/>
            </a:pPr>
            <a:r>
              <a:rPr lang="en-GB" dirty="0"/>
              <a:t>This relationship should be an active partnership.</a:t>
            </a:r>
          </a:p>
        </p:txBody>
      </p:sp>
    </p:spTree>
    <p:extLst>
      <p:ext uri="{BB962C8B-B14F-4D97-AF65-F5344CB8AC3E}">
        <p14:creationId xmlns:p14="http://schemas.microsoft.com/office/powerpoint/2010/main" val="23771872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98B203-F831-94D1-F7A1-B73BFE77F1F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D159D49-991A-B423-F69B-2F6EFF8D7AFF}"/>
              </a:ext>
            </a:extLst>
          </p:cNvPr>
          <p:cNvSpPr>
            <a:spLocks noGrp="1"/>
          </p:cNvSpPr>
          <p:nvPr>
            <p:ph type="title"/>
          </p:nvPr>
        </p:nvSpPr>
        <p:spPr/>
        <p:txBody>
          <a:bodyPr/>
          <a:lstStyle/>
          <a:p>
            <a:r>
              <a:rPr lang="en-GB" sz="6500" dirty="0"/>
              <a:t>The Value of this Approach</a:t>
            </a:r>
          </a:p>
        </p:txBody>
      </p:sp>
      <p:sp>
        <p:nvSpPr>
          <p:cNvPr id="3" name="Content Placeholder 2">
            <a:extLst>
              <a:ext uri="{FF2B5EF4-FFF2-40B4-BE49-F238E27FC236}">
                <a16:creationId xmlns:a16="http://schemas.microsoft.com/office/drawing/2014/main" id="{98344675-C615-E90F-9CC0-858F1C14ED7D}"/>
              </a:ext>
            </a:extLst>
          </p:cNvPr>
          <p:cNvSpPr>
            <a:spLocks noGrp="1"/>
          </p:cNvSpPr>
          <p:nvPr>
            <p:ph idx="1"/>
          </p:nvPr>
        </p:nvSpPr>
        <p:spPr/>
        <p:txBody>
          <a:bodyPr>
            <a:normAutofit lnSpcReduction="10000"/>
          </a:bodyPr>
          <a:lstStyle/>
          <a:p>
            <a:pPr marL="342900" indent="-342900">
              <a:buFont typeface="Arial" panose="020B0604020202020204" pitchFamily="34" charset="0"/>
              <a:buChar char="•"/>
            </a:pPr>
            <a:r>
              <a:rPr lang="en-GB" dirty="0"/>
              <a:t>It has long-term sustainability, as the solutions are client-driven.</a:t>
            </a:r>
          </a:p>
          <a:p>
            <a:pPr marL="342900" indent="-342900">
              <a:buFont typeface="Arial" panose="020B0604020202020204" pitchFamily="34" charset="0"/>
              <a:buChar char="•"/>
            </a:pPr>
            <a:r>
              <a:rPr lang="en-GB" dirty="0"/>
              <a:t>There should be psychological safety, clients should be able to be themselves and drop their masks.</a:t>
            </a:r>
          </a:p>
          <a:p>
            <a:pPr marL="342900" indent="-342900">
              <a:buFont typeface="Arial" panose="020B0604020202020204" pitchFamily="34" charset="0"/>
              <a:buChar char="•"/>
            </a:pPr>
            <a:r>
              <a:rPr lang="en-GB" dirty="0"/>
              <a:t>There is holistic growth as the improvements are to the person, not the situation or output.</a:t>
            </a:r>
          </a:p>
          <a:p>
            <a:pPr marL="342900" indent="-342900">
              <a:buFont typeface="Arial" panose="020B0604020202020204" pitchFamily="34" charset="0"/>
              <a:buChar char="•"/>
            </a:pPr>
            <a:r>
              <a:rPr lang="en-GB" dirty="0"/>
              <a:t>To reframe thinking to a </a:t>
            </a:r>
            <a:r>
              <a:rPr lang="en-GB"/>
              <a:t>positive mindset.</a:t>
            </a:r>
            <a:endParaRPr lang="en-GB" dirty="0"/>
          </a:p>
          <a:p>
            <a:endParaRPr lang="en-GB" dirty="0"/>
          </a:p>
        </p:txBody>
      </p:sp>
    </p:spTree>
    <p:extLst>
      <p:ext uri="{BB962C8B-B14F-4D97-AF65-F5344CB8AC3E}">
        <p14:creationId xmlns:p14="http://schemas.microsoft.com/office/powerpoint/2010/main" val="15123273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AD515A-30C9-4B01-0409-066D461241F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B8F9A9D-7CC7-B51E-FBB1-01B810D7466D}"/>
              </a:ext>
            </a:extLst>
          </p:cNvPr>
          <p:cNvSpPr>
            <a:spLocks noGrp="1"/>
          </p:cNvSpPr>
          <p:nvPr>
            <p:ph type="title"/>
          </p:nvPr>
        </p:nvSpPr>
        <p:spPr/>
        <p:txBody>
          <a:bodyPr/>
          <a:lstStyle/>
          <a:p>
            <a:r>
              <a:rPr lang="en-GB" sz="6500" dirty="0"/>
              <a:t>When to use it</a:t>
            </a:r>
          </a:p>
        </p:txBody>
      </p:sp>
      <p:sp>
        <p:nvSpPr>
          <p:cNvPr id="3" name="Content Placeholder 2">
            <a:extLst>
              <a:ext uri="{FF2B5EF4-FFF2-40B4-BE49-F238E27FC236}">
                <a16:creationId xmlns:a16="http://schemas.microsoft.com/office/drawing/2014/main" id="{65CE6FB2-B234-C621-CE87-806F0375F708}"/>
              </a:ext>
            </a:extLst>
          </p:cNvPr>
          <p:cNvSpPr>
            <a:spLocks noGrp="1"/>
          </p:cNvSpPr>
          <p:nvPr>
            <p:ph idx="1"/>
          </p:nvPr>
        </p:nvSpPr>
        <p:spPr/>
        <p:txBody>
          <a:bodyPr/>
          <a:lstStyle/>
          <a:p>
            <a:r>
              <a:rPr lang="en-GB" dirty="0"/>
              <a:t>This approach is well-suited to:</a:t>
            </a:r>
          </a:p>
          <a:p>
            <a:pPr marL="342900" indent="-342900">
              <a:buFont typeface="Arial" panose="020B0604020202020204" pitchFamily="34" charset="0"/>
              <a:buChar char="•"/>
            </a:pPr>
            <a:r>
              <a:rPr lang="en-GB" dirty="0"/>
              <a:t>Career changes and new challenges.</a:t>
            </a:r>
          </a:p>
          <a:p>
            <a:pPr marL="342900" indent="-342900">
              <a:buFont typeface="Arial" panose="020B0604020202020204" pitchFamily="34" charset="0"/>
              <a:buChar char="•"/>
            </a:pPr>
            <a:r>
              <a:rPr lang="en-GB" dirty="0"/>
              <a:t>Imposter syndrome arising from structural changes or promotions.</a:t>
            </a:r>
          </a:p>
          <a:p>
            <a:pPr marL="342900" indent="-342900">
              <a:buFont typeface="Arial" panose="020B0604020202020204" pitchFamily="34" charset="0"/>
              <a:buChar char="•"/>
            </a:pPr>
            <a:r>
              <a:rPr lang="en-GB" dirty="0"/>
              <a:t>Difficulties at work, possibly being seen as undervalued.</a:t>
            </a:r>
          </a:p>
          <a:p>
            <a:pPr marL="342900" indent="-342900">
              <a:buFont typeface="Arial" panose="020B0604020202020204" pitchFamily="34" charset="0"/>
              <a:buChar char="•"/>
            </a:pPr>
            <a:r>
              <a:rPr lang="en-GB" dirty="0"/>
              <a:t>Leaders who need to grow to keep up with the rate of global change.</a:t>
            </a:r>
          </a:p>
          <a:p>
            <a:endParaRPr lang="en-GB" dirty="0"/>
          </a:p>
        </p:txBody>
      </p:sp>
    </p:spTree>
    <p:extLst>
      <p:ext uri="{BB962C8B-B14F-4D97-AF65-F5344CB8AC3E}">
        <p14:creationId xmlns:p14="http://schemas.microsoft.com/office/powerpoint/2010/main" val="31626445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A91A43-0BF4-236B-80AA-A23A2DFFE89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06F6DBD-93E2-EECE-F5DB-6094704B16F4}"/>
              </a:ext>
            </a:extLst>
          </p:cNvPr>
          <p:cNvSpPr>
            <a:spLocks noGrp="1"/>
          </p:cNvSpPr>
          <p:nvPr>
            <p:ph type="title"/>
          </p:nvPr>
        </p:nvSpPr>
        <p:spPr/>
        <p:txBody>
          <a:bodyPr/>
          <a:lstStyle/>
          <a:p>
            <a:r>
              <a:rPr lang="en-GB" sz="6500" dirty="0"/>
              <a:t>In Conclusion	</a:t>
            </a:r>
          </a:p>
        </p:txBody>
      </p:sp>
      <p:sp>
        <p:nvSpPr>
          <p:cNvPr id="3" name="Content Placeholder 2">
            <a:extLst>
              <a:ext uri="{FF2B5EF4-FFF2-40B4-BE49-F238E27FC236}">
                <a16:creationId xmlns:a16="http://schemas.microsoft.com/office/drawing/2014/main" id="{A7E7127A-3C14-3F4C-DDBB-AFD32F0F0F8D}"/>
              </a:ext>
            </a:extLst>
          </p:cNvPr>
          <p:cNvSpPr>
            <a:spLocks noGrp="1"/>
          </p:cNvSpPr>
          <p:nvPr>
            <p:ph idx="1"/>
          </p:nvPr>
        </p:nvSpPr>
        <p:spPr/>
        <p:txBody>
          <a:bodyPr/>
          <a:lstStyle/>
          <a:p>
            <a:pPr marL="342900" indent="-342900">
              <a:buFont typeface="Arial" panose="020B0604020202020204" pitchFamily="34" charset="0"/>
              <a:buChar char="•"/>
            </a:pPr>
            <a:r>
              <a:rPr lang="en-GB" dirty="0"/>
              <a:t>Humanistic coaching doesn’t give answers or instructions but creates an environment for people to find the answers they already have.</a:t>
            </a:r>
          </a:p>
          <a:p>
            <a:pPr marL="342900" indent="-342900">
              <a:buFont typeface="Arial" panose="020B0604020202020204" pitchFamily="34" charset="0"/>
              <a:buChar char="•"/>
            </a:pPr>
            <a:r>
              <a:rPr lang="en-GB" dirty="0"/>
              <a:t>It is a non-directional approach where the coach creates the conditions for the client to grow and can lead to an empowering and lasting change.</a:t>
            </a:r>
          </a:p>
          <a:p>
            <a:pPr marL="342900" indent="-342900">
              <a:buFont typeface="Arial" panose="020B0604020202020204" pitchFamily="34" charset="0"/>
              <a:buChar char="•"/>
            </a:pPr>
            <a:r>
              <a:rPr lang="en-GB" dirty="0"/>
              <a:t>It requires authenticity and listening skills from the coach to create a safe space for the client to reach their potential.</a:t>
            </a:r>
          </a:p>
        </p:txBody>
      </p:sp>
    </p:spTree>
    <p:extLst>
      <p:ext uri="{BB962C8B-B14F-4D97-AF65-F5344CB8AC3E}">
        <p14:creationId xmlns:p14="http://schemas.microsoft.com/office/powerpoint/2010/main" val="3367574254"/>
      </p:ext>
    </p:extLst>
  </p:cSld>
  <p:clrMapOvr>
    <a:masterClrMapping/>
  </p:clrMapOvr>
</p:sld>
</file>

<file path=ppt/theme/theme1.xml><?xml version="1.0" encoding="utf-8"?>
<a:theme xmlns:a="http://schemas.openxmlformats.org/drawingml/2006/main" name="LevelVTI">
  <a:themeElements>
    <a:clrScheme name="Custom 88">
      <a:dk1>
        <a:sysClr val="windowText" lastClr="000000"/>
      </a:dk1>
      <a:lt1>
        <a:sysClr val="window" lastClr="FFFFFF"/>
      </a:lt1>
      <a:dk2>
        <a:srgbClr val="182230"/>
      </a:dk2>
      <a:lt2>
        <a:srgbClr val="F2F2F2"/>
      </a:lt2>
      <a:accent1>
        <a:srgbClr val="00BAC8"/>
      </a:accent1>
      <a:accent2>
        <a:srgbClr val="794DFF"/>
      </a:accent2>
      <a:accent3>
        <a:srgbClr val="00D17D"/>
      </a:accent3>
      <a:accent4>
        <a:srgbClr val="E69500"/>
      </a:accent4>
      <a:accent5>
        <a:srgbClr val="FE5D21"/>
      </a:accent5>
      <a:accent6>
        <a:srgbClr val="939393"/>
      </a:accent6>
      <a:hlink>
        <a:srgbClr val="3E8FF1"/>
      </a:hlink>
      <a:folHlink>
        <a:srgbClr val="939393"/>
      </a:folHlink>
    </a:clrScheme>
    <a:fontScheme name="Seaford">
      <a:majorFont>
        <a:latin typeface="Seaford"/>
        <a:ea typeface=""/>
        <a:cs typeface=""/>
      </a:majorFont>
      <a:minorFont>
        <a:latin typeface="Seafor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evelVTI" id="{64F43929-0387-4D33-907F-72B939BCAF99}" vid="{D804DF84-3298-4A39-BA0E-21F83D68BC2A}"/>
    </a:ext>
  </a:extLst>
</a:theme>
</file>

<file path=docProps/app.xml><?xml version="1.0" encoding="utf-8"?>
<Properties xmlns="http://schemas.openxmlformats.org/officeDocument/2006/extended-properties" xmlns:vt="http://schemas.openxmlformats.org/officeDocument/2006/docPropsVTypes">
  <TotalTime>583</TotalTime>
  <Words>674</Words>
  <Application>Microsoft Office PowerPoint</Application>
  <PresentationFormat>Widescreen</PresentationFormat>
  <Paragraphs>66</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LevelVTI</vt:lpstr>
      <vt:lpstr>Humanistic Coaching</vt:lpstr>
      <vt:lpstr>The Humanistic Approach</vt:lpstr>
      <vt:lpstr>The Core Philosophy</vt:lpstr>
      <vt:lpstr>Characteristics</vt:lpstr>
      <vt:lpstr>Three Conditions for Growth</vt:lpstr>
      <vt:lpstr>The Humanistic Umbrella</vt:lpstr>
      <vt:lpstr>Engagement Coaching</vt:lpstr>
      <vt:lpstr>Developmental Coaching</vt:lpstr>
      <vt:lpstr>Person-centred Coaching</vt:lpstr>
      <vt:lpstr>The Value of this Approach</vt:lpstr>
      <vt:lpstr>When to use it</vt:lpstr>
      <vt:lpstr>In Conclusion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Emily Wild</dc:creator>
  <cp:lastModifiedBy>Emily Wild</cp:lastModifiedBy>
  <cp:revision>2</cp:revision>
  <dcterms:created xsi:type="dcterms:W3CDTF">2026-03-31T14:42:50Z</dcterms:created>
  <dcterms:modified xsi:type="dcterms:W3CDTF">2026-04-26T16:03:10Z</dcterms:modified>
</cp:coreProperties>
</file>