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8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8560" y="2331321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Independent Project – Brief Overview of Presentation requirements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60" y="4845590"/>
            <a:ext cx="9448800" cy="68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BMSS6007 / BMST6003</a:t>
            </a:r>
          </a:p>
          <a:p>
            <a:r>
              <a:rPr lang="en-GB" dirty="0"/>
              <a:t>April, 2024</a:t>
            </a:r>
          </a:p>
        </p:txBody>
      </p:sp>
    </p:spTree>
    <p:extLst>
      <p:ext uri="{BB962C8B-B14F-4D97-AF65-F5344CB8AC3E}">
        <p14:creationId xmlns:p14="http://schemas.microsoft.com/office/powerpoint/2010/main" val="6099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2FBC-3FB3-BE6A-61FF-F69828740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Presentations / Poster / Poster presentation and defense (SET)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B229D-AE50-5ABB-674B-5BB310BAB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14</a:t>
            </a:r>
            <a:r>
              <a:rPr lang="en-US" baseline="30000" dirty="0"/>
              <a:t>th</a:t>
            </a:r>
            <a:r>
              <a:rPr lang="en-US" dirty="0"/>
              <a:t> May – exact location TBC – on campus</a:t>
            </a:r>
          </a:p>
          <a:p>
            <a:r>
              <a:rPr lang="en-US" dirty="0"/>
              <a:t>Running in conjunction with L5 Research Methods presentations</a:t>
            </a:r>
          </a:p>
          <a:p>
            <a:endParaRPr lang="en-US" dirty="0"/>
          </a:p>
          <a:p>
            <a:r>
              <a:rPr lang="en-US" dirty="0"/>
              <a:t>HNL / OAE / SES / PE – 10% of module mark </a:t>
            </a:r>
          </a:p>
          <a:p>
            <a:r>
              <a:rPr lang="en-US" dirty="0"/>
              <a:t>SET – 25% of module mark</a:t>
            </a:r>
          </a:p>
        </p:txBody>
      </p:sp>
    </p:spTree>
    <p:extLst>
      <p:ext uri="{BB962C8B-B14F-4D97-AF65-F5344CB8AC3E}">
        <p14:creationId xmlns:p14="http://schemas.microsoft.com/office/powerpoint/2010/main" val="136861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7ABB-30A5-FC34-42BF-B8C0850C8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4776952" cy="1293028"/>
          </a:xfrm>
        </p:spPr>
        <p:txBody>
          <a:bodyPr/>
          <a:lstStyle/>
          <a:p>
            <a:r>
              <a:rPr lang="en-US" dirty="0"/>
              <a:t>SET Students…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887E3-026C-22D3-D6F4-5AF08916A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research article as a poster presentation. This should be followed by a 5 minute defence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25% of the module mark.</a:t>
            </a:r>
          </a:p>
          <a:p>
            <a:pPr>
              <a:spcAft>
                <a:spcPts val="6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critically on the research process and offer any advice you may have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7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29BCD-9A18-92B7-DF0C-432F4C3E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72" y="764373"/>
            <a:ext cx="11127828" cy="12930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ea typeface="MS Minngs"/>
              </a:rPr>
              <a:t>You will need to present this information as a poster presentation which will then be followed by a 5 minute defence of your work.  </a:t>
            </a:r>
            <a:br>
              <a:rPr lang="en-GB" b="1" dirty="0">
                <a:latin typeface="Times New Roman" panose="02020603050405020304" pitchFamily="18" charset="0"/>
                <a:ea typeface="MS Minng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60DE-F4F8-915C-4623-8CA8716FB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3746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display of posters and poster defence will all take place on the same day with all students expected to attend. </a:t>
            </a: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Spend some time going through the marking criteria – Moodle! </a:t>
            </a: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8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6509-9EE4-7EFF-B5AE-8B17D33C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7131" y="217835"/>
            <a:ext cx="5859517" cy="1293028"/>
          </a:xfrm>
        </p:spPr>
        <p:txBody>
          <a:bodyPr/>
          <a:lstStyle/>
          <a:p>
            <a:r>
              <a:rPr lang="en-US" dirty="0"/>
              <a:t>HNL / PE / SES /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0C42C-DF7C-CC1D-A90D-CCC8AF0BA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13793"/>
            <a:ext cx="10820400" cy="5326371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independent project to an audience of your peers.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The assessment criteria are based upon an evaluation of your ability to present a synopsis of your completed independent project to your peers. </a:t>
            </a:r>
            <a:endParaRPr lang="en-GB" sz="1800" dirty="0"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990600" algn="l"/>
              </a:tabLst>
            </a:pP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This should take the form of a 5 minute oral presentation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MS Minngs"/>
              </a:rPr>
              <a:t>or</a:t>
            </a: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 a written poster presentation. An additional 5 minutes will be allocated to questioning.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10% of the overall module mark.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30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3115-AC61-BE68-9D36-E1C294BD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497" y="764373"/>
            <a:ext cx="11298620" cy="1293028"/>
          </a:xfrm>
        </p:spPr>
        <p:txBody>
          <a:bodyPr>
            <a:noAutofit/>
          </a:bodyPr>
          <a:lstStyle/>
          <a:p>
            <a:pPr algn="l">
              <a:tabLst>
                <a:tab pos="270510" algn="l"/>
              </a:tabLst>
            </a:pPr>
            <a:r>
              <a:rPr lang="en-GB" sz="2400" dirty="0">
                <a:latin typeface="Arial" panose="020B0604020202020204" pitchFamily="34" charset="0"/>
                <a:ea typeface="MS Minngs"/>
              </a:rPr>
              <a:t>You will need to present this information either as a 5 minute oral presentation, or as a poster presentation using the format outlined below.  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r>
              <a:rPr lang="en-GB" sz="2400" dirty="0">
                <a:latin typeface="Arial" panose="020B0604020202020204" pitchFamily="34" charset="0"/>
                <a:ea typeface="MS Minngs"/>
              </a:rPr>
              <a:t> 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B77C-81EF-7A5C-4BD3-E4290262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02372"/>
            <a:ext cx="10820400" cy="4316313"/>
          </a:xfrm>
        </p:spPr>
        <p:txBody>
          <a:bodyPr>
            <a:normAutofit fontScale="85000" lnSpcReduction="20000"/>
          </a:bodyPr>
          <a:lstStyle/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oral presentation /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3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8141B-3D05-4B47-DF6C-45880FA01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9881-EDE6-F884-89D6-79AD34DC9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03284"/>
            <a:ext cx="10820400" cy="5633544"/>
          </a:xfrm>
        </p:spPr>
        <p:txBody>
          <a:bodyPr>
            <a:normAutofit/>
          </a:bodyPr>
          <a:lstStyle/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terms of timings for the oral presentation, you should allocate approximately 1 minute of the presentation to each of the following: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 and introduction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 and method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presentations / display of posters will all take place on the same day with all students expected to attend.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Further guidance and resources will be provided during lectures and on Moodle.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Have a look at the marking criteria on Moodle…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8064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996</TotalTime>
  <Words>793</Words>
  <Application>Microsoft Macintosh PowerPoint</Application>
  <PresentationFormat>Widescreen</PresentationFormat>
  <Paragraphs>70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Symbol</vt:lpstr>
      <vt:lpstr>Times New Roman</vt:lpstr>
      <vt:lpstr>Vapor Trail</vt:lpstr>
      <vt:lpstr>Independent Project – Brief Overview of Presentation requirements</vt:lpstr>
      <vt:lpstr>Presentations / Poster / Poster presentation and defense (SET)</vt:lpstr>
      <vt:lpstr>SET Students…</vt:lpstr>
      <vt:lpstr>You will need to present this information as a poster presentation which will then be followed by a 5 minute defence of your work.   </vt:lpstr>
      <vt:lpstr>HNL / PE / SES / OAE</vt:lpstr>
      <vt:lpstr>You will need to present this information either as a 5 minute oral presentation, or as a poster presentation using the format outlined below.    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Administrator</dc:creator>
  <cp:lastModifiedBy>Alison Connaughton</cp:lastModifiedBy>
  <cp:revision>23</cp:revision>
  <dcterms:created xsi:type="dcterms:W3CDTF">2021-01-27T08:48:19Z</dcterms:created>
  <dcterms:modified xsi:type="dcterms:W3CDTF">2024-04-08T13:56:59Z</dcterms:modified>
</cp:coreProperties>
</file>