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56" r:id="rId5"/>
    <p:sldId id="291" r:id="rId6"/>
    <p:sldId id="283" r:id="rId7"/>
    <p:sldId id="297" r:id="rId8"/>
    <p:sldId id="284" r:id="rId9"/>
    <p:sldId id="285" r:id="rId10"/>
    <p:sldId id="286" r:id="rId11"/>
    <p:sldId id="287" r:id="rId12"/>
    <p:sldId id="288" r:id="rId13"/>
    <p:sldId id="292" r:id="rId14"/>
    <p:sldId id="289" r:id="rId15"/>
    <p:sldId id="294" r:id="rId16"/>
    <p:sldId id="290" r:id="rId17"/>
    <p:sldId id="295" r:id="rId18"/>
    <p:sldId id="296" r:id="rId19"/>
  </p:sldIdLst>
  <p:sldSz cx="9144000" cy="6858000" type="screen4x3"/>
  <p:notesSz cx="6865938" cy="95408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>
          <p15:clr>
            <a:srgbClr val="A4A3A4"/>
          </p15:clr>
        </p15:guide>
        <p15:guide id="2" pos="2163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FB6316-9E7B-4F4C-0E07-2DB068B4ADA8}" v="648" dt="2026-08-06T16:06:18.241"/>
    <p1510:client id="{E6C563B6-70A3-2DA1-FB0F-460EC38BA54C}" v="11" dt="2026-08-07T07:22:11.8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05"/>
        <p:guide pos="2163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Blachut (2337025)" userId="S::2337025@student.uwtsd.ac.uk::ff406cf2-2955-4dbe-bdc6-ecc227cda473" providerId="AD" clId="Web-{ADB60663-5238-0352-2CD8-AB9481FFE417}"/>
    <pc:docChg chg="modSld">
      <pc:chgData name="Maria Blachut (2337025)" userId="S::2337025@student.uwtsd.ac.uk::ff406cf2-2955-4dbe-bdc6-ecc227cda473" providerId="AD" clId="Web-{ADB60663-5238-0352-2CD8-AB9481FFE417}" dt="2026-07-14T10:34:01.159" v="164" actId="20577"/>
      <pc:docMkLst>
        <pc:docMk/>
      </pc:docMkLst>
      <pc:sldChg chg="modSp">
        <pc:chgData name="Maria Blachut (2337025)" userId="S::2337025@student.uwtsd.ac.uk::ff406cf2-2955-4dbe-bdc6-ecc227cda473" providerId="AD" clId="Web-{ADB60663-5238-0352-2CD8-AB9481FFE417}" dt="2026-07-14T09:12:46.277" v="26" actId="14100"/>
        <pc:sldMkLst>
          <pc:docMk/>
          <pc:sldMk cId="0" sldId="283"/>
        </pc:sldMkLst>
        <pc:spChg chg="mod">
          <ac:chgData name="Maria Blachut (2337025)" userId="S::2337025@student.uwtsd.ac.uk::ff406cf2-2955-4dbe-bdc6-ecc227cda473" providerId="AD" clId="Web-{ADB60663-5238-0352-2CD8-AB9481FFE417}" dt="2026-07-14T09:12:46.277" v="26" actId="14100"/>
          <ac:spMkLst>
            <pc:docMk/>
            <pc:sldMk cId="0" sldId="283"/>
            <ac:spMk id="9219" creationId="{8FF6093A-6513-1EAC-D416-73B2201A9656}"/>
          </ac:spMkLst>
        </pc:spChg>
      </pc:sldChg>
      <pc:sldChg chg="modSp">
        <pc:chgData name="Maria Blachut (2337025)" userId="S::2337025@student.uwtsd.ac.uk::ff406cf2-2955-4dbe-bdc6-ecc227cda473" providerId="AD" clId="Web-{ADB60663-5238-0352-2CD8-AB9481FFE417}" dt="2026-07-14T10:34:01.159" v="164" actId="20577"/>
        <pc:sldMkLst>
          <pc:docMk/>
          <pc:sldMk cId="0" sldId="284"/>
        </pc:sldMkLst>
        <pc:spChg chg="mod">
          <ac:chgData name="Maria Blachut (2337025)" userId="S::2337025@student.uwtsd.ac.uk::ff406cf2-2955-4dbe-bdc6-ecc227cda473" providerId="AD" clId="Web-{ADB60663-5238-0352-2CD8-AB9481FFE417}" dt="2026-07-14T09:47:18.488" v="105" actId="14100"/>
          <ac:spMkLst>
            <pc:docMk/>
            <pc:sldMk cId="0" sldId="284"/>
            <ac:spMk id="11266" creationId="{B49475DF-D856-9ADF-2C50-33D13E5A9F07}"/>
          </ac:spMkLst>
        </pc:spChg>
        <pc:spChg chg="mod">
          <ac:chgData name="Maria Blachut (2337025)" userId="S::2337025@student.uwtsd.ac.uk::ff406cf2-2955-4dbe-bdc6-ecc227cda473" providerId="AD" clId="Web-{ADB60663-5238-0352-2CD8-AB9481FFE417}" dt="2026-07-14T10:34:01.159" v="164" actId="20577"/>
          <ac:spMkLst>
            <pc:docMk/>
            <pc:sldMk cId="0" sldId="284"/>
            <ac:spMk id="11267" creationId="{47981004-0617-DE8B-6DFA-08C0724C4D09}"/>
          </ac:spMkLst>
        </pc:spChg>
      </pc:sldChg>
    </pc:docChg>
  </pc:docChgLst>
  <pc:docChgLst>
    <pc:chgData name="Maria Blachut (2337025)" userId="S::2337025@student.uwtsd.ac.uk::ff406cf2-2955-4dbe-bdc6-ecc227cda473" providerId="AD" clId="Web-{B95A815A-D706-535E-2A20-1EE1504BB19A}"/>
    <pc:docChg chg="addSld modSld">
      <pc:chgData name="Maria Blachut (2337025)" userId="S::2337025@student.uwtsd.ac.uk::ff406cf2-2955-4dbe-bdc6-ecc227cda473" providerId="AD" clId="Web-{B95A815A-D706-535E-2A20-1EE1504BB19A}" dt="2026-08-04T09:43:02.820" v="168" actId="20577"/>
      <pc:docMkLst>
        <pc:docMk/>
      </pc:docMkLst>
      <pc:sldChg chg="modSp">
        <pc:chgData name="Maria Blachut (2337025)" userId="S::2337025@student.uwtsd.ac.uk::ff406cf2-2955-4dbe-bdc6-ecc227cda473" providerId="AD" clId="Web-{B95A815A-D706-535E-2A20-1EE1504BB19A}" dt="2026-08-04T09:33:29.851" v="91" actId="20577"/>
        <pc:sldMkLst>
          <pc:docMk/>
          <pc:sldMk cId="0" sldId="283"/>
        </pc:sldMkLst>
        <pc:spChg chg="mod">
          <ac:chgData name="Maria Blachut (2337025)" userId="S::2337025@student.uwtsd.ac.uk::ff406cf2-2955-4dbe-bdc6-ecc227cda473" providerId="AD" clId="Web-{B95A815A-D706-535E-2A20-1EE1504BB19A}" dt="2026-08-04T09:33:29.851" v="91" actId="20577"/>
          <ac:spMkLst>
            <pc:docMk/>
            <pc:sldMk cId="0" sldId="283"/>
            <ac:spMk id="9219" creationId="{8FF6093A-6513-1EAC-D416-73B2201A9656}"/>
          </ac:spMkLst>
        </pc:spChg>
      </pc:sldChg>
      <pc:sldChg chg="modSp">
        <pc:chgData name="Maria Blachut (2337025)" userId="S::2337025@student.uwtsd.ac.uk::ff406cf2-2955-4dbe-bdc6-ecc227cda473" providerId="AD" clId="Web-{B95A815A-D706-535E-2A20-1EE1504BB19A}" dt="2026-08-04T09:34:40.494" v="97" actId="20577"/>
        <pc:sldMkLst>
          <pc:docMk/>
          <pc:sldMk cId="0" sldId="284"/>
        </pc:sldMkLst>
        <pc:spChg chg="mod">
          <ac:chgData name="Maria Blachut (2337025)" userId="S::2337025@student.uwtsd.ac.uk::ff406cf2-2955-4dbe-bdc6-ecc227cda473" providerId="AD" clId="Web-{B95A815A-D706-535E-2A20-1EE1504BB19A}" dt="2026-08-04T09:34:40.494" v="97" actId="20577"/>
          <ac:spMkLst>
            <pc:docMk/>
            <pc:sldMk cId="0" sldId="284"/>
            <ac:spMk id="11267" creationId="{47981004-0617-DE8B-6DFA-08C0724C4D09}"/>
          </ac:spMkLst>
        </pc:spChg>
      </pc:sldChg>
      <pc:sldChg chg="modSp">
        <pc:chgData name="Maria Blachut (2337025)" userId="S::2337025@student.uwtsd.ac.uk::ff406cf2-2955-4dbe-bdc6-ecc227cda473" providerId="AD" clId="Web-{B95A815A-D706-535E-2A20-1EE1504BB19A}" dt="2026-08-04T09:35:03.510" v="99" actId="20577"/>
        <pc:sldMkLst>
          <pc:docMk/>
          <pc:sldMk cId="0" sldId="285"/>
        </pc:sldMkLst>
        <pc:spChg chg="mod">
          <ac:chgData name="Maria Blachut (2337025)" userId="S::2337025@student.uwtsd.ac.uk::ff406cf2-2955-4dbe-bdc6-ecc227cda473" providerId="AD" clId="Web-{B95A815A-D706-535E-2A20-1EE1504BB19A}" dt="2026-08-04T09:35:03.510" v="99" actId="20577"/>
          <ac:spMkLst>
            <pc:docMk/>
            <pc:sldMk cId="0" sldId="285"/>
            <ac:spMk id="12291" creationId="{9DEB29F3-F85A-1FEB-D254-26E9DE584A3C}"/>
          </ac:spMkLst>
        </pc:spChg>
      </pc:sldChg>
      <pc:sldChg chg="modSp">
        <pc:chgData name="Maria Blachut (2337025)" userId="S::2337025@student.uwtsd.ac.uk::ff406cf2-2955-4dbe-bdc6-ecc227cda473" providerId="AD" clId="Web-{B95A815A-D706-535E-2A20-1EE1504BB19A}" dt="2026-08-04T09:36:49.013" v="116" actId="20577"/>
        <pc:sldMkLst>
          <pc:docMk/>
          <pc:sldMk cId="0" sldId="287"/>
        </pc:sldMkLst>
        <pc:spChg chg="mod">
          <ac:chgData name="Maria Blachut (2337025)" userId="S::2337025@student.uwtsd.ac.uk::ff406cf2-2955-4dbe-bdc6-ecc227cda473" providerId="AD" clId="Web-{B95A815A-D706-535E-2A20-1EE1504BB19A}" dt="2026-08-04T09:36:49.013" v="116" actId="20577"/>
          <ac:spMkLst>
            <pc:docMk/>
            <pc:sldMk cId="0" sldId="287"/>
            <ac:spMk id="14339" creationId="{94754BF8-5312-9021-95D2-CB63A71949BE}"/>
          </ac:spMkLst>
        </pc:spChg>
      </pc:sldChg>
      <pc:sldChg chg="modSp">
        <pc:chgData name="Maria Blachut (2337025)" userId="S::2337025@student.uwtsd.ac.uk::ff406cf2-2955-4dbe-bdc6-ecc227cda473" providerId="AD" clId="Web-{B95A815A-D706-535E-2A20-1EE1504BB19A}" dt="2026-08-04T09:32:04.005" v="88" actId="20577"/>
        <pc:sldMkLst>
          <pc:docMk/>
          <pc:sldMk cId="0" sldId="290"/>
        </pc:sldMkLst>
        <pc:spChg chg="mod">
          <ac:chgData name="Maria Blachut (2337025)" userId="S::2337025@student.uwtsd.ac.uk::ff406cf2-2955-4dbe-bdc6-ecc227cda473" providerId="AD" clId="Web-{B95A815A-D706-535E-2A20-1EE1504BB19A}" dt="2026-08-04T09:29:40.642" v="71" actId="20577"/>
          <ac:spMkLst>
            <pc:docMk/>
            <pc:sldMk cId="0" sldId="290"/>
            <ac:spMk id="18434" creationId="{DE44C6A5-74C2-D064-A1D4-CCBC72BF6085}"/>
          </ac:spMkLst>
        </pc:spChg>
        <pc:spChg chg="mod">
          <ac:chgData name="Maria Blachut (2337025)" userId="S::2337025@student.uwtsd.ac.uk::ff406cf2-2955-4dbe-bdc6-ecc227cda473" providerId="AD" clId="Web-{B95A815A-D706-535E-2A20-1EE1504BB19A}" dt="2026-08-04T09:32:04.005" v="88" actId="20577"/>
          <ac:spMkLst>
            <pc:docMk/>
            <pc:sldMk cId="0" sldId="290"/>
            <ac:spMk id="18435" creationId="{198BC188-E0FD-067D-3411-EB9786CB4E6A}"/>
          </ac:spMkLst>
        </pc:spChg>
      </pc:sldChg>
      <pc:sldChg chg="modSp">
        <pc:chgData name="Maria Blachut (2337025)" userId="S::2337025@student.uwtsd.ac.uk::ff406cf2-2955-4dbe-bdc6-ecc227cda473" providerId="AD" clId="Web-{B95A815A-D706-535E-2A20-1EE1504BB19A}" dt="2026-08-04T09:33:13.132" v="90" actId="1076"/>
        <pc:sldMkLst>
          <pc:docMk/>
          <pc:sldMk cId="0" sldId="291"/>
        </pc:sldMkLst>
        <pc:spChg chg="mod">
          <ac:chgData name="Maria Blachut (2337025)" userId="S::2337025@student.uwtsd.ac.uk::ff406cf2-2955-4dbe-bdc6-ecc227cda473" providerId="AD" clId="Web-{B95A815A-D706-535E-2A20-1EE1504BB19A}" dt="2026-08-04T09:33:13.132" v="90" actId="1076"/>
          <ac:spMkLst>
            <pc:docMk/>
            <pc:sldMk cId="0" sldId="291"/>
            <ac:spMk id="8195" creationId="{9D564B65-8512-C657-C72C-C99356A31711}"/>
          </ac:spMkLst>
        </pc:spChg>
      </pc:sldChg>
      <pc:sldChg chg="modSp">
        <pc:chgData name="Maria Blachut (2337025)" userId="S::2337025@student.uwtsd.ac.uk::ff406cf2-2955-4dbe-bdc6-ecc227cda473" providerId="AD" clId="Web-{B95A815A-D706-535E-2A20-1EE1504BB19A}" dt="2026-08-04T09:43:02.820" v="168" actId="20577"/>
        <pc:sldMkLst>
          <pc:docMk/>
          <pc:sldMk cId="0" sldId="292"/>
        </pc:sldMkLst>
        <pc:spChg chg="mod">
          <ac:chgData name="Maria Blachut (2337025)" userId="S::2337025@student.uwtsd.ac.uk::ff406cf2-2955-4dbe-bdc6-ecc227cda473" providerId="AD" clId="Web-{B95A815A-D706-535E-2A20-1EE1504BB19A}" dt="2026-08-04T09:41:29.286" v="150" actId="20577"/>
          <ac:spMkLst>
            <pc:docMk/>
            <pc:sldMk cId="0" sldId="292"/>
            <ac:spMk id="2" creationId="{88E8062F-4A31-48B3-AF9D-8500F5577B4A}"/>
          </ac:spMkLst>
        </pc:spChg>
        <pc:spChg chg="mod">
          <ac:chgData name="Maria Blachut (2337025)" userId="S::2337025@student.uwtsd.ac.uk::ff406cf2-2955-4dbe-bdc6-ecc227cda473" providerId="AD" clId="Web-{B95A815A-D706-535E-2A20-1EE1504BB19A}" dt="2026-08-04T09:42:42.835" v="164" actId="1076"/>
          <ac:spMkLst>
            <pc:docMk/>
            <pc:sldMk cId="0" sldId="292"/>
            <ac:spMk id="3" creationId="{27A1D313-27D2-07A6-26F9-E53D187FE014}"/>
          </ac:spMkLst>
        </pc:spChg>
        <pc:spChg chg="mod">
          <ac:chgData name="Maria Blachut (2337025)" userId="S::2337025@student.uwtsd.ac.uk::ff406cf2-2955-4dbe-bdc6-ecc227cda473" providerId="AD" clId="Web-{B95A815A-D706-535E-2A20-1EE1504BB19A}" dt="2026-08-04T09:43:02.820" v="168" actId="20577"/>
          <ac:spMkLst>
            <pc:docMk/>
            <pc:sldMk cId="0" sldId="292"/>
            <ac:spMk id="16387" creationId="{89469A02-33AF-C9C5-3C7B-9290D0033860}"/>
          </ac:spMkLst>
        </pc:spChg>
      </pc:sldChg>
      <pc:sldChg chg="modSp new">
        <pc:chgData name="Maria Blachut (2337025)" userId="S::2337025@student.uwtsd.ac.uk::ff406cf2-2955-4dbe-bdc6-ecc227cda473" providerId="AD" clId="Web-{B95A815A-D706-535E-2A20-1EE1504BB19A}" dt="2026-08-04T09:31:34.786" v="86" actId="20577"/>
        <pc:sldMkLst>
          <pc:docMk/>
          <pc:sldMk cId="1795638511" sldId="295"/>
        </pc:sldMkLst>
        <pc:spChg chg="mod">
          <ac:chgData name="Maria Blachut (2337025)" userId="S::2337025@student.uwtsd.ac.uk::ff406cf2-2955-4dbe-bdc6-ecc227cda473" providerId="AD" clId="Web-{B95A815A-D706-535E-2A20-1EE1504BB19A}" dt="2026-08-04T09:29:29.204" v="70" actId="20577"/>
          <ac:spMkLst>
            <pc:docMk/>
            <pc:sldMk cId="1795638511" sldId="295"/>
            <ac:spMk id="2" creationId="{F3B4E7EC-6E0B-F847-B1E7-66C4617A4A00}"/>
          </ac:spMkLst>
        </pc:spChg>
        <pc:spChg chg="mod">
          <ac:chgData name="Maria Blachut (2337025)" userId="S::2337025@student.uwtsd.ac.uk::ff406cf2-2955-4dbe-bdc6-ecc227cda473" providerId="AD" clId="Web-{B95A815A-D706-535E-2A20-1EE1504BB19A}" dt="2026-08-04T09:31:34.786" v="86" actId="20577"/>
          <ac:spMkLst>
            <pc:docMk/>
            <pc:sldMk cId="1795638511" sldId="295"/>
            <ac:spMk id="3" creationId="{5E6AABB9-E3C7-0175-221D-7193430CBB69}"/>
          </ac:spMkLst>
        </pc:spChg>
      </pc:sldChg>
      <pc:sldChg chg="modSp new">
        <pc:chgData name="Maria Blachut (2337025)" userId="S::2337025@student.uwtsd.ac.uk::ff406cf2-2955-4dbe-bdc6-ecc227cda473" providerId="AD" clId="Web-{B95A815A-D706-535E-2A20-1EE1504BB19A}" dt="2026-08-04T09:31:49.036" v="87" actId="20577"/>
        <pc:sldMkLst>
          <pc:docMk/>
          <pc:sldMk cId="1984775148" sldId="296"/>
        </pc:sldMkLst>
        <pc:spChg chg="mod">
          <ac:chgData name="Maria Blachut (2337025)" userId="S::2337025@student.uwtsd.ac.uk::ff406cf2-2955-4dbe-bdc6-ecc227cda473" providerId="AD" clId="Web-{B95A815A-D706-535E-2A20-1EE1504BB19A}" dt="2026-08-04T09:30:21.752" v="79" actId="20577"/>
          <ac:spMkLst>
            <pc:docMk/>
            <pc:sldMk cId="1984775148" sldId="296"/>
            <ac:spMk id="2" creationId="{58CE4E7A-1C6A-505A-C930-14ADD55FAE37}"/>
          </ac:spMkLst>
        </pc:spChg>
        <pc:spChg chg="mod">
          <ac:chgData name="Maria Blachut (2337025)" userId="S::2337025@student.uwtsd.ac.uk::ff406cf2-2955-4dbe-bdc6-ecc227cda473" providerId="AD" clId="Web-{B95A815A-D706-535E-2A20-1EE1504BB19A}" dt="2026-08-04T09:31:49.036" v="87" actId="20577"/>
          <ac:spMkLst>
            <pc:docMk/>
            <pc:sldMk cId="1984775148" sldId="296"/>
            <ac:spMk id="3" creationId="{193E3747-1237-77E4-B816-A372AB19A3CF}"/>
          </ac:spMkLst>
        </pc:spChg>
      </pc:sldChg>
    </pc:docChg>
  </pc:docChgLst>
  <pc:docChgLst>
    <pc:chgData name="Maria Blachut (2337025)" userId="S::2337025@student.uwtsd.ac.uk::ff406cf2-2955-4dbe-bdc6-ecc227cda473" providerId="AD" clId="Web-{64F582FB-ABB7-1D10-5819-8F6EBF720F63}"/>
    <pc:docChg chg="modSld">
      <pc:chgData name="Maria Blachut (2337025)" userId="S::2337025@student.uwtsd.ac.uk::ff406cf2-2955-4dbe-bdc6-ecc227cda473" providerId="AD" clId="Web-{64F582FB-ABB7-1D10-5819-8F6EBF720F63}" dt="2026-08-04T09:16:10.099" v="19" actId="20577"/>
      <pc:docMkLst>
        <pc:docMk/>
      </pc:docMkLst>
      <pc:sldChg chg="modSp">
        <pc:chgData name="Maria Blachut (2337025)" userId="S::2337025@student.uwtsd.ac.uk::ff406cf2-2955-4dbe-bdc6-ecc227cda473" providerId="AD" clId="Web-{64F582FB-ABB7-1D10-5819-8F6EBF720F63}" dt="2026-08-04T09:16:10.099" v="19" actId="20577"/>
        <pc:sldMkLst>
          <pc:docMk/>
          <pc:sldMk cId="0" sldId="283"/>
        </pc:sldMkLst>
        <pc:spChg chg="mod">
          <ac:chgData name="Maria Blachut (2337025)" userId="S::2337025@student.uwtsd.ac.uk::ff406cf2-2955-4dbe-bdc6-ecc227cda473" providerId="AD" clId="Web-{64F582FB-ABB7-1D10-5819-8F6EBF720F63}" dt="2026-08-04T09:16:10.099" v="19" actId="20577"/>
          <ac:spMkLst>
            <pc:docMk/>
            <pc:sldMk cId="0" sldId="283"/>
            <ac:spMk id="9219" creationId="{8FF6093A-6513-1EAC-D416-73B2201A9656}"/>
          </ac:spMkLst>
        </pc:spChg>
      </pc:sldChg>
      <pc:sldChg chg="modSp">
        <pc:chgData name="Maria Blachut (2337025)" userId="S::2337025@student.uwtsd.ac.uk::ff406cf2-2955-4dbe-bdc6-ecc227cda473" providerId="AD" clId="Web-{64F582FB-ABB7-1D10-5819-8F6EBF720F63}" dt="2026-08-04T09:13:15.703" v="1" actId="20577"/>
        <pc:sldMkLst>
          <pc:docMk/>
          <pc:sldMk cId="0" sldId="290"/>
        </pc:sldMkLst>
        <pc:spChg chg="mod">
          <ac:chgData name="Maria Blachut (2337025)" userId="S::2337025@student.uwtsd.ac.uk::ff406cf2-2955-4dbe-bdc6-ecc227cda473" providerId="AD" clId="Web-{64F582FB-ABB7-1D10-5819-8F6EBF720F63}" dt="2026-08-04T09:13:15.703" v="1" actId="20577"/>
          <ac:spMkLst>
            <pc:docMk/>
            <pc:sldMk cId="0" sldId="290"/>
            <ac:spMk id="18435" creationId="{198BC188-E0FD-067D-3411-EB9786CB4E6A}"/>
          </ac:spMkLst>
        </pc:spChg>
      </pc:sldChg>
    </pc:docChg>
  </pc:docChgLst>
  <pc:docChgLst>
    <pc:chgData name="Maria Blachut (2337025)" userId="S::2337025@student.uwtsd.ac.uk::ff406cf2-2955-4dbe-bdc6-ecc227cda473" providerId="AD" clId="Web-{95AA0B72-FC4F-BE61-75C8-910010A08E89}"/>
    <pc:docChg chg="addSld modSld">
      <pc:chgData name="Maria Blachut (2337025)" userId="S::2337025@student.uwtsd.ac.uk::ff406cf2-2955-4dbe-bdc6-ecc227cda473" providerId="AD" clId="Web-{95AA0B72-FC4F-BE61-75C8-910010A08E89}" dt="2026-08-02T08:52:30.122" v="269" actId="20577"/>
      <pc:docMkLst>
        <pc:docMk/>
      </pc:docMkLst>
      <pc:sldChg chg="addSp modSp mod modClrScheme chgLayout">
        <pc:chgData name="Maria Blachut (2337025)" userId="S::2337025@student.uwtsd.ac.uk::ff406cf2-2955-4dbe-bdc6-ecc227cda473" providerId="AD" clId="Web-{95AA0B72-FC4F-BE61-75C8-910010A08E89}" dt="2026-08-02T08:52:30.122" v="269" actId="20577"/>
        <pc:sldMkLst>
          <pc:docMk/>
          <pc:sldMk cId="0" sldId="284"/>
        </pc:sldMkLst>
        <pc:spChg chg="add mod">
          <ac:chgData name="Maria Blachut (2337025)" userId="S::2337025@student.uwtsd.ac.uk::ff406cf2-2955-4dbe-bdc6-ecc227cda473" providerId="AD" clId="Web-{95AA0B72-FC4F-BE61-75C8-910010A08E89}" dt="2026-08-02T08:50:32.415" v="261" actId="20577"/>
          <ac:spMkLst>
            <pc:docMk/>
            <pc:sldMk cId="0" sldId="284"/>
            <ac:spMk id="3" creationId="{FD240C12-44A9-06E1-C00B-3920825A581B}"/>
          </ac:spMkLst>
        </pc:spChg>
        <pc:spChg chg="mod">
          <ac:chgData name="Maria Blachut (2337025)" userId="S::2337025@student.uwtsd.ac.uk::ff406cf2-2955-4dbe-bdc6-ecc227cda473" providerId="AD" clId="Web-{95AA0B72-FC4F-BE61-75C8-910010A08E89}" dt="2026-08-02T08:52:16.466" v="267" actId="14100"/>
          <ac:spMkLst>
            <pc:docMk/>
            <pc:sldMk cId="0" sldId="284"/>
            <ac:spMk id="11266" creationId="{B49475DF-D856-9ADF-2C50-33D13E5A9F07}"/>
          </ac:spMkLst>
        </pc:spChg>
        <pc:spChg chg="mod">
          <ac:chgData name="Maria Blachut (2337025)" userId="S::2337025@student.uwtsd.ac.uk::ff406cf2-2955-4dbe-bdc6-ecc227cda473" providerId="AD" clId="Web-{95AA0B72-FC4F-BE61-75C8-910010A08E89}" dt="2026-08-02T08:52:30.122" v="269" actId="20577"/>
          <ac:spMkLst>
            <pc:docMk/>
            <pc:sldMk cId="0" sldId="284"/>
            <ac:spMk id="11267" creationId="{47981004-0617-DE8B-6DFA-08C0724C4D09}"/>
          </ac:spMkLst>
        </pc:spChg>
        <pc:picChg chg="add mod modCrop">
          <ac:chgData name="Maria Blachut (2337025)" userId="S::2337025@student.uwtsd.ac.uk::ff406cf2-2955-4dbe-bdc6-ecc227cda473" providerId="AD" clId="Web-{95AA0B72-FC4F-BE61-75C8-910010A08E89}" dt="2026-08-02T08:41:47.930" v="182"/>
          <ac:picMkLst>
            <pc:docMk/>
            <pc:sldMk cId="0" sldId="284"/>
            <ac:picMk id="2" creationId="{947514BC-36FE-86CB-3E44-27C31EF09A22}"/>
          </ac:picMkLst>
        </pc:picChg>
      </pc:sldChg>
      <pc:sldChg chg="addSp modSp mod modClrScheme chgLayout">
        <pc:chgData name="Maria Blachut (2337025)" userId="S::2337025@student.uwtsd.ac.uk::ff406cf2-2955-4dbe-bdc6-ecc227cda473" providerId="AD" clId="Web-{95AA0B72-FC4F-BE61-75C8-910010A08E89}" dt="2026-08-02T08:49:58.024" v="256" actId="20577"/>
        <pc:sldMkLst>
          <pc:docMk/>
          <pc:sldMk cId="0" sldId="285"/>
        </pc:sldMkLst>
        <pc:spChg chg="add mod">
          <ac:chgData name="Maria Blachut (2337025)" userId="S::2337025@student.uwtsd.ac.uk::ff406cf2-2955-4dbe-bdc6-ecc227cda473" providerId="AD" clId="Web-{95AA0B72-FC4F-BE61-75C8-910010A08E89}" dt="2026-08-02T08:49:58.024" v="256" actId="20577"/>
          <ac:spMkLst>
            <pc:docMk/>
            <pc:sldMk cId="0" sldId="285"/>
            <ac:spMk id="3" creationId="{3B6E7A0B-50E8-BAA9-5A73-AC0713A94D39}"/>
          </ac:spMkLst>
        </pc:spChg>
        <pc:spChg chg="mod">
          <ac:chgData name="Maria Blachut (2337025)" userId="S::2337025@student.uwtsd.ac.uk::ff406cf2-2955-4dbe-bdc6-ecc227cda473" providerId="AD" clId="Web-{95AA0B72-FC4F-BE61-75C8-910010A08E89}" dt="2026-08-02T08:10:02.838" v="40"/>
          <ac:spMkLst>
            <pc:docMk/>
            <pc:sldMk cId="0" sldId="285"/>
            <ac:spMk id="12290" creationId="{EF0A6060-E600-5BE9-2D72-8F89B19E1FA3}"/>
          </ac:spMkLst>
        </pc:spChg>
        <pc:spChg chg="mod">
          <ac:chgData name="Maria Blachut (2337025)" userId="S::2337025@student.uwtsd.ac.uk::ff406cf2-2955-4dbe-bdc6-ecc227cda473" providerId="AD" clId="Web-{95AA0B72-FC4F-BE61-75C8-910010A08E89}" dt="2026-08-02T08:10:02.838" v="40"/>
          <ac:spMkLst>
            <pc:docMk/>
            <pc:sldMk cId="0" sldId="285"/>
            <ac:spMk id="12291" creationId="{9DEB29F3-F85A-1FEB-D254-26E9DE584A3C}"/>
          </ac:spMkLst>
        </pc:spChg>
        <pc:picChg chg="add mod">
          <ac:chgData name="Maria Blachut (2337025)" userId="S::2337025@student.uwtsd.ac.uk::ff406cf2-2955-4dbe-bdc6-ecc227cda473" providerId="AD" clId="Web-{95AA0B72-FC4F-BE61-75C8-910010A08E89}" dt="2026-08-02T08:43:10.604" v="203" actId="14100"/>
          <ac:picMkLst>
            <pc:docMk/>
            <pc:sldMk cId="0" sldId="285"/>
            <ac:picMk id="2" creationId="{5D9200E5-F6DB-4855-0E6F-BF01439B972A}"/>
          </ac:picMkLst>
        </pc:picChg>
      </pc:sldChg>
      <pc:sldChg chg="addSp modSp mod modClrScheme chgLayout">
        <pc:chgData name="Maria Blachut (2337025)" userId="S::2337025@student.uwtsd.ac.uk::ff406cf2-2955-4dbe-bdc6-ecc227cda473" providerId="AD" clId="Web-{95AA0B72-FC4F-BE61-75C8-910010A08E89}" dt="2026-08-02T08:49:31.414" v="252" actId="1076"/>
        <pc:sldMkLst>
          <pc:docMk/>
          <pc:sldMk cId="0" sldId="286"/>
        </pc:sldMkLst>
        <pc:spChg chg="add mod">
          <ac:chgData name="Maria Blachut (2337025)" userId="S::2337025@student.uwtsd.ac.uk::ff406cf2-2955-4dbe-bdc6-ecc227cda473" providerId="AD" clId="Web-{95AA0B72-FC4F-BE61-75C8-910010A08E89}" dt="2026-08-02T08:49:31.414" v="252" actId="1076"/>
          <ac:spMkLst>
            <pc:docMk/>
            <pc:sldMk cId="0" sldId="286"/>
            <ac:spMk id="3" creationId="{1C676457-036B-0EF3-58B1-65E8CD7AEA0D}"/>
          </ac:spMkLst>
        </pc:spChg>
        <pc:spChg chg="mod">
          <ac:chgData name="Maria Blachut (2337025)" userId="S::2337025@student.uwtsd.ac.uk::ff406cf2-2955-4dbe-bdc6-ecc227cda473" providerId="AD" clId="Web-{95AA0B72-FC4F-BE61-75C8-910010A08E89}" dt="2026-08-02T08:09:43.978" v="39"/>
          <ac:spMkLst>
            <pc:docMk/>
            <pc:sldMk cId="0" sldId="286"/>
            <ac:spMk id="13314" creationId="{0A4E4E40-85F3-33B1-DE9C-D847208B3191}"/>
          </ac:spMkLst>
        </pc:spChg>
        <pc:spChg chg="mod">
          <ac:chgData name="Maria Blachut (2337025)" userId="S::2337025@student.uwtsd.ac.uk::ff406cf2-2955-4dbe-bdc6-ecc227cda473" providerId="AD" clId="Web-{95AA0B72-FC4F-BE61-75C8-910010A08E89}" dt="2026-08-02T08:09:43.978" v="39"/>
          <ac:spMkLst>
            <pc:docMk/>
            <pc:sldMk cId="0" sldId="286"/>
            <ac:spMk id="13315" creationId="{21E07424-DDDC-D2BC-A9AB-052FB24BC89B}"/>
          </ac:spMkLst>
        </pc:spChg>
        <pc:picChg chg="add mod">
          <ac:chgData name="Maria Blachut (2337025)" userId="S::2337025@student.uwtsd.ac.uk::ff406cf2-2955-4dbe-bdc6-ecc227cda473" providerId="AD" clId="Web-{95AA0B72-FC4F-BE61-75C8-910010A08E89}" dt="2026-08-02T08:46:21.048" v="216" actId="14100"/>
          <ac:picMkLst>
            <pc:docMk/>
            <pc:sldMk cId="0" sldId="286"/>
            <ac:picMk id="2" creationId="{A3D7EEA1-25E3-6B93-2591-3176444389BF}"/>
          </ac:picMkLst>
        </pc:picChg>
      </pc:sldChg>
      <pc:sldChg chg="addSp modSp mod modClrScheme chgLayout">
        <pc:chgData name="Maria Blachut (2337025)" userId="S::2337025@student.uwtsd.ac.uk::ff406cf2-2955-4dbe-bdc6-ecc227cda473" providerId="AD" clId="Web-{95AA0B72-FC4F-BE61-75C8-910010A08E89}" dt="2026-08-02T08:51:34.808" v="262" actId="20577"/>
        <pc:sldMkLst>
          <pc:docMk/>
          <pc:sldMk cId="0" sldId="287"/>
        </pc:sldMkLst>
        <pc:spChg chg="add mod">
          <ac:chgData name="Maria Blachut (2337025)" userId="S::2337025@student.uwtsd.ac.uk::ff406cf2-2955-4dbe-bdc6-ecc227cda473" providerId="AD" clId="Web-{95AA0B72-FC4F-BE61-75C8-910010A08E89}" dt="2026-08-02T08:49:15.475" v="251" actId="1076"/>
          <ac:spMkLst>
            <pc:docMk/>
            <pc:sldMk cId="0" sldId="287"/>
            <ac:spMk id="3" creationId="{77295D0E-E327-208A-015A-21A284458AC3}"/>
          </ac:spMkLst>
        </pc:spChg>
        <pc:spChg chg="mod">
          <ac:chgData name="Maria Blachut (2337025)" userId="S::2337025@student.uwtsd.ac.uk::ff406cf2-2955-4dbe-bdc6-ecc227cda473" providerId="AD" clId="Web-{95AA0B72-FC4F-BE61-75C8-910010A08E89}" dt="2026-08-02T08:29:29.922" v="162"/>
          <ac:spMkLst>
            <pc:docMk/>
            <pc:sldMk cId="0" sldId="287"/>
            <ac:spMk id="14338" creationId="{3969A466-34BA-BD65-AD51-624ACCDB8397}"/>
          </ac:spMkLst>
        </pc:spChg>
        <pc:spChg chg="mod">
          <ac:chgData name="Maria Blachut (2337025)" userId="S::2337025@student.uwtsd.ac.uk::ff406cf2-2955-4dbe-bdc6-ecc227cda473" providerId="AD" clId="Web-{95AA0B72-FC4F-BE61-75C8-910010A08E89}" dt="2026-08-02T08:51:34.808" v="262" actId="20577"/>
          <ac:spMkLst>
            <pc:docMk/>
            <pc:sldMk cId="0" sldId="287"/>
            <ac:spMk id="14339" creationId="{94754BF8-5312-9021-95D2-CB63A71949BE}"/>
          </ac:spMkLst>
        </pc:spChg>
        <pc:picChg chg="add mod">
          <ac:chgData name="Maria Blachut (2337025)" userId="S::2337025@student.uwtsd.ac.uk::ff406cf2-2955-4dbe-bdc6-ecc227cda473" providerId="AD" clId="Web-{95AA0B72-FC4F-BE61-75C8-910010A08E89}" dt="2026-08-02T08:48:36.240" v="247" actId="1076"/>
          <ac:picMkLst>
            <pc:docMk/>
            <pc:sldMk cId="0" sldId="287"/>
            <ac:picMk id="2" creationId="{905D91F7-8832-79CE-D80E-0D0F9677C349}"/>
          </ac:picMkLst>
        </pc:picChg>
      </pc:sldChg>
      <pc:sldChg chg="addSp modSp">
        <pc:chgData name="Maria Blachut (2337025)" userId="S::2337025@student.uwtsd.ac.uk::ff406cf2-2955-4dbe-bdc6-ecc227cda473" providerId="AD" clId="Web-{95AA0B72-FC4F-BE61-75C8-910010A08E89}" dt="2026-08-02T08:23:32.223" v="79" actId="1076"/>
        <pc:sldMkLst>
          <pc:docMk/>
          <pc:sldMk cId="0" sldId="288"/>
        </pc:sldMkLst>
        <pc:spChg chg="add mod">
          <ac:chgData name="Maria Blachut (2337025)" userId="S::2337025@student.uwtsd.ac.uk::ff406cf2-2955-4dbe-bdc6-ecc227cda473" providerId="AD" clId="Web-{95AA0B72-FC4F-BE61-75C8-910010A08E89}" dt="2026-08-02T08:23:09.332" v="75" actId="1076"/>
          <ac:spMkLst>
            <pc:docMk/>
            <pc:sldMk cId="0" sldId="288"/>
            <ac:spMk id="2" creationId="{657C6A14-B795-5E9E-8275-6055F8BF7D38}"/>
          </ac:spMkLst>
        </pc:spChg>
        <pc:spChg chg="add mod">
          <ac:chgData name="Maria Blachut (2337025)" userId="S::2337025@student.uwtsd.ac.uk::ff406cf2-2955-4dbe-bdc6-ecc227cda473" providerId="AD" clId="Web-{95AA0B72-FC4F-BE61-75C8-910010A08E89}" dt="2026-08-02T08:23:15.160" v="76" actId="1076"/>
          <ac:spMkLst>
            <pc:docMk/>
            <pc:sldMk cId="0" sldId="288"/>
            <ac:spMk id="3" creationId="{2BA5D5FA-174A-2C6E-7B5A-49C2FFFC71A7}"/>
          </ac:spMkLst>
        </pc:spChg>
        <pc:spChg chg="add mod">
          <ac:chgData name="Maria Blachut (2337025)" userId="S::2337025@student.uwtsd.ac.uk::ff406cf2-2955-4dbe-bdc6-ecc227cda473" providerId="AD" clId="Web-{95AA0B72-FC4F-BE61-75C8-910010A08E89}" dt="2026-08-02T08:23:32.223" v="79" actId="1076"/>
          <ac:spMkLst>
            <pc:docMk/>
            <pc:sldMk cId="0" sldId="288"/>
            <ac:spMk id="4" creationId="{FAE2DF6D-D63E-1E71-4930-D8BD4524BBB9}"/>
          </ac:spMkLst>
        </pc:spChg>
        <pc:spChg chg="mod">
          <ac:chgData name="Maria Blachut (2337025)" userId="S::2337025@student.uwtsd.ac.uk::ff406cf2-2955-4dbe-bdc6-ecc227cda473" providerId="AD" clId="Web-{95AA0B72-FC4F-BE61-75C8-910010A08E89}" dt="2026-08-02T08:21:51.673" v="63" actId="14100"/>
          <ac:spMkLst>
            <pc:docMk/>
            <pc:sldMk cId="0" sldId="288"/>
            <ac:spMk id="15362" creationId="{128FE86A-004F-5976-BD41-ED351904C566}"/>
          </ac:spMkLst>
        </pc:spChg>
        <pc:spChg chg="mod">
          <ac:chgData name="Maria Blachut (2337025)" userId="S::2337025@student.uwtsd.ac.uk::ff406cf2-2955-4dbe-bdc6-ecc227cda473" providerId="AD" clId="Web-{95AA0B72-FC4F-BE61-75C8-910010A08E89}" dt="2026-08-02T08:22:13.142" v="67" actId="20577"/>
          <ac:spMkLst>
            <pc:docMk/>
            <pc:sldMk cId="0" sldId="288"/>
            <ac:spMk id="15363" creationId="{61CA0261-9EE2-093F-A5FB-6074B57236C7}"/>
          </ac:spMkLst>
        </pc:spChg>
      </pc:sldChg>
      <pc:sldChg chg="modSp">
        <pc:chgData name="Maria Blachut (2337025)" userId="S::2337025@student.uwtsd.ac.uk::ff406cf2-2955-4dbe-bdc6-ecc227cda473" providerId="AD" clId="Web-{95AA0B72-FC4F-BE61-75C8-910010A08E89}" dt="2026-08-02T08:34:50.370" v="170" actId="20577"/>
        <pc:sldMkLst>
          <pc:docMk/>
          <pc:sldMk cId="0" sldId="289"/>
        </pc:sldMkLst>
        <pc:spChg chg="mod">
          <ac:chgData name="Maria Blachut (2337025)" userId="S::2337025@student.uwtsd.ac.uk::ff406cf2-2955-4dbe-bdc6-ecc227cda473" providerId="AD" clId="Web-{95AA0B72-FC4F-BE61-75C8-910010A08E89}" dt="2026-08-02T08:34:50.370" v="170" actId="20577"/>
          <ac:spMkLst>
            <pc:docMk/>
            <pc:sldMk cId="0" sldId="289"/>
            <ac:spMk id="17411" creationId="{E5342D26-0D45-9AE3-3CF7-849325ADCDF4}"/>
          </ac:spMkLst>
        </pc:spChg>
      </pc:sldChg>
      <pc:sldChg chg="addSp modSp">
        <pc:chgData name="Maria Blachut (2337025)" userId="S::2337025@student.uwtsd.ac.uk::ff406cf2-2955-4dbe-bdc6-ecc227cda473" providerId="AD" clId="Web-{95AA0B72-FC4F-BE61-75C8-910010A08E89}" dt="2026-08-02T08:25:03.538" v="85" actId="1076"/>
        <pc:sldMkLst>
          <pc:docMk/>
          <pc:sldMk cId="0" sldId="292"/>
        </pc:sldMkLst>
        <pc:spChg chg="add mod">
          <ac:chgData name="Maria Blachut (2337025)" userId="S::2337025@student.uwtsd.ac.uk::ff406cf2-2955-4dbe-bdc6-ecc227cda473" providerId="AD" clId="Web-{95AA0B72-FC4F-BE61-75C8-910010A08E89}" dt="2026-08-02T08:24:54.116" v="84" actId="1076"/>
          <ac:spMkLst>
            <pc:docMk/>
            <pc:sldMk cId="0" sldId="292"/>
            <ac:spMk id="2" creationId="{88E8062F-4A31-48B3-AF9D-8500F5577B4A}"/>
          </ac:spMkLst>
        </pc:spChg>
        <pc:spChg chg="add mod">
          <ac:chgData name="Maria Blachut (2337025)" userId="S::2337025@student.uwtsd.ac.uk::ff406cf2-2955-4dbe-bdc6-ecc227cda473" providerId="AD" clId="Web-{95AA0B72-FC4F-BE61-75C8-910010A08E89}" dt="2026-08-02T08:25:03.538" v="85" actId="1076"/>
          <ac:spMkLst>
            <pc:docMk/>
            <pc:sldMk cId="0" sldId="292"/>
            <ac:spMk id="3" creationId="{27A1D313-27D2-07A6-26F9-E53D187FE014}"/>
          </ac:spMkLst>
        </pc:spChg>
        <pc:spChg chg="mod">
          <ac:chgData name="Maria Blachut (2337025)" userId="S::2337025@student.uwtsd.ac.uk::ff406cf2-2955-4dbe-bdc6-ecc227cda473" providerId="AD" clId="Web-{95AA0B72-FC4F-BE61-75C8-910010A08E89}" dt="2026-08-02T08:24:48.632" v="83" actId="14100"/>
          <ac:spMkLst>
            <pc:docMk/>
            <pc:sldMk cId="0" sldId="292"/>
            <ac:spMk id="16387" creationId="{89469A02-33AF-C9C5-3C7B-9290D0033860}"/>
          </ac:spMkLst>
        </pc:spChg>
      </pc:sldChg>
      <pc:sldChg chg="addSp delSp modSp new mod modClrScheme chgLayout">
        <pc:chgData name="Maria Blachut (2337025)" userId="S::2337025@student.uwtsd.ac.uk::ff406cf2-2955-4dbe-bdc6-ecc227cda473" providerId="AD" clId="Web-{95AA0B72-FC4F-BE61-75C8-910010A08E89}" dt="2026-08-02T08:39:17.003" v="180" actId="1076"/>
        <pc:sldMkLst>
          <pc:docMk/>
          <pc:sldMk cId="2952653250" sldId="294"/>
        </pc:sldMkLst>
        <pc:spChg chg="mod">
          <ac:chgData name="Maria Blachut (2337025)" userId="S::2337025@student.uwtsd.ac.uk::ff406cf2-2955-4dbe-bdc6-ecc227cda473" providerId="AD" clId="Web-{95AA0B72-FC4F-BE61-75C8-910010A08E89}" dt="2026-08-02T08:39:08.815" v="179" actId="1076"/>
          <ac:spMkLst>
            <pc:docMk/>
            <pc:sldMk cId="2952653250" sldId="294"/>
            <ac:spMk id="3" creationId="{F1E14A2C-D18C-9719-B992-CC05E78CC757}"/>
          </ac:spMkLst>
        </pc:spChg>
      </pc:sldChg>
    </pc:docChg>
  </pc:docChgLst>
  <pc:docChgLst>
    <pc:chgData name="Maria Blachut (2337025)" userId="S::2337025@student.uwtsd.ac.uk::ff406cf2-2955-4dbe-bdc6-ecc227cda473" providerId="AD" clId="Web-{E6C563B6-70A3-2DA1-FB0F-460EC38BA54C}"/>
    <pc:docChg chg="modSld">
      <pc:chgData name="Maria Blachut (2337025)" userId="S::2337025@student.uwtsd.ac.uk::ff406cf2-2955-4dbe-bdc6-ecc227cda473" providerId="AD" clId="Web-{E6C563B6-70A3-2DA1-FB0F-460EC38BA54C}" dt="2026-08-07T07:22:11.830" v="10" actId="20577"/>
      <pc:docMkLst>
        <pc:docMk/>
      </pc:docMkLst>
      <pc:sldChg chg="modSp">
        <pc:chgData name="Maria Blachut (2337025)" userId="S::2337025@student.uwtsd.ac.uk::ff406cf2-2955-4dbe-bdc6-ecc227cda473" providerId="AD" clId="Web-{E6C563B6-70A3-2DA1-FB0F-460EC38BA54C}" dt="2026-08-07T07:22:11.830" v="10" actId="20577"/>
        <pc:sldMkLst>
          <pc:docMk/>
          <pc:sldMk cId="0" sldId="291"/>
        </pc:sldMkLst>
        <pc:spChg chg="mod">
          <ac:chgData name="Maria Blachut (2337025)" userId="S::2337025@student.uwtsd.ac.uk::ff406cf2-2955-4dbe-bdc6-ecc227cda473" providerId="AD" clId="Web-{E6C563B6-70A3-2DA1-FB0F-460EC38BA54C}" dt="2026-08-07T07:22:11.830" v="10" actId="20577"/>
          <ac:spMkLst>
            <pc:docMk/>
            <pc:sldMk cId="0" sldId="291"/>
            <ac:spMk id="8195" creationId="{9D564B65-8512-C657-C72C-C99356A31711}"/>
          </ac:spMkLst>
        </pc:spChg>
      </pc:sldChg>
    </pc:docChg>
  </pc:docChgLst>
  <pc:docChgLst>
    <pc:chgData name="Maria Blachut (2337025)" userId="S::2337025@student.uwtsd.ac.uk::ff406cf2-2955-4dbe-bdc6-ecc227cda473" providerId="AD" clId="Web-{3071C949-06DB-E549-DB4D-7136AB047E86}"/>
    <pc:docChg chg="addSld modSld">
      <pc:chgData name="Maria Blachut (2337025)" userId="S::2337025@student.uwtsd.ac.uk::ff406cf2-2955-4dbe-bdc6-ecc227cda473" providerId="AD" clId="Web-{3071C949-06DB-E549-DB4D-7136AB047E86}" dt="2026-07-13T10:26:17.622" v="48" actId="14100"/>
      <pc:docMkLst>
        <pc:docMk/>
      </pc:docMkLst>
      <pc:sldChg chg="modSp">
        <pc:chgData name="Maria Blachut (2337025)" userId="S::2337025@student.uwtsd.ac.uk::ff406cf2-2955-4dbe-bdc6-ecc227cda473" providerId="AD" clId="Web-{3071C949-06DB-E549-DB4D-7136AB047E86}" dt="2026-07-13T10:21:35.095" v="36" actId="20577"/>
        <pc:sldMkLst>
          <pc:docMk/>
          <pc:sldMk cId="0" sldId="256"/>
        </pc:sldMkLst>
        <pc:spChg chg="mod">
          <ac:chgData name="Maria Blachut (2337025)" userId="S::2337025@student.uwtsd.ac.uk::ff406cf2-2955-4dbe-bdc6-ecc227cda473" providerId="AD" clId="Web-{3071C949-06DB-E549-DB4D-7136AB047E86}" dt="2026-07-13T10:21:35.095" v="36" actId="20577"/>
          <ac:spMkLst>
            <pc:docMk/>
            <pc:sldMk cId="0" sldId="256"/>
            <ac:spMk id="2" creationId="{DC69E399-01EB-EF30-0484-2CAE10168859}"/>
          </ac:spMkLst>
        </pc:spChg>
      </pc:sldChg>
      <pc:sldChg chg="addSp modSp">
        <pc:chgData name="Maria Blachut (2337025)" userId="S::2337025@student.uwtsd.ac.uk::ff406cf2-2955-4dbe-bdc6-ecc227cda473" providerId="AD" clId="Web-{3071C949-06DB-E549-DB4D-7136AB047E86}" dt="2026-07-13T10:26:17.622" v="48" actId="14100"/>
        <pc:sldMkLst>
          <pc:docMk/>
          <pc:sldMk cId="0" sldId="291"/>
        </pc:sldMkLst>
        <pc:spChg chg="mod">
          <ac:chgData name="Maria Blachut (2337025)" userId="S::2337025@student.uwtsd.ac.uk::ff406cf2-2955-4dbe-bdc6-ecc227cda473" providerId="AD" clId="Web-{3071C949-06DB-E549-DB4D-7136AB047E86}" dt="2026-07-13T10:25:29.167" v="40" actId="14100"/>
          <ac:spMkLst>
            <pc:docMk/>
            <pc:sldMk cId="0" sldId="291"/>
            <ac:spMk id="8195" creationId="{9D564B65-8512-C657-C72C-C99356A31711}"/>
          </ac:spMkLst>
        </pc:spChg>
        <pc:picChg chg="add mod modCrop">
          <ac:chgData name="Maria Blachut (2337025)" userId="S::2337025@student.uwtsd.ac.uk::ff406cf2-2955-4dbe-bdc6-ecc227cda473" providerId="AD" clId="Web-{3071C949-06DB-E549-DB4D-7136AB047E86}" dt="2026-07-13T10:26:17.622" v="48" actId="14100"/>
          <ac:picMkLst>
            <pc:docMk/>
            <pc:sldMk cId="0" sldId="291"/>
            <ac:picMk id="2" creationId="{79651E00-014A-BE36-9AA4-15FDCE07A77B}"/>
          </ac:picMkLst>
        </pc:picChg>
      </pc:sldChg>
    </pc:docChg>
  </pc:docChgLst>
  <pc:docChgLst>
    <pc:chgData name="Maria Blachut (2337025)" userId="S::2337025@student.uwtsd.ac.uk::ff406cf2-2955-4dbe-bdc6-ecc227cda473" providerId="AD" clId="Web-{D75FBD71-0962-FD7B-0244-D25F17D3E98B}"/>
    <pc:docChg chg="modSld">
      <pc:chgData name="Maria Blachut (2337025)" userId="S::2337025@student.uwtsd.ac.uk::ff406cf2-2955-4dbe-bdc6-ecc227cda473" providerId="AD" clId="Web-{D75FBD71-0962-FD7B-0244-D25F17D3E98B}" dt="2026-07-27T10:48:45.714" v="160" actId="20577"/>
      <pc:docMkLst>
        <pc:docMk/>
      </pc:docMkLst>
      <pc:sldChg chg="modSp">
        <pc:chgData name="Maria Blachut (2337025)" userId="S::2337025@student.uwtsd.ac.uk::ff406cf2-2955-4dbe-bdc6-ecc227cda473" providerId="AD" clId="Web-{D75FBD71-0962-FD7B-0244-D25F17D3E98B}" dt="2026-07-27T08:46:43.594" v="38" actId="20577"/>
        <pc:sldMkLst>
          <pc:docMk/>
          <pc:sldMk cId="0" sldId="283"/>
        </pc:sldMkLst>
        <pc:spChg chg="mod">
          <ac:chgData name="Maria Blachut (2337025)" userId="S::2337025@student.uwtsd.ac.uk::ff406cf2-2955-4dbe-bdc6-ecc227cda473" providerId="AD" clId="Web-{D75FBD71-0962-FD7B-0244-D25F17D3E98B}" dt="2026-07-27T08:46:43.594" v="38" actId="20577"/>
          <ac:spMkLst>
            <pc:docMk/>
            <pc:sldMk cId="0" sldId="283"/>
            <ac:spMk id="9219" creationId="{8FF6093A-6513-1EAC-D416-73B2201A9656}"/>
          </ac:spMkLst>
        </pc:spChg>
      </pc:sldChg>
      <pc:sldChg chg="modSp">
        <pc:chgData name="Maria Blachut (2337025)" userId="S::2337025@student.uwtsd.ac.uk::ff406cf2-2955-4dbe-bdc6-ecc227cda473" providerId="AD" clId="Web-{D75FBD71-0962-FD7B-0244-D25F17D3E98B}" dt="2026-07-27T09:02:43.722" v="115" actId="20577"/>
        <pc:sldMkLst>
          <pc:docMk/>
          <pc:sldMk cId="0" sldId="284"/>
        </pc:sldMkLst>
        <pc:spChg chg="mod">
          <ac:chgData name="Maria Blachut (2337025)" userId="S::2337025@student.uwtsd.ac.uk::ff406cf2-2955-4dbe-bdc6-ecc227cda473" providerId="AD" clId="Web-{D75FBD71-0962-FD7B-0244-D25F17D3E98B}" dt="2026-07-27T09:02:43.722" v="115" actId="20577"/>
          <ac:spMkLst>
            <pc:docMk/>
            <pc:sldMk cId="0" sldId="284"/>
            <ac:spMk id="11267" creationId="{47981004-0617-DE8B-6DFA-08C0724C4D09}"/>
          </ac:spMkLst>
        </pc:spChg>
      </pc:sldChg>
      <pc:sldChg chg="modSp">
        <pc:chgData name="Maria Blachut (2337025)" userId="S::2337025@student.uwtsd.ac.uk::ff406cf2-2955-4dbe-bdc6-ecc227cda473" providerId="AD" clId="Web-{D75FBD71-0962-FD7B-0244-D25F17D3E98B}" dt="2026-07-27T10:28:31.192" v="143" actId="14100"/>
        <pc:sldMkLst>
          <pc:docMk/>
          <pc:sldMk cId="0" sldId="285"/>
        </pc:sldMkLst>
        <pc:spChg chg="mod">
          <ac:chgData name="Maria Blachut (2337025)" userId="S::2337025@student.uwtsd.ac.uk::ff406cf2-2955-4dbe-bdc6-ecc227cda473" providerId="AD" clId="Web-{D75FBD71-0962-FD7B-0244-D25F17D3E98B}" dt="2026-07-27T10:28:21.941" v="142" actId="14100"/>
          <ac:spMkLst>
            <pc:docMk/>
            <pc:sldMk cId="0" sldId="285"/>
            <ac:spMk id="12290" creationId="{EF0A6060-E600-5BE9-2D72-8F89B19E1FA3}"/>
          </ac:spMkLst>
        </pc:spChg>
        <pc:spChg chg="mod">
          <ac:chgData name="Maria Blachut (2337025)" userId="S::2337025@student.uwtsd.ac.uk::ff406cf2-2955-4dbe-bdc6-ecc227cda473" providerId="AD" clId="Web-{D75FBD71-0962-FD7B-0244-D25F17D3E98B}" dt="2026-07-27T10:28:31.192" v="143" actId="14100"/>
          <ac:spMkLst>
            <pc:docMk/>
            <pc:sldMk cId="0" sldId="285"/>
            <ac:spMk id="12291" creationId="{9DEB29F3-F85A-1FEB-D254-26E9DE584A3C}"/>
          </ac:spMkLst>
        </pc:spChg>
      </pc:sldChg>
      <pc:sldChg chg="modSp">
        <pc:chgData name="Maria Blachut (2337025)" userId="S::2337025@student.uwtsd.ac.uk::ff406cf2-2955-4dbe-bdc6-ecc227cda473" providerId="AD" clId="Web-{D75FBD71-0962-FD7B-0244-D25F17D3E98B}" dt="2026-07-27T10:48:45.714" v="160" actId="20577"/>
        <pc:sldMkLst>
          <pc:docMk/>
          <pc:sldMk cId="0" sldId="286"/>
        </pc:sldMkLst>
        <pc:spChg chg="mod">
          <ac:chgData name="Maria Blachut (2337025)" userId="S::2337025@student.uwtsd.ac.uk::ff406cf2-2955-4dbe-bdc6-ecc227cda473" providerId="AD" clId="Web-{D75FBD71-0962-FD7B-0244-D25F17D3E98B}" dt="2026-07-27T10:47:40.321" v="150" actId="14100"/>
          <ac:spMkLst>
            <pc:docMk/>
            <pc:sldMk cId="0" sldId="286"/>
            <ac:spMk id="13314" creationId="{0A4E4E40-85F3-33B1-DE9C-D847208B3191}"/>
          </ac:spMkLst>
        </pc:spChg>
        <pc:spChg chg="mod">
          <ac:chgData name="Maria Blachut (2337025)" userId="S::2337025@student.uwtsd.ac.uk::ff406cf2-2955-4dbe-bdc6-ecc227cda473" providerId="AD" clId="Web-{D75FBD71-0962-FD7B-0244-D25F17D3E98B}" dt="2026-07-27T10:48:45.714" v="160" actId="20577"/>
          <ac:spMkLst>
            <pc:docMk/>
            <pc:sldMk cId="0" sldId="286"/>
            <ac:spMk id="13315" creationId="{21E07424-DDDC-D2BC-A9AB-052FB24BC89B}"/>
          </ac:spMkLst>
        </pc:spChg>
      </pc:sldChg>
      <pc:sldChg chg="modSp">
        <pc:chgData name="Maria Blachut (2337025)" userId="S::2337025@student.uwtsd.ac.uk::ff406cf2-2955-4dbe-bdc6-ecc227cda473" providerId="AD" clId="Web-{D75FBD71-0962-FD7B-0244-D25F17D3E98B}" dt="2026-07-27T08:43:47.963" v="28" actId="20577"/>
        <pc:sldMkLst>
          <pc:docMk/>
          <pc:sldMk cId="0" sldId="291"/>
        </pc:sldMkLst>
        <pc:spChg chg="mod">
          <ac:chgData name="Maria Blachut (2337025)" userId="S::2337025@student.uwtsd.ac.uk::ff406cf2-2955-4dbe-bdc6-ecc227cda473" providerId="AD" clId="Web-{D75FBD71-0962-FD7B-0244-D25F17D3E98B}" dt="2026-07-27T08:43:47.963" v="28" actId="20577"/>
          <ac:spMkLst>
            <pc:docMk/>
            <pc:sldMk cId="0" sldId="291"/>
            <ac:spMk id="8195" creationId="{9D564B65-8512-C657-C72C-C99356A31711}"/>
          </ac:spMkLst>
        </pc:spChg>
      </pc:sldChg>
    </pc:docChg>
  </pc:docChgLst>
  <pc:docChgLst>
    <pc:chgData name="Maria Blachut (2337025)" userId="S::2337025@student.uwtsd.ac.uk::ff406cf2-2955-4dbe-bdc6-ecc227cda473" providerId="AD" clId="Web-{4AFB6316-9E7B-4F4C-0E07-2DB068B4ADA8}"/>
    <pc:docChg chg="addSld delSld modSld">
      <pc:chgData name="Maria Blachut (2337025)" userId="S::2337025@student.uwtsd.ac.uk::ff406cf2-2955-4dbe-bdc6-ecc227cda473" providerId="AD" clId="Web-{4AFB6316-9E7B-4F4C-0E07-2DB068B4ADA8}" dt="2026-08-06T16:06:18.241" v="434" actId="1076"/>
      <pc:docMkLst>
        <pc:docMk/>
      </pc:docMkLst>
      <pc:sldChg chg="addSp modSp mod modClrScheme chgLayout">
        <pc:chgData name="Maria Blachut (2337025)" userId="S::2337025@student.uwtsd.ac.uk::ff406cf2-2955-4dbe-bdc6-ecc227cda473" providerId="AD" clId="Web-{4AFB6316-9E7B-4F4C-0E07-2DB068B4ADA8}" dt="2026-08-06T16:05:09.363" v="430" actId="20577"/>
        <pc:sldMkLst>
          <pc:docMk/>
          <pc:sldMk cId="0" sldId="283"/>
        </pc:sldMkLst>
        <pc:spChg chg="add mod">
          <ac:chgData name="Maria Blachut (2337025)" userId="S::2337025@student.uwtsd.ac.uk::ff406cf2-2955-4dbe-bdc6-ecc227cda473" providerId="AD" clId="Web-{4AFB6316-9E7B-4F4C-0E07-2DB068B4ADA8}" dt="2026-08-06T16:04:56.332" v="428" actId="1076"/>
          <ac:spMkLst>
            <pc:docMk/>
            <pc:sldMk cId="0" sldId="283"/>
            <ac:spMk id="3" creationId="{B817D3E8-658F-15B5-EB29-92606CE6F6C1}"/>
          </ac:spMkLst>
        </pc:spChg>
        <pc:spChg chg="mod">
          <ac:chgData name="Maria Blachut (2337025)" userId="S::2337025@student.uwtsd.ac.uk::ff406cf2-2955-4dbe-bdc6-ecc227cda473" providerId="AD" clId="Web-{4AFB6316-9E7B-4F4C-0E07-2DB068B4ADA8}" dt="2026-08-06T16:05:09.363" v="430" actId="20577"/>
          <ac:spMkLst>
            <pc:docMk/>
            <pc:sldMk cId="0" sldId="283"/>
            <ac:spMk id="9218" creationId="{06B5AABB-8C38-E13C-BB94-5F2CBF88A755}"/>
          </ac:spMkLst>
        </pc:spChg>
        <pc:spChg chg="mod">
          <ac:chgData name="Maria Blachut (2337025)" userId="S::2337025@student.uwtsd.ac.uk::ff406cf2-2955-4dbe-bdc6-ecc227cda473" providerId="AD" clId="Web-{4AFB6316-9E7B-4F4C-0E07-2DB068B4ADA8}" dt="2026-08-06T16:03:31.360" v="410" actId="1076"/>
          <ac:spMkLst>
            <pc:docMk/>
            <pc:sldMk cId="0" sldId="283"/>
            <ac:spMk id="9219" creationId="{8FF6093A-6513-1EAC-D416-73B2201A9656}"/>
          </ac:spMkLst>
        </pc:spChg>
        <pc:picChg chg="add mod">
          <ac:chgData name="Maria Blachut (2337025)" userId="S::2337025@student.uwtsd.ac.uk::ff406cf2-2955-4dbe-bdc6-ecc227cda473" providerId="AD" clId="Web-{4AFB6316-9E7B-4F4C-0E07-2DB068B4ADA8}" dt="2026-08-06T16:04:49.863" v="427" actId="1076"/>
          <ac:picMkLst>
            <pc:docMk/>
            <pc:sldMk cId="0" sldId="283"/>
            <ac:picMk id="2" creationId="{1AE1F967-EF9E-D5DC-DE9D-206286957BFC}"/>
          </ac:picMkLst>
        </pc:picChg>
      </pc:sldChg>
      <pc:sldChg chg="modSp">
        <pc:chgData name="Maria Blachut (2337025)" userId="S::2337025@student.uwtsd.ac.uk::ff406cf2-2955-4dbe-bdc6-ecc227cda473" providerId="AD" clId="Web-{4AFB6316-9E7B-4F4C-0E07-2DB068B4ADA8}" dt="2026-08-06T16:01:18.247" v="397" actId="20577"/>
        <pc:sldMkLst>
          <pc:docMk/>
          <pc:sldMk cId="0" sldId="284"/>
        </pc:sldMkLst>
        <pc:spChg chg="mod">
          <ac:chgData name="Maria Blachut (2337025)" userId="S::2337025@student.uwtsd.ac.uk::ff406cf2-2955-4dbe-bdc6-ecc227cda473" providerId="AD" clId="Web-{4AFB6316-9E7B-4F4C-0E07-2DB068B4ADA8}" dt="2026-08-06T16:01:18.247" v="397" actId="20577"/>
          <ac:spMkLst>
            <pc:docMk/>
            <pc:sldMk cId="0" sldId="284"/>
            <ac:spMk id="11266" creationId="{B49475DF-D856-9ADF-2C50-33D13E5A9F07}"/>
          </ac:spMkLst>
        </pc:spChg>
      </pc:sldChg>
      <pc:sldChg chg="modSp">
        <pc:chgData name="Maria Blachut (2337025)" userId="S::2337025@student.uwtsd.ac.uk::ff406cf2-2955-4dbe-bdc6-ecc227cda473" providerId="AD" clId="Web-{4AFB6316-9E7B-4F4C-0E07-2DB068B4ADA8}" dt="2026-08-06T16:01:51.138" v="406" actId="1076"/>
        <pc:sldMkLst>
          <pc:docMk/>
          <pc:sldMk cId="0" sldId="285"/>
        </pc:sldMkLst>
        <pc:spChg chg="mod">
          <ac:chgData name="Maria Blachut (2337025)" userId="S::2337025@student.uwtsd.ac.uk::ff406cf2-2955-4dbe-bdc6-ecc227cda473" providerId="AD" clId="Web-{4AFB6316-9E7B-4F4C-0E07-2DB068B4ADA8}" dt="2026-08-06T16:01:43.029" v="399" actId="20577"/>
          <ac:spMkLst>
            <pc:docMk/>
            <pc:sldMk cId="0" sldId="285"/>
            <ac:spMk id="12290" creationId="{EF0A6060-E600-5BE9-2D72-8F89B19E1FA3}"/>
          </ac:spMkLst>
        </pc:spChg>
        <pc:spChg chg="mod">
          <ac:chgData name="Maria Blachut (2337025)" userId="S::2337025@student.uwtsd.ac.uk::ff406cf2-2955-4dbe-bdc6-ecc227cda473" providerId="AD" clId="Web-{4AFB6316-9E7B-4F4C-0E07-2DB068B4ADA8}" dt="2026-08-06T16:01:51.138" v="406" actId="1076"/>
          <ac:spMkLst>
            <pc:docMk/>
            <pc:sldMk cId="0" sldId="285"/>
            <ac:spMk id="12291" creationId="{9DEB29F3-F85A-1FEB-D254-26E9DE584A3C}"/>
          </ac:spMkLst>
        </pc:spChg>
      </pc:sldChg>
      <pc:sldChg chg="modSp">
        <pc:chgData name="Maria Blachut (2337025)" userId="S::2337025@student.uwtsd.ac.uk::ff406cf2-2955-4dbe-bdc6-ecc227cda473" providerId="AD" clId="Web-{4AFB6316-9E7B-4F4C-0E07-2DB068B4ADA8}" dt="2026-08-06T16:00:25.714" v="386" actId="20577"/>
        <pc:sldMkLst>
          <pc:docMk/>
          <pc:sldMk cId="0" sldId="286"/>
        </pc:sldMkLst>
        <pc:spChg chg="mod">
          <ac:chgData name="Maria Blachut (2337025)" userId="S::2337025@student.uwtsd.ac.uk::ff406cf2-2955-4dbe-bdc6-ecc227cda473" providerId="AD" clId="Web-{4AFB6316-9E7B-4F4C-0E07-2DB068B4ADA8}" dt="2026-08-06T16:00:25.714" v="386" actId="20577"/>
          <ac:spMkLst>
            <pc:docMk/>
            <pc:sldMk cId="0" sldId="286"/>
            <ac:spMk id="13314" creationId="{0A4E4E40-85F3-33B1-DE9C-D847208B3191}"/>
          </ac:spMkLst>
        </pc:spChg>
        <pc:spChg chg="mod">
          <ac:chgData name="Maria Blachut (2337025)" userId="S::2337025@student.uwtsd.ac.uk::ff406cf2-2955-4dbe-bdc6-ecc227cda473" providerId="AD" clId="Web-{4AFB6316-9E7B-4F4C-0E07-2DB068B4ADA8}" dt="2026-08-06T16:00:09.198" v="384" actId="1076"/>
          <ac:spMkLst>
            <pc:docMk/>
            <pc:sldMk cId="0" sldId="286"/>
            <ac:spMk id="13315" creationId="{21E07424-DDDC-D2BC-A9AB-052FB24BC89B}"/>
          </ac:spMkLst>
        </pc:spChg>
      </pc:sldChg>
      <pc:sldChg chg="modSp">
        <pc:chgData name="Maria Blachut (2337025)" userId="S::2337025@student.uwtsd.ac.uk::ff406cf2-2955-4dbe-bdc6-ecc227cda473" providerId="AD" clId="Web-{4AFB6316-9E7B-4F4C-0E07-2DB068B4ADA8}" dt="2026-08-06T16:00:53.043" v="394" actId="1076"/>
        <pc:sldMkLst>
          <pc:docMk/>
          <pc:sldMk cId="0" sldId="287"/>
        </pc:sldMkLst>
        <pc:spChg chg="mod">
          <ac:chgData name="Maria Blachut (2337025)" userId="S::2337025@student.uwtsd.ac.uk::ff406cf2-2955-4dbe-bdc6-ecc227cda473" providerId="AD" clId="Web-{4AFB6316-9E7B-4F4C-0E07-2DB068B4ADA8}" dt="2026-08-06T16:00:45.277" v="388" actId="20577"/>
          <ac:spMkLst>
            <pc:docMk/>
            <pc:sldMk cId="0" sldId="287"/>
            <ac:spMk id="14338" creationId="{3969A466-34BA-BD65-AD51-624ACCDB8397}"/>
          </ac:spMkLst>
        </pc:spChg>
        <pc:spChg chg="mod">
          <ac:chgData name="Maria Blachut (2337025)" userId="S::2337025@student.uwtsd.ac.uk::ff406cf2-2955-4dbe-bdc6-ecc227cda473" providerId="AD" clId="Web-{4AFB6316-9E7B-4F4C-0E07-2DB068B4ADA8}" dt="2026-08-06T16:00:53.043" v="394" actId="1076"/>
          <ac:spMkLst>
            <pc:docMk/>
            <pc:sldMk cId="0" sldId="287"/>
            <ac:spMk id="14339" creationId="{94754BF8-5312-9021-95D2-CB63A71949BE}"/>
          </ac:spMkLst>
        </pc:spChg>
      </pc:sldChg>
      <pc:sldChg chg="addSp delSp modSp">
        <pc:chgData name="Maria Blachut (2337025)" userId="S::2337025@student.uwtsd.ac.uk::ff406cf2-2955-4dbe-bdc6-ecc227cda473" providerId="AD" clId="Web-{4AFB6316-9E7B-4F4C-0E07-2DB068B4ADA8}" dt="2026-08-06T15:47:26.110" v="301" actId="20577"/>
        <pc:sldMkLst>
          <pc:docMk/>
          <pc:sldMk cId="0" sldId="288"/>
        </pc:sldMkLst>
        <pc:spChg chg="mod">
          <ac:chgData name="Maria Blachut (2337025)" userId="S::2337025@student.uwtsd.ac.uk::ff406cf2-2955-4dbe-bdc6-ecc227cda473" providerId="AD" clId="Web-{4AFB6316-9E7B-4F4C-0E07-2DB068B4ADA8}" dt="2026-08-06T15:39:48.346" v="230" actId="20577"/>
          <ac:spMkLst>
            <pc:docMk/>
            <pc:sldMk cId="0" sldId="288"/>
            <ac:spMk id="2" creationId="{657C6A14-B795-5E9E-8275-6055F8BF7D38}"/>
          </ac:spMkLst>
        </pc:spChg>
        <pc:spChg chg="mod">
          <ac:chgData name="Maria Blachut (2337025)" userId="S::2337025@student.uwtsd.ac.uk::ff406cf2-2955-4dbe-bdc6-ecc227cda473" providerId="AD" clId="Web-{4AFB6316-9E7B-4F4C-0E07-2DB068B4ADA8}" dt="2026-08-06T15:40:42.176" v="268" actId="20577"/>
          <ac:spMkLst>
            <pc:docMk/>
            <pc:sldMk cId="0" sldId="288"/>
            <ac:spMk id="3" creationId="{2BA5D5FA-174A-2C6E-7B5A-49C2FFFC71A7}"/>
          </ac:spMkLst>
        </pc:spChg>
        <pc:spChg chg="mod">
          <ac:chgData name="Maria Blachut (2337025)" userId="S::2337025@student.uwtsd.ac.uk::ff406cf2-2955-4dbe-bdc6-ecc227cda473" providerId="AD" clId="Web-{4AFB6316-9E7B-4F4C-0E07-2DB068B4ADA8}" dt="2026-08-06T15:41:02.723" v="269" actId="1076"/>
          <ac:spMkLst>
            <pc:docMk/>
            <pc:sldMk cId="0" sldId="288"/>
            <ac:spMk id="4" creationId="{FAE2DF6D-D63E-1E71-4930-D8BD4524BBB9}"/>
          </ac:spMkLst>
        </pc:spChg>
        <pc:spChg chg="add mod">
          <ac:chgData name="Maria Blachut (2337025)" userId="S::2337025@student.uwtsd.ac.uk::ff406cf2-2955-4dbe-bdc6-ecc227cda473" providerId="AD" clId="Web-{4AFB6316-9E7B-4F4C-0E07-2DB068B4ADA8}" dt="2026-08-06T15:47:26.110" v="301" actId="20577"/>
          <ac:spMkLst>
            <pc:docMk/>
            <pc:sldMk cId="0" sldId="288"/>
            <ac:spMk id="8" creationId="{AE41C061-7804-2F68-5BEC-238491374A45}"/>
          </ac:spMkLst>
        </pc:spChg>
        <pc:spChg chg="mod">
          <ac:chgData name="Maria Blachut (2337025)" userId="S::2337025@student.uwtsd.ac.uk::ff406cf2-2955-4dbe-bdc6-ecc227cda473" providerId="AD" clId="Web-{4AFB6316-9E7B-4F4C-0E07-2DB068B4ADA8}" dt="2026-08-05T18:10:24.476" v="171" actId="1076"/>
          <ac:spMkLst>
            <pc:docMk/>
            <pc:sldMk cId="0" sldId="288"/>
            <ac:spMk id="15362" creationId="{128FE86A-004F-5976-BD41-ED351904C566}"/>
          </ac:spMkLst>
        </pc:spChg>
        <pc:spChg chg="mod">
          <ac:chgData name="Maria Blachut (2337025)" userId="S::2337025@student.uwtsd.ac.uk::ff406cf2-2955-4dbe-bdc6-ecc227cda473" providerId="AD" clId="Web-{4AFB6316-9E7B-4F4C-0E07-2DB068B4ADA8}" dt="2026-08-05T18:09:18.333" v="168" actId="14100"/>
          <ac:spMkLst>
            <pc:docMk/>
            <pc:sldMk cId="0" sldId="288"/>
            <ac:spMk id="15363" creationId="{61CA0261-9EE2-093F-A5FB-6074B57236C7}"/>
          </ac:spMkLst>
        </pc:spChg>
        <pc:picChg chg="add mod">
          <ac:chgData name="Maria Blachut (2337025)" userId="S::2337025@student.uwtsd.ac.uk::ff406cf2-2955-4dbe-bdc6-ecc227cda473" providerId="AD" clId="Web-{4AFB6316-9E7B-4F4C-0E07-2DB068B4ADA8}" dt="2026-08-06T15:44:15.229" v="272" actId="14100"/>
          <ac:picMkLst>
            <pc:docMk/>
            <pc:sldMk cId="0" sldId="288"/>
            <ac:picMk id="5" creationId="{02E88AA3-D08D-92C2-5232-64504D95A3BF}"/>
          </ac:picMkLst>
        </pc:picChg>
        <pc:picChg chg="add del mod">
          <ac:chgData name="Maria Blachut (2337025)" userId="S::2337025@student.uwtsd.ac.uk::ff406cf2-2955-4dbe-bdc6-ecc227cda473" providerId="AD" clId="Web-{4AFB6316-9E7B-4F4C-0E07-2DB068B4ADA8}" dt="2026-08-06T15:45:46.342" v="278"/>
          <ac:picMkLst>
            <pc:docMk/>
            <pc:sldMk cId="0" sldId="288"/>
            <ac:picMk id="6" creationId="{28927099-7AAA-A3B7-C66D-453D3F444D17}"/>
          </ac:picMkLst>
        </pc:picChg>
        <pc:picChg chg="add del mod modCrop">
          <ac:chgData name="Maria Blachut (2337025)" userId="S::2337025@student.uwtsd.ac.uk::ff406cf2-2955-4dbe-bdc6-ecc227cda473" providerId="AD" clId="Web-{4AFB6316-9E7B-4F4C-0E07-2DB068B4ADA8}" dt="2026-08-06T15:46:28.624" v="282"/>
          <ac:picMkLst>
            <pc:docMk/>
            <pc:sldMk cId="0" sldId="288"/>
            <ac:picMk id="7" creationId="{39CFF5BB-897C-02AE-3552-2F782248E396}"/>
          </ac:picMkLst>
        </pc:picChg>
      </pc:sldChg>
      <pc:sldChg chg="modSp">
        <pc:chgData name="Maria Blachut (2337025)" userId="S::2337025@student.uwtsd.ac.uk::ff406cf2-2955-4dbe-bdc6-ecc227cda473" providerId="AD" clId="Web-{4AFB6316-9E7B-4F4C-0E07-2DB068B4ADA8}" dt="2026-08-06T16:06:03.303" v="433" actId="20577"/>
        <pc:sldMkLst>
          <pc:docMk/>
          <pc:sldMk cId="0" sldId="289"/>
        </pc:sldMkLst>
        <pc:spChg chg="mod">
          <ac:chgData name="Maria Blachut (2337025)" userId="S::2337025@student.uwtsd.ac.uk::ff406cf2-2955-4dbe-bdc6-ecc227cda473" providerId="AD" clId="Web-{4AFB6316-9E7B-4F4C-0E07-2DB068B4ADA8}" dt="2026-08-06T16:05:51.115" v="432" actId="20577"/>
          <ac:spMkLst>
            <pc:docMk/>
            <pc:sldMk cId="0" sldId="289"/>
            <ac:spMk id="17410" creationId="{F79AE390-682A-F1B3-2E2D-DECEE2113106}"/>
          </ac:spMkLst>
        </pc:spChg>
        <pc:spChg chg="mod">
          <ac:chgData name="Maria Blachut (2337025)" userId="S::2337025@student.uwtsd.ac.uk::ff406cf2-2955-4dbe-bdc6-ecc227cda473" providerId="AD" clId="Web-{4AFB6316-9E7B-4F4C-0E07-2DB068B4ADA8}" dt="2026-08-06T16:06:03.303" v="433" actId="20577"/>
          <ac:spMkLst>
            <pc:docMk/>
            <pc:sldMk cId="0" sldId="289"/>
            <ac:spMk id="17411" creationId="{E5342D26-0D45-9AE3-3CF7-849325ADCDF4}"/>
          </ac:spMkLst>
        </pc:spChg>
      </pc:sldChg>
      <pc:sldChg chg="modSp">
        <pc:chgData name="Maria Blachut (2337025)" userId="S::2337025@student.uwtsd.ac.uk::ff406cf2-2955-4dbe-bdc6-ecc227cda473" providerId="AD" clId="Web-{4AFB6316-9E7B-4F4C-0E07-2DB068B4ADA8}" dt="2026-08-05T18:04:07.446" v="138" actId="20577"/>
        <pc:sldMkLst>
          <pc:docMk/>
          <pc:sldMk cId="0" sldId="290"/>
        </pc:sldMkLst>
        <pc:spChg chg="mod">
          <ac:chgData name="Maria Blachut (2337025)" userId="S::2337025@student.uwtsd.ac.uk::ff406cf2-2955-4dbe-bdc6-ecc227cda473" providerId="AD" clId="Web-{4AFB6316-9E7B-4F4C-0E07-2DB068B4ADA8}" dt="2026-08-05T18:04:07.446" v="138" actId="20577"/>
          <ac:spMkLst>
            <pc:docMk/>
            <pc:sldMk cId="0" sldId="290"/>
            <ac:spMk id="18435" creationId="{198BC188-E0FD-067D-3411-EB9786CB4E6A}"/>
          </ac:spMkLst>
        </pc:spChg>
      </pc:sldChg>
      <pc:sldChg chg="modSp">
        <pc:chgData name="Maria Blachut (2337025)" userId="S::2337025@student.uwtsd.ac.uk::ff406cf2-2955-4dbe-bdc6-ecc227cda473" providerId="AD" clId="Web-{4AFB6316-9E7B-4F4C-0E07-2DB068B4ADA8}" dt="2026-08-06T15:58:55.867" v="376" actId="20577"/>
        <pc:sldMkLst>
          <pc:docMk/>
          <pc:sldMk cId="0" sldId="291"/>
        </pc:sldMkLst>
        <pc:spChg chg="mod">
          <ac:chgData name="Maria Blachut (2337025)" userId="S::2337025@student.uwtsd.ac.uk::ff406cf2-2955-4dbe-bdc6-ecc227cda473" providerId="AD" clId="Web-{4AFB6316-9E7B-4F4C-0E07-2DB068B4ADA8}" dt="2026-08-06T15:58:55.867" v="376" actId="20577"/>
          <ac:spMkLst>
            <pc:docMk/>
            <pc:sldMk cId="0" sldId="291"/>
            <ac:spMk id="8195" creationId="{9D564B65-8512-C657-C72C-C99356A31711}"/>
          </ac:spMkLst>
        </pc:spChg>
      </pc:sldChg>
      <pc:sldChg chg="addSp modSp">
        <pc:chgData name="Maria Blachut (2337025)" userId="S::2337025@student.uwtsd.ac.uk::ff406cf2-2955-4dbe-bdc6-ecc227cda473" providerId="AD" clId="Web-{4AFB6316-9E7B-4F4C-0E07-2DB068B4ADA8}" dt="2026-08-06T15:53:47.076" v="335" actId="1076"/>
        <pc:sldMkLst>
          <pc:docMk/>
          <pc:sldMk cId="0" sldId="292"/>
        </pc:sldMkLst>
        <pc:spChg chg="mod">
          <ac:chgData name="Maria Blachut (2337025)" userId="S::2337025@student.uwtsd.ac.uk::ff406cf2-2955-4dbe-bdc6-ecc227cda473" providerId="AD" clId="Web-{4AFB6316-9E7B-4F4C-0E07-2DB068B4ADA8}" dt="2026-08-06T15:48:13.549" v="306" actId="1076"/>
          <ac:spMkLst>
            <pc:docMk/>
            <pc:sldMk cId="0" sldId="292"/>
            <ac:spMk id="2" creationId="{88E8062F-4A31-48B3-AF9D-8500F5577B4A}"/>
          </ac:spMkLst>
        </pc:spChg>
        <pc:spChg chg="mod">
          <ac:chgData name="Maria Blachut (2337025)" userId="S::2337025@student.uwtsd.ac.uk::ff406cf2-2955-4dbe-bdc6-ecc227cda473" providerId="AD" clId="Web-{4AFB6316-9E7B-4F4C-0E07-2DB068B4ADA8}" dt="2026-08-05T18:12:25.777" v="197" actId="1076"/>
          <ac:spMkLst>
            <pc:docMk/>
            <pc:sldMk cId="0" sldId="292"/>
            <ac:spMk id="3" creationId="{27A1D313-27D2-07A6-26F9-E53D187FE014}"/>
          </ac:spMkLst>
        </pc:spChg>
        <pc:spChg chg="add mod">
          <ac:chgData name="Maria Blachut (2337025)" userId="S::2337025@student.uwtsd.ac.uk::ff406cf2-2955-4dbe-bdc6-ecc227cda473" providerId="AD" clId="Web-{4AFB6316-9E7B-4F4C-0E07-2DB068B4ADA8}" dt="2026-08-06T15:53:47.076" v="335" actId="1076"/>
          <ac:spMkLst>
            <pc:docMk/>
            <pc:sldMk cId="0" sldId="292"/>
            <ac:spMk id="5" creationId="{5C312A6B-CCB2-79BA-CF23-B414A04428A0}"/>
          </ac:spMkLst>
        </pc:spChg>
        <pc:spChg chg="mod">
          <ac:chgData name="Maria Blachut (2337025)" userId="S::2337025@student.uwtsd.ac.uk::ff406cf2-2955-4dbe-bdc6-ecc227cda473" providerId="AD" clId="Web-{4AFB6316-9E7B-4F4C-0E07-2DB068B4ADA8}" dt="2026-08-05T18:12:15.480" v="196" actId="20577"/>
          <ac:spMkLst>
            <pc:docMk/>
            <pc:sldMk cId="0" sldId="292"/>
            <ac:spMk id="16386" creationId="{62B46DCD-BB40-21EE-F21A-2580794B4C1D}"/>
          </ac:spMkLst>
        </pc:spChg>
        <pc:spChg chg="mod">
          <ac:chgData name="Maria Blachut (2337025)" userId="S::2337025@student.uwtsd.ac.uk::ff406cf2-2955-4dbe-bdc6-ecc227cda473" providerId="AD" clId="Web-{4AFB6316-9E7B-4F4C-0E07-2DB068B4ADA8}" dt="2026-08-05T18:13:14.967" v="204" actId="20577"/>
          <ac:spMkLst>
            <pc:docMk/>
            <pc:sldMk cId="0" sldId="292"/>
            <ac:spMk id="16387" creationId="{89469A02-33AF-C9C5-3C7B-9290D0033860}"/>
          </ac:spMkLst>
        </pc:spChg>
        <pc:picChg chg="add mod">
          <ac:chgData name="Maria Blachut (2337025)" userId="S::2337025@student.uwtsd.ac.uk::ff406cf2-2955-4dbe-bdc6-ecc227cda473" providerId="AD" clId="Web-{4AFB6316-9E7B-4F4C-0E07-2DB068B4ADA8}" dt="2026-08-06T15:51:39.259" v="308" actId="1076"/>
          <ac:picMkLst>
            <pc:docMk/>
            <pc:sldMk cId="0" sldId="292"/>
            <ac:picMk id="4" creationId="{639C1E9A-FAEB-FE49-7798-977F5C07A72B}"/>
          </ac:picMkLst>
        </pc:picChg>
      </pc:sldChg>
      <pc:sldChg chg="addSp delSp modSp">
        <pc:chgData name="Maria Blachut (2337025)" userId="S::2337025@student.uwtsd.ac.uk::ff406cf2-2955-4dbe-bdc6-ecc227cda473" providerId="AD" clId="Web-{4AFB6316-9E7B-4F4C-0E07-2DB068B4ADA8}" dt="2026-08-06T16:06:18.241" v="434" actId="1076"/>
        <pc:sldMkLst>
          <pc:docMk/>
          <pc:sldMk cId="2952653250" sldId="294"/>
        </pc:sldMkLst>
        <pc:spChg chg="mod">
          <ac:chgData name="Maria Blachut (2337025)" userId="S::2337025@student.uwtsd.ac.uk::ff406cf2-2955-4dbe-bdc6-ecc227cda473" providerId="AD" clId="Web-{4AFB6316-9E7B-4F4C-0E07-2DB068B4ADA8}" dt="2026-08-06T16:06:18.241" v="434" actId="1076"/>
          <ac:spMkLst>
            <pc:docMk/>
            <pc:sldMk cId="2952653250" sldId="294"/>
            <ac:spMk id="3" creationId="{F1E14A2C-D18C-9719-B992-CC05E78CC757}"/>
          </ac:spMkLst>
        </pc:spChg>
        <pc:spChg chg="add mod">
          <ac:chgData name="Maria Blachut (2337025)" userId="S::2337025@student.uwtsd.ac.uk::ff406cf2-2955-4dbe-bdc6-ecc227cda473" providerId="AD" clId="Web-{4AFB6316-9E7B-4F4C-0E07-2DB068B4ADA8}" dt="2026-08-06T15:58:30.679" v="373" actId="1076"/>
          <ac:spMkLst>
            <pc:docMk/>
            <pc:sldMk cId="2952653250" sldId="294"/>
            <ac:spMk id="6" creationId="{CCC5EAB9-60D1-4721-2558-644A413BE14A}"/>
          </ac:spMkLst>
        </pc:spChg>
        <pc:spChg chg="add mod">
          <ac:chgData name="Maria Blachut (2337025)" userId="S::2337025@student.uwtsd.ac.uk::ff406cf2-2955-4dbe-bdc6-ecc227cda473" providerId="AD" clId="Web-{4AFB6316-9E7B-4F4C-0E07-2DB068B4ADA8}" dt="2026-08-06T15:56:33.644" v="349" actId="20577"/>
          <ac:spMkLst>
            <pc:docMk/>
            <pc:sldMk cId="2952653250" sldId="294"/>
            <ac:spMk id="10" creationId="{5334E748-2561-42FA-C0A5-1E81FD68564C}"/>
          </ac:spMkLst>
        </pc:spChg>
        <pc:picChg chg="add del mod modCrop">
          <ac:chgData name="Maria Blachut (2337025)" userId="S::2337025@student.uwtsd.ac.uk::ff406cf2-2955-4dbe-bdc6-ecc227cda473" providerId="AD" clId="Web-{4AFB6316-9E7B-4F4C-0E07-2DB068B4ADA8}" dt="2026-08-06T15:55:33.767" v="340"/>
          <ac:picMkLst>
            <pc:docMk/>
            <pc:sldMk cId="2952653250" sldId="294"/>
            <ac:picMk id="2" creationId="{FDF9ACB9-5237-0BDA-65B0-CFFBBDE41397}"/>
          </ac:picMkLst>
        </pc:picChg>
        <pc:picChg chg="del">
          <ac:chgData name="Maria Blachut (2337025)" userId="S::2337025@student.uwtsd.ac.uk::ff406cf2-2955-4dbe-bdc6-ecc227cda473" providerId="AD" clId="Web-{4AFB6316-9E7B-4F4C-0E07-2DB068B4ADA8}" dt="2026-08-06T15:55:24.048" v="336"/>
          <ac:picMkLst>
            <pc:docMk/>
            <pc:sldMk cId="2952653250" sldId="294"/>
            <ac:picMk id="4" creationId="{31F322B3-C565-FE87-EBAC-57A1AB4D015A}"/>
          </ac:picMkLst>
        </pc:picChg>
        <pc:picChg chg="add mod">
          <ac:chgData name="Maria Blachut (2337025)" userId="S::2337025@student.uwtsd.ac.uk::ff406cf2-2955-4dbe-bdc6-ecc227cda473" providerId="AD" clId="Web-{4AFB6316-9E7B-4F4C-0E07-2DB068B4ADA8}" dt="2026-08-06T15:56:49.894" v="350" actId="1076"/>
          <ac:picMkLst>
            <pc:docMk/>
            <pc:sldMk cId="2952653250" sldId="294"/>
            <ac:picMk id="5" creationId="{DE53AB03-F171-1510-DF70-B520E45D0BAB}"/>
          </ac:picMkLst>
        </pc:picChg>
      </pc:sldChg>
      <pc:sldChg chg="modSp">
        <pc:chgData name="Maria Blachut (2337025)" userId="S::2337025@student.uwtsd.ac.uk::ff406cf2-2955-4dbe-bdc6-ecc227cda473" providerId="AD" clId="Web-{4AFB6316-9E7B-4F4C-0E07-2DB068B4ADA8}" dt="2026-08-05T17:43:56.994" v="120" actId="20577"/>
        <pc:sldMkLst>
          <pc:docMk/>
          <pc:sldMk cId="1795638511" sldId="295"/>
        </pc:sldMkLst>
        <pc:spChg chg="mod">
          <ac:chgData name="Maria Blachut (2337025)" userId="S::2337025@student.uwtsd.ac.uk::ff406cf2-2955-4dbe-bdc6-ecc227cda473" providerId="AD" clId="Web-{4AFB6316-9E7B-4F4C-0E07-2DB068B4ADA8}" dt="2026-08-05T17:43:56.994" v="120" actId="20577"/>
          <ac:spMkLst>
            <pc:docMk/>
            <pc:sldMk cId="1795638511" sldId="295"/>
            <ac:spMk id="3" creationId="{5E6AABB9-E3C7-0175-221D-7193430CBB69}"/>
          </ac:spMkLst>
        </pc:spChg>
      </pc:sldChg>
      <pc:sldChg chg="addSp delSp modSp new">
        <pc:chgData name="Maria Blachut (2337025)" userId="S::2337025@student.uwtsd.ac.uk::ff406cf2-2955-4dbe-bdc6-ecc227cda473" providerId="AD" clId="Web-{4AFB6316-9E7B-4F4C-0E07-2DB068B4ADA8}" dt="2026-08-06T15:59:42.759" v="382" actId="20577"/>
        <pc:sldMkLst>
          <pc:docMk/>
          <pc:sldMk cId="3761963991" sldId="297"/>
        </pc:sldMkLst>
        <pc:spChg chg="mod">
          <ac:chgData name="Maria Blachut (2337025)" userId="S::2337025@student.uwtsd.ac.uk::ff406cf2-2955-4dbe-bdc6-ecc227cda473" providerId="AD" clId="Web-{4AFB6316-9E7B-4F4C-0E07-2DB068B4ADA8}" dt="2026-08-06T15:59:42.759" v="382" actId="20577"/>
          <ac:spMkLst>
            <pc:docMk/>
            <pc:sldMk cId="3761963991" sldId="297"/>
            <ac:spMk id="2" creationId="{C5AAD721-8296-C1F8-BFBE-E2D07DE59DF2}"/>
          </ac:spMkLst>
        </pc:spChg>
        <pc:spChg chg="add">
          <ac:chgData name="Maria Blachut (2337025)" userId="S::2337025@student.uwtsd.ac.uk::ff406cf2-2955-4dbe-bdc6-ecc227cda473" providerId="AD" clId="Web-{4AFB6316-9E7B-4F4C-0E07-2DB068B4ADA8}" dt="2026-08-05T17:19:58.034" v="7"/>
          <ac:spMkLst>
            <pc:docMk/>
            <pc:sldMk cId="3761963991" sldId="297"/>
            <ac:spMk id="5" creationId="{62EBF9AC-9DFE-94EB-769D-866B7E85B7FA}"/>
          </ac:spMkLst>
        </pc:spChg>
        <pc:spChg chg="add mod">
          <ac:chgData name="Maria Blachut (2337025)" userId="S::2337025@student.uwtsd.ac.uk::ff406cf2-2955-4dbe-bdc6-ecc227cda473" providerId="AD" clId="Web-{4AFB6316-9E7B-4F4C-0E07-2DB068B4ADA8}" dt="2026-08-05T17:23:26.073" v="35" actId="1076"/>
          <ac:spMkLst>
            <pc:docMk/>
            <pc:sldMk cId="3761963991" sldId="297"/>
            <ac:spMk id="7" creationId="{57D00D66-F81B-46D3-F894-0C9E73055032}"/>
          </ac:spMkLst>
        </pc:spChg>
        <pc:picChg chg="add mod ord">
          <ac:chgData name="Maria Blachut (2337025)" userId="S::2337025@student.uwtsd.ac.uk::ff406cf2-2955-4dbe-bdc6-ecc227cda473" providerId="AD" clId="Web-{4AFB6316-9E7B-4F4C-0E07-2DB068B4ADA8}" dt="2026-08-05T17:19:45.862" v="6" actId="1076"/>
          <ac:picMkLst>
            <pc:docMk/>
            <pc:sldMk cId="3761963991" sldId="297"/>
            <ac:picMk id="4" creationId="{CDE9A5E8-8986-FC7E-04F5-1A2745050806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61B6CF8-1787-BB2F-0CC6-82F0E61E4A1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B6950E-0031-EC27-3CA4-D577F5996A8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DADDA87-A521-493D-A9DB-8AF68A5F0685}" type="datetimeFigureOut">
              <a:rPr lang="en-GB"/>
              <a:pPr>
                <a:defRPr/>
              </a:pPr>
              <a:t>07/08/2026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AF24E8-6603-232A-3AC2-261475582FE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B1C76F-5BC6-3826-737D-436DAF90251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3699195-0C30-4A0C-A716-DA0C7BAEC99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11416C0-CB87-6C0F-5E68-BA557702E45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465A1B-FA8B-11DB-BE2F-7B66583CDA6F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23000A4-6D1E-4D04-B3A0-F88F074ABA83}" type="datetimeFigureOut">
              <a:rPr lang="en-US"/>
              <a:pPr>
                <a:defRPr/>
              </a:pPr>
              <a:t>8/7/2026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685C0ACB-437D-1E43-F3F1-58D077EF6DD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2F5ABEB0-562E-839D-1C7C-F79306A76A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7388" y="4532313"/>
            <a:ext cx="5492750" cy="4292600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143CD8-77AE-6AF2-19FF-1EBF57D3F23F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D920C5-EF5E-B1CF-938C-7E6C58DCB4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1E7F430-F7A2-4C3E-AE24-02041B4F513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0CFD32A9-D633-3FE8-16EE-BE6C5C110A6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98A5A1BC-EB47-8F20-E9B8-B2CF581ADC7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0CA4348E-F539-E18D-2D73-3D97D8727E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618CA48-1F24-4E02-B6D0-6BCD049A1346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7EBA9ED1-BE12-181B-2AB6-47CC219168E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AD57FC98-279E-00A2-C456-DD48C9938DC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6E6882E6-10FD-6C06-CF38-278C440B8D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4401331B-6C7C-4735-99EC-34061DE29F22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755D38-190B-4D1F-CF4C-578205B52DF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A06389-7736-4FA1-A50B-9856BE6DB12C}" type="datetimeFigureOut">
              <a:rPr lang="en-GB"/>
              <a:pPr>
                <a:defRPr/>
              </a:pPr>
              <a:t>07/08/2026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46D686-D658-B6D1-0903-8EBE7E6CE2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A52A42-9F1B-FFE8-3FA6-668DDC82F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2CF852-3361-4B8F-8AFB-34A83E2D3E7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978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B598A-82C3-02E3-7EFB-957F35084A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2498DF-C1D7-4B2A-A2F1-2F554EC5DDA7}" type="datetimeFigureOut">
              <a:rPr lang="en-GB"/>
              <a:pPr>
                <a:defRPr/>
              </a:pPr>
              <a:t>07/08/2026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610C04-E83A-5C34-DC14-993F3DD79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56A2AD-3D94-F67E-1057-EC904D60F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2EEB30-9D20-418F-8F50-60B412F8E2E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243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8CF009-9455-1808-7FE4-7CBACFBE3D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D9CC3-1F45-49FA-8A59-064409FD9D57}" type="datetimeFigureOut">
              <a:rPr lang="en-GB"/>
              <a:pPr>
                <a:defRPr/>
              </a:pPr>
              <a:t>07/08/2026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F52AF4D-CAC0-2769-A50E-ADBB05D7BCC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6F0D22-4C59-407D-BC14-01F09D822C1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5017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5CA806B-A2FB-8622-09A9-8C31E9C673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E3B9D2-23CF-43A2-A931-F11751E439EC}" type="datetimeFigureOut">
              <a:rPr lang="en-GB"/>
              <a:pPr>
                <a:defRPr/>
              </a:pPr>
              <a:t>07/08/2026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825C4B-C6D5-AB0F-2869-C436557F2D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E5F926-47F8-4030-A4B8-2B94EDFD392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914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6A7E23D-026A-EC53-DEB6-E28F8C4CDC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8ADA3B-BB55-41A5-8799-2003AFCE123E}" type="datetimeFigureOut">
              <a:rPr lang="en-GB"/>
              <a:pPr>
                <a:defRPr/>
              </a:pPr>
              <a:t>07/08/2026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47F38B6-056C-38EB-E787-4873D78C74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E3CF0-3FA6-4236-9C04-CD32C459F16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0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C7886EF-C94E-69B1-3C99-E750FF7AD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3BF42C-BDBC-4916-9F31-739725B9F0D8}" type="datetimeFigureOut">
              <a:rPr lang="en-GB"/>
              <a:pPr>
                <a:defRPr/>
              </a:pPr>
              <a:t>07/08/2026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5C94544-C69E-9EE8-A4A6-E98C9EB3C6B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866FD0-4B18-4FF3-849E-89E1FD203AD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214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76F8F56B-066C-22FE-A839-7CB7338FF6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2312F0-94CE-4B27-9790-EC53A42A02A6}" type="datetimeFigureOut">
              <a:rPr lang="en-GB"/>
              <a:pPr>
                <a:defRPr/>
              </a:pPr>
              <a:t>07/08/2026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F1A1A312-DB19-5DD8-3531-69CB2C2B97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1E6A40-CE0C-4421-AB84-9649C7944C0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784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2E8C159-E2DB-E868-5A4C-5535D38E94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ADF7C6-8D64-4CE7-AF24-E8E793B0319F}" type="datetimeFigureOut">
              <a:rPr lang="en-GB"/>
              <a:pPr>
                <a:defRPr/>
              </a:pPr>
              <a:t>07/08/2026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05C5D9-DC20-1CCF-1ED0-7276B96722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70F38-8C36-49CE-8B3F-F79699633A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501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EA15E16-178E-263B-2647-BD14625703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980865-1E6D-4440-8B8E-C177B1B63FB9}" type="datetimeFigureOut">
              <a:rPr lang="en-GB"/>
              <a:pPr>
                <a:defRPr/>
              </a:pPr>
              <a:t>07/08/2026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5F3019-F6F6-5F4B-2855-A40CE63814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67D57A-6F91-42F9-8BB4-1C602858586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1333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62FF2D-B2DD-453D-5059-31FD21BC45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048085-2BA8-4C26-89A4-CDA1C1FD6776}" type="datetimeFigureOut">
              <a:rPr lang="en-GB"/>
              <a:pPr>
                <a:defRPr/>
              </a:pPr>
              <a:t>07/08/2026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9E559FE-91A9-F152-27FC-CF96AC2027B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6E1DE5-BC23-4DD1-9978-D30095C00EB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655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EF859-79A9-A1A5-1C5C-7CCB77D958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563E1B-7339-482C-BC44-F88D004267C2}" type="datetimeFigureOut">
              <a:rPr lang="en-GB"/>
              <a:pPr>
                <a:defRPr/>
              </a:pPr>
              <a:t>07/08/2026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20C0CFB-6CA8-EA4B-B0DA-6F40091F6E6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B02B21-F4E7-4DA3-962B-882067F1A6E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166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CF9A4F17-61B8-BFFA-2F51-CFFB6CBAF63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24544D5-F883-BEBA-8D2E-FA10588F44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5E6083-36C3-7AD9-811B-9DA400EDDD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B009E61-BE32-414E-BE10-3525EF438B91}" type="datetimeFigureOut">
              <a:rPr lang="en-GB"/>
              <a:pPr>
                <a:defRPr/>
              </a:pPr>
              <a:t>07/08/2026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69C2CF-0969-8CF0-C6E8-194FCD49C1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8C7B690-41F9-466E-B2E1-FFB9ED7D5A2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grammarly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0w31NPCu0g?feature=oembed" TargetMode="External"/><Relationship Id="rId4" Type="http://schemas.openxmlformats.org/officeDocument/2006/relationships/hyperlink" Target="https://www.youtube.com/watch?v=W0w31NPCu0g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20552076241281626" TargetMode="External"/><Relationship Id="rId2" Type="http://schemas.openxmlformats.org/officeDocument/2006/relationships/hyperlink" Target="https://doi.org/10.2196/5979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2196/65568" TargetMode="External"/><Relationship Id="rId4" Type="http://schemas.openxmlformats.org/officeDocument/2006/relationships/hyperlink" Target="https://doi.org/10.2196/54572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63682/jns.v14i32S.8262" TargetMode="External"/><Relationship Id="rId7" Type="http://schemas.openxmlformats.org/officeDocument/2006/relationships/hyperlink" Target="https://doi.org/10.1109/ICSEC59635.2023.10329773" TargetMode="External"/><Relationship Id="rId2" Type="http://schemas.openxmlformats.org/officeDocument/2006/relationships/hyperlink" Target="https://doi.org/10.4102/hsag.v29i0.241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ealthit.gov/topic/health-it-basics/benefits-ehrs" TargetMode="External"/><Relationship Id="rId5" Type="http://schemas.openxmlformats.org/officeDocument/2006/relationships/hyperlink" Target="https://doi.org/10.17583/rimcis.10641" TargetMode="External"/><Relationship Id="rId4" Type="http://schemas.openxmlformats.org/officeDocument/2006/relationships/hyperlink" Target="https://doi.org/10.3233/SHTI200323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86/s12939-025-02755-1" TargetMode="External"/><Relationship Id="rId2" Type="http://schemas.openxmlformats.org/officeDocument/2006/relationships/hyperlink" Target="https://doi.org/10.1080/17538157.2017.139875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77/1460458217704258" TargetMode="External"/><Relationship Id="rId5" Type="http://schemas.openxmlformats.org/officeDocument/2006/relationships/hyperlink" Target="https://doi.org/10.1177/11786329231187826" TargetMode="External"/><Relationship Id="rId4" Type="http://schemas.openxmlformats.org/officeDocument/2006/relationships/hyperlink" Target="https://doi.org/10.26634/jcc.12.1.2225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3C03F9A-A680-C0EA-2C2F-18819419772F}"/>
              </a:ext>
            </a:extLst>
          </p:cNvPr>
          <p:cNvSpPr/>
          <p:nvPr/>
        </p:nvSpPr>
        <p:spPr>
          <a:xfrm>
            <a:off x="755650" y="3429000"/>
            <a:ext cx="7561263" cy="2303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69E399-01EB-EF30-0484-2CAE101688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188" y="1304925"/>
            <a:ext cx="8353425" cy="42481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Digital Transformation in the Health and Care Professions (BMHP6026)</a:t>
            </a:r>
            <a:br>
              <a:rPr lang="en-GB" sz="3200" b="1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Component 2 Assessment </a:t>
            </a:r>
            <a:br>
              <a:rPr lang="en-GB" sz="3200" b="1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name: Maria </a:t>
            </a:r>
            <a:r>
              <a:rPr lang="en-GB" sz="3200" b="1" err="1">
                <a:solidFill>
                  <a:schemeClr val="accent2">
                    <a:lumMod val="20000"/>
                    <a:lumOff val="80000"/>
                  </a:schemeClr>
                </a:solidFill>
              </a:rPr>
              <a:t>Blachut</a:t>
            </a:r>
            <a:br>
              <a:rPr lang="en-GB" sz="3200" b="1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ID: 2337025</a:t>
            </a:r>
            <a:endParaRPr lang="en-GB" altLang="en-US" sz="220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2B15EC77-2FF1-4A91-A700-A317B3C965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Use of AI Acknowledgement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9D564B65-8512-C657-C72C-C99356A3171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25" y="1246909"/>
            <a:ext cx="5943601" cy="3916363"/>
          </a:xfrm>
        </p:spPr>
        <p:txBody>
          <a:bodyPr/>
          <a:lstStyle/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</a:pPr>
            <a:r>
              <a:rPr lang="en-GB" sz="2000">
                <a:latin typeface="Arial"/>
                <a:ea typeface="Calibri"/>
                <a:cs typeface="Arial"/>
              </a:rPr>
              <a:t>I acknowledge the use of Grammarly (</a:t>
            </a:r>
            <a:r>
              <a:rPr lang="en-GB" sz="2000" dirty="0">
                <a:latin typeface="Arial"/>
                <a:ea typeface="Calibri"/>
                <a:cs typeface="Arial"/>
                <a:hlinkClick r:id="rId2"/>
              </a:rPr>
              <a:t>https://www.grammarly.com/</a:t>
            </a:r>
            <a:r>
              <a:rPr lang="en-GB" sz="2000">
                <a:latin typeface="Arial"/>
                <a:ea typeface="Calibri"/>
                <a:cs typeface="Arial"/>
              </a:rPr>
              <a:t>) on 7 August 2026 to support to check my work using the prompt(s): </a:t>
            </a:r>
            <a:endParaRPr lang="en-US" sz="2000">
              <a:latin typeface="Arial"/>
              <a:ea typeface="Calibri"/>
              <a:cs typeface="Arial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</a:pPr>
            <a:endParaRPr lang="en-GB" sz="2000">
              <a:latin typeface="Arial"/>
              <a:ea typeface="Calibri"/>
              <a:cs typeface="Arial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</a:pPr>
            <a:endParaRPr lang="en-GB" sz="2000">
              <a:latin typeface="Arial"/>
              <a:ea typeface="Calibri"/>
              <a:cs typeface="Arial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</a:pPr>
            <a:r>
              <a:rPr lang="en-GB" sz="2000">
                <a:latin typeface="Arial"/>
                <a:ea typeface="Calibri"/>
                <a:cs typeface="Arial"/>
              </a:rPr>
              <a:t>I confirm that I have not presented any AI generated text as my own work. I confirm I have copies of my drafts, notes, and other resources I used before, and after the use of AI tools which I may be asked to provide in evidence. </a:t>
            </a:r>
            <a:endParaRPr lang="en-GB">
              <a:latin typeface="Arial"/>
              <a:cs typeface="Arial"/>
            </a:endParaRPr>
          </a:p>
        </p:txBody>
      </p:sp>
      <p:pic>
        <p:nvPicPr>
          <p:cNvPr id="2" name="Picture 1" descr="Art">
            <a:extLst>
              <a:ext uri="{FF2B5EF4-FFF2-40B4-BE49-F238E27FC236}">
                <a16:creationId xmlns:a16="http://schemas.microsoft.com/office/drawing/2014/main" id="{79651E00-014A-BE36-9AA4-15FDCE07A7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131"/>
          <a:stretch>
            <a:fillRect/>
          </a:stretch>
        </p:blipFill>
        <p:spPr>
          <a:xfrm>
            <a:off x="6035901" y="1412874"/>
            <a:ext cx="3059354" cy="410482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06B5AABB-8C38-E13C-BB94-5F2CBF88A7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>
                <a:solidFill>
                  <a:srgbClr val="7030A0"/>
                </a:solidFill>
                <a:latin typeface="Arial"/>
                <a:cs typeface="Arial"/>
              </a:rPr>
              <a:t>Introduction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8FF6093A-6513-1EAC-D416-73B2201A9656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280985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  <a:buNone/>
            </a:pPr>
            <a:endParaRPr lang="en-GB" sz="1500" b="1"/>
          </a:p>
          <a:p>
            <a:pPr>
              <a:lnSpc>
                <a:spcPct val="90000"/>
              </a:lnSpc>
              <a:buNone/>
            </a:pPr>
            <a:endParaRPr lang="en-GB" sz="1500" b="1"/>
          </a:p>
          <a:p>
            <a:pPr>
              <a:lnSpc>
                <a:spcPct val="90000"/>
              </a:lnSpc>
              <a:buNone/>
            </a:pPr>
            <a:r>
              <a:rPr lang="en-GB" sz="1500" b="1"/>
              <a:t>Electronic Health Records (EHRs)</a:t>
            </a:r>
            <a:r>
              <a:rPr lang="en-GB" sz="1500"/>
              <a:t> are secure digital records containing patient information, including:</a:t>
            </a:r>
            <a:endParaRPr lang="en-US" sz="1500"/>
          </a:p>
          <a:p>
            <a:pPr>
              <a:lnSpc>
                <a:spcPct val="90000"/>
              </a:lnSpc>
              <a:buNone/>
            </a:pPr>
            <a:endParaRPr lang="en-GB" sz="1500"/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GB" sz="1500"/>
              <a:t>Medical history 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GB" sz="1500"/>
              <a:t>Diagnoses 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GB" sz="1500"/>
              <a:t>Medications 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GB" sz="1500"/>
              <a:t>Test results 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GB" sz="1500"/>
              <a:t>Treatment plans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/>
          </a:p>
          <a:p>
            <a:pPr marL="0" indent="0">
              <a:lnSpc>
                <a:spcPct val="90000"/>
              </a:lnSpc>
              <a:buNone/>
            </a:pPr>
            <a:r>
              <a:rPr lang="en-GB" sz="1500"/>
              <a:t>                                                                                        (ONC, 2025)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500"/>
          </a:p>
        </p:txBody>
      </p:sp>
      <p:pic>
        <p:nvPicPr>
          <p:cNvPr id="2" name="Picture 1" descr="Electronic health record, EHR digital patient tablet chart, male doctor ...">
            <a:extLst>
              <a:ext uri="{FF2B5EF4-FFF2-40B4-BE49-F238E27FC236}">
                <a16:creationId xmlns:a16="http://schemas.microsoft.com/office/drawing/2014/main" id="{1AE1F967-EF9E-D5DC-DE9D-206286957B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25" r="6346" b="1"/>
          <a:stretch>
            <a:fillRect/>
          </a:stretch>
        </p:blipFill>
        <p:spPr>
          <a:xfrm>
            <a:off x="5049795" y="1620796"/>
            <a:ext cx="3358979" cy="3319716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817D3E8-658F-15B5-EB29-92606CE6F6C1}"/>
              </a:ext>
            </a:extLst>
          </p:cNvPr>
          <p:cNvSpPr txBox="1"/>
          <p:nvPr/>
        </p:nvSpPr>
        <p:spPr>
          <a:xfrm>
            <a:off x="7050256" y="5001441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>
                <a:latin typeface="Arial"/>
                <a:cs typeface="Arial"/>
              </a:rPr>
              <a:t>(stock-adobe.com)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AD721-8296-C1F8-BFBE-E2D07DE59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FF0000"/>
                </a:solidFill>
                <a:latin typeface="Arial"/>
                <a:cs typeface="Arial"/>
              </a:rPr>
              <a:t>EHR</a:t>
            </a:r>
          </a:p>
        </p:txBody>
      </p:sp>
      <p:pic>
        <p:nvPicPr>
          <p:cNvPr id="4" name="Online Media 3" title="Electronic Health Record (EHR) Overview">
            <a:hlinkClick r:id="" action="ppaction://noaction"/>
            <a:extLst>
              <a:ext uri="{FF2B5EF4-FFF2-40B4-BE49-F238E27FC236}">
                <a16:creationId xmlns:a16="http://schemas.microsoft.com/office/drawing/2014/main" id="{CDE9A5E8-8986-FC7E-04F5-1A274505080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 bwMode="auto">
          <a:xfrm>
            <a:off x="1106488" y="1310268"/>
            <a:ext cx="6931025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2EBF9AC-9DFE-94EB-769D-866B7E85B7FA}"/>
              </a:ext>
            </a:extLst>
          </p:cNvPr>
          <p:cNvSpPr txBox="1"/>
          <p:nvPr/>
        </p:nvSpPr>
        <p:spPr>
          <a:xfrm>
            <a:off x="4432609" y="722041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D00D66-F81B-46D3-F894-0C9E73055032}"/>
              </a:ext>
            </a:extLst>
          </p:cNvPr>
          <p:cNvSpPr txBox="1"/>
          <p:nvPr/>
        </p:nvSpPr>
        <p:spPr>
          <a:xfrm>
            <a:off x="5609063" y="6941634"/>
            <a:ext cx="437127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hlinkClick r:id="rId4"/>
              </a:rPr>
              <a:t>Electronic Health Record (EHR) Overview - YouTube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9639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B49475DF-D856-9ADF-2C50-33D13E5A9F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19210" cy="613064"/>
          </a:xfrm>
        </p:spPr>
        <p:txBody>
          <a:bodyPr wrap="square" anchor="ctr">
            <a:normAutofit fontScale="90000"/>
          </a:bodyPr>
          <a:lstStyle/>
          <a:p>
            <a:pPr eaLnBrk="1" hangingPunct="1"/>
            <a:r>
              <a:rPr lang="en-GB" altLang="en-US" b="1">
                <a:solidFill>
                  <a:srgbClr val="00B050"/>
                </a:solidFill>
                <a:latin typeface="Arial"/>
                <a:cs typeface="Arial"/>
              </a:rPr>
              <a:t>Impact on Workforce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47981004-0617-DE8B-6DFA-08C0724C4D09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59773" y="883228"/>
            <a:ext cx="4038600" cy="4435849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b="1">
                <a:solidFill>
                  <a:schemeClr val="accent1">
                    <a:lumMod val="76000"/>
                  </a:schemeClr>
                </a:solidFill>
              </a:rPr>
              <a:t>Changes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Shift from paper records to EHRs (Bouh et al., 2024) 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Healthcare staff record and update information electronically 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Increased need for digital skills and training (</a:t>
            </a:r>
            <a:r>
              <a:rPr lang="en-GB" sz="1600" err="1">
                <a:latin typeface="Arial"/>
                <a:cs typeface="Arial"/>
              </a:rPr>
              <a:t>Gedalanga</a:t>
            </a:r>
            <a:r>
              <a:rPr lang="en-GB" sz="1600">
                <a:latin typeface="Arial"/>
                <a:cs typeface="Arial"/>
              </a:rPr>
              <a:t>, 2025) 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New roles in health informatics and IT support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b="1"/>
          </a:p>
          <a:p>
            <a:pPr marL="0" indent="0">
              <a:lnSpc>
                <a:spcPct val="90000"/>
              </a:lnSpc>
              <a:buNone/>
            </a:pPr>
            <a:r>
              <a:rPr lang="en-GB" sz="1600" b="1">
                <a:solidFill>
                  <a:srgbClr val="FF0000"/>
                </a:solidFill>
              </a:rPr>
              <a:t>Benefits</a:t>
            </a:r>
            <a:endParaRPr lang="en-GB" sz="160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Faster access to patient information 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Improved clinical decision-making (Chimbo &amp; Motsi, 2024) 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Better communication and teamwork 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Less paperwork and more time for patient care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 b="1"/>
          </a:p>
          <a:p>
            <a:pPr marL="0" indent="0">
              <a:lnSpc>
                <a:spcPct val="90000"/>
              </a:lnSpc>
              <a:buNone/>
            </a:pPr>
            <a:endParaRPr lang="en-GB" sz="1300"/>
          </a:p>
        </p:txBody>
      </p:sp>
      <p:pic>
        <p:nvPicPr>
          <p:cNvPr id="2" name="Picture 1" descr="Oracle Health EHR – Scalable &amp; Integrated Health Records">
            <a:extLst>
              <a:ext uri="{FF2B5EF4-FFF2-40B4-BE49-F238E27FC236}">
                <a16:creationId xmlns:a16="http://schemas.microsoft.com/office/drawing/2014/main" id="{947514BC-36FE-86CB-3E44-27C31EF09A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443" b="7050"/>
          <a:stretch>
            <a:fillRect/>
          </a:stretch>
        </p:blipFill>
        <p:spPr>
          <a:xfrm>
            <a:off x="4672980" y="1600201"/>
            <a:ext cx="4006711" cy="3707829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D240C12-44A9-06E1-C00B-3920825A581B}"/>
              </a:ext>
            </a:extLst>
          </p:cNvPr>
          <p:cNvSpPr txBox="1"/>
          <p:nvPr/>
        </p:nvSpPr>
        <p:spPr>
          <a:xfrm>
            <a:off x="6837218" y="5309247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/>
              <a:t>(marketing91.com)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EF0A6060-E600-5BE9-2D72-8F89B19E1F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>
                <a:solidFill>
                  <a:srgbClr val="C00000"/>
                </a:solidFill>
                <a:latin typeface="Arial"/>
                <a:cs typeface="Arial"/>
              </a:rPr>
              <a:t>Impact on service delivery</a:t>
            </a:r>
            <a:r>
              <a:rPr lang="en-GB" altLang="en-US" b="1" dirty="0"/>
              <a:t> 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9DEB29F3-F85A-1FEB-D254-26E9DE584A3C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260390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 eaLnBrk="1" hangingPunct="1">
              <a:lnSpc>
                <a:spcPct val="90000"/>
              </a:lnSpc>
              <a:buNone/>
            </a:pPr>
            <a:endParaRPr lang="en-GB" sz="2000" b="1"/>
          </a:p>
          <a:p>
            <a:pPr marL="0" indent="0">
              <a:lnSpc>
                <a:spcPct val="90000"/>
              </a:lnSpc>
              <a:buNone/>
            </a:pPr>
            <a:endParaRPr lang="en-GB" sz="2000" b="1" dirty="0"/>
          </a:p>
          <a:p>
            <a:pPr>
              <a:lnSpc>
                <a:spcPct val="90000"/>
              </a:lnSpc>
            </a:pPr>
            <a:r>
              <a:rPr lang="en-GB" sz="1600">
                <a:latin typeface="Arial"/>
                <a:cs typeface="Arial"/>
              </a:rPr>
              <a:t>Faster access to patient records (Malik et al., 2025) </a:t>
            </a:r>
          </a:p>
          <a:p>
            <a:pPr>
              <a:lnSpc>
                <a:spcPct val="90000"/>
              </a:lnSpc>
            </a:pPr>
            <a:r>
              <a:rPr lang="en-GB" sz="1600">
                <a:latin typeface="Arial"/>
                <a:cs typeface="Arial"/>
              </a:rPr>
              <a:t>Quicker clinical decisions </a:t>
            </a:r>
          </a:p>
          <a:p>
            <a:pPr>
              <a:lnSpc>
                <a:spcPct val="90000"/>
              </a:lnSpc>
            </a:pPr>
            <a:r>
              <a:rPr lang="en-GB" sz="1600">
                <a:latin typeface="Arial"/>
                <a:cs typeface="Arial"/>
              </a:rPr>
              <a:t>Better communication between healthcare teams (Vivek et al., 2025) </a:t>
            </a:r>
          </a:p>
          <a:p>
            <a:pPr>
              <a:lnSpc>
                <a:spcPct val="90000"/>
              </a:lnSpc>
            </a:pPr>
            <a:r>
              <a:rPr lang="en-GB" sz="1600">
                <a:latin typeface="Arial"/>
                <a:cs typeface="Arial"/>
              </a:rPr>
              <a:t>Improved continuity of care 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/>
                <a:cs typeface="Arial"/>
              </a:rPr>
              <a:t>Increased patient safety with automated alerts (</a:t>
            </a:r>
            <a:r>
              <a:rPr lang="en-GB" sz="1600" dirty="0" err="1">
                <a:latin typeface="Arial"/>
                <a:cs typeface="Arial"/>
              </a:rPr>
              <a:t>Tubaishat</a:t>
            </a:r>
            <a:r>
              <a:rPr lang="en-GB" sz="1600" dirty="0">
                <a:latin typeface="Arial"/>
                <a:cs typeface="Arial"/>
              </a:rPr>
              <a:t>, 2019)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b="1"/>
          </a:p>
          <a:p>
            <a:pPr>
              <a:lnSpc>
                <a:spcPct val="90000"/>
              </a:lnSpc>
            </a:pPr>
            <a:endParaRPr lang="en-GB" altLang="en-US" sz="2000"/>
          </a:p>
        </p:txBody>
      </p:sp>
      <p:pic>
        <p:nvPicPr>
          <p:cNvPr id="2" name="Picture 1" descr="Oracle Health EHR – Scalable &amp; Integrated Health Records">
            <a:extLst>
              <a:ext uri="{FF2B5EF4-FFF2-40B4-BE49-F238E27FC236}">
                <a16:creationId xmlns:a16="http://schemas.microsoft.com/office/drawing/2014/main" id="{5D9200E5-F6DB-4855-0E6F-BF01439B97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1476"/>
          <a:stretch>
            <a:fillRect/>
          </a:stretch>
        </p:blipFill>
        <p:spPr>
          <a:xfrm>
            <a:off x="4596246" y="1600201"/>
            <a:ext cx="4090554" cy="3656531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B6E7A0B-50E8-BAA9-5A73-AC0713A94D39}"/>
              </a:ext>
            </a:extLst>
          </p:cNvPr>
          <p:cNvSpPr txBox="1"/>
          <p:nvPr/>
        </p:nvSpPr>
        <p:spPr>
          <a:xfrm>
            <a:off x="7317227" y="5256279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/>
              <a:t>(ehrguide.com)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0A4E4E40-85F3-33B1-DE9C-D847208B319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>
                <a:solidFill>
                  <a:schemeClr val="accent6"/>
                </a:solidFill>
                <a:latin typeface="Arial"/>
                <a:cs typeface="Arial"/>
              </a:rPr>
              <a:t>Impact on patients</a:t>
            </a:r>
            <a:r>
              <a:rPr lang="en-GB" altLang="en-US" b="1" dirty="0"/>
              <a:t> 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21E07424-DDDC-D2BC-A9AB-052FB24BC89B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529281" y="1270688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 eaLnBrk="1" hangingPunct="1">
              <a:lnSpc>
                <a:spcPct val="90000"/>
              </a:lnSpc>
              <a:buNone/>
            </a:pPr>
            <a:endParaRPr lang="en-GB" sz="2000" b="1"/>
          </a:p>
          <a:p>
            <a:pPr marL="0" indent="0">
              <a:lnSpc>
                <a:spcPct val="90000"/>
              </a:lnSpc>
              <a:buNone/>
            </a:pPr>
            <a:endParaRPr lang="en-GB" sz="2000" b="1" dirty="0"/>
          </a:p>
          <a:p>
            <a:pPr>
              <a:lnSpc>
                <a:spcPct val="90000"/>
              </a:lnSpc>
            </a:pPr>
            <a:r>
              <a:rPr lang="en-GB" sz="2000"/>
              <a:t>Faster access to medical records (Lovemore, 2024) </a:t>
            </a:r>
          </a:p>
          <a:p>
            <a:pPr>
              <a:lnSpc>
                <a:spcPct val="90000"/>
              </a:lnSpc>
            </a:pPr>
            <a:r>
              <a:rPr lang="en-GB" sz="2000"/>
              <a:t>Better treatment decisions </a:t>
            </a:r>
          </a:p>
          <a:p>
            <a:pPr>
              <a:lnSpc>
                <a:spcPct val="90000"/>
              </a:lnSpc>
            </a:pPr>
            <a:r>
              <a:rPr lang="en-GB" sz="2000"/>
              <a:t>Improved patient safety with automated alerts </a:t>
            </a:r>
          </a:p>
          <a:p>
            <a:pPr>
              <a:lnSpc>
                <a:spcPct val="90000"/>
              </a:lnSpc>
            </a:pPr>
            <a:r>
              <a:rPr lang="en-GB" sz="2000"/>
              <a:t>Access to records through patient portals </a:t>
            </a:r>
          </a:p>
          <a:p>
            <a:pPr>
              <a:lnSpc>
                <a:spcPct val="90000"/>
              </a:lnSpc>
            </a:pPr>
            <a:r>
              <a:rPr lang="en-GB" sz="2000"/>
              <a:t>Greater patient involvement in care (Moll &amp; Rexhepi, 2020) 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2000"/>
          </a:p>
        </p:txBody>
      </p:sp>
      <p:pic>
        <p:nvPicPr>
          <p:cNvPr id="2" name="Picture 1" descr="The Need for Electronic Health Record System in Healthcare - Medical ...">
            <a:extLst>
              <a:ext uri="{FF2B5EF4-FFF2-40B4-BE49-F238E27FC236}">
                <a16:creationId xmlns:a16="http://schemas.microsoft.com/office/drawing/2014/main" id="{A3D7EEA1-25E3-6B93-2591-3176444389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2420" b="-2"/>
          <a:stretch>
            <a:fillRect/>
          </a:stretch>
        </p:blipFill>
        <p:spPr>
          <a:xfrm>
            <a:off x="4315691" y="1267692"/>
            <a:ext cx="4038600" cy="3573404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C676457-036B-0EF3-58B1-65E8CD7AEA0D}"/>
              </a:ext>
            </a:extLst>
          </p:cNvPr>
          <p:cNvSpPr txBox="1"/>
          <p:nvPr/>
        </p:nvSpPr>
        <p:spPr>
          <a:xfrm>
            <a:off x="6559198" y="4840135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>
                <a:latin typeface="Arial"/>
                <a:cs typeface="Arial"/>
              </a:rPr>
              <a:t>(tourismocaravaca.com)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3969A466-34BA-BD65-AD51-624ACCDB83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>
                <a:solidFill>
                  <a:srgbClr val="00B050"/>
                </a:solidFill>
                <a:latin typeface="Arial"/>
                <a:cs typeface="Arial"/>
              </a:rPr>
              <a:t>Impact on community</a:t>
            </a:r>
            <a:r>
              <a:rPr lang="en-GB" altLang="en-US" b="1" dirty="0"/>
              <a:t> 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94754BF8-5312-9021-95D2-CB63A71949BE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20082" y="1420373"/>
            <a:ext cx="4132116" cy="3375976"/>
          </a:xfrm>
        </p:spPr>
        <p:txBody>
          <a:bodyPr wrap="square" anchor="t"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2000" b="1" dirty="0">
              <a:solidFill>
                <a:srgbClr val="FF0000"/>
              </a:solidFill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600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GB" sz="2000">
                <a:latin typeface="Arial"/>
                <a:cs typeface="Arial"/>
              </a:rPr>
              <a:t>Improves access to patient information at different locations (Barker et al., 2024)</a:t>
            </a:r>
            <a:endParaRPr lang="en-GB" sz="2000" dirty="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/>
                <a:cs typeface="Arial"/>
              </a:rPr>
              <a:t> 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Supports families and informal carers </a:t>
            </a:r>
            <a:endParaRPr lang="en-GB" sz="2000" dirty="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20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Promotes person-centred care </a:t>
            </a:r>
            <a:endParaRPr lang="en-GB" sz="2000" dirty="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20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Strengthens public health </a:t>
            </a:r>
            <a:endParaRPr lang="en-GB" sz="2000" dirty="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2400"/>
          </a:p>
          <a:p>
            <a:pPr marL="0" indent="0">
              <a:lnSpc>
                <a:spcPct val="90000"/>
              </a:lnSpc>
              <a:buNone/>
            </a:pPr>
            <a:endParaRPr lang="en-GB" altLang="en-US" sz="2400"/>
          </a:p>
        </p:txBody>
      </p:sp>
      <p:pic>
        <p:nvPicPr>
          <p:cNvPr id="2" name="Picture 1" descr="The Benefits of an EHR System - Healthcare IT Leaders">
            <a:extLst>
              <a:ext uri="{FF2B5EF4-FFF2-40B4-BE49-F238E27FC236}">
                <a16:creationId xmlns:a16="http://schemas.microsoft.com/office/drawing/2014/main" id="{905D91F7-8832-79CE-D80E-0D0F9677C3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301" r="28077" b="-1"/>
          <a:stretch>
            <a:fillRect/>
          </a:stretch>
        </p:blipFill>
        <p:spPr>
          <a:xfrm>
            <a:off x="4596246" y="1413165"/>
            <a:ext cx="4090554" cy="3781222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7295D0E-E327-208A-015A-21A284458AC3}"/>
              </a:ext>
            </a:extLst>
          </p:cNvPr>
          <p:cNvSpPr txBox="1"/>
          <p:nvPr/>
        </p:nvSpPr>
        <p:spPr>
          <a:xfrm>
            <a:off x="7530114" y="5193427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/>
              <a:t>(demigos.com)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128FE86A-004F-5976-BD41-ED351904C5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48638"/>
            <a:ext cx="8229600" cy="561108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tx2">
                    <a:lumMod val="60000"/>
                    <a:lumOff val="40000"/>
                  </a:schemeClr>
                </a:solidFill>
              </a:rPr>
              <a:t>Challenges of the innovation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61CA0261-9EE2-093F-A5FB-6074B57236C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49382" y="955964"/>
            <a:ext cx="8229600" cy="4565092"/>
          </a:xfrm>
        </p:spPr>
        <p:txBody>
          <a:bodyPr/>
          <a:lstStyle/>
          <a:p>
            <a:r>
              <a:rPr lang="en-GB" sz="1600">
                <a:latin typeface="Arial"/>
                <a:cs typeface="Arial"/>
              </a:rPr>
              <a:t>Increased workload during implementation </a:t>
            </a:r>
            <a:endParaRPr lang="en-GB" sz="1600" b="1">
              <a:solidFill>
                <a:srgbClr val="00B050"/>
              </a:solidFill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Time-consuming data entry </a:t>
            </a:r>
          </a:p>
          <a:p>
            <a:pPr>
              <a:buFont typeface="Arial"/>
              <a:buChar char="•"/>
            </a:pPr>
            <a:r>
              <a:rPr lang="en-GB" sz="1600" dirty="0">
                <a:latin typeface="Arial"/>
                <a:cs typeface="Arial"/>
              </a:rPr>
              <a:t>Staff may struggle to adapt to new systems (Obermayer, Csizmadia &amp; </a:t>
            </a:r>
            <a:r>
              <a:rPr lang="en-GB" sz="1600" dirty="0" err="1">
                <a:latin typeface="Arial"/>
                <a:cs typeface="Arial"/>
              </a:rPr>
              <a:t>Banász</a:t>
            </a:r>
            <a:r>
              <a:rPr lang="en-GB" sz="1600" dirty="0">
                <a:latin typeface="Arial"/>
                <a:cs typeface="Arial"/>
              </a:rPr>
              <a:t>, 2022)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57C6A14-B795-5E9E-8275-6055F8BF7D38}"/>
              </a:ext>
            </a:extLst>
          </p:cNvPr>
          <p:cNvSpPr txBox="1"/>
          <p:nvPr/>
        </p:nvSpPr>
        <p:spPr>
          <a:xfrm>
            <a:off x="249382" y="1859973"/>
            <a:ext cx="6213763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rtl="0">
              <a:buFont typeface="Arial"/>
              <a:buChar char="•"/>
            </a:pPr>
            <a:r>
              <a:rPr lang="en-GB" sz="1600" baseline="0">
                <a:latin typeface="Arial"/>
                <a:ea typeface="Arial"/>
                <a:cs typeface="Arial"/>
              </a:rPr>
              <a:t>Staff training and adjustment required </a:t>
            </a:r>
            <a:r>
              <a:rPr lang="en-GB" sz="1600">
                <a:latin typeface="Arial"/>
                <a:ea typeface="Arial"/>
                <a:cs typeface="Arial"/>
              </a:rPr>
              <a:t>​</a:t>
            </a:r>
            <a:endParaRPr lang="en-US" sz="1600">
              <a:latin typeface="Arial"/>
              <a:cs typeface="Arial"/>
            </a:endParaRPr>
          </a:p>
          <a:p>
            <a:pPr marL="285750" lvl="0" indent="-285750" rtl="0">
              <a:buFont typeface="Arial"/>
              <a:buChar char="•"/>
            </a:pPr>
            <a:r>
              <a:rPr lang="en-GB" sz="1600" baseline="0">
                <a:latin typeface="Arial"/>
                <a:ea typeface="Arial"/>
                <a:cs typeface="Arial"/>
              </a:rPr>
              <a:t>Technical issues may delay care </a:t>
            </a:r>
            <a:r>
              <a:rPr lang="en-GB" sz="1600">
                <a:latin typeface="Arial"/>
                <a:ea typeface="Arial"/>
                <a:cs typeface="Arial"/>
              </a:rPr>
              <a:t>​</a:t>
            </a:r>
          </a:p>
          <a:p>
            <a:pPr marL="285750" lvl="0" indent="-285750" rtl="0">
              <a:buFont typeface="Arial"/>
              <a:buChar char="•"/>
            </a:pPr>
            <a:r>
              <a:rPr lang="en-GB" sz="1600" baseline="0">
                <a:latin typeface="Arial"/>
                <a:ea typeface="Arial"/>
                <a:cs typeface="Arial"/>
              </a:rPr>
              <a:t>Cybersecurity and data privacy risks </a:t>
            </a:r>
          </a:p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A5D5FA-174A-2C6E-7B5A-49C2FFFC71A7}"/>
              </a:ext>
            </a:extLst>
          </p:cNvPr>
          <p:cNvSpPr txBox="1"/>
          <p:nvPr/>
        </p:nvSpPr>
        <p:spPr>
          <a:xfrm>
            <a:off x="248071" y="2572358"/>
            <a:ext cx="6494318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rtl="0">
              <a:buFont typeface="Arial"/>
              <a:buChar char="•"/>
            </a:pPr>
            <a:r>
              <a:rPr lang="en-GB" sz="1600" baseline="0">
                <a:latin typeface="Arial Nova"/>
                <a:ea typeface="Arial"/>
                <a:cs typeface="Arial"/>
              </a:rPr>
              <a:t>Privacy and data security concerns (Rele &amp; Patil, 2024) </a:t>
            </a:r>
            <a:r>
              <a:rPr lang="en-GB" sz="1600">
                <a:latin typeface="Arial Nova"/>
                <a:ea typeface="Arial"/>
                <a:cs typeface="Arial"/>
              </a:rPr>
              <a:t>​</a:t>
            </a:r>
            <a:endParaRPr lang="en-US" sz="1600"/>
          </a:p>
          <a:p>
            <a:pPr marL="285750" lvl="0" indent="-285750" rtl="0">
              <a:buFont typeface="Arial"/>
              <a:buChar char="•"/>
            </a:pPr>
            <a:r>
              <a:rPr lang="en-GB" sz="1600" baseline="0">
                <a:latin typeface="Arial Nova"/>
                <a:ea typeface="Arial"/>
                <a:cs typeface="Arial"/>
              </a:rPr>
              <a:t>Less face-to-face interaction (Fritzell et al., 2025) </a:t>
            </a:r>
            <a:r>
              <a:rPr lang="en-GB" sz="1600">
                <a:latin typeface="Arial Nova"/>
                <a:ea typeface="Arial"/>
                <a:cs typeface="Arial"/>
              </a:rPr>
              <a:t>​</a:t>
            </a:r>
          </a:p>
          <a:p>
            <a:pPr marL="285750" indent="-285750">
              <a:buFont typeface="Arial"/>
              <a:buChar char="•"/>
            </a:pPr>
            <a:r>
              <a:rPr lang="en-GB" sz="1600" baseline="0">
                <a:latin typeface="Arial Nova"/>
                <a:ea typeface="Arial"/>
                <a:cs typeface="Arial"/>
              </a:rPr>
              <a:t>Digital exclusion for some patients </a:t>
            </a:r>
            <a:r>
              <a:rPr lang="en-GB" sz="1600">
                <a:latin typeface="Arial Nova"/>
                <a:ea typeface="Arial"/>
                <a:cs typeface="Arial"/>
              </a:rPr>
              <a:t>(Xue et al., 2026)</a:t>
            </a:r>
            <a:endParaRPr lang="en-GB" sz="1600" baseline="0">
              <a:latin typeface="Arial Nova"/>
              <a:ea typeface="Arial"/>
              <a:cs typeface="Arial"/>
            </a:endParaRPr>
          </a:p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E2DF6D-D63E-1E71-4930-D8BD4524BBB9}"/>
              </a:ext>
            </a:extLst>
          </p:cNvPr>
          <p:cNvSpPr txBox="1"/>
          <p:nvPr/>
        </p:nvSpPr>
        <p:spPr>
          <a:xfrm>
            <a:off x="249288" y="3342785"/>
            <a:ext cx="4572000" cy="13542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>
                <a:latin typeface="Arial"/>
                <a:cs typeface="Arial"/>
              </a:rPr>
              <a:t>Digital exclusion may increase health inequalities</a:t>
            </a:r>
            <a:r>
              <a:rPr lang="en-US" sz="1600" dirty="0">
                <a:latin typeface="Arial"/>
                <a:cs typeface="Arial"/>
              </a:rPr>
              <a:t> 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sz="1600">
                <a:latin typeface="Arial"/>
                <a:cs typeface="Arial"/>
              </a:rPr>
              <a:t>Poor integration between different EHR systems</a:t>
            </a:r>
          </a:p>
          <a:p>
            <a:pPr algn="ctr"/>
            <a:endParaRPr lang="en-GB"/>
          </a:p>
        </p:txBody>
      </p:sp>
      <p:pic>
        <p:nvPicPr>
          <p:cNvPr id="5" name="Picture 4" descr="CIT Teaching &amp; Learning Unit - The Innovation Challenge">
            <a:extLst>
              <a:ext uri="{FF2B5EF4-FFF2-40B4-BE49-F238E27FC236}">
                <a16:creationId xmlns:a16="http://schemas.microsoft.com/office/drawing/2014/main" id="{02E88AA3-D08D-92C2-5232-64504D95A3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130" y="3347394"/>
            <a:ext cx="3309551" cy="187256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E41C061-7804-2F68-5BEC-238491374A45}"/>
              </a:ext>
            </a:extLst>
          </p:cNvPr>
          <p:cNvSpPr txBox="1"/>
          <p:nvPr/>
        </p:nvSpPr>
        <p:spPr>
          <a:xfrm>
            <a:off x="5729663" y="5222761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/>
              <a:t>(tlu.cit.ie)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62B46DCD-BB40-21EE-F21A-2580794B4C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-3389"/>
            <a:ext cx="8229600" cy="1143000"/>
          </a:xfrm>
        </p:spPr>
        <p:txBody>
          <a:bodyPr/>
          <a:lstStyle/>
          <a:p>
            <a:r>
              <a:rPr lang="en-GB" altLang="en-US" b="1">
                <a:solidFill>
                  <a:srgbClr val="00B050"/>
                </a:solidFill>
              </a:rPr>
              <a:t>Recommendations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89469A02-33AF-C9C5-3C7B-9290D003386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8210" y="1018310"/>
            <a:ext cx="8468590" cy="4498253"/>
          </a:xfrm>
        </p:spPr>
        <p:txBody>
          <a:bodyPr/>
          <a:lstStyle/>
          <a:p>
            <a:pPr marL="285750" indent="-285750"/>
            <a:r>
              <a:rPr lang="en-GB" sz="1600">
                <a:latin typeface="Arial"/>
                <a:cs typeface="Arial"/>
              </a:rPr>
              <a:t>Ongoing staff training </a:t>
            </a:r>
            <a:endParaRPr lang="en-GB" sz="2000" b="1" dirty="0">
              <a:solidFill>
                <a:srgbClr val="78953D"/>
              </a:solidFill>
              <a:latin typeface="Arial Nova"/>
              <a:cs typeface="Arial"/>
            </a:endParaRPr>
          </a:p>
          <a:p>
            <a:r>
              <a:rPr lang="en-GB" sz="1600">
                <a:latin typeface="Arial"/>
                <a:cs typeface="Arial"/>
              </a:rPr>
              <a:t>Reliable IT systems </a:t>
            </a:r>
          </a:p>
          <a:p>
            <a:r>
              <a:rPr lang="en-GB" sz="1600" dirty="0">
                <a:latin typeface="Arial"/>
                <a:cs typeface="Arial"/>
              </a:rPr>
              <a:t> Regular system updates (</a:t>
            </a:r>
            <a:r>
              <a:rPr lang="en-GB" sz="1600" dirty="0" err="1">
                <a:latin typeface="Arial"/>
                <a:cs typeface="Arial"/>
              </a:rPr>
              <a:t>Vukotich</a:t>
            </a:r>
            <a:r>
              <a:rPr lang="en-GB" sz="1600" dirty="0">
                <a:latin typeface="Arial"/>
                <a:cs typeface="Arial"/>
              </a:rPr>
              <a:t>, 2023)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8E8062F-4A31-48B3-AF9D-8500F5577B4A}"/>
              </a:ext>
            </a:extLst>
          </p:cNvPr>
          <p:cNvSpPr txBox="1"/>
          <p:nvPr/>
        </p:nvSpPr>
        <p:spPr>
          <a:xfrm>
            <a:off x="218209" y="1718900"/>
            <a:ext cx="6255327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rtl="0">
              <a:buFont typeface="Arial"/>
              <a:buChar char="•"/>
            </a:pPr>
            <a:endParaRPr lang="en-GB" sz="1600" b="1">
              <a:solidFill>
                <a:srgbClr val="FF0000"/>
              </a:solidFill>
              <a:latin typeface="Arial"/>
              <a:ea typeface="Segoe UI"/>
              <a:cs typeface="Arial"/>
            </a:endParaRPr>
          </a:p>
          <a:p>
            <a:pPr marL="285750" lvl="0" indent="-285750" rtl="0">
              <a:buFont typeface="Arial"/>
              <a:buChar char="•"/>
            </a:pPr>
            <a:r>
              <a:rPr lang="en-GB" sz="1600" baseline="0">
                <a:latin typeface="Arial"/>
                <a:ea typeface="Arial"/>
                <a:cs typeface="Arial"/>
              </a:rPr>
              <a:t>Strengthen data security </a:t>
            </a:r>
            <a:r>
              <a:rPr lang="en-GB" sz="1600">
                <a:latin typeface="Arial"/>
                <a:ea typeface="Arial"/>
                <a:cs typeface="Arial"/>
              </a:rPr>
              <a:t>​</a:t>
            </a:r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Arial"/>
              <a:ea typeface="Arial"/>
              <a:cs typeface="Arial"/>
            </a:endParaRPr>
          </a:p>
          <a:p>
            <a:pPr marL="285750" lvl="0" indent="-285750" rtl="0">
              <a:buFont typeface="Arial"/>
              <a:buChar char="•"/>
            </a:pPr>
            <a:r>
              <a:rPr lang="en-GB" sz="1600" baseline="0">
                <a:latin typeface="Arial"/>
                <a:ea typeface="Arial"/>
                <a:cs typeface="Arial"/>
              </a:rPr>
              <a:t>Provide patient digital support </a:t>
            </a:r>
            <a:r>
              <a:rPr lang="en-GB" sz="1600">
                <a:latin typeface="Arial"/>
                <a:ea typeface="Arial"/>
                <a:cs typeface="Arial"/>
              </a:rPr>
              <a:t>​</a:t>
            </a:r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Arial"/>
              <a:ea typeface="Arial"/>
              <a:cs typeface="Arial"/>
            </a:endParaRPr>
          </a:p>
          <a:p>
            <a:pPr marL="285750" lvl="0" indent="-285750" rtl="0">
              <a:buFont typeface="Arial"/>
              <a:buChar char="•"/>
            </a:pPr>
            <a:r>
              <a:rPr lang="en-GB" sz="1600" baseline="0">
                <a:latin typeface="Arial"/>
                <a:ea typeface="Arial"/>
                <a:cs typeface="Arial"/>
              </a:rPr>
              <a:t>Maintain good face-to-face communication</a:t>
            </a:r>
          </a:p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A1D313-27D2-07A6-26F9-E53D187FE014}"/>
              </a:ext>
            </a:extLst>
          </p:cNvPr>
          <p:cNvSpPr txBox="1"/>
          <p:nvPr/>
        </p:nvSpPr>
        <p:spPr>
          <a:xfrm>
            <a:off x="218209" y="3068315"/>
            <a:ext cx="4572000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US" sz="1600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00">
                <a:latin typeface="Arial"/>
                <a:cs typeface="Arial"/>
              </a:rPr>
              <a:t>Improve interoperability between systems</a:t>
            </a:r>
          </a:p>
          <a:p>
            <a:endParaRPr lang="en-US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00">
                <a:latin typeface="Arial"/>
                <a:cs typeface="Arial"/>
              </a:rPr>
              <a:t>Strengthen cybersecurity and data protection</a:t>
            </a: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sz="1600">
                <a:latin typeface="Arial"/>
                <a:cs typeface="Arial"/>
              </a:rPr>
              <a:t>Increase digital support, devices, and internet access for disadvantaged groups</a:t>
            </a:r>
            <a:endParaRPr lang="en-US"/>
          </a:p>
          <a:p>
            <a:pPr algn="ctr"/>
            <a:endParaRPr lang="en-GB"/>
          </a:p>
        </p:txBody>
      </p:sp>
      <p:pic>
        <p:nvPicPr>
          <p:cNvPr id="4" name="Picture 3" descr="Recommendations Clipart">
            <a:extLst>
              <a:ext uri="{FF2B5EF4-FFF2-40B4-BE49-F238E27FC236}">
                <a16:creationId xmlns:a16="http://schemas.microsoft.com/office/drawing/2014/main" id="{639C1E9A-FAEB-FE49-7798-977F5C07A7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130" y="1563130"/>
            <a:ext cx="2743200" cy="27432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C312A6B-CCB2-79BA-CF23-B414A04428A0}"/>
              </a:ext>
            </a:extLst>
          </p:cNvPr>
          <p:cNvSpPr txBox="1"/>
          <p:nvPr/>
        </p:nvSpPr>
        <p:spPr>
          <a:xfrm>
            <a:off x="6481918" y="4306389"/>
            <a:ext cx="4854144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/>
              <a:t>(ar.inspiredpencil.com)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F79AE390-682A-F1B3-2E2D-DECEE21131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>
                <a:solidFill>
                  <a:srgbClr val="7030A0"/>
                </a:solidFill>
                <a:latin typeface="Arial"/>
                <a:cs typeface="Arial"/>
              </a:rPr>
              <a:t>Conclusion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E5342D26-0D45-9AE3-3CF7-849325ADCDF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sz="1600" b="1" dirty="0">
                <a:latin typeface="Arial"/>
                <a:ea typeface="+mn-lt"/>
                <a:cs typeface="Arial"/>
              </a:rPr>
              <a:t>Electronic Health Records (EHRs)</a:t>
            </a:r>
            <a:r>
              <a:rPr lang="en-GB" sz="1600" dirty="0">
                <a:latin typeface="Arial"/>
                <a:ea typeface="+mn-lt"/>
                <a:cs typeface="Arial"/>
              </a:rPr>
              <a:t> are a major digital innovation in health and social care </a:t>
            </a:r>
            <a:r>
              <a:rPr lang="en-GB" sz="16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(Wass, </a:t>
            </a:r>
            <a:r>
              <a:rPr lang="en-GB" sz="1600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Vimarlund</a:t>
            </a:r>
            <a:r>
              <a:rPr lang="en-GB" sz="16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 &amp; Ros, 2019)</a:t>
            </a:r>
            <a:endParaRPr lang="en-GB" altLang="en-US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ea typeface="+mn-lt"/>
                <a:cs typeface="Arial"/>
              </a:rPr>
              <a:t>Improve the collection, storage, and sharing of patient information. 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ea typeface="+mn-lt"/>
                <a:cs typeface="Arial"/>
              </a:rPr>
              <a:t>Enhance </a:t>
            </a:r>
            <a:r>
              <a:rPr lang="en-GB" sz="1600" b="1">
                <a:latin typeface="Arial"/>
                <a:ea typeface="+mn-lt"/>
                <a:cs typeface="Arial"/>
              </a:rPr>
              <a:t>communication</a:t>
            </a:r>
            <a:r>
              <a:rPr lang="en-GB" sz="1600">
                <a:latin typeface="Arial"/>
                <a:ea typeface="+mn-lt"/>
                <a:cs typeface="Arial"/>
              </a:rPr>
              <a:t>, </a:t>
            </a:r>
            <a:r>
              <a:rPr lang="en-GB" sz="1600" b="1">
                <a:latin typeface="Arial"/>
                <a:ea typeface="+mn-lt"/>
                <a:cs typeface="Arial"/>
              </a:rPr>
              <a:t>care coordination</a:t>
            </a:r>
            <a:r>
              <a:rPr lang="en-GB" sz="1600">
                <a:latin typeface="Arial"/>
                <a:ea typeface="+mn-lt"/>
                <a:cs typeface="Arial"/>
              </a:rPr>
              <a:t>, and </a:t>
            </a:r>
            <a:r>
              <a:rPr lang="en-GB" sz="1600" b="1">
                <a:latin typeface="Arial"/>
                <a:ea typeface="+mn-lt"/>
                <a:cs typeface="Arial"/>
              </a:rPr>
              <a:t>clinical decision-making </a:t>
            </a:r>
            <a:endParaRPr lang="en-GB" sz="1600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600">
                <a:latin typeface="Arial"/>
                <a:ea typeface="+mn-lt"/>
                <a:cs typeface="Arial"/>
              </a:rPr>
              <a:t>Increase workforce efficiency and the need for digital skills. 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ea typeface="+mn-lt"/>
                <a:cs typeface="Arial"/>
              </a:rPr>
              <a:t>Improve service delivery by reducing delays and supporting better patient care. 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ea typeface="+mn-lt"/>
                <a:cs typeface="Arial"/>
              </a:rPr>
              <a:t>Enhance patient safety, continuity of care, and patient involvement. 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ea typeface="+mn-lt"/>
                <a:cs typeface="Arial"/>
              </a:rPr>
              <a:t>Support families, carers, and community health planning. </a:t>
            </a:r>
            <a:endParaRPr lang="en-GB" sz="1600">
              <a:latin typeface="Arial"/>
              <a:cs typeface="Arial"/>
            </a:endParaRPr>
          </a:p>
          <a:p>
            <a:r>
              <a:rPr lang="en-GB" sz="1600" b="1">
                <a:solidFill>
                  <a:srgbClr val="FF0000"/>
                </a:solidFill>
                <a:latin typeface="Arial"/>
                <a:ea typeface="+mn-lt"/>
                <a:cs typeface="Arial"/>
              </a:rPr>
              <a:t>Challenges remain, including:</a:t>
            </a:r>
            <a:r>
              <a:rPr lang="en-GB" sz="1600" dirty="0">
                <a:latin typeface="Arial"/>
                <a:ea typeface="+mn-lt"/>
                <a:cs typeface="Arial"/>
              </a:rPr>
              <a:t> 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ea typeface="+mn-lt"/>
                <a:cs typeface="Arial"/>
              </a:rPr>
              <a:t>Data privacy and security concerns. 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ea typeface="+mn-lt"/>
                <a:cs typeface="Arial"/>
              </a:rPr>
              <a:t>Digital exclusion and inequalities. 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ea typeface="+mn-lt"/>
                <a:cs typeface="Arial"/>
              </a:rPr>
              <a:t>Integration between different EHR systems.</a:t>
            </a:r>
            <a:endParaRPr lang="en-GB" sz="1600">
              <a:latin typeface="Arial"/>
              <a:cs typeface="Arial"/>
            </a:endParaRPr>
          </a:p>
          <a:p>
            <a:endParaRPr lang="en-GB" altLang="en-US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334E748-2561-42FA-C0A5-1E81FD685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b="1">
                <a:solidFill>
                  <a:srgbClr val="00B050"/>
                </a:solidFill>
              </a:rPr>
              <a:t>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14A2C-D18C-9719-B992-CC05E78CC7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319646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>
                <a:latin typeface="Arial"/>
                <a:cs typeface="Arial"/>
              </a:rPr>
              <a:t>Innovation, especially Electronic Health Records, is essential for delivering safer, more efficient, and patient-centred health and social care while supporting the ongoing digital transformation of healthcare.</a:t>
            </a:r>
          </a:p>
        </p:txBody>
      </p:sp>
      <p:pic>
        <p:nvPicPr>
          <p:cNvPr id="5" name="Picture 4" descr="Digital Business Design And Innovation at Catherine Trowbridge blog">
            <a:extLst>
              <a:ext uri="{FF2B5EF4-FFF2-40B4-BE49-F238E27FC236}">
                <a16:creationId xmlns:a16="http://schemas.microsoft.com/office/drawing/2014/main" id="{DE53AB03-F171-1510-DF70-B520E45D0B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307" r="25124" b="-3"/>
          <a:stretch>
            <a:fillRect/>
          </a:stretch>
        </p:blipFill>
        <p:spPr>
          <a:xfrm>
            <a:off x="4648200" y="1319646"/>
            <a:ext cx="4038600" cy="3989040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CC5EAB9-60D1-4721-2558-644A413BE14A}"/>
              </a:ext>
            </a:extLst>
          </p:cNvPr>
          <p:cNvSpPr txBox="1"/>
          <p:nvPr/>
        </p:nvSpPr>
        <p:spPr>
          <a:xfrm>
            <a:off x="7498521" y="5310998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>
                <a:latin typeface="Arial"/>
                <a:cs typeface="Arial"/>
              </a:rPr>
              <a:t>(agile-tqm.com)</a:t>
            </a:r>
          </a:p>
        </p:txBody>
      </p:sp>
    </p:spTree>
    <p:extLst>
      <p:ext uri="{BB962C8B-B14F-4D97-AF65-F5344CB8AC3E}">
        <p14:creationId xmlns:p14="http://schemas.microsoft.com/office/powerpoint/2010/main" val="29526532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DE44C6A5-74C2-D064-A1D4-CCBC72BF60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4474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>
                <a:latin typeface="Arial"/>
                <a:cs typeface="Arial"/>
              </a:rPr>
              <a:t>References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198BC188-E0FD-067D-3411-EB9786CB4E6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413164"/>
            <a:ext cx="8229600" cy="3916363"/>
          </a:xfrm>
        </p:spPr>
        <p:txBody>
          <a:bodyPr/>
          <a:lstStyle/>
          <a:p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Barker, W., Chang, W., Everson, J., Gabriel, M., Patel, V., Richwine, C., </a:t>
            </a:r>
            <a:r>
              <a:rPr lang="en-GB" sz="1100" dirty="0" err="1">
                <a:highlight>
                  <a:srgbClr val="FFFFFF"/>
                </a:highlight>
                <a:latin typeface="Arial"/>
                <a:cs typeface="Arial"/>
              </a:rPr>
              <a:t>Strawley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, C. (2024) “The Evolution of Health Information Technology for Enhanced Patient-Centric Care in the United States: Data-Driven Descriptive Study,”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Journal of medical Internet research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, 26(6), p. e59791. Available at: </a:t>
            </a:r>
            <a:r>
              <a:rPr lang="en-GB" sz="1100" u="sng" dirty="0"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https://doi.org/10.2196/59791</a:t>
            </a:r>
            <a:endParaRPr lang="en-GB" sz="1100" u="sng" dirty="0"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1100" u="sng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Bouh, M. M., Hossain, F., Paul, P., Rahman, M., Islam, R., Nakashima, N., Ahmed, A.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(2024) “The impact of limited access to digital health records on doctors and their willingness to adopt electronic health record systems,” </a:t>
            </a:r>
            <a:r>
              <a:rPr lang="en-GB" sz="1100" i="1">
                <a:highlight>
                  <a:srgbClr val="FFFFFF"/>
                </a:highlight>
                <a:latin typeface="Arial"/>
                <a:cs typeface="Arial"/>
              </a:rPr>
              <a:t>Digital health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, 10, p. 20552076241281626. Available at: </a:t>
            </a:r>
            <a:r>
              <a:rPr lang="en-GB" sz="1100" u="sng" dirty="0"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https://doi.org/10.1177/20552076241281626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1100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Chimbo, B. and Motsi, L. (2024) “The Effects of Electronic Health Records on Medical Error Reduction: Extension of the </a:t>
            </a:r>
            <a:r>
              <a:rPr lang="en-GB" sz="1100" dirty="0" err="1">
                <a:highlight>
                  <a:srgbClr val="FFFFFF"/>
                </a:highlight>
                <a:latin typeface="Arial"/>
                <a:cs typeface="Arial"/>
              </a:rPr>
              <a:t>DeLone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 and McLean Information System Success Model,”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JMIR medical informatics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, 12, p. e54572. Available at: </a:t>
            </a:r>
            <a:r>
              <a:rPr lang="en-GB" sz="1100" u="sng" dirty="0"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https://doi.org/10.2196/54572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sz="1100" dirty="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1100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Fritzell, K., Brandberg, H., Spaak, J., Koch, S., Sundberg, C. J., Zakim, D., Kahan, T., Sundberg, K.</a:t>
            </a:r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 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(2025) “Patient Perspectives on Digital Technology and Experiences of Computerized History-Taking for Chest Pain Management in the Emergency Department: CLEOS-CPDS Prospective Cohort Study,” </a:t>
            </a:r>
            <a:r>
              <a:rPr lang="en-GB" sz="1100" i="1">
                <a:highlight>
                  <a:srgbClr val="FFFFFF"/>
                </a:highlight>
                <a:latin typeface="Arial"/>
                <a:cs typeface="Arial"/>
              </a:rPr>
              <a:t>JMIR MEDICAL INFORMATICS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, 13, pp. e65568–e65568. Available at: </a:t>
            </a:r>
            <a:r>
              <a:rPr lang="en-GB" sz="1100" u="sng" dirty="0"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https://doi.org/10.2196/65568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1100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100" dirty="0" err="1">
                <a:highlight>
                  <a:srgbClr val="FFFFFF"/>
                </a:highlight>
                <a:latin typeface="Arial"/>
                <a:cs typeface="Arial"/>
              </a:rPr>
              <a:t>Gedalanga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, R.B. (2025) “The Impact of Health Informaticians on Care Quality in a Digitalized Healthcare Setting,”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Canadian journal of nursing informatics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, 20(3).</a:t>
            </a:r>
            <a:endParaRPr lang="en-GB" sz="1100" dirty="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1100"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1100">
              <a:highlight>
                <a:srgbClr val="FFFFFF"/>
              </a:highlight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B4E7EC-6E0B-F847-B1E7-66C4617A4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74"/>
            <a:ext cx="8229600" cy="831273"/>
          </a:xfrm>
        </p:spPr>
        <p:txBody>
          <a:bodyPr/>
          <a:lstStyle/>
          <a:p>
            <a:r>
              <a:rPr lang="en-GB" b="1">
                <a:latin typeface="Arial"/>
                <a:cs typeface="Arial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AABB9-E3C7-0175-221D-7193430CBB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510" y="831274"/>
            <a:ext cx="8354290" cy="4644395"/>
          </a:xfrm>
        </p:spPr>
        <p:txBody>
          <a:bodyPr/>
          <a:lstStyle/>
          <a:p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Lovemore, M. (2024) “Electronic health records model to improve the quality of patients’ healthcare,”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Health SA = SA </a:t>
            </a:r>
            <a:r>
              <a:rPr lang="en-GB" sz="1100" i="1" dirty="0" err="1">
                <a:highlight>
                  <a:srgbClr val="FFFFFF"/>
                </a:highlight>
                <a:latin typeface="Arial"/>
                <a:cs typeface="Arial"/>
              </a:rPr>
              <a:t>Gesondheid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, 29(2), pp. 2414–8. Available at: </a:t>
            </a:r>
            <a:r>
              <a:rPr lang="en-GB" sz="1100" u="sng" dirty="0"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https://doi.org/10.4102/hsag.v29i0.2414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sz="1100" dirty="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Malik, N., Bangash, S. A., Bhatti, H. S., Burton, G., Mohammedahmed Mohammed, M. M. K. S, Mahesh L., Iqbal, H.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(2025) “The Role of Electronic Health Records (Ehr) In Reducing Healthcare Costs and Improving Patient Outcomes. A Systematic Review,” </a:t>
            </a:r>
            <a:r>
              <a:rPr lang="en-GB" sz="1100" i="1">
                <a:highlight>
                  <a:srgbClr val="FFFFFF"/>
                </a:highlight>
                <a:latin typeface="Arial"/>
                <a:cs typeface="Arial"/>
              </a:rPr>
              <a:t>Journal of neonatal surgery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, 14(32S), pp. 5142–5154. Available at: </a:t>
            </a:r>
            <a:r>
              <a:rPr lang="en-GB" sz="1100" u="sng" dirty="0"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https://doi.org/10.63682/jns.v14i32S.8262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Moll, J. and Rexhepi, H. (2020) “The Effect of Patient Accessible Electronic Health Records on Communication and Involvement in Care: A National Patient Survey in Sweden,” </a:t>
            </a:r>
            <a:r>
              <a:rPr lang="en-GB" sz="1100" i="1">
                <a:highlight>
                  <a:srgbClr val="FFFFFF"/>
                </a:highlight>
                <a:latin typeface="Arial"/>
                <a:cs typeface="Arial"/>
              </a:rPr>
              <a:t>Digital personalized health and medicine : proceedings of MIE 2020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, p. 1056. Available at: </a:t>
            </a:r>
            <a:r>
              <a:rPr lang="en-GB" sz="1100" u="sng" dirty="0"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https://doi.org/10.3233/SHTI200323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Obermayer </a:t>
            </a:r>
            <a:r>
              <a:rPr lang="en-GB" sz="1100" dirty="0" err="1">
                <a:highlight>
                  <a:srgbClr val="FFFFFF"/>
                </a:highlight>
                <a:latin typeface="Arial"/>
                <a:cs typeface="Arial"/>
              </a:rPr>
              <a:t>Obermayer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, N., Csizmadia, T. and </a:t>
            </a:r>
            <a:r>
              <a:rPr lang="en-GB" sz="1100" dirty="0" err="1">
                <a:highlight>
                  <a:srgbClr val="FFFFFF"/>
                </a:highlight>
                <a:latin typeface="Arial"/>
                <a:cs typeface="Arial"/>
              </a:rPr>
              <a:t>Banász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, Z. (2022) “Companies on Thin Ice Due to Digital Transformation: The Role of Digital Skills and Human Characteristics,”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RIMCIS : international and multidisciplinary journal of social sciences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, 11(3), pp. 88–118. Available at: </a:t>
            </a:r>
            <a:r>
              <a:rPr lang="en-GB" sz="1100" u="sng" dirty="0"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https://doi.org/10.17583/rimcis.10641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sz="1100" dirty="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1100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Office of the National Coordinator for Health Information Technology (2025) </a:t>
            </a:r>
            <a:r>
              <a:rPr lang="en-GB" sz="1100" i="1">
                <a:highlight>
                  <a:srgbClr val="FFFFFF"/>
                </a:highlight>
                <a:latin typeface="Arial"/>
                <a:cs typeface="Arial"/>
              </a:rPr>
              <a:t>Benefits of EHRs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. U.S. Department of Health and Human Services. Available at: 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  <a:hlinkClick r:id="rId6"/>
              </a:rPr>
              <a:t>https://www.healthit.gov/topic/health-it-basics/benefits-ehrs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 (Accessed: 4 August 2026).</a:t>
            </a:r>
          </a:p>
          <a:p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Rele, M. and Patil, D. (2023) “Securing Patient Confidentiality in EHR Systems: Exploring Robust Privacy and Security Measures,” </a:t>
            </a:r>
            <a:r>
              <a:rPr lang="en-GB" sz="1100" i="1">
                <a:highlight>
                  <a:srgbClr val="FFFFFF"/>
                </a:highlight>
                <a:latin typeface="Arial"/>
                <a:cs typeface="Arial"/>
              </a:rPr>
              <a:t>International Conference on Computer Science and Engineering (Print)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. IEEE, pp. 1–6. Available at: </a:t>
            </a:r>
            <a:r>
              <a:rPr lang="en-GB" sz="1100" u="sng" dirty="0">
                <a:highlight>
                  <a:srgbClr val="FFFFFF"/>
                </a:highlight>
                <a:latin typeface="Arial"/>
                <a:cs typeface="Arial"/>
                <a:hlinkClick r:id="rId7"/>
              </a:rPr>
              <a:t>https://doi.org/10.1109/ICSEC59635.2023.10329773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6385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E4E7A-1C6A-505A-C930-14ADD55FA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/>
                <a:cs typeface="Arial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E3747-1237-77E4-B816-A372AB19A3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100" err="1">
                <a:highlight>
                  <a:srgbClr val="FFFFFF"/>
                </a:highlight>
                <a:latin typeface="Arial"/>
                <a:cs typeface="Arial"/>
              </a:rPr>
              <a:t>Tubaishat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, A. (2019) “The effect of electronic health records on patient safety: A qualitative exploratory study,” </a:t>
            </a:r>
            <a:r>
              <a:rPr lang="en-GB" sz="1100" i="1">
                <a:highlight>
                  <a:srgbClr val="FFFFFF"/>
                </a:highlight>
                <a:latin typeface="Arial"/>
                <a:cs typeface="Arial"/>
              </a:rPr>
              <a:t>Informatics for health &amp; social care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, 44(1), pp. 79–91. Available at: </a:t>
            </a:r>
            <a:r>
              <a:rPr lang="en-GB" sz="1100" u="sng"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https://doi.org/10.1080/17538157.2017.1398753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Xue, Z., Zhou, N., Wu, Y., Qi, H.</a:t>
            </a:r>
            <a:r>
              <a:rPr lang="en-GB" sz="1100">
                <a:solidFill>
                  <a:srgbClr val="3A3A3A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 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(2026) “Digital exclusion in healthcare services: a scoping review,” </a:t>
            </a:r>
            <a:r>
              <a:rPr lang="en-GB" sz="1100" i="1">
                <a:highlight>
                  <a:srgbClr val="FFFFFF"/>
                </a:highlight>
                <a:latin typeface="Arial"/>
                <a:cs typeface="Arial"/>
              </a:rPr>
              <a:t>International journal for equity in health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, 25(1). Available at: </a:t>
            </a:r>
            <a:r>
              <a:rPr lang="en-GB" sz="1100" u="sng"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https://doi.org/10.1186/s12939-025-02755-1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Vivek, J., Aditya, J., Viraj, K., Prathmesh, A., Richa, A</a:t>
            </a:r>
            <a:r>
              <a:rPr lang="en-GB" sz="1100">
                <a:solidFill>
                  <a:srgbClr val="3A3A3A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. 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(2025) “Secure med: Enhancing patient privacy and care through blockchain,” </a:t>
            </a:r>
            <a:r>
              <a:rPr lang="en-GB" sz="1100" i="1">
                <a:highlight>
                  <a:srgbClr val="FFFFFF"/>
                </a:highlight>
                <a:latin typeface="Arial"/>
                <a:cs typeface="Arial"/>
              </a:rPr>
              <a:t>I-manager’s Journal on Cloud Computing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, 12(1), p. 8. Available at: </a:t>
            </a:r>
            <a:r>
              <a:rPr lang="en-GB" sz="1100" u="sng"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https://doi.org/10.26634/jcc.12.1.22254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 err="1">
                <a:highlight>
                  <a:srgbClr val="FFFFFF"/>
                </a:highlight>
                <a:latin typeface="Arial"/>
                <a:cs typeface="Arial"/>
              </a:rPr>
              <a:t>Vukotich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, G. (2023) “Healthcare and Cybersecurity: Taking a Zero Trust Approach,” </a:t>
            </a:r>
            <a:r>
              <a:rPr lang="en-GB" sz="1100" i="1">
                <a:highlight>
                  <a:srgbClr val="FFFFFF"/>
                </a:highlight>
                <a:latin typeface="Arial"/>
                <a:cs typeface="Arial"/>
              </a:rPr>
              <a:t>Health services insights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, 16, p. 11786329231187826. Available at: </a:t>
            </a:r>
            <a:r>
              <a:rPr lang="en-GB" sz="1100" u="sng"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https://doi.org/10.1177/11786329231187826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Wass, S., </a:t>
            </a:r>
            <a:r>
              <a:rPr lang="en-GB" sz="1100" err="1">
                <a:highlight>
                  <a:srgbClr val="FFFFFF"/>
                </a:highlight>
                <a:latin typeface="Arial"/>
                <a:cs typeface="Arial"/>
              </a:rPr>
              <a:t>Vimarlund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, V. and Ros, A. (2019) “Exploring patients’ perceptions of accessing electronic health records: Innovation in healthcare,” </a:t>
            </a:r>
            <a:r>
              <a:rPr lang="en-GB" sz="1100" i="1">
                <a:highlight>
                  <a:srgbClr val="FFFFFF"/>
                </a:highlight>
                <a:latin typeface="Arial"/>
                <a:cs typeface="Arial"/>
              </a:rPr>
              <a:t>Health informatics journal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, 25(1), pp. 203–215. Available at: </a:t>
            </a:r>
            <a:r>
              <a:rPr lang="en-GB" sz="1100" u="sng">
                <a:highlight>
                  <a:srgbClr val="FFFFFF"/>
                </a:highlight>
                <a:latin typeface="Arial"/>
                <a:cs typeface="Arial"/>
                <a:hlinkClick r:id="rId6"/>
              </a:rPr>
              <a:t>https://doi.org/10.1177/1460458217704258</a:t>
            </a:r>
            <a:r>
              <a:rPr lang="en-GB" sz="1100"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sz="110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endParaRPr lang="en-GB" sz="12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8477514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80ad0dd2-2cb0-44fb-bfff-af5123703117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A5AEB59E106244B832A4D4041A0D21" ma:contentTypeVersion="6" ma:contentTypeDescription="Create a new document." ma:contentTypeScope="" ma:versionID="9368149c8bad289758f63ccdbca947ff">
  <xsd:schema xmlns:xsd="http://www.w3.org/2001/XMLSchema" xmlns:xs="http://www.w3.org/2001/XMLSchema" xmlns:p="http://schemas.microsoft.com/office/2006/metadata/properties" xmlns:ns3="80ad0dd2-2cb0-44fb-bfff-af5123703117" targetNamespace="http://schemas.microsoft.com/office/2006/metadata/properties" ma:root="true" ma:fieldsID="7adf8b6a5cfc928696bae61d85b60196" ns3:_="">
    <xsd:import namespace="80ad0dd2-2cb0-44fb-bfff-af512370311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0ad0dd2-2cb0-44fb-bfff-af512370311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80ad0dd2-2cb0-44fb-bfff-af5123703117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D3E63E0-B5FF-4E3B-A739-1C8EA5B5D7ED}">
  <ds:schemaRefs>
    <ds:schemaRef ds:uri="80ad0dd2-2cb0-44fb-bfff-af512370311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Application>Microsoft Office PowerPoint</Application>
  <PresentationFormat>On-screen Show (4:3)</PresentationFormat>
  <Slides>15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20140311PresentationUWTSDTemplate</vt:lpstr>
      <vt:lpstr>Digital Transformation in the Health and Care Professions (BMHP6026) Component 2 Assessment   Student name: Maria Blachut Student ID: 2337025</vt:lpstr>
      <vt:lpstr>Use of AI Acknowledgement</vt:lpstr>
      <vt:lpstr>Introduction</vt:lpstr>
      <vt:lpstr>EHR</vt:lpstr>
      <vt:lpstr>Impact on Workforce</vt:lpstr>
      <vt:lpstr>Impact on service delivery </vt:lpstr>
      <vt:lpstr>Impact on patients </vt:lpstr>
      <vt:lpstr>Impact on community </vt:lpstr>
      <vt:lpstr>Challenges of the innovation</vt:lpstr>
      <vt:lpstr>Recommendations</vt:lpstr>
      <vt:lpstr>Conclusion</vt:lpstr>
      <vt:lpstr>INNOVATION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revision>198</cp:revision>
  <cp:lastPrinted>2021-01-18T19:39:53Z</cp:lastPrinted>
  <dcterms:created xsi:type="dcterms:W3CDTF">2020-06-13T21:56:47Z</dcterms:created>
  <dcterms:modified xsi:type="dcterms:W3CDTF">2026-08-07T07:22:16Z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aredWithUsers">
    <vt:lpwstr>352;#Alison Harding;#2520;#Rachel Bendall;#2266;#Ruth Groff</vt:lpwstr>
  </property>
  <property fmtid="{D5CDD505-2E9C-101B-9397-08002B2CF9AE}" pid="3" name="ContentTypeId">
    <vt:lpwstr>0x01010088A5AEB59E106244B832A4D4041A0D21</vt:lpwstr>
  </property>
</Properties>
</file>