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8" r:id="rId2"/>
    <p:sldId id="263" r:id="rId3"/>
    <p:sldId id="256" r:id="rId4"/>
    <p:sldId id="259" r:id="rId5"/>
    <p:sldId id="257" r:id="rId6"/>
    <p:sldId id="260" r:id="rId7"/>
    <p:sldId id="261"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FF50D-2FAB-474D-93D4-7D0F958E35B3}" v="45" dt="2023-10-04T20:29:32.1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esha Lewis" userId="a3ef22c793b0914d" providerId="LiveId" clId="{091FF50D-2FAB-474D-93D4-7D0F958E35B3}"/>
    <pc:docChg chg="undo custSel addSld modSld sldOrd addMainMaster delMainMaster">
      <pc:chgData name="Natesha Lewis" userId="a3ef22c793b0914d" providerId="LiveId" clId="{091FF50D-2FAB-474D-93D4-7D0F958E35B3}" dt="2023-10-16T20:57:59.970" v="3798" actId="20577"/>
      <pc:docMkLst>
        <pc:docMk/>
      </pc:docMkLst>
      <pc:sldChg chg="addSp delSp modSp mod ord setBg modClrScheme setClrOvrMap chgLayout">
        <pc:chgData name="Natesha Lewis" userId="a3ef22c793b0914d" providerId="LiveId" clId="{091FF50D-2FAB-474D-93D4-7D0F958E35B3}" dt="2023-10-16T20:13:07.356" v="3237" actId="20577"/>
        <pc:sldMkLst>
          <pc:docMk/>
          <pc:sldMk cId="1398883725" sldId="256"/>
        </pc:sldMkLst>
        <pc:spChg chg="mod">
          <ac:chgData name="Natesha Lewis" userId="a3ef22c793b0914d" providerId="LiveId" clId="{091FF50D-2FAB-474D-93D4-7D0F958E35B3}" dt="2023-09-25T19:29:35.472" v="52" actId="26606"/>
          <ac:spMkLst>
            <pc:docMk/>
            <pc:sldMk cId="1398883725" sldId="256"/>
            <ac:spMk id="2" creationId="{8089EE37-28C7-1A6F-ABDF-C7C90128CF0F}"/>
          </ac:spMkLst>
        </pc:spChg>
        <pc:spChg chg="mod">
          <ac:chgData name="Natesha Lewis" userId="a3ef22c793b0914d" providerId="LiveId" clId="{091FF50D-2FAB-474D-93D4-7D0F958E35B3}" dt="2023-10-16T20:13:07.356" v="3237" actId="20577"/>
          <ac:spMkLst>
            <pc:docMk/>
            <pc:sldMk cId="1398883725" sldId="256"/>
            <ac:spMk id="3" creationId="{85C97674-3EC9-5324-524D-56110AE17201}"/>
          </ac:spMkLst>
        </pc:spChg>
        <pc:spChg chg="add del">
          <ac:chgData name="Natesha Lewis" userId="a3ef22c793b0914d" providerId="LiveId" clId="{091FF50D-2FAB-474D-93D4-7D0F958E35B3}" dt="2023-09-25T19:25:13.793" v="1" actId="26606"/>
          <ac:spMkLst>
            <pc:docMk/>
            <pc:sldMk cId="1398883725" sldId="256"/>
            <ac:spMk id="1031" creationId="{C1DD1A8A-57D5-4A81-AD04-532B043C5611}"/>
          </ac:spMkLst>
        </pc:spChg>
        <pc:spChg chg="add del">
          <ac:chgData name="Natesha Lewis" userId="a3ef22c793b0914d" providerId="LiveId" clId="{091FF50D-2FAB-474D-93D4-7D0F958E35B3}" dt="2023-09-25T19:25:13.793" v="1" actId="26606"/>
          <ac:spMkLst>
            <pc:docMk/>
            <pc:sldMk cId="1398883725" sldId="256"/>
            <ac:spMk id="1033" creationId="{007891EC-4501-44ED-A8C8-B11B6DB767AB}"/>
          </ac:spMkLst>
        </pc:spChg>
        <pc:spChg chg="add del">
          <ac:chgData name="Natesha Lewis" userId="a3ef22c793b0914d" providerId="LiveId" clId="{091FF50D-2FAB-474D-93D4-7D0F958E35B3}" dt="2023-09-25T19:25:24.809" v="3" actId="26606"/>
          <ac:spMkLst>
            <pc:docMk/>
            <pc:sldMk cId="1398883725" sldId="256"/>
            <ac:spMk id="1035" creationId="{71B2258F-86CA-4D4D-8270-BC05FCDEBFB3}"/>
          </ac:spMkLst>
        </pc:spChg>
        <pc:spChg chg="add del">
          <ac:chgData name="Natesha Lewis" userId="a3ef22c793b0914d" providerId="LiveId" clId="{091FF50D-2FAB-474D-93D4-7D0F958E35B3}" dt="2023-09-25T19:25:28.653" v="5" actId="26606"/>
          <ac:spMkLst>
            <pc:docMk/>
            <pc:sldMk cId="1398883725" sldId="256"/>
            <ac:spMk id="1037" creationId="{C1DD1A8A-57D5-4A81-AD04-532B043C5611}"/>
          </ac:spMkLst>
        </pc:spChg>
        <pc:spChg chg="add del">
          <ac:chgData name="Natesha Lewis" userId="a3ef22c793b0914d" providerId="LiveId" clId="{091FF50D-2FAB-474D-93D4-7D0F958E35B3}" dt="2023-09-25T19:25:28.653" v="5" actId="26606"/>
          <ac:spMkLst>
            <pc:docMk/>
            <pc:sldMk cId="1398883725" sldId="256"/>
            <ac:spMk id="1038" creationId="{007891EC-4501-44ED-A8C8-B11B6DB767AB}"/>
          </ac:spMkLst>
        </pc:spChg>
        <pc:spChg chg="add del">
          <ac:chgData name="Natesha Lewis" userId="a3ef22c793b0914d" providerId="LiveId" clId="{091FF50D-2FAB-474D-93D4-7D0F958E35B3}" dt="2023-09-25T19:26:10.755" v="9" actId="26606"/>
          <ac:spMkLst>
            <pc:docMk/>
            <pc:sldMk cId="1398883725" sldId="256"/>
            <ac:spMk id="1040" creationId="{71B2258F-86CA-4D4D-8270-BC05FCDEBFB3}"/>
          </ac:spMkLst>
        </pc:spChg>
        <pc:spChg chg="add del">
          <ac:chgData name="Natesha Lewis" userId="a3ef22c793b0914d" providerId="LiveId" clId="{091FF50D-2FAB-474D-93D4-7D0F958E35B3}" dt="2023-09-25T19:29:35.472" v="52" actId="26606"/>
          <ac:spMkLst>
            <pc:docMk/>
            <pc:sldMk cId="1398883725" sldId="256"/>
            <ac:spMk id="1045" creationId="{6CA2C65D-0168-1245-86C8-62A8A6F7B813}"/>
          </ac:spMkLst>
        </pc:spChg>
        <pc:spChg chg="add del">
          <ac:chgData name="Natesha Lewis" userId="a3ef22c793b0914d" providerId="LiveId" clId="{091FF50D-2FAB-474D-93D4-7D0F958E35B3}" dt="2023-09-25T19:29:35.472" v="52" actId="26606"/>
          <ac:spMkLst>
            <pc:docMk/>
            <pc:sldMk cId="1398883725" sldId="256"/>
            <ac:spMk id="1047" creationId="{4029224B-C0FC-EC47-B248-0D4271BC7FC3}"/>
          </ac:spMkLst>
        </pc:spChg>
        <pc:spChg chg="add del">
          <ac:chgData name="Natesha Lewis" userId="a3ef22c793b0914d" providerId="LiveId" clId="{091FF50D-2FAB-474D-93D4-7D0F958E35B3}" dt="2023-09-25T19:29:35.472" v="52" actId="26606"/>
          <ac:spMkLst>
            <pc:docMk/>
            <pc:sldMk cId="1398883725" sldId="256"/>
            <ac:spMk id="1049" creationId="{755E9273-3717-C94C-9BFF-75E87E47C46A}"/>
          </ac:spMkLst>
        </pc:spChg>
        <pc:spChg chg="add">
          <ac:chgData name="Natesha Lewis" userId="a3ef22c793b0914d" providerId="LiveId" clId="{091FF50D-2FAB-474D-93D4-7D0F958E35B3}" dt="2023-09-25T19:29:35.472" v="52" actId="26606"/>
          <ac:spMkLst>
            <pc:docMk/>
            <pc:sldMk cId="1398883725" sldId="256"/>
            <ac:spMk id="1054" creationId="{55B419A7-F817-4767-8CCB-FB0E189C4ACD}"/>
          </ac:spMkLst>
        </pc:spChg>
        <pc:spChg chg="add">
          <ac:chgData name="Natesha Lewis" userId="a3ef22c793b0914d" providerId="LiveId" clId="{091FF50D-2FAB-474D-93D4-7D0F958E35B3}" dt="2023-09-25T19:29:35.472" v="52" actId="26606"/>
          <ac:spMkLst>
            <pc:docMk/>
            <pc:sldMk cId="1398883725" sldId="256"/>
            <ac:spMk id="1056" creationId="{7AF9319C-2D9B-4868-AEAE-37298EA0F4B9}"/>
          </ac:spMkLst>
        </pc:spChg>
        <pc:spChg chg="add">
          <ac:chgData name="Natesha Lewis" userId="a3ef22c793b0914d" providerId="LiveId" clId="{091FF50D-2FAB-474D-93D4-7D0F958E35B3}" dt="2023-09-25T19:29:35.472" v="52" actId="26606"/>
          <ac:spMkLst>
            <pc:docMk/>
            <pc:sldMk cId="1398883725" sldId="256"/>
            <ac:spMk id="1058" creationId="{ADA271CD-3011-4A05-B4A3-80F1794684F2}"/>
          </ac:spMkLst>
        </pc:spChg>
        <pc:picChg chg="mod ord">
          <ac:chgData name="Natesha Lewis" userId="a3ef22c793b0914d" providerId="LiveId" clId="{091FF50D-2FAB-474D-93D4-7D0F958E35B3}" dt="2023-09-25T19:29:35.472" v="52" actId="26606"/>
          <ac:picMkLst>
            <pc:docMk/>
            <pc:sldMk cId="1398883725" sldId="256"/>
            <ac:picMk id="1026" creationId="{A15260EF-3B82-F36C-0F3F-A538B9886213}"/>
          </ac:picMkLst>
        </pc:picChg>
      </pc:sldChg>
      <pc:sldChg chg="addSp delSp modSp new mod">
        <pc:chgData name="Natesha Lewis" userId="a3ef22c793b0914d" providerId="LiveId" clId="{091FF50D-2FAB-474D-93D4-7D0F958E35B3}" dt="2023-10-04T21:07:48.046" v="3129" actId="20577"/>
        <pc:sldMkLst>
          <pc:docMk/>
          <pc:sldMk cId="3843856312" sldId="257"/>
        </pc:sldMkLst>
        <pc:spChg chg="mod">
          <ac:chgData name="Natesha Lewis" userId="a3ef22c793b0914d" providerId="LiveId" clId="{091FF50D-2FAB-474D-93D4-7D0F958E35B3}" dt="2023-10-04T21:07:48.046" v="3129" actId="20577"/>
          <ac:spMkLst>
            <pc:docMk/>
            <pc:sldMk cId="3843856312" sldId="257"/>
            <ac:spMk id="2" creationId="{28334A40-A5F5-3CDD-2ECA-DE17635C9AAB}"/>
          </ac:spMkLst>
        </pc:spChg>
        <pc:spChg chg="del">
          <ac:chgData name="Natesha Lewis" userId="a3ef22c793b0914d" providerId="LiveId" clId="{091FF50D-2FAB-474D-93D4-7D0F958E35B3}" dt="2023-09-25T19:38:34.812" v="83"/>
          <ac:spMkLst>
            <pc:docMk/>
            <pc:sldMk cId="3843856312" sldId="257"/>
            <ac:spMk id="3" creationId="{9BBA469A-C913-AD5D-2A94-1A6E419D40E7}"/>
          </ac:spMkLst>
        </pc:spChg>
        <pc:picChg chg="add mod">
          <ac:chgData name="Natesha Lewis" userId="a3ef22c793b0914d" providerId="LiveId" clId="{091FF50D-2FAB-474D-93D4-7D0F958E35B3}" dt="2023-09-25T19:38:34.812" v="83"/>
          <ac:picMkLst>
            <pc:docMk/>
            <pc:sldMk cId="3843856312" sldId="257"/>
            <ac:picMk id="2050" creationId="{6733A920-845C-CF2D-3CD9-692E6FC3F608}"/>
          </ac:picMkLst>
        </pc:picChg>
      </pc:sldChg>
      <pc:sldChg chg="addSp delSp modSp new mod ord">
        <pc:chgData name="Natesha Lewis" userId="a3ef22c793b0914d" providerId="LiveId" clId="{091FF50D-2FAB-474D-93D4-7D0F958E35B3}" dt="2023-10-02T11:05:53.709" v="1421" actId="20577"/>
        <pc:sldMkLst>
          <pc:docMk/>
          <pc:sldMk cId="425263004" sldId="258"/>
        </pc:sldMkLst>
        <pc:spChg chg="mod">
          <ac:chgData name="Natesha Lewis" userId="a3ef22c793b0914d" providerId="LiveId" clId="{091FF50D-2FAB-474D-93D4-7D0F958E35B3}" dt="2023-10-02T11:05:53.709" v="1421" actId="20577"/>
          <ac:spMkLst>
            <pc:docMk/>
            <pc:sldMk cId="425263004" sldId="258"/>
            <ac:spMk id="2" creationId="{62542E1E-F23E-F15D-E0AF-F719C897ACB9}"/>
          </ac:spMkLst>
        </pc:spChg>
        <pc:spChg chg="del mod">
          <ac:chgData name="Natesha Lewis" userId="a3ef22c793b0914d" providerId="LiveId" clId="{091FF50D-2FAB-474D-93D4-7D0F958E35B3}" dt="2023-09-26T20:50:09.012" v="299"/>
          <ac:spMkLst>
            <pc:docMk/>
            <pc:sldMk cId="425263004" sldId="258"/>
            <ac:spMk id="3" creationId="{9A629C6A-798F-28EF-05F6-3D9ACB0F00D1}"/>
          </ac:spMkLst>
        </pc:spChg>
        <pc:picChg chg="add mod">
          <ac:chgData name="Natesha Lewis" userId="a3ef22c793b0914d" providerId="LiveId" clId="{091FF50D-2FAB-474D-93D4-7D0F958E35B3}" dt="2023-09-26T20:51:02.256" v="308" actId="14100"/>
          <ac:picMkLst>
            <pc:docMk/>
            <pc:sldMk cId="425263004" sldId="258"/>
            <ac:picMk id="1026" creationId="{267B80F2-0EE1-D9D7-6766-A91DF98B75A6}"/>
          </ac:picMkLst>
        </pc:picChg>
      </pc:sldChg>
      <pc:sldChg chg="addSp delSp modSp new mod ord">
        <pc:chgData name="Natesha Lewis" userId="a3ef22c793b0914d" providerId="LiveId" clId="{091FF50D-2FAB-474D-93D4-7D0F958E35B3}" dt="2023-10-04T21:06:04.572" v="3102" actId="20577"/>
        <pc:sldMkLst>
          <pc:docMk/>
          <pc:sldMk cId="1819515650" sldId="259"/>
        </pc:sldMkLst>
        <pc:spChg chg="mod">
          <ac:chgData name="Natesha Lewis" userId="a3ef22c793b0914d" providerId="LiveId" clId="{091FF50D-2FAB-474D-93D4-7D0F958E35B3}" dt="2023-10-04T21:06:04.572" v="3102" actId="20577"/>
          <ac:spMkLst>
            <pc:docMk/>
            <pc:sldMk cId="1819515650" sldId="259"/>
            <ac:spMk id="2" creationId="{6ABF9C94-FAF4-08AF-494A-A84EF2AAC5C9}"/>
          </ac:spMkLst>
        </pc:spChg>
        <pc:spChg chg="del">
          <ac:chgData name="Natesha Lewis" userId="a3ef22c793b0914d" providerId="LiveId" clId="{091FF50D-2FAB-474D-93D4-7D0F958E35B3}" dt="2023-09-26T21:04:51.765" v="318"/>
          <ac:spMkLst>
            <pc:docMk/>
            <pc:sldMk cId="1819515650" sldId="259"/>
            <ac:spMk id="3" creationId="{89918D7D-E9B4-664A-084C-8A9EC434DC8A}"/>
          </ac:spMkLst>
        </pc:spChg>
        <pc:picChg chg="add mod">
          <ac:chgData name="Natesha Lewis" userId="a3ef22c793b0914d" providerId="LiveId" clId="{091FF50D-2FAB-474D-93D4-7D0F958E35B3}" dt="2023-09-26T21:05:33.176" v="324" actId="14100"/>
          <ac:picMkLst>
            <pc:docMk/>
            <pc:sldMk cId="1819515650" sldId="259"/>
            <ac:picMk id="2050" creationId="{1E76E922-4C9C-E52B-1261-2838978A641D}"/>
          </ac:picMkLst>
        </pc:picChg>
      </pc:sldChg>
      <pc:sldChg chg="addSp delSp modSp new mod setBg">
        <pc:chgData name="Natesha Lewis" userId="a3ef22c793b0914d" providerId="LiveId" clId="{091FF50D-2FAB-474D-93D4-7D0F958E35B3}" dt="2023-10-04T21:09:48.940" v="3154" actId="20577"/>
        <pc:sldMkLst>
          <pc:docMk/>
          <pc:sldMk cId="2804957957" sldId="260"/>
        </pc:sldMkLst>
        <pc:spChg chg="mod">
          <ac:chgData name="Natesha Lewis" userId="a3ef22c793b0914d" providerId="LiveId" clId="{091FF50D-2FAB-474D-93D4-7D0F958E35B3}" dt="2023-10-04T21:09:48.940" v="3154" actId="20577"/>
          <ac:spMkLst>
            <pc:docMk/>
            <pc:sldMk cId="2804957957" sldId="260"/>
            <ac:spMk id="2" creationId="{989B0FD4-842E-9531-FC3B-56B0A475323E}"/>
          </ac:spMkLst>
        </pc:spChg>
        <pc:spChg chg="del mod">
          <ac:chgData name="Natesha Lewis" userId="a3ef22c793b0914d" providerId="LiveId" clId="{091FF50D-2FAB-474D-93D4-7D0F958E35B3}" dt="2023-09-26T22:34:59.524" v="1014"/>
          <ac:spMkLst>
            <pc:docMk/>
            <pc:sldMk cId="2804957957" sldId="260"/>
            <ac:spMk id="3" creationId="{34FF1E5A-EA25-E51F-49BD-6BB927B140DE}"/>
          </ac:spMkLst>
        </pc:spChg>
        <pc:spChg chg="add">
          <ac:chgData name="Natesha Lewis" userId="a3ef22c793b0914d" providerId="LiveId" clId="{091FF50D-2FAB-474D-93D4-7D0F958E35B3}" dt="2023-09-26T22:26:05.606" v="1013" actId="26606"/>
          <ac:spMkLst>
            <pc:docMk/>
            <pc:sldMk cId="2804957957" sldId="260"/>
            <ac:spMk id="8" creationId="{C5176844-69C3-4F79-BE38-EA5BDDF4FEA4}"/>
          </ac:spMkLst>
        </pc:spChg>
        <pc:spChg chg="add">
          <ac:chgData name="Natesha Lewis" userId="a3ef22c793b0914d" providerId="LiveId" clId="{091FF50D-2FAB-474D-93D4-7D0F958E35B3}" dt="2023-09-26T22:26:05.606" v="1013" actId="26606"/>
          <ac:spMkLst>
            <pc:docMk/>
            <pc:sldMk cId="2804957957" sldId="260"/>
            <ac:spMk id="10" creationId="{1CF1AAE4-D0BC-430F-A613-7BBAAECA0C2D}"/>
          </ac:spMkLst>
        </pc:spChg>
        <pc:spChg chg="add">
          <ac:chgData name="Natesha Lewis" userId="a3ef22c793b0914d" providerId="LiveId" clId="{091FF50D-2FAB-474D-93D4-7D0F958E35B3}" dt="2023-09-26T22:26:05.606" v="1013" actId="26606"/>
          <ac:spMkLst>
            <pc:docMk/>
            <pc:sldMk cId="2804957957" sldId="260"/>
            <ac:spMk id="12" creationId="{A101E513-AF74-4E9D-A31F-99664250722D}"/>
          </ac:spMkLst>
        </pc:spChg>
        <pc:picChg chg="add mod">
          <ac:chgData name="Natesha Lewis" userId="a3ef22c793b0914d" providerId="LiveId" clId="{091FF50D-2FAB-474D-93D4-7D0F958E35B3}" dt="2023-10-03T21:58:55.805" v="2266" actId="14100"/>
          <ac:picMkLst>
            <pc:docMk/>
            <pc:sldMk cId="2804957957" sldId="260"/>
            <ac:picMk id="3074" creationId="{F41B2638-946C-AA41-6874-56701B0E11D6}"/>
          </ac:picMkLst>
        </pc:picChg>
      </pc:sldChg>
      <pc:sldChg chg="addSp delSp modSp new mod setBg">
        <pc:chgData name="Natesha Lewis" userId="a3ef22c793b0914d" providerId="LiveId" clId="{091FF50D-2FAB-474D-93D4-7D0F958E35B3}" dt="2023-10-16T20:19:12.961" v="3267" actId="20577"/>
        <pc:sldMkLst>
          <pc:docMk/>
          <pc:sldMk cId="2137497358" sldId="261"/>
        </pc:sldMkLst>
        <pc:spChg chg="mod ord">
          <ac:chgData name="Natesha Lewis" userId="a3ef22c793b0914d" providerId="LiveId" clId="{091FF50D-2FAB-474D-93D4-7D0F958E35B3}" dt="2023-10-16T20:19:12.961" v="3267" actId="20577"/>
          <ac:spMkLst>
            <pc:docMk/>
            <pc:sldMk cId="2137497358" sldId="261"/>
            <ac:spMk id="2" creationId="{2374C1CE-86DC-70ED-9DC1-B7EBE0761F80}"/>
          </ac:spMkLst>
        </pc:spChg>
        <pc:spChg chg="del">
          <ac:chgData name="Natesha Lewis" userId="a3ef22c793b0914d" providerId="LiveId" clId="{091FF50D-2FAB-474D-93D4-7D0F958E35B3}" dt="2023-10-03T08:13:44.205" v="1760"/>
          <ac:spMkLst>
            <pc:docMk/>
            <pc:sldMk cId="2137497358" sldId="261"/>
            <ac:spMk id="3" creationId="{187C2BE9-A7E3-3B59-A05E-B86E66AAC8E8}"/>
          </ac:spMkLst>
        </pc:spChg>
        <pc:spChg chg="add">
          <ac:chgData name="Natesha Lewis" userId="a3ef22c793b0914d" providerId="LiveId" clId="{091FF50D-2FAB-474D-93D4-7D0F958E35B3}" dt="2023-10-03T08:13:57.241" v="1761" actId="26606"/>
          <ac:spMkLst>
            <pc:docMk/>
            <pc:sldMk cId="2137497358" sldId="261"/>
            <ac:spMk id="1031" creationId="{DD4C4B28-6B4B-4445-8535-F516D74E4AA9}"/>
          </ac:spMkLst>
        </pc:spChg>
        <pc:spChg chg="add">
          <ac:chgData name="Natesha Lewis" userId="a3ef22c793b0914d" providerId="LiveId" clId="{091FF50D-2FAB-474D-93D4-7D0F958E35B3}" dt="2023-10-03T08:13:57.241" v="1761" actId="26606"/>
          <ac:spMkLst>
            <pc:docMk/>
            <pc:sldMk cId="2137497358" sldId="261"/>
            <ac:spMk id="1035" creationId="{55B419A7-F817-4767-8CCB-FB0E189C4ACD}"/>
          </ac:spMkLst>
        </pc:spChg>
        <pc:spChg chg="add">
          <ac:chgData name="Natesha Lewis" userId="a3ef22c793b0914d" providerId="LiveId" clId="{091FF50D-2FAB-474D-93D4-7D0F958E35B3}" dt="2023-10-03T08:13:57.241" v="1761" actId="26606"/>
          <ac:spMkLst>
            <pc:docMk/>
            <pc:sldMk cId="2137497358" sldId="261"/>
            <ac:spMk id="1037" creationId="{E4398140-F067-40E9-892C-4DB04C70BC55}"/>
          </ac:spMkLst>
        </pc:spChg>
        <pc:spChg chg="add">
          <ac:chgData name="Natesha Lewis" userId="a3ef22c793b0914d" providerId="LiveId" clId="{091FF50D-2FAB-474D-93D4-7D0F958E35B3}" dt="2023-10-03T08:13:57.241" v="1761" actId="26606"/>
          <ac:spMkLst>
            <pc:docMk/>
            <pc:sldMk cId="2137497358" sldId="261"/>
            <ac:spMk id="1041" creationId="{7021D92D-08FF-45A6-9109-AC9462C7E8E3}"/>
          </ac:spMkLst>
        </pc:spChg>
        <pc:picChg chg="add mod">
          <ac:chgData name="Natesha Lewis" userId="a3ef22c793b0914d" providerId="LiveId" clId="{091FF50D-2FAB-474D-93D4-7D0F958E35B3}" dt="2023-10-03T08:13:57.241" v="1761" actId="26606"/>
          <ac:picMkLst>
            <pc:docMk/>
            <pc:sldMk cId="2137497358" sldId="261"/>
            <ac:picMk id="1026" creationId="{A6DF148A-8407-4FFD-56EE-21CB7E27E67A}"/>
          </ac:picMkLst>
        </pc:picChg>
        <pc:cxnChg chg="add">
          <ac:chgData name="Natesha Lewis" userId="a3ef22c793b0914d" providerId="LiveId" clId="{091FF50D-2FAB-474D-93D4-7D0F958E35B3}" dt="2023-10-03T08:13:57.241" v="1761" actId="26606"/>
          <ac:cxnSpMkLst>
            <pc:docMk/>
            <pc:sldMk cId="2137497358" sldId="261"/>
            <ac:cxnSpMk id="1033" creationId="{0CB1C732-7193-4253-8746-850D090A6B4E}"/>
          </ac:cxnSpMkLst>
        </pc:cxnChg>
        <pc:cxnChg chg="add">
          <ac:chgData name="Natesha Lewis" userId="a3ef22c793b0914d" providerId="LiveId" clId="{091FF50D-2FAB-474D-93D4-7D0F958E35B3}" dt="2023-10-03T08:13:57.241" v="1761" actId="26606"/>
          <ac:cxnSpMkLst>
            <pc:docMk/>
            <pc:sldMk cId="2137497358" sldId="261"/>
            <ac:cxnSpMk id="1039" creationId="{17726E8A-324C-4684-96F2-AFDDFB2F1441}"/>
          </ac:cxnSpMkLst>
        </pc:cxnChg>
      </pc:sldChg>
      <pc:sldChg chg="addSp delSp modSp new mod setBg">
        <pc:chgData name="Natesha Lewis" userId="a3ef22c793b0914d" providerId="LiveId" clId="{091FF50D-2FAB-474D-93D4-7D0F958E35B3}" dt="2023-10-03T21:37:36.007" v="1935" actId="26606"/>
        <pc:sldMkLst>
          <pc:docMk/>
          <pc:sldMk cId="233266618" sldId="262"/>
        </pc:sldMkLst>
        <pc:spChg chg="mod">
          <ac:chgData name="Natesha Lewis" userId="a3ef22c793b0914d" providerId="LiveId" clId="{091FF50D-2FAB-474D-93D4-7D0F958E35B3}" dt="2023-10-03T21:37:36.007" v="1935" actId="26606"/>
          <ac:spMkLst>
            <pc:docMk/>
            <pc:sldMk cId="233266618" sldId="262"/>
            <ac:spMk id="2" creationId="{210ECAEF-E45B-D3D8-2288-2EA841FB39EF}"/>
          </ac:spMkLst>
        </pc:spChg>
        <pc:spChg chg="del">
          <ac:chgData name="Natesha Lewis" userId="a3ef22c793b0914d" providerId="LiveId" clId="{091FF50D-2FAB-474D-93D4-7D0F958E35B3}" dt="2023-10-03T08:16:53.107" v="1787" actId="26606"/>
          <ac:spMkLst>
            <pc:docMk/>
            <pc:sldMk cId="233266618" sldId="262"/>
            <ac:spMk id="3" creationId="{AFDBCB80-077A-1BC0-B4E1-D62F1E84B2C1}"/>
          </ac:spMkLst>
        </pc:spChg>
        <pc:spChg chg="add del">
          <ac:chgData name="Natesha Lewis" userId="a3ef22c793b0914d" providerId="LiveId" clId="{091FF50D-2FAB-474D-93D4-7D0F958E35B3}" dt="2023-10-03T21:37:36.007" v="1935" actId="26606"/>
          <ac:spMkLst>
            <pc:docMk/>
            <pc:sldMk cId="233266618" sldId="262"/>
            <ac:spMk id="8" creationId="{DD4C4B28-6B4B-4445-8535-F516D74E4AA9}"/>
          </ac:spMkLst>
        </pc:spChg>
        <pc:spChg chg="add del">
          <ac:chgData name="Natesha Lewis" userId="a3ef22c793b0914d" providerId="LiveId" clId="{091FF50D-2FAB-474D-93D4-7D0F958E35B3}" dt="2023-10-03T21:37:36.007" v="1935" actId="26606"/>
          <ac:spMkLst>
            <pc:docMk/>
            <pc:sldMk cId="233266618" sldId="262"/>
            <ac:spMk id="12" creationId="{55B419A7-F817-4767-8CCB-FB0E189C4ACD}"/>
          </ac:spMkLst>
        </pc:spChg>
        <pc:spChg chg="add del">
          <ac:chgData name="Natesha Lewis" userId="a3ef22c793b0914d" providerId="LiveId" clId="{091FF50D-2FAB-474D-93D4-7D0F958E35B3}" dt="2023-10-03T21:37:36.007" v="1935" actId="26606"/>
          <ac:spMkLst>
            <pc:docMk/>
            <pc:sldMk cId="233266618" sldId="262"/>
            <ac:spMk id="16" creationId="{B3BE00DD-5F52-49B1-A83B-F2E555AC5D05}"/>
          </ac:spMkLst>
        </pc:spChg>
        <pc:spChg chg="add">
          <ac:chgData name="Natesha Lewis" userId="a3ef22c793b0914d" providerId="LiveId" clId="{091FF50D-2FAB-474D-93D4-7D0F958E35B3}" dt="2023-10-03T21:37:36.007" v="1935" actId="26606"/>
          <ac:spMkLst>
            <pc:docMk/>
            <pc:sldMk cId="233266618" sldId="262"/>
            <ac:spMk id="21" creationId="{DD4C4B28-6B4B-4445-8535-F516D74E4AA9}"/>
          </ac:spMkLst>
        </pc:spChg>
        <pc:spChg chg="add">
          <ac:chgData name="Natesha Lewis" userId="a3ef22c793b0914d" providerId="LiveId" clId="{091FF50D-2FAB-474D-93D4-7D0F958E35B3}" dt="2023-10-03T21:37:36.007" v="1935" actId="26606"/>
          <ac:spMkLst>
            <pc:docMk/>
            <pc:sldMk cId="233266618" sldId="262"/>
            <ac:spMk id="25" creationId="{60AA5DFF-F391-4D1C-B76E-4E130B8C98B8}"/>
          </ac:spMkLst>
        </pc:spChg>
        <pc:spChg chg="add">
          <ac:chgData name="Natesha Lewis" userId="a3ef22c793b0914d" providerId="LiveId" clId="{091FF50D-2FAB-474D-93D4-7D0F958E35B3}" dt="2023-10-03T21:37:36.007" v="1935" actId="26606"/>
          <ac:spMkLst>
            <pc:docMk/>
            <pc:sldMk cId="233266618" sldId="262"/>
            <ac:spMk id="27" creationId="{3570BDE2-3A2A-4B48-9B39-C9C6FBB0A5EC}"/>
          </ac:spMkLst>
        </pc:spChg>
        <pc:spChg chg="add">
          <ac:chgData name="Natesha Lewis" userId="a3ef22c793b0914d" providerId="LiveId" clId="{091FF50D-2FAB-474D-93D4-7D0F958E35B3}" dt="2023-10-03T21:37:36.007" v="1935" actId="26606"/>
          <ac:spMkLst>
            <pc:docMk/>
            <pc:sldMk cId="233266618" sldId="262"/>
            <ac:spMk id="29" creationId="{591326CA-698F-4F50-A3B5-4A709B6A12AC}"/>
          </ac:spMkLst>
        </pc:spChg>
        <pc:cxnChg chg="add del">
          <ac:chgData name="Natesha Lewis" userId="a3ef22c793b0914d" providerId="LiveId" clId="{091FF50D-2FAB-474D-93D4-7D0F958E35B3}" dt="2023-10-03T21:37:36.007" v="1935" actId="26606"/>
          <ac:cxnSpMkLst>
            <pc:docMk/>
            <pc:sldMk cId="233266618" sldId="262"/>
            <ac:cxnSpMk id="10" creationId="{0CB1C732-7193-4253-8746-850D090A6B4E}"/>
          </ac:cxnSpMkLst>
        </pc:cxnChg>
        <pc:cxnChg chg="add del">
          <ac:chgData name="Natesha Lewis" userId="a3ef22c793b0914d" providerId="LiveId" clId="{091FF50D-2FAB-474D-93D4-7D0F958E35B3}" dt="2023-10-03T21:37:36.007" v="1935" actId="26606"/>
          <ac:cxnSpMkLst>
            <pc:docMk/>
            <pc:sldMk cId="233266618" sldId="262"/>
            <ac:cxnSpMk id="14" creationId="{DE3FB7FD-3883-4AFF-8349-2E3BBDA714EA}"/>
          </ac:cxnSpMkLst>
        </pc:cxnChg>
        <pc:cxnChg chg="add">
          <ac:chgData name="Natesha Lewis" userId="a3ef22c793b0914d" providerId="LiveId" clId="{091FF50D-2FAB-474D-93D4-7D0F958E35B3}" dt="2023-10-03T21:37:36.007" v="1935" actId="26606"/>
          <ac:cxnSpMkLst>
            <pc:docMk/>
            <pc:sldMk cId="233266618" sldId="262"/>
            <ac:cxnSpMk id="23" creationId="{0CB1C732-7193-4253-8746-850D090A6B4E}"/>
          </ac:cxnSpMkLst>
        </pc:cxnChg>
      </pc:sldChg>
      <pc:sldChg chg="addSp delSp modSp new mod ord modClrScheme chgLayout">
        <pc:chgData name="Natesha Lewis" userId="a3ef22c793b0914d" providerId="LiveId" clId="{091FF50D-2FAB-474D-93D4-7D0F958E35B3}" dt="2023-10-03T21:56:28.710" v="2259" actId="20577"/>
        <pc:sldMkLst>
          <pc:docMk/>
          <pc:sldMk cId="3801691824" sldId="263"/>
        </pc:sldMkLst>
        <pc:spChg chg="del mod ord">
          <ac:chgData name="Natesha Lewis" userId="a3ef22c793b0914d" providerId="LiveId" clId="{091FF50D-2FAB-474D-93D4-7D0F958E35B3}" dt="2023-10-03T21:45:14.024" v="1943" actId="700"/>
          <ac:spMkLst>
            <pc:docMk/>
            <pc:sldMk cId="3801691824" sldId="263"/>
            <ac:spMk id="2" creationId="{9F6BCC01-6C63-5321-DEAA-065E77B3A1B8}"/>
          </ac:spMkLst>
        </pc:spChg>
        <pc:spChg chg="add del mod ord">
          <ac:chgData name="Natesha Lewis" userId="a3ef22c793b0914d" providerId="LiveId" clId="{091FF50D-2FAB-474D-93D4-7D0F958E35B3}" dt="2023-10-03T21:45:14.024" v="1943" actId="700"/>
          <ac:spMkLst>
            <pc:docMk/>
            <pc:sldMk cId="3801691824" sldId="263"/>
            <ac:spMk id="3" creationId="{FC2CDFB1-01BF-0226-7D12-CB497B2F91D3}"/>
          </ac:spMkLst>
        </pc:spChg>
        <pc:spChg chg="add mod ord">
          <ac:chgData name="Natesha Lewis" userId="a3ef22c793b0914d" providerId="LiveId" clId="{091FF50D-2FAB-474D-93D4-7D0F958E35B3}" dt="2023-10-03T21:46:17.195" v="1962" actId="114"/>
          <ac:spMkLst>
            <pc:docMk/>
            <pc:sldMk cId="3801691824" sldId="263"/>
            <ac:spMk id="5" creationId="{808F7BBB-6255-DCA1-54C3-04DF5EBE5859}"/>
          </ac:spMkLst>
        </pc:spChg>
        <pc:spChg chg="add mod ord">
          <ac:chgData name="Natesha Lewis" userId="a3ef22c793b0914d" providerId="LiveId" clId="{091FF50D-2FAB-474D-93D4-7D0F958E35B3}" dt="2023-10-03T21:45:51.900" v="1959" actId="20577"/>
          <ac:spMkLst>
            <pc:docMk/>
            <pc:sldMk cId="3801691824" sldId="263"/>
            <ac:spMk id="6" creationId="{2D33025A-663F-88E6-059B-B53ED4E2EED9}"/>
          </ac:spMkLst>
        </pc:spChg>
        <pc:graphicFrameChg chg="add del mod ord modGraphic">
          <ac:chgData name="Natesha Lewis" userId="a3ef22c793b0914d" providerId="LiveId" clId="{091FF50D-2FAB-474D-93D4-7D0F958E35B3}" dt="2023-10-03T21:44:49.989" v="1941" actId="3680"/>
          <ac:graphicFrameMkLst>
            <pc:docMk/>
            <pc:sldMk cId="3801691824" sldId="263"/>
            <ac:graphicFrameMk id="4" creationId="{183633A9-FC41-36F5-311F-9ABA14BC1BA6}"/>
          </ac:graphicFrameMkLst>
        </pc:graphicFrameChg>
        <pc:graphicFrameChg chg="add del">
          <ac:chgData name="Natesha Lewis" userId="a3ef22c793b0914d" providerId="LiveId" clId="{091FF50D-2FAB-474D-93D4-7D0F958E35B3}" dt="2023-10-03T21:47:15.115" v="1964" actId="3680"/>
          <ac:graphicFrameMkLst>
            <pc:docMk/>
            <pc:sldMk cId="3801691824" sldId="263"/>
            <ac:graphicFrameMk id="7" creationId="{B02F892F-EA31-26FC-2126-91332FBC42D6}"/>
          </ac:graphicFrameMkLst>
        </pc:graphicFrameChg>
        <pc:graphicFrameChg chg="add mod modGraphic">
          <ac:chgData name="Natesha Lewis" userId="a3ef22c793b0914d" providerId="LiveId" clId="{091FF50D-2FAB-474D-93D4-7D0F958E35B3}" dt="2023-10-03T21:56:28.710" v="2259" actId="20577"/>
          <ac:graphicFrameMkLst>
            <pc:docMk/>
            <pc:sldMk cId="3801691824" sldId="263"/>
            <ac:graphicFrameMk id="8" creationId="{F832F6B1-8E18-4B95-1178-600B4702E622}"/>
          </ac:graphicFrameMkLst>
        </pc:graphicFrameChg>
      </pc:sldChg>
      <pc:sldChg chg="addSp delSp modSp new mod ord">
        <pc:chgData name="Natesha Lewis" userId="a3ef22c793b0914d" providerId="LiveId" clId="{091FF50D-2FAB-474D-93D4-7D0F958E35B3}" dt="2023-10-16T20:04:47.844" v="3192" actId="20577"/>
        <pc:sldMkLst>
          <pc:docMk/>
          <pc:sldMk cId="592215479" sldId="264"/>
        </pc:sldMkLst>
        <pc:spChg chg="mod">
          <ac:chgData name="Natesha Lewis" userId="a3ef22c793b0914d" providerId="LiveId" clId="{091FF50D-2FAB-474D-93D4-7D0F958E35B3}" dt="2023-10-16T20:04:47.844" v="3192" actId="20577"/>
          <ac:spMkLst>
            <pc:docMk/>
            <pc:sldMk cId="592215479" sldId="264"/>
            <ac:spMk id="2" creationId="{0FA582C3-58DD-2B2C-134D-08FE31CE8587}"/>
          </ac:spMkLst>
        </pc:spChg>
        <pc:spChg chg="del mod">
          <ac:chgData name="Natesha Lewis" userId="a3ef22c793b0914d" providerId="LiveId" clId="{091FF50D-2FAB-474D-93D4-7D0F958E35B3}" dt="2023-10-04T20:29:32.175" v="2560"/>
          <ac:spMkLst>
            <pc:docMk/>
            <pc:sldMk cId="592215479" sldId="264"/>
            <ac:spMk id="3" creationId="{F1568017-46CC-7603-A906-EEC4CFCF89FC}"/>
          </ac:spMkLst>
        </pc:spChg>
        <pc:picChg chg="add mod">
          <ac:chgData name="Natesha Lewis" userId="a3ef22c793b0914d" providerId="LiveId" clId="{091FF50D-2FAB-474D-93D4-7D0F958E35B3}" dt="2023-10-04T20:29:32.175" v="2560"/>
          <ac:picMkLst>
            <pc:docMk/>
            <pc:sldMk cId="592215479" sldId="264"/>
            <ac:picMk id="1026" creationId="{21766DDC-DCB7-0618-8654-6C149311AECC}"/>
          </ac:picMkLst>
        </pc:picChg>
      </pc:sldChg>
      <pc:sldChg chg="addSp delSp modSp new mod setBg">
        <pc:chgData name="Natesha Lewis" userId="a3ef22c793b0914d" providerId="LiveId" clId="{091FF50D-2FAB-474D-93D4-7D0F958E35B3}" dt="2023-10-04T21:03:32.827" v="3059" actId="26606"/>
        <pc:sldMkLst>
          <pc:docMk/>
          <pc:sldMk cId="1934703501" sldId="265"/>
        </pc:sldMkLst>
        <pc:spChg chg="mod">
          <ac:chgData name="Natesha Lewis" userId="a3ef22c793b0914d" providerId="LiveId" clId="{091FF50D-2FAB-474D-93D4-7D0F958E35B3}" dt="2023-10-04T21:03:32.827" v="3059" actId="26606"/>
          <ac:spMkLst>
            <pc:docMk/>
            <pc:sldMk cId="1934703501" sldId="265"/>
            <ac:spMk id="2" creationId="{DAF69CF5-C4C8-87BA-47B7-397AAE5CE127}"/>
          </ac:spMkLst>
        </pc:spChg>
        <pc:spChg chg="del">
          <ac:chgData name="Natesha Lewis" userId="a3ef22c793b0914d" providerId="LiveId" clId="{091FF50D-2FAB-474D-93D4-7D0F958E35B3}" dt="2023-10-04T20:37:22.897" v="2561" actId="26606"/>
          <ac:spMkLst>
            <pc:docMk/>
            <pc:sldMk cId="1934703501" sldId="265"/>
            <ac:spMk id="3" creationId="{ED40B6D5-476D-DFA1-2A34-D890CC0F4BB8}"/>
          </ac:spMkLst>
        </pc:spChg>
        <pc:spChg chg="add del">
          <ac:chgData name="Natesha Lewis" userId="a3ef22c793b0914d" providerId="LiveId" clId="{091FF50D-2FAB-474D-93D4-7D0F958E35B3}" dt="2023-10-04T20:37:45.176" v="2563" actId="26606"/>
          <ac:spMkLst>
            <pc:docMk/>
            <pc:sldMk cId="1934703501" sldId="265"/>
            <ac:spMk id="8" creationId="{DD4C4B28-6B4B-4445-8535-F516D74E4AA9}"/>
          </ac:spMkLst>
        </pc:spChg>
        <pc:spChg chg="add del">
          <ac:chgData name="Natesha Lewis" userId="a3ef22c793b0914d" providerId="LiveId" clId="{091FF50D-2FAB-474D-93D4-7D0F958E35B3}" dt="2023-10-04T20:37:45.176" v="2563" actId="26606"/>
          <ac:spMkLst>
            <pc:docMk/>
            <pc:sldMk cId="1934703501" sldId="265"/>
            <ac:spMk id="12" creationId="{60AA5DFF-F391-4D1C-B76E-4E130B8C98B8}"/>
          </ac:spMkLst>
        </pc:spChg>
        <pc:spChg chg="add del">
          <ac:chgData name="Natesha Lewis" userId="a3ef22c793b0914d" providerId="LiveId" clId="{091FF50D-2FAB-474D-93D4-7D0F958E35B3}" dt="2023-10-04T20:37:45.176" v="2563" actId="26606"/>
          <ac:spMkLst>
            <pc:docMk/>
            <pc:sldMk cId="1934703501" sldId="265"/>
            <ac:spMk id="14" creationId="{3570BDE2-3A2A-4B48-9B39-C9C6FBB0A5EC}"/>
          </ac:spMkLst>
        </pc:spChg>
        <pc:spChg chg="add del">
          <ac:chgData name="Natesha Lewis" userId="a3ef22c793b0914d" providerId="LiveId" clId="{091FF50D-2FAB-474D-93D4-7D0F958E35B3}" dt="2023-10-04T20:37:45.176" v="2563" actId="26606"/>
          <ac:spMkLst>
            <pc:docMk/>
            <pc:sldMk cId="1934703501" sldId="265"/>
            <ac:spMk id="16" creationId="{591326CA-698F-4F50-A3B5-4A709B6A12AC}"/>
          </ac:spMkLst>
        </pc:spChg>
        <pc:spChg chg="add del">
          <ac:chgData name="Natesha Lewis" userId="a3ef22c793b0914d" providerId="LiveId" clId="{091FF50D-2FAB-474D-93D4-7D0F958E35B3}" dt="2023-10-04T21:03:32.827" v="3059" actId="26606"/>
          <ac:spMkLst>
            <pc:docMk/>
            <pc:sldMk cId="1934703501" sldId="265"/>
            <ac:spMk id="21" creationId="{DD4C4B28-6B4B-4445-8535-F516D74E4AA9}"/>
          </ac:spMkLst>
        </pc:spChg>
        <pc:spChg chg="add del">
          <ac:chgData name="Natesha Lewis" userId="a3ef22c793b0914d" providerId="LiveId" clId="{091FF50D-2FAB-474D-93D4-7D0F958E35B3}" dt="2023-10-04T21:03:32.827" v="3059" actId="26606"/>
          <ac:spMkLst>
            <pc:docMk/>
            <pc:sldMk cId="1934703501" sldId="265"/>
            <ac:spMk id="25" creationId="{55B419A7-F817-4767-8CCB-FB0E189C4ACD}"/>
          </ac:spMkLst>
        </pc:spChg>
        <pc:spChg chg="add del">
          <ac:chgData name="Natesha Lewis" userId="a3ef22c793b0914d" providerId="LiveId" clId="{091FF50D-2FAB-474D-93D4-7D0F958E35B3}" dt="2023-10-04T21:03:32.827" v="3059" actId="26606"/>
          <ac:spMkLst>
            <pc:docMk/>
            <pc:sldMk cId="1934703501" sldId="265"/>
            <ac:spMk id="29" creationId="{B3BE00DD-5F52-49B1-A83B-F2E555AC5D05}"/>
          </ac:spMkLst>
        </pc:spChg>
        <pc:spChg chg="add">
          <ac:chgData name="Natesha Lewis" userId="a3ef22c793b0914d" providerId="LiveId" clId="{091FF50D-2FAB-474D-93D4-7D0F958E35B3}" dt="2023-10-04T21:03:32.827" v="3059" actId="26606"/>
          <ac:spMkLst>
            <pc:docMk/>
            <pc:sldMk cId="1934703501" sldId="265"/>
            <ac:spMk id="34" creationId="{DD4C4B28-6B4B-4445-8535-F516D74E4AA9}"/>
          </ac:spMkLst>
        </pc:spChg>
        <pc:spChg chg="add">
          <ac:chgData name="Natesha Lewis" userId="a3ef22c793b0914d" providerId="LiveId" clId="{091FF50D-2FAB-474D-93D4-7D0F958E35B3}" dt="2023-10-04T21:03:32.827" v="3059" actId="26606"/>
          <ac:spMkLst>
            <pc:docMk/>
            <pc:sldMk cId="1934703501" sldId="265"/>
            <ac:spMk id="38" creationId="{55B419A7-F817-4767-8CCB-FB0E189C4ACD}"/>
          </ac:spMkLst>
        </pc:spChg>
        <pc:spChg chg="add">
          <ac:chgData name="Natesha Lewis" userId="a3ef22c793b0914d" providerId="LiveId" clId="{091FF50D-2FAB-474D-93D4-7D0F958E35B3}" dt="2023-10-04T21:03:32.827" v="3059" actId="26606"/>
          <ac:spMkLst>
            <pc:docMk/>
            <pc:sldMk cId="1934703501" sldId="265"/>
            <ac:spMk id="42" creationId="{7021D92D-08FF-45A6-9109-AC9462C7E8E3}"/>
          </ac:spMkLst>
        </pc:spChg>
        <pc:cxnChg chg="add del">
          <ac:chgData name="Natesha Lewis" userId="a3ef22c793b0914d" providerId="LiveId" clId="{091FF50D-2FAB-474D-93D4-7D0F958E35B3}" dt="2023-10-04T20:37:45.176" v="2563" actId="26606"/>
          <ac:cxnSpMkLst>
            <pc:docMk/>
            <pc:sldMk cId="1934703501" sldId="265"/>
            <ac:cxnSpMk id="10" creationId="{0CB1C732-7193-4253-8746-850D090A6B4E}"/>
          </ac:cxnSpMkLst>
        </pc:cxnChg>
        <pc:cxnChg chg="add del">
          <ac:chgData name="Natesha Lewis" userId="a3ef22c793b0914d" providerId="LiveId" clId="{091FF50D-2FAB-474D-93D4-7D0F958E35B3}" dt="2023-10-04T21:03:32.827" v="3059" actId="26606"/>
          <ac:cxnSpMkLst>
            <pc:docMk/>
            <pc:sldMk cId="1934703501" sldId="265"/>
            <ac:cxnSpMk id="23" creationId="{0CB1C732-7193-4253-8746-850D090A6B4E}"/>
          </ac:cxnSpMkLst>
        </pc:cxnChg>
        <pc:cxnChg chg="add del">
          <ac:chgData name="Natesha Lewis" userId="a3ef22c793b0914d" providerId="LiveId" clId="{091FF50D-2FAB-474D-93D4-7D0F958E35B3}" dt="2023-10-04T21:03:32.827" v="3059" actId="26606"/>
          <ac:cxnSpMkLst>
            <pc:docMk/>
            <pc:sldMk cId="1934703501" sldId="265"/>
            <ac:cxnSpMk id="27" creationId="{63B10E47-AF6B-4C8A-B458-3C6CAF2EBABF}"/>
          </ac:cxnSpMkLst>
        </pc:cxnChg>
        <pc:cxnChg chg="add">
          <ac:chgData name="Natesha Lewis" userId="a3ef22c793b0914d" providerId="LiveId" clId="{091FF50D-2FAB-474D-93D4-7D0F958E35B3}" dt="2023-10-04T21:03:32.827" v="3059" actId="26606"/>
          <ac:cxnSpMkLst>
            <pc:docMk/>
            <pc:sldMk cId="1934703501" sldId="265"/>
            <ac:cxnSpMk id="36" creationId="{0CB1C732-7193-4253-8746-850D090A6B4E}"/>
          </ac:cxnSpMkLst>
        </pc:cxnChg>
        <pc:cxnChg chg="add">
          <ac:chgData name="Natesha Lewis" userId="a3ef22c793b0914d" providerId="LiveId" clId="{091FF50D-2FAB-474D-93D4-7D0F958E35B3}" dt="2023-10-04T21:03:32.827" v="3059" actId="26606"/>
          <ac:cxnSpMkLst>
            <pc:docMk/>
            <pc:sldMk cId="1934703501" sldId="265"/>
            <ac:cxnSpMk id="40" creationId="{8CE3FEC8-6867-4FFD-9D09-065F2D54A302}"/>
          </ac:cxnSpMkLst>
        </pc:cxnChg>
      </pc:sldChg>
      <pc:sldChg chg="modSp new mod">
        <pc:chgData name="Natesha Lewis" userId="a3ef22c793b0914d" providerId="LiveId" clId="{091FF50D-2FAB-474D-93D4-7D0F958E35B3}" dt="2023-10-16T20:57:59.970" v="3798" actId="20577"/>
        <pc:sldMkLst>
          <pc:docMk/>
          <pc:sldMk cId="2534779143" sldId="266"/>
        </pc:sldMkLst>
        <pc:spChg chg="mod">
          <ac:chgData name="Natesha Lewis" userId="a3ef22c793b0914d" providerId="LiveId" clId="{091FF50D-2FAB-474D-93D4-7D0F958E35B3}" dt="2023-10-16T20:57:59.970" v="3798" actId="20577"/>
          <ac:spMkLst>
            <pc:docMk/>
            <pc:sldMk cId="2534779143" sldId="266"/>
            <ac:spMk id="2" creationId="{88A8C017-1CEB-4E0A-7499-8F2249593962}"/>
          </ac:spMkLst>
        </pc:spChg>
        <pc:spChg chg="mod">
          <ac:chgData name="Natesha Lewis" userId="a3ef22c793b0914d" providerId="LiveId" clId="{091FF50D-2FAB-474D-93D4-7D0F958E35B3}" dt="2023-10-16T20:57:16.412" v="3776" actId="5793"/>
          <ac:spMkLst>
            <pc:docMk/>
            <pc:sldMk cId="2534779143" sldId="266"/>
            <ac:spMk id="3" creationId="{4D37506F-63E9-6526-C6CA-8A429C180F4B}"/>
          </ac:spMkLst>
        </pc:spChg>
      </pc:sldChg>
      <pc:sldChg chg="modSp new mod">
        <pc:chgData name="Natesha Lewis" userId="a3ef22c793b0914d" providerId="LiveId" clId="{091FF50D-2FAB-474D-93D4-7D0F958E35B3}" dt="2023-10-16T20:57:40.318" v="3786" actId="20577"/>
        <pc:sldMkLst>
          <pc:docMk/>
          <pc:sldMk cId="2118869182" sldId="267"/>
        </pc:sldMkLst>
        <pc:spChg chg="mod">
          <ac:chgData name="Natesha Lewis" userId="a3ef22c793b0914d" providerId="LiveId" clId="{091FF50D-2FAB-474D-93D4-7D0F958E35B3}" dt="2023-10-16T20:57:40.318" v="3786" actId="20577"/>
          <ac:spMkLst>
            <pc:docMk/>
            <pc:sldMk cId="2118869182" sldId="267"/>
            <ac:spMk id="2" creationId="{2842636F-7001-8016-0D25-EEEC54FC5305}"/>
          </ac:spMkLst>
        </pc:spChg>
        <pc:spChg chg="mod">
          <ac:chgData name="Natesha Lewis" userId="a3ef22c793b0914d" providerId="LiveId" clId="{091FF50D-2FAB-474D-93D4-7D0F958E35B3}" dt="2023-10-16T20:56:40.635" v="3763" actId="20577"/>
          <ac:spMkLst>
            <pc:docMk/>
            <pc:sldMk cId="2118869182" sldId="267"/>
            <ac:spMk id="3" creationId="{D736C74A-9327-E909-2FF2-FCC95285C6C0}"/>
          </ac:spMkLst>
        </pc:spChg>
      </pc:sldChg>
      <pc:sldMasterChg chg="del delSldLayout">
        <pc:chgData name="Natesha Lewis" userId="a3ef22c793b0914d" providerId="LiveId" clId="{091FF50D-2FAB-474D-93D4-7D0F958E35B3}" dt="2023-09-25T19:26:10.755" v="9" actId="26606"/>
        <pc:sldMasterMkLst>
          <pc:docMk/>
          <pc:sldMasterMk cId="2441112848" sldId="2147483648"/>
        </pc:sldMasterMkLst>
        <pc:sldLayoutChg chg="del">
          <pc:chgData name="Natesha Lewis" userId="a3ef22c793b0914d" providerId="LiveId" clId="{091FF50D-2FAB-474D-93D4-7D0F958E35B3}" dt="2023-09-25T19:26:10.755" v="9" actId="26606"/>
          <pc:sldLayoutMkLst>
            <pc:docMk/>
            <pc:sldMasterMk cId="2441112848" sldId="2147483648"/>
            <pc:sldLayoutMk cId="1301475097" sldId="2147483649"/>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406174986" sldId="2147483650"/>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1425520910" sldId="2147483651"/>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4278995967" sldId="2147483652"/>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3020147845" sldId="2147483653"/>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1225633003" sldId="2147483654"/>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76810538" sldId="2147483655"/>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2268717445" sldId="2147483656"/>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1184099873" sldId="2147483657"/>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2487928467" sldId="2147483658"/>
          </pc:sldLayoutMkLst>
        </pc:sldLayoutChg>
        <pc:sldLayoutChg chg="del">
          <pc:chgData name="Natesha Lewis" userId="a3ef22c793b0914d" providerId="LiveId" clId="{091FF50D-2FAB-474D-93D4-7D0F958E35B3}" dt="2023-09-25T19:26:10.755" v="9" actId="26606"/>
          <pc:sldLayoutMkLst>
            <pc:docMk/>
            <pc:sldMasterMk cId="2441112848" sldId="2147483648"/>
            <pc:sldLayoutMk cId="3013967588" sldId="2147483659"/>
          </pc:sldLayoutMkLst>
        </pc:sldLayoutChg>
      </pc:sldMasterChg>
      <pc:sldMasterChg chg="add del addSldLayout delSldLayout">
        <pc:chgData name="Natesha Lewis" userId="a3ef22c793b0914d" providerId="LiveId" clId="{091FF50D-2FAB-474D-93D4-7D0F958E35B3}" dt="2023-09-25T19:29:35.472" v="52" actId="26606"/>
        <pc:sldMasterMkLst>
          <pc:docMk/>
          <pc:sldMasterMk cId="99578473" sldId="2147483686"/>
        </pc:sldMasterMkLst>
        <pc:sldLayoutChg chg="add del">
          <pc:chgData name="Natesha Lewis" userId="a3ef22c793b0914d" providerId="LiveId" clId="{091FF50D-2FAB-474D-93D4-7D0F958E35B3}" dt="2023-09-25T19:29:35.472" v="52" actId="26606"/>
          <pc:sldLayoutMkLst>
            <pc:docMk/>
            <pc:sldMasterMk cId="99578473" sldId="2147483686"/>
            <pc:sldLayoutMk cId="3212632183" sldId="2147483675"/>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2280585943" sldId="2147483676"/>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2804933454" sldId="2147483677"/>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2105551026" sldId="2147483678"/>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1167345293" sldId="2147483679"/>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3066069862" sldId="2147483680"/>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1700454964" sldId="2147483681"/>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518625646" sldId="2147483682"/>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1754539605" sldId="2147483683"/>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3253883092" sldId="2147483684"/>
          </pc:sldLayoutMkLst>
        </pc:sldLayoutChg>
        <pc:sldLayoutChg chg="add del">
          <pc:chgData name="Natesha Lewis" userId="a3ef22c793b0914d" providerId="LiveId" clId="{091FF50D-2FAB-474D-93D4-7D0F958E35B3}" dt="2023-09-25T19:29:35.472" v="52" actId="26606"/>
          <pc:sldLayoutMkLst>
            <pc:docMk/>
            <pc:sldMasterMk cId="99578473" sldId="2147483686"/>
            <pc:sldLayoutMk cId="1282024152" sldId="2147483685"/>
          </pc:sldLayoutMkLst>
        </pc:sldLayoutChg>
      </pc:sldMasterChg>
      <pc:sldMasterChg chg="add addSldLayout">
        <pc:chgData name="Natesha Lewis" userId="a3ef22c793b0914d" providerId="LiveId" clId="{091FF50D-2FAB-474D-93D4-7D0F958E35B3}" dt="2023-09-25T19:29:35.472" v="52" actId="26606"/>
        <pc:sldMasterMkLst>
          <pc:docMk/>
          <pc:sldMasterMk cId="940903631" sldId="2147483687"/>
        </pc:sldMasterMkLst>
        <pc:sldLayoutChg chg="add">
          <pc:chgData name="Natesha Lewis" userId="a3ef22c793b0914d" providerId="LiveId" clId="{091FF50D-2FAB-474D-93D4-7D0F958E35B3}" dt="2023-09-25T19:29:35.472" v="52" actId="26606"/>
          <pc:sldLayoutMkLst>
            <pc:docMk/>
            <pc:sldMasterMk cId="940903631" sldId="2147483687"/>
            <pc:sldLayoutMk cId="769658305" sldId="2147483688"/>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584139165" sldId="2147483689"/>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3561775167" sldId="2147483690"/>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2237231764" sldId="2147483691"/>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3135405779" sldId="2147483692"/>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1601095552" sldId="2147483693"/>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554247913" sldId="2147483694"/>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3956690068" sldId="2147483695"/>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4042235313" sldId="2147483696"/>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2098562825" sldId="2147483697"/>
          </pc:sldLayoutMkLst>
        </pc:sldLayoutChg>
        <pc:sldLayoutChg chg="add">
          <pc:chgData name="Natesha Lewis" userId="a3ef22c793b0914d" providerId="LiveId" clId="{091FF50D-2FAB-474D-93D4-7D0F958E35B3}" dt="2023-09-25T19:29:35.472" v="52" actId="26606"/>
          <pc:sldLayoutMkLst>
            <pc:docMk/>
            <pc:sldMasterMk cId="940903631" sldId="2147483687"/>
            <pc:sldLayoutMk cId="2912550838" sldId="214748369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10/16/2023</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6965830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84139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6177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37231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35405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01095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5424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95669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4042235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98562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10/16/2023</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12550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10/16/2023</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4090363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tudyin-uk.com/profiles/university/trinity-saint-david/" TargetMode="External"/><Relationship Id="rId2" Type="http://schemas.openxmlformats.org/officeDocument/2006/relationships/hyperlink" Target="http://icandystocks.blogspot.com/2013/03/stock-wise-summary-of-brokerage-views.html" TargetMode="External"/><Relationship Id="rId1" Type="http://schemas.openxmlformats.org/officeDocument/2006/relationships/slideLayout" Target="../slideLayouts/slideLayout2.xml"/><Relationship Id="rId5" Type="http://schemas.openxmlformats.org/officeDocument/2006/relationships/hyperlink" Target="https://www.lovehappensmag.com/blog/2021/07/10/iconic-waldorf-astoria-hotel/" TargetMode="External"/><Relationship Id="rId4" Type="http://schemas.openxmlformats.org/officeDocument/2006/relationships/hyperlink" Target="https://www.hilton.com/en/brands/waldorf-astoria/"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pinterest.co.uk/pin/629870697855127102/" TargetMode="External"/><Relationship Id="rId3" Type="http://schemas.openxmlformats.org/officeDocument/2006/relationships/hyperlink" Target="https://www.hilton.com/en/brands/waldorf-astoria/" TargetMode="External"/><Relationship Id="rId7" Type="http://schemas.openxmlformats.org/officeDocument/2006/relationships/hyperlink" Target="https://www.hospa.org/post/why-is-the-hospitality-industry-so-important" TargetMode="External"/><Relationship Id="rId2" Type="http://schemas.openxmlformats.org/officeDocument/2006/relationships/hyperlink" Target="https://insights.ehotelier.com/global-news/2018/06/20/waldorf-astorias-new-luxury-marketing-approach/" TargetMode="External"/><Relationship Id="rId1" Type="http://schemas.openxmlformats.org/officeDocument/2006/relationships/slideLayout" Target="../slideLayouts/slideLayout2.xml"/><Relationship Id="rId6" Type="http://schemas.openxmlformats.org/officeDocument/2006/relationships/hyperlink" Target="https://skytouchtechnology.com/why-guest-experience-is-so-important/" TargetMode="External"/><Relationship Id="rId5" Type="http://schemas.openxmlformats.org/officeDocument/2006/relationships/hyperlink" Target="https://www.hotelnewsresource.com/article64832.html" TargetMode="External"/><Relationship Id="rId4" Type="http://schemas.openxmlformats.org/officeDocument/2006/relationships/hyperlink" Target="https://www.demandcalendar.com/blog/what-is-the-difference-between-guest-service-and-guest-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42E1E-F23E-F15D-E0AF-F719C897ACB9}"/>
              </a:ext>
            </a:extLst>
          </p:cNvPr>
          <p:cNvSpPr>
            <a:spLocks noGrp="1"/>
          </p:cNvSpPr>
          <p:nvPr>
            <p:ph type="title"/>
          </p:nvPr>
        </p:nvSpPr>
        <p:spPr>
          <a:xfrm>
            <a:off x="758952" y="758952"/>
            <a:ext cx="7430008" cy="4754880"/>
          </a:xfrm>
        </p:spPr>
        <p:txBody>
          <a:bodyPr>
            <a:normAutofit fontScale="90000"/>
          </a:bodyPr>
          <a:lstStyle/>
          <a:p>
            <a:r>
              <a:rPr lang="en-GB" dirty="0"/>
              <a:t>Assignment Title</a:t>
            </a:r>
            <a:br>
              <a:rPr lang="en-GB" dirty="0"/>
            </a:br>
            <a:r>
              <a:rPr lang="en-GB" dirty="0"/>
              <a:t>“</a:t>
            </a:r>
            <a:r>
              <a:rPr lang="en-GB" sz="3100" dirty="0"/>
              <a:t>The role and importance of quality service, hospitality, and guest services within the hotel Industry’’</a:t>
            </a:r>
            <a:br>
              <a:rPr lang="en-GB" sz="3100" dirty="0"/>
            </a:br>
            <a:br>
              <a:rPr lang="en-GB" sz="3100" dirty="0"/>
            </a:br>
            <a:r>
              <a:rPr lang="en-GB" sz="3100" dirty="0"/>
              <a:t>Tutor </a:t>
            </a:r>
            <a:r>
              <a:rPr lang="en-GB" sz="2000" dirty="0"/>
              <a:t>: Daniel Payne </a:t>
            </a:r>
            <a:br>
              <a:rPr lang="en-GB" sz="2000" dirty="0"/>
            </a:br>
            <a:br>
              <a:rPr lang="en-GB" sz="2400" dirty="0"/>
            </a:br>
            <a:r>
              <a:rPr lang="en-GB" sz="2400" dirty="0"/>
              <a:t>Student : Natesha Lewis</a:t>
            </a:r>
            <a:br>
              <a:rPr lang="en-GB" sz="2400" dirty="0"/>
            </a:br>
            <a:r>
              <a:rPr lang="en-GB" sz="2400" dirty="0"/>
              <a:t>               2134545</a:t>
            </a:r>
            <a:br>
              <a:rPr lang="en-GB" sz="2400" dirty="0"/>
            </a:br>
            <a:br>
              <a:rPr lang="en-GB" sz="2400" dirty="0"/>
            </a:br>
            <a:br>
              <a:rPr lang="en-GB" sz="2400" dirty="0"/>
            </a:br>
            <a:br>
              <a:rPr lang="en-GB" sz="2400" dirty="0"/>
            </a:br>
            <a:br>
              <a:rPr lang="en-GB" sz="2400" dirty="0"/>
            </a:br>
            <a:br>
              <a:rPr lang="en-GB" sz="2400" dirty="0"/>
            </a:br>
            <a:r>
              <a:rPr lang="en-GB" sz="2400" dirty="0"/>
              <a:t>Photo from University of Wales</a:t>
            </a:r>
            <a:endParaRPr lang="en-GB" sz="2000" dirty="0"/>
          </a:p>
        </p:txBody>
      </p:sp>
      <p:pic>
        <p:nvPicPr>
          <p:cNvPr id="1026" name="Picture 2" descr="University of Wales Trinity Saint David courses and application information">
            <a:extLst>
              <a:ext uri="{FF2B5EF4-FFF2-40B4-BE49-F238E27FC236}">
                <a16:creationId xmlns:a16="http://schemas.microsoft.com/office/drawing/2014/main" id="{267B80F2-0EE1-D9D7-6766-A91DF98B75A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12560" y="579120"/>
            <a:ext cx="4399280" cy="1402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63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08F7BBB-6255-DCA1-54C3-04DF5EBE5859}"/>
              </a:ext>
            </a:extLst>
          </p:cNvPr>
          <p:cNvSpPr>
            <a:spLocks noGrp="1"/>
          </p:cNvSpPr>
          <p:nvPr>
            <p:ph type="title"/>
          </p:nvPr>
        </p:nvSpPr>
        <p:spPr/>
        <p:txBody>
          <a:bodyPr>
            <a:normAutofit/>
          </a:bodyPr>
          <a:lstStyle/>
          <a:p>
            <a:endParaRPr lang="en-GB" sz="2400" b="1" i="0" dirty="0"/>
          </a:p>
        </p:txBody>
      </p:sp>
      <p:sp>
        <p:nvSpPr>
          <p:cNvPr id="6" name="Text Placeholder 5">
            <a:extLst>
              <a:ext uri="{FF2B5EF4-FFF2-40B4-BE49-F238E27FC236}">
                <a16:creationId xmlns:a16="http://schemas.microsoft.com/office/drawing/2014/main" id="{2D33025A-663F-88E6-059B-B53ED4E2EED9}"/>
              </a:ext>
            </a:extLst>
          </p:cNvPr>
          <p:cNvSpPr>
            <a:spLocks noGrp="1"/>
          </p:cNvSpPr>
          <p:nvPr>
            <p:ph type="body" idx="1"/>
          </p:nvPr>
        </p:nvSpPr>
        <p:spPr/>
        <p:txBody>
          <a:bodyPr>
            <a:noAutofit/>
          </a:bodyPr>
          <a:lstStyle/>
          <a:p>
            <a:r>
              <a:rPr lang="en-GB" sz="6000" b="1" i="0" dirty="0"/>
              <a:t>CONTENT TABLE</a:t>
            </a:r>
          </a:p>
        </p:txBody>
      </p:sp>
      <p:graphicFrame>
        <p:nvGraphicFramePr>
          <p:cNvPr id="8" name="Table 8">
            <a:extLst>
              <a:ext uri="{FF2B5EF4-FFF2-40B4-BE49-F238E27FC236}">
                <a16:creationId xmlns:a16="http://schemas.microsoft.com/office/drawing/2014/main" id="{F832F6B1-8E18-4B95-1178-600B4702E622}"/>
              </a:ext>
            </a:extLst>
          </p:cNvPr>
          <p:cNvGraphicFramePr>
            <a:graphicFrameLocks noGrp="1"/>
          </p:cNvGraphicFramePr>
          <p:nvPr>
            <p:extLst>
              <p:ext uri="{D42A27DB-BD31-4B8C-83A1-F6EECF244321}">
                <p14:modId xmlns:p14="http://schemas.microsoft.com/office/powerpoint/2010/main" val="4281595946"/>
              </p:ext>
            </p:extLst>
          </p:nvPr>
        </p:nvGraphicFramePr>
        <p:xfrm>
          <a:off x="758951" y="2414016"/>
          <a:ext cx="10666950" cy="3054093"/>
        </p:xfrm>
        <a:graphic>
          <a:graphicData uri="http://schemas.openxmlformats.org/drawingml/2006/table">
            <a:tbl>
              <a:tblPr firstRow="1" bandRow="1">
                <a:tableStyleId>{21E4AEA4-8DFA-4A89-87EB-49C32662AFE0}</a:tableStyleId>
              </a:tblPr>
              <a:tblGrid>
                <a:gridCol w="5333475">
                  <a:extLst>
                    <a:ext uri="{9D8B030D-6E8A-4147-A177-3AD203B41FA5}">
                      <a16:colId xmlns:a16="http://schemas.microsoft.com/office/drawing/2014/main" val="2379972463"/>
                    </a:ext>
                  </a:extLst>
                </a:gridCol>
                <a:gridCol w="5333475">
                  <a:extLst>
                    <a:ext uri="{9D8B030D-6E8A-4147-A177-3AD203B41FA5}">
                      <a16:colId xmlns:a16="http://schemas.microsoft.com/office/drawing/2014/main" val="2947490682"/>
                    </a:ext>
                  </a:extLst>
                </a:gridCol>
              </a:tblGrid>
              <a:tr h="436299">
                <a:tc>
                  <a:txBody>
                    <a:bodyPr/>
                    <a:lstStyle/>
                    <a:p>
                      <a:r>
                        <a:rPr lang="en-GB" dirty="0"/>
                        <a:t>Slide 3</a:t>
                      </a:r>
                    </a:p>
                  </a:txBody>
                  <a:tcPr/>
                </a:tc>
                <a:tc>
                  <a:txBody>
                    <a:bodyPr/>
                    <a:lstStyle/>
                    <a:p>
                      <a:r>
                        <a:rPr lang="en-GB" dirty="0"/>
                        <a:t>The chosen hotel</a:t>
                      </a:r>
                    </a:p>
                  </a:txBody>
                  <a:tcPr/>
                </a:tc>
                <a:extLst>
                  <a:ext uri="{0D108BD9-81ED-4DB2-BD59-A6C34878D82A}">
                    <a16:rowId xmlns:a16="http://schemas.microsoft.com/office/drawing/2014/main" val="1106931734"/>
                  </a:ext>
                </a:extLst>
              </a:tr>
              <a:tr h="436299">
                <a:tc>
                  <a:txBody>
                    <a:bodyPr/>
                    <a:lstStyle/>
                    <a:p>
                      <a:r>
                        <a:rPr lang="en-GB" dirty="0"/>
                        <a:t>Slide 4</a:t>
                      </a:r>
                    </a:p>
                  </a:txBody>
                  <a:tcPr/>
                </a:tc>
                <a:tc>
                  <a:txBody>
                    <a:bodyPr/>
                    <a:lstStyle/>
                    <a:p>
                      <a:r>
                        <a:rPr lang="en-GB" dirty="0"/>
                        <a:t>Introduction</a:t>
                      </a:r>
                    </a:p>
                  </a:txBody>
                  <a:tcPr/>
                </a:tc>
                <a:extLst>
                  <a:ext uri="{0D108BD9-81ED-4DB2-BD59-A6C34878D82A}">
                    <a16:rowId xmlns:a16="http://schemas.microsoft.com/office/drawing/2014/main" val="1756859021"/>
                  </a:ext>
                </a:extLst>
              </a:tr>
              <a:tr h="436299">
                <a:tc>
                  <a:txBody>
                    <a:bodyPr/>
                    <a:lstStyle/>
                    <a:p>
                      <a:r>
                        <a:rPr lang="en-GB" dirty="0"/>
                        <a:t>Slide 5&amp;6</a:t>
                      </a:r>
                    </a:p>
                  </a:txBody>
                  <a:tcPr/>
                </a:tc>
                <a:tc>
                  <a:txBody>
                    <a:bodyPr/>
                    <a:lstStyle/>
                    <a:p>
                      <a:r>
                        <a:rPr lang="en-GB" dirty="0"/>
                        <a:t>Service and guest service</a:t>
                      </a:r>
                    </a:p>
                  </a:txBody>
                  <a:tcPr/>
                </a:tc>
                <a:extLst>
                  <a:ext uri="{0D108BD9-81ED-4DB2-BD59-A6C34878D82A}">
                    <a16:rowId xmlns:a16="http://schemas.microsoft.com/office/drawing/2014/main" val="2392088015"/>
                  </a:ext>
                </a:extLst>
              </a:tr>
              <a:tr h="436299">
                <a:tc>
                  <a:txBody>
                    <a:bodyPr/>
                    <a:lstStyle/>
                    <a:p>
                      <a:r>
                        <a:rPr lang="en-GB" dirty="0"/>
                        <a:t>Slide </a:t>
                      </a:r>
                    </a:p>
                  </a:txBody>
                  <a:tcPr/>
                </a:tc>
                <a:tc>
                  <a:txBody>
                    <a:bodyPr/>
                    <a:lstStyle/>
                    <a:p>
                      <a:r>
                        <a:rPr lang="en-GB" dirty="0"/>
                        <a:t>Hospitality</a:t>
                      </a:r>
                    </a:p>
                  </a:txBody>
                  <a:tcPr/>
                </a:tc>
                <a:extLst>
                  <a:ext uri="{0D108BD9-81ED-4DB2-BD59-A6C34878D82A}">
                    <a16:rowId xmlns:a16="http://schemas.microsoft.com/office/drawing/2014/main" val="2457574521"/>
                  </a:ext>
                </a:extLst>
              </a:tr>
              <a:tr h="436299">
                <a:tc>
                  <a:txBody>
                    <a:bodyPr/>
                    <a:lstStyle/>
                    <a:p>
                      <a:r>
                        <a:rPr lang="en-GB" dirty="0"/>
                        <a:t>Slide </a:t>
                      </a:r>
                    </a:p>
                  </a:txBody>
                  <a:tcPr/>
                </a:tc>
                <a:tc>
                  <a:txBody>
                    <a:bodyPr/>
                    <a:lstStyle/>
                    <a:p>
                      <a:r>
                        <a:rPr lang="en-GB" dirty="0"/>
                        <a:t>Summary</a:t>
                      </a:r>
                    </a:p>
                  </a:txBody>
                  <a:tcPr/>
                </a:tc>
                <a:extLst>
                  <a:ext uri="{0D108BD9-81ED-4DB2-BD59-A6C34878D82A}">
                    <a16:rowId xmlns:a16="http://schemas.microsoft.com/office/drawing/2014/main" val="881570977"/>
                  </a:ext>
                </a:extLst>
              </a:tr>
              <a:tr h="436299">
                <a:tc>
                  <a:txBody>
                    <a:bodyPr/>
                    <a:lstStyle/>
                    <a:p>
                      <a:r>
                        <a:rPr lang="en-GB" dirty="0"/>
                        <a:t>Slide </a:t>
                      </a:r>
                    </a:p>
                  </a:txBody>
                  <a:tcPr/>
                </a:tc>
                <a:tc>
                  <a:txBody>
                    <a:bodyPr/>
                    <a:lstStyle/>
                    <a:p>
                      <a:r>
                        <a:rPr lang="en-GB" dirty="0"/>
                        <a:t>Conclusion</a:t>
                      </a:r>
                    </a:p>
                  </a:txBody>
                  <a:tcPr/>
                </a:tc>
                <a:extLst>
                  <a:ext uri="{0D108BD9-81ED-4DB2-BD59-A6C34878D82A}">
                    <a16:rowId xmlns:a16="http://schemas.microsoft.com/office/drawing/2014/main" val="3139113940"/>
                  </a:ext>
                </a:extLst>
              </a:tr>
              <a:tr h="436299">
                <a:tc>
                  <a:txBody>
                    <a:bodyPr/>
                    <a:lstStyle/>
                    <a:p>
                      <a:r>
                        <a:rPr lang="en-GB" dirty="0"/>
                        <a:t>slide</a:t>
                      </a:r>
                    </a:p>
                  </a:txBody>
                  <a:tcPr/>
                </a:tc>
                <a:tc>
                  <a:txBody>
                    <a:bodyPr/>
                    <a:lstStyle/>
                    <a:p>
                      <a:r>
                        <a:rPr lang="en-GB" dirty="0"/>
                        <a:t>Reference</a:t>
                      </a:r>
                    </a:p>
                  </a:txBody>
                  <a:tcPr/>
                </a:tc>
                <a:extLst>
                  <a:ext uri="{0D108BD9-81ED-4DB2-BD59-A6C34878D82A}">
                    <a16:rowId xmlns:a16="http://schemas.microsoft.com/office/drawing/2014/main" val="539848448"/>
                  </a:ext>
                </a:extLst>
              </a:tr>
            </a:tbl>
          </a:graphicData>
        </a:graphic>
      </p:graphicFrame>
    </p:spTree>
    <p:extLst>
      <p:ext uri="{BB962C8B-B14F-4D97-AF65-F5344CB8AC3E}">
        <p14:creationId xmlns:p14="http://schemas.microsoft.com/office/powerpoint/2010/main" val="3801691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Freeform: Shape 1055">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89EE37-28C7-1A6F-ABDF-C7C90128CF0F}"/>
              </a:ext>
            </a:extLst>
          </p:cNvPr>
          <p:cNvSpPr>
            <a:spLocks noGrp="1"/>
          </p:cNvSpPr>
          <p:nvPr>
            <p:ph type="ctrTitle"/>
          </p:nvPr>
        </p:nvSpPr>
        <p:spPr>
          <a:xfrm>
            <a:off x="758952" y="1128811"/>
            <a:ext cx="3447288" cy="3342290"/>
          </a:xfrm>
        </p:spPr>
        <p:txBody>
          <a:bodyPr anchor="b">
            <a:normAutofit/>
          </a:bodyPr>
          <a:lstStyle/>
          <a:p>
            <a:r>
              <a:rPr lang="en-GB" sz="5400">
                <a:solidFill>
                  <a:schemeClr val="bg1"/>
                </a:solidFill>
              </a:rPr>
              <a:t>WALDORF - ASTORIA</a:t>
            </a:r>
          </a:p>
        </p:txBody>
      </p:sp>
      <p:sp>
        <p:nvSpPr>
          <p:cNvPr id="3" name="Subtitle 2">
            <a:extLst>
              <a:ext uri="{FF2B5EF4-FFF2-40B4-BE49-F238E27FC236}">
                <a16:creationId xmlns:a16="http://schemas.microsoft.com/office/drawing/2014/main" id="{85C97674-3EC9-5324-524D-56110AE17201}"/>
              </a:ext>
            </a:extLst>
          </p:cNvPr>
          <p:cNvSpPr>
            <a:spLocks noGrp="1"/>
          </p:cNvSpPr>
          <p:nvPr>
            <p:ph type="subTitle" idx="1"/>
          </p:nvPr>
        </p:nvSpPr>
        <p:spPr>
          <a:xfrm>
            <a:off x="758953" y="4660288"/>
            <a:ext cx="3447287" cy="1126364"/>
          </a:xfrm>
        </p:spPr>
        <p:txBody>
          <a:bodyPr anchor="t">
            <a:normAutofit fontScale="47500" lnSpcReduction="20000"/>
          </a:bodyPr>
          <a:lstStyle/>
          <a:p>
            <a:r>
              <a:rPr lang="en-GB" dirty="0">
                <a:solidFill>
                  <a:schemeClr val="bg1"/>
                </a:solidFill>
              </a:rPr>
              <a:t>Presentation by</a:t>
            </a:r>
          </a:p>
          <a:p>
            <a:r>
              <a:rPr lang="en-GB" dirty="0">
                <a:solidFill>
                  <a:schemeClr val="bg1"/>
                </a:solidFill>
              </a:rPr>
              <a:t>Natesha Lewis</a:t>
            </a:r>
          </a:p>
          <a:p>
            <a:endParaRPr lang="en-GB" dirty="0">
              <a:solidFill>
                <a:schemeClr val="bg1"/>
              </a:solidFill>
            </a:endParaRPr>
          </a:p>
          <a:p>
            <a:endParaRPr lang="en-GB" dirty="0">
              <a:solidFill>
                <a:schemeClr val="bg1"/>
              </a:solidFill>
            </a:endParaRPr>
          </a:p>
          <a:p>
            <a:r>
              <a:rPr lang="en-GB" dirty="0">
                <a:solidFill>
                  <a:schemeClr val="bg1"/>
                </a:solidFill>
              </a:rPr>
              <a:t>Photo from love happens</a:t>
            </a:r>
          </a:p>
        </p:txBody>
      </p:sp>
      <p:pic>
        <p:nvPicPr>
          <p:cNvPr id="1026" name="Picture 2" descr="Front entrance of Waldorf Astoria New York">
            <a:extLst>
              <a:ext uri="{FF2B5EF4-FFF2-40B4-BE49-F238E27FC236}">
                <a16:creationId xmlns:a16="http://schemas.microsoft.com/office/drawing/2014/main" id="{A15260EF-3B82-F36C-0F3F-A538B98862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61" r="16398" b="1"/>
          <a:stretch/>
        </p:blipFill>
        <p:spPr bwMode="auto">
          <a:xfrm>
            <a:off x="5987866" y="1128811"/>
            <a:ext cx="5257666" cy="4657841"/>
          </a:xfrm>
          <a:prstGeom prst="rect">
            <a:avLst/>
          </a:prstGeom>
          <a:noFill/>
          <a:extLst>
            <a:ext uri="{909E8E84-426E-40DD-AFC4-6F175D3DCCD1}">
              <a14:hiddenFill xmlns:a14="http://schemas.microsoft.com/office/drawing/2010/main">
                <a:solidFill>
                  <a:srgbClr val="FFFFFF"/>
                </a:solidFill>
              </a14:hiddenFill>
            </a:ext>
          </a:extLst>
        </p:spPr>
      </p:pic>
      <p:sp>
        <p:nvSpPr>
          <p:cNvPr id="1058"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39888372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F9C94-FAF4-08AF-494A-A84EF2AAC5C9}"/>
              </a:ext>
            </a:extLst>
          </p:cNvPr>
          <p:cNvSpPr>
            <a:spLocks noGrp="1"/>
          </p:cNvSpPr>
          <p:nvPr>
            <p:ph type="title"/>
          </p:nvPr>
        </p:nvSpPr>
        <p:spPr/>
        <p:txBody>
          <a:bodyPr>
            <a:normAutofit fontScale="90000"/>
          </a:bodyPr>
          <a:lstStyle/>
          <a:p>
            <a:r>
              <a:rPr lang="en-GB" sz="2400" b="1" dirty="0"/>
              <a:t>Walford Astoria is a luxury 5* hotel and resort with 32 location across the globe. Walford-Astoria was built in 1930 by a family dispute.</a:t>
            </a:r>
            <a:br>
              <a:rPr lang="en-GB" sz="2400" b="1" dirty="0"/>
            </a:br>
            <a:br>
              <a:rPr lang="en-GB" sz="2400" b="1" dirty="0"/>
            </a:br>
            <a:r>
              <a:rPr lang="en-GB" sz="2400" b="1" dirty="0"/>
              <a:t>This hotel was bought to be one of Hiltons collection in 2006. </a:t>
            </a:r>
            <a:br>
              <a:rPr lang="en-GB" sz="2400" b="1" dirty="0"/>
            </a:br>
            <a:br>
              <a:rPr lang="en-GB" sz="2400" b="1" dirty="0"/>
            </a:br>
            <a:br>
              <a:rPr lang="en-GB" sz="2400" b="1" dirty="0"/>
            </a:br>
            <a:br>
              <a:rPr lang="en-GB" sz="2400" b="1" dirty="0"/>
            </a:br>
            <a:br>
              <a:rPr lang="en-GB" sz="2400" b="1" dirty="0"/>
            </a:br>
            <a:br>
              <a:rPr lang="en-GB" sz="2400" b="1" dirty="0"/>
            </a:br>
            <a:r>
              <a:rPr lang="en-GB" sz="1000" b="1" dirty="0"/>
              <a:t>Photo from History website</a:t>
            </a:r>
            <a:endParaRPr lang="en-GB" sz="2400" b="1" dirty="0"/>
          </a:p>
        </p:txBody>
      </p:sp>
      <p:pic>
        <p:nvPicPr>
          <p:cNvPr id="2050" name="Picture 2" descr="Image result for waldorf astoria hotel history">
            <a:extLst>
              <a:ext uri="{FF2B5EF4-FFF2-40B4-BE49-F238E27FC236}">
                <a16:creationId xmlns:a16="http://schemas.microsoft.com/office/drawing/2014/main" id="{1E76E922-4C9C-E52B-1261-2838978A641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78308" y="758952"/>
            <a:ext cx="5916412" cy="4890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515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34A40-A5F5-3CDD-2ECA-DE17635C9AAB}"/>
              </a:ext>
            </a:extLst>
          </p:cNvPr>
          <p:cNvSpPr>
            <a:spLocks noGrp="1"/>
          </p:cNvSpPr>
          <p:nvPr>
            <p:ph type="title"/>
          </p:nvPr>
        </p:nvSpPr>
        <p:spPr/>
        <p:txBody>
          <a:bodyPr>
            <a:normAutofit fontScale="90000"/>
          </a:bodyPr>
          <a:lstStyle/>
          <a:p>
            <a:r>
              <a:rPr lang="en-GB" sz="1800" dirty="0"/>
              <a:t>- </a:t>
            </a:r>
            <a:r>
              <a:rPr lang="en-GB" sz="1800" b="1" i="0" dirty="0"/>
              <a:t>Walford-Astoria main consumers are people who seek high end luxury.</a:t>
            </a:r>
            <a:br>
              <a:rPr lang="en-GB" sz="1800" b="1" i="0" dirty="0"/>
            </a:br>
            <a:br>
              <a:rPr lang="en-GB" sz="1800" b="1" i="0" dirty="0"/>
            </a:br>
            <a:r>
              <a:rPr lang="en-GB" sz="1800" b="1" i="0" dirty="0"/>
              <a:t>- They provide unforgettable experiences and all their consumers keep going back for more</a:t>
            </a:r>
            <a:br>
              <a:rPr lang="en-GB" sz="1800" b="1" i="0" dirty="0"/>
            </a:br>
            <a:br>
              <a:rPr lang="en-GB" sz="1800" b="1" i="0" dirty="0"/>
            </a:br>
            <a:r>
              <a:rPr lang="en-GB" sz="1800" b="1" i="0" dirty="0"/>
              <a:t>- Being apart of the Hilton collection puts Walford-Astoria on the luxury scale when it comes to great experiences.</a:t>
            </a:r>
            <a:br>
              <a:rPr lang="en-GB" sz="1800" b="1" i="0" dirty="0"/>
            </a:br>
            <a:br>
              <a:rPr lang="en-GB" sz="1800" b="1" i="0" dirty="0"/>
            </a:br>
            <a:r>
              <a:rPr lang="en-GB" sz="1800" b="1" i="0" dirty="0"/>
              <a:t>- A true Walford service is something every customer keeps going back for (</a:t>
            </a:r>
            <a:r>
              <a:rPr lang="en-GB" sz="1800" b="1" i="0" dirty="0" err="1"/>
              <a:t>Ehotelier</a:t>
            </a:r>
            <a:r>
              <a:rPr lang="en-GB" sz="1800" b="1" i="0" dirty="0"/>
              <a:t> 2018)</a:t>
            </a:r>
            <a:br>
              <a:rPr lang="en-GB" sz="1800" b="1" i="0" dirty="0"/>
            </a:br>
            <a:br>
              <a:rPr lang="en-GB" sz="1800" b="1" i="0" dirty="0"/>
            </a:br>
            <a:br>
              <a:rPr lang="en-GB" sz="1800" b="1" i="0" dirty="0"/>
            </a:br>
            <a:br>
              <a:rPr lang="en-GB" sz="1800" b="1" i="0" dirty="0"/>
            </a:br>
            <a:br>
              <a:rPr lang="en-GB" sz="1800" b="1" i="0" dirty="0"/>
            </a:br>
            <a:r>
              <a:rPr lang="en-GB" sz="1000" b="1" i="0" dirty="0"/>
              <a:t>Photo from Hilton.com</a:t>
            </a:r>
            <a:endParaRPr lang="en-GB" sz="1800" dirty="0"/>
          </a:p>
        </p:txBody>
      </p:sp>
      <p:pic>
        <p:nvPicPr>
          <p:cNvPr id="2050" name="Picture 2" descr="Couple checking in at the lobby">
            <a:extLst>
              <a:ext uri="{FF2B5EF4-FFF2-40B4-BE49-F238E27FC236}">
                <a16:creationId xmlns:a16="http://schemas.microsoft.com/office/drawing/2014/main" id="{6733A920-845C-CF2D-3CD9-692E6FC3F60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84775" y="893355"/>
            <a:ext cx="6245225" cy="4485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385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B0FD4-842E-9531-FC3B-56B0A475323E}"/>
              </a:ext>
            </a:extLst>
          </p:cNvPr>
          <p:cNvSpPr>
            <a:spLocks noGrp="1"/>
          </p:cNvSpPr>
          <p:nvPr>
            <p:ph type="title"/>
          </p:nvPr>
        </p:nvSpPr>
        <p:spPr>
          <a:xfrm>
            <a:off x="0" y="318514"/>
            <a:ext cx="11430000" cy="2465325"/>
          </a:xfrm>
        </p:spPr>
        <p:txBody>
          <a:bodyPr anchor="ctr">
            <a:normAutofit fontScale="90000"/>
          </a:bodyPr>
          <a:lstStyle/>
          <a:p>
            <a:r>
              <a:rPr lang="en-GB" sz="1800" b="1" i="0" dirty="0">
                <a:solidFill>
                  <a:schemeClr val="bg1"/>
                </a:solidFill>
              </a:rPr>
              <a:t>“Guest Service is the assistance and advice provided by a hotel to those people who make reservation, stay and buy products and services at the hotel” (</a:t>
            </a:r>
            <a:r>
              <a:rPr lang="en-GB" sz="1800" b="1" i="0" dirty="0" err="1">
                <a:solidFill>
                  <a:schemeClr val="bg1"/>
                </a:solidFill>
              </a:rPr>
              <a:t>A.Johansson</a:t>
            </a:r>
            <a:r>
              <a:rPr lang="en-GB" sz="1800" b="1" i="0" dirty="0">
                <a:solidFill>
                  <a:schemeClr val="bg1"/>
                </a:solidFill>
              </a:rPr>
              <a:t>, April 2022)</a:t>
            </a:r>
            <a:br>
              <a:rPr lang="en-GB" sz="1800" b="1" i="0" dirty="0">
                <a:solidFill>
                  <a:schemeClr val="bg1"/>
                </a:solidFill>
              </a:rPr>
            </a:br>
            <a:br>
              <a:rPr lang="en-GB" sz="1800" b="1" i="0" dirty="0">
                <a:solidFill>
                  <a:schemeClr val="bg1"/>
                </a:solidFill>
              </a:rPr>
            </a:br>
            <a:r>
              <a:rPr lang="en-GB" sz="1800" b="1" i="0" dirty="0">
                <a:solidFill>
                  <a:schemeClr val="bg1"/>
                </a:solidFill>
              </a:rPr>
              <a:t>*Waldorf </a:t>
            </a:r>
            <a:r>
              <a:rPr lang="en-GB" sz="1800" b="1" i="0" dirty="0" err="1">
                <a:solidFill>
                  <a:schemeClr val="bg1"/>
                </a:solidFill>
              </a:rPr>
              <a:t>astoria</a:t>
            </a:r>
            <a:r>
              <a:rPr lang="en-GB" sz="1800" b="1" i="0" dirty="0">
                <a:solidFill>
                  <a:schemeClr val="bg1"/>
                </a:solidFill>
              </a:rPr>
              <a:t> has a few unique services they provide for their guest.</a:t>
            </a:r>
            <a:br>
              <a:rPr lang="en-GB" sz="1800" b="1" i="0" dirty="0">
                <a:solidFill>
                  <a:schemeClr val="bg1"/>
                </a:solidFill>
              </a:rPr>
            </a:br>
            <a:br>
              <a:rPr lang="en-GB" sz="1800" b="1" i="0" dirty="0">
                <a:solidFill>
                  <a:schemeClr val="bg1"/>
                </a:solidFill>
              </a:rPr>
            </a:br>
            <a:r>
              <a:rPr lang="en-GB" sz="1800" b="1" i="0" dirty="0">
                <a:solidFill>
                  <a:schemeClr val="bg1"/>
                </a:solidFill>
              </a:rPr>
              <a:t>* “True Waldorf service programme” (Hotel news 2012)</a:t>
            </a:r>
            <a:br>
              <a:rPr lang="en-GB" sz="1800" b="1" i="0" dirty="0">
                <a:solidFill>
                  <a:schemeClr val="bg1"/>
                </a:solidFill>
              </a:rPr>
            </a:br>
            <a:br>
              <a:rPr lang="en-GB" sz="1800" b="1" i="0" dirty="0">
                <a:solidFill>
                  <a:schemeClr val="bg1"/>
                </a:solidFill>
              </a:rPr>
            </a:br>
            <a:br>
              <a:rPr lang="en-GB" sz="1800" b="1" i="0" dirty="0">
                <a:solidFill>
                  <a:schemeClr val="bg1"/>
                </a:solidFill>
              </a:rPr>
            </a:br>
            <a:r>
              <a:rPr lang="en-GB" sz="1000" b="1" i="0" dirty="0">
                <a:solidFill>
                  <a:schemeClr val="bg1"/>
                </a:solidFill>
              </a:rPr>
              <a:t>Photo from Hilton.com</a:t>
            </a:r>
            <a:br>
              <a:rPr lang="en-GB" sz="1800" b="1" i="0" dirty="0">
                <a:solidFill>
                  <a:schemeClr val="bg1"/>
                </a:solidFill>
              </a:rPr>
            </a:br>
            <a:r>
              <a:rPr lang="en-GB" sz="1800" b="1" i="0" dirty="0">
                <a:solidFill>
                  <a:schemeClr val="bg1"/>
                </a:solidFill>
              </a:rPr>
              <a:t>    </a:t>
            </a:r>
            <a:br>
              <a:rPr lang="en-GB" sz="1800" b="1" i="0" dirty="0">
                <a:solidFill>
                  <a:schemeClr val="bg1"/>
                </a:solidFill>
              </a:rPr>
            </a:br>
            <a:r>
              <a:rPr lang="en-GB" sz="1800" b="1" i="0" dirty="0">
                <a:solidFill>
                  <a:schemeClr val="bg1"/>
                </a:solidFill>
              </a:rPr>
              <a:t>     -</a:t>
            </a:r>
            <a:br>
              <a:rPr lang="en-GB" sz="1800" b="1" i="0" dirty="0">
                <a:solidFill>
                  <a:schemeClr val="bg1"/>
                </a:solidFill>
              </a:rPr>
            </a:br>
            <a:r>
              <a:rPr lang="en-GB" sz="1800" b="1" i="0" dirty="0">
                <a:solidFill>
                  <a:schemeClr val="bg1"/>
                </a:solidFill>
              </a:rPr>
              <a:t>    </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3074" name="Picture 2" descr="Outdoor Pool">
            <a:extLst>
              <a:ext uri="{FF2B5EF4-FFF2-40B4-BE49-F238E27FC236}">
                <a16:creationId xmlns:a16="http://schemas.microsoft.com/office/drawing/2014/main" id="{F41B2638-946C-AA41-6874-56701B0E11D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2184400"/>
            <a:ext cx="12191999" cy="477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4957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03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33" name="Straight Connector 103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A6DF148A-8407-4FFD-56EE-21CB7E27E67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978" b="9605"/>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74C1CE-86DC-70ED-9DC1-B7EBE0761F80}"/>
              </a:ext>
            </a:extLst>
          </p:cNvPr>
          <p:cNvSpPr>
            <a:spLocks noGrp="1"/>
          </p:cNvSpPr>
          <p:nvPr>
            <p:ph type="title"/>
          </p:nvPr>
        </p:nvSpPr>
        <p:spPr>
          <a:xfrm>
            <a:off x="758952" y="1143000"/>
            <a:ext cx="4572000" cy="2984701"/>
          </a:xfrm>
        </p:spPr>
        <p:txBody>
          <a:bodyPr vert="horz" lIns="91440" tIns="45720" rIns="91440" bIns="45720" rtlCol="0" anchor="b">
            <a:normAutofit fontScale="90000"/>
          </a:bodyPr>
          <a:lstStyle/>
          <a:p>
            <a:r>
              <a:rPr lang="en-US" sz="2900" dirty="0">
                <a:solidFill>
                  <a:srgbClr val="FFFFFF"/>
                </a:solidFill>
              </a:rPr>
              <a:t>* “To make the most of every guest, marketing an unforgettable experience for your guest, should start before they even arrived”(M </a:t>
            </a:r>
            <a:r>
              <a:rPr lang="en-US" sz="2900" dirty="0" err="1">
                <a:solidFill>
                  <a:srgbClr val="FFFFFF"/>
                </a:solidFill>
              </a:rPr>
              <a:t>Batenic</a:t>
            </a:r>
            <a:r>
              <a:rPr lang="en-US" sz="2900" dirty="0">
                <a:solidFill>
                  <a:srgbClr val="FFFFFF"/>
                </a:solidFill>
              </a:rPr>
              <a:t> 2019)</a:t>
            </a:r>
            <a:br>
              <a:rPr lang="en-US" sz="2900" dirty="0">
                <a:solidFill>
                  <a:srgbClr val="FFFFFF"/>
                </a:solidFill>
              </a:rPr>
            </a:br>
            <a:br>
              <a:rPr lang="en-US" sz="2900" dirty="0">
                <a:solidFill>
                  <a:srgbClr val="FFFFFF"/>
                </a:solidFill>
              </a:rPr>
            </a:br>
            <a:r>
              <a:rPr lang="en-US" sz="1100" dirty="0">
                <a:solidFill>
                  <a:srgbClr val="FFFFFF"/>
                </a:solidFill>
              </a:rPr>
              <a:t>Photo from Pinterest</a:t>
            </a:r>
            <a:endParaRPr lang="en-US" sz="2900" dirty="0">
              <a:solidFill>
                <a:srgbClr val="FFFFFF"/>
              </a:solidFill>
            </a:endParaRPr>
          </a:p>
        </p:txBody>
      </p:sp>
      <p:cxnSp>
        <p:nvCxnSpPr>
          <p:cNvPr id="1039" name="Straight Connector 1038">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041"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37497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3" name="Straight Connector 2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ECAEF-E45B-D3D8-2288-2EA841FB39EF}"/>
              </a:ext>
            </a:extLst>
          </p:cNvPr>
          <p:cNvSpPr>
            <a:spLocks noGrp="1"/>
          </p:cNvSpPr>
          <p:nvPr>
            <p:ph type="title"/>
          </p:nvPr>
        </p:nvSpPr>
        <p:spPr>
          <a:xfrm>
            <a:off x="1078992" y="1064526"/>
            <a:ext cx="9601200" cy="3200400"/>
          </a:xfrm>
        </p:spPr>
        <p:txBody>
          <a:bodyPr vert="horz" lIns="91440" tIns="45720" rIns="91440" bIns="45720" rtlCol="0" anchor="b">
            <a:normAutofit/>
          </a:bodyPr>
          <a:lstStyle/>
          <a:p>
            <a:r>
              <a:rPr lang="en-US" sz="5600" dirty="0">
                <a:solidFill>
                  <a:schemeClr val="bg1">
                    <a:lumMod val="85000"/>
                    <a:lumOff val="15000"/>
                  </a:schemeClr>
                </a:solidFill>
              </a:rPr>
              <a:t>“When we think of ‘hospitality’ its easy for us to think just hotels ,restaurants and bars”(</a:t>
            </a:r>
            <a:r>
              <a:rPr lang="en-US" sz="5600" dirty="0" err="1">
                <a:solidFill>
                  <a:schemeClr val="bg1">
                    <a:lumMod val="85000"/>
                    <a:lumOff val="15000"/>
                  </a:schemeClr>
                </a:solidFill>
              </a:rPr>
              <a:t>J.Pendlebury</a:t>
            </a:r>
            <a:r>
              <a:rPr lang="en-US" sz="5600" dirty="0">
                <a:solidFill>
                  <a:schemeClr val="bg1">
                    <a:lumMod val="85000"/>
                    <a:lumOff val="15000"/>
                  </a:schemeClr>
                </a:solidFill>
              </a:rPr>
              <a:t> 2018)</a:t>
            </a:r>
          </a:p>
        </p:txBody>
      </p:sp>
      <p:sp>
        <p:nvSpPr>
          <p:cNvPr id="29"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33266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582C3-58DD-2B2C-134D-08FE31CE8587}"/>
              </a:ext>
            </a:extLst>
          </p:cNvPr>
          <p:cNvSpPr>
            <a:spLocks noGrp="1"/>
          </p:cNvSpPr>
          <p:nvPr>
            <p:ph type="title"/>
          </p:nvPr>
        </p:nvSpPr>
        <p:spPr/>
        <p:txBody>
          <a:bodyPr>
            <a:normAutofit fontScale="90000"/>
          </a:bodyPr>
          <a:lstStyle/>
          <a:p>
            <a:r>
              <a:rPr lang="en-GB" sz="2400" b="1" i="0" dirty="0"/>
              <a:t>SUMMARY</a:t>
            </a:r>
            <a:br>
              <a:rPr lang="en-GB" sz="2400" b="1" i="0" dirty="0"/>
            </a:br>
            <a:br>
              <a:rPr lang="en-GB" sz="2400" b="1" i="0" dirty="0"/>
            </a:br>
            <a:r>
              <a:rPr lang="en-GB" sz="2400" b="1" i="0" dirty="0"/>
              <a:t>The Waldorf-Astoria is a 5 star hotel with over 32 locations world wide. They provide excellent service to their guest and they even have their own “true Waldorf-Astoria service” with this service , customer keeps coming back for more.</a:t>
            </a:r>
            <a:br>
              <a:rPr lang="en-GB" sz="2400" b="1" i="0" dirty="0"/>
            </a:br>
            <a:br>
              <a:rPr lang="en-GB" sz="2400" b="1" i="0" dirty="0"/>
            </a:br>
            <a:br>
              <a:rPr lang="en-GB" sz="2400" b="1" i="0" dirty="0"/>
            </a:br>
            <a:br>
              <a:rPr lang="en-GB" sz="2400" b="1" i="0" dirty="0"/>
            </a:br>
            <a:r>
              <a:rPr lang="en-GB" sz="1000" b="1" i="0" dirty="0"/>
              <a:t>Phot from Blog spot</a:t>
            </a:r>
            <a:endParaRPr lang="en-GB" sz="2400" b="1" i="0" dirty="0"/>
          </a:p>
        </p:txBody>
      </p:sp>
      <p:pic>
        <p:nvPicPr>
          <p:cNvPr id="1026" name="Picture 2" descr="THE RIGHT MIX OF BUSINESS AND PLEASURE: STOCK WISE SUMMARY OF BROKERAGE ...">
            <a:extLst>
              <a:ext uri="{FF2B5EF4-FFF2-40B4-BE49-F238E27FC236}">
                <a16:creationId xmlns:a16="http://schemas.microsoft.com/office/drawing/2014/main" id="{21766DDC-DCB7-0618-8654-6C149311AE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38738" y="2030510"/>
            <a:ext cx="2938462" cy="2211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215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34"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6" name="Straight Connector 35">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69CF5-C4C8-87BA-47B7-397AAE5CE127}"/>
              </a:ext>
            </a:extLst>
          </p:cNvPr>
          <p:cNvSpPr>
            <a:spLocks noGrp="1"/>
          </p:cNvSpPr>
          <p:nvPr>
            <p:ph type="title"/>
          </p:nvPr>
        </p:nvSpPr>
        <p:spPr>
          <a:xfrm>
            <a:off x="1078993" y="1074420"/>
            <a:ext cx="6072246" cy="4709160"/>
          </a:xfrm>
        </p:spPr>
        <p:txBody>
          <a:bodyPr vert="horz" lIns="91440" tIns="45720" rIns="91440" bIns="45720" rtlCol="0" anchor="ctr">
            <a:normAutofit/>
          </a:bodyPr>
          <a:lstStyle/>
          <a:p>
            <a:pPr algn="r"/>
            <a:r>
              <a:rPr lang="en-US" sz="2300" b="1" dirty="0"/>
              <a:t>Conclusion</a:t>
            </a:r>
            <a:br>
              <a:rPr lang="en-US" sz="2300" b="1" dirty="0"/>
            </a:br>
            <a:br>
              <a:rPr lang="en-US" sz="2300" dirty="0"/>
            </a:br>
            <a:r>
              <a:rPr lang="en-US" sz="2300" dirty="0"/>
              <a:t>Waldorf-</a:t>
            </a:r>
            <a:r>
              <a:rPr lang="en-US" sz="2300" dirty="0" err="1"/>
              <a:t>astoria</a:t>
            </a:r>
            <a:r>
              <a:rPr lang="en-US" sz="2300" dirty="0"/>
              <a:t> is a 5 star hotel own by the Hiltons as one of their collection. They have a unique way of providing  services to their guest. This hotel knows the true meaning of luxury has it has held its stars for many years.  Not everyone knows the true meaning of hospitality but </a:t>
            </a:r>
            <a:r>
              <a:rPr lang="en-US" sz="2300" dirty="0" err="1"/>
              <a:t>Waldof</a:t>
            </a:r>
            <a:r>
              <a:rPr lang="en-US" sz="2300" dirty="0"/>
              <a:t>-Astoria has proven it has what it takes to be one of top hotels in the world and that’s is why it was chosen from the list provided.</a:t>
            </a:r>
          </a:p>
        </p:txBody>
      </p:sp>
      <p:cxnSp>
        <p:nvCxnSpPr>
          <p:cNvPr id="40" name="Straight Connector 39">
            <a:extLst>
              <a:ext uri="{FF2B5EF4-FFF2-40B4-BE49-F238E27FC236}">
                <a16:creationId xmlns:a16="http://schemas.microsoft.com/office/drawing/2014/main" id="{8CE3FEC8-6867-4FFD-9D09-065F2D54A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705855" y="3429000"/>
            <a:ext cx="3657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3470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C017-1CEB-4E0A-7499-8F2249593962}"/>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4D37506F-63E9-6526-C6CA-8A429C180F4B}"/>
              </a:ext>
            </a:extLst>
          </p:cNvPr>
          <p:cNvSpPr>
            <a:spLocks noGrp="1"/>
          </p:cNvSpPr>
          <p:nvPr>
            <p:ph idx="1"/>
          </p:nvPr>
        </p:nvSpPr>
        <p:spPr>
          <a:xfrm>
            <a:off x="5187696" y="758952"/>
            <a:ext cx="6245352" cy="4754880"/>
          </a:xfrm>
        </p:spPr>
        <p:txBody>
          <a:bodyPr>
            <a:normAutofit fontScale="92500" lnSpcReduction="10000"/>
          </a:bodyPr>
          <a:lstStyle/>
          <a:p>
            <a:r>
              <a:rPr lang="en-GB" dirty="0">
                <a:hlinkClick r:id="rId2"/>
              </a:rPr>
              <a:t>THE RIGHT MIX OF BUSINESS AND PLEASURE: STOCK WISE SUMMARY OF BROKERAGE VIEWS 4/3/2013 TO 15/3/2013 (icandystocks.blogspot.com)</a:t>
            </a:r>
            <a:endParaRPr lang="en-GB" dirty="0"/>
          </a:p>
          <a:p>
            <a:endParaRPr lang="en-GB" dirty="0"/>
          </a:p>
          <a:p>
            <a:r>
              <a:rPr lang="en-GB" dirty="0">
                <a:hlinkClick r:id="rId3"/>
              </a:rPr>
              <a:t>University of Wales Trinity Saint David UK | Ranking, Courses and Scholarships | SI-UK (studyin-uk.com)</a:t>
            </a:r>
            <a:endParaRPr lang="en-GB" dirty="0"/>
          </a:p>
          <a:p>
            <a:pPr marL="0" indent="0">
              <a:buNone/>
            </a:pPr>
            <a:endParaRPr lang="en-GB" dirty="0"/>
          </a:p>
          <a:p>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Waldorf Astoria Hotels and Resorts - Luxury Hotels (hilton.com)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dirty="0">
                <a:hlinkClick r:id="rId5"/>
              </a:rPr>
              <a:t>History Behind the Iconic Waldorf Astoria Hotels &amp; Resorts (lovehappensmag.com)</a:t>
            </a:r>
            <a:endParaRPr lang="en-GB" dirty="0"/>
          </a:p>
          <a:p>
            <a:pPr marL="0" indent="0">
              <a:buNone/>
            </a:pPr>
            <a:endParaRPr lang="en-GB" dirty="0"/>
          </a:p>
          <a:p>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Waldorf Astoria Hotels and Resorts - Luxury Hotels (hilton.com)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534779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2636F-7001-8016-0D25-EEEC54FC530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736C74A-9327-E909-2FF2-FCC95285C6C0}"/>
              </a:ext>
            </a:extLst>
          </p:cNvPr>
          <p:cNvSpPr>
            <a:spLocks noGrp="1"/>
          </p:cNvSpPr>
          <p:nvPr>
            <p:ph idx="1"/>
          </p:nvPr>
        </p:nvSpPr>
        <p:spPr/>
        <p:txBody>
          <a:bodyPr>
            <a:normAutofit fontScale="62500" lnSpcReduction="20000"/>
          </a:bodyPr>
          <a:lstStyle/>
          <a:p>
            <a:pPr marL="0" indent="0">
              <a:buNone/>
            </a:pP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Ehotelier</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 (2018)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waldorf</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astoria’s</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 new luxury marketing approach” available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at:Waldorf</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 Astoria's new luxury marketing approach - Insights (ehotelier.com)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Waldorf Astoria Hotels and Resorts - Luxury Hotels (hilton.com)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A. Johansson (2022) “what is the difference between guest service and guest experience”, available at:</a:t>
            </a:r>
            <a:r>
              <a:rPr lang="en-GB" sz="1800" u="sng" dirty="0">
                <a:solidFill>
                  <a:srgbClr val="0000FF"/>
                </a:solidFill>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What is the difference between guest service and guest experience? (demandcalendar.com)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Hotel news (2012) “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waldorf</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astoria</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launches ‘ True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waldorf</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service programme’ “, available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at:</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Waldorf</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 Astoria Launches 'True Waldorf Service' Program (hotelnewsresource.com)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u="sng" dirty="0">
                <a:solidFill>
                  <a:srgbClr val="0000FF"/>
                </a:solidFill>
                <a:latin typeface="Calibri" panose="020F0502020204030204" pitchFamily="34" charset="0"/>
                <a:ea typeface="Calibri" panose="020F0502020204030204" pitchFamily="34" charset="0"/>
                <a:cs typeface="Times New Roman" panose="02020603050405020304" pitchFamily="18" charset="0"/>
              </a:rPr>
              <a:t>M. </a:t>
            </a:r>
            <a:r>
              <a:rPr lang="en-GB" sz="1800" u="sng" dirty="0" err="1">
                <a:solidFill>
                  <a:srgbClr val="0000FF"/>
                </a:solidFill>
                <a:latin typeface="Calibri" panose="020F0502020204030204" pitchFamily="34" charset="0"/>
                <a:ea typeface="Calibri" panose="020F0502020204030204" pitchFamily="34" charset="0"/>
                <a:cs typeface="Times New Roman" panose="02020603050405020304" pitchFamily="18" charset="0"/>
              </a:rPr>
              <a:t>Batenic</a:t>
            </a:r>
            <a:r>
              <a:rPr lang="en-GB" sz="1800" u="sng" dirty="0">
                <a:solidFill>
                  <a:srgbClr val="0000FF"/>
                </a:solidFill>
                <a:latin typeface="Calibri" panose="020F0502020204030204" pitchFamily="34" charset="0"/>
                <a:ea typeface="Calibri" panose="020F0502020204030204" pitchFamily="34" charset="0"/>
                <a:cs typeface="Times New Roman" panose="02020603050405020304" pitchFamily="18" charset="0"/>
              </a:rPr>
              <a:t> (2019) “why guest experience is so important” available </a:t>
            </a:r>
            <a:r>
              <a:rPr lang="en-GB" sz="1800" u="sng" dirty="0" err="1">
                <a:solidFill>
                  <a:srgbClr val="0000FF"/>
                </a:solidFill>
                <a:latin typeface="Calibri" panose="020F0502020204030204" pitchFamily="34" charset="0"/>
                <a:ea typeface="Calibri" panose="020F0502020204030204" pitchFamily="34" charset="0"/>
                <a:cs typeface="Times New Roman" panose="02020603050405020304" pitchFamily="18" charset="0"/>
              </a:rPr>
              <a:t>at:</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Why</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 Guest Experience is so Important (skytouchtechnology.com)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J. Pendlebury (2018) “ why is the hospitality industry so important” , available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at:</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Why</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 is the hospitality industry so important? (hospa.org)</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dirty="0">
                <a:hlinkClick r:id="rId8"/>
              </a:rPr>
              <a:t>(42) Pinterest</a:t>
            </a:r>
            <a:endParaRPr lang="en-GB" dirty="0"/>
          </a:p>
        </p:txBody>
      </p:sp>
    </p:spTree>
    <p:extLst>
      <p:ext uri="{BB962C8B-B14F-4D97-AF65-F5344CB8AC3E}">
        <p14:creationId xmlns:p14="http://schemas.microsoft.com/office/powerpoint/2010/main" val="2118869182"/>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3115</TotalTime>
  <Words>757</Words>
  <Application>Microsoft Office PowerPoint</Application>
  <PresentationFormat>Widescreen</PresentationFormat>
  <Paragraphs>54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Calibri</vt:lpstr>
      <vt:lpstr>Sitka Banner</vt:lpstr>
      <vt:lpstr>HeadlinesVTI</vt:lpstr>
      <vt:lpstr>Assignment Title “The role and importance of quality service, hospitality, and guest services within the hotel Industry’’  Tutor : Daniel Payne   Student : Natesha Lewis                2134545      Photo from University of Wales</vt:lpstr>
      <vt:lpstr>PowerPoint Presentation</vt:lpstr>
      <vt:lpstr>WALDORF - ASTORIA</vt:lpstr>
      <vt:lpstr>Walford Astoria is a luxury 5* hotel and resort with 32 location across the globe. Walford-Astoria was built in 1930 by a family dispute.  This hotel was bought to be one of Hiltons collection in 2006.       Photo from History website</vt:lpstr>
      <vt:lpstr>- Walford-Astoria main consumers are people who seek high end luxury.  - They provide unforgettable experiences and all their consumers keep going back for more  - Being apart of the Hilton collection puts Walford-Astoria on the luxury scale when it comes to great experiences.  - A true Walford service is something every customer keeps going back for (Ehotelier 2018)     Photo from Hilton.com</vt:lpstr>
      <vt:lpstr>“Guest Service is the assistance and advice provided by a hotel to those people who make reservation, stay and buy products and services at the hotel” (A.Johansson, April 2022)  *Waldorf astoria has a few unique services they provide for their guest.  * “True Waldorf service programme” (Hotel news 2012)   Photo from Hilton.com           -     </vt:lpstr>
      <vt:lpstr>* “To make the most of every guest, marketing an unforgettable experience for your guest, should start before they even arrived”(M Batenic 2019)  Photo from Pinterest</vt:lpstr>
      <vt:lpstr>“When we think of ‘hospitality’ its easy for us to think just hotels ,restaurants and bars”(J.Pendlebury 2018)</vt:lpstr>
      <vt:lpstr>SUMMARY  The Waldorf-Astoria is a 5 star hotel with over 32 locations world wide. They provide excellent service to their guest and they even have their own “true Waldorf-Astoria service” with this service , customer keeps coming back for more.    Phot from Blog spot</vt:lpstr>
      <vt:lpstr>Conclusion  Waldorf-astoria is a 5 star hotel own by the Hiltons as one of their collection. They have a unique way of providing  services to their guest. This hotel knows the true meaning of luxury has it has held its stars for many years.  Not everyone knows the true meaning of hospitality but Waldof-Astoria has proven it has what it takes to be one of top hotels in the world and that’s is why it was chosen from the list provided.</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Lewis (2134545)</dc:creator>
  <cp:lastModifiedBy>Natalie Lewis (2134545)</cp:lastModifiedBy>
  <cp:revision>1</cp:revision>
  <dcterms:created xsi:type="dcterms:W3CDTF">2023-09-25T19:09:11Z</dcterms:created>
  <dcterms:modified xsi:type="dcterms:W3CDTF">2023-10-16T20:58:06Z</dcterms:modified>
</cp:coreProperties>
</file>