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4"/>
  </p:sldMasterIdLst>
  <p:notesMasterIdLst>
    <p:notesMasterId r:id="rId20"/>
  </p:notesMasterIdLst>
  <p:sldIdLst>
    <p:sldId id="264" r:id="rId5"/>
    <p:sldId id="290" r:id="rId6"/>
    <p:sldId id="292" r:id="rId7"/>
    <p:sldId id="289" r:id="rId8"/>
    <p:sldId id="293" r:id="rId9"/>
    <p:sldId id="256" r:id="rId10"/>
    <p:sldId id="260" r:id="rId11"/>
    <p:sldId id="257" r:id="rId12"/>
    <p:sldId id="261" r:id="rId13"/>
    <p:sldId id="262" r:id="rId14"/>
    <p:sldId id="263" r:id="rId15"/>
    <p:sldId id="258" r:id="rId16"/>
    <p:sldId id="259" r:id="rId17"/>
    <p:sldId id="294" r:id="rId18"/>
    <p:sldId id="295" r:id="rId19"/>
  </p:sldIdLst>
  <p:sldSz cx="12192000" cy="6858000"/>
  <p:notesSz cx="7010400" cy="9236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6679" autoAdjust="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" userId="a7793777-0a79-4c1b-990b-ce2566eae44e" providerId="ADAL" clId="{D20446CB-C646-44A6-B726-EED893C01326}"/>
    <pc:docChg chg="custSel modSld">
      <pc:chgData name="Emma" userId="a7793777-0a79-4c1b-990b-ce2566eae44e" providerId="ADAL" clId="{D20446CB-C646-44A6-B726-EED893C01326}" dt="2020-05-04T21:05:47.751" v="0" actId="27636"/>
      <pc:docMkLst>
        <pc:docMk/>
      </pc:docMkLst>
      <pc:sldChg chg="modSp mod">
        <pc:chgData name="Emma" userId="a7793777-0a79-4c1b-990b-ce2566eae44e" providerId="ADAL" clId="{D20446CB-C646-44A6-B726-EED893C01326}" dt="2020-05-04T21:05:47.751" v="0" actId="27636"/>
        <pc:sldMkLst>
          <pc:docMk/>
          <pc:sldMk cId="1871552168" sldId="262"/>
        </pc:sldMkLst>
        <pc:spChg chg="mod">
          <ac:chgData name="Emma" userId="a7793777-0a79-4c1b-990b-ce2566eae44e" providerId="ADAL" clId="{D20446CB-C646-44A6-B726-EED893C01326}" dt="2020-05-04T21:05:47.751" v="0" actId="27636"/>
          <ac:spMkLst>
            <pc:docMk/>
            <pc:sldMk cId="1871552168" sldId="262"/>
            <ac:spMk id="3" creationId="{9062E40A-A4FF-4DC2-BD1A-1521D502084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24CA21-EAAA-415B-A6E6-A97F9AEA0914}" type="doc">
      <dgm:prSet loTypeId="urn:microsoft.com/office/officeart/2009/3/layout/HorizontalOrganizationChart" loCatId="hierarchy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918912F-4D8B-43F4-8643-1CC8EB419F6D}">
      <dgm:prSet/>
      <dgm:spPr/>
      <dgm:t>
        <a:bodyPr/>
        <a:lstStyle/>
        <a:p>
          <a:r>
            <a:rPr lang="en-GB" dirty="0"/>
            <a:t>Success Criteria:</a:t>
          </a:r>
          <a:endParaRPr lang="en-US" dirty="0"/>
        </a:p>
      </dgm:t>
    </dgm:pt>
    <dgm:pt modelId="{033D0CFA-3D28-4744-B770-838659D424D7}" type="parTrans" cxnId="{7B1700FB-97AC-4660-BF4B-6706B9065557}">
      <dgm:prSet/>
      <dgm:spPr/>
      <dgm:t>
        <a:bodyPr/>
        <a:lstStyle/>
        <a:p>
          <a:endParaRPr lang="en-US"/>
        </a:p>
      </dgm:t>
    </dgm:pt>
    <dgm:pt modelId="{3BBD23EA-4316-4062-A87E-A29AFF620D98}" type="sibTrans" cxnId="{7B1700FB-97AC-4660-BF4B-6706B9065557}">
      <dgm:prSet/>
      <dgm:spPr/>
      <dgm:t>
        <a:bodyPr/>
        <a:lstStyle/>
        <a:p>
          <a:endParaRPr lang="en-US"/>
        </a:p>
      </dgm:t>
    </dgm:pt>
    <dgm:pt modelId="{3217CF5F-8407-4BE9-BF8F-69571D9EDDEB}">
      <dgm:prSet/>
      <dgm:spPr/>
      <dgm:t>
        <a:bodyPr/>
        <a:lstStyle/>
        <a:p>
          <a:pPr algn="ctr"/>
          <a:r>
            <a:rPr lang="en-GB" dirty="0"/>
            <a:t>- I can follow the instructions to make a map with a partner. </a:t>
          </a:r>
          <a:endParaRPr lang="en-US" dirty="0"/>
        </a:p>
      </dgm:t>
    </dgm:pt>
    <dgm:pt modelId="{1ABC0F66-B3A6-4864-8EEE-78DBEB52A3DA}" type="parTrans" cxnId="{D98D23A6-EC92-4D08-A54C-EDCC3871C893}">
      <dgm:prSet/>
      <dgm:spPr/>
      <dgm:t>
        <a:bodyPr/>
        <a:lstStyle/>
        <a:p>
          <a:endParaRPr lang="en-US"/>
        </a:p>
      </dgm:t>
    </dgm:pt>
    <dgm:pt modelId="{AF493A27-BC0C-4A6B-8F63-F671D56D4BDD}" type="sibTrans" cxnId="{D98D23A6-EC92-4D08-A54C-EDCC3871C893}">
      <dgm:prSet/>
      <dgm:spPr/>
      <dgm:t>
        <a:bodyPr/>
        <a:lstStyle/>
        <a:p>
          <a:endParaRPr lang="en-US"/>
        </a:p>
      </dgm:t>
    </dgm:pt>
    <dgm:pt modelId="{19479F47-16CC-4026-B13F-C766955F0EE7}">
      <dgm:prSet/>
      <dgm:spPr/>
      <dgm:t>
        <a:bodyPr/>
        <a:lstStyle/>
        <a:p>
          <a:r>
            <a:rPr lang="en-GB" dirty="0"/>
            <a:t>- I can use my knowledge of area and perimeter to calculate measurements, cut and stick the different buildings on my map. </a:t>
          </a:r>
          <a:endParaRPr lang="en-US" dirty="0"/>
        </a:p>
      </dgm:t>
    </dgm:pt>
    <dgm:pt modelId="{EBEBAD02-142B-412B-8BC7-BAE7DB379F07}" type="parTrans" cxnId="{4D11B7E9-59B2-46BF-B901-E4A129D69AB1}">
      <dgm:prSet/>
      <dgm:spPr/>
      <dgm:t>
        <a:bodyPr/>
        <a:lstStyle/>
        <a:p>
          <a:endParaRPr lang="en-US"/>
        </a:p>
      </dgm:t>
    </dgm:pt>
    <dgm:pt modelId="{9BAC7A86-1F86-4922-99DA-09FC43D520E7}" type="sibTrans" cxnId="{4D11B7E9-59B2-46BF-B901-E4A129D69AB1}">
      <dgm:prSet/>
      <dgm:spPr/>
      <dgm:t>
        <a:bodyPr/>
        <a:lstStyle/>
        <a:p>
          <a:endParaRPr lang="en-US"/>
        </a:p>
      </dgm:t>
    </dgm:pt>
    <dgm:pt modelId="{E6D55EB7-C544-4FD7-A9FD-A28B8F58FC83}">
      <dgm:prSet/>
      <dgm:spPr/>
      <dgm:t>
        <a:bodyPr/>
        <a:lstStyle/>
        <a:p>
          <a:r>
            <a:rPr lang="en-GB" dirty="0"/>
            <a:t>- I can label the buildings in the town in welsh. </a:t>
          </a:r>
          <a:endParaRPr lang="en-US" dirty="0"/>
        </a:p>
      </dgm:t>
    </dgm:pt>
    <dgm:pt modelId="{B57A5601-1E90-40ED-AA01-15C784C377E4}" type="parTrans" cxnId="{A7876E62-26AE-4B65-9679-9BE66B9D16BA}">
      <dgm:prSet/>
      <dgm:spPr/>
      <dgm:t>
        <a:bodyPr/>
        <a:lstStyle/>
        <a:p>
          <a:endParaRPr lang="en-US"/>
        </a:p>
      </dgm:t>
    </dgm:pt>
    <dgm:pt modelId="{1CE4CB61-CFCA-4648-83FF-182A481AB9E0}" type="sibTrans" cxnId="{A7876E62-26AE-4B65-9679-9BE66B9D16BA}">
      <dgm:prSet/>
      <dgm:spPr/>
      <dgm:t>
        <a:bodyPr/>
        <a:lstStyle/>
        <a:p>
          <a:endParaRPr lang="en-US"/>
        </a:p>
      </dgm:t>
    </dgm:pt>
    <dgm:pt modelId="{DE0BF7E8-F545-4AC1-9039-8A8376D37657}" type="pres">
      <dgm:prSet presAssocID="{DA24CA21-EAAA-415B-A6E6-A97F9AEA091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8D058DA-35BC-42DD-B1AC-432AB9E803C9}" type="pres">
      <dgm:prSet presAssocID="{B918912F-4D8B-43F4-8643-1CC8EB419F6D}" presName="hierRoot1" presStyleCnt="0">
        <dgm:presLayoutVars>
          <dgm:hierBranch val="init"/>
        </dgm:presLayoutVars>
      </dgm:prSet>
      <dgm:spPr/>
    </dgm:pt>
    <dgm:pt modelId="{0B27916D-9134-4A86-9178-B75D999A62C8}" type="pres">
      <dgm:prSet presAssocID="{B918912F-4D8B-43F4-8643-1CC8EB419F6D}" presName="rootComposite1" presStyleCnt="0"/>
      <dgm:spPr/>
    </dgm:pt>
    <dgm:pt modelId="{86944791-8D0F-4FE3-9BA2-1A579BBC8D9E}" type="pres">
      <dgm:prSet presAssocID="{B918912F-4D8B-43F4-8643-1CC8EB419F6D}" presName="rootText1" presStyleLbl="node0" presStyleIdx="0" presStyleCnt="4" custLinFactY="30014" custLinFactNeighborX="-90192" custLinFactNeighborY="100000">
        <dgm:presLayoutVars>
          <dgm:chPref val="3"/>
        </dgm:presLayoutVars>
      </dgm:prSet>
      <dgm:spPr/>
    </dgm:pt>
    <dgm:pt modelId="{C951A656-97D9-4A3B-9F0B-2655A1316F30}" type="pres">
      <dgm:prSet presAssocID="{B918912F-4D8B-43F4-8643-1CC8EB419F6D}" presName="rootConnector1" presStyleLbl="node1" presStyleIdx="0" presStyleCnt="0"/>
      <dgm:spPr/>
    </dgm:pt>
    <dgm:pt modelId="{228303BE-C693-4C4F-A04C-5D91F4CBF861}" type="pres">
      <dgm:prSet presAssocID="{B918912F-4D8B-43F4-8643-1CC8EB419F6D}" presName="hierChild2" presStyleCnt="0"/>
      <dgm:spPr/>
    </dgm:pt>
    <dgm:pt modelId="{822EFFD4-57D5-4065-93C2-A3F31E202D45}" type="pres">
      <dgm:prSet presAssocID="{B918912F-4D8B-43F4-8643-1CC8EB419F6D}" presName="hierChild3" presStyleCnt="0"/>
      <dgm:spPr/>
    </dgm:pt>
    <dgm:pt modelId="{4DE8FFFB-E89F-479B-B900-D9752D002542}" type="pres">
      <dgm:prSet presAssocID="{3217CF5F-8407-4BE9-BF8F-69571D9EDDEB}" presName="hierRoot1" presStyleCnt="0">
        <dgm:presLayoutVars>
          <dgm:hierBranch val="init"/>
        </dgm:presLayoutVars>
      </dgm:prSet>
      <dgm:spPr/>
    </dgm:pt>
    <dgm:pt modelId="{F97F3874-5A76-48CB-B33E-E0354FDD4E79}" type="pres">
      <dgm:prSet presAssocID="{3217CF5F-8407-4BE9-BF8F-69571D9EDDEB}" presName="rootComposite1" presStyleCnt="0"/>
      <dgm:spPr/>
    </dgm:pt>
    <dgm:pt modelId="{4D068D23-7367-4299-A689-85203F149857}" type="pres">
      <dgm:prSet presAssocID="{3217CF5F-8407-4BE9-BF8F-69571D9EDDEB}" presName="rootText1" presStyleLbl="node0" presStyleIdx="1" presStyleCnt="4" custScaleX="369605" custScaleY="156983" custLinFactNeighborX="25739" custLinFactNeighborY="-4307">
        <dgm:presLayoutVars>
          <dgm:chPref val="3"/>
        </dgm:presLayoutVars>
      </dgm:prSet>
      <dgm:spPr/>
    </dgm:pt>
    <dgm:pt modelId="{73A2BEC1-28A5-4B45-AB93-CA709EB1309C}" type="pres">
      <dgm:prSet presAssocID="{3217CF5F-8407-4BE9-BF8F-69571D9EDDEB}" presName="rootConnector1" presStyleLbl="node1" presStyleIdx="0" presStyleCnt="0"/>
      <dgm:spPr/>
    </dgm:pt>
    <dgm:pt modelId="{3D195892-E9D7-4F1F-8AE9-2D3B1DFB9A2C}" type="pres">
      <dgm:prSet presAssocID="{3217CF5F-8407-4BE9-BF8F-69571D9EDDEB}" presName="hierChild2" presStyleCnt="0"/>
      <dgm:spPr/>
    </dgm:pt>
    <dgm:pt modelId="{A9E99FB7-2317-43F3-B149-EAFFFB1E50F8}" type="pres">
      <dgm:prSet presAssocID="{3217CF5F-8407-4BE9-BF8F-69571D9EDDEB}" presName="hierChild3" presStyleCnt="0"/>
      <dgm:spPr/>
    </dgm:pt>
    <dgm:pt modelId="{365D0BE5-162F-4F31-B4D8-9CA2363CBCB2}" type="pres">
      <dgm:prSet presAssocID="{19479F47-16CC-4026-B13F-C766955F0EE7}" presName="hierRoot1" presStyleCnt="0">
        <dgm:presLayoutVars>
          <dgm:hierBranch val="init"/>
        </dgm:presLayoutVars>
      </dgm:prSet>
      <dgm:spPr/>
    </dgm:pt>
    <dgm:pt modelId="{A5F725FF-8A98-4C1C-8BCE-35B4585A03D7}" type="pres">
      <dgm:prSet presAssocID="{19479F47-16CC-4026-B13F-C766955F0EE7}" presName="rootComposite1" presStyleCnt="0"/>
      <dgm:spPr/>
    </dgm:pt>
    <dgm:pt modelId="{44174074-A527-4DA9-9CC3-4FF41B0B3E7C}" type="pres">
      <dgm:prSet presAssocID="{19479F47-16CC-4026-B13F-C766955F0EE7}" presName="rootText1" presStyleLbl="node0" presStyleIdx="2" presStyleCnt="4" custScaleX="367349" custScaleY="141295" custLinFactNeighborX="26811" custLinFactNeighborY="-14065">
        <dgm:presLayoutVars>
          <dgm:chPref val="3"/>
        </dgm:presLayoutVars>
      </dgm:prSet>
      <dgm:spPr/>
    </dgm:pt>
    <dgm:pt modelId="{DB17E96B-6A15-4403-8196-4D0A4851DD31}" type="pres">
      <dgm:prSet presAssocID="{19479F47-16CC-4026-B13F-C766955F0EE7}" presName="rootConnector1" presStyleLbl="node1" presStyleIdx="0" presStyleCnt="0"/>
      <dgm:spPr/>
    </dgm:pt>
    <dgm:pt modelId="{7F6B6692-988E-4189-83BC-3C03E518D339}" type="pres">
      <dgm:prSet presAssocID="{19479F47-16CC-4026-B13F-C766955F0EE7}" presName="hierChild2" presStyleCnt="0"/>
      <dgm:spPr/>
    </dgm:pt>
    <dgm:pt modelId="{847AE0B5-C6B0-407B-A67C-CDFD4A5F095F}" type="pres">
      <dgm:prSet presAssocID="{19479F47-16CC-4026-B13F-C766955F0EE7}" presName="hierChild3" presStyleCnt="0"/>
      <dgm:spPr/>
    </dgm:pt>
    <dgm:pt modelId="{6A486E18-C8B7-46DF-9FF1-B4220897507E}" type="pres">
      <dgm:prSet presAssocID="{E6D55EB7-C544-4FD7-A9FD-A28B8F58FC83}" presName="hierRoot1" presStyleCnt="0">
        <dgm:presLayoutVars>
          <dgm:hierBranch val="init"/>
        </dgm:presLayoutVars>
      </dgm:prSet>
      <dgm:spPr/>
    </dgm:pt>
    <dgm:pt modelId="{1B357E01-FEDF-4266-ABF8-583F654AF3F1}" type="pres">
      <dgm:prSet presAssocID="{E6D55EB7-C544-4FD7-A9FD-A28B8F58FC83}" presName="rootComposite1" presStyleCnt="0"/>
      <dgm:spPr/>
    </dgm:pt>
    <dgm:pt modelId="{E0941112-071B-45F3-83C3-DAFF6C82661B}" type="pres">
      <dgm:prSet presAssocID="{E6D55EB7-C544-4FD7-A9FD-A28B8F58FC83}" presName="rootText1" presStyleLbl="node0" presStyleIdx="3" presStyleCnt="4" custScaleX="362831" custScaleY="141749" custLinFactNeighborX="28956" custLinFactNeighborY="-31509">
        <dgm:presLayoutVars>
          <dgm:chPref val="3"/>
        </dgm:presLayoutVars>
      </dgm:prSet>
      <dgm:spPr/>
    </dgm:pt>
    <dgm:pt modelId="{F2C3FFBE-32A7-4337-8EE2-26536240997D}" type="pres">
      <dgm:prSet presAssocID="{E6D55EB7-C544-4FD7-A9FD-A28B8F58FC83}" presName="rootConnector1" presStyleLbl="node1" presStyleIdx="0" presStyleCnt="0"/>
      <dgm:spPr/>
    </dgm:pt>
    <dgm:pt modelId="{A95A912B-88FB-4E24-A782-3003A4CB3C3C}" type="pres">
      <dgm:prSet presAssocID="{E6D55EB7-C544-4FD7-A9FD-A28B8F58FC83}" presName="hierChild2" presStyleCnt="0"/>
      <dgm:spPr/>
    </dgm:pt>
    <dgm:pt modelId="{44AD10BA-A704-4162-8013-A89101A2AC40}" type="pres">
      <dgm:prSet presAssocID="{E6D55EB7-C544-4FD7-A9FD-A28B8F58FC83}" presName="hierChild3" presStyleCnt="0"/>
      <dgm:spPr/>
    </dgm:pt>
  </dgm:ptLst>
  <dgm:cxnLst>
    <dgm:cxn modelId="{7C7F1F0D-16F4-4731-B45D-785B5BF3DFD6}" type="presOf" srcId="{E6D55EB7-C544-4FD7-A9FD-A28B8F58FC83}" destId="{E0941112-071B-45F3-83C3-DAFF6C82661B}" srcOrd="0" destOrd="0" presId="urn:microsoft.com/office/officeart/2009/3/layout/HorizontalOrganizationChart"/>
    <dgm:cxn modelId="{BBD1650F-2F36-4615-8C09-1354F5813F66}" type="presOf" srcId="{19479F47-16CC-4026-B13F-C766955F0EE7}" destId="{DB17E96B-6A15-4403-8196-4D0A4851DD31}" srcOrd="1" destOrd="0" presId="urn:microsoft.com/office/officeart/2009/3/layout/HorizontalOrganizationChart"/>
    <dgm:cxn modelId="{A7876E62-26AE-4B65-9679-9BE66B9D16BA}" srcId="{DA24CA21-EAAA-415B-A6E6-A97F9AEA0914}" destId="{E6D55EB7-C544-4FD7-A9FD-A28B8F58FC83}" srcOrd="3" destOrd="0" parTransId="{B57A5601-1E90-40ED-AA01-15C784C377E4}" sibTransId="{1CE4CB61-CFCA-4648-83FF-182A481AB9E0}"/>
    <dgm:cxn modelId="{0DF13C65-A389-41FE-8CC5-EE171D76E184}" type="presOf" srcId="{19479F47-16CC-4026-B13F-C766955F0EE7}" destId="{44174074-A527-4DA9-9CC3-4FF41B0B3E7C}" srcOrd="0" destOrd="0" presId="urn:microsoft.com/office/officeart/2009/3/layout/HorizontalOrganizationChart"/>
    <dgm:cxn modelId="{4BD49277-0ECC-411B-9372-B126F5FA9027}" type="presOf" srcId="{DA24CA21-EAAA-415B-A6E6-A97F9AEA0914}" destId="{DE0BF7E8-F545-4AC1-9039-8A8376D37657}" srcOrd="0" destOrd="0" presId="urn:microsoft.com/office/officeart/2009/3/layout/HorizontalOrganizationChart"/>
    <dgm:cxn modelId="{5D205E83-7EB2-48F4-9232-C0DA9BFE35F7}" type="presOf" srcId="{B918912F-4D8B-43F4-8643-1CC8EB419F6D}" destId="{C951A656-97D9-4A3B-9F0B-2655A1316F30}" srcOrd="1" destOrd="0" presId="urn:microsoft.com/office/officeart/2009/3/layout/HorizontalOrganizationChart"/>
    <dgm:cxn modelId="{D98D23A6-EC92-4D08-A54C-EDCC3871C893}" srcId="{DA24CA21-EAAA-415B-A6E6-A97F9AEA0914}" destId="{3217CF5F-8407-4BE9-BF8F-69571D9EDDEB}" srcOrd="1" destOrd="0" parTransId="{1ABC0F66-B3A6-4864-8EEE-78DBEB52A3DA}" sibTransId="{AF493A27-BC0C-4A6B-8F63-F671D56D4BDD}"/>
    <dgm:cxn modelId="{500519CD-FA7E-4D24-8B96-875D04932CE2}" type="presOf" srcId="{3217CF5F-8407-4BE9-BF8F-69571D9EDDEB}" destId="{73A2BEC1-28A5-4B45-AB93-CA709EB1309C}" srcOrd="1" destOrd="0" presId="urn:microsoft.com/office/officeart/2009/3/layout/HorizontalOrganizationChart"/>
    <dgm:cxn modelId="{47BA9BD7-CC4A-4129-9D41-455C81811342}" type="presOf" srcId="{E6D55EB7-C544-4FD7-A9FD-A28B8F58FC83}" destId="{F2C3FFBE-32A7-4337-8EE2-26536240997D}" srcOrd="1" destOrd="0" presId="urn:microsoft.com/office/officeart/2009/3/layout/HorizontalOrganizationChart"/>
    <dgm:cxn modelId="{D60C04DC-576B-4E1B-88BE-17E252343FE4}" type="presOf" srcId="{3217CF5F-8407-4BE9-BF8F-69571D9EDDEB}" destId="{4D068D23-7367-4299-A689-85203F149857}" srcOrd="0" destOrd="0" presId="urn:microsoft.com/office/officeart/2009/3/layout/HorizontalOrganizationChart"/>
    <dgm:cxn modelId="{4D11B7E9-59B2-46BF-B901-E4A129D69AB1}" srcId="{DA24CA21-EAAA-415B-A6E6-A97F9AEA0914}" destId="{19479F47-16CC-4026-B13F-C766955F0EE7}" srcOrd="2" destOrd="0" parTransId="{EBEBAD02-142B-412B-8BC7-BAE7DB379F07}" sibTransId="{9BAC7A86-1F86-4922-99DA-09FC43D520E7}"/>
    <dgm:cxn modelId="{7B1700FB-97AC-4660-BF4B-6706B9065557}" srcId="{DA24CA21-EAAA-415B-A6E6-A97F9AEA0914}" destId="{B918912F-4D8B-43F4-8643-1CC8EB419F6D}" srcOrd="0" destOrd="0" parTransId="{033D0CFA-3D28-4744-B770-838659D424D7}" sibTransId="{3BBD23EA-4316-4062-A87E-A29AFF620D98}"/>
    <dgm:cxn modelId="{0E5592FC-9B4A-4C00-A627-360E53C8E367}" type="presOf" srcId="{B918912F-4D8B-43F4-8643-1CC8EB419F6D}" destId="{86944791-8D0F-4FE3-9BA2-1A579BBC8D9E}" srcOrd="0" destOrd="0" presId="urn:microsoft.com/office/officeart/2009/3/layout/HorizontalOrganizationChart"/>
    <dgm:cxn modelId="{49F34422-CAA2-45B6-86A3-F230D2374373}" type="presParOf" srcId="{DE0BF7E8-F545-4AC1-9039-8A8376D37657}" destId="{B8D058DA-35BC-42DD-B1AC-432AB9E803C9}" srcOrd="0" destOrd="0" presId="urn:microsoft.com/office/officeart/2009/3/layout/HorizontalOrganizationChart"/>
    <dgm:cxn modelId="{92E7BF61-864B-43FB-A3A3-DE2AE0D74F4F}" type="presParOf" srcId="{B8D058DA-35BC-42DD-B1AC-432AB9E803C9}" destId="{0B27916D-9134-4A86-9178-B75D999A62C8}" srcOrd="0" destOrd="0" presId="urn:microsoft.com/office/officeart/2009/3/layout/HorizontalOrganizationChart"/>
    <dgm:cxn modelId="{9B5E1F34-0245-4CBD-A024-9E5B21B8C1C1}" type="presParOf" srcId="{0B27916D-9134-4A86-9178-B75D999A62C8}" destId="{86944791-8D0F-4FE3-9BA2-1A579BBC8D9E}" srcOrd="0" destOrd="0" presId="urn:microsoft.com/office/officeart/2009/3/layout/HorizontalOrganizationChart"/>
    <dgm:cxn modelId="{7F286F70-9CAC-40CF-83D0-3905A2882D42}" type="presParOf" srcId="{0B27916D-9134-4A86-9178-B75D999A62C8}" destId="{C951A656-97D9-4A3B-9F0B-2655A1316F30}" srcOrd="1" destOrd="0" presId="urn:microsoft.com/office/officeart/2009/3/layout/HorizontalOrganizationChart"/>
    <dgm:cxn modelId="{CBE66A34-E8A8-45B3-9A9F-BD3A9CCA7B93}" type="presParOf" srcId="{B8D058DA-35BC-42DD-B1AC-432AB9E803C9}" destId="{228303BE-C693-4C4F-A04C-5D91F4CBF861}" srcOrd="1" destOrd="0" presId="urn:microsoft.com/office/officeart/2009/3/layout/HorizontalOrganizationChart"/>
    <dgm:cxn modelId="{8D863648-85E9-4050-AF69-C00E64A8665A}" type="presParOf" srcId="{B8D058DA-35BC-42DD-B1AC-432AB9E803C9}" destId="{822EFFD4-57D5-4065-93C2-A3F31E202D45}" srcOrd="2" destOrd="0" presId="urn:microsoft.com/office/officeart/2009/3/layout/HorizontalOrganizationChart"/>
    <dgm:cxn modelId="{C6050348-8552-487F-A1ED-697320EC853D}" type="presParOf" srcId="{DE0BF7E8-F545-4AC1-9039-8A8376D37657}" destId="{4DE8FFFB-E89F-479B-B900-D9752D002542}" srcOrd="1" destOrd="0" presId="urn:microsoft.com/office/officeart/2009/3/layout/HorizontalOrganizationChart"/>
    <dgm:cxn modelId="{3DE3BB3C-42AB-4A5B-88B5-52E3F8E1F222}" type="presParOf" srcId="{4DE8FFFB-E89F-479B-B900-D9752D002542}" destId="{F97F3874-5A76-48CB-B33E-E0354FDD4E79}" srcOrd="0" destOrd="0" presId="urn:microsoft.com/office/officeart/2009/3/layout/HorizontalOrganizationChart"/>
    <dgm:cxn modelId="{10838E6D-F8C7-4333-82C7-1A8571E27F6B}" type="presParOf" srcId="{F97F3874-5A76-48CB-B33E-E0354FDD4E79}" destId="{4D068D23-7367-4299-A689-85203F149857}" srcOrd="0" destOrd="0" presId="urn:microsoft.com/office/officeart/2009/3/layout/HorizontalOrganizationChart"/>
    <dgm:cxn modelId="{22B8195C-8EF3-4294-8834-226333560E60}" type="presParOf" srcId="{F97F3874-5A76-48CB-B33E-E0354FDD4E79}" destId="{73A2BEC1-28A5-4B45-AB93-CA709EB1309C}" srcOrd="1" destOrd="0" presId="urn:microsoft.com/office/officeart/2009/3/layout/HorizontalOrganizationChart"/>
    <dgm:cxn modelId="{1AD5039A-3BC4-4A8D-A10A-71561C70F9A5}" type="presParOf" srcId="{4DE8FFFB-E89F-479B-B900-D9752D002542}" destId="{3D195892-E9D7-4F1F-8AE9-2D3B1DFB9A2C}" srcOrd="1" destOrd="0" presId="urn:microsoft.com/office/officeart/2009/3/layout/HorizontalOrganizationChart"/>
    <dgm:cxn modelId="{7CBA7D84-A0C4-434B-932D-3D19776A5436}" type="presParOf" srcId="{4DE8FFFB-E89F-479B-B900-D9752D002542}" destId="{A9E99FB7-2317-43F3-B149-EAFFFB1E50F8}" srcOrd="2" destOrd="0" presId="urn:microsoft.com/office/officeart/2009/3/layout/HorizontalOrganizationChart"/>
    <dgm:cxn modelId="{32B760D0-855A-4476-82C1-1620FEBDDF29}" type="presParOf" srcId="{DE0BF7E8-F545-4AC1-9039-8A8376D37657}" destId="{365D0BE5-162F-4F31-B4D8-9CA2363CBCB2}" srcOrd="2" destOrd="0" presId="urn:microsoft.com/office/officeart/2009/3/layout/HorizontalOrganizationChart"/>
    <dgm:cxn modelId="{093841A9-FC09-46E4-9619-17DCD4863DE8}" type="presParOf" srcId="{365D0BE5-162F-4F31-B4D8-9CA2363CBCB2}" destId="{A5F725FF-8A98-4C1C-8BCE-35B4585A03D7}" srcOrd="0" destOrd="0" presId="urn:microsoft.com/office/officeart/2009/3/layout/HorizontalOrganizationChart"/>
    <dgm:cxn modelId="{9494F060-88F2-4DF4-8414-773334F3AB77}" type="presParOf" srcId="{A5F725FF-8A98-4C1C-8BCE-35B4585A03D7}" destId="{44174074-A527-4DA9-9CC3-4FF41B0B3E7C}" srcOrd="0" destOrd="0" presId="urn:microsoft.com/office/officeart/2009/3/layout/HorizontalOrganizationChart"/>
    <dgm:cxn modelId="{FBFF5596-8885-4573-9B5A-E99623644B8D}" type="presParOf" srcId="{A5F725FF-8A98-4C1C-8BCE-35B4585A03D7}" destId="{DB17E96B-6A15-4403-8196-4D0A4851DD31}" srcOrd="1" destOrd="0" presId="urn:microsoft.com/office/officeart/2009/3/layout/HorizontalOrganizationChart"/>
    <dgm:cxn modelId="{856DF5DC-E83C-47F7-9BFA-22DBF4E6E055}" type="presParOf" srcId="{365D0BE5-162F-4F31-B4D8-9CA2363CBCB2}" destId="{7F6B6692-988E-4189-83BC-3C03E518D339}" srcOrd="1" destOrd="0" presId="urn:microsoft.com/office/officeart/2009/3/layout/HorizontalOrganizationChart"/>
    <dgm:cxn modelId="{4C9BBAC3-E742-479E-BE14-B3B9A94C95D3}" type="presParOf" srcId="{365D0BE5-162F-4F31-B4D8-9CA2363CBCB2}" destId="{847AE0B5-C6B0-407B-A67C-CDFD4A5F095F}" srcOrd="2" destOrd="0" presId="urn:microsoft.com/office/officeart/2009/3/layout/HorizontalOrganizationChart"/>
    <dgm:cxn modelId="{CC2E476E-E456-4CCD-95A7-06F11344023A}" type="presParOf" srcId="{DE0BF7E8-F545-4AC1-9039-8A8376D37657}" destId="{6A486E18-C8B7-46DF-9FF1-B4220897507E}" srcOrd="3" destOrd="0" presId="urn:microsoft.com/office/officeart/2009/3/layout/HorizontalOrganizationChart"/>
    <dgm:cxn modelId="{8A4059C8-7078-4E26-A334-910A3D161EA2}" type="presParOf" srcId="{6A486E18-C8B7-46DF-9FF1-B4220897507E}" destId="{1B357E01-FEDF-4266-ABF8-583F654AF3F1}" srcOrd="0" destOrd="0" presId="urn:microsoft.com/office/officeart/2009/3/layout/HorizontalOrganizationChart"/>
    <dgm:cxn modelId="{AA491A66-58BE-4AEF-B0E5-35B0F3F8A92C}" type="presParOf" srcId="{1B357E01-FEDF-4266-ABF8-583F654AF3F1}" destId="{E0941112-071B-45F3-83C3-DAFF6C82661B}" srcOrd="0" destOrd="0" presId="urn:microsoft.com/office/officeart/2009/3/layout/HorizontalOrganizationChart"/>
    <dgm:cxn modelId="{E0B93269-A693-4C4C-9ACB-B0366E18F147}" type="presParOf" srcId="{1B357E01-FEDF-4266-ABF8-583F654AF3F1}" destId="{F2C3FFBE-32A7-4337-8EE2-26536240997D}" srcOrd="1" destOrd="0" presId="urn:microsoft.com/office/officeart/2009/3/layout/HorizontalOrganizationChart"/>
    <dgm:cxn modelId="{4A0F2CDE-CC74-46B6-99C4-A8E4B6E0D388}" type="presParOf" srcId="{6A486E18-C8B7-46DF-9FF1-B4220897507E}" destId="{A95A912B-88FB-4E24-A782-3003A4CB3C3C}" srcOrd="1" destOrd="0" presId="urn:microsoft.com/office/officeart/2009/3/layout/HorizontalOrganizationChart"/>
    <dgm:cxn modelId="{8812D293-38FB-4ACC-A2A6-5A5CEBBC2699}" type="presParOf" srcId="{6A486E18-C8B7-46DF-9FF1-B4220897507E}" destId="{44AD10BA-A704-4162-8013-A89101A2AC40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C721FD-44A3-4B81-A19A-FE4F873AD23D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2DC1C50-65E2-4218-8AC5-A1527A33159E}">
      <dgm:prSet phldrT="[Text]" custT="1"/>
      <dgm:spPr/>
      <dgm:t>
        <a:bodyPr/>
        <a:lstStyle/>
        <a:p>
          <a:r>
            <a:rPr lang="en-GB" sz="2000" dirty="0">
              <a:latin typeface="Agency FB" panose="020B0503020202020204" pitchFamily="34" charset="0"/>
            </a:rPr>
            <a:t>1. Leisure Centre </a:t>
          </a:r>
        </a:p>
      </dgm:t>
    </dgm:pt>
    <dgm:pt modelId="{FC5DDFC6-5ECD-425F-9BB1-6DA172D6E439}" type="parTrans" cxnId="{3BF17D7F-6DF4-42AA-B880-F00C47B46631}">
      <dgm:prSet/>
      <dgm:spPr/>
      <dgm:t>
        <a:bodyPr/>
        <a:lstStyle/>
        <a:p>
          <a:endParaRPr lang="en-GB"/>
        </a:p>
      </dgm:t>
    </dgm:pt>
    <dgm:pt modelId="{EBD0596E-3BFA-431D-9A89-D3BA4E64E946}" type="sibTrans" cxnId="{3BF17D7F-6DF4-42AA-B880-F00C47B46631}">
      <dgm:prSet/>
      <dgm:spPr/>
      <dgm:t>
        <a:bodyPr/>
        <a:lstStyle/>
        <a:p>
          <a:endParaRPr lang="en-GB"/>
        </a:p>
      </dgm:t>
    </dgm:pt>
    <dgm:pt modelId="{E800197B-3808-43D5-8C38-6A5A13BEF81D}">
      <dgm:prSet custT="1"/>
      <dgm:spPr/>
      <dgm:t>
        <a:bodyPr/>
        <a:lstStyle/>
        <a:p>
          <a:r>
            <a:rPr lang="en-GB" sz="2000" dirty="0">
              <a:latin typeface="Agency FB" panose="020B0503020202020204" pitchFamily="34" charset="0"/>
            </a:rPr>
            <a:t>2. Train station</a:t>
          </a:r>
        </a:p>
      </dgm:t>
    </dgm:pt>
    <dgm:pt modelId="{B6EEF526-72E2-410F-96C3-2F055DD02A5B}" type="parTrans" cxnId="{97EFFA0A-DF1A-409F-B05E-0E4BBD2DF347}">
      <dgm:prSet/>
      <dgm:spPr/>
      <dgm:t>
        <a:bodyPr/>
        <a:lstStyle/>
        <a:p>
          <a:endParaRPr lang="en-GB"/>
        </a:p>
      </dgm:t>
    </dgm:pt>
    <dgm:pt modelId="{825F0D80-76F7-498F-AA12-F6238AF463B2}" type="sibTrans" cxnId="{97EFFA0A-DF1A-409F-B05E-0E4BBD2DF347}">
      <dgm:prSet/>
      <dgm:spPr/>
      <dgm:t>
        <a:bodyPr/>
        <a:lstStyle/>
        <a:p>
          <a:endParaRPr lang="en-GB"/>
        </a:p>
      </dgm:t>
    </dgm:pt>
    <dgm:pt modelId="{F3C72FE4-D70D-46F6-B3A0-88A85780D49A}">
      <dgm:prSet custT="1"/>
      <dgm:spPr/>
      <dgm:t>
        <a:bodyPr/>
        <a:lstStyle/>
        <a:p>
          <a:r>
            <a:rPr lang="en-GB" sz="2000">
              <a:latin typeface="Agency FB" panose="020B0503020202020204" pitchFamily="34" charset="0"/>
            </a:rPr>
            <a:t>3. Coal Mine </a:t>
          </a:r>
        </a:p>
      </dgm:t>
    </dgm:pt>
    <dgm:pt modelId="{FF0FA9EB-FBCD-4C8D-B594-BFE8F8CB75B4}" type="parTrans" cxnId="{47A54764-3C15-4E9C-9F03-4B965D1C1F8E}">
      <dgm:prSet/>
      <dgm:spPr/>
      <dgm:t>
        <a:bodyPr/>
        <a:lstStyle/>
        <a:p>
          <a:endParaRPr lang="en-GB"/>
        </a:p>
      </dgm:t>
    </dgm:pt>
    <dgm:pt modelId="{393ABA70-9233-4C3E-A5C3-C4FB3AF6DAB7}" type="sibTrans" cxnId="{47A54764-3C15-4E9C-9F03-4B965D1C1F8E}">
      <dgm:prSet/>
      <dgm:spPr/>
      <dgm:t>
        <a:bodyPr/>
        <a:lstStyle/>
        <a:p>
          <a:endParaRPr lang="en-GB"/>
        </a:p>
      </dgm:t>
    </dgm:pt>
    <dgm:pt modelId="{2D5F7C89-872E-4A9E-AC60-CA941B043E5D}">
      <dgm:prSet custT="1"/>
      <dgm:spPr/>
      <dgm:t>
        <a:bodyPr/>
        <a:lstStyle/>
        <a:p>
          <a:r>
            <a:rPr lang="en-GB" sz="2000" dirty="0">
              <a:latin typeface="Agency FB" panose="020B0503020202020204" pitchFamily="34" charset="0"/>
            </a:rPr>
            <a:t>4. Petrol station.</a:t>
          </a:r>
        </a:p>
      </dgm:t>
    </dgm:pt>
    <dgm:pt modelId="{EFE8D166-D3B7-4204-9EE9-D08D44191BE6}" type="parTrans" cxnId="{C853B5C5-075F-4E19-A3B3-85F46E8943D2}">
      <dgm:prSet/>
      <dgm:spPr/>
      <dgm:t>
        <a:bodyPr/>
        <a:lstStyle/>
        <a:p>
          <a:endParaRPr lang="en-GB"/>
        </a:p>
      </dgm:t>
    </dgm:pt>
    <dgm:pt modelId="{E863B5DC-386A-4F0C-8607-3CAD3CD74691}" type="sibTrans" cxnId="{C853B5C5-075F-4E19-A3B3-85F46E8943D2}">
      <dgm:prSet/>
      <dgm:spPr/>
      <dgm:t>
        <a:bodyPr/>
        <a:lstStyle/>
        <a:p>
          <a:endParaRPr lang="en-GB"/>
        </a:p>
      </dgm:t>
    </dgm:pt>
    <dgm:pt modelId="{F646ECA2-CAF7-4B9F-93FC-26C59B445BE4}">
      <dgm:prSet custT="1"/>
      <dgm:spPr/>
      <dgm:t>
        <a:bodyPr/>
        <a:lstStyle/>
        <a:p>
          <a:r>
            <a:rPr lang="en-GB" sz="2000">
              <a:latin typeface="Agency FB" panose="020B0503020202020204" pitchFamily="34" charset="0"/>
            </a:rPr>
            <a:t>5. Supermarket</a:t>
          </a:r>
        </a:p>
      </dgm:t>
    </dgm:pt>
    <dgm:pt modelId="{27ED5840-6CE8-47E6-8CFC-3D2B9A0634FD}" type="parTrans" cxnId="{275FA5CB-AFE2-4A92-9995-503796B2F2C7}">
      <dgm:prSet/>
      <dgm:spPr/>
      <dgm:t>
        <a:bodyPr/>
        <a:lstStyle/>
        <a:p>
          <a:endParaRPr lang="en-GB"/>
        </a:p>
      </dgm:t>
    </dgm:pt>
    <dgm:pt modelId="{C0434E0C-4794-4B05-8A4A-0EB010D7A747}" type="sibTrans" cxnId="{275FA5CB-AFE2-4A92-9995-503796B2F2C7}">
      <dgm:prSet/>
      <dgm:spPr/>
      <dgm:t>
        <a:bodyPr/>
        <a:lstStyle/>
        <a:p>
          <a:endParaRPr lang="en-GB"/>
        </a:p>
      </dgm:t>
    </dgm:pt>
    <dgm:pt modelId="{AC84C53C-B58F-4950-91E1-DEBB7EE2055D}">
      <dgm:prSet custT="1"/>
      <dgm:spPr/>
      <dgm:t>
        <a:bodyPr/>
        <a:lstStyle/>
        <a:p>
          <a:r>
            <a:rPr lang="en-GB" sz="2000" dirty="0">
              <a:latin typeface="Agency FB" panose="020B0503020202020204" pitchFamily="34" charset="0"/>
            </a:rPr>
            <a:t>6. Bread shop</a:t>
          </a:r>
        </a:p>
      </dgm:t>
    </dgm:pt>
    <dgm:pt modelId="{60F0B98A-321C-404E-8BC8-5D4579B0111F}" type="parTrans" cxnId="{18AD52EF-A244-4B60-8EBA-55E78F460410}">
      <dgm:prSet/>
      <dgm:spPr/>
      <dgm:t>
        <a:bodyPr/>
        <a:lstStyle/>
        <a:p>
          <a:endParaRPr lang="en-GB"/>
        </a:p>
      </dgm:t>
    </dgm:pt>
    <dgm:pt modelId="{53E2B49E-0704-4883-A86A-6EB2B7636911}" type="sibTrans" cxnId="{18AD52EF-A244-4B60-8EBA-55E78F460410}">
      <dgm:prSet/>
      <dgm:spPr/>
      <dgm:t>
        <a:bodyPr/>
        <a:lstStyle/>
        <a:p>
          <a:endParaRPr lang="en-GB"/>
        </a:p>
      </dgm:t>
    </dgm:pt>
    <dgm:pt modelId="{4018D3FB-F7D7-4D5D-A7FF-6E7754983D75}">
      <dgm:prSet custT="1"/>
      <dgm:spPr/>
      <dgm:t>
        <a:bodyPr/>
        <a:lstStyle/>
        <a:p>
          <a:r>
            <a:rPr lang="en-GB" sz="2000" dirty="0">
              <a:latin typeface="Agency FB" panose="020B0503020202020204" pitchFamily="34" charset="0"/>
            </a:rPr>
            <a:t>8. Houses </a:t>
          </a:r>
        </a:p>
      </dgm:t>
    </dgm:pt>
    <dgm:pt modelId="{F9153E00-6310-476F-A29A-B49A7E926CD1}" type="parTrans" cxnId="{991B0DB2-E3D4-4FA6-A3E0-870ACE7AF0BF}">
      <dgm:prSet/>
      <dgm:spPr/>
      <dgm:t>
        <a:bodyPr/>
        <a:lstStyle/>
        <a:p>
          <a:endParaRPr lang="en-GB"/>
        </a:p>
      </dgm:t>
    </dgm:pt>
    <dgm:pt modelId="{CDEE1A5A-117C-40AF-97E2-DFC78DEB2A3C}" type="sibTrans" cxnId="{991B0DB2-E3D4-4FA6-A3E0-870ACE7AF0BF}">
      <dgm:prSet/>
      <dgm:spPr/>
      <dgm:t>
        <a:bodyPr/>
        <a:lstStyle/>
        <a:p>
          <a:endParaRPr lang="en-GB"/>
        </a:p>
      </dgm:t>
    </dgm:pt>
    <dgm:pt modelId="{DC9F76AF-27D3-47C0-80B1-7ECA4A41A50B}">
      <dgm:prSet custT="1"/>
      <dgm:spPr/>
      <dgm:t>
        <a:bodyPr/>
        <a:lstStyle/>
        <a:p>
          <a:r>
            <a:rPr lang="en-GB" sz="2000" dirty="0">
              <a:latin typeface="Agency FB" panose="020B0503020202020204" pitchFamily="34" charset="0"/>
            </a:rPr>
            <a:t>9. Clothes shop </a:t>
          </a:r>
        </a:p>
      </dgm:t>
    </dgm:pt>
    <dgm:pt modelId="{32575A20-37E4-4B20-81B3-23A5ACBF1A89}" type="parTrans" cxnId="{0F54EC2B-FDD2-446A-8CED-4497E62B851E}">
      <dgm:prSet/>
      <dgm:spPr/>
      <dgm:t>
        <a:bodyPr/>
        <a:lstStyle/>
        <a:p>
          <a:endParaRPr lang="en-GB"/>
        </a:p>
      </dgm:t>
    </dgm:pt>
    <dgm:pt modelId="{17326891-5FEA-4266-B294-C5C6456B1F58}" type="sibTrans" cxnId="{0F54EC2B-FDD2-446A-8CED-4497E62B851E}">
      <dgm:prSet/>
      <dgm:spPr/>
      <dgm:t>
        <a:bodyPr/>
        <a:lstStyle/>
        <a:p>
          <a:endParaRPr lang="en-GB"/>
        </a:p>
      </dgm:t>
    </dgm:pt>
    <dgm:pt modelId="{4D97CC86-8517-438C-97E4-2825AB3DBE91}">
      <dgm:prSet custT="1"/>
      <dgm:spPr/>
      <dgm:t>
        <a:bodyPr/>
        <a:lstStyle/>
        <a:p>
          <a:r>
            <a:rPr lang="en-GB" sz="2000" dirty="0">
              <a:latin typeface="Agency FB" panose="020B0503020202020204" pitchFamily="34" charset="0"/>
            </a:rPr>
            <a:t>10. School</a:t>
          </a:r>
          <a:endParaRPr lang="en-GB" sz="2300" dirty="0">
            <a:latin typeface="Agency FB" panose="020B0503020202020204" pitchFamily="34" charset="0"/>
          </a:endParaRPr>
        </a:p>
      </dgm:t>
    </dgm:pt>
    <dgm:pt modelId="{44058957-D927-47F7-87BA-247F9C7DB8C3}" type="parTrans" cxnId="{853DA860-19F6-4F04-B712-E67EB980D99E}">
      <dgm:prSet/>
      <dgm:spPr/>
      <dgm:t>
        <a:bodyPr/>
        <a:lstStyle/>
        <a:p>
          <a:endParaRPr lang="en-GB"/>
        </a:p>
      </dgm:t>
    </dgm:pt>
    <dgm:pt modelId="{C0E0E977-FA4C-4908-8871-3C45D4CBDF56}" type="sibTrans" cxnId="{853DA860-19F6-4F04-B712-E67EB980D99E}">
      <dgm:prSet/>
      <dgm:spPr/>
      <dgm:t>
        <a:bodyPr/>
        <a:lstStyle/>
        <a:p>
          <a:endParaRPr lang="en-GB"/>
        </a:p>
      </dgm:t>
    </dgm:pt>
    <dgm:pt modelId="{D285C51C-91D6-440C-9E76-C3A16A32DEE9}">
      <dgm:prSet custT="1"/>
      <dgm:spPr/>
      <dgm:t>
        <a:bodyPr/>
        <a:lstStyle/>
        <a:p>
          <a:r>
            <a:rPr lang="en-GB" sz="2000">
              <a:latin typeface="Agency FB" panose="020B0503020202020204" pitchFamily="34" charset="0"/>
            </a:rPr>
            <a:t>7. Police Station </a:t>
          </a:r>
        </a:p>
      </dgm:t>
    </dgm:pt>
    <dgm:pt modelId="{DEE22E57-D3EA-4102-9264-D53B31B48F6C}" type="sibTrans" cxnId="{52E3CBD8-D8F5-4D81-94D8-C4E0D3301CD3}">
      <dgm:prSet/>
      <dgm:spPr/>
      <dgm:t>
        <a:bodyPr/>
        <a:lstStyle/>
        <a:p>
          <a:endParaRPr lang="en-GB"/>
        </a:p>
      </dgm:t>
    </dgm:pt>
    <dgm:pt modelId="{2F540632-324D-40EC-9BF0-E8EDFEB21756}" type="parTrans" cxnId="{52E3CBD8-D8F5-4D81-94D8-C4E0D3301CD3}">
      <dgm:prSet/>
      <dgm:spPr/>
      <dgm:t>
        <a:bodyPr/>
        <a:lstStyle/>
        <a:p>
          <a:endParaRPr lang="en-GB"/>
        </a:p>
      </dgm:t>
    </dgm:pt>
    <dgm:pt modelId="{28086DE8-686F-40CF-AD26-444A0072BE5F}" type="pres">
      <dgm:prSet presAssocID="{B2C721FD-44A3-4B81-A19A-FE4F873AD23D}" presName="diagram" presStyleCnt="0">
        <dgm:presLayoutVars>
          <dgm:dir/>
          <dgm:resizeHandles val="exact"/>
        </dgm:presLayoutVars>
      </dgm:prSet>
      <dgm:spPr/>
    </dgm:pt>
    <dgm:pt modelId="{FA3C9B7A-D4A0-4DAB-87F4-06BC2724B339}" type="pres">
      <dgm:prSet presAssocID="{92DC1C50-65E2-4218-8AC5-A1527A33159E}" presName="node" presStyleLbl="node1" presStyleIdx="0" presStyleCnt="10">
        <dgm:presLayoutVars>
          <dgm:bulletEnabled val="1"/>
        </dgm:presLayoutVars>
      </dgm:prSet>
      <dgm:spPr/>
    </dgm:pt>
    <dgm:pt modelId="{D12FAC30-7213-4EFE-82B2-3EBDC9064F19}" type="pres">
      <dgm:prSet presAssocID="{EBD0596E-3BFA-431D-9A89-D3BA4E64E946}" presName="sibTrans" presStyleCnt="0"/>
      <dgm:spPr/>
    </dgm:pt>
    <dgm:pt modelId="{F56D955D-419C-4247-96D6-D9FFCB19CB56}" type="pres">
      <dgm:prSet presAssocID="{E800197B-3808-43D5-8C38-6A5A13BEF81D}" presName="node" presStyleLbl="node1" presStyleIdx="1" presStyleCnt="10">
        <dgm:presLayoutVars>
          <dgm:bulletEnabled val="1"/>
        </dgm:presLayoutVars>
      </dgm:prSet>
      <dgm:spPr/>
    </dgm:pt>
    <dgm:pt modelId="{5569E68A-443A-404D-B0B8-CF9333C61F76}" type="pres">
      <dgm:prSet presAssocID="{825F0D80-76F7-498F-AA12-F6238AF463B2}" presName="sibTrans" presStyleCnt="0"/>
      <dgm:spPr/>
    </dgm:pt>
    <dgm:pt modelId="{ECEB4DF2-A949-42BA-BA7C-295F73D7FF95}" type="pres">
      <dgm:prSet presAssocID="{F3C72FE4-D70D-46F6-B3A0-88A85780D49A}" presName="node" presStyleLbl="node1" presStyleIdx="2" presStyleCnt="10">
        <dgm:presLayoutVars>
          <dgm:bulletEnabled val="1"/>
        </dgm:presLayoutVars>
      </dgm:prSet>
      <dgm:spPr/>
    </dgm:pt>
    <dgm:pt modelId="{09AC281E-5628-47F3-8E79-CA293E546A12}" type="pres">
      <dgm:prSet presAssocID="{393ABA70-9233-4C3E-A5C3-C4FB3AF6DAB7}" presName="sibTrans" presStyleCnt="0"/>
      <dgm:spPr/>
    </dgm:pt>
    <dgm:pt modelId="{5E0A8586-7CD3-47B8-85C9-3A22F119B13A}" type="pres">
      <dgm:prSet presAssocID="{2D5F7C89-872E-4A9E-AC60-CA941B043E5D}" presName="node" presStyleLbl="node1" presStyleIdx="3" presStyleCnt="10">
        <dgm:presLayoutVars>
          <dgm:bulletEnabled val="1"/>
        </dgm:presLayoutVars>
      </dgm:prSet>
      <dgm:spPr/>
    </dgm:pt>
    <dgm:pt modelId="{B208E127-E9BB-4D7A-A583-86F190A34895}" type="pres">
      <dgm:prSet presAssocID="{E863B5DC-386A-4F0C-8607-3CAD3CD74691}" presName="sibTrans" presStyleCnt="0"/>
      <dgm:spPr/>
    </dgm:pt>
    <dgm:pt modelId="{9288C588-EBAF-4D62-BC7F-899BA50A5547}" type="pres">
      <dgm:prSet presAssocID="{F646ECA2-CAF7-4B9F-93FC-26C59B445BE4}" presName="node" presStyleLbl="node1" presStyleIdx="4" presStyleCnt="10">
        <dgm:presLayoutVars>
          <dgm:bulletEnabled val="1"/>
        </dgm:presLayoutVars>
      </dgm:prSet>
      <dgm:spPr/>
    </dgm:pt>
    <dgm:pt modelId="{25015003-0B62-4541-A4A1-C4BD117DFDF6}" type="pres">
      <dgm:prSet presAssocID="{C0434E0C-4794-4B05-8A4A-0EB010D7A747}" presName="sibTrans" presStyleCnt="0"/>
      <dgm:spPr/>
    </dgm:pt>
    <dgm:pt modelId="{24DF6218-052A-4850-8A47-4EE4C9DDF19A}" type="pres">
      <dgm:prSet presAssocID="{AC84C53C-B58F-4950-91E1-DEBB7EE2055D}" presName="node" presStyleLbl="node1" presStyleIdx="5" presStyleCnt="10">
        <dgm:presLayoutVars>
          <dgm:bulletEnabled val="1"/>
        </dgm:presLayoutVars>
      </dgm:prSet>
      <dgm:spPr/>
    </dgm:pt>
    <dgm:pt modelId="{79C8664E-A70E-43D0-8C37-96BBED60CDEF}" type="pres">
      <dgm:prSet presAssocID="{53E2B49E-0704-4883-A86A-6EB2B7636911}" presName="sibTrans" presStyleCnt="0"/>
      <dgm:spPr/>
    </dgm:pt>
    <dgm:pt modelId="{E5561F49-4F33-4BE2-8A14-AB07D8E20F62}" type="pres">
      <dgm:prSet presAssocID="{D285C51C-91D6-440C-9E76-C3A16A32DEE9}" presName="node" presStyleLbl="node1" presStyleIdx="6" presStyleCnt="10">
        <dgm:presLayoutVars>
          <dgm:bulletEnabled val="1"/>
        </dgm:presLayoutVars>
      </dgm:prSet>
      <dgm:spPr/>
    </dgm:pt>
    <dgm:pt modelId="{E1B4E436-9D73-4935-974C-4CCE529087A2}" type="pres">
      <dgm:prSet presAssocID="{DEE22E57-D3EA-4102-9264-D53B31B48F6C}" presName="sibTrans" presStyleCnt="0"/>
      <dgm:spPr/>
    </dgm:pt>
    <dgm:pt modelId="{D705C14A-E8F5-48E0-9469-B42F71884BE2}" type="pres">
      <dgm:prSet presAssocID="{4018D3FB-F7D7-4D5D-A7FF-6E7754983D75}" presName="node" presStyleLbl="node1" presStyleIdx="7" presStyleCnt="10">
        <dgm:presLayoutVars>
          <dgm:bulletEnabled val="1"/>
        </dgm:presLayoutVars>
      </dgm:prSet>
      <dgm:spPr/>
    </dgm:pt>
    <dgm:pt modelId="{DD2852A6-8B30-42AD-9885-FC209C2B0FFD}" type="pres">
      <dgm:prSet presAssocID="{CDEE1A5A-117C-40AF-97E2-DFC78DEB2A3C}" presName="sibTrans" presStyleCnt="0"/>
      <dgm:spPr/>
    </dgm:pt>
    <dgm:pt modelId="{D563F38D-C304-4D4E-9184-08C8254EA1D0}" type="pres">
      <dgm:prSet presAssocID="{DC9F76AF-27D3-47C0-80B1-7ECA4A41A50B}" presName="node" presStyleLbl="node1" presStyleIdx="8" presStyleCnt="10">
        <dgm:presLayoutVars>
          <dgm:bulletEnabled val="1"/>
        </dgm:presLayoutVars>
      </dgm:prSet>
      <dgm:spPr/>
    </dgm:pt>
    <dgm:pt modelId="{000A2894-82EE-45CF-A791-02B9AB61FF0C}" type="pres">
      <dgm:prSet presAssocID="{17326891-5FEA-4266-B294-C5C6456B1F58}" presName="sibTrans" presStyleCnt="0"/>
      <dgm:spPr/>
    </dgm:pt>
    <dgm:pt modelId="{D74EB548-058A-4FEA-BA95-C4CA34C81FF0}" type="pres">
      <dgm:prSet presAssocID="{4D97CC86-8517-438C-97E4-2825AB3DBE91}" presName="node" presStyleLbl="node1" presStyleIdx="9" presStyleCnt="10">
        <dgm:presLayoutVars>
          <dgm:bulletEnabled val="1"/>
        </dgm:presLayoutVars>
      </dgm:prSet>
      <dgm:spPr/>
    </dgm:pt>
  </dgm:ptLst>
  <dgm:cxnLst>
    <dgm:cxn modelId="{EA47CE05-F540-4FB4-B1D5-7C1E392B9FEC}" type="presOf" srcId="{4D97CC86-8517-438C-97E4-2825AB3DBE91}" destId="{D74EB548-058A-4FEA-BA95-C4CA34C81FF0}" srcOrd="0" destOrd="0" presId="urn:microsoft.com/office/officeart/2005/8/layout/default"/>
    <dgm:cxn modelId="{97EFFA0A-DF1A-409F-B05E-0E4BBD2DF347}" srcId="{B2C721FD-44A3-4B81-A19A-FE4F873AD23D}" destId="{E800197B-3808-43D5-8C38-6A5A13BEF81D}" srcOrd="1" destOrd="0" parTransId="{B6EEF526-72E2-410F-96C3-2F055DD02A5B}" sibTransId="{825F0D80-76F7-498F-AA12-F6238AF463B2}"/>
    <dgm:cxn modelId="{11A0371D-E54B-4C84-BBA9-BE8CBA4C9712}" type="presOf" srcId="{4018D3FB-F7D7-4D5D-A7FF-6E7754983D75}" destId="{D705C14A-E8F5-48E0-9469-B42F71884BE2}" srcOrd="0" destOrd="0" presId="urn:microsoft.com/office/officeart/2005/8/layout/default"/>
    <dgm:cxn modelId="{66CC4A1D-12BC-4BD0-9D8B-9388D215BB64}" type="presOf" srcId="{B2C721FD-44A3-4B81-A19A-FE4F873AD23D}" destId="{28086DE8-686F-40CF-AD26-444A0072BE5F}" srcOrd="0" destOrd="0" presId="urn:microsoft.com/office/officeart/2005/8/layout/default"/>
    <dgm:cxn modelId="{89A5A126-9034-4B63-8CDC-E25B7F403D9F}" type="presOf" srcId="{92DC1C50-65E2-4218-8AC5-A1527A33159E}" destId="{FA3C9B7A-D4A0-4DAB-87F4-06BC2724B339}" srcOrd="0" destOrd="0" presId="urn:microsoft.com/office/officeart/2005/8/layout/default"/>
    <dgm:cxn modelId="{0F54EC2B-FDD2-446A-8CED-4497E62B851E}" srcId="{B2C721FD-44A3-4B81-A19A-FE4F873AD23D}" destId="{DC9F76AF-27D3-47C0-80B1-7ECA4A41A50B}" srcOrd="8" destOrd="0" parTransId="{32575A20-37E4-4B20-81B3-23A5ACBF1A89}" sibTransId="{17326891-5FEA-4266-B294-C5C6456B1F58}"/>
    <dgm:cxn modelId="{0CCCAE30-FAE3-4BA0-A5E5-61511CB332F2}" type="presOf" srcId="{F3C72FE4-D70D-46F6-B3A0-88A85780D49A}" destId="{ECEB4DF2-A949-42BA-BA7C-295F73D7FF95}" srcOrd="0" destOrd="0" presId="urn:microsoft.com/office/officeart/2005/8/layout/default"/>
    <dgm:cxn modelId="{419A6A32-1920-4EF2-A73B-C05FC57A0A4D}" type="presOf" srcId="{2D5F7C89-872E-4A9E-AC60-CA941B043E5D}" destId="{5E0A8586-7CD3-47B8-85C9-3A22F119B13A}" srcOrd="0" destOrd="0" presId="urn:microsoft.com/office/officeart/2005/8/layout/default"/>
    <dgm:cxn modelId="{853DA860-19F6-4F04-B712-E67EB980D99E}" srcId="{B2C721FD-44A3-4B81-A19A-FE4F873AD23D}" destId="{4D97CC86-8517-438C-97E4-2825AB3DBE91}" srcOrd="9" destOrd="0" parTransId="{44058957-D927-47F7-87BA-247F9C7DB8C3}" sibTransId="{C0E0E977-FA4C-4908-8871-3C45D4CBDF56}"/>
    <dgm:cxn modelId="{3EB66243-1297-4332-8CC7-4AB84437E752}" type="presOf" srcId="{D285C51C-91D6-440C-9E76-C3A16A32DEE9}" destId="{E5561F49-4F33-4BE2-8A14-AB07D8E20F62}" srcOrd="0" destOrd="0" presId="urn:microsoft.com/office/officeart/2005/8/layout/default"/>
    <dgm:cxn modelId="{47A54764-3C15-4E9C-9F03-4B965D1C1F8E}" srcId="{B2C721FD-44A3-4B81-A19A-FE4F873AD23D}" destId="{F3C72FE4-D70D-46F6-B3A0-88A85780D49A}" srcOrd="2" destOrd="0" parTransId="{FF0FA9EB-FBCD-4C8D-B594-BFE8F8CB75B4}" sibTransId="{393ABA70-9233-4C3E-A5C3-C4FB3AF6DAB7}"/>
    <dgm:cxn modelId="{0C8D2752-6F41-40C4-A0DA-41C87B4208A1}" type="presOf" srcId="{DC9F76AF-27D3-47C0-80B1-7ECA4A41A50B}" destId="{D563F38D-C304-4D4E-9184-08C8254EA1D0}" srcOrd="0" destOrd="0" presId="urn:microsoft.com/office/officeart/2005/8/layout/default"/>
    <dgm:cxn modelId="{3BF17D7F-6DF4-42AA-B880-F00C47B46631}" srcId="{B2C721FD-44A3-4B81-A19A-FE4F873AD23D}" destId="{92DC1C50-65E2-4218-8AC5-A1527A33159E}" srcOrd="0" destOrd="0" parTransId="{FC5DDFC6-5ECD-425F-9BB1-6DA172D6E439}" sibTransId="{EBD0596E-3BFA-431D-9A89-D3BA4E64E946}"/>
    <dgm:cxn modelId="{D5A5DC97-8D28-4385-8CE0-43A416477E4E}" type="presOf" srcId="{F646ECA2-CAF7-4B9F-93FC-26C59B445BE4}" destId="{9288C588-EBAF-4D62-BC7F-899BA50A5547}" srcOrd="0" destOrd="0" presId="urn:microsoft.com/office/officeart/2005/8/layout/default"/>
    <dgm:cxn modelId="{565BDD9B-CF8E-41EC-A17B-E1B3EFC5D57A}" type="presOf" srcId="{E800197B-3808-43D5-8C38-6A5A13BEF81D}" destId="{F56D955D-419C-4247-96D6-D9FFCB19CB56}" srcOrd="0" destOrd="0" presId="urn:microsoft.com/office/officeart/2005/8/layout/default"/>
    <dgm:cxn modelId="{A18DA0AA-4B2B-4CAD-A672-52B7378A7A74}" type="presOf" srcId="{AC84C53C-B58F-4950-91E1-DEBB7EE2055D}" destId="{24DF6218-052A-4850-8A47-4EE4C9DDF19A}" srcOrd="0" destOrd="0" presId="urn:microsoft.com/office/officeart/2005/8/layout/default"/>
    <dgm:cxn modelId="{991B0DB2-E3D4-4FA6-A3E0-870ACE7AF0BF}" srcId="{B2C721FD-44A3-4B81-A19A-FE4F873AD23D}" destId="{4018D3FB-F7D7-4D5D-A7FF-6E7754983D75}" srcOrd="7" destOrd="0" parTransId="{F9153E00-6310-476F-A29A-B49A7E926CD1}" sibTransId="{CDEE1A5A-117C-40AF-97E2-DFC78DEB2A3C}"/>
    <dgm:cxn modelId="{C853B5C5-075F-4E19-A3B3-85F46E8943D2}" srcId="{B2C721FD-44A3-4B81-A19A-FE4F873AD23D}" destId="{2D5F7C89-872E-4A9E-AC60-CA941B043E5D}" srcOrd="3" destOrd="0" parTransId="{EFE8D166-D3B7-4204-9EE9-D08D44191BE6}" sibTransId="{E863B5DC-386A-4F0C-8607-3CAD3CD74691}"/>
    <dgm:cxn modelId="{275FA5CB-AFE2-4A92-9995-503796B2F2C7}" srcId="{B2C721FD-44A3-4B81-A19A-FE4F873AD23D}" destId="{F646ECA2-CAF7-4B9F-93FC-26C59B445BE4}" srcOrd="4" destOrd="0" parTransId="{27ED5840-6CE8-47E6-8CFC-3D2B9A0634FD}" sibTransId="{C0434E0C-4794-4B05-8A4A-0EB010D7A747}"/>
    <dgm:cxn modelId="{52E3CBD8-D8F5-4D81-94D8-C4E0D3301CD3}" srcId="{B2C721FD-44A3-4B81-A19A-FE4F873AD23D}" destId="{D285C51C-91D6-440C-9E76-C3A16A32DEE9}" srcOrd="6" destOrd="0" parTransId="{2F540632-324D-40EC-9BF0-E8EDFEB21756}" sibTransId="{DEE22E57-D3EA-4102-9264-D53B31B48F6C}"/>
    <dgm:cxn modelId="{18AD52EF-A244-4B60-8EBA-55E78F460410}" srcId="{B2C721FD-44A3-4B81-A19A-FE4F873AD23D}" destId="{AC84C53C-B58F-4950-91E1-DEBB7EE2055D}" srcOrd="5" destOrd="0" parTransId="{60F0B98A-321C-404E-8BC8-5D4579B0111F}" sibTransId="{53E2B49E-0704-4883-A86A-6EB2B7636911}"/>
    <dgm:cxn modelId="{B161BCC3-FF27-48B3-99F3-9379CC8FDBB4}" type="presParOf" srcId="{28086DE8-686F-40CF-AD26-444A0072BE5F}" destId="{FA3C9B7A-D4A0-4DAB-87F4-06BC2724B339}" srcOrd="0" destOrd="0" presId="urn:microsoft.com/office/officeart/2005/8/layout/default"/>
    <dgm:cxn modelId="{1A3476F3-935B-46EA-9CA7-8DF45C9B956C}" type="presParOf" srcId="{28086DE8-686F-40CF-AD26-444A0072BE5F}" destId="{D12FAC30-7213-4EFE-82B2-3EBDC9064F19}" srcOrd="1" destOrd="0" presId="urn:microsoft.com/office/officeart/2005/8/layout/default"/>
    <dgm:cxn modelId="{E0651489-39C7-494E-8105-08E44284E477}" type="presParOf" srcId="{28086DE8-686F-40CF-AD26-444A0072BE5F}" destId="{F56D955D-419C-4247-96D6-D9FFCB19CB56}" srcOrd="2" destOrd="0" presId="urn:microsoft.com/office/officeart/2005/8/layout/default"/>
    <dgm:cxn modelId="{D82169D1-A5FC-4B3F-820D-3521F57F610F}" type="presParOf" srcId="{28086DE8-686F-40CF-AD26-444A0072BE5F}" destId="{5569E68A-443A-404D-B0B8-CF9333C61F76}" srcOrd="3" destOrd="0" presId="urn:microsoft.com/office/officeart/2005/8/layout/default"/>
    <dgm:cxn modelId="{45253FBF-3FE1-4463-9268-2DEB7B2D9712}" type="presParOf" srcId="{28086DE8-686F-40CF-AD26-444A0072BE5F}" destId="{ECEB4DF2-A949-42BA-BA7C-295F73D7FF95}" srcOrd="4" destOrd="0" presId="urn:microsoft.com/office/officeart/2005/8/layout/default"/>
    <dgm:cxn modelId="{CDC73A1B-E029-43FA-A3DC-2AD57973D0C8}" type="presParOf" srcId="{28086DE8-686F-40CF-AD26-444A0072BE5F}" destId="{09AC281E-5628-47F3-8E79-CA293E546A12}" srcOrd="5" destOrd="0" presId="urn:microsoft.com/office/officeart/2005/8/layout/default"/>
    <dgm:cxn modelId="{EF32E827-B515-45F9-B62D-1A01C20B15CC}" type="presParOf" srcId="{28086DE8-686F-40CF-AD26-444A0072BE5F}" destId="{5E0A8586-7CD3-47B8-85C9-3A22F119B13A}" srcOrd="6" destOrd="0" presId="urn:microsoft.com/office/officeart/2005/8/layout/default"/>
    <dgm:cxn modelId="{2A1A2803-4551-4A50-94F2-C1FB73A9CA2A}" type="presParOf" srcId="{28086DE8-686F-40CF-AD26-444A0072BE5F}" destId="{B208E127-E9BB-4D7A-A583-86F190A34895}" srcOrd="7" destOrd="0" presId="urn:microsoft.com/office/officeart/2005/8/layout/default"/>
    <dgm:cxn modelId="{B3D02A69-227A-461E-BC59-E0BAD30926D5}" type="presParOf" srcId="{28086DE8-686F-40CF-AD26-444A0072BE5F}" destId="{9288C588-EBAF-4D62-BC7F-899BA50A5547}" srcOrd="8" destOrd="0" presId="urn:microsoft.com/office/officeart/2005/8/layout/default"/>
    <dgm:cxn modelId="{C8197CC9-F371-45C4-A1AB-BE34193249B4}" type="presParOf" srcId="{28086DE8-686F-40CF-AD26-444A0072BE5F}" destId="{25015003-0B62-4541-A4A1-C4BD117DFDF6}" srcOrd="9" destOrd="0" presId="urn:microsoft.com/office/officeart/2005/8/layout/default"/>
    <dgm:cxn modelId="{85DC7C64-0EBD-474D-A4BA-F78DE9FF8ECB}" type="presParOf" srcId="{28086DE8-686F-40CF-AD26-444A0072BE5F}" destId="{24DF6218-052A-4850-8A47-4EE4C9DDF19A}" srcOrd="10" destOrd="0" presId="urn:microsoft.com/office/officeart/2005/8/layout/default"/>
    <dgm:cxn modelId="{61F6C69D-9C97-44DD-978F-6DEA3C65201A}" type="presParOf" srcId="{28086DE8-686F-40CF-AD26-444A0072BE5F}" destId="{79C8664E-A70E-43D0-8C37-96BBED60CDEF}" srcOrd="11" destOrd="0" presId="urn:microsoft.com/office/officeart/2005/8/layout/default"/>
    <dgm:cxn modelId="{E7D8B520-E29E-48DC-8880-4035A0D8CEBC}" type="presParOf" srcId="{28086DE8-686F-40CF-AD26-444A0072BE5F}" destId="{E5561F49-4F33-4BE2-8A14-AB07D8E20F62}" srcOrd="12" destOrd="0" presId="urn:microsoft.com/office/officeart/2005/8/layout/default"/>
    <dgm:cxn modelId="{5445E63F-8CDB-4055-9FA9-FCB05D35809F}" type="presParOf" srcId="{28086DE8-686F-40CF-AD26-444A0072BE5F}" destId="{E1B4E436-9D73-4935-974C-4CCE529087A2}" srcOrd="13" destOrd="0" presId="urn:microsoft.com/office/officeart/2005/8/layout/default"/>
    <dgm:cxn modelId="{82613F22-0C75-4B79-9266-CBC8A73839C0}" type="presParOf" srcId="{28086DE8-686F-40CF-AD26-444A0072BE5F}" destId="{D705C14A-E8F5-48E0-9469-B42F71884BE2}" srcOrd="14" destOrd="0" presId="urn:microsoft.com/office/officeart/2005/8/layout/default"/>
    <dgm:cxn modelId="{4960D1EE-CB9D-432B-AF44-05E0CDC8887C}" type="presParOf" srcId="{28086DE8-686F-40CF-AD26-444A0072BE5F}" destId="{DD2852A6-8B30-42AD-9885-FC209C2B0FFD}" srcOrd="15" destOrd="0" presId="urn:microsoft.com/office/officeart/2005/8/layout/default"/>
    <dgm:cxn modelId="{828BFB01-C6F7-450E-B67B-E530A6080C01}" type="presParOf" srcId="{28086DE8-686F-40CF-AD26-444A0072BE5F}" destId="{D563F38D-C304-4D4E-9184-08C8254EA1D0}" srcOrd="16" destOrd="0" presId="urn:microsoft.com/office/officeart/2005/8/layout/default"/>
    <dgm:cxn modelId="{AF55DD1A-0E7B-4D2B-BCEA-237BB430C3AD}" type="presParOf" srcId="{28086DE8-686F-40CF-AD26-444A0072BE5F}" destId="{000A2894-82EE-45CF-A791-02B9AB61FF0C}" srcOrd="17" destOrd="0" presId="urn:microsoft.com/office/officeart/2005/8/layout/default"/>
    <dgm:cxn modelId="{B3FE542B-65BE-4CDE-B6C7-C613A2F7FEF3}" type="presParOf" srcId="{28086DE8-686F-40CF-AD26-444A0072BE5F}" destId="{D74EB548-058A-4FEA-BA95-C4CA34C81FF0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8EEEDD-9F8E-4B21-937B-31A8482FE642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5C9E7AC-B9D3-4FC0-B476-1DA1DAE21FF8}">
      <dgm:prSet phldrT="[Text]"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algn="l">
            <a:lnSpc>
              <a:spcPts val="2500"/>
            </a:lnSpc>
            <a:buNone/>
          </a:pPr>
          <a:r>
            <a:rPr lang="en-GB" sz="2000" b="1" u="sng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All will complete:</a:t>
          </a:r>
        </a:p>
      </dgm:t>
    </dgm:pt>
    <dgm:pt modelId="{6D607187-AEF7-46E4-9B70-91C89C217635}" type="parTrans" cxnId="{C530D960-811C-4BF7-B0C0-68A9647BCD3C}">
      <dgm:prSet/>
      <dgm:spPr/>
      <dgm:t>
        <a:bodyPr/>
        <a:lstStyle/>
        <a:p>
          <a:endParaRPr lang="en-GB"/>
        </a:p>
      </dgm:t>
    </dgm:pt>
    <dgm:pt modelId="{61B4982E-A765-4FB6-9DD2-709E1552F826}" type="sibTrans" cxnId="{C530D960-811C-4BF7-B0C0-68A9647BCD3C}">
      <dgm:prSet/>
      <dgm:spPr/>
      <dgm:t>
        <a:bodyPr/>
        <a:lstStyle/>
        <a:p>
          <a:endParaRPr lang="en-GB"/>
        </a:p>
      </dgm:t>
    </dgm:pt>
    <dgm:pt modelId="{B74B9F83-6446-4952-97C3-BA4D7B214533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 algn="l">
            <a:lnSpc>
              <a:spcPts val="2500"/>
            </a:lnSpc>
            <a:buFont typeface="Wingdings" panose="05000000000000000000" pitchFamily="2" charset="2"/>
            <a:buChar char="q"/>
          </a:pP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Draw 2 streets 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on your A3 paper to begin your map. </a:t>
          </a:r>
        </a:p>
      </dgm:t>
    </dgm:pt>
    <dgm:pt modelId="{E2A688AC-BE61-44BB-BE8C-34E697026C42}" type="parTrans" cxnId="{45486AFE-2E65-4577-9337-70727C295008}">
      <dgm:prSet/>
      <dgm:spPr/>
      <dgm:t>
        <a:bodyPr/>
        <a:lstStyle/>
        <a:p>
          <a:endParaRPr lang="en-GB"/>
        </a:p>
      </dgm:t>
    </dgm:pt>
    <dgm:pt modelId="{25BC8E53-DE31-4967-B100-0BC8910831AC}" type="sibTrans" cxnId="{45486AFE-2E65-4577-9337-70727C295008}">
      <dgm:prSet/>
      <dgm:spPr/>
      <dgm:t>
        <a:bodyPr/>
        <a:lstStyle/>
        <a:p>
          <a:endParaRPr lang="en-GB"/>
        </a:p>
      </dgm:t>
    </dgm:pt>
    <dgm:pt modelId="{DB1153EA-B6F2-4E1C-968B-AC1CDA99BAEA}">
      <dgm:prSet phldrT="[Text]" custT="1"/>
      <dgm:spPr>
        <a:solidFill>
          <a:srgbClr val="FFFF66"/>
        </a:solidFill>
      </dgm:spPr>
      <dgm:t>
        <a:bodyPr/>
        <a:lstStyle/>
        <a:p>
          <a:pPr algn="l">
            <a:buNone/>
          </a:pPr>
          <a:r>
            <a:rPr lang="en-GB" sz="2000" b="1" u="sng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Some will complete:</a:t>
          </a:r>
        </a:p>
        <a:p>
          <a:pPr algn="l">
            <a:buNone/>
          </a:pPr>
          <a:endParaRPr lang="en-GB" sz="2000" dirty="0">
            <a:solidFill>
              <a:schemeClr val="tx1"/>
            </a:solidFill>
            <a:latin typeface="Cambria Math" panose="02040503050406030204" pitchFamily="18" charset="0"/>
            <a:ea typeface="Cambria Math" panose="02040503050406030204" pitchFamily="18" charset="0"/>
          </a:endParaRPr>
        </a:p>
      </dgm:t>
    </dgm:pt>
    <dgm:pt modelId="{5FE5CBEC-355B-4234-831D-81A2CA247BA5}" type="parTrans" cxnId="{97ECC551-8FAC-4FC8-8259-4DCF32BC1ED4}">
      <dgm:prSet/>
      <dgm:spPr/>
      <dgm:t>
        <a:bodyPr/>
        <a:lstStyle/>
        <a:p>
          <a:endParaRPr lang="en-GB"/>
        </a:p>
      </dgm:t>
    </dgm:pt>
    <dgm:pt modelId="{AB3B11F7-22AC-43CA-B6DD-82972248F302}" type="sibTrans" cxnId="{97ECC551-8FAC-4FC8-8259-4DCF32BC1ED4}">
      <dgm:prSet/>
      <dgm:spPr/>
      <dgm:t>
        <a:bodyPr/>
        <a:lstStyle/>
        <a:p>
          <a:endParaRPr lang="en-GB"/>
        </a:p>
      </dgm:t>
    </dgm:pt>
    <dgm:pt modelId="{9C0740AE-1430-481F-B2D6-03E044DFD88D}">
      <dgm:prSet phldrT="[Text]" custT="1"/>
      <dgm:spPr>
        <a:solidFill>
          <a:srgbClr val="FFFF66"/>
        </a:solidFill>
      </dgm:spPr>
      <dgm:t>
        <a:bodyPr/>
        <a:lstStyle/>
        <a:p>
          <a:pPr algn="l">
            <a:buFont typeface="Wingdings" panose="05000000000000000000" pitchFamily="2" charset="2"/>
            <a:buChar char="q"/>
          </a:pP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</a:t>
          </a:r>
          <a:r>
            <a:rPr lang="en-GB" sz="2000" b="1" dirty="0" err="1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Pwll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</a:t>
          </a:r>
          <a:r>
            <a:rPr lang="en-GB" sz="2000" b="1" dirty="0" err="1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glo</a:t>
          </a:r>
          <a:endParaRPr lang="en-GB" sz="2000" b="1" dirty="0">
            <a:solidFill>
              <a:schemeClr val="tx1"/>
            </a:solidFill>
            <a:latin typeface="Cambria Math" panose="02040503050406030204" pitchFamily="18" charset="0"/>
            <a:ea typeface="Cambria Math" panose="02040503050406030204" pitchFamily="18" charset="0"/>
          </a:endParaRPr>
        </a:p>
      </dgm:t>
    </dgm:pt>
    <dgm:pt modelId="{A53146AA-6437-43DB-9EBE-E67F65216247}" type="parTrans" cxnId="{FFBC6596-B0F6-4DEE-A132-D8C537553AEF}">
      <dgm:prSet/>
      <dgm:spPr/>
      <dgm:t>
        <a:bodyPr/>
        <a:lstStyle/>
        <a:p>
          <a:endParaRPr lang="en-GB"/>
        </a:p>
      </dgm:t>
    </dgm:pt>
    <dgm:pt modelId="{5254206A-9BD0-45C5-B37C-EE16B2E72618}" type="sibTrans" cxnId="{FFBC6596-B0F6-4DEE-A132-D8C537553AEF}">
      <dgm:prSet/>
      <dgm:spPr/>
      <dgm:t>
        <a:bodyPr/>
        <a:lstStyle/>
        <a:p>
          <a:endParaRPr lang="en-GB"/>
        </a:p>
      </dgm:t>
    </dgm:pt>
    <dgm:pt modelId="{47FC85B1-4317-43A4-A7AC-A12D8BBE7A8E}">
      <dgm:prSet phldrT="[Text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None/>
          </a:pPr>
          <a:r>
            <a:rPr lang="en-GB" sz="2000" b="1" u="sng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Few will complete:</a:t>
          </a:r>
        </a:p>
        <a:p>
          <a:pPr>
            <a:buNone/>
          </a:pPr>
          <a:endParaRPr lang="en-GB" sz="2000" dirty="0">
            <a:solidFill>
              <a:schemeClr val="tx1"/>
            </a:solidFill>
            <a:latin typeface="Cambria Math" panose="02040503050406030204" pitchFamily="18" charset="0"/>
            <a:ea typeface="Cambria Math" panose="02040503050406030204" pitchFamily="18" charset="0"/>
          </a:endParaRPr>
        </a:p>
      </dgm:t>
    </dgm:pt>
    <dgm:pt modelId="{BBDC1C88-4063-4FAA-9AA0-2DD1828AA6A5}" type="parTrans" cxnId="{65CB2C8F-C5AA-42CD-A9E4-218EA40323D6}">
      <dgm:prSet/>
      <dgm:spPr/>
      <dgm:t>
        <a:bodyPr/>
        <a:lstStyle/>
        <a:p>
          <a:endParaRPr lang="en-GB"/>
        </a:p>
      </dgm:t>
    </dgm:pt>
    <dgm:pt modelId="{80614C9B-6BEC-4E56-9466-59F36E954F9A}" type="sibTrans" cxnId="{65CB2C8F-C5AA-42CD-A9E4-218EA40323D6}">
      <dgm:prSet/>
      <dgm:spPr/>
      <dgm:t>
        <a:bodyPr/>
        <a:lstStyle/>
        <a:p>
          <a:endParaRPr lang="en-GB"/>
        </a:p>
      </dgm:t>
    </dgm:pt>
    <dgm:pt modelId="{4371FC31-16FE-4F1C-A847-E89DF1B89E29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 algn="l">
            <a:lnSpc>
              <a:spcPts val="2500"/>
            </a:lnSpc>
            <a:buFont typeface="Wingdings" panose="05000000000000000000" pitchFamily="2" charset="2"/>
            <a:buChar char="q"/>
          </a:pP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Label buildings 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in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welsh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. </a:t>
          </a:r>
        </a:p>
      </dgm:t>
    </dgm:pt>
    <dgm:pt modelId="{8DAC2B58-8553-4AD4-8B12-8B2BD515E972}" type="parTrans" cxnId="{4C0B1814-DF20-4D88-999B-C2151A812C42}">
      <dgm:prSet/>
      <dgm:spPr/>
      <dgm:t>
        <a:bodyPr/>
        <a:lstStyle/>
        <a:p>
          <a:endParaRPr lang="en-GB"/>
        </a:p>
      </dgm:t>
    </dgm:pt>
    <dgm:pt modelId="{42D7AFB4-C52B-4A7E-8E3F-A4A6C3AD1651}" type="sibTrans" cxnId="{4C0B1814-DF20-4D88-999B-C2151A812C42}">
      <dgm:prSet/>
      <dgm:spPr/>
      <dgm:t>
        <a:bodyPr/>
        <a:lstStyle/>
        <a:p>
          <a:endParaRPr lang="en-GB"/>
        </a:p>
      </dgm:t>
    </dgm:pt>
    <dgm:pt modelId="{132E7545-AB52-4DF2-81A8-7688DC92117E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 algn="l">
            <a:lnSpc>
              <a:spcPts val="2500"/>
            </a:lnSpc>
            <a:buFont typeface="Wingdings" panose="05000000000000000000" pitchFamily="2" charset="2"/>
            <a:buChar char="q"/>
          </a:pP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2 houses 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each with an area of 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4cm</a:t>
          </a:r>
          <a:r>
            <a:rPr lang="en-GB" sz="2000" b="1" baseline="30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2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</a:t>
          </a:r>
        </a:p>
      </dgm:t>
    </dgm:pt>
    <dgm:pt modelId="{57E6B95F-5B56-433B-9C9E-0ECAEABAF347}" type="parTrans" cxnId="{3AFD006E-B0CE-4ABC-8144-AFA6A870C95D}">
      <dgm:prSet/>
      <dgm:spPr/>
      <dgm:t>
        <a:bodyPr/>
        <a:lstStyle/>
        <a:p>
          <a:endParaRPr lang="en-GB"/>
        </a:p>
      </dgm:t>
    </dgm:pt>
    <dgm:pt modelId="{1BE9A581-6F30-4FC8-BE04-D1E83FB94DA6}" type="sibTrans" cxnId="{3AFD006E-B0CE-4ABC-8144-AFA6A870C95D}">
      <dgm:prSet/>
      <dgm:spPr/>
      <dgm:t>
        <a:bodyPr/>
        <a:lstStyle/>
        <a:p>
          <a:endParaRPr lang="en-GB"/>
        </a:p>
      </dgm:t>
    </dgm:pt>
    <dgm:pt modelId="{D4CF357E-04A3-461A-81DB-133229FF4B1D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 algn="l">
            <a:lnSpc>
              <a:spcPts val="2500"/>
            </a:lnSpc>
            <a:buFont typeface="Wingdings" panose="05000000000000000000" pitchFamily="2" charset="2"/>
            <a:buChar char="q"/>
          </a:pP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2 houses 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each with an area of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12cm</a:t>
          </a:r>
          <a:r>
            <a:rPr lang="en-GB" sz="2000" b="1" strike="noStrike" baseline="30000" dirty="0">
              <a:solidFill>
                <a:schemeClr val="tx1"/>
              </a:solidFill>
              <a:effectLst/>
              <a:latin typeface="Cambria Math" panose="02040503050406030204" pitchFamily="18" charset="0"/>
              <a:ea typeface="Cambria Math" panose="02040503050406030204" pitchFamily="18" charset="0"/>
            </a:rPr>
            <a:t>2</a:t>
          </a:r>
        </a:p>
      </dgm:t>
    </dgm:pt>
    <dgm:pt modelId="{849002D3-BABA-4F30-8229-3E61B39E382C}" type="parTrans" cxnId="{EEBB4D4C-C5CE-4CB0-B78F-F6A38F958ACB}">
      <dgm:prSet/>
      <dgm:spPr/>
      <dgm:t>
        <a:bodyPr/>
        <a:lstStyle/>
        <a:p>
          <a:endParaRPr lang="en-GB"/>
        </a:p>
      </dgm:t>
    </dgm:pt>
    <dgm:pt modelId="{0844F861-D84A-4E59-A154-585E96FAEA9C}" type="sibTrans" cxnId="{EEBB4D4C-C5CE-4CB0-B78F-F6A38F958ACB}">
      <dgm:prSet/>
      <dgm:spPr/>
      <dgm:t>
        <a:bodyPr/>
        <a:lstStyle/>
        <a:p>
          <a:endParaRPr lang="en-GB"/>
        </a:p>
      </dgm:t>
    </dgm:pt>
    <dgm:pt modelId="{8445AECE-435A-4920-B516-D403CEAF1315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 algn="l">
            <a:lnSpc>
              <a:spcPts val="2500"/>
            </a:lnSpc>
            <a:buFont typeface="Wingdings" panose="05000000000000000000" pitchFamily="2" charset="2"/>
            <a:buChar char="q"/>
          </a:pP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A School 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that has a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perimeter of 18cm</a:t>
          </a:r>
          <a:r>
            <a:rPr lang="en-GB" sz="2000" b="1" baseline="30000" dirty="0">
              <a:solidFill>
                <a:schemeClr val="tx1"/>
              </a:solidFill>
              <a:effectLst/>
              <a:latin typeface="Cambria Math" panose="02040503050406030204" pitchFamily="18" charset="0"/>
              <a:ea typeface="Cambria Math" panose="02040503050406030204" pitchFamily="18" charset="0"/>
            </a:rPr>
            <a:t>2 </a:t>
          </a:r>
        </a:p>
      </dgm:t>
    </dgm:pt>
    <dgm:pt modelId="{3D1C18C4-57F0-4B3D-A775-1993F5AD4D39}" type="parTrans" cxnId="{003F217B-5D0A-453F-84C4-FCAE621B8171}">
      <dgm:prSet/>
      <dgm:spPr/>
      <dgm:t>
        <a:bodyPr/>
        <a:lstStyle/>
        <a:p>
          <a:endParaRPr lang="en-GB"/>
        </a:p>
      </dgm:t>
    </dgm:pt>
    <dgm:pt modelId="{52000E37-32FF-473C-A780-E0035706D540}" type="sibTrans" cxnId="{003F217B-5D0A-453F-84C4-FCAE621B8171}">
      <dgm:prSet/>
      <dgm:spPr/>
      <dgm:t>
        <a:bodyPr/>
        <a:lstStyle/>
        <a:p>
          <a:endParaRPr lang="en-GB"/>
        </a:p>
      </dgm:t>
    </dgm:pt>
    <dgm:pt modelId="{E053DA43-D6B9-4FFB-BFEA-F719A01293A3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 algn="l">
            <a:lnSpc>
              <a:spcPts val="2500"/>
            </a:lnSpc>
            <a:buFont typeface="Wingdings" panose="05000000000000000000" pitchFamily="2" charset="2"/>
            <a:buChar char="q"/>
          </a:pP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A Bread Shop</a:t>
          </a:r>
        </a:p>
      </dgm:t>
    </dgm:pt>
    <dgm:pt modelId="{732D119A-414D-4F98-A88F-A2E1D9B2DDB4}" type="parTrans" cxnId="{DD599210-327C-4FA1-91C3-39A8E2DEFB0F}">
      <dgm:prSet/>
      <dgm:spPr/>
      <dgm:t>
        <a:bodyPr/>
        <a:lstStyle/>
        <a:p>
          <a:endParaRPr lang="en-GB"/>
        </a:p>
      </dgm:t>
    </dgm:pt>
    <dgm:pt modelId="{C42527ED-4BD4-498B-B77B-520BBAC8FFFC}" type="sibTrans" cxnId="{DD599210-327C-4FA1-91C3-39A8E2DEFB0F}">
      <dgm:prSet/>
      <dgm:spPr/>
      <dgm:t>
        <a:bodyPr/>
        <a:lstStyle/>
        <a:p>
          <a:endParaRPr lang="en-GB"/>
        </a:p>
      </dgm:t>
    </dgm:pt>
    <dgm:pt modelId="{5A0235CD-2082-455B-8A17-735DD2290F35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 algn="l">
            <a:lnSpc>
              <a:spcPts val="2500"/>
            </a:lnSpc>
            <a:buFont typeface="Wingdings" panose="05000000000000000000" pitchFamily="2" charset="2"/>
            <a:buChar char="q"/>
          </a:pP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A Train Station</a:t>
          </a:r>
        </a:p>
      </dgm:t>
    </dgm:pt>
    <dgm:pt modelId="{2E32D197-719D-4588-85ED-9DB6766DB81E}" type="parTrans" cxnId="{3DDFA662-0324-44C8-AB1F-F2281CF25CCE}">
      <dgm:prSet/>
      <dgm:spPr/>
      <dgm:t>
        <a:bodyPr/>
        <a:lstStyle/>
        <a:p>
          <a:endParaRPr lang="en-GB"/>
        </a:p>
      </dgm:t>
    </dgm:pt>
    <dgm:pt modelId="{59BD5EC5-60AF-4B0E-999F-50342F2938CC}" type="sibTrans" cxnId="{3DDFA662-0324-44C8-AB1F-F2281CF25CCE}">
      <dgm:prSet/>
      <dgm:spPr/>
      <dgm:t>
        <a:bodyPr/>
        <a:lstStyle/>
        <a:p>
          <a:endParaRPr lang="en-GB"/>
        </a:p>
      </dgm:t>
    </dgm:pt>
    <dgm:pt modelId="{B07C5371-71F1-4F2B-9953-16386430756C}">
      <dgm:prSet custT="1"/>
      <dgm:spPr>
        <a:solidFill>
          <a:srgbClr val="FFFF66"/>
        </a:solidFill>
      </dgm:spPr>
      <dgm:t>
        <a:bodyPr/>
        <a:lstStyle/>
        <a:p>
          <a:pPr algn="l">
            <a:buFont typeface="Wingdings" panose="05000000000000000000" pitchFamily="2" charset="2"/>
            <a:buChar char="q"/>
          </a:pP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</a:t>
          </a:r>
          <a:r>
            <a:rPr lang="en-GB" sz="2000" b="1" dirty="0" err="1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Gorsaf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</a:t>
          </a:r>
          <a:r>
            <a:rPr lang="en-GB" sz="2000" b="1" dirty="0" err="1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Heddlu</a:t>
          </a:r>
          <a:endParaRPr lang="en-GB" sz="2000" b="1" dirty="0">
            <a:solidFill>
              <a:schemeClr val="tx1"/>
            </a:solidFill>
            <a:latin typeface="Cambria Math" panose="02040503050406030204" pitchFamily="18" charset="0"/>
            <a:ea typeface="Cambria Math" panose="02040503050406030204" pitchFamily="18" charset="0"/>
          </a:endParaRPr>
        </a:p>
      </dgm:t>
    </dgm:pt>
    <dgm:pt modelId="{9CF4AC02-724D-4B46-A091-CB84FE83DFCB}" type="parTrans" cxnId="{53B90A58-94D1-4846-975D-C8AD2E9318B4}">
      <dgm:prSet/>
      <dgm:spPr/>
      <dgm:t>
        <a:bodyPr/>
        <a:lstStyle/>
        <a:p>
          <a:endParaRPr lang="en-GB"/>
        </a:p>
      </dgm:t>
    </dgm:pt>
    <dgm:pt modelId="{3ACF99CF-27F8-4D23-990A-C2FD2C46F3E0}" type="sibTrans" cxnId="{53B90A58-94D1-4846-975D-C8AD2E9318B4}">
      <dgm:prSet/>
      <dgm:spPr/>
      <dgm:t>
        <a:bodyPr/>
        <a:lstStyle/>
        <a:p>
          <a:endParaRPr lang="en-GB"/>
        </a:p>
      </dgm:t>
    </dgm:pt>
    <dgm:pt modelId="{423DAA22-19E9-4B0A-80E9-33C6469F7BE3}">
      <dgm:prSet phldrT="[Text]" custT="1"/>
      <dgm:spPr>
        <a:solidFill>
          <a:srgbClr val="FFFF66"/>
        </a:solidFill>
      </dgm:spPr>
      <dgm:t>
        <a:bodyPr/>
        <a:lstStyle/>
        <a:p>
          <a:pPr algn="l">
            <a:buFont typeface="Wingdings" panose="05000000000000000000" pitchFamily="2" charset="2"/>
            <a:buNone/>
          </a:pPr>
          <a:endParaRPr lang="en-GB" sz="2000" dirty="0">
            <a:solidFill>
              <a:schemeClr val="tx1"/>
            </a:solidFill>
            <a:latin typeface="Cambria Math" panose="02040503050406030204" pitchFamily="18" charset="0"/>
            <a:ea typeface="Cambria Math" panose="02040503050406030204" pitchFamily="18" charset="0"/>
          </a:endParaRPr>
        </a:p>
      </dgm:t>
    </dgm:pt>
    <dgm:pt modelId="{EF8A12E5-9D1D-4F57-8838-A4E6608F3918}" type="parTrans" cxnId="{3C0053CC-0CD7-4961-A0F2-CF76DBE3E2F4}">
      <dgm:prSet/>
      <dgm:spPr/>
      <dgm:t>
        <a:bodyPr/>
        <a:lstStyle/>
        <a:p>
          <a:endParaRPr lang="en-GB"/>
        </a:p>
      </dgm:t>
    </dgm:pt>
    <dgm:pt modelId="{6F59158D-29B2-492D-A6F6-76D28143C38A}" type="sibTrans" cxnId="{3C0053CC-0CD7-4961-A0F2-CF76DBE3E2F4}">
      <dgm:prSet/>
      <dgm:spPr/>
      <dgm:t>
        <a:bodyPr/>
        <a:lstStyle/>
        <a:p>
          <a:endParaRPr lang="en-GB"/>
        </a:p>
      </dgm:t>
    </dgm:pt>
    <dgm:pt modelId="{D61B0BCF-D04A-4984-86FE-DD44160B44F4}">
      <dgm:prSet phldrT="[Text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Name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your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town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.</a:t>
          </a:r>
        </a:p>
      </dgm:t>
    </dgm:pt>
    <dgm:pt modelId="{18B179BD-F9FA-421E-8995-2E136B8F85F1}" type="parTrans" cxnId="{7EEFE2A9-42B6-40D0-BE07-460AD808FAC9}">
      <dgm:prSet/>
      <dgm:spPr/>
      <dgm:t>
        <a:bodyPr/>
        <a:lstStyle/>
        <a:p>
          <a:endParaRPr lang="en-GB"/>
        </a:p>
      </dgm:t>
    </dgm:pt>
    <dgm:pt modelId="{A7A52FEA-A5DE-4689-B9CD-5238C60DD0C6}" type="sibTrans" cxnId="{7EEFE2A9-42B6-40D0-BE07-460AD808FAC9}">
      <dgm:prSet/>
      <dgm:spPr/>
      <dgm:t>
        <a:bodyPr/>
        <a:lstStyle/>
        <a:p>
          <a:endParaRPr lang="en-GB"/>
        </a:p>
      </dgm:t>
    </dgm:pt>
    <dgm:pt modelId="{DE0377DA-B78A-45F7-B608-60E7D6E4868F}">
      <dgm:prSet phldrT="[Text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Design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and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calculate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additional buildings of your choice.</a:t>
          </a:r>
        </a:p>
      </dgm:t>
    </dgm:pt>
    <dgm:pt modelId="{1DB0E420-F516-4C79-89A8-2AE1693611B0}" type="parTrans" cxnId="{58817BFE-4673-4DE1-955A-A53AFA45681A}">
      <dgm:prSet/>
      <dgm:spPr/>
      <dgm:t>
        <a:bodyPr/>
        <a:lstStyle/>
        <a:p>
          <a:endParaRPr lang="en-GB"/>
        </a:p>
      </dgm:t>
    </dgm:pt>
    <dgm:pt modelId="{02D9E50E-4764-4FA7-87FB-770A4639CAD3}" type="sibTrans" cxnId="{58817BFE-4673-4DE1-955A-A53AFA45681A}">
      <dgm:prSet/>
      <dgm:spPr/>
      <dgm:t>
        <a:bodyPr/>
        <a:lstStyle/>
        <a:p>
          <a:endParaRPr lang="en-GB"/>
        </a:p>
      </dgm:t>
    </dgm:pt>
    <dgm:pt modelId="{FA7C299D-5AC2-4404-8180-5F722BC99D34}">
      <dgm:prSet phldrT="[Text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Name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your </a:t>
          </a:r>
          <a:r>
            <a:rPr lang="en-GB" sz="2000" b="1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streets</a:t>
          </a: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.</a:t>
          </a:r>
        </a:p>
      </dgm:t>
    </dgm:pt>
    <dgm:pt modelId="{73399CA0-6548-4C1D-99F9-F096D875613E}" type="parTrans" cxnId="{23FEDDA8-F488-402B-A9BB-2F9280500A47}">
      <dgm:prSet/>
      <dgm:spPr/>
      <dgm:t>
        <a:bodyPr/>
        <a:lstStyle/>
        <a:p>
          <a:endParaRPr lang="en-GB"/>
        </a:p>
      </dgm:t>
    </dgm:pt>
    <dgm:pt modelId="{725A463B-93FA-42E6-A115-BB20D2FEE7FF}" type="sibTrans" cxnId="{23FEDDA8-F488-402B-A9BB-2F9280500A47}">
      <dgm:prSet/>
      <dgm:spPr/>
      <dgm:t>
        <a:bodyPr/>
        <a:lstStyle/>
        <a:p>
          <a:endParaRPr lang="en-GB"/>
        </a:p>
      </dgm:t>
    </dgm:pt>
    <dgm:pt modelId="{E6676FFF-FDF5-475C-9642-86FA6B7FDBFB}">
      <dgm:prSet phldrT="[Text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These buildings should be composite rectilinear shapes.  </a:t>
          </a:r>
        </a:p>
      </dgm:t>
    </dgm:pt>
    <dgm:pt modelId="{1F498393-5943-4B43-9283-D0B5F0C27A0C}" type="parTrans" cxnId="{A0661F57-4CD7-4681-838A-AFA42365BFE1}">
      <dgm:prSet/>
      <dgm:spPr/>
      <dgm:t>
        <a:bodyPr/>
        <a:lstStyle/>
        <a:p>
          <a:endParaRPr lang="en-GB"/>
        </a:p>
      </dgm:t>
    </dgm:pt>
    <dgm:pt modelId="{FAE31568-FC3B-4AF1-90CC-FC4BF26C6BF8}" type="sibTrans" cxnId="{A0661F57-4CD7-4681-838A-AFA42365BFE1}">
      <dgm:prSet/>
      <dgm:spPr/>
      <dgm:t>
        <a:bodyPr/>
        <a:lstStyle/>
        <a:p>
          <a:endParaRPr lang="en-GB"/>
        </a:p>
      </dgm:t>
    </dgm:pt>
    <dgm:pt modelId="{B5773347-927F-4477-8EC1-777216EF11D4}">
      <dgm:prSet phldrT="[Text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sz="2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These buildings need to be added to your key.</a:t>
          </a:r>
        </a:p>
      </dgm:t>
    </dgm:pt>
    <dgm:pt modelId="{A99CB9F7-3FC6-47C0-8755-36C85C735338}" type="parTrans" cxnId="{B4DB9C07-0F4A-4007-A8BD-45D94124C7D6}">
      <dgm:prSet/>
      <dgm:spPr/>
      <dgm:t>
        <a:bodyPr/>
        <a:lstStyle/>
        <a:p>
          <a:endParaRPr lang="en-GB"/>
        </a:p>
      </dgm:t>
    </dgm:pt>
    <dgm:pt modelId="{9A63F1E3-8555-4A57-8266-C003640F81C0}" type="sibTrans" cxnId="{B4DB9C07-0F4A-4007-A8BD-45D94124C7D6}">
      <dgm:prSet/>
      <dgm:spPr/>
      <dgm:t>
        <a:bodyPr/>
        <a:lstStyle/>
        <a:p>
          <a:endParaRPr lang="en-GB"/>
        </a:p>
      </dgm:t>
    </dgm:pt>
    <dgm:pt modelId="{0CAF337A-3DEA-4396-809E-D9DCF37F6D70}" type="pres">
      <dgm:prSet presAssocID="{258EEEDD-9F8E-4B21-937B-31A8482FE642}" presName="Name0" presStyleCnt="0">
        <dgm:presLayoutVars>
          <dgm:dir/>
          <dgm:resizeHandles val="exact"/>
        </dgm:presLayoutVars>
      </dgm:prSet>
      <dgm:spPr/>
    </dgm:pt>
    <dgm:pt modelId="{C4B95893-5ED7-4E6E-9215-A60D360E1D39}" type="pres">
      <dgm:prSet presAssocID="{B5C9E7AC-B9D3-4FC0-B476-1DA1DAE21FF8}" presName="node" presStyleLbl="node1" presStyleIdx="0" presStyleCnt="3" custScaleX="110861">
        <dgm:presLayoutVars>
          <dgm:bulletEnabled val="1"/>
        </dgm:presLayoutVars>
      </dgm:prSet>
      <dgm:spPr/>
    </dgm:pt>
    <dgm:pt modelId="{27555DA1-95AB-4BDF-9D45-609C168C6231}" type="pres">
      <dgm:prSet presAssocID="{61B4982E-A765-4FB6-9DD2-709E1552F826}" presName="sibTrans" presStyleCnt="0"/>
      <dgm:spPr/>
    </dgm:pt>
    <dgm:pt modelId="{46C73DEE-325B-4253-ACAE-2826A85F2892}" type="pres">
      <dgm:prSet presAssocID="{DB1153EA-B6F2-4E1C-968B-AC1CDA99BAEA}" presName="node" presStyleLbl="node1" presStyleIdx="1" presStyleCnt="3">
        <dgm:presLayoutVars>
          <dgm:bulletEnabled val="1"/>
        </dgm:presLayoutVars>
      </dgm:prSet>
      <dgm:spPr/>
    </dgm:pt>
    <dgm:pt modelId="{3A89BC21-4E7F-465B-848A-BF3881C90B23}" type="pres">
      <dgm:prSet presAssocID="{AB3B11F7-22AC-43CA-B6DD-82972248F302}" presName="sibTrans" presStyleCnt="0"/>
      <dgm:spPr/>
    </dgm:pt>
    <dgm:pt modelId="{BB50B9A5-BB0C-4C20-8F8A-23E3619E3839}" type="pres">
      <dgm:prSet presAssocID="{47FC85B1-4317-43A4-A7AC-A12D8BBE7A8E}" presName="node" presStyleLbl="node1" presStyleIdx="2" presStyleCnt="3">
        <dgm:presLayoutVars>
          <dgm:bulletEnabled val="1"/>
        </dgm:presLayoutVars>
      </dgm:prSet>
      <dgm:spPr/>
    </dgm:pt>
  </dgm:ptLst>
  <dgm:cxnLst>
    <dgm:cxn modelId="{290AFD00-B8E9-4A7B-8F41-F854CECF84F1}" type="presOf" srcId="{DE0377DA-B78A-45F7-B608-60E7D6E4868F}" destId="{BB50B9A5-BB0C-4C20-8F8A-23E3619E3839}" srcOrd="0" destOrd="3" presId="urn:microsoft.com/office/officeart/2005/8/layout/hList6"/>
    <dgm:cxn modelId="{25AD4001-4D72-4955-BB7B-1B64136B7139}" type="presOf" srcId="{9C0740AE-1430-481F-B2D6-03E044DFD88D}" destId="{46C73DEE-325B-4253-ACAE-2826A85F2892}" srcOrd="0" destOrd="1" presId="urn:microsoft.com/office/officeart/2005/8/layout/hList6"/>
    <dgm:cxn modelId="{E88BCD01-84CF-49AB-903E-91ADF7C4D09C}" type="presOf" srcId="{B74B9F83-6446-4952-97C3-BA4D7B214533}" destId="{C4B95893-5ED7-4E6E-9215-A60D360E1D39}" srcOrd="0" destOrd="1" presId="urn:microsoft.com/office/officeart/2005/8/layout/hList6"/>
    <dgm:cxn modelId="{B4DB9C07-0F4A-4007-A8BD-45D94124C7D6}" srcId="{47FC85B1-4317-43A4-A7AC-A12D8BBE7A8E}" destId="{B5773347-927F-4477-8EC1-777216EF11D4}" srcOrd="4" destOrd="0" parTransId="{A99CB9F7-3FC6-47C0-8755-36C85C735338}" sibTransId="{9A63F1E3-8555-4A57-8266-C003640F81C0}"/>
    <dgm:cxn modelId="{DD599210-327C-4FA1-91C3-39A8E2DEFB0F}" srcId="{B5C9E7AC-B9D3-4FC0-B476-1DA1DAE21FF8}" destId="{E053DA43-D6B9-4FFB-BFEA-F719A01293A3}" srcOrd="5" destOrd="0" parTransId="{732D119A-414D-4F98-A88F-A2E1D9B2DDB4}" sibTransId="{C42527ED-4BD4-498B-B77B-520BBAC8FFFC}"/>
    <dgm:cxn modelId="{4C0B1814-DF20-4D88-999B-C2151A812C42}" srcId="{B5C9E7AC-B9D3-4FC0-B476-1DA1DAE21FF8}" destId="{4371FC31-16FE-4F1C-A847-E89DF1B89E29}" srcOrd="1" destOrd="0" parTransId="{8DAC2B58-8553-4AD4-8B12-8B2BD515E972}" sibTransId="{42D7AFB4-C52B-4A7E-8E3F-A4A6C3AD1651}"/>
    <dgm:cxn modelId="{3D811817-3556-483B-A919-58F519EBBA12}" type="presOf" srcId="{E6676FFF-FDF5-475C-9642-86FA6B7FDBFB}" destId="{BB50B9A5-BB0C-4C20-8F8A-23E3619E3839}" srcOrd="0" destOrd="4" presId="urn:microsoft.com/office/officeart/2005/8/layout/hList6"/>
    <dgm:cxn modelId="{28EB971E-6719-4C30-8573-26F513D67E1D}" type="presOf" srcId="{B07C5371-71F1-4F2B-9953-16386430756C}" destId="{46C73DEE-325B-4253-ACAE-2826A85F2892}" srcOrd="0" destOrd="3" presId="urn:microsoft.com/office/officeart/2005/8/layout/hList6"/>
    <dgm:cxn modelId="{E9F1BF60-32FB-4711-BBDB-06AE127341E3}" type="presOf" srcId="{B5C9E7AC-B9D3-4FC0-B476-1DA1DAE21FF8}" destId="{C4B95893-5ED7-4E6E-9215-A60D360E1D39}" srcOrd="0" destOrd="0" presId="urn:microsoft.com/office/officeart/2005/8/layout/hList6"/>
    <dgm:cxn modelId="{C530D960-811C-4BF7-B0C0-68A9647BCD3C}" srcId="{258EEEDD-9F8E-4B21-937B-31A8482FE642}" destId="{B5C9E7AC-B9D3-4FC0-B476-1DA1DAE21FF8}" srcOrd="0" destOrd="0" parTransId="{6D607187-AEF7-46E4-9B70-91C89C217635}" sibTransId="{61B4982E-A765-4FB6-9DD2-709E1552F826}"/>
    <dgm:cxn modelId="{3DDFA662-0324-44C8-AB1F-F2281CF25CCE}" srcId="{B5C9E7AC-B9D3-4FC0-B476-1DA1DAE21FF8}" destId="{5A0235CD-2082-455B-8A17-735DD2290F35}" srcOrd="6" destOrd="0" parTransId="{2E32D197-719D-4588-85ED-9DB6766DB81E}" sibTransId="{59BD5EC5-60AF-4B0E-999F-50342F2938CC}"/>
    <dgm:cxn modelId="{AB1A266C-B1C4-4999-B124-C50BBD9F3803}" type="presOf" srcId="{E053DA43-D6B9-4FFB-BFEA-F719A01293A3}" destId="{C4B95893-5ED7-4E6E-9215-A60D360E1D39}" srcOrd="0" destOrd="6" presId="urn:microsoft.com/office/officeart/2005/8/layout/hList6"/>
    <dgm:cxn modelId="{EEBB4D4C-C5CE-4CB0-B78F-F6A38F958ACB}" srcId="{B5C9E7AC-B9D3-4FC0-B476-1DA1DAE21FF8}" destId="{D4CF357E-04A3-461A-81DB-133229FF4B1D}" srcOrd="3" destOrd="0" parTransId="{849002D3-BABA-4F30-8229-3E61B39E382C}" sibTransId="{0844F861-D84A-4E59-A154-585E96FAEA9C}"/>
    <dgm:cxn modelId="{3AFD006E-B0CE-4ABC-8144-AFA6A870C95D}" srcId="{B5C9E7AC-B9D3-4FC0-B476-1DA1DAE21FF8}" destId="{132E7545-AB52-4DF2-81A8-7688DC92117E}" srcOrd="2" destOrd="0" parTransId="{57E6B95F-5B56-433B-9C9E-0ECAEABAF347}" sibTransId="{1BE9A581-6F30-4FC8-BE04-D1E83FB94DA6}"/>
    <dgm:cxn modelId="{BFBA3E6E-D57B-4FB3-B4CF-1DDC34EFE22D}" type="presOf" srcId="{B5773347-927F-4477-8EC1-777216EF11D4}" destId="{BB50B9A5-BB0C-4C20-8F8A-23E3619E3839}" srcOrd="0" destOrd="5" presId="urn:microsoft.com/office/officeart/2005/8/layout/hList6"/>
    <dgm:cxn modelId="{2955714F-21D0-4153-8D58-B9D63D97E04E}" type="presOf" srcId="{FA7C299D-5AC2-4404-8180-5F722BC99D34}" destId="{BB50B9A5-BB0C-4C20-8F8A-23E3619E3839}" srcOrd="0" destOrd="2" presId="urn:microsoft.com/office/officeart/2005/8/layout/hList6"/>
    <dgm:cxn modelId="{97ECC551-8FAC-4FC8-8259-4DCF32BC1ED4}" srcId="{258EEEDD-9F8E-4B21-937B-31A8482FE642}" destId="{DB1153EA-B6F2-4E1C-968B-AC1CDA99BAEA}" srcOrd="1" destOrd="0" parTransId="{5FE5CBEC-355B-4234-831D-81A2CA247BA5}" sibTransId="{AB3B11F7-22AC-43CA-B6DD-82972248F302}"/>
    <dgm:cxn modelId="{A0661F57-4CD7-4681-838A-AFA42365BFE1}" srcId="{47FC85B1-4317-43A4-A7AC-A12D8BBE7A8E}" destId="{E6676FFF-FDF5-475C-9642-86FA6B7FDBFB}" srcOrd="3" destOrd="0" parTransId="{1F498393-5943-4B43-9283-D0B5F0C27A0C}" sibTransId="{FAE31568-FC3B-4AF1-90CC-FC4BF26C6BF8}"/>
    <dgm:cxn modelId="{53B90A58-94D1-4846-975D-C8AD2E9318B4}" srcId="{DB1153EA-B6F2-4E1C-968B-AC1CDA99BAEA}" destId="{B07C5371-71F1-4F2B-9953-16386430756C}" srcOrd="2" destOrd="0" parTransId="{9CF4AC02-724D-4B46-A091-CB84FE83DFCB}" sibTransId="{3ACF99CF-27F8-4D23-990A-C2FD2C46F3E0}"/>
    <dgm:cxn modelId="{003F217B-5D0A-453F-84C4-FCAE621B8171}" srcId="{B5C9E7AC-B9D3-4FC0-B476-1DA1DAE21FF8}" destId="{8445AECE-435A-4920-B516-D403CEAF1315}" srcOrd="4" destOrd="0" parTransId="{3D1C18C4-57F0-4B3D-A775-1993F5AD4D39}" sibTransId="{52000E37-32FF-473C-A780-E0035706D540}"/>
    <dgm:cxn modelId="{AE3DA483-E265-4D80-9C06-86801E4D36A5}" type="presOf" srcId="{5A0235CD-2082-455B-8A17-735DD2290F35}" destId="{C4B95893-5ED7-4E6E-9215-A60D360E1D39}" srcOrd="0" destOrd="7" presId="urn:microsoft.com/office/officeart/2005/8/layout/hList6"/>
    <dgm:cxn modelId="{65CB2C8F-C5AA-42CD-A9E4-218EA40323D6}" srcId="{258EEEDD-9F8E-4B21-937B-31A8482FE642}" destId="{47FC85B1-4317-43A4-A7AC-A12D8BBE7A8E}" srcOrd="2" destOrd="0" parTransId="{BBDC1C88-4063-4FAA-9AA0-2DD1828AA6A5}" sibTransId="{80614C9B-6BEC-4E56-9466-59F36E954F9A}"/>
    <dgm:cxn modelId="{FFBC6596-B0F6-4DEE-A132-D8C537553AEF}" srcId="{DB1153EA-B6F2-4E1C-968B-AC1CDA99BAEA}" destId="{9C0740AE-1430-481F-B2D6-03E044DFD88D}" srcOrd="0" destOrd="0" parTransId="{A53146AA-6437-43DB-9EBE-E67F65216247}" sibTransId="{5254206A-9BD0-45C5-B37C-EE16B2E72618}"/>
    <dgm:cxn modelId="{23FEDDA8-F488-402B-A9BB-2F9280500A47}" srcId="{47FC85B1-4317-43A4-A7AC-A12D8BBE7A8E}" destId="{FA7C299D-5AC2-4404-8180-5F722BC99D34}" srcOrd="1" destOrd="0" parTransId="{73399CA0-6548-4C1D-99F9-F096D875613E}" sibTransId="{725A463B-93FA-42E6-A115-BB20D2FEE7FF}"/>
    <dgm:cxn modelId="{7EEFE2A9-42B6-40D0-BE07-460AD808FAC9}" srcId="{47FC85B1-4317-43A4-A7AC-A12D8BBE7A8E}" destId="{D61B0BCF-D04A-4984-86FE-DD44160B44F4}" srcOrd="0" destOrd="0" parTransId="{18B179BD-F9FA-421E-8995-2E136B8F85F1}" sibTransId="{A7A52FEA-A5DE-4689-B9CD-5238C60DD0C6}"/>
    <dgm:cxn modelId="{F6A49AAF-63FE-45C6-93D9-9EDB45A98142}" type="presOf" srcId="{132E7545-AB52-4DF2-81A8-7688DC92117E}" destId="{C4B95893-5ED7-4E6E-9215-A60D360E1D39}" srcOrd="0" destOrd="3" presId="urn:microsoft.com/office/officeart/2005/8/layout/hList6"/>
    <dgm:cxn modelId="{CF4A11BC-D6DD-4935-9F4A-034FB788E521}" type="presOf" srcId="{47FC85B1-4317-43A4-A7AC-A12D8BBE7A8E}" destId="{BB50B9A5-BB0C-4C20-8F8A-23E3619E3839}" srcOrd="0" destOrd="0" presId="urn:microsoft.com/office/officeart/2005/8/layout/hList6"/>
    <dgm:cxn modelId="{B7FA17C5-D602-4D0A-806E-77549DFA1823}" type="presOf" srcId="{D61B0BCF-D04A-4984-86FE-DD44160B44F4}" destId="{BB50B9A5-BB0C-4C20-8F8A-23E3619E3839}" srcOrd="0" destOrd="1" presId="urn:microsoft.com/office/officeart/2005/8/layout/hList6"/>
    <dgm:cxn modelId="{2793AACB-889E-4AB8-91D5-3AC934D2D7B3}" type="presOf" srcId="{8445AECE-435A-4920-B516-D403CEAF1315}" destId="{C4B95893-5ED7-4E6E-9215-A60D360E1D39}" srcOrd="0" destOrd="5" presId="urn:microsoft.com/office/officeart/2005/8/layout/hList6"/>
    <dgm:cxn modelId="{3C0053CC-0CD7-4961-A0F2-CF76DBE3E2F4}" srcId="{DB1153EA-B6F2-4E1C-968B-AC1CDA99BAEA}" destId="{423DAA22-19E9-4B0A-80E9-33C6469F7BE3}" srcOrd="1" destOrd="0" parTransId="{EF8A12E5-9D1D-4F57-8838-A4E6608F3918}" sibTransId="{6F59158D-29B2-492D-A6F6-76D28143C38A}"/>
    <dgm:cxn modelId="{CA9AD9CF-C030-436C-970F-EC39FE4C1EAC}" type="presOf" srcId="{4371FC31-16FE-4F1C-A847-E89DF1B89E29}" destId="{C4B95893-5ED7-4E6E-9215-A60D360E1D39}" srcOrd="0" destOrd="2" presId="urn:microsoft.com/office/officeart/2005/8/layout/hList6"/>
    <dgm:cxn modelId="{7C1584D4-FADE-4FEC-A8DB-45057FCEA2F6}" type="presOf" srcId="{D4CF357E-04A3-461A-81DB-133229FF4B1D}" destId="{C4B95893-5ED7-4E6E-9215-A60D360E1D39}" srcOrd="0" destOrd="4" presId="urn:microsoft.com/office/officeart/2005/8/layout/hList6"/>
    <dgm:cxn modelId="{7E5C09E1-532A-4C86-BDA2-A75231A32639}" type="presOf" srcId="{258EEEDD-9F8E-4B21-937B-31A8482FE642}" destId="{0CAF337A-3DEA-4396-809E-D9DCF37F6D70}" srcOrd="0" destOrd="0" presId="urn:microsoft.com/office/officeart/2005/8/layout/hList6"/>
    <dgm:cxn modelId="{4D9DFBE5-E823-489F-9062-AB909B68F731}" type="presOf" srcId="{423DAA22-19E9-4B0A-80E9-33C6469F7BE3}" destId="{46C73DEE-325B-4253-ACAE-2826A85F2892}" srcOrd="0" destOrd="2" presId="urn:microsoft.com/office/officeart/2005/8/layout/hList6"/>
    <dgm:cxn modelId="{730BCBF0-8005-4C8A-8EBD-1A144A0655D7}" type="presOf" srcId="{DB1153EA-B6F2-4E1C-968B-AC1CDA99BAEA}" destId="{46C73DEE-325B-4253-ACAE-2826A85F2892}" srcOrd="0" destOrd="0" presId="urn:microsoft.com/office/officeart/2005/8/layout/hList6"/>
    <dgm:cxn modelId="{45486AFE-2E65-4577-9337-70727C295008}" srcId="{B5C9E7AC-B9D3-4FC0-B476-1DA1DAE21FF8}" destId="{B74B9F83-6446-4952-97C3-BA4D7B214533}" srcOrd="0" destOrd="0" parTransId="{E2A688AC-BE61-44BB-BE8C-34E697026C42}" sibTransId="{25BC8E53-DE31-4967-B100-0BC8910831AC}"/>
    <dgm:cxn modelId="{58817BFE-4673-4DE1-955A-A53AFA45681A}" srcId="{47FC85B1-4317-43A4-A7AC-A12D8BBE7A8E}" destId="{DE0377DA-B78A-45F7-B608-60E7D6E4868F}" srcOrd="2" destOrd="0" parTransId="{1DB0E420-F516-4C79-89A8-2AE1693611B0}" sibTransId="{02D9E50E-4764-4FA7-87FB-770A4639CAD3}"/>
    <dgm:cxn modelId="{07A2AB5C-D6E2-42EB-81BC-23D70B22B263}" type="presParOf" srcId="{0CAF337A-3DEA-4396-809E-D9DCF37F6D70}" destId="{C4B95893-5ED7-4E6E-9215-A60D360E1D39}" srcOrd="0" destOrd="0" presId="urn:microsoft.com/office/officeart/2005/8/layout/hList6"/>
    <dgm:cxn modelId="{0534BA4E-E9D8-4A7A-82DB-91189692FC20}" type="presParOf" srcId="{0CAF337A-3DEA-4396-809E-D9DCF37F6D70}" destId="{27555DA1-95AB-4BDF-9D45-609C168C6231}" srcOrd="1" destOrd="0" presId="urn:microsoft.com/office/officeart/2005/8/layout/hList6"/>
    <dgm:cxn modelId="{102E5D94-028D-4F9A-8F65-965B176913C8}" type="presParOf" srcId="{0CAF337A-3DEA-4396-809E-D9DCF37F6D70}" destId="{46C73DEE-325B-4253-ACAE-2826A85F2892}" srcOrd="2" destOrd="0" presId="urn:microsoft.com/office/officeart/2005/8/layout/hList6"/>
    <dgm:cxn modelId="{5F48B35E-C11E-404D-991A-DB3DB32562B0}" type="presParOf" srcId="{0CAF337A-3DEA-4396-809E-D9DCF37F6D70}" destId="{3A89BC21-4E7F-465B-848A-BF3881C90B23}" srcOrd="3" destOrd="0" presId="urn:microsoft.com/office/officeart/2005/8/layout/hList6"/>
    <dgm:cxn modelId="{CDDB4A90-1E0A-487A-BA08-8C42D5EDABDC}" type="presParOf" srcId="{0CAF337A-3DEA-4396-809E-D9DCF37F6D70}" destId="{BB50B9A5-BB0C-4C20-8F8A-23E3619E3839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2AB238-E463-4459-BB48-74F88222C02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F5045DB-8803-4534-BD48-DE1194570093}">
      <dgm:prSet phldrT="[Text]"/>
      <dgm:spPr/>
      <dgm:t>
        <a:bodyPr/>
        <a:lstStyle/>
        <a:p>
          <a:r>
            <a:rPr lang="en-US" dirty="0" err="1"/>
            <a:t>Ysgol</a:t>
          </a:r>
          <a:endParaRPr lang="en-US" dirty="0"/>
        </a:p>
      </dgm:t>
    </dgm:pt>
    <dgm:pt modelId="{B3F507DD-70D0-46C0-84EF-F1D50B9B5590}" type="parTrans" cxnId="{C5543E5F-C806-4709-B4A2-2D7C4CD1E185}">
      <dgm:prSet/>
      <dgm:spPr/>
      <dgm:t>
        <a:bodyPr/>
        <a:lstStyle/>
        <a:p>
          <a:endParaRPr lang="en-US"/>
        </a:p>
      </dgm:t>
    </dgm:pt>
    <dgm:pt modelId="{6481AD41-0FBD-4DF7-A503-D86D0278B0C1}" type="sibTrans" cxnId="{C5543E5F-C806-4709-B4A2-2D7C4CD1E185}">
      <dgm:prSet/>
      <dgm:spPr/>
      <dgm:t>
        <a:bodyPr/>
        <a:lstStyle/>
        <a:p>
          <a:endParaRPr lang="en-US"/>
        </a:p>
      </dgm:t>
    </dgm:pt>
    <dgm:pt modelId="{3333DC7A-34BA-4A41-99B5-F9E872211B14}">
      <dgm:prSet phldrT="[Text]"/>
      <dgm:spPr/>
      <dgm:t>
        <a:bodyPr/>
        <a:lstStyle/>
        <a:p>
          <a:r>
            <a:rPr lang="en-US" dirty="0" err="1"/>
            <a:t>Siop</a:t>
          </a:r>
          <a:r>
            <a:rPr lang="en-US" dirty="0"/>
            <a:t> </a:t>
          </a:r>
          <a:r>
            <a:rPr lang="en-US" dirty="0" err="1"/>
            <a:t>Fara</a:t>
          </a:r>
          <a:endParaRPr lang="en-US" dirty="0"/>
        </a:p>
      </dgm:t>
    </dgm:pt>
    <dgm:pt modelId="{18E5B5CE-D05F-45E9-9A07-AD64F89CBDE6}" type="parTrans" cxnId="{997A6C30-4FAA-4579-A817-236FC1B3E2E9}">
      <dgm:prSet/>
      <dgm:spPr/>
      <dgm:t>
        <a:bodyPr/>
        <a:lstStyle/>
        <a:p>
          <a:endParaRPr lang="en-US"/>
        </a:p>
      </dgm:t>
    </dgm:pt>
    <dgm:pt modelId="{9516C399-9435-4999-947C-A2799AA2F9B3}" type="sibTrans" cxnId="{997A6C30-4FAA-4579-A817-236FC1B3E2E9}">
      <dgm:prSet/>
      <dgm:spPr/>
      <dgm:t>
        <a:bodyPr/>
        <a:lstStyle/>
        <a:p>
          <a:endParaRPr lang="en-US"/>
        </a:p>
      </dgm:t>
    </dgm:pt>
    <dgm:pt modelId="{ED94B610-A5FF-43E8-84A0-750B663642A8}">
      <dgm:prSet phldrT="[Text]"/>
      <dgm:spPr/>
      <dgm:t>
        <a:bodyPr/>
        <a:lstStyle/>
        <a:p>
          <a:r>
            <a:rPr lang="en-US" dirty="0" err="1"/>
            <a:t>Gorsaf</a:t>
          </a:r>
          <a:r>
            <a:rPr lang="en-US" dirty="0"/>
            <a:t> </a:t>
          </a:r>
          <a:r>
            <a:rPr lang="en-US" dirty="0" err="1"/>
            <a:t>Heddlu</a:t>
          </a:r>
          <a:endParaRPr lang="en-US" dirty="0"/>
        </a:p>
      </dgm:t>
    </dgm:pt>
    <dgm:pt modelId="{C8A1FC18-8011-4860-9AB6-98FAB80CA5C2}" type="parTrans" cxnId="{2A74A872-5237-4AC0-A57E-6BD6F25C0636}">
      <dgm:prSet/>
      <dgm:spPr/>
      <dgm:t>
        <a:bodyPr/>
        <a:lstStyle/>
        <a:p>
          <a:endParaRPr lang="en-US"/>
        </a:p>
      </dgm:t>
    </dgm:pt>
    <dgm:pt modelId="{8259FEFA-DF11-4805-9751-D46C8A24C86C}" type="sibTrans" cxnId="{2A74A872-5237-4AC0-A57E-6BD6F25C0636}">
      <dgm:prSet/>
      <dgm:spPr/>
      <dgm:t>
        <a:bodyPr/>
        <a:lstStyle/>
        <a:p>
          <a:endParaRPr lang="en-US"/>
        </a:p>
      </dgm:t>
    </dgm:pt>
    <dgm:pt modelId="{2B39FBDF-238F-4C4B-8073-8AC28F17B7C1}">
      <dgm:prSet phldrT="[Text]"/>
      <dgm:spPr/>
      <dgm:t>
        <a:bodyPr/>
        <a:lstStyle/>
        <a:p>
          <a:r>
            <a:rPr lang="en-US" dirty="0" err="1"/>
            <a:t>Pwll</a:t>
          </a:r>
          <a:r>
            <a:rPr lang="en-US" dirty="0"/>
            <a:t> </a:t>
          </a:r>
          <a:r>
            <a:rPr lang="en-US" dirty="0" err="1"/>
            <a:t>Glo</a:t>
          </a:r>
          <a:endParaRPr lang="en-US" dirty="0"/>
        </a:p>
      </dgm:t>
    </dgm:pt>
    <dgm:pt modelId="{45E40DC4-1324-4C59-93D1-E616B3BD3A6D}" type="parTrans" cxnId="{C3A50837-886C-496E-A7CE-6BD23F11326F}">
      <dgm:prSet/>
      <dgm:spPr/>
      <dgm:t>
        <a:bodyPr/>
        <a:lstStyle/>
        <a:p>
          <a:endParaRPr lang="en-US"/>
        </a:p>
      </dgm:t>
    </dgm:pt>
    <dgm:pt modelId="{3A5C4995-B9EC-4320-93E5-4FB28F26559C}" type="sibTrans" cxnId="{C3A50837-886C-496E-A7CE-6BD23F11326F}">
      <dgm:prSet/>
      <dgm:spPr/>
      <dgm:t>
        <a:bodyPr/>
        <a:lstStyle/>
        <a:p>
          <a:endParaRPr lang="en-US"/>
        </a:p>
      </dgm:t>
    </dgm:pt>
    <dgm:pt modelId="{BEEFEB8A-F096-4093-9648-56AA6A0E8FC2}">
      <dgm:prSet phldrT="[Text]"/>
      <dgm:spPr/>
      <dgm:t>
        <a:bodyPr/>
        <a:lstStyle/>
        <a:p>
          <a:r>
            <a:rPr lang="en-US" dirty="0" err="1"/>
            <a:t>Gorsaf</a:t>
          </a:r>
          <a:r>
            <a:rPr lang="en-US" dirty="0"/>
            <a:t> </a:t>
          </a:r>
          <a:r>
            <a:rPr lang="en-US" dirty="0" err="1"/>
            <a:t>Reilffordd</a:t>
          </a:r>
          <a:endParaRPr lang="en-US" dirty="0"/>
        </a:p>
      </dgm:t>
    </dgm:pt>
    <dgm:pt modelId="{CD87BB52-5680-426E-95D3-13B8B6B8A946}" type="parTrans" cxnId="{4C87F7EA-FA9D-4205-87B2-7AF8F8BD27A7}">
      <dgm:prSet/>
      <dgm:spPr/>
      <dgm:t>
        <a:bodyPr/>
        <a:lstStyle/>
        <a:p>
          <a:endParaRPr lang="en-US"/>
        </a:p>
      </dgm:t>
    </dgm:pt>
    <dgm:pt modelId="{D08B57C7-80BD-4E43-AC6F-C8FBBF09834B}" type="sibTrans" cxnId="{4C87F7EA-FA9D-4205-87B2-7AF8F8BD27A7}">
      <dgm:prSet/>
      <dgm:spPr/>
      <dgm:t>
        <a:bodyPr/>
        <a:lstStyle/>
        <a:p>
          <a:endParaRPr lang="en-US"/>
        </a:p>
      </dgm:t>
    </dgm:pt>
    <dgm:pt modelId="{EC247F83-1381-4F68-AA9C-20D63ECCC2F9}">
      <dgm:prSet/>
      <dgm:spPr/>
      <dgm:t>
        <a:bodyPr/>
        <a:lstStyle/>
        <a:p>
          <a:r>
            <a:rPr lang="cy-GB"/>
            <a:t>Tŷ</a:t>
          </a:r>
          <a:endParaRPr lang="en-US"/>
        </a:p>
      </dgm:t>
    </dgm:pt>
    <dgm:pt modelId="{397D35D5-9FE2-47C4-A24F-01FDE01221B5}" type="parTrans" cxnId="{6028E054-4FBF-4D52-958F-1B8875DBF784}">
      <dgm:prSet/>
      <dgm:spPr/>
      <dgm:t>
        <a:bodyPr/>
        <a:lstStyle/>
        <a:p>
          <a:endParaRPr lang="en-US"/>
        </a:p>
      </dgm:t>
    </dgm:pt>
    <dgm:pt modelId="{3DBB901C-E2F8-4805-BF18-CF3915FBFF27}" type="sibTrans" cxnId="{6028E054-4FBF-4D52-958F-1B8875DBF784}">
      <dgm:prSet/>
      <dgm:spPr/>
      <dgm:t>
        <a:bodyPr/>
        <a:lstStyle/>
        <a:p>
          <a:endParaRPr lang="en-US"/>
        </a:p>
      </dgm:t>
    </dgm:pt>
    <dgm:pt modelId="{238B0BAB-0A6F-4438-AE59-336AD21A7604}" type="pres">
      <dgm:prSet presAssocID="{1F2AB238-E463-4459-BB48-74F88222C021}" presName="diagram" presStyleCnt="0">
        <dgm:presLayoutVars>
          <dgm:dir/>
          <dgm:resizeHandles val="exact"/>
        </dgm:presLayoutVars>
      </dgm:prSet>
      <dgm:spPr/>
    </dgm:pt>
    <dgm:pt modelId="{746C7641-6297-4801-8D7D-B1AA240C6062}" type="pres">
      <dgm:prSet presAssocID="{EC247F83-1381-4F68-AA9C-20D63ECCC2F9}" presName="node" presStyleLbl="node1" presStyleIdx="0" presStyleCnt="6">
        <dgm:presLayoutVars>
          <dgm:bulletEnabled val="1"/>
        </dgm:presLayoutVars>
      </dgm:prSet>
      <dgm:spPr/>
    </dgm:pt>
    <dgm:pt modelId="{CF0E266B-6264-4CEF-9AE2-4D7F70E52F2F}" type="pres">
      <dgm:prSet presAssocID="{3DBB901C-E2F8-4805-BF18-CF3915FBFF27}" presName="sibTrans" presStyleCnt="0"/>
      <dgm:spPr/>
    </dgm:pt>
    <dgm:pt modelId="{BD678003-3BB1-4F58-84FE-2B4F9BF26F03}" type="pres">
      <dgm:prSet presAssocID="{5F5045DB-8803-4534-BD48-DE1194570093}" presName="node" presStyleLbl="node1" presStyleIdx="1" presStyleCnt="6">
        <dgm:presLayoutVars>
          <dgm:bulletEnabled val="1"/>
        </dgm:presLayoutVars>
      </dgm:prSet>
      <dgm:spPr/>
    </dgm:pt>
    <dgm:pt modelId="{65855DD2-A8E2-4A26-91A5-409C251DFEE1}" type="pres">
      <dgm:prSet presAssocID="{6481AD41-0FBD-4DF7-A503-D86D0278B0C1}" presName="sibTrans" presStyleCnt="0"/>
      <dgm:spPr/>
    </dgm:pt>
    <dgm:pt modelId="{7FA15D7C-B216-4573-B804-8696580A5887}" type="pres">
      <dgm:prSet presAssocID="{3333DC7A-34BA-4A41-99B5-F9E872211B14}" presName="node" presStyleLbl="node1" presStyleIdx="2" presStyleCnt="6">
        <dgm:presLayoutVars>
          <dgm:bulletEnabled val="1"/>
        </dgm:presLayoutVars>
      </dgm:prSet>
      <dgm:spPr/>
    </dgm:pt>
    <dgm:pt modelId="{4D30A60D-57EE-4E42-BCD1-F71134D865AE}" type="pres">
      <dgm:prSet presAssocID="{9516C399-9435-4999-947C-A2799AA2F9B3}" presName="sibTrans" presStyleCnt="0"/>
      <dgm:spPr/>
    </dgm:pt>
    <dgm:pt modelId="{61802674-C323-4461-AF8B-650233C29FA6}" type="pres">
      <dgm:prSet presAssocID="{ED94B610-A5FF-43E8-84A0-750B663642A8}" presName="node" presStyleLbl="node1" presStyleIdx="3" presStyleCnt="6">
        <dgm:presLayoutVars>
          <dgm:bulletEnabled val="1"/>
        </dgm:presLayoutVars>
      </dgm:prSet>
      <dgm:spPr/>
    </dgm:pt>
    <dgm:pt modelId="{BD24EE97-7A7B-48DA-BA40-7F09AF87F5C4}" type="pres">
      <dgm:prSet presAssocID="{8259FEFA-DF11-4805-9751-D46C8A24C86C}" presName="sibTrans" presStyleCnt="0"/>
      <dgm:spPr/>
    </dgm:pt>
    <dgm:pt modelId="{675025DA-663D-411F-B860-9B234029488C}" type="pres">
      <dgm:prSet presAssocID="{2B39FBDF-238F-4C4B-8073-8AC28F17B7C1}" presName="node" presStyleLbl="node1" presStyleIdx="4" presStyleCnt="6">
        <dgm:presLayoutVars>
          <dgm:bulletEnabled val="1"/>
        </dgm:presLayoutVars>
      </dgm:prSet>
      <dgm:spPr/>
    </dgm:pt>
    <dgm:pt modelId="{3F6A41C8-FF09-4002-9F9B-3C6ACBA02974}" type="pres">
      <dgm:prSet presAssocID="{3A5C4995-B9EC-4320-93E5-4FB28F26559C}" presName="sibTrans" presStyleCnt="0"/>
      <dgm:spPr/>
    </dgm:pt>
    <dgm:pt modelId="{806BDAAE-2888-4C72-9FB3-280F108F8321}" type="pres">
      <dgm:prSet presAssocID="{BEEFEB8A-F096-4093-9648-56AA6A0E8FC2}" presName="node" presStyleLbl="node1" presStyleIdx="5" presStyleCnt="6">
        <dgm:presLayoutVars>
          <dgm:bulletEnabled val="1"/>
        </dgm:presLayoutVars>
      </dgm:prSet>
      <dgm:spPr/>
    </dgm:pt>
  </dgm:ptLst>
  <dgm:cxnLst>
    <dgm:cxn modelId="{ECCC5502-BA66-4377-9C99-759DA09CFAE4}" type="presOf" srcId="{1F2AB238-E463-4459-BB48-74F88222C021}" destId="{238B0BAB-0A6F-4438-AE59-336AD21A7604}" srcOrd="0" destOrd="0" presId="urn:microsoft.com/office/officeart/2005/8/layout/default"/>
    <dgm:cxn modelId="{997A6C30-4FAA-4579-A817-236FC1B3E2E9}" srcId="{1F2AB238-E463-4459-BB48-74F88222C021}" destId="{3333DC7A-34BA-4A41-99B5-F9E872211B14}" srcOrd="2" destOrd="0" parTransId="{18E5B5CE-D05F-45E9-9A07-AD64F89CBDE6}" sibTransId="{9516C399-9435-4999-947C-A2799AA2F9B3}"/>
    <dgm:cxn modelId="{C3A50837-886C-496E-A7CE-6BD23F11326F}" srcId="{1F2AB238-E463-4459-BB48-74F88222C021}" destId="{2B39FBDF-238F-4C4B-8073-8AC28F17B7C1}" srcOrd="4" destOrd="0" parTransId="{45E40DC4-1324-4C59-93D1-E616B3BD3A6D}" sibTransId="{3A5C4995-B9EC-4320-93E5-4FB28F26559C}"/>
    <dgm:cxn modelId="{AA1F893D-880D-4FAD-A21D-EBAF55D13A8F}" type="presOf" srcId="{ED94B610-A5FF-43E8-84A0-750B663642A8}" destId="{61802674-C323-4461-AF8B-650233C29FA6}" srcOrd="0" destOrd="0" presId="urn:microsoft.com/office/officeart/2005/8/layout/default"/>
    <dgm:cxn modelId="{C5543E5F-C806-4709-B4A2-2D7C4CD1E185}" srcId="{1F2AB238-E463-4459-BB48-74F88222C021}" destId="{5F5045DB-8803-4534-BD48-DE1194570093}" srcOrd="1" destOrd="0" parTransId="{B3F507DD-70D0-46C0-84EF-F1D50B9B5590}" sibTransId="{6481AD41-0FBD-4DF7-A503-D86D0278B0C1}"/>
    <dgm:cxn modelId="{16727072-864F-4C93-B7EF-3661FA9AB003}" type="presOf" srcId="{2B39FBDF-238F-4C4B-8073-8AC28F17B7C1}" destId="{675025DA-663D-411F-B860-9B234029488C}" srcOrd="0" destOrd="0" presId="urn:microsoft.com/office/officeart/2005/8/layout/default"/>
    <dgm:cxn modelId="{2A74A872-5237-4AC0-A57E-6BD6F25C0636}" srcId="{1F2AB238-E463-4459-BB48-74F88222C021}" destId="{ED94B610-A5FF-43E8-84A0-750B663642A8}" srcOrd="3" destOrd="0" parTransId="{C8A1FC18-8011-4860-9AB6-98FAB80CA5C2}" sibTransId="{8259FEFA-DF11-4805-9751-D46C8A24C86C}"/>
    <dgm:cxn modelId="{6028E054-4FBF-4D52-958F-1B8875DBF784}" srcId="{1F2AB238-E463-4459-BB48-74F88222C021}" destId="{EC247F83-1381-4F68-AA9C-20D63ECCC2F9}" srcOrd="0" destOrd="0" parTransId="{397D35D5-9FE2-47C4-A24F-01FDE01221B5}" sibTransId="{3DBB901C-E2F8-4805-BF18-CF3915FBFF27}"/>
    <dgm:cxn modelId="{96AA708A-5925-46C0-8BAF-B052911D3F0C}" type="presOf" srcId="{3333DC7A-34BA-4A41-99B5-F9E872211B14}" destId="{7FA15D7C-B216-4573-B804-8696580A5887}" srcOrd="0" destOrd="0" presId="urn:microsoft.com/office/officeart/2005/8/layout/default"/>
    <dgm:cxn modelId="{B89B739C-803A-4B18-B82A-B5226F049D97}" type="presOf" srcId="{EC247F83-1381-4F68-AA9C-20D63ECCC2F9}" destId="{746C7641-6297-4801-8D7D-B1AA240C6062}" srcOrd="0" destOrd="0" presId="urn:microsoft.com/office/officeart/2005/8/layout/default"/>
    <dgm:cxn modelId="{259587AF-3295-4233-9C13-BD1FB06F2E4F}" type="presOf" srcId="{BEEFEB8A-F096-4093-9648-56AA6A0E8FC2}" destId="{806BDAAE-2888-4C72-9FB3-280F108F8321}" srcOrd="0" destOrd="0" presId="urn:microsoft.com/office/officeart/2005/8/layout/default"/>
    <dgm:cxn modelId="{8B935FE7-F15C-4D09-B7EE-E809360A3903}" type="presOf" srcId="{5F5045DB-8803-4534-BD48-DE1194570093}" destId="{BD678003-3BB1-4F58-84FE-2B4F9BF26F03}" srcOrd="0" destOrd="0" presId="urn:microsoft.com/office/officeart/2005/8/layout/default"/>
    <dgm:cxn modelId="{4C87F7EA-FA9D-4205-87B2-7AF8F8BD27A7}" srcId="{1F2AB238-E463-4459-BB48-74F88222C021}" destId="{BEEFEB8A-F096-4093-9648-56AA6A0E8FC2}" srcOrd="5" destOrd="0" parTransId="{CD87BB52-5680-426E-95D3-13B8B6B8A946}" sibTransId="{D08B57C7-80BD-4E43-AC6F-C8FBBF09834B}"/>
    <dgm:cxn modelId="{323C6478-F3DC-4D54-9B24-716BC6F70676}" type="presParOf" srcId="{238B0BAB-0A6F-4438-AE59-336AD21A7604}" destId="{746C7641-6297-4801-8D7D-B1AA240C6062}" srcOrd="0" destOrd="0" presId="urn:microsoft.com/office/officeart/2005/8/layout/default"/>
    <dgm:cxn modelId="{813CF49E-B3BD-4193-A077-5AF81E8D0D44}" type="presParOf" srcId="{238B0BAB-0A6F-4438-AE59-336AD21A7604}" destId="{CF0E266B-6264-4CEF-9AE2-4D7F70E52F2F}" srcOrd="1" destOrd="0" presId="urn:microsoft.com/office/officeart/2005/8/layout/default"/>
    <dgm:cxn modelId="{62EB176C-0FCB-4301-B1F7-E8EBFF7C0FF8}" type="presParOf" srcId="{238B0BAB-0A6F-4438-AE59-336AD21A7604}" destId="{BD678003-3BB1-4F58-84FE-2B4F9BF26F03}" srcOrd="2" destOrd="0" presId="urn:microsoft.com/office/officeart/2005/8/layout/default"/>
    <dgm:cxn modelId="{9A1754F0-2841-44A9-866E-353217F6EAE5}" type="presParOf" srcId="{238B0BAB-0A6F-4438-AE59-336AD21A7604}" destId="{65855DD2-A8E2-4A26-91A5-409C251DFEE1}" srcOrd="3" destOrd="0" presId="urn:microsoft.com/office/officeart/2005/8/layout/default"/>
    <dgm:cxn modelId="{CB3C87E6-F7DA-4BAA-BFD2-D5146EDF7135}" type="presParOf" srcId="{238B0BAB-0A6F-4438-AE59-336AD21A7604}" destId="{7FA15D7C-B216-4573-B804-8696580A5887}" srcOrd="4" destOrd="0" presId="urn:microsoft.com/office/officeart/2005/8/layout/default"/>
    <dgm:cxn modelId="{6F0BF9F6-5EEB-44CC-BABD-7B228AE74F46}" type="presParOf" srcId="{238B0BAB-0A6F-4438-AE59-336AD21A7604}" destId="{4D30A60D-57EE-4E42-BCD1-F71134D865AE}" srcOrd="5" destOrd="0" presId="urn:microsoft.com/office/officeart/2005/8/layout/default"/>
    <dgm:cxn modelId="{89AEE674-81AB-480E-B727-BBF008FDB74E}" type="presParOf" srcId="{238B0BAB-0A6F-4438-AE59-336AD21A7604}" destId="{61802674-C323-4461-AF8B-650233C29FA6}" srcOrd="6" destOrd="0" presId="urn:microsoft.com/office/officeart/2005/8/layout/default"/>
    <dgm:cxn modelId="{A8013999-DE0B-4056-BA8F-98CDDA52544D}" type="presParOf" srcId="{238B0BAB-0A6F-4438-AE59-336AD21A7604}" destId="{BD24EE97-7A7B-48DA-BA40-7F09AF87F5C4}" srcOrd="7" destOrd="0" presId="urn:microsoft.com/office/officeart/2005/8/layout/default"/>
    <dgm:cxn modelId="{37222E57-A13D-4D8E-B539-1FC4B155DD23}" type="presParOf" srcId="{238B0BAB-0A6F-4438-AE59-336AD21A7604}" destId="{675025DA-663D-411F-B860-9B234029488C}" srcOrd="8" destOrd="0" presId="urn:microsoft.com/office/officeart/2005/8/layout/default"/>
    <dgm:cxn modelId="{E50EEC0F-C0BB-4952-856E-F2EB9015355D}" type="presParOf" srcId="{238B0BAB-0A6F-4438-AE59-336AD21A7604}" destId="{3F6A41C8-FF09-4002-9F9B-3C6ACBA02974}" srcOrd="9" destOrd="0" presId="urn:microsoft.com/office/officeart/2005/8/layout/default"/>
    <dgm:cxn modelId="{709ABC5C-52C1-436B-9AB0-91C9F6A4F2D7}" type="presParOf" srcId="{238B0BAB-0A6F-4438-AE59-336AD21A7604}" destId="{806BDAAE-2888-4C72-9FB3-280F108F832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944791-8D0F-4FE3-9BA2-1A579BBC8D9E}">
      <dsp:nvSpPr>
        <dsp:cNvPr id="0" name=""/>
        <dsp:cNvSpPr/>
      </dsp:nvSpPr>
      <dsp:spPr>
        <a:xfrm>
          <a:off x="221664" y="771473"/>
          <a:ext cx="1937788" cy="59102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5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Success Criteria:</a:t>
          </a:r>
          <a:endParaRPr lang="en-US" sz="1900" kern="1200" dirty="0"/>
        </a:p>
      </dsp:txBody>
      <dsp:txXfrm>
        <a:off x="221664" y="771473"/>
        <a:ext cx="1937788" cy="591025"/>
      </dsp:txXfrm>
    </dsp:sp>
    <dsp:sp modelId="{4D068D23-7367-4299-A689-85203F149857}">
      <dsp:nvSpPr>
        <dsp:cNvPr id="0" name=""/>
        <dsp:cNvSpPr/>
      </dsp:nvSpPr>
      <dsp:spPr>
        <a:xfrm>
          <a:off x="2468162" y="810850"/>
          <a:ext cx="7162164" cy="92780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5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I can follow the instructions to make a map with a partner. </a:t>
          </a:r>
          <a:endParaRPr lang="en-US" sz="1900" kern="1200" dirty="0"/>
        </a:p>
      </dsp:txBody>
      <dsp:txXfrm>
        <a:off x="2468162" y="810850"/>
        <a:ext cx="7162164" cy="927809"/>
      </dsp:txXfrm>
    </dsp:sp>
    <dsp:sp modelId="{44174074-A527-4DA9-9CC3-4FF41B0B3E7C}">
      <dsp:nvSpPr>
        <dsp:cNvPr id="0" name=""/>
        <dsp:cNvSpPr/>
      </dsp:nvSpPr>
      <dsp:spPr>
        <a:xfrm>
          <a:off x="2488935" y="1923211"/>
          <a:ext cx="7118447" cy="83508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5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I can use my knowledge of area and perimeter to calculate measurements, cut and stick the different buildings on my map. </a:t>
          </a:r>
          <a:endParaRPr lang="en-US" sz="1900" kern="1200" dirty="0"/>
        </a:p>
      </dsp:txBody>
      <dsp:txXfrm>
        <a:off x="2488935" y="1923211"/>
        <a:ext cx="7118447" cy="835089"/>
      </dsp:txXfrm>
    </dsp:sp>
    <dsp:sp modelId="{E0941112-071B-45F3-83C3-DAFF6C82661B}">
      <dsp:nvSpPr>
        <dsp:cNvPr id="0" name=""/>
        <dsp:cNvSpPr/>
      </dsp:nvSpPr>
      <dsp:spPr>
        <a:xfrm>
          <a:off x="2530501" y="2897426"/>
          <a:ext cx="7030898" cy="8377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5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I can label the buildings in the town in welsh. </a:t>
          </a:r>
          <a:endParaRPr lang="en-US" sz="1900" kern="1200" dirty="0"/>
        </a:p>
      </dsp:txBody>
      <dsp:txXfrm>
        <a:off x="2530501" y="2897426"/>
        <a:ext cx="7030898" cy="8377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C9B7A-D4A0-4DAB-87F4-06BC2724B339}">
      <dsp:nvSpPr>
        <dsp:cNvPr id="0" name=""/>
        <dsp:cNvSpPr/>
      </dsp:nvSpPr>
      <dsp:spPr>
        <a:xfrm>
          <a:off x="895212" y="2027"/>
          <a:ext cx="1922784" cy="11536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gency FB" panose="020B0503020202020204" pitchFamily="34" charset="0"/>
            </a:rPr>
            <a:t>1. Leisure Centre </a:t>
          </a:r>
        </a:p>
      </dsp:txBody>
      <dsp:txXfrm>
        <a:off x="895212" y="2027"/>
        <a:ext cx="1922784" cy="1153670"/>
      </dsp:txXfrm>
    </dsp:sp>
    <dsp:sp modelId="{F56D955D-419C-4247-96D6-D9FFCB19CB56}">
      <dsp:nvSpPr>
        <dsp:cNvPr id="0" name=""/>
        <dsp:cNvSpPr/>
      </dsp:nvSpPr>
      <dsp:spPr>
        <a:xfrm>
          <a:off x="3010275" y="2027"/>
          <a:ext cx="1922784" cy="11536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gency FB" panose="020B0503020202020204" pitchFamily="34" charset="0"/>
            </a:rPr>
            <a:t>2. Train station</a:t>
          </a:r>
        </a:p>
      </dsp:txBody>
      <dsp:txXfrm>
        <a:off x="3010275" y="2027"/>
        <a:ext cx="1922784" cy="1153670"/>
      </dsp:txXfrm>
    </dsp:sp>
    <dsp:sp modelId="{ECEB4DF2-A949-42BA-BA7C-295F73D7FF95}">
      <dsp:nvSpPr>
        <dsp:cNvPr id="0" name=""/>
        <dsp:cNvSpPr/>
      </dsp:nvSpPr>
      <dsp:spPr>
        <a:xfrm>
          <a:off x="5125339" y="2027"/>
          <a:ext cx="1922784" cy="11536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gency FB" panose="020B0503020202020204" pitchFamily="34" charset="0"/>
            </a:rPr>
            <a:t>3. Coal Mine </a:t>
          </a:r>
        </a:p>
      </dsp:txBody>
      <dsp:txXfrm>
        <a:off x="5125339" y="2027"/>
        <a:ext cx="1922784" cy="1153670"/>
      </dsp:txXfrm>
    </dsp:sp>
    <dsp:sp modelId="{5E0A8586-7CD3-47B8-85C9-3A22F119B13A}">
      <dsp:nvSpPr>
        <dsp:cNvPr id="0" name=""/>
        <dsp:cNvSpPr/>
      </dsp:nvSpPr>
      <dsp:spPr>
        <a:xfrm>
          <a:off x="7240402" y="2027"/>
          <a:ext cx="1922784" cy="11536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gency FB" panose="020B0503020202020204" pitchFamily="34" charset="0"/>
            </a:rPr>
            <a:t>4. Petrol station.</a:t>
          </a:r>
        </a:p>
      </dsp:txBody>
      <dsp:txXfrm>
        <a:off x="7240402" y="2027"/>
        <a:ext cx="1922784" cy="1153670"/>
      </dsp:txXfrm>
    </dsp:sp>
    <dsp:sp modelId="{9288C588-EBAF-4D62-BC7F-899BA50A5547}">
      <dsp:nvSpPr>
        <dsp:cNvPr id="0" name=""/>
        <dsp:cNvSpPr/>
      </dsp:nvSpPr>
      <dsp:spPr>
        <a:xfrm>
          <a:off x="895212" y="1347976"/>
          <a:ext cx="1922784" cy="11536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gency FB" panose="020B0503020202020204" pitchFamily="34" charset="0"/>
            </a:rPr>
            <a:t>5. Supermarket</a:t>
          </a:r>
        </a:p>
      </dsp:txBody>
      <dsp:txXfrm>
        <a:off x="895212" y="1347976"/>
        <a:ext cx="1922784" cy="1153670"/>
      </dsp:txXfrm>
    </dsp:sp>
    <dsp:sp modelId="{24DF6218-052A-4850-8A47-4EE4C9DDF19A}">
      <dsp:nvSpPr>
        <dsp:cNvPr id="0" name=""/>
        <dsp:cNvSpPr/>
      </dsp:nvSpPr>
      <dsp:spPr>
        <a:xfrm>
          <a:off x="3010275" y="1347976"/>
          <a:ext cx="1922784" cy="11536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gency FB" panose="020B0503020202020204" pitchFamily="34" charset="0"/>
            </a:rPr>
            <a:t>6. Bread shop</a:t>
          </a:r>
        </a:p>
      </dsp:txBody>
      <dsp:txXfrm>
        <a:off x="3010275" y="1347976"/>
        <a:ext cx="1922784" cy="1153670"/>
      </dsp:txXfrm>
    </dsp:sp>
    <dsp:sp modelId="{E5561F49-4F33-4BE2-8A14-AB07D8E20F62}">
      <dsp:nvSpPr>
        <dsp:cNvPr id="0" name=""/>
        <dsp:cNvSpPr/>
      </dsp:nvSpPr>
      <dsp:spPr>
        <a:xfrm>
          <a:off x="5125339" y="1347976"/>
          <a:ext cx="1922784" cy="11536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gency FB" panose="020B0503020202020204" pitchFamily="34" charset="0"/>
            </a:rPr>
            <a:t>7. Police Station </a:t>
          </a:r>
        </a:p>
      </dsp:txBody>
      <dsp:txXfrm>
        <a:off x="5125339" y="1347976"/>
        <a:ext cx="1922784" cy="1153670"/>
      </dsp:txXfrm>
    </dsp:sp>
    <dsp:sp modelId="{D705C14A-E8F5-48E0-9469-B42F71884BE2}">
      <dsp:nvSpPr>
        <dsp:cNvPr id="0" name=""/>
        <dsp:cNvSpPr/>
      </dsp:nvSpPr>
      <dsp:spPr>
        <a:xfrm>
          <a:off x="7240402" y="1347976"/>
          <a:ext cx="1922784" cy="11536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gency FB" panose="020B0503020202020204" pitchFamily="34" charset="0"/>
            </a:rPr>
            <a:t>8. Houses </a:t>
          </a:r>
        </a:p>
      </dsp:txBody>
      <dsp:txXfrm>
        <a:off x="7240402" y="1347976"/>
        <a:ext cx="1922784" cy="1153670"/>
      </dsp:txXfrm>
    </dsp:sp>
    <dsp:sp modelId="{D563F38D-C304-4D4E-9184-08C8254EA1D0}">
      <dsp:nvSpPr>
        <dsp:cNvPr id="0" name=""/>
        <dsp:cNvSpPr/>
      </dsp:nvSpPr>
      <dsp:spPr>
        <a:xfrm>
          <a:off x="3010275" y="2693925"/>
          <a:ext cx="1922784" cy="11536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gency FB" panose="020B0503020202020204" pitchFamily="34" charset="0"/>
            </a:rPr>
            <a:t>9. Clothes shop </a:t>
          </a:r>
        </a:p>
      </dsp:txBody>
      <dsp:txXfrm>
        <a:off x="3010275" y="2693925"/>
        <a:ext cx="1922784" cy="1153670"/>
      </dsp:txXfrm>
    </dsp:sp>
    <dsp:sp modelId="{D74EB548-058A-4FEA-BA95-C4CA34C81FF0}">
      <dsp:nvSpPr>
        <dsp:cNvPr id="0" name=""/>
        <dsp:cNvSpPr/>
      </dsp:nvSpPr>
      <dsp:spPr>
        <a:xfrm>
          <a:off x="5125339" y="2693925"/>
          <a:ext cx="1922784" cy="115367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gency FB" panose="020B0503020202020204" pitchFamily="34" charset="0"/>
            </a:rPr>
            <a:t>10. School</a:t>
          </a:r>
          <a:endParaRPr lang="en-GB" sz="2300" kern="1200" dirty="0">
            <a:latin typeface="Agency FB" panose="020B0503020202020204" pitchFamily="34" charset="0"/>
          </a:endParaRPr>
        </a:p>
      </dsp:txBody>
      <dsp:txXfrm>
        <a:off x="5125339" y="2693925"/>
        <a:ext cx="1922784" cy="11536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B95893-5ED7-4E6E-9215-A60D360E1D39}">
      <dsp:nvSpPr>
        <dsp:cNvPr id="0" name=""/>
        <dsp:cNvSpPr/>
      </dsp:nvSpPr>
      <dsp:spPr>
        <a:xfrm rot="16200000">
          <a:off x="-1159206" y="1163506"/>
          <a:ext cx="6086076" cy="3759062"/>
        </a:xfrm>
        <a:prstGeom prst="flowChartManualOperation">
          <a:avLst/>
        </a:prstGeom>
        <a:solidFill>
          <a:schemeClr val="accent3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t" anchorCtr="0">
          <a:noAutofit/>
        </a:bodyPr>
        <a:lstStyle/>
        <a:p>
          <a:pPr marL="0" lvl="0" indent="0" algn="l" defTabSz="889000">
            <a:lnSpc>
              <a:spcPts val="25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All will complete:</a:t>
          </a:r>
        </a:p>
        <a:p>
          <a:pPr marL="228600" lvl="1" indent="-228600" algn="l" defTabSz="889000">
            <a:lnSpc>
              <a:spcPts val="25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Draw 2 streets 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on your A3 paper to begin your map. </a:t>
          </a:r>
        </a:p>
        <a:p>
          <a:pPr marL="228600" lvl="1" indent="-228600" algn="l" defTabSz="889000">
            <a:lnSpc>
              <a:spcPts val="25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Label buildings 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in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welsh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. </a:t>
          </a:r>
        </a:p>
        <a:p>
          <a:pPr marL="228600" lvl="1" indent="-228600" algn="l" defTabSz="889000">
            <a:lnSpc>
              <a:spcPts val="25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2 houses 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each with an area of 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4cm</a:t>
          </a:r>
          <a:r>
            <a:rPr lang="en-GB" sz="2000" b="1" kern="1200" baseline="300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2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</a:t>
          </a:r>
        </a:p>
        <a:p>
          <a:pPr marL="228600" lvl="1" indent="-228600" algn="l" defTabSz="889000">
            <a:lnSpc>
              <a:spcPts val="25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2 houses 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each with an area of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12cm</a:t>
          </a:r>
          <a:r>
            <a:rPr lang="en-GB" sz="2000" b="1" strike="noStrike" kern="1200" baseline="30000" dirty="0">
              <a:solidFill>
                <a:schemeClr val="tx1"/>
              </a:solidFill>
              <a:effectLst/>
              <a:latin typeface="Cambria Math" panose="02040503050406030204" pitchFamily="18" charset="0"/>
              <a:ea typeface="Cambria Math" panose="02040503050406030204" pitchFamily="18" charset="0"/>
            </a:rPr>
            <a:t>2</a:t>
          </a:r>
        </a:p>
        <a:p>
          <a:pPr marL="228600" lvl="1" indent="-228600" algn="l" defTabSz="889000">
            <a:lnSpc>
              <a:spcPts val="25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A School 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that has a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perimeter of 18cm</a:t>
          </a:r>
          <a:r>
            <a:rPr lang="en-GB" sz="2000" b="1" kern="1200" baseline="30000" dirty="0">
              <a:solidFill>
                <a:schemeClr val="tx1"/>
              </a:solidFill>
              <a:effectLst/>
              <a:latin typeface="Cambria Math" panose="02040503050406030204" pitchFamily="18" charset="0"/>
              <a:ea typeface="Cambria Math" panose="02040503050406030204" pitchFamily="18" charset="0"/>
            </a:rPr>
            <a:t>2 </a:t>
          </a:r>
        </a:p>
        <a:p>
          <a:pPr marL="228600" lvl="1" indent="-228600" algn="l" defTabSz="889000">
            <a:lnSpc>
              <a:spcPts val="25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A Bread Shop</a:t>
          </a:r>
        </a:p>
        <a:p>
          <a:pPr marL="228600" lvl="1" indent="-228600" algn="l" defTabSz="889000">
            <a:lnSpc>
              <a:spcPts val="25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A Train Station</a:t>
          </a:r>
        </a:p>
      </dsp:txBody>
      <dsp:txXfrm rot="5400000">
        <a:off x="4301" y="1217214"/>
        <a:ext cx="3759062" cy="3651646"/>
      </dsp:txXfrm>
    </dsp:sp>
    <dsp:sp modelId="{46C73DEE-325B-4253-ACAE-2826A85F2892}">
      <dsp:nvSpPr>
        <dsp:cNvPr id="0" name=""/>
        <dsp:cNvSpPr/>
      </dsp:nvSpPr>
      <dsp:spPr>
        <a:xfrm rot="16200000">
          <a:off x="2670028" y="1347643"/>
          <a:ext cx="6086076" cy="3390789"/>
        </a:xfrm>
        <a:prstGeom prst="flowChartManualOperation">
          <a:avLst/>
        </a:prstGeom>
        <a:solidFill>
          <a:srgbClr val="FFFF6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Some will complete: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solidFill>
              <a:schemeClr val="tx1"/>
            </a:solidFill>
            <a:latin typeface="Cambria Math" panose="02040503050406030204" pitchFamily="18" charset="0"/>
            <a:ea typeface="Cambria Math" panose="020405030504060302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</a:t>
          </a:r>
          <a:r>
            <a:rPr lang="en-GB" sz="2000" b="1" kern="1200" dirty="0" err="1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Pwll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</a:t>
          </a:r>
          <a:r>
            <a:rPr lang="en-GB" sz="2000" b="1" kern="1200" dirty="0" err="1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glo</a:t>
          </a:r>
          <a:endParaRPr lang="en-GB" sz="2000" b="1" kern="1200" dirty="0">
            <a:solidFill>
              <a:schemeClr val="tx1"/>
            </a:solidFill>
            <a:latin typeface="Cambria Math" panose="02040503050406030204" pitchFamily="18" charset="0"/>
            <a:ea typeface="Cambria Math" panose="020405030504060302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None/>
          </a:pPr>
          <a:endParaRPr lang="en-GB" sz="2000" kern="1200" dirty="0">
            <a:solidFill>
              <a:schemeClr val="tx1"/>
            </a:solidFill>
            <a:latin typeface="Cambria Math" panose="02040503050406030204" pitchFamily="18" charset="0"/>
            <a:ea typeface="Cambria Math" panose="020405030504060302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</a:t>
          </a:r>
          <a:r>
            <a:rPr lang="en-GB" sz="2000" b="1" kern="1200" dirty="0" err="1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Gorsaf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</a:t>
          </a:r>
          <a:r>
            <a:rPr lang="en-GB" sz="2000" b="1" kern="1200" dirty="0" err="1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Heddlu</a:t>
          </a:r>
          <a:endParaRPr lang="en-GB" sz="2000" b="1" kern="1200" dirty="0">
            <a:solidFill>
              <a:schemeClr val="tx1"/>
            </a:solidFill>
            <a:latin typeface="Cambria Math" panose="02040503050406030204" pitchFamily="18" charset="0"/>
            <a:ea typeface="Cambria Math" panose="02040503050406030204" pitchFamily="18" charset="0"/>
          </a:endParaRPr>
        </a:p>
      </dsp:txBody>
      <dsp:txXfrm rot="5400000">
        <a:off x="4017671" y="1217215"/>
        <a:ext cx="3390789" cy="3651646"/>
      </dsp:txXfrm>
    </dsp:sp>
    <dsp:sp modelId="{BB50B9A5-BB0C-4C20-8F8A-23E3619E3839}">
      <dsp:nvSpPr>
        <dsp:cNvPr id="0" name=""/>
        <dsp:cNvSpPr/>
      </dsp:nvSpPr>
      <dsp:spPr>
        <a:xfrm rot="16200000">
          <a:off x="6315127" y="1347643"/>
          <a:ext cx="6086076" cy="3390789"/>
        </a:xfrm>
        <a:prstGeom prst="flowChartManualOperation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Few will complete: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solidFill>
              <a:schemeClr val="tx1"/>
            </a:solidFill>
            <a:latin typeface="Cambria Math" panose="02040503050406030204" pitchFamily="18" charset="0"/>
            <a:ea typeface="Cambria Math" panose="020405030504060302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Name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your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town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Name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your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streets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Design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and </a:t>
          </a:r>
          <a:r>
            <a:rPr lang="en-GB" sz="2000" b="1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calculate</a:t>
          </a: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 additional buildings of your choice.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These buildings should be composite rectilinear shapes. 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GB" sz="2000" kern="1200" dirty="0">
              <a:solidFill>
                <a:schemeClr val="tx1"/>
              </a:solidFill>
              <a:latin typeface="Cambria Math" panose="02040503050406030204" pitchFamily="18" charset="0"/>
              <a:ea typeface="Cambria Math" panose="02040503050406030204" pitchFamily="18" charset="0"/>
            </a:rPr>
            <a:t>These buildings need to be added to your key.</a:t>
          </a:r>
        </a:p>
      </dsp:txBody>
      <dsp:txXfrm rot="5400000">
        <a:off x="7662770" y="1217215"/>
        <a:ext cx="3390789" cy="36516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6C7641-6297-4801-8D7D-B1AA240C6062}">
      <dsp:nvSpPr>
        <dsp:cNvPr id="0" name=""/>
        <dsp:cNvSpPr/>
      </dsp:nvSpPr>
      <dsp:spPr>
        <a:xfrm>
          <a:off x="298608" y="3040"/>
          <a:ext cx="2956619" cy="17739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600" kern="1200"/>
            <a:t>Tŷ</a:t>
          </a:r>
          <a:endParaRPr lang="en-US" sz="4600" kern="1200"/>
        </a:p>
      </dsp:txBody>
      <dsp:txXfrm>
        <a:off x="298608" y="3040"/>
        <a:ext cx="2956619" cy="1773971"/>
      </dsp:txXfrm>
    </dsp:sp>
    <dsp:sp modelId="{BD678003-3BB1-4F58-84FE-2B4F9BF26F03}">
      <dsp:nvSpPr>
        <dsp:cNvPr id="0" name=""/>
        <dsp:cNvSpPr/>
      </dsp:nvSpPr>
      <dsp:spPr>
        <a:xfrm>
          <a:off x="3550890" y="3040"/>
          <a:ext cx="2956619" cy="17739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 err="1"/>
            <a:t>Ysgol</a:t>
          </a:r>
          <a:endParaRPr lang="en-US" sz="4600" kern="1200" dirty="0"/>
        </a:p>
      </dsp:txBody>
      <dsp:txXfrm>
        <a:off x="3550890" y="3040"/>
        <a:ext cx="2956619" cy="1773971"/>
      </dsp:txXfrm>
    </dsp:sp>
    <dsp:sp modelId="{7FA15D7C-B216-4573-B804-8696580A5887}">
      <dsp:nvSpPr>
        <dsp:cNvPr id="0" name=""/>
        <dsp:cNvSpPr/>
      </dsp:nvSpPr>
      <dsp:spPr>
        <a:xfrm>
          <a:off x="6803171" y="3040"/>
          <a:ext cx="2956619" cy="17739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 err="1"/>
            <a:t>Siop</a:t>
          </a:r>
          <a:r>
            <a:rPr lang="en-US" sz="4600" kern="1200" dirty="0"/>
            <a:t> </a:t>
          </a:r>
          <a:r>
            <a:rPr lang="en-US" sz="4600" kern="1200" dirty="0" err="1"/>
            <a:t>Fara</a:t>
          </a:r>
          <a:endParaRPr lang="en-US" sz="4600" kern="1200" dirty="0"/>
        </a:p>
      </dsp:txBody>
      <dsp:txXfrm>
        <a:off x="6803171" y="3040"/>
        <a:ext cx="2956619" cy="1773971"/>
      </dsp:txXfrm>
    </dsp:sp>
    <dsp:sp modelId="{61802674-C323-4461-AF8B-650233C29FA6}">
      <dsp:nvSpPr>
        <dsp:cNvPr id="0" name=""/>
        <dsp:cNvSpPr/>
      </dsp:nvSpPr>
      <dsp:spPr>
        <a:xfrm>
          <a:off x="298608" y="2072674"/>
          <a:ext cx="2956619" cy="17739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 err="1"/>
            <a:t>Gorsaf</a:t>
          </a:r>
          <a:r>
            <a:rPr lang="en-US" sz="4600" kern="1200" dirty="0"/>
            <a:t> </a:t>
          </a:r>
          <a:r>
            <a:rPr lang="en-US" sz="4600" kern="1200" dirty="0" err="1"/>
            <a:t>Heddlu</a:t>
          </a:r>
          <a:endParaRPr lang="en-US" sz="4600" kern="1200" dirty="0"/>
        </a:p>
      </dsp:txBody>
      <dsp:txXfrm>
        <a:off x="298608" y="2072674"/>
        <a:ext cx="2956619" cy="1773971"/>
      </dsp:txXfrm>
    </dsp:sp>
    <dsp:sp modelId="{675025DA-663D-411F-B860-9B234029488C}">
      <dsp:nvSpPr>
        <dsp:cNvPr id="0" name=""/>
        <dsp:cNvSpPr/>
      </dsp:nvSpPr>
      <dsp:spPr>
        <a:xfrm>
          <a:off x="3550890" y="2072674"/>
          <a:ext cx="2956619" cy="17739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 err="1"/>
            <a:t>Pwll</a:t>
          </a:r>
          <a:r>
            <a:rPr lang="en-US" sz="4600" kern="1200" dirty="0"/>
            <a:t> </a:t>
          </a:r>
          <a:r>
            <a:rPr lang="en-US" sz="4600" kern="1200" dirty="0" err="1"/>
            <a:t>Glo</a:t>
          </a:r>
          <a:endParaRPr lang="en-US" sz="4600" kern="1200" dirty="0"/>
        </a:p>
      </dsp:txBody>
      <dsp:txXfrm>
        <a:off x="3550890" y="2072674"/>
        <a:ext cx="2956619" cy="1773971"/>
      </dsp:txXfrm>
    </dsp:sp>
    <dsp:sp modelId="{806BDAAE-2888-4C72-9FB3-280F108F8321}">
      <dsp:nvSpPr>
        <dsp:cNvPr id="0" name=""/>
        <dsp:cNvSpPr/>
      </dsp:nvSpPr>
      <dsp:spPr>
        <a:xfrm>
          <a:off x="6803171" y="2072674"/>
          <a:ext cx="2956619" cy="17739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 err="1"/>
            <a:t>Gorsaf</a:t>
          </a:r>
          <a:r>
            <a:rPr lang="en-US" sz="4600" kern="1200" dirty="0"/>
            <a:t> </a:t>
          </a:r>
          <a:r>
            <a:rPr lang="en-US" sz="4600" kern="1200" dirty="0" err="1"/>
            <a:t>Reilffordd</a:t>
          </a:r>
          <a:endParaRPr lang="en-US" sz="4600" kern="1200" dirty="0"/>
        </a:p>
      </dsp:txBody>
      <dsp:txXfrm>
        <a:off x="6803171" y="2072674"/>
        <a:ext cx="2956619" cy="17739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3408"/>
          </a:xfrm>
          <a:prstGeom prst="rect">
            <a:avLst/>
          </a:prstGeom>
        </p:spPr>
        <p:txBody>
          <a:bodyPr vert="horz" lIns="92830" tIns="46415" rIns="92830" bIns="4641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3408"/>
          </a:xfrm>
          <a:prstGeom prst="rect">
            <a:avLst/>
          </a:prstGeom>
        </p:spPr>
        <p:txBody>
          <a:bodyPr vert="horz" lIns="92830" tIns="46415" rIns="92830" bIns="46415" rtlCol="0"/>
          <a:lstStyle>
            <a:lvl1pPr algn="r">
              <a:defRPr sz="1200"/>
            </a:lvl1pPr>
          </a:lstStyle>
          <a:p>
            <a:fld id="{7143BF98-4CB9-489D-AFDA-833D5631A1E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3425" y="1154113"/>
            <a:ext cx="5543550" cy="31178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830" tIns="46415" rIns="92830" bIns="4641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44861"/>
            <a:ext cx="5608320" cy="3636705"/>
          </a:xfrm>
          <a:prstGeom prst="rect">
            <a:avLst/>
          </a:prstGeom>
        </p:spPr>
        <p:txBody>
          <a:bodyPr vert="horz" lIns="92830" tIns="46415" rIns="92830" bIns="4641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772669"/>
            <a:ext cx="3037840" cy="463407"/>
          </a:xfrm>
          <a:prstGeom prst="rect">
            <a:avLst/>
          </a:prstGeom>
        </p:spPr>
        <p:txBody>
          <a:bodyPr vert="horz" lIns="92830" tIns="46415" rIns="92830" bIns="4641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772669"/>
            <a:ext cx="3037840" cy="463407"/>
          </a:xfrm>
          <a:prstGeom prst="rect">
            <a:avLst/>
          </a:prstGeom>
        </p:spPr>
        <p:txBody>
          <a:bodyPr vert="horz" lIns="92830" tIns="46415" rIns="92830" bIns="46415" rtlCol="0" anchor="b"/>
          <a:lstStyle>
            <a:lvl1pPr algn="r">
              <a:defRPr sz="1200"/>
            </a:lvl1pPr>
          </a:lstStyle>
          <a:p>
            <a:fld id="{8219A728-87EC-467F-92EF-32A0AFE80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25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85660" indent="-185660" defTabSz="928299">
              <a:lnSpc>
                <a:spcPct val="110000"/>
              </a:lnSpc>
              <a:spcBef>
                <a:spcPts val="914"/>
              </a:spcBef>
              <a:buClr>
                <a:srgbClr val="000000">
                  <a:lumMod val="85000"/>
                  <a:lumOff val="15000"/>
                </a:srgbClr>
              </a:buClr>
              <a:buFont typeface="Garamond" pitchFamily="18" charset="0"/>
              <a:buChar char="◦"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19A728-87EC-467F-92EF-32A0AFE8076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4820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you watch the clips:</a:t>
            </a:r>
          </a:p>
          <a:p>
            <a:r>
              <a:rPr lang="en-GB" dirty="0"/>
              <a:t>What shops/buildings can you see? Pubs and Inns, Bakery, iron works, colliery, castle. </a:t>
            </a:r>
          </a:p>
          <a:p>
            <a:r>
              <a:rPr lang="en-GB" dirty="0"/>
              <a:t>What transport can you see?  Horse and cart </a:t>
            </a:r>
          </a:p>
          <a:p>
            <a:r>
              <a:rPr lang="en-GB" dirty="0"/>
              <a:t>What were the houses like?- close together, terrace houses,.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19A728-87EC-467F-92EF-32A0AFE8076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157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19A728-87EC-467F-92EF-32A0AFE8076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2023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19A728-87EC-467F-92EF-32A0AFE8076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4799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Lollipop sticks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19A728-87EC-467F-92EF-32A0AFE8076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894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4322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641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593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66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191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29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26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5/4/2020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56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15527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798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727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3">
            <a:extLst>
              <a:ext uri="{FF2B5EF4-FFF2-40B4-BE49-F238E27FC236}">
                <a16:creationId xmlns:a16="http://schemas.microsoft.com/office/drawing/2014/main" id="{B00AAA2D-08D5-4628-B27A-F709D10D8B6E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156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3">
            <a:extLst>
              <a:ext uri="{FF2B5EF4-FFF2-40B4-BE49-F238E27FC236}">
                <a16:creationId xmlns:a16="http://schemas.microsoft.com/office/drawing/2014/main" id="{B00AAA2D-08D5-4628-B27A-F709D10D8B6E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57729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3">
            <a:extLst>
              <a:ext uri="{FF2B5EF4-FFF2-40B4-BE49-F238E27FC236}">
                <a16:creationId xmlns:a16="http://schemas.microsoft.com/office/drawing/2014/main" id="{835AA7FE-9C2C-40D2-AB9F-2416AAA30FE2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9610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3">
            <a:extLst>
              <a:ext uri="{FF2B5EF4-FFF2-40B4-BE49-F238E27FC236}">
                <a16:creationId xmlns:a16="http://schemas.microsoft.com/office/drawing/2014/main" id="{835AA7FE-9C2C-40D2-AB9F-2416AAA30FE2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95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14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3" r:id="rId5"/>
    <p:sldLayoutId id="2147483729" r:id="rId6"/>
    <p:sldLayoutId id="2147483730" r:id="rId7"/>
    <p:sldLayoutId id="2147483720" r:id="rId8"/>
    <p:sldLayoutId id="2147483721" r:id="rId9"/>
    <p:sldLayoutId id="2147483722" r:id="rId10"/>
    <p:sldLayoutId id="2147483724" r:id="rId11"/>
    <p:sldLayoutId id="2147483732" r:id="rId12"/>
    <p:sldLayoutId id="2147483733" r:id="rId13"/>
    <p:sldLayoutId id="2147483735" r:id="rId14"/>
    <p:sldLayoutId id="2147483736" r:id="rId15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6.jpg"/><Relationship Id="rId7" Type="http://schemas.openxmlformats.org/officeDocument/2006/relationships/hyperlink" Target="https://www.bing.com/videos/search?q=welsh+towns+merthyr+19th+century&amp;&amp;view=detail&amp;mid=494B337DF3F3871EA22E494B337DF3F3871EA22E&amp;&amp;FORM=VRDGAR&amp;ru=%2Fvideos%2Fsearch%3Fq%3Dwelsh%2520towns%2520merthyr%252019th%2520century%26qs%3Dn%26form%3DQBVR%26sp%3D-1%26pq%3Dwelsh%2520towns%2520merthyr%2520%26sc%3D1-20%26sk%3D%26cvid%3D463B1656EFDC4EA2A143FF40E911FE8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4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CBE23D-7020-45F0-B4A3-0AB86D7BF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1779" y="1441767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100" cap="all" spc="-100" dirty="0">
                <a:solidFill>
                  <a:schemeClr val="bg1"/>
                </a:solidFill>
              </a:rPr>
              <a:t>Area &amp; Perimeter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The Area and Perimeter Song (InstructaBeats Original)">
            <a:hlinkClick r:id="" action="ppaction://media"/>
            <a:extLst>
              <a:ext uri="{FF2B5EF4-FFF2-40B4-BE49-F238E27FC236}">
                <a16:creationId xmlns:a16="http://schemas.microsoft.com/office/drawing/2014/main" id="{C59C6A54-1A80-4D56-AB65-7DB75BF5987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46570" y="1683058"/>
            <a:ext cx="6202238" cy="3488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2686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9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ackground">
            <a:extLst>
              <a:ext uri="{FF2B5EF4-FFF2-40B4-BE49-F238E27FC236}">
                <a16:creationId xmlns:a16="http://schemas.microsoft.com/office/drawing/2014/main" id="{6365C9E1-30C5-4DC1-B16D-627633E2678D}"/>
              </a:ext>
            </a:extLst>
          </p:cNvPr>
          <p:cNvSpPr/>
          <p:nvPr/>
        </p:nvSpPr>
        <p:spPr>
          <a:xfrm>
            <a:off x="2443163" y="5091113"/>
            <a:ext cx="7315200" cy="1001712"/>
          </a:xfrm>
          <a:prstGeom prst="rect">
            <a:avLst/>
          </a:prstGeom>
          <a:solidFill>
            <a:srgbClr val="FAB0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9699" name="Next">
            <a:hlinkClick r:id="" action="ppaction://noaction"/>
            <a:extLst>
              <a:ext uri="{FF2B5EF4-FFF2-40B4-BE49-F238E27FC236}">
                <a16:creationId xmlns:a16="http://schemas.microsoft.com/office/drawing/2014/main" id="{AFF37F2A-A78A-4970-B633-75FCB5D45A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20101" y="5187951"/>
            <a:ext cx="1249363" cy="379413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Next </a:t>
            </a:r>
          </a:p>
        </p:txBody>
      </p:sp>
      <p:sp>
        <p:nvSpPr>
          <p:cNvPr id="29700" name="Menu">
            <a:hlinkClick r:id="rId2" action="ppaction://hlinksldjump"/>
            <a:extLst>
              <a:ext uri="{FF2B5EF4-FFF2-40B4-BE49-F238E27FC236}">
                <a16:creationId xmlns:a16="http://schemas.microsoft.com/office/drawing/2014/main" id="{D327B0C2-A135-47EE-BA57-B9C7FC15BC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20101" y="5611813"/>
            <a:ext cx="1249363" cy="381000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Menu</a:t>
            </a:r>
          </a:p>
        </p:txBody>
      </p:sp>
      <p:sp>
        <p:nvSpPr>
          <p:cNvPr id="12" name="Show answer">
            <a:extLst>
              <a:ext uri="{FF2B5EF4-FFF2-40B4-BE49-F238E27FC236}">
                <a16:creationId xmlns:a16="http://schemas.microsoft.com/office/drawing/2014/main" id="{03094012-17A0-4455-9D5F-185F589ECD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2538" y="5187951"/>
            <a:ext cx="1249362" cy="804863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Show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answer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83E9759-E1E8-43F7-A7DB-ED9A3A34AF14}"/>
              </a:ext>
            </a:extLst>
          </p:cNvPr>
          <p:cNvSpPr/>
          <p:nvPr/>
        </p:nvSpPr>
        <p:spPr>
          <a:xfrm>
            <a:off x="3851275" y="5187950"/>
            <a:ext cx="4486275" cy="804863"/>
          </a:xfrm>
          <a:prstGeom prst="rect">
            <a:avLst/>
          </a:prstGeom>
          <a:solidFill>
            <a:schemeClr val="bg1"/>
          </a:solidFill>
          <a:ln>
            <a:solidFill>
              <a:srgbClr val="FFECA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Shape">
            <a:extLst>
              <a:ext uri="{FF2B5EF4-FFF2-40B4-BE49-F238E27FC236}">
                <a16:creationId xmlns:a16="http://schemas.microsoft.com/office/drawing/2014/main" id="{77C06697-110E-4032-801C-D90E2C234C34}"/>
              </a:ext>
            </a:extLst>
          </p:cNvPr>
          <p:cNvSpPr/>
          <p:nvPr/>
        </p:nvSpPr>
        <p:spPr>
          <a:xfrm>
            <a:off x="4989514" y="2749550"/>
            <a:ext cx="2206625" cy="731838"/>
          </a:xfrm>
          <a:prstGeom prst="rect">
            <a:avLst/>
          </a:prstGeom>
          <a:solidFill>
            <a:srgbClr val="F082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8" name="Button 1">
            <a:extLst>
              <a:ext uri="{FF2B5EF4-FFF2-40B4-BE49-F238E27FC236}">
                <a16:creationId xmlns:a16="http://schemas.microsoft.com/office/drawing/2014/main" id="{2F102BEE-D54F-4473-A2C5-472A65ADEE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97539" y="2128839"/>
            <a:ext cx="796925" cy="547687"/>
          </a:xfrm>
          <a:prstGeom prst="roundRect">
            <a:avLst>
              <a:gd name="adj" fmla="val 16667"/>
            </a:avLst>
          </a:prstGeom>
          <a:solidFill>
            <a:srgbClr val="01A7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08000" tIns="108000" rIns="108000" bIns="10800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chemeClr val="tx1"/>
                </a:solidFill>
              </a:rPr>
              <a:t>6cm</a:t>
            </a:r>
          </a:p>
        </p:txBody>
      </p:sp>
      <p:sp>
        <p:nvSpPr>
          <p:cNvPr id="31" name="Button 2">
            <a:extLst>
              <a:ext uri="{FF2B5EF4-FFF2-40B4-BE49-F238E27FC236}">
                <a16:creationId xmlns:a16="http://schemas.microsoft.com/office/drawing/2014/main" id="{B5A638BA-CA3C-482B-9D7D-EECEFFD84E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5039" y="2840039"/>
            <a:ext cx="796925" cy="549275"/>
          </a:xfrm>
          <a:prstGeom prst="roundRect">
            <a:avLst>
              <a:gd name="adj" fmla="val 16667"/>
            </a:avLst>
          </a:prstGeom>
          <a:solidFill>
            <a:srgbClr val="01A7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08000" tIns="108000" rIns="108000" bIns="10800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chemeClr val="tx1"/>
                </a:solidFill>
              </a:rPr>
              <a:t>2cm</a:t>
            </a:r>
          </a:p>
        </p:txBody>
      </p:sp>
      <p:sp>
        <p:nvSpPr>
          <p:cNvPr id="33" name="Answer">
            <a:extLst>
              <a:ext uri="{FF2B5EF4-FFF2-40B4-BE49-F238E27FC236}">
                <a16:creationId xmlns:a16="http://schemas.microsoft.com/office/drawing/2014/main" id="{68A062C8-8FDF-41B6-B275-8CC03C8B3F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97539" y="5377657"/>
            <a:ext cx="735012" cy="3127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36000" rIns="3600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chemeClr val="tx1"/>
                </a:solidFill>
              </a:rPr>
              <a:t>12cm²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CB7FB2-2A8F-4F2E-8553-0636C6259A76}"/>
              </a:ext>
            </a:extLst>
          </p:cNvPr>
          <p:cNvSpPr txBox="1"/>
          <p:nvPr/>
        </p:nvSpPr>
        <p:spPr>
          <a:xfrm>
            <a:off x="3137117" y="446521"/>
            <a:ext cx="5881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Area</a:t>
            </a:r>
            <a:endParaRPr lang="en-GB" b="1" dirty="0"/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ackground">
            <a:extLst>
              <a:ext uri="{FF2B5EF4-FFF2-40B4-BE49-F238E27FC236}">
                <a16:creationId xmlns:a16="http://schemas.microsoft.com/office/drawing/2014/main" id="{5E90EAF2-B7B4-45CA-9664-BFC890177A7D}"/>
              </a:ext>
            </a:extLst>
          </p:cNvPr>
          <p:cNvSpPr/>
          <p:nvPr/>
        </p:nvSpPr>
        <p:spPr>
          <a:xfrm>
            <a:off x="2443163" y="5091113"/>
            <a:ext cx="7315200" cy="1001712"/>
          </a:xfrm>
          <a:prstGeom prst="rect">
            <a:avLst/>
          </a:prstGeom>
          <a:solidFill>
            <a:srgbClr val="FAB0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8675" name="TextBox 1">
            <a:extLst>
              <a:ext uri="{FF2B5EF4-FFF2-40B4-BE49-F238E27FC236}">
                <a16:creationId xmlns:a16="http://schemas.microsoft.com/office/drawing/2014/main" id="{4823E50D-AE2A-4532-91CF-A510A82FB5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650" y="633413"/>
            <a:ext cx="76327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dirty="0">
                <a:solidFill>
                  <a:schemeClr val="tx1"/>
                </a:solidFill>
              </a:rPr>
              <a:t>Perimeter</a:t>
            </a:r>
            <a:endParaRPr lang="en-GB" altLang="en-US" sz="1600" dirty="0">
              <a:solidFill>
                <a:schemeClr val="tx1"/>
              </a:solidFill>
            </a:endParaRPr>
          </a:p>
        </p:txBody>
      </p:sp>
      <p:sp>
        <p:nvSpPr>
          <p:cNvPr id="28676" name="Next">
            <a:hlinkClick r:id="rId2" action="ppaction://hlinksldjump"/>
            <a:extLst>
              <a:ext uri="{FF2B5EF4-FFF2-40B4-BE49-F238E27FC236}">
                <a16:creationId xmlns:a16="http://schemas.microsoft.com/office/drawing/2014/main" id="{AF9C8B3A-812E-45AA-BDEB-4585190C81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20101" y="5187951"/>
            <a:ext cx="1249363" cy="379413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Next </a:t>
            </a:r>
          </a:p>
        </p:txBody>
      </p:sp>
      <p:sp>
        <p:nvSpPr>
          <p:cNvPr id="28677" name="Menu">
            <a:hlinkClick r:id="rId3" action="ppaction://hlinksldjump"/>
            <a:extLst>
              <a:ext uri="{FF2B5EF4-FFF2-40B4-BE49-F238E27FC236}">
                <a16:creationId xmlns:a16="http://schemas.microsoft.com/office/drawing/2014/main" id="{4BCC6D5F-3A6C-4282-9BED-9B91D49DF8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20101" y="5611813"/>
            <a:ext cx="1249363" cy="381000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Menu</a:t>
            </a:r>
          </a:p>
        </p:txBody>
      </p:sp>
      <p:sp>
        <p:nvSpPr>
          <p:cNvPr id="12" name="Show answer">
            <a:extLst>
              <a:ext uri="{FF2B5EF4-FFF2-40B4-BE49-F238E27FC236}">
                <a16:creationId xmlns:a16="http://schemas.microsoft.com/office/drawing/2014/main" id="{ABF7BA18-2F8B-4064-8A81-4FFD5F62BA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2538" y="5187951"/>
            <a:ext cx="1249362" cy="804863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Show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answer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B82590D-CEF2-435F-8DEC-4BB40B4842BC}"/>
              </a:ext>
            </a:extLst>
          </p:cNvPr>
          <p:cNvSpPr/>
          <p:nvPr/>
        </p:nvSpPr>
        <p:spPr>
          <a:xfrm>
            <a:off x="3852864" y="5187951"/>
            <a:ext cx="4486275" cy="804863"/>
          </a:xfrm>
          <a:prstGeom prst="rect">
            <a:avLst/>
          </a:prstGeom>
          <a:solidFill>
            <a:schemeClr val="bg1"/>
          </a:solidFill>
          <a:ln>
            <a:solidFill>
              <a:srgbClr val="FFECA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Shape">
            <a:extLst>
              <a:ext uri="{FF2B5EF4-FFF2-40B4-BE49-F238E27FC236}">
                <a16:creationId xmlns:a16="http://schemas.microsoft.com/office/drawing/2014/main" id="{BD2ABCF1-CA90-49CD-83CC-337D7F148842}"/>
              </a:ext>
            </a:extLst>
          </p:cNvPr>
          <p:cNvSpPr/>
          <p:nvPr/>
        </p:nvSpPr>
        <p:spPr>
          <a:xfrm>
            <a:off x="4995863" y="2757488"/>
            <a:ext cx="2201862" cy="711200"/>
          </a:xfrm>
          <a:prstGeom prst="rect">
            <a:avLst/>
          </a:prstGeom>
          <a:solidFill>
            <a:srgbClr val="F082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8" name="Button 1">
            <a:extLst>
              <a:ext uri="{FF2B5EF4-FFF2-40B4-BE49-F238E27FC236}">
                <a16:creationId xmlns:a16="http://schemas.microsoft.com/office/drawing/2014/main" id="{9D958162-FF0D-4117-B8D9-4A9D0F8DF6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3889" y="2135189"/>
            <a:ext cx="796925" cy="547687"/>
          </a:xfrm>
          <a:prstGeom prst="roundRect">
            <a:avLst>
              <a:gd name="adj" fmla="val 16667"/>
            </a:avLst>
          </a:prstGeom>
          <a:solidFill>
            <a:srgbClr val="01A7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08000" tIns="108000" rIns="108000" bIns="10800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chemeClr val="tx1"/>
                </a:solidFill>
              </a:rPr>
              <a:t>6km</a:t>
            </a:r>
          </a:p>
        </p:txBody>
      </p:sp>
      <p:sp>
        <p:nvSpPr>
          <p:cNvPr id="30" name="Button 3">
            <a:extLst>
              <a:ext uri="{FF2B5EF4-FFF2-40B4-BE49-F238E27FC236}">
                <a16:creationId xmlns:a16="http://schemas.microsoft.com/office/drawing/2014/main" id="{79924723-2FF0-4B8E-93C1-6900BD0FAD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3889" y="3548064"/>
            <a:ext cx="796925" cy="547687"/>
          </a:xfrm>
          <a:prstGeom prst="roundRect">
            <a:avLst>
              <a:gd name="adj" fmla="val 16667"/>
            </a:avLst>
          </a:prstGeom>
          <a:solidFill>
            <a:srgbClr val="01A7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08000" tIns="108000" rIns="108000" bIns="10800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chemeClr val="tx1"/>
                </a:solidFill>
              </a:rPr>
              <a:t>6km</a:t>
            </a:r>
          </a:p>
        </p:txBody>
      </p:sp>
      <p:sp>
        <p:nvSpPr>
          <p:cNvPr id="31" name="Button 2">
            <a:extLst>
              <a:ext uri="{FF2B5EF4-FFF2-40B4-BE49-F238E27FC236}">
                <a16:creationId xmlns:a16="http://schemas.microsoft.com/office/drawing/2014/main" id="{E197D436-56A1-4B45-83F9-8DB3082446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9164" y="2811464"/>
            <a:ext cx="795337" cy="547687"/>
          </a:xfrm>
          <a:prstGeom prst="roundRect">
            <a:avLst>
              <a:gd name="adj" fmla="val 16667"/>
            </a:avLst>
          </a:prstGeom>
          <a:solidFill>
            <a:srgbClr val="01A7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08000" tIns="108000" rIns="108000" bIns="10800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chemeClr val="tx1"/>
                </a:solidFill>
              </a:rPr>
              <a:t>2km</a:t>
            </a:r>
          </a:p>
        </p:txBody>
      </p:sp>
      <p:sp>
        <p:nvSpPr>
          <p:cNvPr id="32" name="Button 4">
            <a:extLst>
              <a:ext uri="{FF2B5EF4-FFF2-40B4-BE49-F238E27FC236}">
                <a16:creationId xmlns:a16="http://schemas.microsoft.com/office/drawing/2014/main" id="{1C302F20-CDAD-4242-B0CC-AE4B81272E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29089" y="2811464"/>
            <a:ext cx="796925" cy="547687"/>
          </a:xfrm>
          <a:prstGeom prst="roundRect">
            <a:avLst>
              <a:gd name="adj" fmla="val 16667"/>
            </a:avLst>
          </a:prstGeom>
          <a:solidFill>
            <a:srgbClr val="01A7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08000" tIns="108000" rIns="108000" bIns="10800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chemeClr val="tx1"/>
                </a:solidFill>
              </a:rPr>
              <a:t>2km</a:t>
            </a:r>
          </a:p>
        </p:txBody>
      </p:sp>
      <p:sp>
        <p:nvSpPr>
          <p:cNvPr id="33" name="Answer">
            <a:extLst>
              <a:ext uri="{FF2B5EF4-FFF2-40B4-BE49-F238E27FC236}">
                <a16:creationId xmlns:a16="http://schemas.microsoft.com/office/drawing/2014/main" id="{DE93D3DD-1CF0-4FFD-AF24-45D7C945D1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65802" y="5410995"/>
            <a:ext cx="735012" cy="3127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36000" rIns="3600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solidFill>
                  <a:schemeClr val="tx1"/>
                </a:solidFill>
              </a:rPr>
              <a:t>16km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ackground">
            <a:extLst>
              <a:ext uri="{FF2B5EF4-FFF2-40B4-BE49-F238E27FC236}">
                <a16:creationId xmlns:a16="http://schemas.microsoft.com/office/drawing/2014/main" id="{70D3172F-6A50-4558-BFE0-4D7E25CDDC71}"/>
              </a:ext>
            </a:extLst>
          </p:cNvPr>
          <p:cNvSpPr/>
          <p:nvPr/>
        </p:nvSpPr>
        <p:spPr>
          <a:xfrm>
            <a:off x="2443163" y="5091113"/>
            <a:ext cx="7315200" cy="1001712"/>
          </a:xfrm>
          <a:prstGeom prst="rect">
            <a:avLst/>
          </a:prstGeom>
          <a:solidFill>
            <a:srgbClr val="FAB0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8675" name="Next">
            <a:hlinkClick r:id="rId2" action="ppaction://hlinksldjump"/>
            <a:extLst>
              <a:ext uri="{FF2B5EF4-FFF2-40B4-BE49-F238E27FC236}">
                <a16:creationId xmlns:a16="http://schemas.microsoft.com/office/drawing/2014/main" id="{58A6E9C2-EFB6-46B5-B4D7-FC2363554B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20101" y="5187951"/>
            <a:ext cx="1249363" cy="379413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Next </a:t>
            </a:r>
          </a:p>
        </p:txBody>
      </p:sp>
      <p:sp>
        <p:nvSpPr>
          <p:cNvPr id="28676" name="Menu">
            <a:hlinkClick r:id="rId3" action="ppaction://hlinksldjump"/>
            <a:extLst>
              <a:ext uri="{FF2B5EF4-FFF2-40B4-BE49-F238E27FC236}">
                <a16:creationId xmlns:a16="http://schemas.microsoft.com/office/drawing/2014/main" id="{ECF42885-31EB-4BE8-B126-34B5387E6C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20101" y="5611813"/>
            <a:ext cx="1249363" cy="381000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Menu</a:t>
            </a:r>
          </a:p>
        </p:txBody>
      </p:sp>
      <p:sp>
        <p:nvSpPr>
          <p:cNvPr id="12" name="Show answer">
            <a:extLst>
              <a:ext uri="{FF2B5EF4-FFF2-40B4-BE49-F238E27FC236}">
                <a16:creationId xmlns:a16="http://schemas.microsoft.com/office/drawing/2014/main" id="{351636FC-AC31-464D-87D3-873F79301B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2538" y="5187951"/>
            <a:ext cx="1249362" cy="804863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Show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answer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1B5F6C-F1FC-4775-AA45-41D365DBDCBB}"/>
              </a:ext>
            </a:extLst>
          </p:cNvPr>
          <p:cNvSpPr/>
          <p:nvPr/>
        </p:nvSpPr>
        <p:spPr>
          <a:xfrm>
            <a:off x="3852864" y="5187951"/>
            <a:ext cx="4486275" cy="804863"/>
          </a:xfrm>
          <a:prstGeom prst="rect">
            <a:avLst/>
          </a:prstGeom>
          <a:solidFill>
            <a:schemeClr val="bg1"/>
          </a:solidFill>
          <a:ln>
            <a:solidFill>
              <a:srgbClr val="FFECA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Shape">
            <a:extLst>
              <a:ext uri="{FF2B5EF4-FFF2-40B4-BE49-F238E27FC236}">
                <a16:creationId xmlns:a16="http://schemas.microsoft.com/office/drawing/2014/main" id="{CDFBB501-5D2A-4AFD-AB23-009568D7F7C2}"/>
              </a:ext>
            </a:extLst>
          </p:cNvPr>
          <p:cNvSpPr/>
          <p:nvPr/>
        </p:nvSpPr>
        <p:spPr>
          <a:xfrm>
            <a:off x="5351464" y="2749550"/>
            <a:ext cx="1489075" cy="731838"/>
          </a:xfrm>
          <a:prstGeom prst="rect">
            <a:avLst/>
          </a:prstGeom>
          <a:solidFill>
            <a:srgbClr val="F082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8" name="Button 1">
            <a:extLst>
              <a:ext uri="{FF2B5EF4-FFF2-40B4-BE49-F238E27FC236}">
                <a16:creationId xmlns:a16="http://schemas.microsoft.com/office/drawing/2014/main" id="{4430AF5E-2D9B-434C-8D46-962DD91C24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97539" y="2128839"/>
            <a:ext cx="796925" cy="547687"/>
          </a:xfrm>
          <a:prstGeom prst="roundRect">
            <a:avLst>
              <a:gd name="adj" fmla="val 16667"/>
            </a:avLst>
          </a:prstGeom>
          <a:solidFill>
            <a:srgbClr val="01A7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08000" tIns="108000" rIns="108000" bIns="10800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chemeClr val="tx1"/>
                </a:solidFill>
              </a:rPr>
              <a:t>4cm</a:t>
            </a:r>
          </a:p>
        </p:txBody>
      </p:sp>
      <p:sp>
        <p:nvSpPr>
          <p:cNvPr id="31" name="Button 2">
            <a:extLst>
              <a:ext uri="{FF2B5EF4-FFF2-40B4-BE49-F238E27FC236}">
                <a16:creationId xmlns:a16="http://schemas.microsoft.com/office/drawing/2014/main" id="{DB1F1724-40FF-4ABC-804D-DD7A1A2736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29439" y="2840039"/>
            <a:ext cx="796925" cy="549275"/>
          </a:xfrm>
          <a:prstGeom prst="roundRect">
            <a:avLst>
              <a:gd name="adj" fmla="val 16667"/>
            </a:avLst>
          </a:prstGeom>
          <a:solidFill>
            <a:srgbClr val="01A7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08000" tIns="108000" rIns="108000" bIns="10800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chemeClr val="tx1"/>
                </a:solidFill>
              </a:rPr>
              <a:t>2cm</a:t>
            </a:r>
          </a:p>
        </p:txBody>
      </p:sp>
      <p:sp>
        <p:nvSpPr>
          <p:cNvPr id="33" name="Answer">
            <a:extLst>
              <a:ext uri="{FF2B5EF4-FFF2-40B4-BE49-F238E27FC236}">
                <a16:creationId xmlns:a16="http://schemas.microsoft.com/office/drawing/2014/main" id="{3402E946-0009-4D4C-9EF2-93E910832C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14727" y="5410995"/>
            <a:ext cx="735012" cy="31273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36000" rIns="3600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chemeClr val="tx1"/>
                </a:solidFill>
              </a:rPr>
              <a:t>8cm²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A57511-0B04-40F5-9293-4CF5DA9CC3B4}"/>
              </a:ext>
            </a:extLst>
          </p:cNvPr>
          <p:cNvSpPr txBox="1"/>
          <p:nvPr/>
        </p:nvSpPr>
        <p:spPr>
          <a:xfrm>
            <a:off x="3137117" y="446521"/>
            <a:ext cx="5881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Area</a:t>
            </a:r>
            <a:endParaRPr lang="en-GB" b="1" dirty="0"/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ackground">
            <a:extLst>
              <a:ext uri="{FF2B5EF4-FFF2-40B4-BE49-F238E27FC236}">
                <a16:creationId xmlns:a16="http://schemas.microsoft.com/office/drawing/2014/main" id="{5A3DE123-319D-4B11-AD70-4B6867E43537}"/>
              </a:ext>
            </a:extLst>
          </p:cNvPr>
          <p:cNvSpPr/>
          <p:nvPr/>
        </p:nvSpPr>
        <p:spPr>
          <a:xfrm>
            <a:off x="2452688" y="5091113"/>
            <a:ext cx="7315200" cy="1001712"/>
          </a:xfrm>
          <a:prstGeom prst="rect">
            <a:avLst/>
          </a:prstGeom>
          <a:solidFill>
            <a:srgbClr val="FAB0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1747" name="TextBox 1">
            <a:extLst>
              <a:ext uri="{FF2B5EF4-FFF2-40B4-BE49-F238E27FC236}">
                <a16:creationId xmlns:a16="http://schemas.microsoft.com/office/drawing/2014/main" id="{7962945E-CF7C-4684-A922-A2645F4C9E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9627" y="695909"/>
            <a:ext cx="76327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800" dirty="0">
                <a:solidFill>
                  <a:schemeClr val="tx1"/>
                </a:solidFill>
              </a:rPr>
              <a:t>Perimeter</a:t>
            </a:r>
          </a:p>
        </p:txBody>
      </p:sp>
      <p:sp>
        <p:nvSpPr>
          <p:cNvPr id="31748" name="Next">
            <a:hlinkClick r:id="rId2" action="ppaction://hlinksldjump"/>
            <a:extLst>
              <a:ext uri="{FF2B5EF4-FFF2-40B4-BE49-F238E27FC236}">
                <a16:creationId xmlns:a16="http://schemas.microsoft.com/office/drawing/2014/main" id="{97EC095D-3935-4CCC-83F1-C71AFD865B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20101" y="5187951"/>
            <a:ext cx="1249363" cy="379413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Next </a:t>
            </a:r>
          </a:p>
        </p:txBody>
      </p:sp>
      <p:sp>
        <p:nvSpPr>
          <p:cNvPr id="31749" name="Menu">
            <a:hlinkClick r:id="rId3" action="ppaction://hlinksldjump"/>
            <a:extLst>
              <a:ext uri="{FF2B5EF4-FFF2-40B4-BE49-F238E27FC236}">
                <a16:creationId xmlns:a16="http://schemas.microsoft.com/office/drawing/2014/main" id="{C1017FC8-7E87-4AF8-85B0-CE813F5212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20101" y="5611813"/>
            <a:ext cx="1249363" cy="381000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Menu</a:t>
            </a:r>
          </a:p>
        </p:txBody>
      </p:sp>
      <p:sp>
        <p:nvSpPr>
          <p:cNvPr id="12" name="Show answer">
            <a:extLst>
              <a:ext uri="{FF2B5EF4-FFF2-40B4-BE49-F238E27FC236}">
                <a16:creationId xmlns:a16="http://schemas.microsoft.com/office/drawing/2014/main" id="{09BA1AF6-9E13-4AD3-8480-56864FF9FF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2538" y="5187951"/>
            <a:ext cx="1249362" cy="804863"/>
          </a:xfrm>
          <a:prstGeom prst="rect">
            <a:avLst/>
          </a:prstGeom>
          <a:solidFill>
            <a:srgbClr val="FDCF81"/>
          </a:solidFill>
          <a:ln w="9525">
            <a:solidFill>
              <a:srgbClr val="FFECA7"/>
            </a:solidFill>
            <a:miter lim="800000"/>
            <a:headEnd/>
            <a:tailEnd/>
          </a:ln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Show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answer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EB03E1-E883-4A3F-B847-AE18037683CD}"/>
              </a:ext>
            </a:extLst>
          </p:cNvPr>
          <p:cNvSpPr/>
          <p:nvPr/>
        </p:nvSpPr>
        <p:spPr>
          <a:xfrm>
            <a:off x="3852864" y="5187951"/>
            <a:ext cx="4486275" cy="804863"/>
          </a:xfrm>
          <a:prstGeom prst="rect">
            <a:avLst/>
          </a:prstGeom>
          <a:solidFill>
            <a:schemeClr val="bg1"/>
          </a:solidFill>
          <a:ln>
            <a:solidFill>
              <a:srgbClr val="FFECA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Shape">
            <a:extLst>
              <a:ext uri="{FF2B5EF4-FFF2-40B4-BE49-F238E27FC236}">
                <a16:creationId xmlns:a16="http://schemas.microsoft.com/office/drawing/2014/main" id="{B8519AED-746B-4BB2-96A9-9D1CEADB0E75}"/>
              </a:ext>
            </a:extLst>
          </p:cNvPr>
          <p:cNvSpPr/>
          <p:nvPr/>
        </p:nvSpPr>
        <p:spPr>
          <a:xfrm>
            <a:off x="5353051" y="2371726"/>
            <a:ext cx="1838325" cy="1831975"/>
          </a:xfrm>
          <a:prstGeom prst="rect">
            <a:avLst/>
          </a:prstGeom>
          <a:solidFill>
            <a:srgbClr val="F082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8" name="Button 1">
            <a:extLst>
              <a:ext uri="{FF2B5EF4-FFF2-40B4-BE49-F238E27FC236}">
                <a16:creationId xmlns:a16="http://schemas.microsoft.com/office/drawing/2014/main" id="{F1C281B6-EA7D-4DDB-8DCA-6789786ADC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9463" y="1776414"/>
            <a:ext cx="825500" cy="547687"/>
          </a:xfrm>
          <a:prstGeom prst="roundRect">
            <a:avLst>
              <a:gd name="adj" fmla="val 16667"/>
            </a:avLst>
          </a:prstGeom>
          <a:solidFill>
            <a:srgbClr val="01A7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08000" tIns="108000" rIns="108000" bIns="10800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chemeClr val="tx1"/>
                </a:solidFill>
              </a:rPr>
              <a:t>5cm</a:t>
            </a:r>
          </a:p>
        </p:txBody>
      </p:sp>
      <p:sp>
        <p:nvSpPr>
          <p:cNvPr id="31" name="Button 2">
            <a:extLst>
              <a:ext uri="{FF2B5EF4-FFF2-40B4-BE49-F238E27FC236}">
                <a16:creationId xmlns:a16="http://schemas.microsoft.com/office/drawing/2014/main" id="{BC3360B9-F447-4441-A9B5-C6EB00397F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6939" y="3013075"/>
            <a:ext cx="795337" cy="547688"/>
          </a:xfrm>
          <a:prstGeom prst="roundRect">
            <a:avLst>
              <a:gd name="adj" fmla="val 16667"/>
            </a:avLst>
          </a:prstGeom>
          <a:solidFill>
            <a:srgbClr val="01A7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108000" tIns="108000" rIns="108000" bIns="10800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chemeClr val="tx1"/>
                </a:solidFill>
              </a:rPr>
              <a:t>5cm</a:t>
            </a:r>
          </a:p>
        </p:txBody>
      </p:sp>
      <p:sp>
        <p:nvSpPr>
          <p:cNvPr id="33" name="Answer">
            <a:extLst>
              <a:ext uri="{FF2B5EF4-FFF2-40B4-BE49-F238E27FC236}">
                <a16:creationId xmlns:a16="http://schemas.microsoft.com/office/drawing/2014/main" id="{94222074-BEA3-4AAD-A6BE-10F4A95EC4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42782" y="5410995"/>
            <a:ext cx="735012" cy="3127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36000" rIns="3600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anose="020B0604020202020204" pitchFamily="2" charset="0"/>
                <a:ea typeface="Sassoon Infant Rg" panose="02000503030000020003" pitchFamily="50" charset="0"/>
                <a:cs typeface="Sassoon Infant Rg" panose="02000503030000020003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dirty="0">
                <a:solidFill>
                  <a:schemeClr val="tx1"/>
                </a:solidFill>
              </a:rPr>
              <a:t>20cm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CE25351-B4C4-4F60-94BF-6DD90C280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B3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F02B940-1F3E-4342-86C3-C7CA60745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73299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3278D40-6AE3-4A20-A4E9-1B915FDF0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A1FDA11-804E-4E6E-BFFB-F7C6F711C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309AC-F9F5-4968-ABB3-0D7E0045FB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377" y="997673"/>
            <a:ext cx="2978281" cy="3135379"/>
          </a:xfrm>
        </p:spPr>
        <p:txBody>
          <a:bodyPr>
            <a:normAutofit/>
          </a:bodyPr>
          <a:lstStyle/>
          <a:p>
            <a:r>
              <a:rPr lang="en-GB" sz="4800" cap="none" dirty="0"/>
              <a:t>Design a Welsh Mining Town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7520CC-4610-43EC-84E3-34E06796B4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225" y="4708186"/>
            <a:ext cx="2978282" cy="992223"/>
          </a:xfrm>
        </p:spPr>
        <p:txBody>
          <a:bodyPr>
            <a:normAutofit/>
          </a:bodyPr>
          <a:lstStyle/>
          <a:p>
            <a:endParaRPr lang="en-GB" sz="1400" dirty="0"/>
          </a:p>
        </p:txBody>
      </p:sp>
      <p:pic>
        <p:nvPicPr>
          <p:cNvPr id="6" name="Picture 5" descr="A black and white photo of an old building&#10;&#10;Description automatically generated">
            <a:extLst>
              <a:ext uri="{FF2B5EF4-FFF2-40B4-BE49-F238E27FC236}">
                <a16:creationId xmlns:a16="http://schemas.microsoft.com/office/drawing/2014/main" id="{D66DFFFB-CB60-473A-BDBD-602E026B13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84" r="16759" b="2"/>
          <a:stretch/>
        </p:blipFill>
        <p:spPr>
          <a:xfrm>
            <a:off x="-1864" y="10"/>
            <a:ext cx="3704747" cy="3383270"/>
          </a:xfrm>
          <a:prstGeom prst="rect">
            <a:avLst/>
          </a:prstGeom>
        </p:spPr>
      </p:pic>
      <p:pic>
        <p:nvPicPr>
          <p:cNvPr id="1026" name="Picture 2" descr="Image result for wales towns 19th century shops">
            <a:extLst>
              <a:ext uri="{FF2B5EF4-FFF2-40B4-BE49-F238E27FC236}">
                <a16:creationId xmlns:a16="http://schemas.microsoft.com/office/drawing/2014/main" id="{61CC5EF7-262E-48D7-B58D-C513939DE2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28" r="27757" b="-2"/>
          <a:stretch/>
        </p:blipFill>
        <p:spPr bwMode="auto">
          <a:xfrm>
            <a:off x="3798461" y="-18382"/>
            <a:ext cx="2792840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F58E0BB1-09F5-4F43-84F2-37CD6C603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E23955ED-8A3E-41D9-BF4F-69E2290C1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34762D2B-379B-4D5A-A3F8-A76B27F45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3AF46179-2B68-4E50-AA70-03E3D9085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 descr="An old photo of a train station&#10;&#10;Description automatically generated">
            <a:extLst>
              <a:ext uri="{FF2B5EF4-FFF2-40B4-BE49-F238E27FC236}">
                <a16:creationId xmlns:a16="http://schemas.microsoft.com/office/drawing/2014/main" id="{119B4D81-C45F-422B-8514-6AAB9F73F1F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84" r="32665" b="-2"/>
          <a:stretch/>
        </p:blipFill>
        <p:spPr>
          <a:xfrm>
            <a:off x="20" y="3474720"/>
            <a:ext cx="2788900" cy="3383280"/>
          </a:xfrm>
          <a:prstGeom prst="rect">
            <a:avLst/>
          </a:prstGeom>
        </p:spPr>
      </p:pic>
      <p:pic>
        <p:nvPicPr>
          <p:cNvPr id="8" name="Picture 7" descr="A black and white photo of a horse drawn carriage&#10;&#10;Description automatically generated">
            <a:extLst>
              <a:ext uri="{FF2B5EF4-FFF2-40B4-BE49-F238E27FC236}">
                <a16:creationId xmlns:a16="http://schemas.microsoft.com/office/drawing/2014/main" id="{7129AA5F-7480-4540-905C-0B5F0D80B3C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37" r="15687" b="1"/>
          <a:stretch/>
        </p:blipFill>
        <p:spPr>
          <a:xfrm>
            <a:off x="2886550" y="3474720"/>
            <a:ext cx="3704748" cy="3383280"/>
          </a:xfrm>
          <a:prstGeom prst="rect">
            <a:avLst/>
          </a:prstGeom>
        </p:spPr>
      </p:pic>
      <p:pic>
        <p:nvPicPr>
          <p:cNvPr id="45" name="Picture 44" descr="An old photo of a street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80A32A7A-610E-4EF3-BBF6-B70FACFD284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1496" y="3872984"/>
            <a:ext cx="2480139" cy="1841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97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65A40-BCD8-4C0B-8CF6-66601FCA7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08" y="468683"/>
            <a:ext cx="10657609" cy="1371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WALT: Create a map of a Welsh Mining Town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507CA2-82E9-4CEE-B281-87F64338C0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1357979"/>
              </p:ext>
            </p:extLst>
          </p:nvPr>
        </p:nvGraphicFramePr>
        <p:xfrm>
          <a:off x="339436" y="2362016"/>
          <a:ext cx="11100955" cy="3924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584F36A-0F8D-4B11-AFFE-C907A3A4C115}"/>
              </a:ext>
            </a:extLst>
          </p:cNvPr>
          <p:cNvSpPr txBox="1"/>
          <p:nvPr/>
        </p:nvSpPr>
        <p:spPr>
          <a:xfrm>
            <a:off x="988866" y="1598558"/>
            <a:ext cx="9802091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>
                <a:latin typeface="Bahnschrift" panose="020B0502040204020203" pitchFamily="34" charset="0"/>
              </a:rPr>
              <a:t>Lotte has been chosen to work in a coal mine in a different town. Your task is to design the town and make a map for Lotte to help with her journey.  </a:t>
            </a:r>
          </a:p>
        </p:txBody>
      </p:sp>
    </p:spTree>
    <p:extLst>
      <p:ext uri="{BB962C8B-B14F-4D97-AF65-F5344CB8AC3E}">
        <p14:creationId xmlns:p14="http://schemas.microsoft.com/office/powerpoint/2010/main" val="23304353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56">
            <a:extLst>
              <a:ext uri="{FF2B5EF4-FFF2-40B4-BE49-F238E27FC236}">
                <a16:creationId xmlns:a16="http://schemas.microsoft.com/office/drawing/2014/main" id="{282E2A95-1A08-4118-83C6-B1CA5648E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58">
            <a:extLst>
              <a:ext uri="{FF2B5EF4-FFF2-40B4-BE49-F238E27FC236}">
                <a16:creationId xmlns:a16="http://schemas.microsoft.com/office/drawing/2014/main" id="{2FFEFC7E-85EE-4AC9-A351-FBEB13A1D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534" y="237744"/>
            <a:ext cx="2926080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" name="Rectangle 60">
            <a:extLst>
              <a:ext uri="{FF2B5EF4-FFF2-40B4-BE49-F238E27FC236}">
                <a16:creationId xmlns:a16="http://schemas.microsoft.com/office/drawing/2014/main" id="{CB2511BB-FC4C-45F3-94EB-661D6806C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00" y="413053"/>
            <a:ext cx="2616201" cy="606459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EE4C59-566F-4D75-8F1E-FB3398F7E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20" y="612843"/>
            <a:ext cx="2312480" cy="550939"/>
          </a:xfrm>
        </p:spPr>
        <p:txBody>
          <a:bodyPr anchor="b">
            <a:normAutofit/>
          </a:bodyPr>
          <a:lstStyle/>
          <a:p>
            <a:r>
              <a:rPr lang="en-GB" sz="2800" dirty="0"/>
              <a:t>Lotte’s Town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DFF830-EC69-4B79-9F9A-81ED969EC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34" y="1401526"/>
            <a:ext cx="2482967" cy="265092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Well, they were so excited about the journey they didn’t really think about where they were going. Eventually they got towards a town, a big town it was, and there was lots and lots of smoke, and at the other side of the town they could just see a funny sort of machine sticking out of the ground with a big, big wheel on it.</a:t>
            </a:r>
          </a:p>
        </p:txBody>
      </p:sp>
      <p:sp>
        <p:nvSpPr>
          <p:cNvPr id="68" name="Rectangle 62">
            <a:extLst>
              <a:ext uri="{FF2B5EF4-FFF2-40B4-BE49-F238E27FC236}">
                <a16:creationId xmlns:a16="http://schemas.microsoft.com/office/drawing/2014/main" id="{68DC0EC7-60EA-4BD3-BC04-D547DE1B2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9764" y="413053"/>
            <a:ext cx="8212114" cy="6064596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9" name="Land of Forges and fire  Merthyr Tydfil in the 1800s - trimmed">
            <a:hlinkClick r:id="" action="ppaction://media"/>
            <a:extLst>
              <a:ext uri="{FF2B5EF4-FFF2-40B4-BE49-F238E27FC236}">
                <a16:creationId xmlns:a16="http://schemas.microsoft.com/office/drawing/2014/main" id="{63B1A311-0762-4E1A-B858-972FC6A5246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49146" y="967871"/>
            <a:ext cx="7237877" cy="40713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F2CF86-F3BB-4F9E-82B7-F104896CF3A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9603" t="25385" r="7853" b="30065"/>
          <a:stretch/>
        </p:blipFill>
        <p:spPr>
          <a:xfrm>
            <a:off x="3783060" y="720763"/>
            <a:ext cx="7797493" cy="5169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881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8" dur="1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7421797-7B77-498E-A01C-0A1194615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26D38EC-CD1B-456B-A813-64F8D8E71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DC18E46-CA2E-43A8-A2EC-61D30FAC3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7BBC2-0955-4C74-8339-86447F999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sz="3100" dirty="0"/>
              <a:t>WHAT BUILDINGS MIGHT LOTTE SEE IN HER NEW TOWN?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6A4990-0C94-4805-8021-13009876DB9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800" y="2103438"/>
            <a:ext cx="10058400" cy="1069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anose="05000000000000000000" pitchFamily="2" charset="2"/>
              <a:buChar char="q"/>
            </a:pPr>
            <a:endParaRPr lang="en-GB" dirty="0"/>
          </a:p>
          <a:p>
            <a:pPr algn="ctr"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D04B87D-213D-4941-99E4-AA0BB4FB2F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4040314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Flowchart: Summing Junction 5">
            <a:extLst>
              <a:ext uri="{FF2B5EF4-FFF2-40B4-BE49-F238E27FC236}">
                <a16:creationId xmlns:a16="http://schemas.microsoft.com/office/drawing/2014/main" id="{40F7C7A3-7D15-4A46-AE20-B81626EB3B41}"/>
              </a:ext>
            </a:extLst>
          </p:cNvPr>
          <p:cNvSpPr/>
          <p:nvPr/>
        </p:nvSpPr>
        <p:spPr>
          <a:xfrm>
            <a:off x="2190404" y="3595098"/>
            <a:ext cx="1508760" cy="865667"/>
          </a:xfrm>
          <a:prstGeom prst="flowChartSummingJunction">
            <a:avLst/>
          </a:prstGeom>
          <a:solidFill>
            <a:schemeClr val="accent1">
              <a:alpha val="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lowchart: Summing Junction 14">
            <a:extLst>
              <a:ext uri="{FF2B5EF4-FFF2-40B4-BE49-F238E27FC236}">
                <a16:creationId xmlns:a16="http://schemas.microsoft.com/office/drawing/2014/main" id="{A6E17423-8E06-4FC6-B480-3F1D528E2A42}"/>
              </a:ext>
            </a:extLst>
          </p:cNvPr>
          <p:cNvSpPr/>
          <p:nvPr/>
        </p:nvSpPr>
        <p:spPr>
          <a:xfrm>
            <a:off x="8482447" y="2217537"/>
            <a:ext cx="1508760" cy="865667"/>
          </a:xfrm>
          <a:prstGeom prst="flowChartSummingJunction">
            <a:avLst/>
          </a:prstGeom>
          <a:solidFill>
            <a:schemeClr val="accent1">
              <a:alpha val="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lowchart: Summing Junction 16">
            <a:extLst>
              <a:ext uri="{FF2B5EF4-FFF2-40B4-BE49-F238E27FC236}">
                <a16:creationId xmlns:a16="http://schemas.microsoft.com/office/drawing/2014/main" id="{41D0C94B-2C43-4D7B-848F-0498E4B8AC97}"/>
              </a:ext>
            </a:extLst>
          </p:cNvPr>
          <p:cNvSpPr/>
          <p:nvPr/>
        </p:nvSpPr>
        <p:spPr>
          <a:xfrm>
            <a:off x="2280459" y="2281884"/>
            <a:ext cx="1508760" cy="865667"/>
          </a:xfrm>
          <a:prstGeom prst="flowChartSummingJunction">
            <a:avLst/>
          </a:prstGeom>
          <a:solidFill>
            <a:schemeClr val="accent1">
              <a:alpha val="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lowchart: Summing Junction 17">
            <a:extLst>
              <a:ext uri="{FF2B5EF4-FFF2-40B4-BE49-F238E27FC236}">
                <a16:creationId xmlns:a16="http://schemas.microsoft.com/office/drawing/2014/main" id="{729AEAC9-C528-4AED-AB95-F70AADF44C3C}"/>
              </a:ext>
            </a:extLst>
          </p:cNvPr>
          <p:cNvSpPr/>
          <p:nvPr/>
        </p:nvSpPr>
        <p:spPr>
          <a:xfrm>
            <a:off x="4320540" y="4899074"/>
            <a:ext cx="1508760" cy="865667"/>
          </a:xfrm>
          <a:prstGeom prst="flowChartSummingJunction">
            <a:avLst/>
          </a:prstGeom>
          <a:solidFill>
            <a:schemeClr val="accent1">
              <a:alpha val="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1805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15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85092EC-A0A1-457B-A77A-118A7E047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A17D8B1-7092-4E5C-AFB2-2A1715976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BF4EC-6437-4186-B40E-DD5EF9F9E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5326" y="0"/>
            <a:ext cx="5088364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b="1" dirty="0"/>
              <a:t>Making your map.</a:t>
            </a:r>
          </a:p>
        </p:txBody>
      </p:sp>
      <p:sp>
        <p:nvSpPr>
          <p:cNvPr id="36" name="Round Single Corner Rectangle 8">
            <a:extLst>
              <a:ext uri="{FF2B5EF4-FFF2-40B4-BE49-F238E27FC236}">
                <a16:creationId xmlns:a16="http://schemas.microsoft.com/office/drawing/2014/main" id="{356EC245-41FA-4C67-8ACC-2CAD05F4B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4973" y="808058"/>
            <a:ext cx="2559744" cy="2536764"/>
          </a:xfrm>
          <a:prstGeom prst="round1Rect">
            <a:avLst>
              <a:gd name="adj" fmla="val 0"/>
            </a:avLst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8" name="Round Single Corner Rectangle 21">
            <a:extLst>
              <a:ext uri="{FF2B5EF4-FFF2-40B4-BE49-F238E27FC236}">
                <a16:creationId xmlns:a16="http://schemas.microsoft.com/office/drawing/2014/main" id="{3E13EC1E-2248-45B3-92BF-1A528FAC6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25582" y="808058"/>
            <a:ext cx="2559744" cy="2536764"/>
          </a:xfrm>
          <a:prstGeom prst="round1Rect">
            <a:avLst>
              <a:gd name="adj" fmla="val 0"/>
            </a:avLst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0" name="Round Diagonal Corner Rectangle 7">
            <a:extLst>
              <a:ext uri="{FF2B5EF4-FFF2-40B4-BE49-F238E27FC236}">
                <a16:creationId xmlns:a16="http://schemas.microsoft.com/office/drawing/2014/main" id="{7A9CC00B-F0B7-4B9C-9484-E0321D5AF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3" y="3505687"/>
            <a:ext cx="2565764" cy="2536763"/>
          </a:xfrm>
          <a:prstGeom prst="round2DiagRect">
            <a:avLst>
              <a:gd name="adj1" fmla="val 0"/>
              <a:gd name="adj2" fmla="val 0"/>
            </a:avLst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686720-00B3-447A-ACF4-F5D3083AEF52}"/>
              </a:ext>
            </a:extLst>
          </p:cNvPr>
          <p:cNvPicPr/>
          <p:nvPr/>
        </p:nvPicPr>
        <p:blipFill rotWithShape="1">
          <a:blip r:embed="rId3"/>
          <a:srcRect l="17284" t="35454" r="40837" b="9002"/>
          <a:stretch/>
        </p:blipFill>
        <p:spPr bwMode="auto">
          <a:xfrm>
            <a:off x="958528" y="1345748"/>
            <a:ext cx="2236322" cy="169062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2" name="Round Single Corner Rectangle 9">
            <a:extLst>
              <a:ext uri="{FF2B5EF4-FFF2-40B4-BE49-F238E27FC236}">
                <a16:creationId xmlns:a16="http://schemas.microsoft.com/office/drawing/2014/main" id="{35CA158E-B35A-4D78-92A7-D95019E4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3525582" y="3505686"/>
            <a:ext cx="2559743" cy="2536763"/>
          </a:xfrm>
          <a:prstGeom prst="round1Rect">
            <a:avLst>
              <a:gd name="adj" fmla="val 0"/>
            </a:avLst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0B5705-1B35-4521-9F06-40AB36CAC5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874" t="35001" r="41876" b="19090"/>
          <a:stretch/>
        </p:blipFill>
        <p:spPr>
          <a:xfrm>
            <a:off x="847982" y="4057579"/>
            <a:ext cx="2467705" cy="154486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2E40A-A4FF-4DC2-BD1A-1521D50208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18445" y="1005840"/>
            <a:ext cx="4555244" cy="530352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Read the instructions and calculate the area and perimeter for each building.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Write the area and perimeter in the </a:t>
            </a:r>
            <a:r>
              <a:rPr lang="en-US" sz="2000" b="1" dirty="0"/>
              <a:t>key</a:t>
            </a:r>
            <a:r>
              <a:rPr lang="en-US" sz="2000" dirty="0"/>
              <a:t>.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US" sz="2000" dirty="0"/>
              <a:t>Draw an outline of your map on the A3 paper. You must have at least 2 streets.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Use a pencil and ruler! 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US" sz="2000" dirty="0"/>
              <a:t>Using the grid paper, cut out your buildings and design your town before sticking it down. 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US" sz="2000" dirty="0"/>
              <a:t>Stick your town in place and add any details in pencil. 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r>
              <a:rPr lang="en-US" sz="2000" dirty="0"/>
              <a:t>Once your team are happy go over lines in bolder </a:t>
            </a:r>
            <a:r>
              <a:rPr lang="en-US" sz="2000" dirty="0" err="1"/>
              <a:t>colours</a:t>
            </a:r>
            <a:r>
              <a:rPr lang="en-US" sz="2000" dirty="0"/>
              <a:t> and add additional details.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You may use sharpies to do this.</a:t>
            </a:r>
          </a:p>
          <a:p>
            <a:pPr marL="342900" indent="-342900">
              <a:lnSpc>
                <a:spcPct val="100000"/>
              </a:lnSpc>
              <a:buAutoNum type="arabicPeriod"/>
            </a:pPr>
            <a:endParaRPr lang="en-US" sz="1700" dirty="0"/>
          </a:p>
          <a:p>
            <a:pPr marL="0" indent="0">
              <a:lnSpc>
                <a:spcPct val="100000"/>
              </a:lnSpc>
              <a:buNone/>
            </a:pPr>
            <a:endParaRPr lang="en-US" sz="17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782706-B29C-453C-895C-80D3566E608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207" t="40908" r="32460" b="13371"/>
          <a:stretch/>
        </p:blipFill>
        <p:spPr>
          <a:xfrm>
            <a:off x="3686054" y="4032600"/>
            <a:ext cx="2286698" cy="15698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CB8778-E5C8-4F55-A3A5-9FDCA3AE4B7D}"/>
              </a:ext>
            </a:extLst>
          </p:cNvPr>
          <p:cNvSpPr txBox="1"/>
          <p:nvPr/>
        </p:nvSpPr>
        <p:spPr>
          <a:xfrm>
            <a:off x="805370" y="815551"/>
            <a:ext cx="545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1.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049F2E4-2675-4DF0-A938-B4227412631F}"/>
              </a:ext>
            </a:extLst>
          </p:cNvPr>
          <p:cNvSpPr txBox="1"/>
          <p:nvPr/>
        </p:nvSpPr>
        <p:spPr>
          <a:xfrm>
            <a:off x="3599413" y="844216"/>
            <a:ext cx="545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2</a:t>
            </a:r>
            <a:r>
              <a:rPr lang="en-GB" dirty="0"/>
              <a:t>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C435F7F-0E4C-4FD7-9686-EACB49E73B20}"/>
              </a:ext>
            </a:extLst>
          </p:cNvPr>
          <p:cNvSpPr txBox="1"/>
          <p:nvPr/>
        </p:nvSpPr>
        <p:spPr>
          <a:xfrm>
            <a:off x="904402" y="3569375"/>
            <a:ext cx="545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3</a:t>
            </a:r>
            <a:r>
              <a:rPr lang="en-GB" dirty="0"/>
              <a:t>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A961B97-4075-4A68-87B5-77D92D6E5534}"/>
              </a:ext>
            </a:extLst>
          </p:cNvPr>
          <p:cNvSpPr txBox="1"/>
          <p:nvPr/>
        </p:nvSpPr>
        <p:spPr>
          <a:xfrm>
            <a:off x="3589022" y="3541390"/>
            <a:ext cx="545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4.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518675-4127-4922-926B-4CFB4D260B90}"/>
              </a:ext>
            </a:extLst>
          </p:cNvPr>
          <p:cNvPicPr>
            <a:picLocks noGrp="1"/>
          </p:cNvPicPr>
          <p:nvPr>
            <p:ph sz="half" idx="2"/>
          </p:nvPr>
        </p:nvPicPr>
        <p:blipFill rotWithShape="1">
          <a:blip r:embed="rId6"/>
          <a:srcRect l="31775" t="36070" r="50861" b="41474"/>
          <a:stretch/>
        </p:blipFill>
        <p:spPr bwMode="auto">
          <a:xfrm>
            <a:off x="3672528" y="1419003"/>
            <a:ext cx="2265849" cy="1690629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71552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34411-9AB4-45C2-9B20-A9A346B37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52ACB-C0E1-4398-85C5-8294B929E6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F279BE-F72C-4CC5-A74A-535B157179F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4174DDE-0624-4D5A-AECE-3D16941CF5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0265311"/>
              </p:ext>
            </p:extLst>
          </p:nvPr>
        </p:nvGraphicFramePr>
        <p:xfrm>
          <a:off x="567070" y="223284"/>
          <a:ext cx="11057860" cy="60860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7325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7E0E8-0762-4B5B-BC26-D73F26A28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84" y="-80815"/>
            <a:ext cx="11180618" cy="137160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WALT: Create a map of a Welsh Mining Town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153E2-5BD9-4EE7-99B4-3BDEF0105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704" y="742818"/>
            <a:ext cx="3804990" cy="568846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300" u="sng" dirty="0">
                <a:highlight>
                  <a:srgbClr val="00FF00"/>
                </a:highlight>
                <a:latin typeface="Times" pitchFamily="18" charset="0"/>
                <a:cs typeface="Arial" panose="020B0604020202020204" pitchFamily="34" charset="0"/>
              </a:rPr>
              <a:t>All will complete: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1300" dirty="0">
                <a:highlight>
                  <a:srgbClr val="00FF00"/>
                </a:highlight>
                <a:latin typeface="Times" pitchFamily="18" charset="0"/>
                <a:cs typeface="Arial" panose="020B0604020202020204" pitchFamily="34" charset="0"/>
              </a:rPr>
              <a:t>2 houses each with an area of  4cm2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1300" dirty="0">
                <a:highlight>
                  <a:srgbClr val="00FF00"/>
                </a:highlight>
                <a:latin typeface="Times" pitchFamily="18" charset="0"/>
                <a:cs typeface="Arial" panose="020B0604020202020204" pitchFamily="34" charset="0"/>
              </a:rPr>
              <a:t>2 houses each with an area of 12cm2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1300" dirty="0">
                <a:highlight>
                  <a:srgbClr val="00FF00"/>
                </a:highlight>
                <a:latin typeface="Times" pitchFamily="18" charset="0"/>
                <a:cs typeface="Arial" panose="020B0604020202020204" pitchFamily="34" charset="0"/>
              </a:rPr>
              <a:t> A school that has a perimeter of 18cm2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1300" dirty="0">
                <a:highlight>
                  <a:srgbClr val="00FF00"/>
                </a:highlight>
                <a:latin typeface="Times" pitchFamily="18" charset="0"/>
                <a:cs typeface="Arial" panose="020B0604020202020204" pitchFamily="34" charset="0"/>
              </a:rPr>
              <a:t>Bread shop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1300" dirty="0">
                <a:highlight>
                  <a:srgbClr val="00FF00"/>
                </a:highlight>
                <a:latin typeface="Times" pitchFamily="18" charset="0"/>
                <a:cs typeface="Arial" panose="020B0604020202020204" pitchFamily="34" charset="0"/>
              </a:rPr>
              <a:t>Train station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300" u="sng" dirty="0">
                <a:highlight>
                  <a:srgbClr val="FFFF00"/>
                </a:highlight>
                <a:latin typeface="Times" pitchFamily="18" charset="0"/>
                <a:cs typeface="Arial" panose="020B0604020202020204" pitchFamily="34" charset="0"/>
              </a:rPr>
              <a:t>Some will complete: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1300" dirty="0" err="1">
                <a:highlight>
                  <a:srgbClr val="FFFF00"/>
                </a:highlight>
                <a:latin typeface="Times" pitchFamily="18" charset="0"/>
                <a:cs typeface="Arial" panose="020B0604020202020204" pitchFamily="34" charset="0"/>
              </a:rPr>
              <a:t>Pwll</a:t>
            </a:r>
            <a:r>
              <a:rPr lang="en-GB" sz="1300" dirty="0">
                <a:highlight>
                  <a:srgbClr val="FFFF00"/>
                </a:highlight>
                <a:latin typeface="Times" pitchFamily="18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highlight>
                  <a:srgbClr val="FFFF00"/>
                </a:highlight>
                <a:latin typeface="Times" pitchFamily="18" charset="0"/>
                <a:cs typeface="Arial" panose="020B0604020202020204" pitchFamily="34" charset="0"/>
              </a:rPr>
              <a:t>glo</a:t>
            </a:r>
            <a:endParaRPr lang="en-GB" sz="1300" dirty="0">
              <a:highlight>
                <a:srgbClr val="FFFF00"/>
              </a:highlight>
              <a:latin typeface="Times" pitchFamily="18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1300" dirty="0" err="1">
                <a:highlight>
                  <a:srgbClr val="FFFF00"/>
                </a:highlight>
                <a:latin typeface="Times" pitchFamily="18" charset="0"/>
                <a:cs typeface="Arial" panose="020B0604020202020204" pitchFamily="34" charset="0"/>
              </a:rPr>
              <a:t>Gorsaf</a:t>
            </a:r>
            <a:r>
              <a:rPr lang="en-GB" sz="1300" dirty="0">
                <a:highlight>
                  <a:srgbClr val="FFFF00"/>
                </a:highlight>
                <a:latin typeface="Times" pitchFamily="18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highlight>
                  <a:srgbClr val="FFFF00"/>
                </a:highlight>
                <a:latin typeface="Times" pitchFamily="18" charset="0"/>
                <a:cs typeface="Arial" panose="020B0604020202020204" pitchFamily="34" charset="0"/>
              </a:rPr>
              <a:t>heddlu</a:t>
            </a:r>
            <a:r>
              <a:rPr lang="en-GB" sz="1300" dirty="0">
                <a:highlight>
                  <a:srgbClr val="FFFF00"/>
                </a:highlight>
                <a:latin typeface="Times" pitchFamily="18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300" u="sng" dirty="0">
                <a:highlight>
                  <a:srgbClr val="00FFFF"/>
                </a:highlight>
                <a:latin typeface="Times" pitchFamily="18" charset="0"/>
                <a:cs typeface="Arial" panose="020B0604020202020204" pitchFamily="34" charset="0"/>
              </a:rPr>
              <a:t>Few will complete:</a:t>
            </a:r>
          </a:p>
          <a:p>
            <a:pPr lvl="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1300" dirty="0">
                <a:solidFill>
                  <a:schemeClr val="tx1"/>
                </a:solidFill>
                <a:highlight>
                  <a:srgbClr val="00FFFF"/>
                </a:highlight>
                <a:latin typeface="Times" pitchFamily="18" charset="0"/>
                <a:ea typeface="Cambria Math" panose="02040503050406030204" pitchFamily="18" charset="0"/>
                <a:cs typeface="Arial" panose="020B0604020202020204" pitchFamily="34" charset="0"/>
              </a:rPr>
              <a:t>Name your town.</a:t>
            </a:r>
          </a:p>
          <a:p>
            <a:pPr lvl="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1300" dirty="0">
                <a:solidFill>
                  <a:schemeClr val="tx1"/>
                </a:solidFill>
                <a:highlight>
                  <a:srgbClr val="00FFFF"/>
                </a:highlight>
                <a:latin typeface="Times" pitchFamily="18" charset="0"/>
                <a:ea typeface="Cambria Math" panose="02040503050406030204" pitchFamily="18" charset="0"/>
                <a:cs typeface="Arial" panose="020B0604020202020204" pitchFamily="34" charset="0"/>
              </a:rPr>
              <a:t>Name your streets.</a:t>
            </a:r>
          </a:p>
          <a:p>
            <a:pPr lvl="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1300" dirty="0">
                <a:solidFill>
                  <a:schemeClr val="tx1"/>
                </a:solidFill>
                <a:highlight>
                  <a:srgbClr val="00FFFF"/>
                </a:highlight>
                <a:latin typeface="Times" pitchFamily="18" charset="0"/>
                <a:ea typeface="Cambria Math" panose="02040503050406030204" pitchFamily="18" charset="0"/>
                <a:cs typeface="Arial" panose="020B0604020202020204" pitchFamily="34" charset="0"/>
              </a:rPr>
              <a:t>Design and calculate additional buildings of your choice.</a:t>
            </a:r>
          </a:p>
          <a:p>
            <a:pPr lvl="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1300" dirty="0">
                <a:solidFill>
                  <a:schemeClr val="tx1"/>
                </a:solidFill>
                <a:highlight>
                  <a:srgbClr val="00FFFF"/>
                </a:highlight>
                <a:latin typeface="Times" pitchFamily="18" charset="0"/>
                <a:ea typeface="Cambria Math" panose="02040503050406030204" pitchFamily="18" charset="0"/>
                <a:cs typeface="Arial" panose="020B0604020202020204" pitchFamily="34" charset="0"/>
              </a:rPr>
              <a:t>These buildings should be composite rectilinear shapes.  </a:t>
            </a:r>
          </a:p>
          <a:p>
            <a:pPr lvl="0"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1300" dirty="0">
                <a:solidFill>
                  <a:schemeClr val="tx1"/>
                </a:solidFill>
                <a:highlight>
                  <a:srgbClr val="00FFFF"/>
                </a:highlight>
                <a:latin typeface="Times" pitchFamily="18" charset="0"/>
                <a:ea typeface="Cambria Math" panose="02040503050406030204" pitchFamily="18" charset="0"/>
                <a:cs typeface="Arial" panose="020B0604020202020204" pitchFamily="34" charset="0"/>
              </a:rPr>
              <a:t>These buildings need to be added to your key</a:t>
            </a:r>
            <a:r>
              <a:rPr lang="en-GB" sz="1300" dirty="0">
                <a:solidFill>
                  <a:schemeClr val="tx1"/>
                </a:solidFill>
                <a:highlight>
                  <a:srgbClr val="00FFFF"/>
                </a:highlight>
                <a:latin typeface="Arial" panose="020B0604020202020204" pitchFamily="34" charset="0"/>
                <a:ea typeface="Cambria Math" panose="02040503050406030204" pitchFamily="18" charset="0"/>
                <a:cs typeface="Arial" panose="020B0604020202020204" pitchFamily="34" charset="0"/>
              </a:rPr>
              <a:t>.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AB173E-106A-46C0-B429-9EE027F11F89}"/>
              </a:ext>
            </a:extLst>
          </p:cNvPr>
          <p:cNvSpPr/>
          <p:nvPr/>
        </p:nvSpPr>
        <p:spPr>
          <a:xfrm rot="5400000">
            <a:off x="9387243" y="4119914"/>
            <a:ext cx="1101436" cy="568191"/>
          </a:xfrm>
          <a:prstGeom prst="rect">
            <a:avLst/>
          </a:prstGeom>
          <a:ln w="3175"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C00BED-28E5-4880-8F32-A84C3CBA8EE9}"/>
              </a:ext>
            </a:extLst>
          </p:cNvPr>
          <p:cNvSpPr txBox="1"/>
          <p:nvPr/>
        </p:nvSpPr>
        <p:spPr>
          <a:xfrm>
            <a:off x="9627103" y="4993232"/>
            <a:ext cx="763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4cm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43BAE3-23AC-4214-8508-3D72CEDEEFD5}"/>
              </a:ext>
            </a:extLst>
          </p:cNvPr>
          <p:cNvSpPr txBox="1"/>
          <p:nvPr/>
        </p:nvSpPr>
        <p:spPr>
          <a:xfrm>
            <a:off x="9018003" y="3259789"/>
            <a:ext cx="763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9cm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081B94-C326-474E-9BA0-0E8E4B4AEAE3}"/>
              </a:ext>
            </a:extLst>
          </p:cNvPr>
          <p:cNvSpPr txBox="1"/>
          <p:nvPr/>
        </p:nvSpPr>
        <p:spPr>
          <a:xfrm>
            <a:off x="10157116" y="4219745"/>
            <a:ext cx="763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7cm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194472-09E6-487E-B050-ED442970E734}"/>
              </a:ext>
            </a:extLst>
          </p:cNvPr>
          <p:cNvSpPr txBox="1"/>
          <p:nvPr/>
        </p:nvSpPr>
        <p:spPr>
          <a:xfrm>
            <a:off x="7971837" y="3629121"/>
            <a:ext cx="7637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2cm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5F2CCB-BF2C-40B3-9503-2C9222EAB63F}"/>
              </a:ext>
            </a:extLst>
          </p:cNvPr>
          <p:cNvSpPr/>
          <p:nvPr/>
        </p:nvSpPr>
        <p:spPr>
          <a:xfrm>
            <a:off x="5045312" y="2041290"/>
            <a:ext cx="1220932" cy="10664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Bread Shop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1403477-3DAD-465A-8E16-7E1FE849A5B7}"/>
              </a:ext>
            </a:extLst>
          </p:cNvPr>
          <p:cNvSpPr txBox="1"/>
          <p:nvPr/>
        </p:nvSpPr>
        <p:spPr>
          <a:xfrm>
            <a:off x="5288676" y="1671958"/>
            <a:ext cx="682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4cm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EEF2AE5-7322-4AE6-A698-86204A39D9B2}"/>
              </a:ext>
            </a:extLst>
          </p:cNvPr>
          <p:cNvSpPr txBox="1"/>
          <p:nvPr/>
        </p:nvSpPr>
        <p:spPr>
          <a:xfrm>
            <a:off x="4471767" y="2366103"/>
            <a:ext cx="682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4cm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5E709E-E96C-45D4-9D67-5F5706F557F0}"/>
              </a:ext>
            </a:extLst>
          </p:cNvPr>
          <p:cNvSpPr/>
          <p:nvPr/>
        </p:nvSpPr>
        <p:spPr>
          <a:xfrm>
            <a:off x="8520393" y="3706784"/>
            <a:ext cx="1704689" cy="259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solidFill>
                  <a:schemeClr val="tx1"/>
                </a:solidFill>
              </a:rPr>
              <a:t>Pwll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Glo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5E03AF7-CBE2-4912-88D7-3F5FB2193920}"/>
              </a:ext>
            </a:extLst>
          </p:cNvPr>
          <p:cNvSpPr/>
          <p:nvPr/>
        </p:nvSpPr>
        <p:spPr>
          <a:xfrm>
            <a:off x="7223432" y="1814825"/>
            <a:ext cx="1957820" cy="7741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Train Station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EC38F44-9B9C-42BC-8A9E-707A5849A923}"/>
              </a:ext>
            </a:extLst>
          </p:cNvPr>
          <p:cNvSpPr txBox="1"/>
          <p:nvPr/>
        </p:nvSpPr>
        <p:spPr>
          <a:xfrm>
            <a:off x="7692316" y="1445493"/>
            <a:ext cx="102004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5cm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DBCA5FB-2FFD-425B-AD1A-3FADA86F2BE4}"/>
              </a:ext>
            </a:extLst>
          </p:cNvPr>
          <p:cNvSpPr txBox="1"/>
          <p:nvPr/>
        </p:nvSpPr>
        <p:spPr>
          <a:xfrm>
            <a:off x="6672274" y="1996771"/>
            <a:ext cx="102004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3cm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2E3FD9D-3170-4BE9-A30C-1CDB1F4D2A88}"/>
              </a:ext>
            </a:extLst>
          </p:cNvPr>
          <p:cNvSpPr/>
          <p:nvPr/>
        </p:nvSpPr>
        <p:spPr>
          <a:xfrm rot="5400000">
            <a:off x="5193415" y="5041807"/>
            <a:ext cx="1229931" cy="532097"/>
          </a:xfrm>
          <a:prstGeom prst="rect">
            <a:avLst/>
          </a:prstGeom>
          <a:ln w="3175"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430811B-6285-4096-8B85-6022C9A3B4FE}"/>
              </a:ext>
            </a:extLst>
          </p:cNvPr>
          <p:cNvSpPr/>
          <p:nvPr/>
        </p:nvSpPr>
        <p:spPr>
          <a:xfrm>
            <a:off x="4911721" y="4429821"/>
            <a:ext cx="1793321" cy="426027"/>
          </a:xfrm>
          <a:prstGeom prst="rect">
            <a:avLst/>
          </a:prstGeom>
          <a:ln w="3175"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solidFill>
                  <a:schemeClr val="tx1"/>
                </a:solidFill>
              </a:rPr>
              <a:t>Gorsaf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Heddlu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B27AEB2-5BED-44CE-A2FF-017B1AED860B}"/>
              </a:ext>
            </a:extLst>
          </p:cNvPr>
          <p:cNvSpPr txBox="1"/>
          <p:nvPr/>
        </p:nvSpPr>
        <p:spPr>
          <a:xfrm>
            <a:off x="5404830" y="4144829"/>
            <a:ext cx="788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8cm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7553F4-D7CA-4BF9-A5DD-DBC3C6885CDA}"/>
              </a:ext>
            </a:extLst>
          </p:cNvPr>
          <p:cNvSpPr txBox="1"/>
          <p:nvPr/>
        </p:nvSpPr>
        <p:spPr>
          <a:xfrm>
            <a:off x="4390078" y="4400729"/>
            <a:ext cx="788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2cm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F9C0625-7D56-43E6-882B-427DAF7670B1}"/>
              </a:ext>
            </a:extLst>
          </p:cNvPr>
          <p:cNvSpPr txBox="1"/>
          <p:nvPr/>
        </p:nvSpPr>
        <p:spPr>
          <a:xfrm>
            <a:off x="6037214" y="5307856"/>
            <a:ext cx="788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5cm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E63E1A8-C424-4B35-B7C9-9DFF4F7DECDF}"/>
              </a:ext>
            </a:extLst>
          </p:cNvPr>
          <p:cNvSpPr txBox="1"/>
          <p:nvPr/>
        </p:nvSpPr>
        <p:spPr>
          <a:xfrm>
            <a:off x="6121271" y="4802086"/>
            <a:ext cx="788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3cm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F7A05FA-C056-4D8F-A939-72F44324681C}"/>
              </a:ext>
            </a:extLst>
          </p:cNvPr>
          <p:cNvSpPr txBox="1"/>
          <p:nvPr/>
        </p:nvSpPr>
        <p:spPr>
          <a:xfrm>
            <a:off x="4907896" y="4770061"/>
            <a:ext cx="788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3cm</a:t>
            </a:r>
          </a:p>
        </p:txBody>
      </p:sp>
      <p:sp>
        <p:nvSpPr>
          <p:cNvPr id="27" name="Star: 8 Points 26">
            <a:extLst>
              <a:ext uri="{FF2B5EF4-FFF2-40B4-BE49-F238E27FC236}">
                <a16:creationId xmlns:a16="http://schemas.microsoft.com/office/drawing/2014/main" id="{9D9C844A-D696-4D71-BC2A-29811BC5F3A1}"/>
              </a:ext>
            </a:extLst>
          </p:cNvPr>
          <p:cNvSpPr/>
          <p:nvPr/>
        </p:nvSpPr>
        <p:spPr>
          <a:xfrm>
            <a:off x="9732410" y="1039512"/>
            <a:ext cx="1957820" cy="1872719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Cut the shapes out to scale!</a:t>
            </a:r>
          </a:p>
        </p:txBody>
      </p:sp>
    </p:spTree>
    <p:extLst>
      <p:ext uri="{BB962C8B-B14F-4D97-AF65-F5344CB8AC3E}">
        <p14:creationId xmlns:p14="http://schemas.microsoft.com/office/powerpoint/2010/main" val="3602840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sndAc>
          <p:stSnd>
            <p:snd r:embed="rId3" name="click.wav"/>
          </p:stSnd>
        </p:sndAc>
      </p:transition>
    </mc:Choice>
    <mc:Fallback xmlns="">
      <p:transition spd="slow"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2305D-463B-48E5-9D73-F7CCD07C4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172" y="615953"/>
            <a:ext cx="10058400" cy="289303"/>
          </a:xfrm>
        </p:spPr>
        <p:txBody>
          <a:bodyPr>
            <a:noAutofit/>
          </a:bodyPr>
          <a:lstStyle/>
          <a:p>
            <a:r>
              <a:rPr lang="en-GB" sz="1800" dirty="0"/>
              <a:t>Mini Plenary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2EBF6-FA81-444A-A3E3-D58B48C81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941457"/>
            <a:ext cx="10058400" cy="171614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Swap your maps and key with the people on your table.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Put a tick in the box if they have completed the calculations and cut out buildings </a:t>
            </a:r>
            <a:r>
              <a:rPr lang="en-GB" sz="2400" b="1" dirty="0"/>
              <a:t>correctly</a:t>
            </a:r>
            <a:r>
              <a:rPr lang="en-GB" sz="2400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3A0D175-2C8B-48D4-B960-D34D6EBB8CB6}"/>
              </a:ext>
            </a:extLst>
          </p:cNvPr>
          <p:cNvSpPr txBox="1">
            <a:spLocks/>
          </p:cNvSpPr>
          <p:nvPr/>
        </p:nvSpPr>
        <p:spPr>
          <a:xfrm>
            <a:off x="983672" y="1065661"/>
            <a:ext cx="10058400" cy="5968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Peer Evaluation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352EBF6-FA81-444A-A3E3-D58B48C816AA}"/>
              </a:ext>
            </a:extLst>
          </p:cNvPr>
          <p:cNvSpPr txBox="1">
            <a:spLocks/>
          </p:cNvSpPr>
          <p:nvPr/>
        </p:nvSpPr>
        <p:spPr>
          <a:xfrm>
            <a:off x="1066800" y="3588980"/>
            <a:ext cx="10058400" cy="6950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GB" sz="2400" dirty="0"/>
              <a:t>Swap maps back-  </a:t>
            </a:r>
          </a:p>
          <a:p>
            <a:pPr marL="0" indent="0">
              <a:buFont typeface="Garamond" pitchFamily="18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841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2343730"/>
              </p:ext>
            </p:extLst>
          </p:nvPr>
        </p:nvGraphicFramePr>
        <p:xfrm>
          <a:off x="1066800" y="2103438"/>
          <a:ext cx="10058400" cy="3849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60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Oes</a:t>
            </a:r>
            <a:r>
              <a:rPr lang="en-GB" sz="60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r>
              <a:rPr lang="en-GB" sz="60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60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60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dref</a:t>
            </a:r>
            <a:r>
              <a:rPr lang="en-GB" sz="60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Explosion 1 1"/>
          <p:cNvSpPr/>
          <p:nvPr/>
        </p:nvSpPr>
        <p:spPr>
          <a:xfrm>
            <a:off x="-106680" y="132054"/>
            <a:ext cx="3032760" cy="284988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Take it in turns to ask and answer with  your partner. </a:t>
            </a:r>
          </a:p>
        </p:txBody>
      </p:sp>
    </p:spTree>
    <p:extLst>
      <p:ext uri="{BB962C8B-B14F-4D97-AF65-F5344CB8AC3E}">
        <p14:creationId xmlns:p14="http://schemas.microsoft.com/office/powerpoint/2010/main" val="2357596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880" y="642594"/>
            <a:ext cx="9220809" cy="5186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2618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LeftStep">
      <a:dk1>
        <a:srgbClr val="000000"/>
      </a:dk1>
      <a:lt1>
        <a:srgbClr val="FFFFFF"/>
      </a:lt1>
      <a:dk2>
        <a:srgbClr val="3B3921"/>
      </a:dk2>
      <a:lt2>
        <a:srgbClr val="E8E2E4"/>
      </a:lt2>
      <a:accent1>
        <a:srgbClr val="46B388"/>
      </a:accent1>
      <a:accent2>
        <a:srgbClr val="3BB151"/>
      </a:accent2>
      <a:accent3>
        <a:srgbClr val="60B547"/>
      </a:accent3>
      <a:accent4>
        <a:srgbClr val="85AF3A"/>
      </a:accent4>
      <a:accent5>
        <a:srgbClr val="A9A342"/>
      </a:accent5>
      <a:accent6>
        <a:srgbClr val="B1793B"/>
      </a:accent6>
      <a:hlink>
        <a:srgbClr val="7E882D"/>
      </a:hlink>
      <a:folHlink>
        <a:srgbClr val="828282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3" ma:contentTypeDescription="Create a new document." ma:contentTypeScope="" ma:versionID="b46ebb93d8707c31f1f2def42436118c">
  <xsd:schema xmlns:xsd="http://www.w3.org/2001/XMLSchema" xmlns:xs="http://www.w3.org/2001/XMLSchema" xmlns:p="http://schemas.microsoft.com/office/2006/metadata/properties" xmlns:ns3="921765a0-fcf6-47d1-8ac4-5d670786d758" xmlns:ns4="46b8f10f-f56e-4e87-af4a-2384ac144562" targetNamespace="http://schemas.microsoft.com/office/2006/metadata/properties" ma:root="true" ma:fieldsID="80070a1a939c905267d7f4ac69c8b33f" ns3:_="" ns4:_="">
    <xsd:import namespace="921765a0-fcf6-47d1-8ac4-5d670786d758"/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Loca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BEAA6FF-6C5B-4AF1-9BE7-1757E7B140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1765a0-fcf6-47d1-8ac4-5d670786d758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ADBDB5-65D9-4633-B80B-3473F78C853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E49D73-06A2-4E17-9D44-A9C2EE6063C7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722</Words>
  <Application>Microsoft Office PowerPoint</Application>
  <PresentationFormat>Widescreen</PresentationFormat>
  <Paragraphs>144</Paragraphs>
  <Slides>15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30" baseType="lpstr">
      <vt:lpstr>Agency FB</vt:lpstr>
      <vt:lpstr>Arial</vt:lpstr>
      <vt:lpstr>Arial Black</vt:lpstr>
      <vt:lpstr>Avenir Next LT Pro</vt:lpstr>
      <vt:lpstr>Avenir Next LT Pro Light</vt:lpstr>
      <vt:lpstr>Bahnschrift</vt:lpstr>
      <vt:lpstr>Calibri</vt:lpstr>
      <vt:lpstr>Cambria Math</vt:lpstr>
      <vt:lpstr>Comic Sans MS</vt:lpstr>
      <vt:lpstr>Garamond</vt:lpstr>
      <vt:lpstr>Times</vt:lpstr>
      <vt:lpstr>Twinkl</vt:lpstr>
      <vt:lpstr>Twinkl SemiBold</vt:lpstr>
      <vt:lpstr>Wingdings</vt:lpstr>
      <vt:lpstr>SavonVTI</vt:lpstr>
      <vt:lpstr>Area &amp; Perimeter </vt:lpstr>
      <vt:lpstr>PowerPoint Presentation</vt:lpstr>
      <vt:lpstr>PowerPoint Presentation</vt:lpstr>
      <vt:lpstr>PowerPoint Presentation</vt:lpstr>
      <vt:lpstr>PowerPoint Presentation</vt:lpstr>
      <vt:lpstr>Design a Welsh Mining Town</vt:lpstr>
      <vt:lpstr>WALT: Create a map of a Welsh Mining Town</vt:lpstr>
      <vt:lpstr>Lotte’s Town </vt:lpstr>
      <vt:lpstr>WHAT BUILDINGS MIGHT LOTTE SEE IN HER NEW TOWN? </vt:lpstr>
      <vt:lpstr>Making your map.</vt:lpstr>
      <vt:lpstr>t</vt:lpstr>
      <vt:lpstr>WALT: Create a map of a Welsh Mining Town</vt:lpstr>
      <vt:lpstr>Mini Plenary</vt:lpstr>
      <vt:lpstr>Oes…yn y dref?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a Welsh Mining Town</dc:title>
  <dc:creator>Emma Treharne (1806185)</dc:creator>
  <cp:lastModifiedBy>Emma Thomas</cp:lastModifiedBy>
  <cp:revision>27</cp:revision>
  <cp:lastPrinted>2020-01-27T10:19:14Z</cp:lastPrinted>
  <dcterms:created xsi:type="dcterms:W3CDTF">2020-01-26T22:14:48Z</dcterms:created>
  <dcterms:modified xsi:type="dcterms:W3CDTF">2020-05-04T21:05:49Z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