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56" r:id="rId2"/>
    <p:sldId id="301" r:id="rId3"/>
    <p:sldId id="257" r:id="rId4"/>
    <p:sldId id="298" r:id="rId5"/>
    <p:sldId id="299" r:id="rId6"/>
    <p:sldId id="300" r:id="rId7"/>
    <p:sldId id="302" r:id="rId8"/>
    <p:sldId id="306" r:id="rId9"/>
    <p:sldId id="258" r:id="rId10"/>
    <p:sldId id="263" r:id="rId11"/>
    <p:sldId id="303" r:id="rId12"/>
    <p:sldId id="304" r:id="rId13"/>
    <p:sldId id="305" r:id="rId14"/>
    <p:sldId id="271" r:id="rId15"/>
    <p:sldId id="272" r:id="rId16"/>
    <p:sldId id="273" r:id="rId17"/>
    <p:sldId id="274" r:id="rId18"/>
    <p:sldId id="275" r:id="rId19"/>
    <p:sldId id="261" r:id="rId20"/>
    <p:sldId id="262" r:id="rId21"/>
    <p:sldId id="276" r:id="rId22"/>
    <p:sldId id="265" r:id="rId23"/>
    <p:sldId id="266" r:id="rId24"/>
    <p:sldId id="267" r:id="rId25"/>
    <p:sldId id="268" r:id="rId26"/>
    <p:sldId id="269" r:id="rId27"/>
    <p:sldId id="270" r:id="rId28"/>
    <p:sldId id="264" r:id="rId29"/>
    <p:sldId id="277" r:id="rId30"/>
    <p:sldId id="288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9" r:id="rId39"/>
    <p:sldId id="296" r:id="rId40"/>
    <p:sldId id="260" r:id="rId41"/>
    <p:sldId id="297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38519D-84A3-4704-BD32-74C9571A0D5C}" v="256" dt="2024-12-09T11:43:39.2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35" d="100"/>
          <a:sy n="35" d="100"/>
        </p:scale>
        <p:origin x="28" y="5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7938519D-84A3-4704-BD32-74C9571A0D5C}"/>
    <pc:docChg chg="undo custSel addSld delSld modSld sldOrd">
      <pc:chgData name="J Jones (Gnoll Primary School)" userId="31fcb9af-4fcd-416a-86de-926b64424638" providerId="ADAL" clId="{7938519D-84A3-4704-BD32-74C9571A0D5C}" dt="2024-12-09T12:51:47.175" v="13263" actId="1037"/>
      <pc:docMkLst>
        <pc:docMk/>
      </pc:docMkLst>
      <pc:sldChg chg="addSp delSp modSp mod">
        <pc:chgData name="J Jones (Gnoll Primary School)" userId="31fcb9af-4fcd-416a-86de-926b64424638" providerId="ADAL" clId="{7938519D-84A3-4704-BD32-74C9571A0D5C}" dt="2024-12-09T12:32:55.851" v="13210" actId="20577"/>
        <pc:sldMkLst>
          <pc:docMk/>
          <pc:sldMk cId="35308387" sldId="256"/>
        </pc:sldMkLst>
        <pc:spChg chg="add del mod">
          <ac:chgData name="J Jones (Gnoll Primary School)" userId="31fcb9af-4fcd-416a-86de-926b64424638" providerId="ADAL" clId="{7938519D-84A3-4704-BD32-74C9571A0D5C}" dt="2024-12-08T17:40:42.983" v="7153" actId="478"/>
          <ac:spMkLst>
            <pc:docMk/>
            <pc:sldMk cId="35308387" sldId="256"/>
            <ac:spMk id="2" creationId="{B0856CE9-0044-0245-0EAA-A05E2A062471}"/>
          </ac:spMkLst>
        </pc:spChg>
        <pc:graphicFrameChg chg="mod modGraphic">
          <ac:chgData name="J Jones (Gnoll Primary School)" userId="31fcb9af-4fcd-416a-86de-926b64424638" providerId="ADAL" clId="{7938519D-84A3-4704-BD32-74C9571A0D5C}" dt="2024-12-09T12:32:55.851" v="13210" actId="20577"/>
          <ac:graphicFrameMkLst>
            <pc:docMk/>
            <pc:sldMk cId="35308387" sldId="256"/>
            <ac:graphicFrameMk id="5" creationId="{757AD746-6FBB-8196-8ACE-66CEA8EB2379}"/>
          </ac:graphicFrameMkLst>
        </pc:graphicFrameChg>
      </pc:sldChg>
      <pc:sldChg chg="addSp delSp modSp mod">
        <pc:chgData name="J Jones (Gnoll Primary School)" userId="31fcb9af-4fcd-416a-86de-926b64424638" providerId="ADAL" clId="{7938519D-84A3-4704-BD32-74C9571A0D5C}" dt="2024-12-09T12:35:52.128" v="13226"/>
        <pc:sldMkLst>
          <pc:docMk/>
          <pc:sldMk cId="3421174274" sldId="257"/>
        </pc:sldMkLst>
        <pc:spChg chg="add mod">
          <ac:chgData name="J Jones (Gnoll Primary School)" userId="31fcb9af-4fcd-416a-86de-926b64424638" providerId="ADAL" clId="{7938519D-84A3-4704-BD32-74C9571A0D5C}" dt="2024-12-08T17:54:40.715" v="7343" actId="1076"/>
          <ac:spMkLst>
            <pc:docMk/>
            <pc:sldMk cId="3421174274" sldId="257"/>
            <ac:spMk id="2" creationId="{87E234C1-41E0-7766-E633-EB3CE3784A62}"/>
          </ac:spMkLst>
        </pc:spChg>
        <pc:spChg chg="add del mod">
          <ac:chgData name="J Jones (Gnoll Primary School)" userId="31fcb9af-4fcd-416a-86de-926b64424638" providerId="ADAL" clId="{7938519D-84A3-4704-BD32-74C9571A0D5C}" dt="2024-12-08T01:37:28.200" v="3970" actId="478"/>
          <ac:spMkLst>
            <pc:docMk/>
            <pc:sldMk cId="3421174274" sldId="257"/>
            <ac:spMk id="2" creationId="{AAE9D34B-442D-AD61-AC8C-59A22FCCAF34}"/>
          </ac:spMkLst>
        </pc:spChg>
        <pc:spChg chg="add mod">
          <ac:chgData name="J Jones (Gnoll Primary School)" userId="31fcb9af-4fcd-416a-86de-926b64424638" providerId="ADAL" clId="{7938519D-84A3-4704-BD32-74C9571A0D5C}" dt="2024-12-09T12:35:52.128" v="13226"/>
          <ac:spMkLst>
            <pc:docMk/>
            <pc:sldMk cId="3421174274" sldId="257"/>
            <ac:spMk id="3" creationId="{3721C7B3-8288-483C-9781-F79BC5BB789F}"/>
          </ac:spMkLst>
        </pc:spChg>
        <pc:spChg chg="add mod">
          <ac:chgData name="J Jones (Gnoll Primary School)" userId="31fcb9af-4fcd-416a-86de-926b64424638" providerId="ADAL" clId="{7938519D-84A3-4704-BD32-74C9571A0D5C}" dt="2024-12-08T17:54:35.911" v="7341" actId="1076"/>
          <ac:spMkLst>
            <pc:docMk/>
            <pc:sldMk cId="3421174274" sldId="257"/>
            <ac:spMk id="8" creationId="{B31183AB-EDCB-5092-1A4C-8ABB7AEA0228}"/>
          </ac:spMkLst>
        </pc:spChg>
        <pc:spChg chg="add del mod">
          <ac:chgData name="J Jones (Gnoll Primary School)" userId="31fcb9af-4fcd-416a-86de-926b64424638" providerId="ADAL" clId="{7938519D-84A3-4704-BD32-74C9571A0D5C}" dt="2024-12-08T01:29:14.003" v="3683"/>
          <ac:spMkLst>
            <pc:docMk/>
            <pc:sldMk cId="3421174274" sldId="257"/>
            <ac:spMk id="9" creationId="{D1F8544A-02C2-88E7-DD3E-FB05472DE0F3}"/>
          </ac:spMkLst>
        </pc:spChg>
        <pc:spChg chg="add mod">
          <ac:chgData name="J Jones (Gnoll Primary School)" userId="31fcb9af-4fcd-416a-86de-926b64424638" providerId="ADAL" clId="{7938519D-84A3-4704-BD32-74C9571A0D5C}" dt="2024-12-08T17:54:28.097" v="7338" actId="403"/>
          <ac:spMkLst>
            <pc:docMk/>
            <pc:sldMk cId="3421174274" sldId="257"/>
            <ac:spMk id="10" creationId="{E34E24BE-7F87-6A54-0924-0AF06390E0CA}"/>
          </ac:spMkLst>
        </pc:spChg>
        <pc:spChg chg="add del mod">
          <ac:chgData name="J Jones (Gnoll Primary School)" userId="31fcb9af-4fcd-416a-86de-926b64424638" providerId="ADAL" clId="{7938519D-84A3-4704-BD32-74C9571A0D5C}" dt="2024-12-08T01:38:56.631" v="3990" actId="478"/>
          <ac:spMkLst>
            <pc:docMk/>
            <pc:sldMk cId="3421174274" sldId="257"/>
            <ac:spMk id="11" creationId="{1D4C50A6-3880-A09E-CAFC-6D84A4D19008}"/>
          </ac:spMkLst>
        </pc:spChg>
      </pc:sldChg>
      <pc:sldChg chg="addSp modSp new mod">
        <pc:chgData name="J Jones (Gnoll Primary School)" userId="31fcb9af-4fcd-416a-86de-926b64424638" providerId="ADAL" clId="{7938519D-84A3-4704-BD32-74C9571A0D5C}" dt="2024-12-08T23:26:46.592" v="9988"/>
        <pc:sldMkLst>
          <pc:docMk/>
          <pc:sldMk cId="1209112645" sldId="258"/>
        </pc:sldMkLst>
        <pc:spChg chg="add mod">
          <ac:chgData name="J Jones (Gnoll Primary School)" userId="31fcb9af-4fcd-416a-86de-926b64424638" providerId="ADAL" clId="{7938519D-84A3-4704-BD32-74C9571A0D5C}" dt="2024-12-05T22:03:30.257" v="2560" actId="1076"/>
          <ac:spMkLst>
            <pc:docMk/>
            <pc:sldMk cId="1209112645" sldId="258"/>
            <ac:spMk id="2" creationId="{F5D63D70-5CFC-AACE-F469-4B3747C069EE}"/>
          </ac:spMkLst>
        </pc:spChg>
        <pc:spChg chg="add mod">
          <ac:chgData name="J Jones (Gnoll Primary School)" userId="31fcb9af-4fcd-416a-86de-926b64424638" providerId="ADAL" clId="{7938519D-84A3-4704-BD32-74C9571A0D5C}" dt="2024-12-05T22:04:29.902" v="2574" actId="1076"/>
          <ac:spMkLst>
            <pc:docMk/>
            <pc:sldMk cId="1209112645" sldId="258"/>
            <ac:spMk id="3" creationId="{06660828-14E4-6B88-29B2-ED97196F814E}"/>
          </ac:spMkLst>
        </pc:spChg>
        <pc:spChg chg="add mod">
          <ac:chgData name="J Jones (Gnoll Primary School)" userId="31fcb9af-4fcd-416a-86de-926b64424638" providerId="ADAL" clId="{7938519D-84A3-4704-BD32-74C9571A0D5C}" dt="2024-12-08T23:26:46.592" v="9988"/>
          <ac:spMkLst>
            <pc:docMk/>
            <pc:sldMk cId="1209112645" sldId="258"/>
            <ac:spMk id="4" creationId="{9B4F1C85-08EC-54C9-3D7F-689DF1F07393}"/>
          </ac:spMkLst>
        </pc:spChg>
        <pc:spChg chg="add mod">
          <ac:chgData name="J Jones (Gnoll Primary School)" userId="31fcb9af-4fcd-416a-86de-926b64424638" providerId="ADAL" clId="{7938519D-84A3-4704-BD32-74C9571A0D5C}" dt="2024-12-08T23:26:46.592" v="9988"/>
          <ac:spMkLst>
            <pc:docMk/>
            <pc:sldMk cId="1209112645" sldId="258"/>
            <ac:spMk id="5" creationId="{95A8F7FF-0CA2-75BF-9837-E2CD066D1A45}"/>
          </ac:spMkLst>
        </pc:spChg>
      </pc:sldChg>
      <pc:sldChg chg="addSp modSp new del mod">
        <pc:chgData name="J Jones (Gnoll Primary School)" userId="31fcb9af-4fcd-416a-86de-926b64424638" providerId="ADAL" clId="{7938519D-84A3-4704-BD32-74C9571A0D5C}" dt="2024-12-08T23:26:48.850" v="9989" actId="47"/>
        <pc:sldMkLst>
          <pc:docMk/>
          <pc:sldMk cId="3587345994" sldId="259"/>
        </pc:sldMkLst>
      </pc:sldChg>
      <pc:sldChg chg="addSp modSp new del mod">
        <pc:chgData name="J Jones (Gnoll Primary School)" userId="31fcb9af-4fcd-416a-86de-926b64424638" providerId="ADAL" clId="{7938519D-84A3-4704-BD32-74C9571A0D5C}" dt="2024-12-05T21:50:59.301" v="2399" actId="47"/>
        <pc:sldMkLst>
          <pc:docMk/>
          <pc:sldMk cId="66905631" sldId="260"/>
        </pc:sldMkLst>
      </pc:sldChg>
      <pc:sldChg chg="addSp modSp new del mod">
        <pc:chgData name="J Jones (Gnoll Primary School)" userId="31fcb9af-4fcd-416a-86de-926b64424638" providerId="ADAL" clId="{7938519D-84A3-4704-BD32-74C9571A0D5C}" dt="2024-12-05T22:04:17.628" v="2571" actId="47"/>
        <pc:sldMkLst>
          <pc:docMk/>
          <pc:sldMk cId="2189857806" sldId="260"/>
        </pc:sldMkLst>
      </pc:sldChg>
      <pc:sldChg chg="modSp add mod ord setBg">
        <pc:chgData name="J Jones (Gnoll Primary School)" userId="31fcb9af-4fcd-416a-86de-926b64424638" providerId="ADAL" clId="{7938519D-84A3-4704-BD32-74C9571A0D5C}" dt="2024-12-09T11:43:39.266" v="13125"/>
        <pc:sldMkLst>
          <pc:docMk/>
          <pc:sldMk cId="4128013843" sldId="260"/>
        </pc:sldMkLst>
        <pc:spChg chg="mod">
          <ac:chgData name="J Jones (Gnoll Primary School)" userId="31fcb9af-4fcd-416a-86de-926b64424638" providerId="ADAL" clId="{7938519D-84A3-4704-BD32-74C9571A0D5C}" dt="2024-12-08T23:44:12.515" v="10000" actId="1076"/>
          <ac:spMkLst>
            <pc:docMk/>
            <pc:sldMk cId="4128013843" sldId="260"/>
            <ac:spMk id="14" creationId="{CC1FF429-5C4B-DC8F-E0B2-0F05B31ED520}"/>
          </ac:spMkLst>
        </pc:spChg>
      </pc:sldChg>
      <pc:sldChg chg="addSp delSp modSp new del mod setBg">
        <pc:chgData name="J Jones (Gnoll Primary School)" userId="31fcb9af-4fcd-416a-86de-926b64424638" providerId="ADAL" clId="{7938519D-84A3-4704-BD32-74C9571A0D5C}" dt="2024-12-05T21:51:02.462" v="2402" actId="47"/>
        <pc:sldMkLst>
          <pc:docMk/>
          <pc:sldMk cId="241580355" sldId="261"/>
        </pc:sldMkLst>
      </pc:sldChg>
      <pc:sldChg chg="add">
        <pc:chgData name="J Jones (Gnoll Primary School)" userId="31fcb9af-4fcd-416a-86de-926b64424638" providerId="ADAL" clId="{7938519D-84A3-4704-BD32-74C9571A0D5C}" dt="2024-12-05T21:52:36.254" v="2429"/>
        <pc:sldMkLst>
          <pc:docMk/>
          <pc:sldMk cId="1369711981" sldId="261"/>
        </pc:sldMkLst>
      </pc:sldChg>
      <pc:sldChg chg="modSp add mod">
        <pc:chgData name="J Jones (Gnoll Primary School)" userId="31fcb9af-4fcd-416a-86de-926b64424638" providerId="ADAL" clId="{7938519D-84A3-4704-BD32-74C9571A0D5C}" dt="2024-12-05T21:54:05.502" v="2456" actId="1038"/>
        <pc:sldMkLst>
          <pc:docMk/>
          <pc:sldMk cId="565980284" sldId="262"/>
        </pc:sldMkLst>
        <pc:spChg chg="mod">
          <ac:chgData name="J Jones (Gnoll Primary School)" userId="31fcb9af-4fcd-416a-86de-926b64424638" providerId="ADAL" clId="{7938519D-84A3-4704-BD32-74C9571A0D5C}" dt="2024-12-05T21:54:05.502" v="2456" actId="1038"/>
          <ac:spMkLst>
            <pc:docMk/>
            <pc:sldMk cId="565980284" sldId="262"/>
            <ac:spMk id="7" creationId="{29769FD8-AA66-4CD0-A433-C7C22CC560E1}"/>
          </ac:spMkLst>
        </pc:spChg>
      </pc:sldChg>
      <pc:sldChg chg="addSp modSp new del mod">
        <pc:chgData name="J Jones (Gnoll Primary School)" userId="31fcb9af-4fcd-416a-86de-926b64424638" providerId="ADAL" clId="{7938519D-84A3-4704-BD32-74C9571A0D5C}" dt="2024-12-05T21:51:05.191" v="2406" actId="47"/>
        <pc:sldMkLst>
          <pc:docMk/>
          <pc:sldMk cId="1153925343" sldId="262"/>
        </pc:sldMkLst>
      </pc:sldChg>
      <pc:sldChg chg="addSp delSp modSp new del mod">
        <pc:chgData name="J Jones (Gnoll Primary School)" userId="31fcb9af-4fcd-416a-86de-926b64424638" providerId="ADAL" clId="{7938519D-84A3-4704-BD32-74C9571A0D5C}" dt="2024-12-05T21:51:04.147" v="2405" actId="47"/>
        <pc:sldMkLst>
          <pc:docMk/>
          <pc:sldMk cId="1477895224" sldId="263"/>
        </pc:sldMkLst>
      </pc:sldChg>
      <pc:sldChg chg="new del">
        <pc:chgData name="J Jones (Gnoll Primary School)" userId="31fcb9af-4fcd-416a-86de-926b64424638" providerId="ADAL" clId="{7938519D-84A3-4704-BD32-74C9571A0D5C}" dt="2024-12-02T21:22:59.973" v="858" actId="47"/>
        <pc:sldMkLst>
          <pc:docMk/>
          <pc:sldMk cId="3065441327" sldId="263"/>
        </pc:sldMkLst>
      </pc:sldChg>
      <pc:sldChg chg="addSp delSp modSp add mod">
        <pc:chgData name="J Jones (Gnoll Primary School)" userId="31fcb9af-4fcd-416a-86de-926b64424638" providerId="ADAL" clId="{7938519D-84A3-4704-BD32-74C9571A0D5C}" dt="2024-12-09T12:45:55.215" v="13243"/>
        <pc:sldMkLst>
          <pc:docMk/>
          <pc:sldMk cId="3980700124" sldId="263"/>
        </pc:sldMkLst>
        <pc:spChg chg="del">
          <ac:chgData name="J Jones (Gnoll Primary School)" userId="31fcb9af-4fcd-416a-86de-926b64424638" providerId="ADAL" clId="{7938519D-84A3-4704-BD32-74C9571A0D5C}" dt="2024-12-08T21:34:03.039" v="8107" actId="478"/>
          <ac:spMkLst>
            <pc:docMk/>
            <pc:sldMk cId="3980700124" sldId="263"/>
            <ac:spMk id="2" creationId="{8BF3FC84-22EB-33CF-AB7D-608D9DB62A91}"/>
          </ac:spMkLst>
        </pc:spChg>
        <pc:spChg chg="mod">
          <ac:chgData name="J Jones (Gnoll Primary School)" userId="31fcb9af-4fcd-416a-86de-926b64424638" providerId="ADAL" clId="{7938519D-84A3-4704-BD32-74C9571A0D5C}" dt="2024-12-09T11:24:13.472" v="13058" actId="207"/>
          <ac:spMkLst>
            <pc:docMk/>
            <pc:sldMk cId="3980700124" sldId="263"/>
            <ac:spMk id="3" creationId="{FF51CC53-5389-46F5-5C88-49495F51D7C9}"/>
          </ac:spMkLst>
        </pc:spChg>
        <pc:spChg chg="del mod">
          <ac:chgData name="J Jones (Gnoll Primary School)" userId="31fcb9af-4fcd-416a-86de-926b64424638" providerId="ADAL" clId="{7938519D-84A3-4704-BD32-74C9571A0D5C}" dt="2024-12-08T21:35:24.195" v="8119" actId="478"/>
          <ac:spMkLst>
            <pc:docMk/>
            <pc:sldMk cId="3980700124" sldId="263"/>
            <ac:spMk id="4" creationId="{9CEEB919-79D6-4E3F-7952-346C9ADE8995}"/>
          </ac:spMkLst>
        </pc:spChg>
        <pc:spChg chg="add mod">
          <ac:chgData name="J Jones (Gnoll Primary School)" userId="31fcb9af-4fcd-416a-86de-926b64424638" providerId="ADAL" clId="{7938519D-84A3-4704-BD32-74C9571A0D5C}" dt="2024-12-09T12:45:55.215" v="13243"/>
          <ac:spMkLst>
            <pc:docMk/>
            <pc:sldMk cId="3980700124" sldId="263"/>
            <ac:spMk id="4" creationId="{D325FEAA-B9B7-E97B-570E-881A697DA748}"/>
          </ac:spMkLst>
        </pc:spChg>
        <pc:spChg chg="add mod">
          <ac:chgData name="J Jones (Gnoll Primary School)" userId="31fcb9af-4fcd-416a-86de-926b64424638" providerId="ADAL" clId="{7938519D-84A3-4704-BD32-74C9571A0D5C}" dt="2024-12-09T12:26:09.678" v="13204" actId="20577"/>
          <ac:spMkLst>
            <pc:docMk/>
            <pc:sldMk cId="3980700124" sldId="263"/>
            <ac:spMk id="5" creationId="{6C853205-8200-B0C3-8E66-AF267A30187E}"/>
          </ac:spMkLst>
        </pc:spChg>
        <pc:spChg chg="add mod">
          <ac:chgData name="J Jones (Gnoll Primary School)" userId="31fcb9af-4fcd-416a-86de-926b64424638" providerId="ADAL" clId="{7938519D-84A3-4704-BD32-74C9571A0D5C}" dt="2024-12-09T11:12:05.323" v="12770"/>
          <ac:spMkLst>
            <pc:docMk/>
            <pc:sldMk cId="3980700124" sldId="263"/>
            <ac:spMk id="7" creationId="{19F1E9A4-8E72-4B53-9C03-B4055716086B}"/>
          </ac:spMkLst>
        </pc:spChg>
        <pc:graphicFrameChg chg="add mod modGraphic">
          <ac:chgData name="J Jones (Gnoll Primary School)" userId="31fcb9af-4fcd-416a-86de-926b64424638" providerId="ADAL" clId="{7938519D-84A3-4704-BD32-74C9571A0D5C}" dt="2024-12-09T11:24:16.499" v="13059" actId="207"/>
          <ac:graphicFrameMkLst>
            <pc:docMk/>
            <pc:sldMk cId="3980700124" sldId="263"/>
            <ac:graphicFrameMk id="2" creationId="{BE77B998-00D5-3C44-EDA0-2A7760061C56}"/>
          </ac:graphicFrameMkLst>
        </pc:graphicFrameChg>
        <pc:graphicFrameChg chg="add del mod modGraphic">
          <ac:chgData name="J Jones (Gnoll Primary School)" userId="31fcb9af-4fcd-416a-86de-926b64424638" providerId="ADAL" clId="{7938519D-84A3-4704-BD32-74C9571A0D5C}" dt="2024-12-09T10:39:31.530" v="12011" actId="478"/>
          <ac:graphicFrameMkLst>
            <pc:docMk/>
            <pc:sldMk cId="3980700124" sldId="263"/>
            <ac:graphicFrameMk id="6" creationId="{E05DBE03-238E-20FD-F1BD-2FDD2FDC7719}"/>
          </ac:graphicFrameMkLst>
        </pc:graphicFrameChg>
        <pc:picChg chg="mod">
          <ac:chgData name="J Jones (Gnoll Primary School)" userId="31fcb9af-4fcd-416a-86de-926b64424638" providerId="ADAL" clId="{7938519D-84A3-4704-BD32-74C9571A0D5C}" dt="2024-12-09T11:25:39.838" v="13074" actId="1076"/>
          <ac:picMkLst>
            <pc:docMk/>
            <pc:sldMk cId="3980700124" sldId="263"/>
            <ac:picMk id="1026" creationId="{37F708FA-C7EE-473F-8A8C-706092BDB83D}"/>
          </ac:picMkLst>
        </pc:picChg>
      </pc:sldChg>
      <pc:sldChg chg="addSp modSp add del mod">
        <pc:chgData name="J Jones (Gnoll Primary School)" userId="31fcb9af-4fcd-416a-86de-926b64424638" providerId="ADAL" clId="{7938519D-84A3-4704-BD32-74C9571A0D5C}" dt="2024-12-05T21:51:03.046" v="2403" actId="47"/>
        <pc:sldMkLst>
          <pc:docMk/>
          <pc:sldMk cId="1581736407" sldId="264"/>
        </pc:sldMkLst>
      </pc:sldChg>
      <pc:sldChg chg="addSp delSp modSp add mod ord">
        <pc:chgData name="J Jones (Gnoll Primary School)" userId="31fcb9af-4fcd-416a-86de-926b64424638" providerId="ADAL" clId="{7938519D-84A3-4704-BD32-74C9571A0D5C}" dt="2024-12-08T22:52:50.251" v="8947" actId="20577"/>
        <pc:sldMkLst>
          <pc:docMk/>
          <pc:sldMk cId="4081394182" sldId="264"/>
        </pc:sldMkLst>
        <pc:spChg chg="add mod">
          <ac:chgData name="J Jones (Gnoll Primary School)" userId="31fcb9af-4fcd-416a-86de-926b64424638" providerId="ADAL" clId="{7938519D-84A3-4704-BD32-74C9571A0D5C}" dt="2024-12-08T22:51:34.217" v="8854" actId="14100"/>
          <ac:spMkLst>
            <pc:docMk/>
            <pc:sldMk cId="4081394182" sldId="264"/>
            <ac:spMk id="2" creationId="{483E184A-4CB8-1A11-C62B-55105DADE877}"/>
          </ac:spMkLst>
        </pc:spChg>
        <pc:spChg chg="del">
          <ac:chgData name="J Jones (Gnoll Primary School)" userId="31fcb9af-4fcd-416a-86de-926b64424638" providerId="ADAL" clId="{7938519D-84A3-4704-BD32-74C9571A0D5C}" dt="2024-12-08T21:15:39.572" v="8106" actId="478"/>
          <ac:spMkLst>
            <pc:docMk/>
            <pc:sldMk cId="4081394182" sldId="264"/>
            <ac:spMk id="4" creationId="{C458D6F9-3ADA-B6AD-F5E8-A37B6F359343}"/>
          </ac:spMkLst>
        </pc:spChg>
        <pc:spChg chg="add del mod">
          <ac:chgData name="J Jones (Gnoll Primary School)" userId="31fcb9af-4fcd-416a-86de-926b64424638" providerId="ADAL" clId="{7938519D-84A3-4704-BD32-74C9571A0D5C}" dt="2024-12-08T22:51:35.032" v="8856"/>
          <ac:spMkLst>
            <pc:docMk/>
            <pc:sldMk cId="4081394182" sldId="264"/>
            <ac:spMk id="5" creationId="{DF752694-336D-8999-5741-24CF81477B87}"/>
          </ac:spMkLst>
        </pc:spChg>
        <pc:spChg chg="add mod">
          <ac:chgData name="J Jones (Gnoll Primary School)" userId="31fcb9af-4fcd-416a-86de-926b64424638" providerId="ADAL" clId="{7938519D-84A3-4704-BD32-74C9571A0D5C}" dt="2024-12-08T22:51:24.124" v="8851" actId="1076"/>
          <ac:spMkLst>
            <pc:docMk/>
            <pc:sldMk cId="4081394182" sldId="264"/>
            <ac:spMk id="9" creationId="{B397F8D3-AAFE-B83C-D1A0-B1940626B24D}"/>
          </ac:spMkLst>
        </pc:spChg>
        <pc:spChg chg="add mod">
          <ac:chgData name="J Jones (Gnoll Primary School)" userId="31fcb9af-4fcd-416a-86de-926b64424638" providerId="ADAL" clId="{7938519D-84A3-4704-BD32-74C9571A0D5C}" dt="2024-12-08T22:51:29.390" v="8852" actId="1076"/>
          <ac:spMkLst>
            <pc:docMk/>
            <pc:sldMk cId="4081394182" sldId="264"/>
            <ac:spMk id="10" creationId="{4A510302-23F4-3FF2-CD0A-0AE6B741A1C1}"/>
          </ac:spMkLst>
        </pc:spChg>
        <pc:spChg chg="add mod">
          <ac:chgData name="J Jones (Gnoll Primary School)" userId="31fcb9af-4fcd-416a-86de-926b64424638" providerId="ADAL" clId="{7938519D-84A3-4704-BD32-74C9571A0D5C}" dt="2024-12-08T22:51:21.163" v="8850" actId="1076"/>
          <ac:spMkLst>
            <pc:docMk/>
            <pc:sldMk cId="4081394182" sldId="264"/>
            <ac:spMk id="11" creationId="{A2CAD7AE-37BE-7687-4508-2466B2CA77EE}"/>
          </ac:spMkLst>
        </pc:spChg>
        <pc:spChg chg="add mod">
          <ac:chgData name="J Jones (Gnoll Primary School)" userId="31fcb9af-4fcd-416a-86de-926b64424638" providerId="ADAL" clId="{7938519D-84A3-4704-BD32-74C9571A0D5C}" dt="2024-12-08T22:50:52.929" v="8834"/>
          <ac:spMkLst>
            <pc:docMk/>
            <pc:sldMk cId="4081394182" sldId="264"/>
            <ac:spMk id="12" creationId="{25D2C2D5-1DB8-4A10-6B26-9E14CB61C33A}"/>
          </ac:spMkLst>
        </pc:spChg>
        <pc:spChg chg="add mod">
          <ac:chgData name="J Jones (Gnoll Primary School)" userId="31fcb9af-4fcd-416a-86de-926b64424638" providerId="ADAL" clId="{7938519D-84A3-4704-BD32-74C9571A0D5C}" dt="2024-12-08T22:51:31.953" v="8853" actId="1076"/>
          <ac:spMkLst>
            <pc:docMk/>
            <pc:sldMk cId="4081394182" sldId="264"/>
            <ac:spMk id="13" creationId="{D8695D26-502F-CAA8-C795-2FA0881BF5F5}"/>
          </ac:spMkLst>
        </pc:spChg>
        <pc:spChg chg="add mod">
          <ac:chgData name="J Jones (Gnoll Primary School)" userId="31fcb9af-4fcd-416a-86de-926b64424638" providerId="ADAL" clId="{7938519D-84A3-4704-BD32-74C9571A0D5C}" dt="2024-12-08T22:52:50.251" v="8947" actId="20577"/>
          <ac:spMkLst>
            <pc:docMk/>
            <pc:sldMk cId="4081394182" sldId="264"/>
            <ac:spMk id="14" creationId="{6CFFC9C6-A6D5-1D88-7A8C-26522A68D137}"/>
          </ac:spMkLst>
        </pc:spChg>
      </pc:sldChg>
      <pc:sldChg chg="add ord">
        <pc:chgData name="J Jones (Gnoll Primary School)" userId="31fcb9af-4fcd-416a-86de-926b64424638" providerId="ADAL" clId="{7938519D-84A3-4704-BD32-74C9571A0D5C}" dt="2024-12-08T23:23:37.585" v="9981"/>
        <pc:sldMkLst>
          <pc:docMk/>
          <pc:sldMk cId="66905631" sldId="265"/>
        </pc:sldMkLst>
      </pc:sldChg>
      <pc:sldChg chg="addSp modSp add del mod">
        <pc:chgData name="J Jones (Gnoll Primary School)" userId="31fcb9af-4fcd-416a-86de-926b64424638" providerId="ADAL" clId="{7938519D-84A3-4704-BD32-74C9571A0D5C}" dt="2024-12-05T21:51:03.598" v="2404" actId="47"/>
        <pc:sldMkLst>
          <pc:docMk/>
          <pc:sldMk cId="2190077936" sldId="265"/>
        </pc:sldMkLst>
      </pc:sldChg>
      <pc:sldChg chg="addSp delSp modSp add del mod">
        <pc:chgData name="J Jones (Gnoll Primary School)" userId="31fcb9af-4fcd-416a-86de-926b64424638" providerId="ADAL" clId="{7938519D-84A3-4704-BD32-74C9571A0D5C}" dt="2024-12-05T21:53:00.977" v="2435"/>
        <pc:sldMkLst>
          <pc:docMk/>
          <pc:sldMk cId="2338045817" sldId="266"/>
        </pc:sldMkLst>
        <pc:spChg chg="add mod">
          <ac:chgData name="J Jones (Gnoll Primary School)" userId="31fcb9af-4fcd-416a-86de-926b64424638" providerId="ADAL" clId="{7938519D-84A3-4704-BD32-74C9571A0D5C}" dt="2024-12-02T21:39:43.864" v="1370" actId="1038"/>
          <ac:spMkLst>
            <pc:docMk/>
            <pc:sldMk cId="2338045817" sldId="266"/>
            <ac:spMk id="5" creationId="{5930E8C0-5C85-B36F-0408-F79427FBEB84}"/>
          </ac:spMkLst>
        </pc:spChg>
        <pc:spChg chg="add mod">
          <ac:chgData name="J Jones (Gnoll Primary School)" userId="31fcb9af-4fcd-416a-86de-926b64424638" providerId="ADAL" clId="{7938519D-84A3-4704-BD32-74C9571A0D5C}" dt="2024-12-02T21:51:38.067" v="1622"/>
          <ac:spMkLst>
            <pc:docMk/>
            <pc:sldMk cId="2338045817" sldId="266"/>
            <ac:spMk id="6" creationId="{BCE0D9A5-F7AB-7D73-42A7-A511CFC1AAD4}"/>
          </ac:spMkLst>
        </pc:spChg>
        <pc:graphicFrameChg chg="mod modGraphic">
          <ac:chgData name="J Jones (Gnoll Primary School)" userId="31fcb9af-4fcd-416a-86de-926b64424638" providerId="ADAL" clId="{7938519D-84A3-4704-BD32-74C9571A0D5C}" dt="2024-12-02T21:49:15.118" v="1593" actId="14734"/>
          <ac:graphicFrameMkLst>
            <pc:docMk/>
            <pc:sldMk cId="2338045817" sldId="266"/>
            <ac:graphicFrameMk id="3" creationId="{82901D88-5B2C-13D7-3550-627E3CA9F6CB}"/>
          </ac:graphicFrameMkLst>
        </pc:graphicFrameChg>
      </pc:sldChg>
      <pc:sldChg chg="addSp delSp modSp add del mod ord">
        <pc:chgData name="J Jones (Gnoll Primary School)" userId="31fcb9af-4fcd-416a-86de-926b64424638" providerId="ADAL" clId="{7938519D-84A3-4704-BD32-74C9571A0D5C}" dt="2024-12-05T21:53:11.069" v="2438"/>
        <pc:sldMkLst>
          <pc:docMk/>
          <pc:sldMk cId="347348934" sldId="267"/>
        </pc:sldMkLst>
        <pc:spChg chg="add mod">
          <ac:chgData name="J Jones (Gnoll Primary School)" userId="31fcb9af-4fcd-416a-86de-926b64424638" providerId="ADAL" clId="{7938519D-84A3-4704-BD32-74C9571A0D5C}" dt="2024-12-02T21:43:43.203" v="1522" actId="1037"/>
          <ac:spMkLst>
            <pc:docMk/>
            <pc:sldMk cId="347348934" sldId="267"/>
            <ac:spMk id="5" creationId="{FB6DFCF2-0CCB-5AB0-3BA1-086D7E2C140B}"/>
          </ac:spMkLst>
        </pc:spChg>
        <pc:spChg chg="add mod">
          <ac:chgData name="J Jones (Gnoll Primary School)" userId="31fcb9af-4fcd-416a-86de-926b64424638" providerId="ADAL" clId="{7938519D-84A3-4704-BD32-74C9571A0D5C}" dt="2024-12-02T21:43:40.702" v="1517" actId="1038"/>
          <ac:spMkLst>
            <pc:docMk/>
            <pc:sldMk cId="347348934" sldId="267"/>
            <ac:spMk id="6" creationId="{B1F797A9-F109-7473-1FF5-A677C9DE6F61}"/>
          </ac:spMkLst>
        </pc:spChg>
        <pc:spChg chg="add mod">
          <ac:chgData name="J Jones (Gnoll Primary School)" userId="31fcb9af-4fcd-416a-86de-926b64424638" providerId="ADAL" clId="{7938519D-84A3-4704-BD32-74C9571A0D5C}" dt="2024-12-02T21:51:42.502" v="1624"/>
          <ac:spMkLst>
            <pc:docMk/>
            <pc:sldMk cId="347348934" sldId="267"/>
            <ac:spMk id="7" creationId="{2C35633A-1956-9027-0D5F-2842967586D5}"/>
          </ac:spMkLst>
        </pc:spChg>
        <pc:graphicFrameChg chg="mod modGraphic">
          <ac:chgData name="J Jones (Gnoll Primary School)" userId="31fcb9af-4fcd-416a-86de-926b64424638" providerId="ADAL" clId="{7938519D-84A3-4704-BD32-74C9571A0D5C}" dt="2024-12-02T21:48:24.847" v="1577" actId="14100"/>
          <ac:graphicFrameMkLst>
            <pc:docMk/>
            <pc:sldMk cId="347348934" sldId="267"/>
            <ac:graphicFrameMk id="3" creationId="{083CA2AF-2E99-5293-AEFB-55EE4D4444DB}"/>
          </ac:graphicFrameMkLst>
        </pc:graphicFrameChg>
      </pc:sldChg>
      <pc:sldChg chg="add ord">
        <pc:chgData name="J Jones (Gnoll Primary School)" userId="31fcb9af-4fcd-416a-86de-926b64424638" providerId="ADAL" clId="{7938519D-84A3-4704-BD32-74C9571A0D5C}" dt="2024-12-05T21:53:18.066" v="2441"/>
        <pc:sldMkLst>
          <pc:docMk/>
          <pc:sldMk cId="241580355" sldId="268"/>
        </pc:sldMkLst>
      </pc:sldChg>
      <pc:sldChg chg="new del">
        <pc:chgData name="J Jones (Gnoll Primary School)" userId="31fcb9af-4fcd-416a-86de-926b64424638" providerId="ADAL" clId="{7938519D-84A3-4704-BD32-74C9571A0D5C}" dt="2024-12-05T21:51:06.090" v="2407" actId="47"/>
        <pc:sldMkLst>
          <pc:docMk/>
          <pc:sldMk cId="587795674" sldId="268"/>
        </pc:sldMkLst>
      </pc:sldChg>
      <pc:sldChg chg="modSp add mod ord">
        <pc:chgData name="J Jones (Gnoll Primary School)" userId="31fcb9af-4fcd-416a-86de-926b64424638" providerId="ADAL" clId="{7938519D-84A3-4704-BD32-74C9571A0D5C}" dt="2024-12-08T22:44:06.634" v="8704" actId="1076"/>
        <pc:sldMkLst>
          <pc:docMk/>
          <pc:sldMk cId="1581736407" sldId="269"/>
        </pc:sldMkLst>
        <pc:spChg chg="mod">
          <ac:chgData name="J Jones (Gnoll Primary School)" userId="31fcb9af-4fcd-416a-86de-926b64424638" providerId="ADAL" clId="{7938519D-84A3-4704-BD32-74C9571A0D5C}" dt="2024-12-08T22:44:06.634" v="8704" actId="1076"/>
          <ac:spMkLst>
            <pc:docMk/>
            <pc:sldMk cId="1581736407" sldId="269"/>
            <ac:spMk id="19" creationId="{C7446CA0-79A5-9921-D7F9-B8E431921AEA}"/>
          </ac:spMkLst>
        </pc:spChg>
      </pc:sldChg>
      <pc:sldChg chg="modSp add mod ord">
        <pc:chgData name="J Jones (Gnoll Primary School)" userId="31fcb9af-4fcd-416a-86de-926b64424638" providerId="ADAL" clId="{7938519D-84A3-4704-BD32-74C9571A0D5C}" dt="2024-12-09T12:51:47.175" v="13263" actId="1037"/>
        <pc:sldMkLst>
          <pc:docMk/>
          <pc:sldMk cId="2190077936" sldId="270"/>
        </pc:sldMkLst>
        <pc:spChg chg="mod">
          <ac:chgData name="J Jones (Gnoll Primary School)" userId="31fcb9af-4fcd-416a-86de-926b64424638" providerId="ADAL" clId="{7938519D-84A3-4704-BD32-74C9571A0D5C}" dt="2024-12-09T12:51:26.671" v="13256" actId="1038"/>
          <ac:spMkLst>
            <pc:docMk/>
            <pc:sldMk cId="2190077936" sldId="270"/>
            <ac:spMk id="6" creationId="{A6BDE7BE-D163-F2EF-5744-59C684E4CA3E}"/>
          </ac:spMkLst>
        </pc:spChg>
        <pc:spChg chg="mod">
          <ac:chgData name="J Jones (Gnoll Primary School)" userId="31fcb9af-4fcd-416a-86de-926b64424638" providerId="ADAL" clId="{7938519D-84A3-4704-BD32-74C9571A0D5C}" dt="2024-12-09T12:51:47.175" v="13263" actId="1037"/>
          <ac:spMkLst>
            <pc:docMk/>
            <pc:sldMk cId="2190077936" sldId="270"/>
            <ac:spMk id="15" creationId="{2454801C-3A9F-3B84-D720-6FAE801C57BB}"/>
          </ac:spMkLst>
        </pc:spChg>
      </pc:sldChg>
      <pc:sldChg chg="add ord">
        <pc:chgData name="J Jones (Gnoll Primary School)" userId="31fcb9af-4fcd-416a-86de-926b64424638" providerId="ADAL" clId="{7938519D-84A3-4704-BD32-74C9571A0D5C}" dt="2024-12-05T21:52:07.197" v="2420"/>
        <pc:sldMkLst>
          <pc:docMk/>
          <pc:sldMk cId="1012707337" sldId="271"/>
        </pc:sldMkLst>
      </pc:sldChg>
      <pc:sldChg chg="add ord">
        <pc:chgData name="J Jones (Gnoll Primary School)" userId="31fcb9af-4fcd-416a-86de-926b64424638" providerId="ADAL" clId="{7938519D-84A3-4704-BD32-74C9571A0D5C}" dt="2024-12-05T21:52:13.816" v="2423"/>
        <pc:sldMkLst>
          <pc:docMk/>
          <pc:sldMk cId="1485643582" sldId="272"/>
        </pc:sldMkLst>
      </pc:sldChg>
      <pc:sldChg chg="modSp add mod ord">
        <pc:chgData name="J Jones (Gnoll Primary School)" userId="31fcb9af-4fcd-416a-86de-926b64424638" providerId="ADAL" clId="{7938519D-84A3-4704-BD32-74C9571A0D5C}" dt="2024-12-08T23:35:36.171" v="9996" actId="1076"/>
        <pc:sldMkLst>
          <pc:docMk/>
          <pc:sldMk cId="3540273153" sldId="273"/>
        </pc:sldMkLst>
        <pc:spChg chg="mod">
          <ac:chgData name="J Jones (Gnoll Primary School)" userId="31fcb9af-4fcd-416a-86de-926b64424638" providerId="ADAL" clId="{7938519D-84A3-4704-BD32-74C9571A0D5C}" dt="2024-12-08T23:35:36.171" v="9996" actId="1076"/>
          <ac:spMkLst>
            <pc:docMk/>
            <pc:sldMk cId="3540273153" sldId="273"/>
            <ac:spMk id="7" creationId="{5407683E-2793-9F23-C990-AE331A923817}"/>
          </ac:spMkLst>
        </pc:spChg>
      </pc:sldChg>
      <pc:sldChg chg="add">
        <pc:chgData name="J Jones (Gnoll Primary School)" userId="31fcb9af-4fcd-416a-86de-926b64424638" providerId="ADAL" clId="{7938519D-84A3-4704-BD32-74C9571A0D5C}" dt="2024-12-05T21:52:25.756" v="2427"/>
        <pc:sldMkLst>
          <pc:docMk/>
          <pc:sldMk cId="3801490084" sldId="274"/>
        </pc:sldMkLst>
      </pc:sldChg>
      <pc:sldChg chg="add">
        <pc:chgData name="J Jones (Gnoll Primary School)" userId="31fcb9af-4fcd-416a-86de-926b64424638" providerId="ADAL" clId="{7938519D-84A3-4704-BD32-74C9571A0D5C}" dt="2024-12-05T21:52:30.775" v="2428"/>
        <pc:sldMkLst>
          <pc:docMk/>
          <pc:sldMk cId="1815514899" sldId="275"/>
        </pc:sldMkLst>
      </pc:sldChg>
      <pc:sldChg chg="add ord">
        <pc:chgData name="J Jones (Gnoll Primary School)" userId="31fcb9af-4fcd-416a-86de-926b64424638" providerId="ADAL" clId="{7938519D-84A3-4704-BD32-74C9571A0D5C}" dt="2024-12-05T21:52:48.939" v="2433"/>
        <pc:sldMkLst>
          <pc:docMk/>
          <pc:sldMk cId="3071623987" sldId="276"/>
        </pc:sldMkLst>
      </pc:sldChg>
      <pc:sldChg chg="modSp add mod ord">
        <pc:chgData name="J Jones (Gnoll Primary School)" userId="31fcb9af-4fcd-416a-86de-926b64424638" providerId="ADAL" clId="{7938519D-84A3-4704-BD32-74C9571A0D5C}" dt="2024-12-08T23:30:07.999" v="9991" actId="1076"/>
        <pc:sldMkLst>
          <pc:docMk/>
          <pc:sldMk cId="2102568266" sldId="277"/>
        </pc:sldMkLst>
        <pc:spChg chg="mod">
          <ac:chgData name="J Jones (Gnoll Primary School)" userId="31fcb9af-4fcd-416a-86de-926b64424638" providerId="ADAL" clId="{7938519D-84A3-4704-BD32-74C9571A0D5C}" dt="2024-12-08T23:30:07.999" v="9991" actId="1076"/>
          <ac:spMkLst>
            <pc:docMk/>
            <pc:sldMk cId="2102568266" sldId="277"/>
            <ac:spMk id="34" creationId="{B4FC73AD-4DF8-D0FE-303C-F5E271EE843A}"/>
          </ac:spMkLst>
        </pc:spChg>
      </pc:sldChg>
      <pc:sldChg chg="addSp delSp modSp new del mod">
        <pc:chgData name="J Jones (Gnoll Primary School)" userId="31fcb9af-4fcd-416a-86de-926b64424638" providerId="ADAL" clId="{7938519D-84A3-4704-BD32-74C9571A0D5C}" dt="2024-12-05T22:05:06.537" v="2579" actId="47"/>
        <pc:sldMkLst>
          <pc:docMk/>
          <pc:sldMk cId="2194393634" sldId="278"/>
        </pc:sldMkLst>
      </pc:sldChg>
      <pc:sldChg chg="add del ord">
        <pc:chgData name="J Jones (Gnoll Primary School)" userId="31fcb9af-4fcd-416a-86de-926b64424638" providerId="ADAL" clId="{7938519D-84A3-4704-BD32-74C9571A0D5C}" dt="2024-12-08T23:30:31.745" v="9993" actId="47"/>
        <pc:sldMkLst>
          <pc:docMk/>
          <pc:sldMk cId="1756730656" sldId="279"/>
        </pc:sldMkLst>
      </pc:sldChg>
      <pc:sldChg chg="add ord">
        <pc:chgData name="J Jones (Gnoll Primary School)" userId="31fcb9af-4fcd-416a-86de-926b64424638" providerId="ADAL" clId="{7938519D-84A3-4704-BD32-74C9571A0D5C}" dt="2024-12-05T21:56:55.409" v="2494"/>
        <pc:sldMkLst>
          <pc:docMk/>
          <pc:sldMk cId="2650266863" sldId="280"/>
        </pc:sldMkLst>
      </pc:sldChg>
      <pc:sldChg chg="add ord">
        <pc:chgData name="J Jones (Gnoll Primary School)" userId="31fcb9af-4fcd-416a-86de-926b64424638" providerId="ADAL" clId="{7938519D-84A3-4704-BD32-74C9571A0D5C}" dt="2024-12-05T21:57:02.003" v="2497"/>
        <pc:sldMkLst>
          <pc:docMk/>
          <pc:sldMk cId="2482971452" sldId="281"/>
        </pc:sldMkLst>
      </pc:sldChg>
      <pc:sldChg chg="add ord">
        <pc:chgData name="J Jones (Gnoll Primary School)" userId="31fcb9af-4fcd-416a-86de-926b64424638" providerId="ADAL" clId="{7938519D-84A3-4704-BD32-74C9571A0D5C}" dt="2024-12-05T21:57:09.607" v="2500"/>
        <pc:sldMkLst>
          <pc:docMk/>
          <pc:sldMk cId="4243176576" sldId="282"/>
        </pc:sldMkLst>
      </pc:sldChg>
      <pc:sldChg chg="add ord">
        <pc:chgData name="J Jones (Gnoll Primary School)" userId="31fcb9af-4fcd-416a-86de-926b64424638" providerId="ADAL" clId="{7938519D-84A3-4704-BD32-74C9571A0D5C}" dt="2024-12-05T21:57:19.332" v="2503"/>
        <pc:sldMkLst>
          <pc:docMk/>
          <pc:sldMk cId="2335678979" sldId="283"/>
        </pc:sldMkLst>
      </pc:sldChg>
      <pc:sldChg chg="modSp add mod ord">
        <pc:chgData name="J Jones (Gnoll Primary School)" userId="31fcb9af-4fcd-416a-86de-926b64424638" providerId="ADAL" clId="{7938519D-84A3-4704-BD32-74C9571A0D5C}" dt="2024-12-08T23:42:30.501" v="9998" actId="1076"/>
        <pc:sldMkLst>
          <pc:docMk/>
          <pc:sldMk cId="2540300735" sldId="284"/>
        </pc:sldMkLst>
        <pc:graphicFrameChg chg="mod">
          <ac:chgData name="J Jones (Gnoll Primary School)" userId="31fcb9af-4fcd-416a-86de-926b64424638" providerId="ADAL" clId="{7938519D-84A3-4704-BD32-74C9571A0D5C}" dt="2024-12-08T23:42:30.501" v="9998" actId="1076"/>
          <ac:graphicFrameMkLst>
            <pc:docMk/>
            <pc:sldMk cId="2540300735" sldId="284"/>
            <ac:graphicFrameMk id="31" creationId="{1B7CF4C4-8FBA-040F-F64C-9C33DCE0ADF0}"/>
          </ac:graphicFrameMkLst>
        </pc:graphicFrameChg>
      </pc:sldChg>
      <pc:sldChg chg="modSp add mod ord">
        <pc:chgData name="J Jones (Gnoll Primary School)" userId="31fcb9af-4fcd-416a-86de-926b64424638" providerId="ADAL" clId="{7938519D-84A3-4704-BD32-74C9571A0D5C}" dt="2024-12-08T23:43:00.421" v="9999" actId="122"/>
        <pc:sldMkLst>
          <pc:docMk/>
          <pc:sldMk cId="642118793" sldId="285"/>
        </pc:sldMkLst>
        <pc:graphicFrameChg chg="modGraphic">
          <ac:chgData name="J Jones (Gnoll Primary School)" userId="31fcb9af-4fcd-416a-86de-926b64424638" providerId="ADAL" clId="{7938519D-84A3-4704-BD32-74C9571A0D5C}" dt="2024-12-08T23:43:00.421" v="9999" actId="122"/>
          <ac:graphicFrameMkLst>
            <pc:docMk/>
            <pc:sldMk cId="642118793" sldId="285"/>
            <ac:graphicFrameMk id="3" creationId="{2CB6B6D9-A0CC-0D1A-BBC8-A92258BF21C9}"/>
          </ac:graphicFrameMkLst>
        </pc:graphicFrameChg>
      </pc:sldChg>
      <pc:sldChg chg="add ord">
        <pc:chgData name="J Jones (Gnoll Primary School)" userId="31fcb9af-4fcd-416a-86de-926b64424638" providerId="ADAL" clId="{7938519D-84A3-4704-BD32-74C9571A0D5C}" dt="2024-12-05T21:57:39.919" v="2512"/>
        <pc:sldMkLst>
          <pc:docMk/>
          <pc:sldMk cId="1864971119" sldId="286"/>
        </pc:sldMkLst>
      </pc:sldChg>
      <pc:sldChg chg="new del">
        <pc:chgData name="J Jones (Gnoll Primary School)" userId="31fcb9af-4fcd-416a-86de-926b64424638" providerId="ADAL" clId="{7938519D-84A3-4704-BD32-74C9571A0D5C}" dt="2024-12-07T23:34:43.504" v="2674" actId="47"/>
        <pc:sldMkLst>
          <pc:docMk/>
          <pc:sldMk cId="2030929364" sldId="287"/>
        </pc:sldMkLst>
      </pc:sldChg>
      <pc:sldChg chg="addSp modSp add mod">
        <pc:chgData name="J Jones (Gnoll Primary School)" userId="31fcb9af-4fcd-416a-86de-926b64424638" providerId="ADAL" clId="{7938519D-84A3-4704-BD32-74C9571A0D5C}" dt="2024-12-08T23:30:21.521" v="9992"/>
        <pc:sldMkLst>
          <pc:docMk/>
          <pc:sldMk cId="1110671796" sldId="288"/>
        </pc:sldMkLst>
        <pc:spChg chg="mod">
          <ac:chgData name="J Jones (Gnoll Primary School)" userId="31fcb9af-4fcd-416a-86de-926b64424638" providerId="ADAL" clId="{7938519D-84A3-4704-BD32-74C9571A0D5C}" dt="2024-12-05T22:04:10.620" v="2567" actId="1076"/>
          <ac:spMkLst>
            <pc:docMk/>
            <pc:sldMk cId="1110671796" sldId="288"/>
            <ac:spMk id="2" creationId="{F8E068BA-70CC-B9F2-54AF-289081F59A13}"/>
          </ac:spMkLst>
        </pc:spChg>
        <pc:spChg chg="mod">
          <ac:chgData name="J Jones (Gnoll Primary School)" userId="31fcb9af-4fcd-416a-86de-926b64424638" providerId="ADAL" clId="{7938519D-84A3-4704-BD32-74C9571A0D5C}" dt="2024-12-05T22:05:17.040" v="2589" actId="20577"/>
          <ac:spMkLst>
            <pc:docMk/>
            <pc:sldMk cId="1110671796" sldId="288"/>
            <ac:spMk id="3" creationId="{BEC105B4-CC80-B8A5-D711-7CBA98B50715}"/>
          </ac:spMkLst>
        </pc:spChg>
        <pc:spChg chg="add mod">
          <ac:chgData name="J Jones (Gnoll Primary School)" userId="31fcb9af-4fcd-416a-86de-926b64424638" providerId="ADAL" clId="{7938519D-84A3-4704-BD32-74C9571A0D5C}" dt="2024-12-08T23:30:21.521" v="9992"/>
          <ac:spMkLst>
            <pc:docMk/>
            <pc:sldMk cId="1110671796" sldId="288"/>
            <ac:spMk id="4" creationId="{892B5DEB-AB3B-9930-BCD9-941C54E534E6}"/>
          </ac:spMkLst>
        </pc:spChg>
        <pc:spChg chg="add mod">
          <ac:chgData name="J Jones (Gnoll Primary School)" userId="31fcb9af-4fcd-416a-86de-926b64424638" providerId="ADAL" clId="{7938519D-84A3-4704-BD32-74C9571A0D5C}" dt="2024-12-08T23:30:21.521" v="9992"/>
          <ac:spMkLst>
            <pc:docMk/>
            <pc:sldMk cId="1110671796" sldId="288"/>
            <ac:spMk id="5" creationId="{55500558-9210-CB53-91ED-9C0608AB984F}"/>
          </ac:spMkLst>
        </pc:spChg>
      </pc:sldChg>
      <pc:sldChg chg="addSp modSp add mod">
        <pc:chgData name="J Jones (Gnoll Primary School)" userId="31fcb9af-4fcd-416a-86de-926b64424638" providerId="ADAL" clId="{7938519D-84A3-4704-BD32-74C9571A0D5C}" dt="2024-12-08T23:31:00.020" v="9994"/>
        <pc:sldMkLst>
          <pc:docMk/>
          <pc:sldMk cId="816809624" sldId="289"/>
        </pc:sldMkLst>
        <pc:spChg chg="mod">
          <ac:chgData name="J Jones (Gnoll Primary School)" userId="31fcb9af-4fcd-416a-86de-926b64424638" providerId="ADAL" clId="{7938519D-84A3-4704-BD32-74C9571A0D5C}" dt="2024-12-05T22:05:05.042" v="2578" actId="1076"/>
          <ac:spMkLst>
            <pc:docMk/>
            <pc:sldMk cId="816809624" sldId="289"/>
            <ac:spMk id="2" creationId="{05231B72-2585-DA38-9E20-570C6338FFC2}"/>
          </ac:spMkLst>
        </pc:spChg>
        <pc:spChg chg="mod">
          <ac:chgData name="J Jones (Gnoll Primary School)" userId="31fcb9af-4fcd-416a-86de-926b64424638" providerId="ADAL" clId="{7938519D-84A3-4704-BD32-74C9571A0D5C}" dt="2024-12-05T22:05:27.492" v="2594" actId="20577"/>
          <ac:spMkLst>
            <pc:docMk/>
            <pc:sldMk cId="816809624" sldId="289"/>
            <ac:spMk id="3" creationId="{1E8B5E3F-2E07-A71F-4191-FDB364B7D06F}"/>
          </ac:spMkLst>
        </pc:spChg>
        <pc:spChg chg="add mod">
          <ac:chgData name="J Jones (Gnoll Primary School)" userId="31fcb9af-4fcd-416a-86de-926b64424638" providerId="ADAL" clId="{7938519D-84A3-4704-BD32-74C9571A0D5C}" dt="2024-12-08T23:31:00.020" v="9994"/>
          <ac:spMkLst>
            <pc:docMk/>
            <pc:sldMk cId="816809624" sldId="289"/>
            <ac:spMk id="4" creationId="{8B45B014-2C72-584C-E137-F2BF69037442}"/>
          </ac:spMkLst>
        </pc:spChg>
        <pc:spChg chg="add mod">
          <ac:chgData name="J Jones (Gnoll Primary School)" userId="31fcb9af-4fcd-416a-86de-926b64424638" providerId="ADAL" clId="{7938519D-84A3-4704-BD32-74C9571A0D5C}" dt="2024-12-08T23:31:00.020" v="9994"/>
          <ac:spMkLst>
            <pc:docMk/>
            <pc:sldMk cId="816809624" sldId="289"/>
            <ac:spMk id="5" creationId="{E3EC309F-D472-305F-91F5-85D1DB83ED2A}"/>
          </ac:spMkLst>
        </pc:spChg>
      </pc:sldChg>
      <pc:sldChg chg="new del">
        <pc:chgData name="J Jones (Gnoll Primary School)" userId="31fcb9af-4fcd-416a-86de-926b64424638" providerId="ADAL" clId="{7938519D-84A3-4704-BD32-74C9571A0D5C}" dt="2024-12-05T22:07:53.991" v="2661" actId="47"/>
        <pc:sldMkLst>
          <pc:docMk/>
          <pc:sldMk cId="2919104487" sldId="290"/>
        </pc:sldMkLst>
      </pc:sldChg>
      <pc:sldChg chg="modSp add del mod ord">
        <pc:chgData name="J Jones (Gnoll Primary School)" userId="31fcb9af-4fcd-416a-86de-926b64424638" providerId="ADAL" clId="{7938519D-84A3-4704-BD32-74C9571A0D5C}" dt="2024-12-08T18:49:31.764" v="8071" actId="47"/>
        <pc:sldMkLst>
          <pc:docMk/>
          <pc:sldMk cId="1282118736" sldId="291"/>
        </pc:sldMkLst>
      </pc:sldChg>
      <pc:sldChg chg="modSp add del mod ord">
        <pc:chgData name="J Jones (Gnoll Primary School)" userId="31fcb9af-4fcd-416a-86de-926b64424638" providerId="ADAL" clId="{7938519D-84A3-4704-BD32-74C9571A0D5C}" dt="2024-12-08T18:49:33.035" v="8072" actId="47"/>
        <pc:sldMkLst>
          <pc:docMk/>
          <pc:sldMk cId="1107311084" sldId="292"/>
        </pc:sldMkLst>
      </pc:sldChg>
      <pc:sldChg chg="modSp add del mod ord">
        <pc:chgData name="J Jones (Gnoll Primary School)" userId="31fcb9af-4fcd-416a-86de-926b64424638" providerId="ADAL" clId="{7938519D-84A3-4704-BD32-74C9571A0D5C}" dt="2024-12-08T18:49:33.535" v="8073" actId="47"/>
        <pc:sldMkLst>
          <pc:docMk/>
          <pc:sldMk cId="2170384890" sldId="293"/>
        </pc:sldMkLst>
      </pc:sldChg>
      <pc:sldChg chg="new del">
        <pc:chgData name="J Jones (Gnoll Primary School)" userId="31fcb9af-4fcd-416a-86de-926b64424638" providerId="ADAL" clId="{7938519D-84A3-4704-BD32-74C9571A0D5C}" dt="2024-12-07T23:31:31.020" v="2673" actId="47"/>
        <pc:sldMkLst>
          <pc:docMk/>
          <pc:sldMk cId="3445691256" sldId="294"/>
        </pc:sldMkLst>
      </pc:sldChg>
      <pc:sldChg chg="add del ord">
        <pc:chgData name="J Jones (Gnoll Primary School)" userId="31fcb9af-4fcd-416a-86de-926b64424638" providerId="ADAL" clId="{7938519D-84A3-4704-BD32-74C9571A0D5C}" dt="2024-12-08T23:31:07.626" v="9995" actId="47"/>
        <pc:sldMkLst>
          <pc:docMk/>
          <pc:sldMk cId="1022557" sldId="295"/>
        </pc:sldMkLst>
      </pc:sldChg>
      <pc:sldChg chg="modSp add mod ord">
        <pc:chgData name="J Jones (Gnoll Primary School)" userId="31fcb9af-4fcd-416a-86de-926b64424638" providerId="ADAL" clId="{7938519D-84A3-4704-BD32-74C9571A0D5C}" dt="2024-12-09T12:46:54.366" v="13244"/>
        <pc:sldMkLst>
          <pc:docMk/>
          <pc:sldMk cId="1384162001" sldId="296"/>
        </pc:sldMkLst>
        <pc:spChg chg="mod">
          <ac:chgData name="J Jones (Gnoll Primary School)" userId="31fcb9af-4fcd-416a-86de-926b64424638" providerId="ADAL" clId="{7938519D-84A3-4704-BD32-74C9571A0D5C}" dt="2024-12-09T12:46:54.366" v="13244"/>
          <ac:spMkLst>
            <pc:docMk/>
            <pc:sldMk cId="1384162001" sldId="296"/>
            <ac:spMk id="7" creationId="{64E4EC9B-8B84-D8D9-0683-506D6123556B}"/>
          </ac:spMkLst>
        </pc:spChg>
      </pc:sldChg>
      <pc:sldChg chg="add">
        <pc:chgData name="J Jones (Gnoll Primary School)" userId="31fcb9af-4fcd-416a-86de-926b64424638" providerId="ADAL" clId="{7938519D-84A3-4704-BD32-74C9571A0D5C}" dt="2024-12-07T23:31:29.463" v="2672"/>
        <pc:sldMkLst>
          <pc:docMk/>
          <pc:sldMk cId="3535435558" sldId="297"/>
        </pc:sldMkLst>
      </pc:sldChg>
      <pc:sldChg chg="addSp delSp modSp new mod">
        <pc:chgData name="J Jones (Gnoll Primary School)" userId="31fcb9af-4fcd-416a-86de-926b64424638" providerId="ADAL" clId="{7938519D-84A3-4704-BD32-74C9571A0D5C}" dt="2024-12-09T12:40:58.957" v="13227"/>
        <pc:sldMkLst>
          <pc:docMk/>
          <pc:sldMk cId="3988063374" sldId="298"/>
        </pc:sldMkLst>
        <pc:spChg chg="add mod">
          <ac:chgData name="J Jones (Gnoll Primary School)" userId="31fcb9af-4fcd-416a-86de-926b64424638" providerId="ADAL" clId="{7938519D-84A3-4704-BD32-74C9571A0D5C}" dt="2024-12-09T12:40:58.957" v="13227"/>
          <ac:spMkLst>
            <pc:docMk/>
            <pc:sldMk cId="3988063374" sldId="298"/>
            <ac:spMk id="2" creationId="{9427AE8E-1A9E-66B5-1058-6119EBDF2E0A}"/>
          </ac:spMkLst>
        </pc:spChg>
        <pc:spChg chg="add del mod">
          <ac:chgData name="J Jones (Gnoll Primary School)" userId="31fcb9af-4fcd-416a-86de-926b64424638" providerId="ADAL" clId="{7938519D-84A3-4704-BD32-74C9571A0D5C}" dt="2024-12-08T15:12:21.164" v="4911" actId="478"/>
          <ac:spMkLst>
            <pc:docMk/>
            <pc:sldMk cId="3988063374" sldId="298"/>
            <ac:spMk id="3" creationId="{BA38E9F7-08FD-B6E3-D1A5-3B3D93A46CED}"/>
          </ac:spMkLst>
        </pc:spChg>
        <pc:spChg chg="add del mod">
          <ac:chgData name="J Jones (Gnoll Primary School)" userId="31fcb9af-4fcd-416a-86de-926b64424638" providerId="ADAL" clId="{7938519D-84A3-4704-BD32-74C9571A0D5C}" dt="2024-12-08T15:12:22.886" v="4912" actId="478"/>
          <ac:spMkLst>
            <pc:docMk/>
            <pc:sldMk cId="3988063374" sldId="298"/>
            <ac:spMk id="4" creationId="{20882D77-0542-19A5-E2C9-1D0ED2D181E6}"/>
          </ac:spMkLst>
        </pc:spChg>
        <pc:spChg chg="add mod">
          <ac:chgData name="J Jones (Gnoll Primary School)" userId="31fcb9af-4fcd-416a-86de-926b64424638" providerId="ADAL" clId="{7938519D-84A3-4704-BD32-74C9571A0D5C}" dt="2024-12-08T17:49:19.489" v="7238" actId="1076"/>
          <ac:spMkLst>
            <pc:docMk/>
            <pc:sldMk cId="3988063374" sldId="298"/>
            <ac:spMk id="5" creationId="{46F05756-4F7B-1D47-2F49-ED02936C7E96}"/>
          </ac:spMkLst>
        </pc:spChg>
        <pc:spChg chg="add mod">
          <ac:chgData name="J Jones (Gnoll Primary School)" userId="31fcb9af-4fcd-416a-86de-926b64424638" providerId="ADAL" clId="{7938519D-84A3-4704-BD32-74C9571A0D5C}" dt="2024-12-08T17:49:15.664" v="7237" actId="1076"/>
          <ac:spMkLst>
            <pc:docMk/>
            <pc:sldMk cId="3988063374" sldId="298"/>
            <ac:spMk id="7" creationId="{6960FA13-3925-21FF-FAB4-CAD4D942F53A}"/>
          </ac:spMkLst>
        </pc:spChg>
      </pc:sldChg>
      <pc:sldChg chg="addSp delSp modSp new mod">
        <pc:chgData name="J Jones (Gnoll Primary School)" userId="31fcb9af-4fcd-416a-86de-926b64424638" providerId="ADAL" clId="{7938519D-84A3-4704-BD32-74C9571A0D5C}" dt="2024-12-09T12:42:13.760" v="13229"/>
        <pc:sldMkLst>
          <pc:docMk/>
          <pc:sldMk cId="359135918" sldId="299"/>
        </pc:sldMkLst>
        <pc:spChg chg="add del mod">
          <ac:chgData name="J Jones (Gnoll Primary School)" userId="31fcb9af-4fcd-416a-86de-926b64424638" providerId="ADAL" clId="{7938519D-84A3-4704-BD32-74C9571A0D5C}" dt="2024-12-08T17:49:36.763" v="7243" actId="478"/>
          <ac:spMkLst>
            <pc:docMk/>
            <pc:sldMk cId="359135918" sldId="299"/>
            <ac:spMk id="2" creationId="{FABB9CFB-388B-7D53-8D38-6C55E09A1E2A}"/>
          </ac:spMkLst>
        </pc:spChg>
        <pc:spChg chg="add mod">
          <ac:chgData name="J Jones (Gnoll Primary School)" userId="31fcb9af-4fcd-416a-86de-926b64424638" providerId="ADAL" clId="{7938519D-84A3-4704-BD32-74C9571A0D5C}" dt="2024-12-09T12:41:45.064" v="13228"/>
          <ac:spMkLst>
            <pc:docMk/>
            <pc:sldMk cId="359135918" sldId="299"/>
            <ac:spMk id="3" creationId="{643B78DF-938F-942E-E7B5-D656269304D8}"/>
          </ac:spMkLst>
        </pc:spChg>
        <pc:spChg chg="add mod">
          <ac:chgData name="J Jones (Gnoll Primary School)" userId="31fcb9af-4fcd-416a-86de-926b64424638" providerId="ADAL" clId="{7938519D-84A3-4704-BD32-74C9571A0D5C}" dt="2024-12-08T17:51:03.271" v="7271" actId="1076"/>
          <ac:spMkLst>
            <pc:docMk/>
            <pc:sldMk cId="359135918" sldId="299"/>
            <ac:spMk id="4" creationId="{7F5D4FCE-635F-5114-DD64-E69DC9F578E1}"/>
          </ac:spMkLst>
        </pc:spChg>
        <pc:spChg chg="add mod">
          <ac:chgData name="J Jones (Gnoll Primary School)" userId="31fcb9af-4fcd-416a-86de-926b64424638" providerId="ADAL" clId="{7938519D-84A3-4704-BD32-74C9571A0D5C}" dt="2024-12-09T12:42:13.760" v="13229"/>
          <ac:spMkLst>
            <pc:docMk/>
            <pc:sldMk cId="359135918" sldId="299"/>
            <ac:spMk id="5" creationId="{1DFC5B44-9CBD-D597-F93E-152EDA88B546}"/>
          </ac:spMkLst>
        </pc:spChg>
      </pc:sldChg>
      <pc:sldChg chg="addSp delSp modSp new mod">
        <pc:chgData name="J Jones (Gnoll Primary School)" userId="31fcb9af-4fcd-416a-86de-926b64424638" providerId="ADAL" clId="{7938519D-84A3-4704-BD32-74C9571A0D5C}" dt="2024-12-09T12:44:06.168" v="13240"/>
        <pc:sldMkLst>
          <pc:docMk/>
          <pc:sldMk cId="739885381" sldId="300"/>
        </pc:sldMkLst>
        <pc:spChg chg="add del mod">
          <ac:chgData name="J Jones (Gnoll Primary School)" userId="31fcb9af-4fcd-416a-86de-926b64424638" providerId="ADAL" clId="{7938519D-84A3-4704-BD32-74C9571A0D5C}" dt="2024-12-08T17:50:28.573" v="7257" actId="478"/>
          <ac:spMkLst>
            <pc:docMk/>
            <pc:sldMk cId="739885381" sldId="300"/>
            <ac:spMk id="2" creationId="{C3C468C2-649C-341F-0477-9E5589038B28}"/>
          </ac:spMkLst>
        </pc:spChg>
        <pc:spChg chg="add del mod">
          <ac:chgData name="J Jones (Gnoll Primary School)" userId="31fcb9af-4fcd-416a-86de-926b64424638" providerId="ADAL" clId="{7938519D-84A3-4704-BD32-74C9571A0D5C}" dt="2024-12-08T15:34:42.267" v="5209" actId="478"/>
          <ac:spMkLst>
            <pc:docMk/>
            <pc:sldMk cId="739885381" sldId="300"/>
            <ac:spMk id="3" creationId="{CFF8BF7E-3D53-A807-5D02-C7EFE4A3407A}"/>
          </ac:spMkLst>
        </pc:spChg>
        <pc:spChg chg="add del mod">
          <ac:chgData name="J Jones (Gnoll Primary School)" userId="31fcb9af-4fcd-416a-86de-926b64424638" providerId="ADAL" clId="{7938519D-84A3-4704-BD32-74C9571A0D5C}" dt="2024-12-08T17:50:26.747" v="7256" actId="478"/>
          <ac:spMkLst>
            <pc:docMk/>
            <pc:sldMk cId="739885381" sldId="300"/>
            <ac:spMk id="4" creationId="{4E0C59F2-8B8E-E2C4-A93C-1577F1EFA12D}"/>
          </ac:spMkLst>
        </pc:spChg>
        <pc:spChg chg="add mod">
          <ac:chgData name="J Jones (Gnoll Primary School)" userId="31fcb9af-4fcd-416a-86de-926b64424638" providerId="ADAL" clId="{7938519D-84A3-4704-BD32-74C9571A0D5C}" dt="2024-12-09T12:43:34.372" v="13239" actId="20577"/>
          <ac:spMkLst>
            <pc:docMk/>
            <pc:sldMk cId="739885381" sldId="300"/>
            <ac:spMk id="6" creationId="{19F8BA77-6A62-4CE1-0674-56FD48B787F0}"/>
          </ac:spMkLst>
        </pc:spChg>
        <pc:spChg chg="add mod">
          <ac:chgData name="J Jones (Gnoll Primary School)" userId="31fcb9af-4fcd-416a-86de-926b64424638" providerId="ADAL" clId="{7938519D-84A3-4704-BD32-74C9571A0D5C}" dt="2024-12-09T12:44:06.168" v="13240"/>
          <ac:spMkLst>
            <pc:docMk/>
            <pc:sldMk cId="739885381" sldId="300"/>
            <ac:spMk id="7" creationId="{34BC6056-6F04-21AD-8D12-84959DF2A954}"/>
          </ac:spMkLst>
        </pc:spChg>
        <pc:picChg chg="add mod">
          <ac:chgData name="J Jones (Gnoll Primary School)" userId="31fcb9af-4fcd-416a-86de-926b64424638" providerId="ADAL" clId="{7938519D-84A3-4704-BD32-74C9571A0D5C}" dt="2024-12-09T11:35:15.152" v="13108" actId="14100"/>
          <ac:picMkLst>
            <pc:docMk/>
            <pc:sldMk cId="739885381" sldId="300"/>
            <ac:picMk id="2" creationId="{E56CD0C8-02B3-EF2C-12DE-E83EB9BDC082}"/>
          </ac:picMkLst>
        </pc:picChg>
      </pc:sldChg>
      <pc:sldChg chg="addSp modSp new mod">
        <pc:chgData name="J Jones (Gnoll Primary School)" userId="31fcb9af-4fcd-416a-86de-926b64424638" providerId="ADAL" clId="{7938519D-84A3-4704-BD32-74C9571A0D5C}" dt="2024-12-09T11:09:19.080" v="12769" actId="403"/>
        <pc:sldMkLst>
          <pc:docMk/>
          <pc:sldMk cId="3711038948" sldId="301"/>
        </pc:sldMkLst>
        <pc:graphicFrameChg chg="add mod modGraphic">
          <ac:chgData name="J Jones (Gnoll Primary School)" userId="31fcb9af-4fcd-416a-86de-926b64424638" providerId="ADAL" clId="{7938519D-84A3-4704-BD32-74C9571A0D5C}" dt="2024-12-09T11:09:19.080" v="12769" actId="403"/>
          <ac:graphicFrameMkLst>
            <pc:docMk/>
            <pc:sldMk cId="3711038948" sldId="301"/>
            <ac:graphicFrameMk id="2" creationId="{3ECC1BEB-A5BA-31C4-3E49-1E1CBCD5D791}"/>
          </ac:graphicFrameMkLst>
        </pc:graphicFrameChg>
      </pc:sldChg>
      <pc:sldChg chg="addSp delSp modSp new mod">
        <pc:chgData name="J Jones (Gnoll Primary School)" userId="31fcb9af-4fcd-416a-86de-926b64424638" providerId="ADAL" clId="{7938519D-84A3-4704-BD32-74C9571A0D5C}" dt="2024-12-09T12:45:11.505" v="13242"/>
        <pc:sldMkLst>
          <pc:docMk/>
          <pc:sldMk cId="3700061438" sldId="302"/>
        </pc:sldMkLst>
        <pc:spChg chg="add mod">
          <ac:chgData name="J Jones (Gnoll Primary School)" userId="31fcb9af-4fcd-416a-86de-926b64424638" providerId="ADAL" clId="{7938519D-84A3-4704-BD32-74C9571A0D5C}" dt="2024-12-09T00:25:21.440" v="10238" actId="1076"/>
          <ac:spMkLst>
            <pc:docMk/>
            <pc:sldMk cId="3700061438" sldId="302"/>
            <ac:spMk id="2" creationId="{D03BB36E-C150-E2CF-674C-36D5503E34E5}"/>
          </ac:spMkLst>
        </pc:spChg>
        <pc:spChg chg="add mod">
          <ac:chgData name="J Jones (Gnoll Primary School)" userId="31fcb9af-4fcd-416a-86de-926b64424638" providerId="ADAL" clId="{7938519D-84A3-4704-BD32-74C9571A0D5C}" dt="2024-12-09T12:45:11.505" v="13242"/>
          <ac:spMkLst>
            <pc:docMk/>
            <pc:sldMk cId="3700061438" sldId="302"/>
            <ac:spMk id="3" creationId="{08A473FE-7ACF-59DB-20FD-FD9E44A8B8F6}"/>
          </ac:spMkLst>
        </pc:spChg>
        <pc:spChg chg="add del mod">
          <ac:chgData name="J Jones (Gnoll Primary School)" userId="31fcb9af-4fcd-416a-86de-926b64424638" providerId="ADAL" clId="{7938519D-84A3-4704-BD32-74C9571A0D5C}" dt="2024-12-08T18:49:14.148" v="8058" actId="478"/>
          <ac:spMkLst>
            <pc:docMk/>
            <pc:sldMk cId="3700061438" sldId="302"/>
            <ac:spMk id="3" creationId="{A300FB41-F55B-CDB5-FD01-F8FC01E837DC}"/>
          </ac:spMkLst>
        </pc:spChg>
        <pc:spChg chg="add mod">
          <ac:chgData name="J Jones (Gnoll Primary School)" userId="31fcb9af-4fcd-416a-86de-926b64424638" providerId="ADAL" clId="{7938519D-84A3-4704-BD32-74C9571A0D5C}" dt="2024-12-09T12:44:40.502" v="13241"/>
          <ac:spMkLst>
            <pc:docMk/>
            <pc:sldMk cId="3700061438" sldId="302"/>
            <ac:spMk id="4" creationId="{4DA3F66A-CCDF-443B-2E60-5917089148A6}"/>
          </ac:spMkLst>
        </pc:spChg>
        <pc:spChg chg="add mod">
          <ac:chgData name="J Jones (Gnoll Primary School)" userId="31fcb9af-4fcd-416a-86de-926b64424638" providerId="ADAL" clId="{7938519D-84A3-4704-BD32-74C9571A0D5C}" dt="2024-12-09T00:25:35.432" v="10241" actId="1076"/>
          <ac:spMkLst>
            <pc:docMk/>
            <pc:sldMk cId="3700061438" sldId="302"/>
            <ac:spMk id="6" creationId="{B3368FD6-A95A-DD7D-B352-A0E66FFA3522}"/>
          </ac:spMkLst>
        </pc:spChg>
        <pc:spChg chg="add del">
          <ac:chgData name="J Jones (Gnoll Primary School)" userId="31fcb9af-4fcd-416a-86de-926b64424638" providerId="ADAL" clId="{7938519D-84A3-4704-BD32-74C9571A0D5C}" dt="2024-12-09T11:33:44.827" v="13096" actId="478"/>
          <ac:spMkLst>
            <pc:docMk/>
            <pc:sldMk cId="3700061438" sldId="302"/>
            <ac:spMk id="7" creationId="{972C33AC-8A01-D311-792A-C8FFE7DA9EF6}"/>
          </ac:spMkLst>
        </pc:spChg>
        <pc:picChg chg="add mod">
          <ac:chgData name="J Jones (Gnoll Primary School)" userId="31fcb9af-4fcd-416a-86de-926b64424638" providerId="ADAL" clId="{7938519D-84A3-4704-BD32-74C9571A0D5C}" dt="2024-12-09T11:34:07.576" v="13103" actId="1076"/>
          <ac:picMkLst>
            <pc:docMk/>
            <pc:sldMk cId="3700061438" sldId="302"/>
            <ac:picMk id="1026" creationId="{9E9CA6F4-8BF3-E90C-F51E-1E3146C960D1}"/>
          </ac:picMkLst>
        </pc:picChg>
      </pc:sldChg>
      <pc:sldChg chg="addSp delSp modSp new mod">
        <pc:chgData name="J Jones (Gnoll Primary School)" userId="31fcb9af-4fcd-416a-86de-926b64424638" providerId="ADAL" clId="{7938519D-84A3-4704-BD32-74C9571A0D5C}" dt="2024-12-09T11:24:22.905" v="13061" actId="207"/>
        <pc:sldMkLst>
          <pc:docMk/>
          <pc:sldMk cId="2673249519" sldId="303"/>
        </pc:sldMkLst>
        <pc:spChg chg="add del mod">
          <ac:chgData name="J Jones (Gnoll Primary School)" userId="31fcb9af-4fcd-416a-86de-926b64424638" providerId="ADAL" clId="{7938519D-84A3-4704-BD32-74C9571A0D5C}" dt="2024-12-08T21:46:45.849" v="8544" actId="478"/>
          <ac:spMkLst>
            <pc:docMk/>
            <pc:sldMk cId="2673249519" sldId="303"/>
            <ac:spMk id="2" creationId="{FB7E597F-7A19-65F6-8AC8-58278FA6C997}"/>
          </ac:spMkLst>
        </pc:spChg>
        <pc:spChg chg="add mod">
          <ac:chgData name="J Jones (Gnoll Primary School)" userId="31fcb9af-4fcd-416a-86de-926b64424638" providerId="ADAL" clId="{7938519D-84A3-4704-BD32-74C9571A0D5C}" dt="2024-12-09T10:39:00.688" v="12008" actId="1076"/>
          <ac:spMkLst>
            <pc:docMk/>
            <pc:sldMk cId="2673249519" sldId="303"/>
            <ac:spMk id="4" creationId="{87EF5F4C-22E7-F199-F4CD-588F87C465DD}"/>
          </ac:spMkLst>
        </pc:spChg>
        <pc:graphicFrameChg chg="add mod modGraphic">
          <ac:chgData name="J Jones (Gnoll Primary School)" userId="31fcb9af-4fcd-416a-86de-926b64424638" providerId="ADAL" clId="{7938519D-84A3-4704-BD32-74C9571A0D5C}" dt="2024-12-09T11:24:22.905" v="13061" actId="207"/>
          <ac:graphicFrameMkLst>
            <pc:docMk/>
            <pc:sldMk cId="2673249519" sldId="303"/>
            <ac:graphicFrameMk id="2" creationId="{634CDA95-5220-F944-867D-9AA5649FF494}"/>
          </ac:graphicFrameMkLst>
        </pc:graphicFrameChg>
        <pc:graphicFrameChg chg="add del mod modGraphic">
          <ac:chgData name="J Jones (Gnoll Primary School)" userId="31fcb9af-4fcd-416a-86de-926b64424638" providerId="ADAL" clId="{7938519D-84A3-4704-BD32-74C9571A0D5C}" dt="2024-12-08T21:47:59.073" v="8610" actId="478"/>
          <ac:graphicFrameMkLst>
            <pc:docMk/>
            <pc:sldMk cId="2673249519" sldId="303"/>
            <ac:graphicFrameMk id="5" creationId="{8C8450C6-8050-77D0-A07B-36F80B025012}"/>
          </ac:graphicFrameMkLst>
        </pc:graphicFrameChg>
        <pc:graphicFrameChg chg="add del mod modGraphic">
          <ac:chgData name="J Jones (Gnoll Primary School)" userId="31fcb9af-4fcd-416a-86de-926b64424638" providerId="ADAL" clId="{7938519D-84A3-4704-BD32-74C9571A0D5C}" dt="2024-12-08T22:57:34.273" v="9113" actId="478"/>
          <ac:graphicFrameMkLst>
            <pc:docMk/>
            <pc:sldMk cId="2673249519" sldId="303"/>
            <ac:graphicFrameMk id="6" creationId="{22692333-2174-C879-59EC-B2C646EC9127}"/>
          </ac:graphicFrameMkLst>
        </pc:graphicFrameChg>
        <pc:graphicFrameChg chg="add del mod modGraphic">
          <ac:chgData name="J Jones (Gnoll Primary School)" userId="31fcb9af-4fcd-416a-86de-926b64424638" providerId="ADAL" clId="{7938519D-84A3-4704-BD32-74C9571A0D5C}" dt="2024-12-09T10:38:57.406" v="12007" actId="478"/>
          <ac:graphicFrameMkLst>
            <pc:docMk/>
            <pc:sldMk cId="2673249519" sldId="303"/>
            <ac:graphicFrameMk id="7" creationId="{718F387A-884A-3E57-3F15-D0F738B8A7DA}"/>
          </ac:graphicFrameMkLst>
        </pc:graphicFrameChg>
      </pc:sldChg>
      <pc:sldChg chg="addSp delSp modSp new mod">
        <pc:chgData name="J Jones (Gnoll Primary School)" userId="31fcb9af-4fcd-416a-86de-926b64424638" providerId="ADAL" clId="{7938519D-84A3-4704-BD32-74C9571A0D5C}" dt="2024-12-09T12:29:52.610" v="13208" actId="313"/>
        <pc:sldMkLst>
          <pc:docMk/>
          <pc:sldMk cId="3454058673" sldId="304"/>
        </pc:sldMkLst>
        <pc:spChg chg="add mod">
          <ac:chgData name="J Jones (Gnoll Primary School)" userId="31fcb9af-4fcd-416a-86de-926b64424638" providerId="ADAL" clId="{7938519D-84A3-4704-BD32-74C9571A0D5C}" dt="2024-12-09T11:25:23.570" v="13071" actId="207"/>
          <ac:spMkLst>
            <pc:docMk/>
            <pc:sldMk cId="3454058673" sldId="304"/>
            <ac:spMk id="4" creationId="{74766EF5-26CF-A3A3-57D3-867C60F394EC}"/>
          </ac:spMkLst>
        </pc:spChg>
        <pc:spChg chg="add mod">
          <ac:chgData name="J Jones (Gnoll Primary School)" userId="31fcb9af-4fcd-416a-86de-926b64424638" providerId="ADAL" clId="{7938519D-84A3-4704-BD32-74C9571A0D5C}" dt="2024-12-09T12:03:55.626" v="13167" actId="1035"/>
          <ac:spMkLst>
            <pc:docMk/>
            <pc:sldMk cId="3454058673" sldId="304"/>
            <ac:spMk id="8" creationId="{9FA7739D-5105-3E91-2365-9D2222386D23}"/>
          </ac:spMkLst>
        </pc:spChg>
        <pc:graphicFrameChg chg="add mod modGraphic">
          <ac:chgData name="J Jones (Gnoll Primary School)" userId="31fcb9af-4fcd-416a-86de-926b64424638" providerId="ADAL" clId="{7938519D-84A3-4704-BD32-74C9571A0D5C}" dt="2024-12-09T11:24:28.156" v="13062" actId="207"/>
          <ac:graphicFrameMkLst>
            <pc:docMk/>
            <pc:sldMk cId="3454058673" sldId="304"/>
            <ac:graphicFrameMk id="2" creationId="{BFA47434-E33F-F2B5-57D8-4BF097E2DF46}"/>
          </ac:graphicFrameMkLst>
        </pc:graphicFrameChg>
        <pc:graphicFrameChg chg="add del mod modGraphic">
          <ac:chgData name="J Jones (Gnoll Primary School)" userId="31fcb9af-4fcd-416a-86de-926b64424638" providerId="ADAL" clId="{7938519D-84A3-4704-BD32-74C9571A0D5C}" dt="2024-12-09T00:16:37.112" v="10099" actId="478"/>
          <ac:graphicFrameMkLst>
            <pc:docMk/>
            <pc:sldMk cId="3454058673" sldId="304"/>
            <ac:graphicFrameMk id="3" creationId="{30BBCB5F-4DC9-6789-2F46-F4B4A5CA6CA6}"/>
          </ac:graphicFrameMkLst>
        </pc:graphicFrameChg>
        <pc:graphicFrameChg chg="add mod modGraphic">
          <ac:chgData name="J Jones (Gnoll Primary School)" userId="31fcb9af-4fcd-416a-86de-926b64424638" providerId="ADAL" clId="{7938519D-84A3-4704-BD32-74C9571A0D5C}" dt="2024-12-09T12:29:52.610" v="13208" actId="313"/>
          <ac:graphicFrameMkLst>
            <pc:docMk/>
            <pc:sldMk cId="3454058673" sldId="304"/>
            <ac:graphicFrameMk id="3" creationId="{43E705BC-32FA-CEB4-AE17-609FF86DCB7D}"/>
          </ac:graphicFrameMkLst>
        </pc:graphicFrameChg>
        <pc:graphicFrameChg chg="add mod modGraphic">
          <ac:chgData name="J Jones (Gnoll Primary School)" userId="31fcb9af-4fcd-416a-86de-926b64424638" providerId="ADAL" clId="{7938519D-84A3-4704-BD32-74C9571A0D5C}" dt="2024-12-09T12:03:21.653" v="13144" actId="14100"/>
          <ac:graphicFrameMkLst>
            <pc:docMk/>
            <pc:sldMk cId="3454058673" sldId="304"/>
            <ac:graphicFrameMk id="5" creationId="{EC4EDC58-7723-55AB-A1D9-E947822B6F6F}"/>
          </ac:graphicFrameMkLst>
        </pc:graphicFrameChg>
        <pc:picChg chg="add mod">
          <ac:chgData name="J Jones (Gnoll Primary School)" userId="31fcb9af-4fcd-416a-86de-926b64424638" providerId="ADAL" clId="{7938519D-84A3-4704-BD32-74C9571A0D5C}" dt="2024-12-09T12:03:41.915" v="13145" actId="1076"/>
          <ac:picMkLst>
            <pc:docMk/>
            <pc:sldMk cId="3454058673" sldId="304"/>
            <ac:picMk id="7" creationId="{8F50E543-58C0-56F8-67A4-F598CC6A7124}"/>
          </ac:picMkLst>
        </pc:picChg>
      </pc:sldChg>
      <pc:sldChg chg="addSp modSp new mod">
        <pc:chgData name="J Jones (Gnoll Primary School)" userId="31fcb9af-4fcd-416a-86de-926b64424638" providerId="ADAL" clId="{7938519D-84A3-4704-BD32-74C9571A0D5C}" dt="2024-12-09T11:25:26.840" v="13072" actId="207"/>
        <pc:sldMkLst>
          <pc:docMk/>
          <pc:sldMk cId="1880652806" sldId="305"/>
        </pc:sldMkLst>
        <pc:graphicFrameChg chg="add mod modGraphic">
          <ac:chgData name="J Jones (Gnoll Primary School)" userId="31fcb9af-4fcd-416a-86de-926b64424638" providerId="ADAL" clId="{7938519D-84A3-4704-BD32-74C9571A0D5C}" dt="2024-12-09T11:25:26.840" v="13072" actId="207"/>
          <ac:graphicFrameMkLst>
            <pc:docMk/>
            <pc:sldMk cId="1880652806" sldId="305"/>
            <ac:graphicFrameMk id="2" creationId="{EF572BC7-574A-136F-E16F-5998597B4592}"/>
          </ac:graphicFrameMkLst>
        </pc:graphicFrameChg>
      </pc:sldChg>
      <pc:sldChg chg="addSp delSp modSp new del mod">
        <pc:chgData name="J Jones (Gnoll Primary School)" userId="31fcb9af-4fcd-416a-86de-926b64424638" providerId="ADAL" clId="{7938519D-84A3-4704-BD32-74C9571A0D5C}" dt="2024-12-09T10:28:33.194" v="11574" actId="47"/>
        <pc:sldMkLst>
          <pc:docMk/>
          <pc:sldMk cId="3144653984" sldId="305"/>
        </pc:sldMkLst>
        <pc:spChg chg="add del mod">
          <ac:chgData name="J Jones (Gnoll Primary School)" userId="31fcb9af-4fcd-416a-86de-926b64424638" providerId="ADAL" clId="{7938519D-84A3-4704-BD32-74C9571A0D5C}" dt="2024-12-09T10:27:31.619" v="11573" actId="478"/>
          <ac:spMkLst>
            <pc:docMk/>
            <pc:sldMk cId="3144653984" sldId="305"/>
            <ac:spMk id="2" creationId="{3A4948BA-976F-B3B6-7569-56B65DE359FD}"/>
          </ac:spMkLst>
        </pc:spChg>
      </pc:sldChg>
      <pc:sldChg chg="addSp modSp new mod">
        <pc:chgData name="J Jones (Gnoll Primary School)" userId="31fcb9af-4fcd-416a-86de-926b64424638" providerId="ADAL" clId="{7938519D-84A3-4704-BD32-74C9571A0D5C}" dt="2024-12-09T11:33:29.590" v="13091" actId="14100"/>
        <pc:sldMkLst>
          <pc:docMk/>
          <pc:sldMk cId="881380170" sldId="306"/>
        </pc:sldMkLst>
        <pc:spChg chg="add mod">
          <ac:chgData name="J Jones (Gnoll Primary School)" userId="31fcb9af-4fcd-416a-86de-926b64424638" providerId="ADAL" clId="{7938519D-84A3-4704-BD32-74C9571A0D5C}" dt="2024-12-09T11:33:29.590" v="13091" actId="14100"/>
          <ac:spMkLst>
            <pc:docMk/>
            <pc:sldMk cId="881380170" sldId="306"/>
            <ac:spMk id="3" creationId="{EBC3377B-9B2D-89EB-AF3C-8420E08E6E3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9EE14F-A92E-461E-8378-172AE53F5C43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D87DE-0210-45B7-8E2C-9011B19BBE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01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0D87DE-0210-45B7-8E2C-9011B19BBE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066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0D87DE-0210-45B7-8E2C-9011B19BBE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903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567F2-6388-2053-E099-5BDE4D7BBA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BB7D69-0D99-2015-0886-7D91744781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8652A-78D1-CCCF-517C-4A6DE8E54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45F69-0723-A9BA-72EA-084388F78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6E138-BA78-6B86-DA99-ABC7923A0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281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70BD9-0F6A-CF9E-80C8-5D12E729F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F7380-8859-3DF0-6FF8-8BDB1CF3B0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7D6D68-1B8E-FE61-F304-BDA8DE551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48163-967E-6EE4-3091-F30CB32C0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2A7D6-4315-9A7F-4A4D-2A3BFDEE7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86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20A4D-0AC4-C15E-7A4F-550677242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58778-5D22-2A25-A52F-70175F644E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C9D74-C72D-63C1-009F-0486B2273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654B6-4002-E604-4DEB-5C869F1F5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FC4CA-560F-7645-46ED-DC9EE762C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56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FC78-8DA4-B92A-DE3B-6F86C0DEB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D95E1-0F44-EE1D-5F90-BB9705DD13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3C9795-9572-1470-1551-0A06BC803C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141FC9-5242-9895-1C08-5FA0031D6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6848B-52CC-B5D9-2A47-C140B87C4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1E2FD-2F2D-0E9E-B673-54D36AE48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734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16FAA-28C4-3E7F-BA2E-6E20339BA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42FA6-9827-0F5C-7D43-9AE1894DCE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43EEFB-B14C-000E-90D0-B3BA924869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C82940-B3EA-2660-6732-DFB0AC49D2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472E03-F72D-7C25-5B2B-2EAD893D66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017847-E92A-F42C-CC2E-CC6FB5426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591633-A773-C58F-86B8-F3D948C7D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4B0DD0-3DD7-0DA6-B92D-BF40D4101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03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6B81D-62FB-2C0E-B8A2-15E830AC1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975792-E393-EF1C-72BB-4AEBF5129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3C3043-C01F-7016-077D-A69B785A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E5A54-F1DE-E055-C0B8-99DC50CD0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083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6FE38B-EC38-99E3-CBAC-CA89484F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CA0C0-F7F2-0A06-C641-D6C64253E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DE9806-F6D4-9487-BA9C-83696CFA9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237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F2F35-5881-AA99-3DE2-5FA6A857F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3B615-51D9-09D2-6A7F-6BF2F00AE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F539D-8BA1-E1E8-CC93-D28FE647F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335D36-C852-6715-D4B9-328ECB027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9E9112-862A-E791-9305-DA1C24171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30A9D2-921F-684F-5A58-0E80A76FB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24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53113-E17F-916E-8664-7203478B6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5AA439-9F1E-8F2D-3882-F2462243E6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80BAE2-0351-9859-2C3B-505B02C040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561EE7-A420-2B9E-1D3E-6FCC4019D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E1710-5DC6-79F1-912A-B57EC628F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11C2D-0734-E11E-F720-9BFE53CB3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595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FE8F1-1361-045E-1004-789DEC2A6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BB8534-D9F3-0BE2-E896-A88C8DB24C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0B4BC-5733-AD82-0CD7-BBEF1AB57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D1E3D-2827-DC14-C302-742C90371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DA0BC4-46C3-C075-44AB-633719EB4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185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144CFF-288D-40A1-1455-B316A3C06B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5CB0CD-71E2-3F4E-79F9-A4CDB470CE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7FE2C-8F70-9F02-1207-7A64274C0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026BE-8513-646F-EE54-951DEEB05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B6015-010B-CD4E-5E66-12E84B48C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366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15289F-033D-9C04-6BE1-DFE2FD87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3D63C1-20A6-22CB-F760-315DE7336C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A84DA-A4DC-1812-9069-D119FB901C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DD609F-36E8-4F9E-9F04-935A3F47A5CC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E8B03-DFBC-4ECC-2453-4B185EC610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DC8DD-D455-63FB-5D9C-71F003608A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25C57F-63E4-4648-A63C-341E51C014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91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5.pn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12" Type="http://schemas.openxmlformats.org/officeDocument/2006/relationships/image" Target="../media/image34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image" Target="../media/image33.png"/><Relationship Id="rId5" Type="http://schemas.openxmlformats.org/officeDocument/2006/relationships/image" Target="../media/image27.jpeg"/><Relationship Id="rId15" Type="http://schemas.openxmlformats.org/officeDocument/2006/relationships/image" Target="../media/image37.pn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png"/><Relationship Id="rId14" Type="http://schemas.openxmlformats.org/officeDocument/2006/relationships/image" Target="../media/image36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5.pn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12" Type="http://schemas.openxmlformats.org/officeDocument/2006/relationships/image" Target="../media/image34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image" Target="../media/image33.png"/><Relationship Id="rId5" Type="http://schemas.openxmlformats.org/officeDocument/2006/relationships/image" Target="../media/image27.jpeg"/><Relationship Id="rId15" Type="http://schemas.openxmlformats.org/officeDocument/2006/relationships/image" Target="../media/image37.pn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png"/><Relationship Id="rId14" Type="http://schemas.openxmlformats.org/officeDocument/2006/relationships/image" Target="../media/image36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7AD746-6FBB-8196-8ACE-66CEA8EB23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732933"/>
              </p:ext>
            </p:extLst>
          </p:nvPr>
        </p:nvGraphicFramePr>
        <p:xfrm>
          <a:off x="155074" y="-14703"/>
          <a:ext cx="12036927" cy="69214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12309">
                  <a:extLst>
                    <a:ext uri="{9D8B030D-6E8A-4147-A177-3AD203B41FA5}">
                      <a16:colId xmlns:a16="http://schemas.microsoft.com/office/drawing/2014/main" val="3851565013"/>
                    </a:ext>
                  </a:extLst>
                </a:gridCol>
                <a:gridCol w="4012309">
                  <a:extLst>
                    <a:ext uri="{9D8B030D-6E8A-4147-A177-3AD203B41FA5}">
                      <a16:colId xmlns:a16="http://schemas.microsoft.com/office/drawing/2014/main" val="1368805750"/>
                    </a:ext>
                  </a:extLst>
                </a:gridCol>
                <a:gridCol w="4012309">
                  <a:extLst>
                    <a:ext uri="{9D8B030D-6E8A-4147-A177-3AD203B41FA5}">
                      <a16:colId xmlns:a16="http://schemas.microsoft.com/office/drawing/2014/main" val="2938395736"/>
                    </a:ext>
                  </a:extLst>
                </a:gridCol>
              </a:tblGrid>
              <a:tr h="346336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</a:t>
                      </a:r>
                      <a:r>
                        <a:rPr lang="en-US" sz="1600" b="1" dirty="0" err="1"/>
                        <a:t>Mathemateg</a:t>
                      </a:r>
                      <a:r>
                        <a:rPr lang="en-US" sz="1600" b="1" dirty="0"/>
                        <a:t> a </a:t>
                      </a:r>
                      <a:r>
                        <a:rPr lang="en-US" sz="1600" b="1" dirty="0" err="1"/>
                        <a:t>Rhifedd</a:t>
                      </a:r>
                      <a:r>
                        <a:rPr lang="en-US" sz="1600" b="1" dirty="0"/>
                        <a:t> –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Tasg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llafar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dirty="0" err="1"/>
                        <a:t>Pryd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mae</a:t>
                      </a:r>
                      <a:r>
                        <a:rPr lang="en-GB" sz="1600" dirty="0"/>
                        <a:t> _____ </a:t>
                      </a:r>
                      <a:r>
                        <a:rPr lang="en-GB" sz="1600" dirty="0" err="1"/>
                        <a:t>yn</a:t>
                      </a:r>
                      <a:r>
                        <a:rPr lang="en-GB" sz="1600" dirty="0"/>
                        <a:t> </a:t>
                      </a:r>
                      <a:r>
                        <a:rPr lang="en-GB" sz="1600" dirty="0" err="1"/>
                        <a:t>dechrau</a:t>
                      </a:r>
                      <a:r>
                        <a:rPr lang="en-GB" sz="1600" dirty="0"/>
                        <a:t>/</a:t>
                      </a:r>
                      <a:r>
                        <a:rPr lang="en-GB" sz="1600" dirty="0" err="1"/>
                        <a:t>gorffen</a:t>
                      </a:r>
                      <a:r>
                        <a:rPr lang="en-GB" sz="1600" dirty="0"/>
                        <a:t> ______?</a:t>
                      </a:r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dechrau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gorffen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dyddiau’r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wythnos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amser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amserlen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Amserlen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</a:t>
                      </a:r>
                      <a:r>
                        <a:rPr lang="en-US" sz="1600" b="1" dirty="0" err="1"/>
                        <a:t>Iethoedd</a:t>
                      </a:r>
                      <a:r>
                        <a:rPr lang="en-US" sz="1600" b="1" dirty="0"/>
                        <a:t>, </a:t>
                      </a:r>
                      <a:r>
                        <a:rPr lang="en-US" sz="1600" b="1" dirty="0" err="1"/>
                        <a:t>Llythrennedd</a:t>
                      </a:r>
                      <a:r>
                        <a:rPr lang="en-US" sz="1600" b="1" dirty="0"/>
                        <a:t> a </a:t>
                      </a:r>
                      <a:r>
                        <a:rPr lang="en-US" sz="1600" b="1" dirty="0" err="1"/>
                        <a:t>Chyfathrebu</a:t>
                      </a:r>
                      <a:endParaRPr lang="en-US" sz="1600" b="1" dirty="0"/>
                    </a:p>
                    <a:p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US" sz="1600" dirty="0"/>
                    </a:p>
                    <a:p>
                      <a:endParaRPr lang="en-US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Dydw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meddwl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credo,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Fy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hoff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Rydw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i’n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casau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chwaraeon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rhedeg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nofio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dawnsio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karate,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tenis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gymnasteg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rygbi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pêl-droed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Pêl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–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rwyd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Trapdoor 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Iechyd a </a:t>
                      </a:r>
                      <a:r>
                        <a:rPr lang="en-US" sz="1600" b="1" dirty="0" err="1"/>
                        <a:t>lles</a:t>
                      </a:r>
                      <a:r>
                        <a:rPr lang="en-US" sz="1600" b="1" dirty="0"/>
                        <a:t> –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Tasg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highlight>
                            <a:srgbClr val="FFFF00"/>
                          </a:highlight>
                        </a:rPr>
                        <a:t>ysgrifennu</a:t>
                      </a:r>
                      <a:r>
                        <a:rPr lang="en-US" sz="1600" b="1" dirty="0">
                          <a:highlight>
                            <a:srgbClr val="FFFF00"/>
                          </a:highlight>
                        </a:rPr>
                        <a:t> </a:t>
                      </a:r>
                    </a:p>
                    <a:p>
                      <a:endParaRPr lang="en-US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US" sz="1600" dirty="0"/>
                    </a:p>
                    <a:p>
                      <a:endParaRPr lang="en-US" sz="1600" dirty="0"/>
                    </a:p>
                    <a:p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latin typeface="+mn-lt"/>
                        </a:rPr>
                        <a:t>Beth </a:t>
                      </a:r>
                      <a:r>
                        <a:rPr lang="en-GB" sz="1600" b="0" dirty="0" err="1">
                          <a:latin typeface="+mn-lt"/>
                        </a:rPr>
                        <a:t>ddylet</a:t>
                      </a:r>
                      <a:r>
                        <a:rPr lang="en-GB" sz="1600" b="0" dirty="0">
                          <a:latin typeface="+mn-lt"/>
                        </a:rPr>
                        <a:t> </a:t>
                      </a:r>
                      <a:r>
                        <a:rPr lang="en-GB" sz="1600" b="0" dirty="0" err="1">
                          <a:latin typeface="+mn-lt"/>
                        </a:rPr>
                        <a:t>ti</a:t>
                      </a:r>
                      <a:r>
                        <a:rPr lang="en-GB" sz="1600" b="0" dirty="0">
                          <a:latin typeface="+mn-lt"/>
                        </a:rPr>
                        <a:t> </a:t>
                      </a:r>
                      <a:r>
                        <a:rPr lang="en-GB" sz="1600" b="0" dirty="0" err="1">
                          <a:latin typeface="+mn-lt"/>
                        </a:rPr>
                        <a:t>wneud</a:t>
                      </a:r>
                      <a:r>
                        <a:rPr lang="en-GB" sz="1600" b="0" dirty="0">
                          <a:latin typeface="+mn-lt"/>
                        </a:rPr>
                        <a:t> </a:t>
                      </a:r>
                      <a:r>
                        <a:rPr lang="en-GB" sz="1600" b="0" dirty="0" err="1">
                          <a:latin typeface="+mn-lt"/>
                        </a:rPr>
                        <a:t>ar</a:t>
                      </a:r>
                      <a:r>
                        <a:rPr lang="en-GB" sz="1600" b="0" dirty="0">
                          <a:latin typeface="+mn-lt"/>
                        </a:rPr>
                        <a:t> y </a:t>
                      </a:r>
                      <a:r>
                        <a:rPr lang="en-GB" sz="1600" b="0" dirty="0" err="1">
                          <a:latin typeface="+mn-lt"/>
                        </a:rPr>
                        <a:t>penwythnos</a:t>
                      </a:r>
                      <a:r>
                        <a:rPr lang="en-GB" sz="1600" b="0" dirty="0">
                          <a:latin typeface="+mn-lt"/>
                        </a:rPr>
                        <a:t>?</a:t>
                      </a:r>
                    </a:p>
                    <a:p>
                      <a:endParaRPr lang="en-US" sz="1600" b="1" dirty="0">
                        <a:solidFill>
                          <a:srgbClr val="FF0000"/>
                        </a:solidFill>
                      </a:endParaRPr>
                    </a:p>
                    <a:p>
                      <a:endParaRPr lang="en-US" sz="1600" dirty="0"/>
                    </a:p>
                    <a:p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dylwn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ddylwn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y bore,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prynhawn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nos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. </a:t>
                      </a:r>
                    </a:p>
                    <a:p>
                      <a:endParaRPr lang="en-US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US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Creu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penwythnos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</a:rPr>
                        <a:t>lles</a:t>
                      </a:r>
                      <a:r>
                        <a:rPr lang="en-US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176967"/>
                  </a:ext>
                </a:extLst>
              </a:tr>
              <a:tr h="572208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Subject – Y </a:t>
                      </a:r>
                      <a:r>
                        <a:rPr lang="en-US" sz="1600" b="1" dirty="0" err="1"/>
                        <a:t>Celfyddydau</a:t>
                      </a:r>
                      <a:r>
                        <a:rPr lang="en-US" sz="1600" b="1" dirty="0"/>
                        <a:t> </a:t>
                      </a:r>
                      <a:r>
                        <a:rPr lang="en-US" sz="1600" b="1" dirty="0" err="1"/>
                        <a:t>Myneglannol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Subject – Y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Dyniaethau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16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Subject –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Gwyddoniaeth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 a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</a:rPr>
                        <a:t>Thechnoleg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</a:rPr>
                        <a:t> –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Tasg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gwrando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 a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datblygu</a:t>
                      </a:r>
                      <a:r>
                        <a:rPr lang="en-US" sz="16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geirfa</a:t>
                      </a:r>
                      <a:endParaRPr lang="en-GB" sz="16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771657"/>
                  </a:ext>
                </a:extLst>
              </a:tr>
              <a:tr h="28371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‘Beth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arnat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? / ‘Mae ______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tost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/dost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fi.’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troed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pen,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clust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bola,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braich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coes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traed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dwylo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gwefusau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Creu poster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rannau’r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corff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Roedd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e’n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… 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ras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rhedeg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dod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 o,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gweithio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gwisgo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pwysig</a:t>
                      </a:r>
                      <a:r>
                        <a:rPr lang="en-GB" sz="1600" b="0" i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i="0" dirty="0" err="1">
                          <a:solidFill>
                            <a:schemeClr val="tx1"/>
                          </a:solidFill>
                        </a:rPr>
                        <a:t>siarad</a:t>
                      </a:r>
                      <a:endParaRPr lang="en-GB" sz="16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Proffil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trydydd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person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Richard Burton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Thema: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Ffocws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iaith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</a:t>
                      </a:r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Patrwm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/</a:t>
                      </a: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Patrymau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Geirfa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siopa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nofio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pêl-droed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pêl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–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rwyd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criced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beicio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darllen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rhedeg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err="1">
                          <a:solidFill>
                            <a:srgbClr val="FF0000"/>
                          </a:solidFill>
                        </a:rPr>
                        <a:t>Gweithgareddau</a:t>
                      </a: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: 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Creu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holiadur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</a:rPr>
                        <a:t>gofyn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7307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083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3ECC1BEB-A5BA-31C4-3E49-1E1CBCD5D7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0965388"/>
              </p:ext>
            </p:extLst>
          </p:nvPr>
        </p:nvGraphicFramePr>
        <p:xfrm>
          <a:off x="641684" y="719666"/>
          <a:ext cx="10299033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33011">
                  <a:extLst>
                    <a:ext uri="{9D8B030D-6E8A-4147-A177-3AD203B41FA5}">
                      <a16:colId xmlns:a16="http://schemas.microsoft.com/office/drawing/2014/main" val="1983512656"/>
                    </a:ext>
                  </a:extLst>
                </a:gridCol>
                <a:gridCol w="3433011">
                  <a:extLst>
                    <a:ext uri="{9D8B030D-6E8A-4147-A177-3AD203B41FA5}">
                      <a16:colId xmlns:a16="http://schemas.microsoft.com/office/drawing/2014/main" val="772608989"/>
                    </a:ext>
                  </a:extLst>
                </a:gridCol>
                <a:gridCol w="3433011">
                  <a:extLst>
                    <a:ext uri="{9D8B030D-6E8A-4147-A177-3AD203B41FA5}">
                      <a16:colId xmlns:a16="http://schemas.microsoft.com/office/drawing/2014/main" val="880516868"/>
                    </a:ext>
                  </a:extLst>
                </a:gridCol>
              </a:tblGrid>
              <a:tr h="117330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‘Beth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rwyt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fwynhau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/Beth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dwyt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? A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gwneud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siart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gan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ddefnyddio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J2Easy.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8237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1038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21C7B3-8288-483C-9781-F79BC5BB789F}"/>
              </a:ext>
            </a:extLst>
          </p:cNvPr>
          <p:cNvSpPr txBox="1"/>
          <p:nvPr/>
        </p:nvSpPr>
        <p:spPr>
          <a:xfrm>
            <a:off x="112295" y="830592"/>
            <a:ext cx="119353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Hamdden</a:t>
            </a:r>
            <a:r>
              <a:rPr lang="en-US" sz="2000" dirty="0">
                <a:latin typeface="Comic Sans MS" panose="030F0702030302020204" pitchFamily="66" charset="0"/>
              </a:rPr>
              <a:t>’ am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thema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byddwn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Hamdden</a:t>
            </a:r>
            <a:r>
              <a:rPr lang="en-US" sz="2000" dirty="0">
                <a:latin typeface="Comic Sans MS" panose="030F0702030302020204" pitchFamily="66" charset="0"/>
              </a:rPr>
              <a:t>’ pan </a:t>
            </a:r>
            <a:r>
              <a:rPr lang="en-US" sz="2000" dirty="0" err="1">
                <a:latin typeface="Comic Sans MS" panose="030F0702030302020204" pitchFamily="66" charset="0"/>
              </a:rPr>
              <a:t>mynd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flwyddyn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nesaf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mlwyddyn</a:t>
            </a:r>
            <a:r>
              <a:rPr lang="en-US" sz="2000" dirty="0">
                <a:latin typeface="Comic Sans MS" panose="030F0702030302020204" pitchFamily="66" charset="0"/>
              </a:rPr>
              <a:t> tri a </a:t>
            </a:r>
            <a:r>
              <a:rPr lang="en-US" sz="2000" dirty="0" err="1">
                <a:latin typeface="Comic Sans MS" panose="030F0702030302020204" pitchFamily="66" charset="0"/>
              </a:rPr>
              <a:t>phedwar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blynedd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, pan </a:t>
            </a:r>
            <a:r>
              <a:rPr lang="en-US" sz="2000" dirty="0" err="1">
                <a:latin typeface="Comic Sans MS" panose="030F0702030302020204" pitchFamily="66" charset="0"/>
              </a:rPr>
              <a:t>mynd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flwyddyn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nesaf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Derbyn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credu</a:t>
            </a:r>
            <a:r>
              <a:rPr lang="en-US" sz="2000" dirty="0">
                <a:latin typeface="Comic Sans MS" panose="030F0702030302020204" pitchFamily="66" charset="0"/>
              </a:rPr>
              <a:t> bod y </a:t>
            </a:r>
            <a:r>
              <a:rPr lang="en-US" sz="2000" dirty="0" err="1">
                <a:latin typeface="Comic Sans MS" panose="030F0702030302020204" pitchFamily="66" charset="0"/>
              </a:rPr>
              <a:t>thema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cefnogi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Cynefin</a:t>
            </a:r>
            <a:r>
              <a:rPr lang="en-US" sz="2000" dirty="0">
                <a:latin typeface="Comic Sans MS" panose="030F0702030302020204" pitchFamily="66" charset="0"/>
              </a:rPr>
              <a:t>’.  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Gyda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mhrofiad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mlwyddyn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pedwar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phump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gobeithio'r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portffolio’r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adnoddau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helpu’r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athrawon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Ces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ysbrydoli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Dr Gianfranco Conti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cyfnodau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ddysgu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ces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ysbrydoli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Clare </a:t>
            </a:r>
            <a:r>
              <a:rPr lang="en-US" sz="2000" dirty="0" err="1">
                <a:latin typeface="Comic Sans MS" panose="030F0702030302020204" pitchFamily="66" charset="0"/>
              </a:rPr>
              <a:t>Seccombe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gwahanol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Mwynheais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ddefnyddio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rhai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adnoddau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yr Hwb </a:t>
            </a:r>
            <a:r>
              <a:rPr lang="en-US" sz="2000" dirty="0" err="1">
                <a:latin typeface="Comic Sans MS" panose="030F0702030302020204" pitchFamily="66" charset="0"/>
              </a:rPr>
              <a:t>gyda</a:t>
            </a:r>
            <a:r>
              <a:rPr lang="en-US" sz="2000" dirty="0">
                <a:latin typeface="Comic Sans MS" panose="030F0702030302020204" pitchFamily="66" charset="0"/>
              </a:rPr>
              <a:t> Kara a Sue.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1183AB-EDCB-5092-1A4C-8ABB7AEA0228}"/>
              </a:ext>
            </a:extLst>
          </p:cNvPr>
          <p:cNvSpPr/>
          <p:nvPr/>
        </p:nvSpPr>
        <p:spPr>
          <a:xfrm>
            <a:off x="112295" y="3853908"/>
            <a:ext cx="650851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u="sng" dirty="0" err="1">
                <a:latin typeface="Comic Sans MS" panose="030F0702030302020204" pitchFamily="66" charset="0"/>
              </a:rPr>
              <a:t>Gweithgareddau</a:t>
            </a:r>
            <a:r>
              <a:rPr lang="en-US" sz="2400" u="sng" dirty="0">
                <a:latin typeface="Comic Sans MS" panose="030F0702030302020204" pitchFamily="66" charset="0"/>
              </a:rPr>
              <a:t> un – </a:t>
            </a:r>
            <a:r>
              <a:rPr lang="en-US" sz="2400" u="sng" dirty="0" err="1">
                <a:latin typeface="Comic Sans MS" panose="030F0702030302020204" pitchFamily="66" charset="0"/>
              </a:rPr>
              <a:t>Mathemateg</a:t>
            </a:r>
            <a:r>
              <a:rPr lang="en-US" sz="2400" u="sng" dirty="0">
                <a:latin typeface="Comic Sans MS" panose="030F0702030302020204" pitchFamily="66" charset="0"/>
              </a:rPr>
              <a:t> a </a:t>
            </a:r>
            <a:r>
              <a:rPr lang="en-US" sz="2400" u="sng" dirty="0" err="1">
                <a:latin typeface="Comic Sans MS" panose="030F0702030302020204" pitchFamily="66" charset="0"/>
              </a:rPr>
              <a:t>Rhifedd</a:t>
            </a:r>
            <a:endParaRPr lang="en-US" sz="2400" u="sng" dirty="0"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4E24BE-7F87-6A54-0924-0AF06390E0CA}"/>
              </a:ext>
            </a:extLst>
          </p:cNvPr>
          <p:cNvSpPr txBox="1"/>
          <p:nvPr/>
        </p:nvSpPr>
        <p:spPr>
          <a:xfrm>
            <a:off x="112295" y="4476568"/>
            <a:ext cx="116144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mwynheais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amser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yr Hwb.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gwylio’r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athrawon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cyflwyno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sesiwn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amser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dda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wrth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modd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nhiwtor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  <a:endParaRPr lang="en-GB" sz="2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E234C1-41E0-7766-E633-EB3CE3784A62}"/>
              </a:ext>
            </a:extLst>
          </p:cNvPr>
          <p:cNvSpPr/>
          <p:nvPr/>
        </p:nvSpPr>
        <p:spPr>
          <a:xfrm>
            <a:off x="112295" y="207933"/>
            <a:ext cx="172996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Cyflwyniad</a:t>
            </a:r>
            <a:endParaRPr lang="en-GB" sz="20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1174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427AE8E-1A9E-66B5-1058-6119EBDF2E0A}"/>
              </a:ext>
            </a:extLst>
          </p:cNvPr>
          <p:cNvSpPr/>
          <p:nvPr/>
        </p:nvSpPr>
        <p:spPr>
          <a:xfrm>
            <a:off x="112295" y="0"/>
            <a:ext cx="11935326" cy="452431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u="sng" dirty="0" err="1">
                <a:latin typeface="Comic Sans MS" panose="030F0702030302020204" pitchFamily="66" charset="0"/>
              </a:rPr>
              <a:t>Gweithgareddau</a:t>
            </a:r>
            <a:r>
              <a:rPr lang="en-US" sz="2400" u="sng" dirty="0">
                <a:latin typeface="Comic Sans MS" panose="030F0702030302020204" pitchFamily="66" charset="0"/>
              </a:rPr>
              <a:t> </a:t>
            </a:r>
            <a:r>
              <a:rPr lang="en-US" sz="2400" u="sng" dirty="0" err="1">
                <a:latin typeface="Comic Sans MS" panose="030F0702030302020204" pitchFamily="66" charset="0"/>
              </a:rPr>
              <a:t>dau</a:t>
            </a:r>
            <a:r>
              <a:rPr lang="en-US" sz="2400" u="sng" dirty="0">
                <a:latin typeface="Comic Sans MS" panose="030F0702030302020204" pitchFamily="66" charset="0"/>
              </a:rPr>
              <a:t> – </a:t>
            </a:r>
            <a:r>
              <a:rPr lang="en-US" sz="2400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Gwyddoniaeth</a:t>
            </a:r>
            <a:r>
              <a:rPr lang="en-US" sz="24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 a </a:t>
            </a:r>
            <a:r>
              <a:rPr lang="en-US" sz="2400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Thechnoleg</a:t>
            </a:r>
            <a:endParaRPr lang="en-GB" sz="2400" u="sng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endParaRPr lang="en-US" sz="2400" u="sng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ddim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blaen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gwylais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athro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cyflwyno’r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sesiwn</a:t>
            </a:r>
            <a:r>
              <a:rPr lang="en-US" sz="2000" dirty="0">
                <a:latin typeface="Comic Sans MS" panose="030F0702030302020204" pitchFamily="66" charset="0"/>
              </a:rPr>
              <a:t> hon.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technoleg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ystafell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ddosbarth</a:t>
            </a:r>
            <a:r>
              <a:rPr lang="en-US" sz="2000" dirty="0">
                <a:latin typeface="Comic Sans MS" panose="030F0702030302020204" pitchFamily="66" charset="0"/>
              </a:rPr>
              <a:t>, felly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creu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ddefnyddio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technoleg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mhortffolio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>
                <a:latin typeface="Comic Sans MS" panose="030F0702030302020204" pitchFamily="66" charset="0"/>
              </a:rPr>
              <a:t>Yn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adolygu'r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patrwm</a:t>
            </a:r>
            <a:r>
              <a:rPr lang="en-US" sz="2000" dirty="0">
                <a:latin typeface="Comic Sans MS" panose="030F0702030302020204" pitchFamily="66" charset="0"/>
              </a:rPr>
              <a:t> ‘Beth </a:t>
            </a:r>
            <a:r>
              <a:rPr lang="en-US" sz="2000" dirty="0" err="1">
                <a:latin typeface="Comic Sans MS" panose="030F0702030302020204" pitchFamily="66" charset="0"/>
              </a:rPr>
              <a:t>rwyt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?’ a ‘Beth </a:t>
            </a:r>
            <a:r>
              <a:rPr lang="en-US" sz="2000" dirty="0" err="1">
                <a:latin typeface="Comic Sans MS" panose="030F0702030302020204" pitchFamily="66" charset="0"/>
              </a:rPr>
              <a:t>dwyt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ddim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mwynhau</a:t>
            </a:r>
            <a:r>
              <a:rPr lang="en-US" sz="2000" dirty="0">
                <a:latin typeface="Comic Sans MS" panose="030F0702030302020204" pitchFamily="66" charset="0"/>
              </a:rPr>
              <a:t>?’. Y </a:t>
            </a:r>
            <a:r>
              <a:rPr lang="en-US" sz="2000" dirty="0" err="1">
                <a:latin typeface="Comic Sans MS" panose="030F0702030302020204" pitchFamily="66" charset="0"/>
              </a:rPr>
              <a:t>gwahaniaethol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helpu</a:t>
            </a:r>
            <a:r>
              <a:rPr lang="en-US" sz="2000" dirty="0">
                <a:latin typeface="Comic Sans MS" panose="030F0702030302020204" pitchFamily="66" charset="0"/>
              </a:rPr>
              <a:t> bob </a:t>
            </a:r>
            <a:r>
              <a:rPr lang="en-US" sz="2000" dirty="0" err="1">
                <a:latin typeface="Comic Sans MS" panose="030F0702030302020204" pitchFamily="66" charset="0"/>
              </a:rPr>
              <a:t>dysgwr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ofyn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cwestiwn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partner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cwestiwn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ddefnyddio'r</a:t>
            </a:r>
            <a:r>
              <a:rPr lang="en-US" sz="2000" dirty="0">
                <a:latin typeface="Comic Sans MS" panose="030F0702030302020204" pitchFamily="66" charset="0"/>
              </a:rPr>
              <a:t>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am help.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Wedyn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recordiau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atebion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ar-lein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ymarfer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 person </a:t>
            </a:r>
            <a:r>
              <a:rPr lang="en-US" sz="2000" dirty="0" err="1">
                <a:latin typeface="Comic Sans MS" panose="030F0702030302020204" pitchFamily="66" charset="0"/>
              </a:rPr>
              <a:t>cyntaf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trydydd</a:t>
            </a:r>
            <a:r>
              <a:rPr lang="en-US" sz="2000" dirty="0">
                <a:latin typeface="Comic Sans MS" panose="030F0702030302020204" pitchFamily="66" charset="0"/>
              </a:rPr>
              <a:t> person.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F05756-4F7B-1D47-2F49-ED02936C7E96}"/>
              </a:ext>
            </a:extLst>
          </p:cNvPr>
          <p:cNvSpPr/>
          <p:nvPr/>
        </p:nvSpPr>
        <p:spPr>
          <a:xfrm>
            <a:off x="112295" y="4780989"/>
            <a:ext cx="51203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u="sng" dirty="0" err="1">
                <a:latin typeface="Comic Sans MS" panose="030F0702030302020204" pitchFamily="66" charset="0"/>
              </a:rPr>
              <a:t>Gweithgareddau</a:t>
            </a:r>
            <a:r>
              <a:rPr lang="en-US" sz="2400" u="sng" dirty="0">
                <a:latin typeface="Comic Sans MS" panose="030F0702030302020204" pitchFamily="66" charset="0"/>
              </a:rPr>
              <a:t> tri - Iechyd a </a:t>
            </a:r>
            <a:r>
              <a:rPr lang="en-US" sz="2400" u="sng" dirty="0" err="1">
                <a:latin typeface="Comic Sans MS" panose="030F0702030302020204" pitchFamily="66" charset="0"/>
              </a:rPr>
              <a:t>lles</a:t>
            </a:r>
            <a:endParaRPr lang="en-US" sz="2400" u="sng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60FA13-3925-21FF-FAB4-CAD4D942F53A}"/>
              </a:ext>
            </a:extLst>
          </p:cNvPr>
          <p:cNvSpPr txBox="1"/>
          <p:nvPr/>
        </p:nvSpPr>
        <p:spPr>
          <a:xfrm>
            <a:off x="112295" y="5499328"/>
            <a:ext cx="1193532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gall y plant </a:t>
            </a:r>
            <a:r>
              <a:rPr lang="en-US" sz="2000" dirty="0" err="1">
                <a:latin typeface="Comic Sans MS" panose="030F0702030302020204" pitchFamily="66" charset="0"/>
              </a:rPr>
              <a:t>ddilyn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meini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prawf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llwyddiant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patrwm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88063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3B78DF-938F-942E-E7B5-D656269304D8}"/>
              </a:ext>
            </a:extLst>
          </p:cNvPr>
          <p:cNvSpPr txBox="1"/>
          <p:nvPr/>
        </p:nvSpPr>
        <p:spPr>
          <a:xfrm>
            <a:off x="280737" y="258901"/>
            <a:ext cx="1163052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Yn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adolygu'r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patrymau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 ‘</a:t>
            </a:r>
            <a:r>
              <a:rPr lang="en-US" sz="2000" dirty="0" err="1">
                <a:latin typeface="Comic Sans MS" panose="030F0702030302020204" pitchFamily="66" charset="0"/>
              </a:rPr>
              <a:t>Dylwn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’ a ‘</a:t>
            </a:r>
            <a:r>
              <a:rPr lang="en-US" sz="2000" dirty="0" err="1">
                <a:latin typeface="Comic Sans MS" panose="030F0702030302020204" pitchFamily="66" charset="0"/>
              </a:rPr>
              <a:t>Ddylwn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ddim</a:t>
            </a:r>
            <a:r>
              <a:rPr lang="en-US" sz="2000" dirty="0">
                <a:latin typeface="Comic Sans MS" panose="030F0702030302020204" pitchFamily="66" charset="0"/>
              </a:rPr>
              <a:t>’.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adolygu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hamdden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rhestr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wirio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lles</a:t>
            </a:r>
            <a:r>
              <a:rPr lang="en-US" sz="2000" dirty="0">
                <a:latin typeface="Comic Sans MS" panose="030F0702030302020204" pitchFamily="66" charset="0"/>
              </a:rPr>
              <a:t> am y </a:t>
            </a:r>
            <a:r>
              <a:rPr lang="en-US" sz="2000" dirty="0" err="1">
                <a:latin typeface="Comic Sans MS" panose="030F0702030302020204" pitchFamily="66" charset="0"/>
              </a:rPr>
              <a:t>penwythnos</a:t>
            </a:r>
            <a:r>
              <a:rPr lang="en-US" sz="2000" dirty="0">
                <a:latin typeface="Comic Sans MS" panose="030F0702030302020204" pitchFamily="66" charset="0"/>
              </a:rPr>
              <a:t>. Yn </a:t>
            </a:r>
            <a:r>
              <a:rPr lang="en-US" sz="2000" dirty="0" err="1">
                <a:latin typeface="Comic Sans MS" panose="030F0702030302020204" pitchFamily="66" charset="0"/>
              </a:rPr>
              <a:t>gyntaf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cynllunio'r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Wedyn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defnyddio’r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cynllun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help yr </a:t>
            </a:r>
            <a:r>
              <a:rPr lang="en-US" sz="2000" dirty="0" err="1">
                <a:latin typeface="Comic Sans MS" panose="030F0702030302020204" pitchFamily="66" charset="0"/>
              </a:rPr>
              <a:t>ysgrifennu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Defnyddio’r</a:t>
            </a:r>
            <a:r>
              <a:rPr lang="en-US" sz="2000" dirty="0">
                <a:latin typeface="Comic Sans MS" panose="030F0702030302020204" pitchFamily="66" charset="0"/>
              </a:rPr>
              <a:t> mat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am help,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Hefyd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brawddegau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cadarnhaol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negyddol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yr </a:t>
            </a:r>
            <a:r>
              <a:rPr lang="en-US" sz="2000" dirty="0" err="1">
                <a:latin typeface="Comic Sans MS" panose="030F0702030302020204" pitchFamily="66" charset="0"/>
              </a:rPr>
              <a:t>athro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yr </a:t>
            </a:r>
            <a:r>
              <a:rPr lang="en-US" sz="2000" dirty="0" err="1">
                <a:latin typeface="Comic Sans MS" panose="030F0702030302020204" pitchFamily="66" charset="0"/>
              </a:rPr>
              <a:t>enghraifft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gyfarwyddyd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F5D4FCE-635F-5114-DD64-E69DC9F578E1}"/>
              </a:ext>
            </a:extLst>
          </p:cNvPr>
          <p:cNvSpPr/>
          <p:nvPr/>
        </p:nvSpPr>
        <p:spPr>
          <a:xfrm>
            <a:off x="280737" y="3635395"/>
            <a:ext cx="77668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u="sng" dirty="0" err="1">
                <a:ln w="0"/>
                <a:latin typeface="Comic Sans MS" panose="030F0702030302020204" pitchFamily="66" charset="0"/>
              </a:rPr>
              <a:t>G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weithgarddeu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pedwar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– Y 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Celfyddydau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Myneglannol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FC5B44-9CBD-D597-F93E-152EDA88B546}"/>
              </a:ext>
            </a:extLst>
          </p:cNvPr>
          <p:cNvSpPr txBox="1"/>
          <p:nvPr/>
        </p:nvSpPr>
        <p:spPr>
          <a:xfrm>
            <a:off x="345478" y="4303455"/>
            <a:ext cx="1184652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Comic Sans MS" panose="030F0702030302020204" pitchFamily="66" charset="0"/>
              </a:rPr>
              <a:t>Pan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ymweld</a:t>
            </a:r>
            <a:r>
              <a:rPr lang="en-US" sz="2000" dirty="0">
                <a:latin typeface="Comic Sans MS" panose="030F0702030302020204" pitchFamily="66" charset="0"/>
              </a:rPr>
              <a:t> Ysgol </a:t>
            </a:r>
            <a:r>
              <a:rPr lang="en-US" sz="2000" dirty="0" err="1">
                <a:latin typeface="Comic Sans MS" panose="030F0702030302020204" pitchFamily="66" charset="0"/>
              </a:rPr>
              <a:t>Gynradd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Portmead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ces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ysbrydoli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posteri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eirfa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ddangosir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neuadd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plant. </a:t>
            </a:r>
            <a:r>
              <a:rPr lang="en-US" sz="2000" dirty="0" err="1">
                <a:latin typeface="Comic Sans MS" panose="030F0702030302020204" pitchFamily="66" charset="0"/>
              </a:rPr>
              <a:t>Sylwais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un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o </a:t>
            </a:r>
            <a:r>
              <a:rPr lang="en-US" sz="2000" dirty="0" err="1">
                <a:latin typeface="Comic Sans MS" panose="030F0702030302020204" pitchFamily="66" charset="0"/>
              </a:rPr>
              <a:t>rannau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creu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pan </a:t>
            </a:r>
            <a:r>
              <a:rPr lang="en-US" sz="2000" dirty="0" err="1">
                <a:latin typeface="Comic Sans MS" panose="030F0702030302020204" pitchFamily="66" charset="0"/>
              </a:rPr>
              <a:t>fydd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tynnu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lluniau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labelu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rhannau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Wedyn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lluniau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dangos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neuadd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35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9F8BA77-6A62-4CE1-0674-56FD48B787F0}"/>
              </a:ext>
            </a:extLst>
          </p:cNvPr>
          <p:cNvSpPr txBox="1"/>
          <p:nvPr/>
        </p:nvSpPr>
        <p:spPr>
          <a:xfrm>
            <a:off x="157843" y="306365"/>
            <a:ext cx="11876314" cy="29238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y plant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gyda’r</a:t>
            </a:r>
            <a:r>
              <a:rPr lang="en-US" sz="2000" dirty="0">
                <a:latin typeface="Comic Sans MS" panose="030F0702030302020204" pitchFamily="66" charset="0"/>
              </a:rPr>
              <a:t> partner.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un partner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gofyn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cwestiwn</a:t>
            </a:r>
            <a:r>
              <a:rPr lang="en-US" sz="2000" dirty="0">
                <a:latin typeface="Comic Sans MS" panose="030F0702030302020204" pitchFamily="66" charset="0"/>
              </a:rPr>
              <a:t> ‘Beth </a:t>
            </a:r>
            <a:r>
              <a:rPr lang="en-US" sz="2000" dirty="0" err="1">
                <a:latin typeface="Comic Sans MS" panose="030F0702030302020204" pitchFamily="66" charset="0"/>
              </a:rPr>
              <a:t>sy’n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arnat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</a:t>
            </a:r>
            <a:r>
              <a:rPr lang="en-US" sz="2000" dirty="0">
                <a:latin typeface="Comic Sans MS" panose="030F0702030302020204" pitchFamily="66" charset="0"/>
              </a:rPr>
              <a:t>?’ a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un partner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ateb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</a:t>
            </a:r>
            <a:r>
              <a:rPr lang="en-US" sz="2000" dirty="0">
                <a:latin typeface="Comic Sans MS" panose="030F0702030302020204" pitchFamily="66" charset="0"/>
              </a:rPr>
              <a:t> ‘Mae _____</a:t>
            </a:r>
            <a:r>
              <a:rPr lang="en-US" sz="2000" dirty="0" err="1">
                <a:latin typeface="Comic Sans MS" panose="030F0702030302020204" pitchFamily="66" charset="0"/>
              </a:rPr>
              <a:t>tost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</a:t>
            </a:r>
            <a:r>
              <a:rPr lang="en-US" sz="2000" dirty="0">
                <a:latin typeface="Comic Sans MS" panose="030F0702030302020204" pitchFamily="66" charset="0"/>
              </a:rPr>
              <a:t> fi.’, </a:t>
            </a:r>
            <a:r>
              <a:rPr lang="en-US" sz="2000" dirty="0" err="1">
                <a:latin typeface="Comic Sans MS" panose="030F0702030302020204" pitchFamily="66" charset="0"/>
              </a:rPr>
              <a:t>disgrifio’r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gwahanol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rannau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angen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partner </a:t>
            </a:r>
            <a:r>
              <a:rPr lang="en-US" sz="2000" dirty="0" err="1">
                <a:latin typeface="Comic Sans MS" panose="030F0702030302020204" pitchFamily="66" charset="0"/>
              </a:rPr>
              <a:t>wrando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fod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rhan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corff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thynnu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llun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Ymestyn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dasg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cwestiwniau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ofyn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i’r</a:t>
            </a:r>
            <a:r>
              <a:rPr lang="en-US" sz="2000" dirty="0">
                <a:latin typeface="Comic Sans MS" panose="030F0702030302020204" pitchFamily="66" charset="0"/>
              </a:rPr>
              <a:t> plant am y poster – </a:t>
            </a:r>
          </a:p>
          <a:p>
            <a:r>
              <a:rPr lang="en-US" sz="2000" dirty="0">
                <a:latin typeface="Comic Sans MS" panose="030F0702030302020204" pitchFamily="66" charset="0"/>
              </a:rPr>
              <a:t>Beth </a:t>
            </a:r>
            <a:r>
              <a:rPr lang="en-US" sz="2000" dirty="0" err="1">
                <a:latin typeface="Comic Sans MS" panose="030F0702030302020204" pitchFamily="66" charset="0"/>
              </a:rPr>
              <a:t>ydy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hwn</a:t>
            </a:r>
            <a:r>
              <a:rPr lang="en-US" sz="2000" dirty="0">
                <a:latin typeface="Comic Sans MS" panose="030F0702030302020204" pitchFamily="66" charset="0"/>
              </a:rPr>
              <a:t>?</a:t>
            </a:r>
          </a:p>
          <a:p>
            <a:r>
              <a:rPr lang="en-US" sz="2000" dirty="0">
                <a:latin typeface="Comic Sans MS" panose="030F0702030302020204" pitchFamily="66" charset="0"/>
              </a:rPr>
              <a:t>Beth </a:t>
            </a:r>
            <a:r>
              <a:rPr lang="en-US" sz="2000" dirty="0" err="1">
                <a:latin typeface="Comic Sans MS" panose="030F0702030302020204" pitchFamily="66" charset="0"/>
              </a:rPr>
              <a:t>ydy</a:t>
            </a:r>
            <a:r>
              <a:rPr lang="en-US" sz="2000" dirty="0">
                <a:latin typeface="Comic Sans MS" panose="030F0702030302020204" pitchFamily="66" charset="0"/>
              </a:rPr>
              <a:t> hon?</a:t>
            </a:r>
          </a:p>
          <a:p>
            <a:r>
              <a:rPr lang="en-US" sz="2000" dirty="0">
                <a:latin typeface="Comic Sans MS" panose="030F0702030302020204" pitchFamily="66" charset="0"/>
              </a:rPr>
              <a:t>Beth </a:t>
            </a:r>
            <a:r>
              <a:rPr lang="en-US" sz="2000" dirty="0" err="1">
                <a:latin typeface="Comic Sans MS" panose="030F0702030302020204" pitchFamily="66" charset="0"/>
              </a:rPr>
              <a:t>ydy’r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rhain</a:t>
            </a:r>
            <a:r>
              <a:rPr lang="en-US" sz="2000" dirty="0">
                <a:latin typeface="Comic Sans MS" panose="030F0702030302020204" pitchFamily="66" charset="0"/>
              </a:rPr>
              <a:t>?</a:t>
            </a:r>
          </a:p>
          <a:p>
            <a:r>
              <a:rPr lang="en-US" sz="2000" dirty="0">
                <a:latin typeface="Comic Sans MS" panose="030F0702030302020204" pitchFamily="66" charset="0"/>
              </a:rPr>
              <a:t>Beth </a:t>
            </a:r>
            <a:r>
              <a:rPr lang="en-US" sz="2000" dirty="0" err="1">
                <a:latin typeface="Comic Sans MS" panose="030F0702030302020204" pitchFamily="66" charset="0"/>
              </a:rPr>
              <a:t>rydych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chi’n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gallu</a:t>
            </a:r>
            <a:r>
              <a:rPr lang="en-US" sz="2000" dirty="0">
                <a:latin typeface="Comic Sans MS" panose="030F0702030302020204" pitchFamily="66" charset="0"/>
              </a:rPr>
              <a:t> weld?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BC6056-6F04-21AD-8D12-84959DF2A954}"/>
              </a:ext>
            </a:extLst>
          </p:cNvPr>
          <p:cNvSpPr/>
          <p:nvPr/>
        </p:nvSpPr>
        <p:spPr>
          <a:xfrm>
            <a:off x="157843" y="3429000"/>
            <a:ext cx="11876313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400" u="sng" dirty="0" err="1">
                <a:ln w="0"/>
                <a:latin typeface="Comic Sans MS" panose="030F0702030302020204" pitchFamily="66" charset="0"/>
              </a:rPr>
              <a:t>G</a:t>
            </a:r>
            <a:r>
              <a:rPr lang="en-GB" sz="240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weithgarddeu</a:t>
            </a:r>
            <a:r>
              <a:rPr lang="en-GB" sz="2400" u="sng" cap="none" spc="0" dirty="0">
                <a:ln w="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40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pump - </a:t>
            </a:r>
            <a:r>
              <a:rPr lang="en-US" sz="2400" u="sng" dirty="0">
                <a:solidFill>
                  <a:schemeClr val="tx1"/>
                </a:solidFill>
                <a:latin typeface="Comic Sans MS" panose="030F0702030302020204" pitchFamily="66" charset="0"/>
              </a:rPr>
              <a:t>Y </a:t>
            </a:r>
            <a:r>
              <a:rPr lang="en-US" sz="2400" u="sng" dirty="0" err="1">
                <a:solidFill>
                  <a:schemeClr val="tx1"/>
                </a:solidFill>
                <a:latin typeface="Comic Sans MS" panose="030F0702030302020204" pitchFamily="66" charset="0"/>
              </a:rPr>
              <a:t>Dyniaethau</a:t>
            </a:r>
            <a:r>
              <a:rPr lang="en-US" sz="2000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</a:t>
            </a:r>
            <a:endParaRPr lang="en-US" sz="20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  <a:p>
            <a:pPr algn="ctr"/>
            <a:endParaRPr lang="en-GB" sz="20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Rydw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wedi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dewis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gweithgaredd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achos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mae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Richard Burton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berson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chwaraeon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pwysig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yng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Nghymru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.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Gwelais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yr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athrawon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defnyddio’r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patrwm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‘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e’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meicro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dysgu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dda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. Yn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gyntaf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bydd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angen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i’r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plant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ddarllen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erthygl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Newsround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Richard Burton,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wedyn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gorffen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brawddegau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gywir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– </a:t>
            </a:r>
          </a:p>
          <a:p>
            <a:endParaRPr lang="en-GB" sz="2000" b="0" cap="none" spc="0" dirty="0" err="1">
              <a:ln w="0"/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2" name="Picture 1" descr="Home - CBBC Newsround">
            <a:extLst>
              <a:ext uri="{FF2B5EF4-FFF2-40B4-BE49-F238E27FC236}">
                <a16:creationId xmlns:a16="http://schemas.microsoft.com/office/drawing/2014/main" id="{E56CD0C8-02B3-EF2C-12DE-E83EB9BDC082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57" t="30730" r="6704" b="31838"/>
          <a:stretch/>
        </p:blipFill>
        <p:spPr bwMode="auto">
          <a:xfrm>
            <a:off x="239475" y="5628306"/>
            <a:ext cx="2823214" cy="6513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39885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3BB36E-C150-E2CF-674C-36D5503E34E5}"/>
              </a:ext>
            </a:extLst>
          </p:cNvPr>
          <p:cNvSpPr/>
          <p:nvPr/>
        </p:nvSpPr>
        <p:spPr>
          <a:xfrm>
            <a:off x="80210" y="3198167"/>
            <a:ext cx="939712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u="sng" dirty="0" err="1">
                <a:ln w="0"/>
                <a:latin typeface="Comic Sans MS" panose="030F0702030302020204" pitchFamily="66" charset="0"/>
              </a:rPr>
              <a:t>G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weithgarddeu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chwech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–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Iethoedd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,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Llythrennedd</a:t>
            </a:r>
            <a:r>
              <a:rPr lang="en-GB" sz="2400" b="0" u="sng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a </a:t>
            </a:r>
            <a:r>
              <a:rPr lang="en-GB" sz="2400" b="0" u="sng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Chyfathrebu</a:t>
            </a:r>
            <a:endParaRPr lang="en-GB" sz="2400" b="0" u="sng" cap="none" spc="0" dirty="0">
              <a:ln w="0"/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A3F66A-CCDF-443B-2E60-5917089148A6}"/>
              </a:ext>
            </a:extLst>
          </p:cNvPr>
          <p:cNvSpPr txBox="1"/>
          <p:nvPr/>
        </p:nvSpPr>
        <p:spPr>
          <a:xfrm>
            <a:off x="160421" y="2476897"/>
            <a:ext cx="1203157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Rydw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i'n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gobeithio'r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gweithgaredd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datblygu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darllen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.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Bydd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y plant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asesu'r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partner.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368FD6-A95A-DD7D-B352-A0E66FFA3522}"/>
              </a:ext>
            </a:extLst>
          </p:cNvPr>
          <p:cNvSpPr txBox="1"/>
          <p:nvPr/>
        </p:nvSpPr>
        <p:spPr>
          <a:xfrm>
            <a:off x="160421" y="377325"/>
            <a:ext cx="6096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Richard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Burtonn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yn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dod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o…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gwallt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gwisgo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gweithio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dwlu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ar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  <a:p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Roedd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e’n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GB" sz="2000" b="0" cap="none" spc="0" dirty="0" err="1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mwynhau</a:t>
            </a:r>
            <a:r>
              <a:rPr lang="en-GB" sz="2000" b="0" cap="none" spc="0" dirty="0">
                <a:ln w="0"/>
                <a:solidFill>
                  <a:schemeClr val="tx1"/>
                </a:solidFill>
                <a:latin typeface="Comic Sans MS" panose="030F0702030302020204" pitchFamily="66" charset="0"/>
              </a:rPr>
              <a:t>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A473FE-7ACF-59DB-20FD-FD9E44A8B8F6}"/>
              </a:ext>
            </a:extLst>
          </p:cNvPr>
          <p:cNvSpPr txBox="1"/>
          <p:nvPr/>
        </p:nvSpPr>
        <p:spPr>
          <a:xfrm>
            <a:off x="160421" y="3892681"/>
            <a:ext cx="84878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dewis</a:t>
            </a:r>
            <a:r>
              <a:rPr lang="en-US" sz="2000" dirty="0">
                <a:latin typeface="Comic Sans MS" panose="030F0702030302020204" pitchFamily="66" charset="0"/>
              </a:rPr>
              <a:t> y </a:t>
            </a:r>
            <a:r>
              <a:rPr lang="en-US" sz="2000" dirty="0" err="1">
                <a:latin typeface="Comic Sans MS" panose="030F0702030302020204" pitchFamily="66" charset="0"/>
              </a:rPr>
              <a:t>gweithgaredd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achos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ces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ysbrydoli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erbyn</a:t>
            </a:r>
            <a:r>
              <a:rPr lang="en-US" sz="2000" dirty="0">
                <a:latin typeface="Comic Sans MS" panose="030F0702030302020204" pitchFamily="66" charset="0"/>
              </a:rPr>
              <a:t> Clare </a:t>
            </a:r>
            <a:r>
              <a:rPr lang="en-US" sz="2000" dirty="0" err="1">
                <a:latin typeface="Comic Sans MS" panose="030F0702030302020204" pitchFamily="66" charset="0"/>
              </a:rPr>
              <a:t>Seccombe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gwahanol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helpu</a:t>
            </a:r>
            <a:r>
              <a:rPr lang="en-US" sz="2000" dirty="0">
                <a:latin typeface="Comic Sans MS" panose="030F0702030302020204" pitchFamily="66" charset="0"/>
              </a:rPr>
              <a:t> plant </a:t>
            </a:r>
            <a:r>
              <a:rPr lang="en-US" sz="2000" dirty="0" err="1">
                <a:latin typeface="Comic Sans MS" panose="030F0702030302020204" pitchFamily="66" charset="0"/>
              </a:rPr>
              <a:t>dysgu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iaith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newydd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Mwynheais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archwilio'r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gwahanol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weithgaredd</a:t>
            </a:r>
            <a:r>
              <a:rPr lang="en-US" sz="2000" dirty="0">
                <a:latin typeface="Comic Sans MS" panose="030F0702030302020204" pitchFamily="66" charset="0"/>
              </a:rPr>
              <a:t> ac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gweithgareddau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newydd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llyfr</a:t>
            </a:r>
            <a:r>
              <a:rPr lang="en-US" sz="2000" dirty="0">
                <a:latin typeface="Comic Sans MS" panose="030F0702030302020204" pitchFamily="66" charset="0"/>
              </a:rPr>
              <a:t> Clare </a:t>
            </a:r>
            <a:r>
              <a:rPr lang="en-US" sz="2000" dirty="0" err="1">
                <a:latin typeface="Comic Sans MS" panose="030F0702030302020204" pitchFamily="66" charset="0"/>
              </a:rPr>
              <a:t>Seccombe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Roeddwn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cynnwys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adnodd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fy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mhortffolio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ddatblygu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sgiliau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cyfathrebu</a:t>
            </a:r>
            <a:r>
              <a:rPr lang="en-US" sz="2000" dirty="0">
                <a:latin typeface="Comic Sans MS" panose="030F0702030302020204" pitchFamily="66" charset="0"/>
              </a:rPr>
              <a:t>. Yn y </a:t>
            </a:r>
            <a:r>
              <a:rPr lang="en-US" sz="2000" dirty="0" err="1">
                <a:latin typeface="Comic Sans MS" panose="030F0702030302020204" pitchFamily="66" charset="0"/>
              </a:rPr>
              <a:t>llyfr</a:t>
            </a:r>
            <a:r>
              <a:rPr lang="en-US" sz="2000" dirty="0">
                <a:latin typeface="Comic Sans MS" panose="030F0702030302020204" pitchFamily="66" charset="0"/>
              </a:rPr>
              <a:t> ac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yr Hwb,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credu</a:t>
            </a:r>
            <a:r>
              <a:rPr lang="en-US" sz="2000" dirty="0">
                <a:latin typeface="Comic Sans MS" panose="030F0702030302020204" pitchFamily="66" charset="0"/>
              </a:rPr>
              <a:t> bod ‘Trapdoor’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adnodd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gwych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ddatblygu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sgiliau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gwrando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siarad</a:t>
            </a:r>
            <a:r>
              <a:rPr lang="en-US" sz="2000" dirty="0">
                <a:latin typeface="Comic Sans MS" panose="030F0702030302020204" pitchFamily="66" charset="0"/>
              </a:rPr>
              <a:t> a </a:t>
            </a:r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Templates for different MFL activities | Teaching Resources">
            <a:extLst>
              <a:ext uri="{FF2B5EF4-FFF2-40B4-BE49-F238E27FC236}">
                <a16:creationId xmlns:a16="http://schemas.microsoft.com/office/drawing/2014/main" id="{9E9CA6F4-8BF3-E90C-F51E-1E3146C960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5360" y="3758857"/>
            <a:ext cx="3209925" cy="18097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00061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C3377B-9B2D-89EB-AF3C-8420E08E6E3D}"/>
              </a:ext>
            </a:extLst>
          </p:cNvPr>
          <p:cNvSpPr txBox="1"/>
          <p:nvPr/>
        </p:nvSpPr>
        <p:spPr>
          <a:xfrm>
            <a:off x="85379" y="130880"/>
            <a:ext cx="1198910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 err="1">
                <a:latin typeface="Comic Sans MS" panose="030F0702030302020204" pitchFamily="66" charset="0"/>
              </a:rPr>
              <a:t>Bydd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angen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i’r</a:t>
            </a:r>
            <a:r>
              <a:rPr lang="en-US" sz="1800" dirty="0">
                <a:latin typeface="Comic Sans MS" panose="030F0702030302020204" pitchFamily="66" charset="0"/>
              </a:rPr>
              <a:t> plant </a:t>
            </a:r>
            <a:r>
              <a:rPr lang="en-US" sz="1800" dirty="0" err="1">
                <a:latin typeface="Comic Sans MS" panose="030F0702030302020204" pitchFamily="66" charset="0"/>
              </a:rPr>
              <a:t>ddefnyddio’r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patrymau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brawddegau</a:t>
            </a:r>
            <a:r>
              <a:rPr lang="en-US" sz="1800" dirty="0">
                <a:latin typeface="Comic Sans MS" panose="030F0702030302020204" pitchFamily="66" charset="0"/>
              </a:rPr>
              <a:t> ‘</a:t>
            </a:r>
            <a:r>
              <a:rPr lang="en-US" sz="1800" dirty="0" err="1">
                <a:latin typeface="Comic Sans MS" panose="030F0702030302020204" pitchFamily="66" charset="0"/>
              </a:rPr>
              <a:t>Rydw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i’n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hoffi</a:t>
            </a:r>
            <a:r>
              <a:rPr lang="en-US" sz="1800" dirty="0"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latin typeface="Comic Sans MS" panose="030F0702030302020204" pitchFamily="66" charset="0"/>
              </a:rPr>
              <a:t>Dydw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i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ddim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yn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hoffi</a:t>
            </a:r>
            <a:r>
              <a:rPr lang="en-US" sz="1800" dirty="0"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latin typeface="Comic Sans MS" panose="030F0702030302020204" pitchFamily="66" charset="0"/>
              </a:rPr>
              <a:t>Rydw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i’n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meddwl</a:t>
            </a:r>
            <a:r>
              <a:rPr lang="en-US" sz="1800" dirty="0"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latin typeface="Comic Sans MS" panose="030F0702030302020204" pitchFamily="66" charset="0"/>
              </a:rPr>
              <a:t>Rydw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i’n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credu</a:t>
            </a:r>
            <a:r>
              <a:rPr lang="en-US" sz="1800" dirty="0"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latin typeface="Comic Sans MS" panose="030F0702030302020204" pitchFamily="66" charset="0"/>
              </a:rPr>
              <a:t>Fy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hoff</a:t>
            </a:r>
            <a:r>
              <a:rPr lang="en-US" sz="1800" dirty="0"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latin typeface="Comic Sans MS" panose="030F0702030302020204" pitchFamily="66" charset="0"/>
              </a:rPr>
              <a:t>Rydw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i’n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casáu</a:t>
            </a:r>
            <a:r>
              <a:rPr lang="en-US" sz="1800" dirty="0">
                <a:latin typeface="Comic Sans MS" panose="030F0702030302020204" pitchFamily="66" charset="0"/>
              </a:rPr>
              <a:t>’ </a:t>
            </a:r>
            <a:r>
              <a:rPr lang="en-US" sz="1800" dirty="0" err="1">
                <a:latin typeface="Comic Sans MS" panose="030F0702030302020204" pitchFamily="66" charset="0"/>
              </a:rPr>
              <a:t>creu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atebion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gwahanol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gan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ddefnyddio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gwahanol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chwaraeon</a:t>
            </a:r>
            <a:r>
              <a:rPr lang="en-US" sz="1800" dirty="0">
                <a:latin typeface="Comic Sans MS" panose="030F0702030302020204" pitchFamily="66" charset="0"/>
              </a:rPr>
              <a:t>. </a:t>
            </a:r>
            <a:r>
              <a:rPr lang="en-US" sz="1800" dirty="0" err="1">
                <a:latin typeface="Comic Sans MS" panose="030F0702030302020204" pitchFamily="66" charset="0"/>
              </a:rPr>
              <a:t>Bydd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angen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i’r</a:t>
            </a:r>
            <a:r>
              <a:rPr lang="en-US" sz="1800" dirty="0">
                <a:latin typeface="Comic Sans MS" panose="030F0702030302020204" pitchFamily="66" charset="0"/>
              </a:rPr>
              <a:t> plant </a:t>
            </a:r>
            <a:r>
              <a:rPr lang="en-US" sz="1800" dirty="0" err="1">
                <a:latin typeface="Comic Sans MS" panose="030F0702030302020204" pitchFamily="66" charset="0"/>
              </a:rPr>
              <a:t>ddefnyddio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achos</a:t>
            </a:r>
            <a:r>
              <a:rPr lang="en-US" sz="1800" dirty="0">
                <a:latin typeface="Comic Sans MS" panose="030F0702030302020204" pitchFamily="66" charset="0"/>
              </a:rPr>
              <a:t>, </a:t>
            </a:r>
            <a:r>
              <a:rPr lang="en-US" sz="1800" dirty="0" err="1">
                <a:latin typeface="Comic Sans MS" panose="030F0702030302020204" pitchFamily="66" charset="0"/>
              </a:rPr>
              <a:t>ond</a:t>
            </a:r>
            <a:r>
              <a:rPr lang="en-US" sz="1800" dirty="0">
                <a:latin typeface="Comic Sans MS" panose="030F0702030302020204" pitchFamily="66" charset="0"/>
              </a:rPr>
              <a:t>, ac </a:t>
            </a:r>
            <a:r>
              <a:rPr lang="en-US" sz="1800" dirty="0" err="1">
                <a:latin typeface="Comic Sans MS" panose="030F0702030302020204" pitchFamily="66" charset="0"/>
              </a:rPr>
              <a:t>i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ymestyn</a:t>
            </a:r>
            <a:r>
              <a:rPr lang="en-US" sz="1800" dirty="0">
                <a:latin typeface="Comic Sans MS" panose="030F0702030302020204" pitchFamily="66" charset="0"/>
              </a:rPr>
              <a:t> </a:t>
            </a:r>
            <a:r>
              <a:rPr lang="en-US" sz="1800" dirty="0" err="1">
                <a:latin typeface="Comic Sans MS" panose="030F0702030302020204" pitchFamily="66" charset="0"/>
              </a:rPr>
              <a:t>brawddeg</a:t>
            </a:r>
            <a:r>
              <a:rPr lang="en-US" sz="18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813801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D63D70-5CFC-AACE-F469-4B3747C069EE}"/>
              </a:ext>
            </a:extLst>
          </p:cNvPr>
          <p:cNvSpPr/>
          <p:nvPr/>
        </p:nvSpPr>
        <p:spPr>
          <a:xfrm>
            <a:off x="3406802" y="3429000"/>
            <a:ext cx="53783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</a:t>
            </a:r>
            <a:r>
              <a:rPr lang="en-GB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athemateg</a:t>
            </a:r>
            <a:r>
              <a:rPr lang="en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a </a:t>
            </a:r>
            <a:r>
              <a:rPr lang="en-GB" sz="3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Rhifedd</a:t>
            </a:r>
            <a:r>
              <a:rPr lang="en-GB" sz="3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 </a:t>
            </a:r>
            <a:endParaRPr lang="en-GB" sz="3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660828-14E4-6B88-29B2-ED97196F814E}"/>
              </a:ext>
            </a:extLst>
          </p:cNvPr>
          <p:cNvSpPr/>
          <p:nvPr/>
        </p:nvSpPr>
        <p:spPr>
          <a:xfrm>
            <a:off x="2318250" y="2069459"/>
            <a:ext cx="725070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weithgarddeu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un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B4F1C85-08EC-54C9-3D7F-689DF1F07393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A8F7FF-0CA2-75BF-9837-E2CD066D1A45}"/>
              </a:ext>
            </a:extLst>
          </p:cNvPr>
          <p:cNvSpPr/>
          <p:nvPr/>
        </p:nvSpPr>
        <p:spPr>
          <a:xfrm>
            <a:off x="10416687" y="387420"/>
            <a:ext cx="153869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lafar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09112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F51CC53-5389-46F5-5C88-49495F51D7C9}"/>
              </a:ext>
            </a:extLst>
          </p:cNvPr>
          <p:cNvSpPr/>
          <p:nvPr/>
        </p:nvSpPr>
        <p:spPr>
          <a:xfrm>
            <a:off x="103342" y="-1662"/>
            <a:ext cx="380501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u="sng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Cynorthwyydd</a:t>
            </a:r>
            <a:r>
              <a:rPr lang="en-GB" sz="2800" b="0" u="sng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u="sng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Addysgu</a:t>
            </a:r>
            <a:endParaRPr lang="en-GB" sz="2800" b="0" u="sng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026" name="Picture 2" descr="SANTITY Children Time Learning Clock, Adjustable Educational Alarm ...">
            <a:extLst>
              <a:ext uri="{FF2B5EF4-FFF2-40B4-BE49-F238E27FC236}">
                <a16:creationId xmlns:a16="http://schemas.microsoft.com/office/drawing/2014/main" id="{37F708FA-C7EE-473F-8A8C-706092BDB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9645" y="240688"/>
            <a:ext cx="1579052" cy="157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853205-8200-B0C3-8E66-AF267A30187E}"/>
              </a:ext>
            </a:extLst>
          </p:cNvPr>
          <p:cNvSpPr txBox="1"/>
          <p:nvPr/>
        </p:nvSpPr>
        <p:spPr>
          <a:xfrm>
            <a:off x="98004" y="2753015"/>
            <a:ext cx="1111717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roesa’r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eisteddwch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dawel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bawb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gwrandewch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arna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Gwrandewch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cyfarwyddiau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ofalus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.”</a:t>
            </a:r>
          </a:p>
          <a:p>
            <a:endParaRPr lang="en-US" sz="2000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y nod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wers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“Heddiw,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sut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ddarllen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amserlenni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adolygu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wythnos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ddiwethaf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Faint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gloch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ydy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hi?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ateb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– Mae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…”</a:t>
            </a:r>
            <a:endParaRPr lang="en-GB" sz="20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2000" kern="1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000" u="sng" kern="100" dirty="0" err="1">
                <a:solidFill>
                  <a:srgbClr val="FFC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Drilio</a:t>
            </a:r>
            <a:r>
              <a:rPr lang="en-GB" sz="2000" u="sng" kern="100" dirty="0">
                <a:solidFill>
                  <a:srgbClr val="FFC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ynganu</a:t>
            </a:r>
            <a:r>
              <a:rPr lang="en-GB" sz="2000" u="sng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2000" u="sng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’r</a:t>
            </a:r>
            <a:r>
              <a:rPr lang="en-GB" sz="2000" u="sng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plant, </a:t>
            </a:r>
            <a:r>
              <a:rPr lang="en-GB" sz="2000" u="sng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os</a:t>
            </a:r>
            <a:r>
              <a:rPr lang="en-GB" sz="2000" u="sng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gweli</a:t>
            </a:r>
            <a:r>
              <a:rPr lang="en-GB" sz="2000" u="sng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di’n</a:t>
            </a:r>
            <a:r>
              <a:rPr lang="en-GB" sz="2000" u="sng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 err="1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dda</a:t>
            </a:r>
            <a:r>
              <a:rPr lang="en-GB" sz="2000" u="sng" kern="100" dirty="0"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E77B998-00D5-3C44-EDA0-2A7760061C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9514140"/>
              </p:ext>
            </p:extLst>
          </p:nvPr>
        </p:nvGraphicFramePr>
        <p:xfrm>
          <a:off x="208551" y="5403014"/>
          <a:ext cx="10056185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1130">
                  <a:extLst>
                    <a:ext uri="{9D8B030D-6E8A-4147-A177-3AD203B41FA5}">
                      <a16:colId xmlns:a16="http://schemas.microsoft.com/office/drawing/2014/main" val="3696233894"/>
                    </a:ext>
                  </a:extLst>
                </a:gridCol>
                <a:gridCol w="8635055">
                  <a:extLst>
                    <a:ext uri="{9D8B030D-6E8A-4147-A177-3AD203B41FA5}">
                      <a16:colId xmlns:a16="http://schemas.microsoft.com/office/drawing/2014/main" val="238022573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b="0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sz="2000" b="0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amser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drilio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!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Ydych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cofio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?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Ailadroddwch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ar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fy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ôl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200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73016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b="0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Faint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hi?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31084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b="0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dri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416331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325FEAA-B9B7-E97B-570E-881A697DA748}"/>
              </a:ext>
            </a:extLst>
          </p:cNvPr>
          <p:cNvSpPr txBox="1"/>
          <p:nvPr/>
        </p:nvSpPr>
        <p:spPr>
          <a:xfrm>
            <a:off x="98004" y="459746"/>
            <a:ext cx="1079633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Shwmae</a:t>
            </a:r>
            <a:r>
              <a:rPr lang="en-US" sz="2000" dirty="0">
                <a:latin typeface="Comic Sans MS" panose="030F0702030302020204" pitchFamily="66" charset="0"/>
              </a:rPr>
              <a:t> Miss!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gobeithio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eich</a:t>
            </a:r>
            <a:r>
              <a:rPr lang="en-US" sz="2000" dirty="0">
                <a:latin typeface="Comic Sans MS" panose="030F0702030302020204" pitchFamily="66" charset="0"/>
              </a:rPr>
              <a:t> bod </a:t>
            </a:r>
            <a:r>
              <a:rPr lang="en-US" sz="2000" dirty="0" err="1">
                <a:latin typeface="Comic Sans MS" panose="030F0702030302020204" pitchFamily="66" charset="0"/>
              </a:rPr>
              <a:t>ti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iawn</a:t>
            </a:r>
            <a:r>
              <a:rPr lang="en-US" sz="2000" dirty="0">
                <a:latin typeface="Comic Sans MS" panose="030F0702030302020204" pitchFamily="66" charset="0"/>
              </a:rPr>
              <a:t>! </a:t>
            </a:r>
            <a:r>
              <a:rPr lang="en-US" sz="2000" dirty="0" err="1">
                <a:latin typeface="Comic Sans MS" panose="030F0702030302020204" pitchFamily="66" charset="0"/>
              </a:rPr>
              <a:t>Prynhawn</a:t>
            </a:r>
            <a:r>
              <a:rPr lang="en-US" sz="2000" dirty="0">
                <a:latin typeface="Comic Sans MS" panose="030F0702030302020204" pitchFamily="66" charset="0"/>
              </a:rPr>
              <a:t> ‘ma, </a:t>
            </a:r>
            <a:r>
              <a:rPr lang="en-US" sz="2000" dirty="0" err="1">
                <a:latin typeface="Comic Sans MS" panose="030F0702030302020204" pitchFamily="66" charset="0"/>
              </a:rPr>
              <a:t>rydw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eisiau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ti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weithio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grŵp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gwyrdd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os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gweli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di’n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dda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  <a:r>
              <a:rPr lang="en-US" sz="2000" dirty="0" err="1">
                <a:latin typeface="Comic Sans MS" panose="030F0702030302020204" pitchFamily="66" charset="0"/>
              </a:rPr>
              <a:t>Ond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yfory</a:t>
            </a:r>
            <a:r>
              <a:rPr lang="en-US" sz="2000" dirty="0">
                <a:latin typeface="Comic Sans MS" panose="030F0702030302020204" pitchFamily="66" charset="0"/>
              </a:rPr>
              <a:t>, </a:t>
            </a:r>
            <a:r>
              <a:rPr lang="en-US" sz="2000" dirty="0" err="1">
                <a:latin typeface="Comic Sans MS" panose="030F0702030302020204" pitchFamily="66" charset="0"/>
              </a:rPr>
              <a:t>byddi</a:t>
            </a:r>
            <a:r>
              <a:rPr lang="en-US" sz="2000" dirty="0">
                <a:latin typeface="Comic Sans MS" panose="030F0702030302020204" pitchFamily="66" charset="0"/>
              </a:rPr>
              <a:t> di </a:t>
            </a:r>
            <a:r>
              <a:rPr lang="en-US" sz="2000" dirty="0" err="1">
                <a:latin typeface="Comic Sans MS" panose="030F0702030302020204" pitchFamily="66" charset="0"/>
              </a:rPr>
              <a:t>weithio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gyda’r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grŵp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coch</a:t>
            </a:r>
            <a:r>
              <a:rPr lang="en-US" sz="2000" dirty="0">
                <a:latin typeface="Comic Sans MS" panose="030F0702030302020204" pitchFamily="66" charset="0"/>
              </a:rPr>
              <a:t>. Heddiw, </a:t>
            </a:r>
            <a:r>
              <a:rPr lang="en-US" sz="2000" dirty="0" err="1">
                <a:latin typeface="Comic Sans MS" panose="030F0702030302020204" pitchFamily="66" charset="0"/>
              </a:rPr>
              <a:t>bydd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grŵp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coch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dasgau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annibynnol</a:t>
            </a:r>
            <a:r>
              <a:rPr lang="en-US" sz="2000" dirty="0">
                <a:latin typeface="Comic Sans MS" panose="030F0702030302020204" pitchFamily="66" charset="0"/>
              </a:rPr>
              <a:t>. 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  <a:p>
            <a:r>
              <a:rPr lang="en-US" sz="2000" dirty="0" err="1">
                <a:latin typeface="Comic Sans MS" panose="030F0702030302020204" pitchFamily="66" charset="0"/>
              </a:rPr>
              <a:t>Gwnaf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farcio'r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gweith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ôl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ysgol</a:t>
            </a:r>
            <a:r>
              <a:rPr lang="en-US" sz="2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0700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EF5F4C-22E7-F199-F4CD-588F87C465DD}"/>
              </a:ext>
            </a:extLst>
          </p:cNvPr>
          <p:cNvSpPr txBox="1"/>
          <p:nvPr/>
        </p:nvSpPr>
        <p:spPr>
          <a:xfrm>
            <a:off x="336884" y="3429000"/>
            <a:ext cx="11855116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gyntaf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chwaraea’r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ymarfer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gyda’r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Gofynna’r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weithio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mewn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parau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Rydw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eisiau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rhowch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fwrdd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gwahanol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partner.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edrychwch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daflen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”.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Rhaid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aros 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gwrando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yr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Wedyn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dangosa'r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cloc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Rhaid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ti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ddarllen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cwestiwn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“Faint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gloch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ydy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hi?”. 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symud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cownter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cerdyn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pan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gweld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ateb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cywir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angen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plant bob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gywir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cerdyn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bingo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ennill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gêm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gwahaniaethol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dysgwr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endParaRPr lang="en-US" sz="2000" kern="1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Nesaf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cyflwyno’r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brawddeg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Dyweda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wrth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Nawr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byddwn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ni’n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patrwm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newydd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“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Pryd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dechrau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gorffen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______?”. 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Bydd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darllen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yr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amserlen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defnyddio’r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mat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iaith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am help. Y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gwahaniaethol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gweithgareddau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helpu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bob </a:t>
            </a:r>
            <a:r>
              <a:rPr lang="en-US" sz="2000" kern="1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dysgwr</a:t>
            </a:r>
            <a:r>
              <a:rPr lang="en-US" sz="2000" kern="100" dirty="0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34CDA95-5220-F944-867D-9AA5649FF4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776481"/>
              </p:ext>
            </p:extLst>
          </p:nvPr>
        </p:nvGraphicFramePr>
        <p:xfrm>
          <a:off x="465221" y="917608"/>
          <a:ext cx="10056185" cy="1981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21130">
                  <a:extLst>
                    <a:ext uri="{9D8B030D-6E8A-4147-A177-3AD203B41FA5}">
                      <a16:colId xmlns:a16="http://schemas.microsoft.com/office/drawing/2014/main" val="2161690722"/>
                    </a:ext>
                  </a:extLst>
                </a:gridCol>
                <a:gridCol w="8635055">
                  <a:extLst>
                    <a:ext uri="{9D8B030D-6E8A-4147-A177-3AD203B41FA5}">
                      <a16:colId xmlns:a16="http://schemas.microsoft.com/office/drawing/2014/main" val="25086315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b="0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b="0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Faint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hi?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69500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b="0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hanner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awr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saith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0354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dirty="0">
                        <a:latin typeface="Comic Sans MS" panose="030F0702030302020204" pitchFamily="66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8371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0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b="0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Faint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ydy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hi?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8286186"/>
                  </a:ext>
                </a:extLst>
              </a:tr>
              <a:tr h="118979">
                <a:tc>
                  <a:txBody>
                    <a:bodyPr/>
                    <a:lstStyle/>
                    <a:p>
                      <a:r>
                        <a:rPr lang="en-US" sz="2000" b="0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b="0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0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Mae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hi’n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chwarter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wedi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un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gloch</a:t>
                      </a:r>
                      <a:r>
                        <a:rPr lang="en-US" sz="2000" dirty="0">
                          <a:latin typeface="Comic Sans MS" panose="030F0702030302020204" pitchFamily="66" charset="0"/>
                          <a:cs typeface="Times New Roman" panose="02020603050405020304" pitchFamily="18" charset="0"/>
                        </a:rPr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96012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3249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FA47434-E33F-F2B5-57D8-4BF097E2DF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58080"/>
              </p:ext>
            </p:extLst>
          </p:nvPr>
        </p:nvGraphicFramePr>
        <p:xfrm>
          <a:off x="289698" y="2876497"/>
          <a:ext cx="11372850" cy="2316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94723">
                  <a:extLst>
                    <a:ext uri="{9D8B030D-6E8A-4147-A177-3AD203B41FA5}">
                      <a16:colId xmlns:a16="http://schemas.microsoft.com/office/drawing/2014/main" val="3936108667"/>
                    </a:ext>
                  </a:extLst>
                </a:gridCol>
                <a:gridCol w="9978127">
                  <a:extLst>
                    <a:ext uri="{9D8B030D-6E8A-4147-A177-3AD203B41FA5}">
                      <a16:colId xmlns:a16="http://schemas.microsoft.com/office/drawing/2014/main" val="4665718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b="1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b="1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nofio’n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Llun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?*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ioga’n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Sadwrn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?*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nofio’n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Gwener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?*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000" dirty="0">
                        <a:latin typeface="Comic Sans MS" panose="030F0702030302020204" pitchFamily="66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Comic Sans MS" panose="030F0702030302020204" pitchFamily="66" charset="0"/>
                        </a:rPr>
                        <a:t>“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Cofiwch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ddefnyddio’r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mat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iaith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helpu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.”</a:t>
                      </a:r>
                    </a:p>
                    <a:p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530679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omic Sans MS" panose="030F0702030302020204" pitchFamily="66" charset="0"/>
                        </a:rPr>
                        <a:t>Pan y plant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hyderus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dweud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patrwm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frawddeg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.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Dyweda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wrth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y plant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creu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brawddegau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. 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35078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3E705BC-32FA-CEB4-AE17-609FF86DCB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872407"/>
              </p:ext>
            </p:extLst>
          </p:nvPr>
        </p:nvGraphicFramePr>
        <p:xfrm>
          <a:off x="289698" y="163777"/>
          <a:ext cx="11372850" cy="301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08278">
                  <a:extLst>
                    <a:ext uri="{9D8B030D-6E8A-4147-A177-3AD203B41FA5}">
                      <a16:colId xmlns:a16="http://schemas.microsoft.com/office/drawing/2014/main" val="2128868906"/>
                    </a:ext>
                  </a:extLst>
                </a:gridCol>
                <a:gridCol w="9964572">
                  <a:extLst>
                    <a:ext uri="{9D8B030D-6E8A-4147-A177-3AD203B41FA5}">
                      <a16:colId xmlns:a16="http://schemas.microsoft.com/office/drawing/2014/main" val="3174493466"/>
                    </a:ext>
                  </a:extLst>
                </a:gridCol>
              </a:tblGrid>
              <a:tr h="436713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sz="2000" b="1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</a:t>
                      </a:r>
                      <a:endParaRPr lang="en-GB" sz="2000" b="1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Comic Sans MS" panose="030F0702030302020204" pitchFamily="66" charset="0"/>
                        </a:rPr>
                        <a:t>“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Rhaidwch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chi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sleid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26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cyn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ymarfer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gyda’r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partner.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Gweithiwch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gyda’r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partner. Partner un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gofyn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a’r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partner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ateb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9890005"/>
                  </a:ext>
                </a:extLst>
              </a:tr>
              <a:tr h="246838">
                <a:tc gridSpan="2"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Bydd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angen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i’r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plant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ymarfer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darllen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brawddegau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cyn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creu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0" dirty="0" err="1">
                          <a:latin typeface="Comic Sans MS" panose="030F0702030302020204" pitchFamily="66" charset="0"/>
                        </a:rPr>
                        <a:t>brawddegau</a:t>
                      </a:r>
                      <a:r>
                        <a:rPr lang="en-US" sz="2000" b="0" dirty="0">
                          <a:latin typeface="Comic Sans MS" panose="030F0702030302020204" pitchFamily="66" charset="0"/>
                        </a:rPr>
                        <a:t>. </a:t>
                      </a:r>
                      <a:endParaRPr lang="en-GB" sz="2000" b="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2000" i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1844896"/>
                  </a:ext>
                </a:extLst>
              </a:tr>
              <a:tr h="1006340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Athro</a:t>
                      </a:r>
                      <a:r>
                        <a:rPr lang="en-US" sz="2000" b="1" dirty="0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: </a:t>
                      </a:r>
                      <a:endParaRPr lang="en-GB" sz="2000" b="1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“</a:t>
                      </a:r>
                      <a:r>
                        <a:rPr lang="en-US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Ailadroddwch</a:t>
                      </a:r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!”</a:t>
                      </a:r>
                    </a:p>
                    <a:p>
                      <a:r>
                        <a:rPr lang="en-GB" sz="2000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mae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pêl-droed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gorffen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Sul*</a:t>
                      </a:r>
                    </a:p>
                    <a:p>
                      <a:r>
                        <a:rPr lang="en-GB" sz="2000" dirty="0">
                          <a:latin typeface="Comic Sans MS" panose="030F0702030302020204" pitchFamily="66" charset="0"/>
                        </a:rPr>
                        <a:t>*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Pryd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mae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criced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dechrau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000" dirty="0" err="1">
                          <a:latin typeface="Comic Sans MS" panose="030F0702030302020204" pitchFamily="66" charset="0"/>
                        </a:rPr>
                        <a:t>Ddydd</a:t>
                      </a:r>
                      <a:r>
                        <a:rPr lang="en-GB" sz="2000" dirty="0">
                          <a:latin typeface="Comic Sans MS" panose="030F0702030302020204" pitchFamily="66" charset="0"/>
                        </a:rPr>
                        <a:t> Mercher*</a:t>
                      </a:r>
                    </a:p>
                    <a:p>
                      <a:r>
                        <a:rPr lang="en-GB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“</a:t>
                      </a:r>
                      <a:r>
                        <a:rPr lang="en-GB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Cofiwch</a:t>
                      </a:r>
                      <a:r>
                        <a:rPr lang="en-GB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GB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rheol</a:t>
                      </a:r>
                      <a:r>
                        <a:rPr lang="en-GB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, ‘n </a:t>
                      </a:r>
                      <a:r>
                        <a:rPr lang="en-GB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ôl</a:t>
                      </a:r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i="0" dirty="0" err="1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llafariad</a:t>
                      </a:r>
                      <a:r>
                        <a:rPr lang="en-US" sz="2000" i="0" dirty="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rPr>
                        <a:t>!”</a:t>
                      </a:r>
                      <a:endParaRPr lang="en-GB" sz="2000" i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  <a:p>
                      <a:endParaRPr lang="en-GB" sz="2000" i="0" dirty="0">
                        <a:solidFill>
                          <a:schemeClr val="tx1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82041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4766EF5-26CF-A3A3-57D3-867C60F394EC}"/>
              </a:ext>
            </a:extLst>
          </p:cNvPr>
          <p:cNvSpPr txBox="1"/>
          <p:nvPr/>
        </p:nvSpPr>
        <p:spPr>
          <a:xfrm>
            <a:off x="4412518" y="5375857"/>
            <a:ext cx="991308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Cofia</a:t>
            </a:r>
            <a:r>
              <a:rPr lang="en-US" sz="2000" u="sng" dirty="0">
                <a:solidFill>
                  <a:srgbClr val="FFC000"/>
                </a:solidFill>
                <a:latin typeface="Comic Sans MS" panose="030F0702030302020204" pitchFamily="66" charset="0"/>
              </a:rPr>
              <a:t> y </a:t>
            </a:r>
            <a:r>
              <a:rPr lang="en-US" sz="2000" u="sng" dirty="0" err="1">
                <a:solidFill>
                  <a:srgbClr val="FFC000"/>
                </a:solidFill>
                <a:latin typeface="Comic Sans MS" panose="030F0702030302020204" pitchFamily="66" charset="0"/>
              </a:rPr>
              <a:t>ymadroddion</a:t>
            </a:r>
            <a:r>
              <a:rPr lang="en-US" sz="2000" u="sng" dirty="0">
                <a:solidFill>
                  <a:srgbClr val="FFC000"/>
                </a:solidFill>
                <a:latin typeface="Comic Sans MS" panose="030F0702030302020204" pitchFamily="66" charset="0"/>
              </a:rPr>
              <a:t>  </a:t>
            </a:r>
          </a:p>
          <a:p>
            <a:endParaRPr lang="en-US" u="sng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C4EDC58-7723-55AB-A1D9-E947822B6F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9907443"/>
              </p:ext>
            </p:extLst>
          </p:nvPr>
        </p:nvGraphicFramePr>
        <p:xfrm>
          <a:off x="289697" y="5839605"/>
          <a:ext cx="11372850" cy="79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790950">
                  <a:extLst>
                    <a:ext uri="{9D8B030D-6E8A-4147-A177-3AD203B41FA5}">
                      <a16:colId xmlns:a16="http://schemas.microsoft.com/office/drawing/2014/main" val="3521278802"/>
                    </a:ext>
                  </a:extLst>
                </a:gridCol>
                <a:gridCol w="3790950">
                  <a:extLst>
                    <a:ext uri="{9D8B030D-6E8A-4147-A177-3AD203B41FA5}">
                      <a16:colId xmlns:a16="http://schemas.microsoft.com/office/drawing/2014/main" val="640227385"/>
                    </a:ext>
                  </a:extLst>
                </a:gridCol>
                <a:gridCol w="3790950">
                  <a:extLst>
                    <a:ext uri="{9D8B030D-6E8A-4147-A177-3AD203B41FA5}">
                      <a16:colId xmlns:a16="http://schemas.microsoft.com/office/drawing/2014/main" val="39151674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Comic Sans MS" panose="030F0702030302020204" pitchFamily="66" charset="0"/>
                        </a:rPr>
                        <a:t>Da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iawn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bawb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, 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Peidiwch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â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phoeni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eich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gorau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glas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7010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Dewch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o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hyd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bartner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Unrhyw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cwestiwn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?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Gwnewch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eich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gorau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glas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90800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8F50E543-58C0-56F8-67A4-F598CC6A71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1858" y="3277523"/>
            <a:ext cx="2633717" cy="1385916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FA7739D-5105-3E91-2365-9D2222386D23}"/>
              </a:ext>
            </a:extLst>
          </p:cNvPr>
          <p:cNvSpPr/>
          <p:nvPr/>
        </p:nvSpPr>
        <p:spPr>
          <a:xfrm>
            <a:off x="8646545" y="3290902"/>
            <a:ext cx="2740798" cy="1416082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0586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F572BC7-574A-136F-E16F-5998597B45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583133"/>
              </p:ext>
            </p:extLst>
          </p:nvPr>
        </p:nvGraphicFramePr>
        <p:xfrm>
          <a:off x="240632" y="222361"/>
          <a:ext cx="11774904" cy="49111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24968">
                  <a:extLst>
                    <a:ext uri="{9D8B030D-6E8A-4147-A177-3AD203B41FA5}">
                      <a16:colId xmlns:a16="http://schemas.microsoft.com/office/drawing/2014/main" val="3607903161"/>
                    </a:ext>
                  </a:extLst>
                </a:gridCol>
                <a:gridCol w="3924968">
                  <a:extLst>
                    <a:ext uri="{9D8B030D-6E8A-4147-A177-3AD203B41FA5}">
                      <a16:colId xmlns:a16="http://schemas.microsoft.com/office/drawing/2014/main" val="1710090954"/>
                    </a:ext>
                  </a:extLst>
                </a:gridCol>
                <a:gridCol w="3924968">
                  <a:extLst>
                    <a:ext uri="{9D8B030D-6E8A-4147-A177-3AD203B41FA5}">
                      <a16:colId xmlns:a16="http://schemas.microsoft.com/office/drawing/2014/main" val="2535255277"/>
                    </a:ext>
                  </a:extLst>
                </a:gridCol>
              </a:tblGrid>
              <a:tr h="585197">
                <a:tc gridSpan="3"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solidFill>
                            <a:srgbClr val="FFC000"/>
                          </a:solidFill>
                          <a:latin typeface="Comic Sans MS" panose="030F0702030302020204" pitchFamily="66" charset="0"/>
                        </a:rPr>
                        <a:t>Gorchmynion</a:t>
                      </a:r>
                      <a:endParaRPr lang="en-GB" sz="2000" b="1" dirty="0">
                        <a:solidFill>
                          <a:srgbClr val="FFC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652866"/>
                  </a:ext>
                </a:extLst>
              </a:tr>
              <a:tr h="576224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Berfenw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Gorchmynion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Unigol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Gorchmynion</a:t>
                      </a:r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Lluosog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243247"/>
                  </a:ext>
                </a:extLst>
              </a:tr>
              <a:tr h="488465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Gwrando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Gwranda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Gwrandewch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069842"/>
                  </a:ext>
                </a:extLst>
              </a:tr>
              <a:tr h="43594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Tacluso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Taclusa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Tacluswch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782917"/>
                  </a:ext>
                </a:extLst>
              </a:tr>
              <a:tr h="49161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Siarad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Siarada</a:t>
                      </a:r>
                      <a:r>
                        <a:rPr lang="en-US" sz="2000" dirty="0">
                          <a:latin typeface="Comic Sans MS" panose="030F0702030302020204" pitchFamily="66" charset="0"/>
                        </a:rPr>
                        <a:t> 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Siaradwch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1041310"/>
                  </a:ext>
                </a:extLst>
              </a:tr>
              <a:tr h="43594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Taflu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Tafla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Taflwch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5615550"/>
                  </a:ext>
                </a:extLst>
              </a:tr>
              <a:tr h="49161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Edrych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Edrycha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Edrychwch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1076726"/>
                  </a:ext>
                </a:extLst>
              </a:tr>
              <a:tr h="43594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Eistedd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Eistedda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Eisteddwch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1435220"/>
                  </a:ext>
                </a:extLst>
              </a:tr>
              <a:tr h="97014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Sefyll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Sefa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latin typeface="Comic Sans MS" panose="030F0702030302020204" pitchFamily="66" charset="0"/>
                        </a:rPr>
                        <a:t>Sefwch</a:t>
                      </a:r>
                      <a:endParaRPr lang="en-GB" sz="20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5209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652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3AF6C35-95F3-8187-E586-CE0F02840287}"/>
              </a:ext>
            </a:extLst>
          </p:cNvPr>
          <p:cNvSpPr/>
          <p:nvPr/>
        </p:nvSpPr>
        <p:spPr>
          <a:xfrm>
            <a:off x="3029423" y="2760506"/>
            <a:ext cx="613315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Drilio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–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Bingo</a:t>
            </a:r>
          </a:p>
          <a:p>
            <a:pPr algn="ctr"/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Adolygu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-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38B499A1-6E45-F280-0593-EF6CD420251D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E588B7-1C91-F835-7F8A-52950AC41226}"/>
              </a:ext>
            </a:extLst>
          </p:cNvPr>
          <p:cNvSpPr/>
          <p:nvPr/>
        </p:nvSpPr>
        <p:spPr>
          <a:xfrm>
            <a:off x="10416687" y="387420"/>
            <a:ext cx="153869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  <a:r>
              <a:rPr lang="en-GB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lafar</a:t>
            </a:r>
            <a:endParaRPr lang="en-GB" sz="4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2707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3FB0BC-E5DA-CA77-9000-472B23925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974" y="637034"/>
            <a:ext cx="2766474" cy="29260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530929-9CF6-57C0-F175-1345EC168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9811" y="3701148"/>
            <a:ext cx="2919368" cy="29260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4058A5-7F09-6CD8-0345-BD4DA765E6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5828" y="564103"/>
            <a:ext cx="3040343" cy="30752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3730A5E-5CD9-8B6E-6BB1-02E042D4C0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105" y="3679376"/>
            <a:ext cx="2988457" cy="301329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1C9B638-3C86-EB2E-4D1D-5099276CD87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022" b="4667"/>
          <a:stretch/>
        </p:blipFill>
        <p:spPr>
          <a:xfrm>
            <a:off x="4575828" y="3639313"/>
            <a:ext cx="3312486" cy="31308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5B630CA-FABF-9D83-CA15-9AAA9BE197A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94706" y="677898"/>
            <a:ext cx="3325102" cy="3028974"/>
          </a:xfrm>
          <a:prstGeom prst="rect">
            <a:avLst/>
          </a:prstGeom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95B0916-9926-ADB4-E5BA-E30AC8704D73}"/>
              </a:ext>
            </a:extLst>
          </p:cNvPr>
          <p:cNvSpPr/>
          <p:nvPr/>
        </p:nvSpPr>
        <p:spPr>
          <a:xfrm>
            <a:off x="298517" y="564103"/>
            <a:ext cx="11675769" cy="62060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74A7833-4C80-5BAF-E6F9-13D1279A0D13}"/>
              </a:ext>
            </a:extLst>
          </p:cNvPr>
          <p:cNvCxnSpPr/>
          <p:nvPr/>
        </p:nvCxnSpPr>
        <p:spPr>
          <a:xfrm>
            <a:off x="3951514" y="564103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5A916D4-C1A8-68F4-6F11-8852D1A1ACF3}"/>
              </a:ext>
            </a:extLst>
          </p:cNvPr>
          <p:cNvCxnSpPr/>
          <p:nvPr/>
        </p:nvCxnSpPr>
        <p:spPr>
          <a:xfrm>
            <a:off x="8218714" y="576336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B7E994A-372B-1E6B-C615-169B9727D137}"/>
              </a:ext>
            </a:extLst>
          </p:cNvPr>
          <p:cNvCxnSpPr>
            <a:cxnSpLocks/>
            <a:stCxn id="21" idx="3"/>
            <a:endCxn id="21" idx="1"/>
          </p:cNvCxnSpPr>
          <p:nvPr/>
        </p:nvCxnSpPr>
        <p:spPr>
          <a:xfrm flipH="1">
            <a:off x="298517" y="3667143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Star: 5 Points 27">
            <a:extLst>
              <a:ext uri="{FF2B5EF4-FFF2-40B4-BE49-F238E27FC236}">
                <a16:creationId xmlns:a16="http://schemas.microsoft.com/office/drawing/2014/main" id="{410DB8A1-7E30-7597-E619-888171A07954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6435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426EB4E-02A2-8C44-FF14-07A3B4DF04FB}"/>
              </a:ext>
            </a:extLst>
          </p:cNvPr>
          <p:cNvSpPr/>
          <p:nvPr/>
        </p:nvSpPr>
        <p:spPr>
          <a:xfrm>
            <a:off x="298517" y="564103"/>
            <a:ext cx="11675769" cy="62060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05E5706-7288-790B-559B-6E833852888D}"/>
              </a:ext>
            </a:extLst>
          </p:cNvPr>
          <p:cNvCxnSpPr/>
          <p:nvPr/>
        </p:nvCxnSpPr>
        <p:spPr>
          <a:xfrm>
            <a:off x="3951514" y="564103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E29C45-46E5-7BDA-AD75-A5AF2474EC4D}"/>
              </a:ext>
            </a:extLst>
          </p:cNvPr>
          <p:cNvCxnSpPr/>
          <p:nvPr/>
        </p:nvCxnSpPr>
        <p:spPr>
          <a:xfrm>
            <a:off x="8218714" y="576336"/>
            <a:ext cx="0" cy="620608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AE0B8F2-8C20-DFBA-C997-32E5C94362E5}"/>
              </a:ext>
            </a:extLst>
          </p:cNvPr>
          <p:cNvCxnSpPr>
            <a:cxnSpLocks/>
          </p:cNvCxnSpPr>
          <p:nvPr/>
        </p:nvCxnSpPr>
        <p:spPr>
          <a:xfrm flipH="1">
            <a:off x="298517" y="3667143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8CC75F28-25A8-6576-5369-0F4B556E5B42}"/>
              </a:ext>
            </a:extLst>
          </p:cNvPr>
          <p:cNvSpPr/>
          <p:nvPr/>
        </p:nvSpPr>
        <p:spPr>
          <a:xfrm>
            <a:off x="4543977" y="4926276"/>
            <a:ext cx="31848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hwech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07683E-2793-9F23-C990-AE331A923817}"/>
              </a:ext>
            </a:extLst>
          </p:cNvPr>
          <p:cNvSpPr/>
          <p:nvPr/>
        </p:nvSpPr>
        <p:spPr>
          <a:xfrm>
            <a:off x="965123" y="1951428"/>
            <a:ext cx="22495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6E7865-F541-68C9-CD01-7880FF542855}"/>
              </a:ext>
            </a:extLst>
          </p:cNvPr>
          <p:cNvSpPr/>
          <p:nvPr/>
        </p:nvSpPr>
        <p:spPr>
          <a:xfrm>
            <a:off x="8966129" y="1823236"/>
            <a:ext cx="22607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64A20F-BDCA-355A-B57E-B9C49C46D9D3}"/>
              </a:ext>
            </a:extLst>
          </p:cNvPr>
          <p:cNvSpPr/>
          <p:nvPr/>
        </p:nvSpPr>
        <p:spPr>
          <a:xfrm>
            <a:off x="4266591" y="1823236"/>
            <a:ext cx="3578416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ddeuddeg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30C833-758F-8A90-0AD2-6D9E159FDFF9}"/>
              </a:ext>
            </a:extLst>
          </p:cNvPr>
          <p:cNvSpPr/>
          <p:nvPr/>
        </p:nvSpPr>
        <p:spPr>
          <a:xfrm>
            <a:off x="596752" y="4562988"/>
            <a:ext cx="3174652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saith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12A513-A566-AD71-DABC-7CEF6679A91C}"/>
              </a:ext>
            </a:extLst>
          </p:cNvPr>
          <p:cNvSpPr/>
          <p:nvPr/>
        </p:nvSpPr>
        <p:spPr>
          <a:xfrm>
            <a:off x="8360603" y="4433833"/>
            <a:ext cx="364894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ddeg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C5A8BD81-C3E8-4BB8-9939-5C977A3CC592}"/>
              </a:ext>
            </a:extLst>
          </p:cNvPr>
          <p:cNvSpPr/>
          <p:nvPr/>
        </p:nvSpPr>
        <p:spPr>
          <a:xfrm>
            <a:off x="11481044" y="2569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273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915813A-A74E-E085-C1C8-1DECF0F60758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79ABA84-2495-512E-10E8-9B0BDD6AA7BE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58A6B7C-34C5-D67D-AE42-C7330FE8DA54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B393D0B-753A-FFDF-4A30-218C37070BE8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D0CFE39F-0C61-CE4D-B057-65035172E74B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C967ECFD-DF72-1B83-6ABF-84C69B6C6BDC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7C9853-EF78-717B-B196-C41236FE1F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67"/>
          <a:stretch/>
        </p:blipFill>
        <p:spPr>
          <a:xfrm>
            <a:off x="759957" y="1066800"/>
            <a:ext cx="2730118" cy="264007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332781D-4899-BA15-0AE1-D490B7BF34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5648" y="3878432"/>
            <a:ext cx="3040704" cy="283953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4A998FA-F58E-44BE-C78A-0A7582935E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5453"/>
          <a:stretch/>
        </p:blipFill>
        <p:spPr>
          <a:xfrm>
            <a:off x="789693" y="3902084"/>
            <a:ext cx="2820124" cy="273820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938F5DD-FCD3-B95E-344D-090FF2D1BD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0230" y="1011378"/>
            <a:ext cx="3018912" cy="275091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2A655E8-88F7-F9FB-E942-29C2063161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6902" y="993740"/>
            <a:ext cx="2610784" cy="265491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3C9D1D9-6012-3EEA-6A52-B066131B3B5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301" t="6104" b="6044"/>
          <a:stretch/>
        </p:blipFill>
        <p:spPr>
          <a:xfrm>
            <a:off x="8548926" y="3972432"/>
            <a:ext cx="2834143" cy="263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4900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202C04-22ED-A9F6-E0BF-74D4D66FE6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B667CFB-BFCB-8613-AD43-4C8982C329A3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4ABEE99-985E-97E1-AA97-C65459849EE8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FA0B894-11F8-5689-EFE3-B21390304669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BE72DA-2EDB-5017-6B42-C1A253E9A89C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2CAD4BE0-E801-B77E-6FD5-7595499A71C3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A25638A5-B3AE-FBC8-087A-07F303B00D52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2BB1BC1-7F78-83A0-2A0F-C0A4D2995BCA}"/>
              </a:ext>
            </a:extLst>
          </p:cNvPr>
          <p:cNvSpPr/>
          <p:nvPr/>
        </p:nvSpPr>
        <p:spPr>
          <a:xfrm>
            <a:off x="8421234" y="4702848"/>
            <a:ext cx="335053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pump</a:t>
            </a:r>
          </a:p>
          <a:p>
            <a:pPr algn="ctr"/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97A4B1-C812-79A6-3283-9536328AC5A0}"/>
              </a:ext>
            </a:extLst>
          </p:cNvPr>
          <p:cNvSpPr/>
          <p:nvPr/>
        </p:nvSpPr>
        <p:spPr>
          <a:xfrm>
            <a:off x="700074" y="4646502"/>
            <a:ext cx="284988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naw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7BCEA-660F-1444-5380-9561AFD84CA5}"/>
              </a:ext>
            </a:extLst>
          </p:cNvPr>
          <p:cNvSpPr/>
          <p:nvPr/>
        </p:nvSpPr>
        <p:spPr>
          <a:xfrm>
            <a:off x="334178" y="1951428"/>
            <a:ext cx="355994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hanner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awr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saith</a:t>
            </a:r>
          </a:p>
          <a:p>
            <a:pPr algn="ctr"/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BF4264-D12F-AEAB-EB5A-696993E491C3}"/>
              </a:ext>
            </a:extLst>
          </p:cNvPr>
          <p:cNvSpPr/>
          <p:nvPr/>
        </p:nvSpPr>
        <p:spPr>
          <a:xfrm>
            <a:off x="4848324" y="1951428"/>
            <a:ext cx="2576154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5ACE32-2021-8A53-5AC5-DE3F0873EF03}"/>
              </a:ext>
            </a:extLst>
          </p:cNvPr>
          <p:cNvSpPr/>
          <p:nvPr/>
        </p:nvSpPr>
        <p:spPr>
          <a:xfrm>
            <a:off x="4192786" y="4713781"/>
            <a:ext cx="380642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chwarter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saith </a:t>
            </a:r>
          </a:p>
          <a:p>
            <a:pPr algn="ctr"/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82FF88-17B9-D82B-3A35-AAFFE3074222}"/>
              </a:ext>
            </a:extLst>
          </p:cNvPr>
          <p:cNvSpPr/>
          <p:nvPr/>
        </p:nvSpPr>
        <p:spPr>
          <a:xfrm>
            <a:off x="8321287" y="2004527"/>
            <a:ext cx="3268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chwech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155148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A6045-9172-F0EB-01C9-7902F3C172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CE0393E-CD5F-711A-1DDB-7C2BBB5D00F5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CD8EA16-D6EC-CA19-2B2A-3C886957D16F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A3BFBDD-50E4-BABE-A0C6-A98C02FF39C8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CF07205-F884-35AD-C017-F4663F2BEFD2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B637311B-4875-DD76-28E7-1D52D7E56E77}"/>
              </a:ext>
            </a:extLst>
          </p:cNvPr>
          <p:cNvSpPr/>
          <p:nvPr/>
        </p:nvSpPr>
        <p:spPr>
          <a:xfrm>
            <a:off x="11481044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A2A03F97-9D69-58B2-27EE-EFD0A57FA6CF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F4967FE3-897B-6BEF-4D0D-F1A948953F49}"/>
              </a:ext>
            </a:extLst>
          </p:cNvPr>
          <p:cNvSpPr/>
          <p:nvPr/>
        </p:nvSpPr>
        <p:spPr>
          <a:xfrm>
            <a:off x="9859072" y="12843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47E116-BA37-31F3-9617-A9F695A85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797" y="963869"/>
            <a:ext cx="2618438" cy="27146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B3130B8-1C5A-7308-BA23-08226A20A4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8913" y="1051720"/>
            <a:ext cx="2654976" cy="25389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0E2D30C-BB3A-6EC9-5B00-EDEBE43628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694" y="3940170"/>
            <a:ext cx="2662496" cy="250875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8CC1AED-A6C1-B916-95F2-6E6ABC6760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989" y="3944979"/>
            <a:ext cx="2702161" cy="256811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75B1622-B9E3-2F0A-CC51-11A5B4BC3E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46390" y="963869"/>
            <a:ext cx="2586886" cy="264584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332846C-121D-B9C7-1984-94A3BE3E3D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12145" y="3940170"/>
            <a:ext cx="2702161" cy="2687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7119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C31E44-5887-5B59-2381-EC8E5EB688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A38BCCDF-B441-495A-652D-587F8E991EE1}"/>
              </a:ext>
            </a:extLst>
          </p:cNvPr>
          <p:cNvSpPr/>
          <p:nvPr/>
        </p:nvSpPr>
        <p:spPr>
          <a:xfrm>
            <a:off x="298517" y="838199"/>
            <a:ext cx="11675769" cy="593198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4CFF12-9D89-B337-139E-552F7A48F8E1}"/>
              </a:ext>
            </a:extLst>
          </p:cNvPr>
          <p:cNvCxnSpPr>
            <a:cxnSpLocks/>
          </p:cNvCxnSpPr>
          <p:nvPr/>
        </p:nvCxnSpPr>
        <p:spPr>
          <a:xfrm>
            <a:off x="3951514" y="838199"/>
            <a:ext cx="0" cy="5931984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CE829FB-34EB-8911-4223-6F115F664708}"/>
              </a:ext>
            </a:extLst>
          </p:cNvPr>
          <p:cNvCxnSpPr>
            <a:cxnSpLocks/>
          </p:cNvCxnSpPr>
          <p:nvPr/>
        </p:nvCxnSpPr>
        <p:spPr>
          <a:xfrm>
            <a:off x="8218714" y="838199"/>
            <a:ext cx="0" cy="5944217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96CD7BE-99CE-8C4B-936D-52C2212343C6}"/>
              </a:ext>
            </a:extLst>
          </p:cNvPr>
          <p:cNvCxnSpPr>
            <a:cxnSpLocks/>
            <a:stCxn id="2" idx="3"/>
            <a:endCxn id="2" idx="1"/>
          </p:cNvCxnSpPr>
          <p:nvPr/>
        </p:nvCxnSpPr>
        <p:spPr>
          <a:xfrm flipH="1">
            <a:off x="298517" y="3804191"/>
            <a:ext cx="11675769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3094FF0E-434D-970C-FA3C-E8B9AC5BAADE}"/>
              </a:ext>
            </a:extLst>
          </p:cNvPr>
          <p:cNvSpPr/>
          <p:nvPr/>
        </p:nvSpPr>
        <p:spPr>
          <a:xfrm>
            <a:off x="11481044" y="2569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42A1F4E2-10E4-02A4-FD4E-2AA49B3431F3}"/>
              </a:ext>
            </a:extLst>
          </p:cNvPr>
          <p:cNvSpPr/>
          <p:nvPr/>
        </p:nvSpPr>
        <p:spPr>
          <a:xfrm>
            <a:off x="10675501" y="1480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7CF16A34-DFF4-15E4-8C3E-F661F6C74894}"/>
              </a:ext>
            </a:extLst>
          </p:cNvPr>
          <p:cNvSpPr/>
          <p:nvPr/>
        </p:nvSpPr>
        <p:spPr>
          <a:xfrm>
            <a:off x="9859072" y="12843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769FD8-AA66-4CD0-A433-C7C22CC560E1}"/>
              </a:ext>
            </a:extLst>
          </p:cNvPr>
          <p:cNvSpPr/>
          <p:nvPr/>
        </p:nvSpPr>
        <p:spPr>
          <a:xfrm>
            <a:off x="225653" y="4933244"/>
            <a:ext cx="384227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hugain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60D719-DBFA-D6D5-91CA-17BCB7169973}"/>
              </a:ext>
            </a:extLst>
          </p:cNvPr>
          <p:cNvSpPr/>
          <p:nvPr/>
        </p:nvSpPr>
        <p:spPr>
          <a:xfrm>
            <a:off x="510356" y="1951428"/>
            <a:ext cx="320760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ddeng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pedwar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4C620F-64B9-29ED-6EF2-51C0F7F3A74A}"/>
              </a:ext>
            </a:extLst>
          </p:cNvPr>
          <p:cNvSpPr/>
          <p:nvPr/>
        </p:nvSpPr>
        <p:spPr>
          <a:xfrm>
            <a:off x="8523130" y="1951428"/>
            <a:ext cx="295112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dau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7BD5AD-C126-4CBB-2ADD-B21E79429725}"/>
              </a:ext>
            </a:extLst>
          </p:cNvPr>
          <p:cNvSpPr/>
          <p:nvPr/>
        </p:nvSpPr>
        <p:spPr>
          <a:xfrm>
            <a:off x="4309004" y="4921213"/>
            <a:ext cx="3573992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hugain</a:t>
            </a:r>
            <a:endParaRPr lang="en-GB" sz="2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AF6B84-87BB-E990-A40D-07969D775FD7}"/>
              </a:ext>
            </a:extLst>
          </p:cNvPr>
          <p:cNvSpPr/>
          <p:nvPr/>
        </p:nvSpPr>
        <p:spPr>
          <a:xfrm>
            <a:off x="4923483" y="1901653"/>
            <a:ext cx="250658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Ugain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pump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6F4FFE3-71E4-A26F-AFEA-3BC1F34DC169}"/>
              </a:ext>
            </a:extLst>
          </p:cNvPr>
          <p:cNvSpPr/>
          <p:nvPr/>
        </p:nvSpPr>
        <p:spPr>
          <a:xfrm>
            <a:off x="9007362" y="4906002"/>
            <a:ext cx="2328651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Bum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munud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algn="ctr"/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wyth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o’r</a:t>
            </a: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gloch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59802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D2E12CF-67B2-BF82-6F48-5F878C965E28}"/>
              </a:ext>
            </a:extLst>
          </p:cNvPr>
          <p:cNvSpPr/>
          <p:nvPr/>
        </p:nvSpPr>
        <p:spPr>
          <a:xfrm>
            <a:off x="534773" y="2706077"/>
            <a:ext cx="113619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weithgareddau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–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Amserlenni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darllen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16239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F2A8CF-0E8D-E207-2A72-27C980D2DF47}"/>
              </a:ext>
            </a:extLst>
          </p:cNvPr>
          <p:cNvSpPr/>
          <p:nvPr/>
        </p:nvSpPr>
        <p:spPr>
          <a:xfrm>
            <a:off x="127634" y="91440"/>
            <a:ext cx="36247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Gweithgareddau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- un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8EA7D25-C0E2-3B38-97C5-9B8554EE82ED}"/>
              </a:ext>
            </a:extLst>
          </p:cNvPr>
          <p:cNvGraphicFramePr>
            <a:graphicFrameLocks noGrp="1"/>
          </p:cNvGraphicFramePr>
          <p:nvPr/>
        </p:nvGraphicFramePr>
        <p:xfrm>
          <a:off x="230697" y="1099023"/>
          <a:ext cx="11563382" cy="47542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3205">
                  <a:extLst>
                    <a:ext uri="{9D8B030D-6E8A-4147-A177-3AD203B41FA5}">
                      <a16:colId xmlns:a16="http://schemas.microsoft.com/office/drawing/2014/main" val="4274886602"/>
                    </a:ext>
                  </a:extLst>
                </a:gridCol>
                <a:gridCol w="1238567">
                  <a:extLst>
                    <a:ext uri="{9D8B030D-6E8A-4147-A177-3AD203B41FA5}">
                      <a16:colId xmlns:a16="http://schemas.microsoft.com/office/drawing/2014/main" val="342337221"/>
                    </a:ext>
                  </a:extLst>
                </a:gridCol>
                <a:gridCol w="1600517">
                  <a:extLst>
                    <a:ext uri="{9D8B030D-6E8A-4147-A177-3AD203B41FA5}">
                      <a16:colId xmlns:a16="http://schemas.microsoft.com/office/drawing/2014/main" val="4025042106"/>
                    </a:ext>
                  </a:extLst>
                </a:gridCol>
                <a:gridCol w="1650556">
                  <a:extLst>
                    <a:ext uri="{9D8B030D-6E8A-4147-A177-3AD203B41FA5}">
                      <a16:colId xmlns:a16="http://schemas.microsoft.com/office/drawing/2014/main" val="2373750217"/>
                    </a:ext>
                  </a:extLst>
                </a:gridCol>
                <a:gridCol w="1222692">
                  <a:extLst>
                    <a:ext uri="{9D8B030D-6E8A-4147-A177-3AD203B41FA5}">
                      <a16:colId xmlns:a16="http://schemas.microsoft.com/office/drawing/2014/main" val="201119635"/>
                    </a:ext>
                  </a:extLst>
                </a:gridCol>
                <a:gridCol w="1593101">
                  <a:extLst>
                    <a:ext uri="{9D8B030D-6E8A-4147-A177-3AD203B41FA5}">
                      <a16:colId xmlns:a16="http://schemas.microsoft.com/office/drawing/2014/main" val="1937268449"/>
                    </a:ext>
                  </a:extLst>
                </a:gridCol>
                <a:gridCol w="1573430">
                  <a:extLst>
                    <a:ext uri="{9D8B030D-6E8A-4147-A177-3AD203B41FA5}">
                      <a16:colId xmlns:a16="http://schemas.microsoft.com/office/drawing/2014/main" val="3062296275"/>
                    </a:ext>
                  </a:extLst>
                </a:gridCol>
                <a:gridCol w="1171314">
                  <a:extLst>
                    <a:ext uri="{9D8B030D-6E8A-4147-A177-3AD203B41FA5}">
                      <a16:colId xmlns:a16="http://schemas.microsoft.com/office/drawing/2014/main" val="3604425026"/>
                    </a:ext>
                  </a:extLst>
                </a:gridCol>
              </a:tblGrid>
              <a:tr h="58347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Amser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Mawrth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Mercher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Iau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Gwener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Sadwrn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Sul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299556"/>
                  </a:ext>
                </a:extLst>
              </a:tr>
              <a:tr h="655258">
                <a:tc gridSpan="8"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706681"/>
                  </a:ext>
                </a:extLst>
              </a:tr>
              <a:tr h="735004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9:00 – 10:00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Comic Sans MS" panose="030F0702030302020204" pitchFamily="66" charset="0"/>
                        </a:rPr>
                        <a:t>k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arate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213188"/>
                  </a:ext>
                </a:extLst>
              </a:tr>
              <a:tr h="735004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11:30 – 12:30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hoci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jiwdo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3354"/>
                  </a:ext>
                </a:extLst>
              </a:tr>
              <a:tr h="655258">
                <a:tc gridSpan="8">
                  <a:txBody>
                    <a:bodyPr/>
                    <a:lstStyle/>
                    <a:p>
                      <a:pPr algn="ctr"/>
                      <a:r>
                        <a:rPr lang="en-US" sz="1800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sz="18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712394"/>
                  </a:ext>
                </a:extLst>
              </a:tr>
              <a:tr h="735004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1:00 – 2:00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35343"/>
                  </a:ext>
                </a:extLst>
              </a:tr>
              <a:tr h="655258">
                <a:tc>
                  <a:txBody>
                    <a:bodyPr/>
                    <a:lstStyle/>
                    <a:p>
                      <a:pPr algn="ctr"/>
                      <a:r>
                        <a:rPr lang="en-US" sz="1400" b="1" dirty="0">
                          <a:latin typeface="Comic Sans MS" panose="030F0702030302020204" pitchFamily="66" charset="0"/>
                        </a:rPr>
                        <a:t>3:30 – 4:30</a:t>
                      </a:r>
                      <a:endParaRPr lang="en-GB" sz="1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tenis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criced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392400"/>
                  </a:ext>
                </a:extLst>
              </a:tr>
            </a:tbl>
          </a:graphicData>
        </a:graphic>
      </p:graphicFrame>
      <p:sp>
        <p:nvSpPr>
          <p:cNvPr id="4" name="Star: 5 Points 3">
            <a:extLst>
              <a:ext uri="{FF2B5EF4-FFF2-40B4-BE49-F238E27FC236}">
                <a16:creationId xmlns:a16="http://schemas.microsoft.com/office/drawing/2014/main" id="{68E0D809-6236-1EDF-9D77-9041438A6E00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056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E87BD1-8F4C-23AE-AA55-6A4B82816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2901D88-5B2C-13D7-3550-627E3CA9F6CB}"/>
              </a:ext>
            </a:extLst>
          </p:cNvPr>
          <p:cNvGraphicFramePr>
            <a:graphicFrameLocks noGrp="1"/>
          </p:cNvGraphicFramePr>
          <p:nvPr/>
        </p:nvGraphicFramePr>
        <p:xfrm>
          <a:off x="222320" y="947057"/>
          <a:ext cx="11668378" cy="53867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19567">
                  <a:extLst>
                    <a:ext uri="{9D8B030D-6E8A-4147-A177-3AD203B41FA5}">
                      <a16:colId xmlns:a16="http://schemas.microsoft.com/office/drawing/2014/main" val="4274886602"/>
                    </a:ext>
                  </a:extLst>
                </a:gridCol>
                <a:gridCol w="1238567">
                  <a:extLst>
                    <a:ext uri="{9D8B030D-6E8A-4147-A177-3AD203B41FA5}">
                      <a16:colId xmlns:a16="http://schemas.microsoft.com/office/drawing/2014/main" val="342337221"/>
                    </a:ext>
                  </a:extLst>
                </a:gridCol>
                <a:gridCol w="1600517">
                  <a:extLst>
                    <a:ext uri="{9D8B030D-6E8A-4147-A177-3AD203B41FA5}">
                      <a16:colId xmlns:a16="http://schemas.microsoft.com/office/drawing/2014/main" val="4025042106"/>
                    </a:ext>
                  </a:extLst>
                </a:gridCol>
                <a:gridCol w="1684655">
                  <a:extLst>
                    <a:ext uri="{9D8B030D-6E8A-4147-A177-3AD203B41FA5}">
                      <a16:colId xmlns:a16="http://schemas.microsoft.com/office/drawing/2014/main" val="2373750217"/>
                    </a:ext>
                  </a:extLst>
                </a:gridCol>
                <a:gridCol w="1222692">
                  <a:extLst>
                    <a:ext uri="{9D8B030D-6E8A-4147-A177-3AD203B41FA5}">
                      <a16:colId xmlns:a16="http://schemas.microsoft.com/office/drawing/2014/main" val="201119635"/>
                    </a:ext>
                  </a:extLst>
                </a:gridCol>
                <a:gridCol w="1568767">
                  <a:extLst>
                    <a:ext uri="{9D8B030D-6E8A-4147-A177-3AD203B41FA5}">
                      <a16:colId xmlns:a16="http://schemas.microsoft.com/office/drawing/2014/main" val="1937268449"/>
                    </a:ext>
                  </a:extLst>
                </a:gridCol>
                <a:gridCol w="1575117">
                  <a:extLst>
                    <a:ext uri="{9D8B030D-6E8A-4147-A177-3AD203B41FA5}">
                      <a16:colId xmlns:a16="http://schemas.microsoft.com/office/drawing/2014/main" val="3062296275"/>
                    </a:ext>
                  </a:extLst>
                </a:gridCol>
                <a:gridCol w="1158496">
                  <a:extLst>
                    <a:ext uri="{9D8B030D-6E8A-4147-A177-3AD203B41FA5}">
                      <a16:colId xmlns:a16="http://schemas.microsoft.com/office/drawing/2014/main" val="3604425026"/>
                    </a:ext>
                  </a:extLst>
                </a:gridCol>
              </a:tblGrid>
              <a:tr h="625711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Amser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Mawrth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Mercher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Iau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Gwener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Sadwrn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Sul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299556"/>
                  </a:ext>
                </a:extLst>
              </a:tr>
              <a:tr h="728279">
                <a:tc gridSpan="8"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706681"/>
                  </a:ext>
                </a:extLst>
              </a:tr>
              <a:tr h="81691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9:15 – 10:15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Comic Sans MS" panose="030F0702030302020204" pitchFamily="66" charset="0"/>
                        </a:rPr>
                        <a:t>k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arate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213188"/>
                  </a:ext>
                </a:extLst>
              </a:tr>
              <a:tr h="94241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11:30– 12:30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hoci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jiwdo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3354"/>
                  </a:ext>
                </a:extLst>
              </a:tr>
              <a:tr h="728279">
                <a:tc gridSpan="8"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712394"/>
                  </a:ext>
                </a:extLst>
              </a:tr>
              <a:tr h="81691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1:15– 2:15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35343"/>
                  </a:ext>
                </a:extLst>
              </a:tr>
              <a:tr h="728279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3:45 – 4:45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tenis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criced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392400"/>
                  </a:ext>
                </a:extLst>
              </a:tr>
            </a:tbl>
          </a:graphicData>
        </a:graphic>
      </p:graphicFrame>
      <p:sp>
        <p:nvSpPr>
          <p:cNvPr id="4" name="Star: 5 Points 3">
            <a:extLst>
              <a:ext uri="{FF2B5EF4-FFF2-40B4-BE49-F238E27FC236}">
                <a16:creationId xmlns:a16="http://schemas.microsoft.com/office/drawing/2014/main" id="{5B191313-3F07-F631-C88F-38A0CC5DE2C0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5930E8C0-5C85-B36F-0408-F79427FBEB84}"/>
              </a:ext>
            </a:extLst>
          </p:cNvPr>
          <p:cNvSpPr/>
          <p:nvPr/>
        </p:nvSpPr>
        <p:spPr>
          <a:xfrm>
            <a:off x="10611924" y="60954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E0D9A5-F7AB-7D73-42A7-A511CFC1AAD4}"/>
              </a:ext>
            </a:extLst>
          </p:cNvPr>
          <p:cNvSpPr/>
          <p:nvPr/>
        </p:nvSpPr>
        <p:spPr>
          <a:xfrm>
            <a:off x="127634" y="91440"/>
            <a:ext cx="36247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Gweithgareddau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- un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80458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D01FD-7125-16FF-82AD-0B96E5C29F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83CA2AF-2E99-5293-AEFB-55EE4D4444DB}"/>
              </a:ext>
            </a:extLst>
          </p:cNvPr>
          <p:cNvGraphicFramePr>
            <a:graphicFrameLocks noGrp="1"/>
          </p:cNvGraphicFramePr>
          <p:nvPr/>
        </p:nvGraphicFramePr>
        <p:xfrm>
          <a:off x="167929" y="1044158"/>
          <a:ext cx="11947581" cy="544808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46681">
                  <a:extLst>
                    <a:ext uri="{9D8B030D-6E8A-4147-A177-3AD203B41FA5}">
                      <a16:colId xmlns:a16="http://schemas.microsoft.com/office/drawing/2014/main" val="4274886602"/>
                    </a:ext>
                  </a:extLst>
                </a:gridCol>
                <a:gridCol w="1232021">
                  <a:extLst>
                    <a:ext uri="{9D8B030D-6E8A-4147-A177-3AD203B41FA5}">
                      <a16:colId xmlns:a16="http://schemas.microsoft.com/office/drawing/2014/main" val="342337221"/>
                    </a:ext>
                  </a:extLst>
                </a:gridCol>
                <a:gridCol w="1696771">
                  <a:extLst>
                    <a:ext uri="{9D8B030D-6E8A-4147-A177-3AD203B41FA5}">
                      <a16:colId xmlns:a16="http://schemas.microsoft.com/office/drawing/2014/main" val="4025042106"/>
                    </a:ext>
                  </a:extLst>
                </a:gridCol>
                <a:gridCol w="1784703">
                  <a:extLst>
                    <a:ext uri="{9D8B030D-6E8A-4147-A177-3AD203B41FA5}">
                      <a16:colId xmlns:a16="http://schemas.microsoft.com/office/drawing/2014/main" val="2373750217"/>
                    </a:ext>
                  </a:extLst>
                </a:gridCol>
                <a:gridCol w="1254083">
                  <a:extLst>
                    <a:ext uri="{9D8B030D-6E8A-4147-A177-3AD203B41FA5}">
                      <a16:colId xmlns:a16="http://schemas.microsoft.com/office/drawing/2014/main" val="201119635"/>
                    </a:ext>
                  </a:extLst>
                </a:gridCol>
                <a:gridCol w="1661902">
                  <a:extLst>
                    <a:ext uri="{9D8B030D-6E8A-4147-A177-3AD203B41FA5}">
                      <a16:colId xmlns:a16="http://schemas.microsoft.com/office/drawing/2014/main" val="1937268449"/>
                    </a:ext>
                  </a:extLst>
                </a:gridCol>
                <a:gridCol w="1669483">
                  <a:extLst>
                    <a:ext uri="{9D8B030D-6E8A-4147-A177-3AD203B41FA5}">
                      <a16:colId xmlns:a16="http://schemas.microsoft.com/office/drawing/2014/main" val="3062296275"/>
                    </a:ext>
                  </a:extLst>
                </a:gridCol>
                <a:gridCol w="1101937">
                  <a:extLst>
                    <a:ext uri="{9D8B030D-6E8A-4147-A177-3AD203B41FA5}">
                      <a16:colId xmlns:a16="http://schemas.microsoft.com/office/drawing/2014/main" val="3604425026"/>
                    </a:ext>
                  </a:extLst>
                </a:gridCol>
              </a:tblGrid>
              <a:tr h="605701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Amser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Llun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Mawrth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Mercher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Iau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Gwener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Sadwrn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 err="1"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 Sul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299556"/>
                  </a:ext>
                </a:extLst>
              </a:tr>
              <a:tr h="657476">
                <a:tc gridSpan="8"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4706681"/>
                  </a:ext>
                </a:extLst>
              </a:tr>
              <a:tr h="73749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9:10 – 10:10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Comic Sans MS" panose="030F0702030302020204" pitchFamily="66" charset="0"/>
                        </a:rPr>
                        <a:t>k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arate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213188"/>
                  </a:ext>
                </a:extLst>
              </a:tr>
              <a:tr h="73749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11:20– 12:20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hoci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jiwdo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83354"/>
                  </a:ext>
                </a:extLst>
              </a:tr>
              <a:tr h="657476">
                <a:tc gridSpan="8"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sz="24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5712394"/>
                  </a:ext>
                </a:extLst>
              </a:tr>
              <a:tr h="737492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1:50– 2:50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</a:t>
                      </a:r>
                      <a:r>
                        <a:rPr lang="en-GB" sz="16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fasged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rhedeg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 err="1">
                          <a:latin typeface="Comic Sans MS" panose="030F0702030302020204" pitchFamily="66" charset="0"/>
                        </a:rPr>
                        <a:t>pêl-droed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735343"/>
                  </a:ext>
                </a:extLst>
              </a:tr>
              <a:tr h="6574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3:35– 4:35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tenis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criced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dawnsio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392400"/>
                  </a:ext>
                </a:extLst>
              </a:tr>
              <a:tr h="657476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Comic Sans MS" panose="030F0702030302020204" pitchFamily="66" charset="0"/>
                        </a:rPr>
                        <a:t>5:05 – 6:05</a:t>
                      </a:r>
                      <a:endParaRPr lang="en-GB" sz="16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gymnasteg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nofio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err="1">
                          <a:latin typeface="Comic Sans MS" panose="030F0702030302020204" pitchFamily="66" charset="0"/>
                        </a:rPr>
                        <a:t>ioga</a:t>
                      </a:r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600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1313188"/>
                  </a:ext>
                </a:extLst>
              </a:tr>
            </a:tbl>
          </a:graphicData>
        </a:graphic>
      </p:graphicFrame>
      <p:sp>
        <p:nvSpPr>
          <p:cNvPr id="4" name="Star: 5 Points 3">
            <a:extLst>
              <a:ext uri="{FF2B5EF4-FFF2-40B4-BE49-F238E27FC236}">
                <a16:creationId xmlns:a16="http://schemas.microsoft.com/office/drawing/2014/main" id="{FDB8CA6E-43CD-6A6B-7EC8-E40A6C9D7D0F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FB6DFCF2-0CCB-5AB0-3BA1-086D7E2C140B}"/>
              </a:ext>
            </a:extLst>
          </p:cNvPr>
          <p:cNvSpPr/>
          <p:nvPr/>
        </p:nvSpPr>
        <p:spPr>
          <a:xfrm>
            <a:off x="10648500" y="79242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B1F797A9-F109-7473-1FF5-A677C9DE6F61}"/>
              </a:ext>
            </a:extLst>
          </p:cNvPr>
          <p:cNvSpPr/>
          <p:nvPr/>
        </p:nvSpPr>
        <p:spPr>
          <a:xfrm>
            <a:off x="9843828" y="9753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C35633A-1956-9027-0D5F-2842967586D5}"/>
              </a:ext>
            </a:extLst>
          </p:cNvPr>
          <p:cNvSpPr/>
          <p:nvPr/>
        </p:nvSpPr>
        <p:spPr>
          <a:xfrm>
            <a:off x="127634" y="91440"/>
            <a:ext cx="362471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Gweithgareddau</a:t>
            </a: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- un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3489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4B4378C-7526-63EA-9B24-8BA2256B4554}"/>
              </a:ext>
            </a:extLst>
          </p:cNvPr>
          <p:cNvSpPr/>
          <p:nvPr/>
        </p:nvSpPr>
        <p:spPr>
          <a:xfrm>
            <a:off x="101150" y="-12229"/>
            <a:ext cx="37144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-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Amser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26" name="Picture 2" descr="Free Clock Templates, Download Free Clock Templates png images, Free ...">
            <a:extLst>
              <a:ext uri="{FF2B5EF4-FFF2-40B4-BE49-F238E27FC236}">
                <a16:creationId xmlns:a16="http://schemas.microsoft.com/office/drawing/2014/main" id="{540E0DCF-21E3-78A7-922A-E7C6E83C4A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0" t="13809" r="5217" b="16666"/>
          <a:stretch/>
        </p:blipFill>
        <p:spPr bwMode="auto">
          <a:xfrm>
            <a:off x="3755571" y="947057"/>
            <a:ext cx="4680857" cy="47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6608406-CEA5-0933-44F6-480ED646295B}"/>
              </a:ext>
            </a:extLst>
          </p:cNvPr>
          <p:cNvSpPr/>
          <p:nvPr/>
        </p:nvSpPr>
        <p:spPr>
          <a:xfrm>
            <a:off x="4911088" y="138460"/>
            <a:ext cx="23262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___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gloch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988CB4-C12E-6F5B-B075-203AEC345184}"/>
              </a:ext>
            </a:extLst>
          </p:cNvPr>
          <p:cNvSpPr/>
          <p:nvPr/>
        </p:nvSpPr>
        <p:spPr>
          <a:xfrm>
            <a:off x="4583403" y="5967252"/>
            <a:ext cx="30251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anner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awr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71B13D97-0D35-4FB4-0DA8-C6CD9EC679E5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1A24BEF-B2BD-9FE8-7102-A298B1C22BF2}"/>
              </a:ext>
            </a:extLst>
          </p:cNvPr>
          <p:cNvCxnSpPr/>
          <p:nvPr/>
        </p:nvCxnSpPr>
        <p:spPr>
          <a:xfrm flipV="1">
            <a:off x="6063340" y="716226"/>
            <a:ext cx="0" cy="48120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18A750B-F770-F23A-8F21-42D784274763}"/>
              </a:ext>
            </a:extLst>
          </p:cNvPr>
          <p:cNvCxnSpPr>
            <a:cxnSpLocks/>
          </p:cNvCxnSpPr>
          <p:nvPr/>
        </p:nvCxnSpPr>
        <p:spPr>
          <a:xfrm>
            <a:off x="6095993" y="5497281"/>
            <a:ext cx="0" cy="50074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BCC0431-943D-079D-7B39-23336C852E22}"/>
              </a:ext>
            </a:extLst>
          </p:cNvPr>
          <p:cNvSpPr/>
          <p:nvPr/>
        </p:nvSpPr>
        <p:spPr>
          <a:xfrm>
            <a:off x="9789499" y="2148624"/>
            <a:ext cx="1926771" cy="452431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A1259C-A942-DA49-2DC2-C1001F4CA514}"/>
              </a:ext>
            </a:extLst>
          </p:cNvPr>
          <p:cNvSpPr txBox="1"/>
          <p:nvPr/>
        </p:nvSpPr>
        <p:spPr>
          <a:xfrm>
            <a:off x="9859728" y="2148624"/>
            <a:ext cx="18342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Comic Sans MS" panose="030F0702030302020204" pitchFamily="66" charset="0"/>
              </a:rPr>
              <a:t>un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dau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tri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pedwar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pump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chwech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saith</a:t>
            </a: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wyth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naw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deg</a:t>
            </a: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un </a:t>
            </a:r>
            <a:r>
              <a:rPr lang="en-US" sz="2400" dirty="0" err="1">
                <a:latin typeface="Comic Sans MS" panose="030F0702030302020204" pitchFamily="66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ddeg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deuddeg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EB65CB8-7A31-E0B2-E7CA-ABA3CDF4041D}"/>
              </a:ext>
            </a:extLst>
          </p:cNvPr>
          <p:cNvSpPr/>
          <p:nvPr/>
        </p:nvSpPr>
        <p:spPr>
          <a:xfrm>
            <a:off x="163278" y="4887687"/>
            <a:ext cx="3546028" cy="1740672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FBD9A6-3484-3DBD-85CF-D783C747D137}"/>
              </a:ext>
            </a:extLst>
          </p:cNvPr>
          <p:cNvSpPr txBox="1"/>
          <p:nvPr/>
        </p:nvSpPr>
        <p:spPr>
          <a:xfrm>
            <a:off x="68222" y="4932045"/>
            <a:ext cx="37144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saith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gloch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un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ddeg</a:t>
            </a: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o’r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gloch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hanner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awr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pedwar</a:t>
            </a:r>
            <a:endParaRPr lang="en-US" sz="20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hanner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awr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wedi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</a:rPr>
              <a:t>tri</a:t>
            </a:r>
            <a:endParaRPr lang="en-GB" sz="2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803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79746-20DC-567D-C263-31C2C5807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94C152-1AEB-981E-9545-E62C4FB41B8C}"/>
              </a:ext>
            </a:extLst>
          </p:cNvPr>
          <p:cNvSpPr/>
          <p:nvPr/>
        </p:nvSpPr>
        <p:spPr>
          <a:xfrm>
            <a:off x="101150" y="-12229"/>
            <a:ext cx="37144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-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Amser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26" name="Picture 2" descr="Free Clock Templates, Download Free Clock Templates png images, Free ...">
            <a:extLst>
              <a:ext uri="{FF2B5EF4-FFF2-40B4-BE49-F238E27FC236}">
                <a16:creationId xmlns:a16="http://schemas.microsoft.com/office/drawing/2014/main" id="{929D1E22-F52B-7E05-1439-8EF6E4AEFE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0" t="13809" r="5217" b="16666"/>
          <a:stretch/>
        </p:blipFill>
        <p:spPr bwMode="auto">
          <a:xfrm>
            <a:off x="3755571" y="947057"/>
            <a:ext cx="4680857" cy="47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FF80A8A-9C4F-ADA5-1731-B391ABC4497B}"/>
              </a:ext>
            </a:extLst>
          </p:cNvPr>
          <p:cNvSpPr/>
          <p:nvPr/>
        </p:nvSpPr>
        <p:spPr>
          <a:xfrm>
            <a:off x="4815411" y="215655"/>
            <a:ext cx="232627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___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gloch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87D9DE9-FEB7-0FBE-8C8A-285D1F98AE8F}"/>
              </a:ext>
            </a:extLst>
          </p:cNvPr>
          <p:cNvSpPr/>
          <p:nvPr/>
        </p:nvSpPr>
        <p:spPr>
          <a:xfrm>
            <a:off x="8760416" y="3016106"/>
            <a:ext cx="26500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294CFD-1C60-7954-A1EB-CEDF2B16F769}"/>
              </a:ext>
            </a:extLst>
          </p:cNvPr>
          <p:cNvSpPr/>
          <p:nvPr/>
        </p:nvSpPr>
        <p:spPr>
          <a:xfrm>
            <a:off x="4575569" y="5934241"/>
            <a:ext cx="30251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anner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awr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2D125E-B4D5-E94B-A935-4E131596D22C}"/>
              </a:ext>
            </a:extLst>
          </p:cNvPr>
          <p:cNvSpPr/>
          <p:nvPr/>
        </p:nvSpPr>
        <p:spPr>
          <a:xfrm>
            <a:off x="1295924" y="3016106"/>
            <a:ext cx="19928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542A7F6F-AEBB-8C03-C0C4-A2D9CA5310EA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CB642E0F-5994-28A0-D0CA-8DF05DD33B70}"/>
              </a:ext>
            </a:extLst>
          </p:cNvPr>
          <p:cNvSpPr/>
          <p:nvPr/>
        </p:nvSpPr>
        <p:spPr>
          <a:xfrm>
            <a:off x="10594072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4557788-104C-60A4-801A-A42F0985FF41}"/>
              </a:ext>
            </a:extLst>
          </p:cNvPr>
          <p:cNvCxnSpPr/>
          <p:nvPr/>
        </p:nvCxnSpPr>
        <p:spPr>
          <a:xfrm flipV="1">
            <a:off x="6063340" y="716226"/>
            <a:ext cx="0" cy="48120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86C773B-1DAC-6583-053C-76A45E8C585A}"/>
              </a:ext>
            </a:extLst>
          </p:cNvPr>
          <p:cNvCxnSpPr>
            <a:cxnSpLocks/>
          </p:cNvCxnSpPr>
          <p:nvPr/>
        </p:nvCxnSpPr>
        <p:spPr>
          <a:xfrm>
            <a:off x="6096000" y="5508173"/>
            <a:ext cx="0" cy="55517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72E5381-1560-32F2-D0AF-B2B2222B7A01}"/>
              </a:ext>
            </a:extLst>
          </p:cNvPr>
          <p:cNvCxnSpPr>
            <a:cxnSpLocks/>
          </p:cNvCxnSpPr>
          <p:nvPr/>
        </p:nvCxnSpPr>
        <p:spPr>
          <a:xfrm>
            <a:off x="8153400" y="3331029"/>
            <a:ext cx="511629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E211E0C-9498-54C8-8DDF-2A5E50D8D302}"/>
              </a:ext>
            </a:extLst>
          </p:cNvPr>
          <p:cNvCxnSpPr>
            <a:cxnSpLocks/>
          </p:cNvCxnSpPr>
          <p:nvPr/>
        </p:nvCxnSpPr>
        <p:spPr>
          <a:xfrm flipH="1">
            <a:off x="3369129" y="3314701"/>
            <a:ext cx="57150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333387A-D19C-119B-B2FD-41D438BA6D66}"/>
              </a:ext>
            </a:extLst>
          </p:cNvPr>
          <p:cNvSpPr/>
          <p:nvPr/>
        </p:nvSpPr>
        <p:spPr>
          <a:xfrm>
            <a:off x="141514" y="3898965"/>
            <a:ext cx="3635828" cy="2882831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2EC895-8DE5-BFDB-31BA-ABC9331A4B97}"/>
              </a:ext>
            </a:extLst>
          </p:cNvPr>
          <p:cNvSpPr/>
          <p:nvPr/>
        </p:nvSpPr>
        <p:spPr>
          <a:xfrm>
            <a:off x="1223006" y="3898965"/>
            <a:ext cx="160172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Cofiwch</a:t>
            </a:r>
            <a:r>
              <a:rPr lang="en-GB" sz="2800" b="1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GB" sz="2800" b="1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7446CA0-79A5-9921-D7F9-B8E431921AEA}"/>
              </a:ext>
            </a:extLst>
          </p:cNvPr>
          <p:cNvSpPr txBox="1"/>
          <p:nvPr/>
        </p:nvSpPr>
        <p:spPr>
          <a:xfrm>
            <a:off x="141514" y="4508643"/>
            <a:ext cx="3753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Treiglad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Meddal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ôl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i</a:t>
            </a:r>
            <a:endParaRPr lang="en-GB" sz="2400" i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9D31FAC-7E3D-69CE-92AC-4523364522B2}"/>
              </a:ext>
            </a:extLst>
          </p:cNvPr>
          <p:cNvSpPr txBox="1"/>
          <p:nvPr/>
        </p:nvSpPr>
        <p:spPr>
          <a:xfrm>
            <a:off x="401480" y="5072466"/>
            <a:ext cx="309412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chwarter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US" sz="2000" dirty="0" err="1">
                <a:latin typeface="Comic Sans MS" panose="030F0702030302020204" pitchFamily="66" charset="0"/>
              </a:rPr>
              <a:t>au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chwarter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b</a:t>
            </a:r>
            <a:r>
              <a:rPr lang="en-US" sz="2000" dirty="0" err="1">
                <a:latin typeface="Comic Sans MS" panose="030F0702030302020204" pitchFamily="66" charset="0"/>
              </a:rPr>
              <a:t>edwar</a:t>
            </a:r>
            <a:endParaRPr lang="en-US" sz="2000" dirty="0">
              <a:latin typeface="Comic Sans MS" panose="030F0702030302020204" pitchFamily="66" charset="0"/>
            </a:endParaRPr>
          </a:p>
          <a:p>
            <a:pPr algn="ctr"/>
            <a:endParaRPr lang="en-US" sz="2000" dirty="0">
              <a:latin typeface="Comic Sans MS" panose="030F0702030302020204" pitchFamily="66" charset="0"/>
            </a:endParaRPr>
          </a:p>
          <a:p>
            <a:pPr algn="ctr"/>
            <a:r>
              <a:rPr lang="en-US" sz="2000" dirty="0" err="1">
                <a:latin typeface="Comic Sans MS" panose="030F0702030302020204" pitchFamily="66" charset="0"/>
              </a:rPr>
              <a:t>chwarter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latin typeface="Comic Sans MS" panose="030F0702030302020204" pitchFamily="66" charset="0"/>
              </a:rPr>
              <a:t>i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US" sz="2000" dirty="0" err="1">
                <a:latin typeface="Comic Sans MS" panose="030F0702030302020204" pitchFamily="66" charset="0"/>
              </a:rPr>
              <a:t>euddeg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817364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F05376-E40E-544D-D93D-A6BEBA7CAA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2DA0C51-3281-A56F-B249-9645C23AB7C2}"/>
              </a:ext>
            </a:extLst>
          </p:cNvPr>
          <p:cNvSpPr/>
          <p:nvPr/>
        </p:nvSpPr>
        <p:spPr>
          <a:xfrm>
            <a:off x="101150" y="-12229"/>
            <a:ext cx="371447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- </a:t>
            </a:r>
            <a:r>
              <a:rPr lang="en-GB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Amser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026" name="Picture 2" descr="Free Clock Templates, Download Free Clock Templates png images, Free ...">
            <a:extLst>
              <a:ext uri="{FF2B5EF4-FFF2-40B4-BE49-F238E27FC236}">
                <a16:creationId xmlns:a16="http://schemas.microsoft.com/office/drawing/2014/main" id="{F3107AE0-2A7E-91F7-D171-036CF7631E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50" t="13809" r="5217" b="16666"/>
          <a:stretch/>
        </p:blipFill>
        <p:spPr bwMode="auto">
          <a:xfrm>
            <a:off x="3830886" y="894908"/>
            <a:ext cx="4680857" cy="47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8E8103C-8BEF-B338-572E-CFD21FFEDC3A}"/>
              </a:ext>
            </a:extLst>
          </p:cNvPr>
          <p:cNvSpPr/>
          <p:nvPr/>
        </p:nvSpPr>
        <p:spPr>
          <a:xfrm>
            <a:off x="5001530" y="179458"/>
            <a:ext cx="210185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__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o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’r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gloch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511F40F-EE9F-BC2B-C1D1-A5C943BEA3B1}"/>
              </a:ext>
            </a:extLst>
          </p:cNvPr>
          <p:cNvSpPr/>
          <p:nvPr/>
        </p:nvSpPr>
        <p:spPr>
          <a:xfrm>
            <a:off x="8656479" y="3038849"/>
            <a:ext cx="265008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AC9A4E5-1994-2638-91B7-7B1D50EBE515}"/>
              </a:ext>
            </a:extLst>
          </p:cNvPr>
          <p:cNvSpPr/>
          <p:nvPr/>
        </p:nvSpPr>
        <p:spPr>
          <a:xfrm>
            <a:off x="4553042" y="5944038"/>
            <a:ext cx="30251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anner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awr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621A269-EE5F-699A-C732-EBBCD47414D5}"/>
              </a:ext>
            </a:extLst>
          </p:cNvPr>
          <p:cNvSpPr/>
          <p:nvPr/>
        </p:nvSpPr>
        <p:spPr>
          <a:xfrm>
            <a:off x="1477957" y="2995610"/>
            <a:ext cx="199285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hwarter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DCC91CF5-29D3-E763-647B-16AA7E2C95C0}"/>
              </a:ext>
            </a:extLst>
          </p:cNvPr>
          <p:cNvSpPr/>
          <p:nvPr/>
        </p:nvSpPr>
        <p:spPr>
          <a:xfrm>
            <a:off x="11410500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tar: 5 Points 2">
            <a:extLst>
              <a:ext uri="{FF2B5EF4-FFF2-40B4-BE49-F238E27FC236}">
                <a16:creationId xmlns:a16="http://schemas.microsoft.com/office/drawing/2014/main" id="{6B7A85F3-02D5-A2DE-B182-A2CD3E140CAF}"/>
              </a:ext>
            </a:extLst>
          </p:cNvPr>
          <p:cNvSpPr/>
          <p:nvPr/>
        </p:nvSpPr>
        <p:spPr>
          <a:xfrm>
            <a:off x="10594072" y="73146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E14F1F51-652C-1A03-3536-8EA6EFBE1E4B}"/>
              </a:ext>
            </a:extLst>
          </p:cNvPr>
          <p:cNvSpPr/>
          <p:nvPr/>
        </p:nvSpPr>
        <p:spPr>
          <a:xfrm>
            <a:off x="9744987" y="62260"/>
            <a:ext cx="705011" cy="718458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4E77FD-2E60-DED7-2DFE-52BDEB1237F1}"/>
              </a:ext>
            </a:extLst>
          </p:cNvPr>
          <p:cNvSpPr/>
          <p:nvPr/>
        </p:nvSpPr>
        <p:spPr>
          <a:xfrm>
            <a:off x="7638756" y="962381"/>
            <a:ext cx="29819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6BDE7BE-D163-F2EF-5744-59C684E4CA3E}"/>
              </a:ext>
            </a:extLst>
          </p:cNvPr>
          <p:cNvSpPr/>
          <p:nvPr/>
        </p:nvSpPr>
        <p:spPr>
          <a:xfrm>
            <a:off x="8317321" y="1813529"/>
            <a:ext cx="33057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eng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2E74E18-6513-85AD-4558-2F4713BCBF1B}"/>
              </a:ext>
            </a:extLst>
          </p:cNvPr>
          <p:cNvSpPr/>
          <p:nvPr/>
        </p:nvSpPr>
        <p:spPr>
          <a:xfrm>
            <a:off x="8321510" y="4135455"/>
            <a:ext cx="316785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gain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6008DD-93AE-C99C-46BC-44C751753661}"/>
              </a:ext>
            </a:extLst>
          </p:cNvPr>
          <p:cNvSpPr/>
          <p:nvPr/>
        </p:nvSpPr>
        <p:spPr>
          <a:xfrm>
            <a:off x="7510445" y="5227672"/>
            <a:ext cx="47355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hugain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wedi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A76FF-695B-A745-B3AA-5F3C451365A2}"/>
              </a:ext>
            </a:extLst>
          </p:cNvPr>
          <p:cNvSpPr/>
          <p:nvPr/>
        </p:nvSpPr>
        <p:spPr>
          <a:xfrm>
            <a:off x="2085444" y="1011274"/>
            <a:ext cx="232467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</a:t>
            </a:r>
            <a:r>
              <a:rPr lang="en-GB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54801C-3A9F-3B84-D720-6FAE801C57BB}"/>
              </a:ext>
            </a:extLst>
          </p:cNvPr>
          <p:cNvSpPr/>
          <p:nvPr/>
        </p:nvSpPr>
        <p:spPr>
          <a:xfrm>
            <a:off x="954482" y="2017249"/>
            <a:ext cx="264848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dd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eng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56CEBD-FB81-4FEB-3B9C-A9816A3FAD95}"/>
              </a:ext>
            </a:extLst>
          </p:cNvPr>
          <p:cNvSpPr/>
          <p:nvPr/>
        </p:nvSpPr>
        <p:spPr>
          <a:xfrm>
            <a:off x="1333017" y="4233023"/>
            <a:ext cx="25106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ug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ain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D1F2F2B-AF81-BB6F-4D97-4D402810D7C2}"/>
              </a:ext>
            </a:extLst>
          </p:cNvPr>
          <p:cNvSpPr/>
          <p:nvPr/>
        </p:nvSpPr>
        <p:spPr>
          <a:xfrm>
            <a:off x="331759" y="5131397"/>
            <a:ext cx="407836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b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um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munud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ar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hugain</a:t>
            </a:r>
            <a:r>
              <a:rPr lang="en-GB" sz="2800" b="1" cap="none" spc="0" dirty="0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2800" b="1" cap="none" spc="0" dirty="0" err="1">
                <a:ln w="0"/>
                <a:solidFill>
                  <a:srgbClr val="FFC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i</a:t>
            </a:r>
            <a:endParaRPr lang="en-GB" sz="2800" b="1" cap="none" spc="0" dirty="0">
              <a:ln w="0"/>
              <a:solidFill>
                <a:srgbClr val="FFC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6442847-0271-2FDF-4972-D8EC26B6C690}"/>
              </a:ext>
            </a:extLst>
          </p:cNvPr>
          <p:cNvCxnSpPr>
            <a:cxnSpLocks/>
          </p:cNvCxnSpPr>
          <p:nvPr/>
        </p:nvCxnSpPr>
        <p:spPr>
          <a:xfrm>
            <a:off x="6139544" y="5464629"/>
            <a:ext cx="0" cy="55517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94E25FA-2BA3-5260-88CA-F0CA1E98C277}"/>
              </a:ext>
            </a:extLst>
          </p:cNvPr>
          <p:cNvCxnSpPr>
            <a:cxnSpLocks/>
          </p:cNvCxnSpPr>
          <p:nvPr/>
        </p:nvCxnSpPr>
        <p:spPr>
          <a:xfrm flipV="1">
            <a:off x="6096000" y="696686"/>
            <a:ext cx="0" cy="522514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2BD09D8-7C53-0E1D-D9FB-35B4B69A057A}"/>
              </a:ext>
            </a:extLst>
          </p:cNvPr>
          <p:cNvCxnSpPr>
            <a:cxnSpLocks/>
          </p:cNvCxnSpPr>
          <p:nvPr/>
        </p:nvCxnSpPr>
        <p:spPr>
          <a:xfrm flipV="1">
            <a:off x="7249886" y="1316428"/>
            <a:ext cx="399290" cy="33029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FEAB34C2-8E38-DE94-7F80-0F0FF6F11B7D}"/>
              </a:ext>
            </a:extLst>
          </p:cNvPr>
          <p:cNvCxnSpPr>
            <a:cxnSpLocks/>
          </p:cNvCxnSpPr>
          <p:nvPr/>
        </p:nvCxnSpPr>
        <p:spPr>
          <a:xfrm flipV="1">
            <a:off x="7935686" y="2149248"/>
            <a:ext cx="325409" cy="311688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1EF2723-FA5E-1AB1-CECD-BA09F50163FC}"/>
              </a:ext>
            </a:extLst>
          </p:cNvPr>
          <p:cNvCxnSpPr>
            <a:cxnSpLocks/>
          </p:cNvCxnSpPr>
          <p:nvPr/>
        </p:nvCxnSpPr>
        <p:spPr>
          <a:xfrm>
            <a:off x="8185477" y="3312255"/>
            <a:ext cx="523094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07AED61-4940-EF0B-FF84-D391C9D596F8}"/>
              </a:ext>
            </a:extLst>
          </p:cNvPr>
          <p:cNvCxnSpPr>
            <a:cxnSpLocks/>
          </p:cNvCxnSpPr>
          <p:nvPr/>
        </p:nvCxnSpPr>
        <p:spPr>
          <a:xfrm>
            <a:off x="7978647" y="4242216"/>
            <a:ext cx="408954" cy="15484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2DB11E0-7359-D6F0-928C-813FE814D889}"/>
              </a:ext>
            </a:extLst>
          </p:cNvPr>
          <p:cNvCxnSpPr>
            <a:cxnSpLocks/>
          </p:cNvCxnSpPr>
          <p:nvPr/>
        </p:nvCxnSpPr>
        <p:spPr>
          <a:xfrm>
            <a:off x="7249886" y="5127172"/>
            <a:ext cx="366632" cy="337457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974A359-E3F1-4209-8EAE-C035998044DA}"/>
              </a:ext>
            </a:extLst>
          </p:cNvPr>
          <p:cNvCxnSpPr>
            <a:cxnSpLocks/>
          </p:cNvCxnSpPr>
          <p:nvPr/>
        </p:nvCxnSpPr>
        <p:spPr>
          <a:xfrm flipH="1">
            <a:off x="4433296" y="5061855"/>
            <a:ext cx="487046" cy="3048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75C7F3D0-D5B9-BD7F-4462-A3A0DACE27B1}"/>
              </a:ext>
            </a:extLst>
          </p:cNvPr>
          <p:cNvCxnSpPr>
            <a:cxnSpLocks/>
          </p:cNvCxnSpPr>
          <p:nvPr/>
        </p:nvCxnSpPr>
        <p:spPr>
          <a:xfrm flipH="1">
            <a:off x="3902714" y="4274874"/>
            <a:ext cx="358802" cy="21975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F980CE27-BE62-BAB8-2082-0965659225E4}"/>
              </a:ext>
            </a:extLst>
          </p:cNvPr>
          <p:cNvCxnSpPr>
            <a:cxnSpLocks/>
            <a:endCxn id="11" idx="3"/>
          </p:cNvCxnSpPr>
          <p:nvPr/>
        </p:nvCxnSpPr>
        <p:spPr>
          <a:xfrm flipH="1" flipV="1">
            <a:off x="3470810" y="3257220"/>
            <a:ext cx="510488" cy="2166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361DA6A7-2C58-5529-EF79-042009006A03}"/>
              </a:ext>
            </a:extLst>
          </p:cNvPr>
          <p:cNvCxnSpPr>
            <a:cxnSpLocks/>
          </p:cNvCxnSpPr>
          <p:nvPr/>
        </p:nvCxnSpPr>
        <p:spPr>
          <a:xfrm flipH="1" flipV="1">
            <a:off x="3604123" y="2300631"/>
            <a:ext cx="498207" cy="65886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F77F3A4-32B7-9F9F-FA15-467A0803F61D}"/>
              </a:ext>
            </a:extLst>
          </p:cNvPr>
          <p:cNvCxnSpPr>
            <a:cxnSpLocks/>
          </p:cNvCxnSpPr>
          <p:nvPr/>
        </p:nvCxnSpPr>
        <p:spPr>
          <a:xfrm flipH="1" flipV="1">
            <a:off x="4399700" y="1316428"/>
            <a:ext cx="512475" cy="245375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0779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8E635C2-46A6-CC24-336D-526241AA399D}"/>
              </a:ext>
            </a:extLst>
          </p:cNvPr>
          <p:cNvSpPr txBox="1"/>
          <p:nvPr/>
        </p:nvSpPr>
        <p:spPr>
          <a:xfrm>
            <a:off x="3886201" y="7659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Amserlen</a:t>
            </a:r>
            <a:r>
              <a:rPr lang="en-GB" sz="2400" b="1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b="1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Canolfan</a:t>
            </a:r>
            <a:r>
              <a:rPr lang="en-GB" sz="2400" b="1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b="1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Hamdden</a:t>
            </a:r>
            <a:r>
              <a:rPr lang="en-GB" sz="2400" b="1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b="1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07C2F5-DF2E-AD3B-8A2B-F32BC26B2453}"/>
              </a:ext>
            </a:extLst>
          </p:cNvPr>
          <p:cNvSpPr txBox="1"/>
          <p:nvPr/>
        </p:nvSpPr>
        <p:spPr>
          <a:xfrm>
            <a:off x="4600351" y="538255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Atebwch</a:t>
            </a:r>
            <a:r>
              <a:rPr lang="en-GB" sz="2000" kern="12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2000" kern="1200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cwestiynau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D6FF86-B578-02FE-DC53-6CCD037D291D}"/>
              </a:ext>
            </a:extLst>
          </p:cNvPr>
          <p:cNvSpPr txBox="1"/>
          <p:nvPr/>
        </p:nvSpPr>
        <p:spPr>
          <a:xfrm>
            <a:off x="6805575" y="1692442"/>
            <a:ext cx="8181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_______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____________?</a:t>
            </a:r>
          </a:p>
          <a:p>
            <a:r>
              <a:rPr lang="en-US" dirty="0" err="1"/>
              <a:t>Pryd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_______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  </a:t>
            </a:r>
            <a:r>
              <a:rPr lang="en-US" dirty="0" err="1"/>
              <a:t>ar</a:t>
            </a:r>
            <a:r>
              <a:rPr lang="en-US" dirty="0"/>
              <a:t>  _____________?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6AAD36-BDB1-BD92-4133-90CFB86B7AA7}"/>
              </a:ext>
            </a:extLst>
          </p:cNvPr>
          <p:cNvSpPr txBox="1"/>
          <p:nvPr/>
        </p:nvSpPr>
        <p:spPr>
          <a:xfrm>
            <a:off x="224589" y="1628456"/>
            <a:ext cx="709061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nofio’n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dechrau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Llun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  <a:p>
            <a:pPr marL="342900" indent="-342900">
              <a:buAutoNum type="arabicPeriod"/>
            </a:pPr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___________________________________</a:t>
            </a:r>
          </a:p>
          <a:p>
            <a:endParaRPr lang="en-US" dirty="0">
              <a:latin typeface="Comic Sans MS" panose="030F0702030302020204" pitchFamily="66" charset="0"/>
            </a:endParaRPr>
          </a:p>
          <a:p>
            <a:r>
              <a:rPr lang="en-US" dirty="0">
                <a:latin typeface="Comic Sans MS" panose="030F0702030302020204" pitchFamily="66" charset="0"/>
              </a:rPr>
              <a:t>2. </a:t>
            </a:r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ioga’n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dechrau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Sadwrn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___________________________________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3. </a:t>
            </a:r>
            <a:r>
              <a:rPr lang="en-GB" dirty="0" err="1">
                <a:latin typeface="Comic Sans MS" panose="030F0702030302020204" pitchFamily="66" charset="0"/>
              </a:rPr>
              <a:t>Pryd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mae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pêl-droed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yn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gorffen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ar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Ddydd</a:t>
            </a:r>
            <a:r>
              <a:rPr lang="en-GB" sz="1800" dirty="0">
                <a:latin typeface="Comic Sans MS" panose="030F0702030302020204" pitchFamily="66" charset="0"/>
              </a:rPr>
              <a:t> Sul?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___________________________________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4. </a:t>
            </a:r>
            <a:r>
              <a:rPr lang="en-GB" sz="1800" dirty="0" err="1">
                <a:latin typeface="Comic Sans MS" panose="030F0702030302020204" pitchFamily="66" charset="0"/>
              </a:rPr>
              <a:t>Pryd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mae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criced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yn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dechrau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ar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Ddydd</a:t>
            </a:r>
            <a:r>
              <a:rPr lang="en-GB" sz="1800" dirty="0">
                <a:latin typeface="Comic Sans MS" panose="030F0702030302020204" pitchFamily="66" charset="0"/>
              </a:rPr>
              <a:t> Mercher?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__________________________________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sz="1800" dirty="0">
                <a:latin typeface="Comic Sans MS" panose="030F0702030302020204" pitchFamily="66" charset="0"/>
              </a:rPr>
              <a:t>5. </a:t>
            </a:r>
            <a:r>
              <a:rPr lang="en-GB" sz="1800" dirty="0" err="1">
                <a:latin typeface="Comic Sans MS" panose="030F0702030302020204" pitchFamily="66" charset="0"/>
              </a:rPr>
              <a:t>Pryd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nofio’n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dechrau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ar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Ddydd</a:t>
            </a:r>
            <a:r>
              <a:rPr lang="en-GB" sz="1800" dirty="0">
                <a:latin typeface="Comic Sans MS" panose="030F0702030302020204" pitchFamily="66" charset="0"/>
              </a:rPr>
              <a:t> </a:t>
            </a:r>
            <a:r>
              <a:rPr lang="en-GB" sz="1800" dirty="0" err="1">
                <a:latin typeface="Comic Sans MS" panose="030F0702030302020204" pitchFamily="66" charset="0"/>
              </a:rPr>
              <a:t>Gwener</a:t>
            </a:r>
            <a:r>
              <a:rPr lang="en-GB" sz="1800" dirty="0">
                <a:latin typeface="Comic Sans MS" panose="030F0702030302020204" pitchFamily="66" charset="0"/>
              </a:rPr>
              <a:t>?</a:t>
            </a:r>
          </a:p>
          <a:p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83E184A-4CB8-1A11-C62B-55105DADE877}"/>
              </a:ext>
            </a:extLst>
          </p:cNvPr>
          <p:cNvSpPr/>
          <p:nvPr/>
        </p:nvSpPr>
        <p:spPr>
          <a:xfrm>
            <a:off x="6906545" y="3420568"/>
            <a:ext cx="4757057" cy="3074500"/>
          </a:xfrm>
          <a:prstGeom prst="round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97F8D3-AAFE-B83C-D1A0-B1940626B24D}"/>
              </a:ext>
            </a:extLst>
          </p:cNvPr>
          <p:cNvSpPr txBox="1"/>
          <p:nvPr/>
        </p:nvSpPr>
        <p:spPr>
          <a:xfrm>
            <a:off x="8098290" y="3936779"/>
            <a:ext cx="3265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‘n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ôl</a:t>
            </a:r>
            <a:r>
              <a:rPr lang="en-US" sz="24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4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llafariad</a:t>
            </a:r>
            <a:r>
              <a:rPr lang="en-US" sz="2400" i="1" dirty="0">
                <a:solidFill>
                  <a:srgbClr val="FF0000"/>
                </a:solidFill>
              </a:rPr>
              <a:t> </a:t>
            </a:r>
            <a:endParaRPr lang="en-GB" sz="2400" i="1" dirty="0">
              <a:solidFill>
                <a:srgbClr val="FF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510302-23F4-3FF2-CD0A-0AE6B741A1C1}"/>
              </a:ext>
            </a:extLst>
          </p:cNvPr>
          <p:cNvSpPr txBox="1"/>
          <p:nvPr/>
        </p:nvSpPr>
        <p:spPr>
          <a:xfrm>
            <a:off x="6771621" y="4368184"/>
            <a:ext cx="5102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nofi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o’n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gorffen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Sul</a:t>
            </a:r>
          </a:p>
          <a:p>
            <a:pPr algn="ctr"/>
            <a:endParaRPr lang="en-US" dirty="0">
              <a:latin typeface="Comic Sans MS" panose="030F0702030302020204" pitchFamily="66" charset="0"/>
            </a:endParaRPr>
          </a:p>
          <a:p>
            <a:pPr algn="ctr"/>
            <a:r>
              <a:rPr lang="en-US" dirty="0" err="1">
                <a:latin typeface="Comic Sans MS" panose="030F0702030302020204" pitchFamily="66" charset="0"/>
              </a:rPr>
              <a:t>Pryd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mae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tenis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gorffen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Ddydd</a:t>
            </a:r>
            <a:r>
              <a:rPr lang="en-US" dirty="0">
                <a:latin typeface="Comic Sans MS" panose="030F0702030302020204" pitchFamily="66" charset="0"/>
              </a:rPr>
              <a:t> Sul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CAD7AE-37BE-7687-4508-2466B2CA77EE}"/>
              </a:ext>
            </a:extLst>
          </p:cNvPr>
          <p:cNvSpPr/>
          <p:nvPr/>
        </p:nvSpPr>
        <p:spPr>
          <a:xfrm>
            <a:off x="8622125" y="3501465"/>
            <a:ext cx="140134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Cofiwch</a:t>
            </a:r>
            <a:r>
              <a:rPr lang="en-GB" sz="2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GB" sz="24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695D26-502F-CAA8-C795-2FA0881BF5F5}"/>
              </a:ext>
            </a:extLst>
          </p:cNvPr>
          <p:cNvSpPr/>
          <p:nvPr/>
        </p:nvSpPr>
        <p:spPr>
          <a:xfrm>
            <a:off x="8671817" y="5387976"/>
            <a:ext cx="13019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llafariaid</a:t>
            </a:r>
            <a:endParaRPr lang="en-GB" sz="20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CFFC9C6-A6D5-1D88-7A8C-26522A68D137}"/>
              </a:ext>
            </a:extLst>
          </p:cNvPr>
          <p:cNvSpPr txBox="1"/>
          <p:nvPr/>
        </p:nvSpPr>
        <p:spPr>
          <a:xfrm>
            <a:off x="7348185" y="5869798"/>
            <a:ext cx="4015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         e            </a:t>
            </a:r>
            <a:r>
              <a:rPr lang="en-US" dirty="0" err="1"/>
              <a:t>i</a:t>
            </a:r>
            <a:r>
              <a:rPr lang="en-US" dirty="0"/>
              <a:t>           o            u         w          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3941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4144D74-E5B1-3E30-DCB9-ACCC08397499}"/>
              </a:ext>
            </a:extLst>
          </p:cNvPr>
          <p:cNvSpPr/>
          <p:nvPr/>
        </p:nvSpPr>
        <p:spPr>
          <a:xfrm>
            <a:off x="70253" y="877556"/>
            <a:ext cx="3233840" cy="2723123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7227D0C-E5CC-9965-4695-85A096BAA380}"/>
              </a:ext>
            </a:extLst>
          </p:cNvPr>
          <p:cNvSpPr/>
          <p:nvPr/>
        </p:nvSpPr>
        <p:spPr>
          <a:xfrm>
            <a:off x="3392084" y="898662"/>
            <a:ext cx="1874590" cy="2723123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E3D92E-7B14-08D6-406D-BEA13B8083DD}"/>
              </a:ext>
            </a:extLst>
          </p:cNvPr>
          <p:cNvSpPr txBox="1"/>
          <p:nvPr/>
        </p:nvSpPr>
        <p:spPr>
          <a:xfrm>
            <a:off x="121588" y="1075515"/>
            <a:ext cx="307843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gymnasteg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rhedeg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pêl-fasged</a:t>
            </a:r>
            <a:endParaRPr lang="en-US" sz="2400" dirty="0">
              <a:effectLst/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mae</a:t>
            </a:r>
            <a:r>
              <a:rPr 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pêl-droed</a:t>
            </a:r>
            <a:endParaRPr lang="en-GB" sz="2400" dirty="0">
              <a:latin typeface="Comic Sans MS" panose="030F0702030302020204" pitchFamily="66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Pryd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criced</a:t>
            </a:r>
            <a:endParaRPr lang="en-GB" sz="2400" dirty="0"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Pryd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  <a:cs typeface="Times New Roman" panose="02020603050405020304" pitchFamily="18" charset="0"/>
              </a:rPr>
              <a:t>tenis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46603D-B901-D9B8-46C1-484D2A644526}"/>
              </a:ext>
            </a:extLst>
          </p:cNvPr>
          <p:cNvSpPr txBox="1"/>
          <p:nvPr/>
        </p:nvSpPr>
        <p:spPr>
          <a:xfrm>
            <a:off x="121952" y="3996432"/>
            <a:ext cx="29491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nofio’n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hoci’n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jiwdo’n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ioga’n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karate’n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Pryd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dawnsio’n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E97FD44-4C3D-DDE3-BA8B-A85AEC04B31E}"/>
              </a:ext>
            </a:extLst>
          </p:cNvPr>
          <p:cNvSpPr/>
          <p:nvPr/>
        </p:nvSpPr>
        <p:spPr>
          <a:xfrm>
            <a:off x="48486" y="3720996"/>
            <a:ext cx="3233840" cy="2723124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542F87B-739E-E5B2-CD50-45551456CE38}"/>
              </a:ext>
            </a:extLst>
          </p:cNvPr>
          <p:cNvSpPr/>
          <p:nvPr/>
        </p:nvSpPr>
        <p:spPr>
          <a:xfrm>
            <a:off x="6317822" y="903675"/>
            <a:ext cx="2584677" cy="5442436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33B764-DFFC-AF82-23A6-58DDBF23DA07}"/>
              </a:ext>
            </a:extLst>
          </p:cNvPr>
          <p:cNvSpPr txBox="1"/>
          <p:nvPr/>
        </p:nvSpPr>
        <p:spPr>
          <a:xfrm>
            <a:off x="5495070" y="3248837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ar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B205CE-362C-4D63-D4F6-DB569D19EBC1}"/>
              </a:ext>
            </a:extLst>
          </p:cNvPr>
          <p:cNvSpPr txBox="1"/>
          <p:nvPr/>
        </p:nvSpPr>
        <p:spPr>
          <a:xfrm>
            <a:off x="6374499" y="1181141"/>
            <a:ext cx="25846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Llun</a:t>
            </a:r>
            <a:r>
              <a:rPr lang="en-US" sz="2400" dirty="0">
                <a:latin typeface="Comic Sans MS" panose="030F0702030302020204" pitchFamily="66" charset="0"/>
              </a:rPr>
              <a:t>?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Mawrth? 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Mercher?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Iau</a:t>
            </a:r>
            <a:r>
              <a:rPr lang="en-US" sz="2400" dirty="0">
                <a:latin typeface="Comic Sans MS" panose="030F0702030302020204" pitchFamily="66" charset="0"/>
              </a:rPr>
              <a:t>? 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Gwener</a:t>
            </a:r>
            <a:r>
              <a:rPr lang="en-US" sz="2400" dirty="0">
                <a:latin typeface="Comic Sans MS" panose="030F0702030302020204" pitchFamily="66" charset="0"/>
              </a:rPr>
              <a:t>?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Sadwrn</a:t>
            </a:r>
            <a:r>
              <a:rPr lang="en-US" sz="2400" dirty="0">
                <a:latin typeface="Comic Sans MS" panose="030F0702030302020204" pitchFamily="66" charset="0"/>
              </a:rPr>
              <a:t>? 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Ddydd</a:t>
            </a:r>
            <a:r>
              <a:rPr lang="en-US" sz="2400" dirty="0">
                <a:latin typeface="Comic Sans MS" panose="030F0702030302020204" pitchFamily="66" charset="0"/>
              </a:rPr>
              <a:t> Sul?</a:t>
            </a:r>
          </a:p>
          <a:p>
            <a:endParaRPr lang="en-GB" sz="2400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3F34AB0-D911-1DA6-1923-EF2311CA1401}"/>
              </a:ext>
            </a:extLst>
          </p:cNvPr>
          <p:cNvSpPr/>
          <p:nvPr/>
        </p:nvSpPr>
        <p:spPr>
          <a:xfrm>
            <a:off x="5361924" y="925447"/>
            <a:ext cx="831589" cy="5442436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65B0FA9-E0D6-32D4-757C-4BC48FDAE930}"/>
              </a:ext>
            </a:extLst>
          </p:cNvPr>
          <p:cNvSpPr txBox="1"/>
          <p:nvPr/>
        </p:nvSpPr>
        <p:spPr>
          <a:xfrm>
            <a:off x="3477617" y="1653734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dechrau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9822268-6222-0138-282E-99A304794C45}"/>
              </a:ext>
            </a:extLst>
          </p:cNvPr>
          <p:cNvSpPr txBox="1"/>
          <p:nvPr/>
        </p:nvSpPr>
        <p:spPr>
          <a:xfrm>
            <a:off x="3475260" y="2324556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yn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gorffen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35C8D7DD-BE2F-DDA9-5FE9-C54D534D2D11}"/>
              </a:ext>
            </a:extLst>
          </p:cNvPr>
          <p:cNvSpPr/>
          <p:nvPr/>
        </p:nvSpPr>
        <p:spPr>
          <a:xfrm>
            <a:off x="9001512" y="925447"/>
            <a:ext cx="3142001" cy="5442436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43C89F0C-8E4B-BA45-6B59-44A80E74AE6E}"/>
              </a:ext>
            </a:extLst>
          </p:cNvPr>
          <p:cNvSpPr/>
          <p:nvPr/>
        </p:nvSpPr>
        <p:spPr>
          <a:xfrm>
            <a:off x="3368155" y="3720996"/>
            <a:ext cx="1874590" cy="2687618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BCA0D1-A3D7-356C-F8D7-1D7566B6D65B}"/>
              </a:ext>
            </a:extLst>
          </p:cNvPr>
          <p:cNvSpPr txBox="1"/>
          <p:nvPr/>
        </p:nvSpPr>
        <p:spPr>
          <a:xfrm>
            <a:off x="3608790" y="5026240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gorffen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67657EB-054D-2674-F107-2BB36B329785}"/>
              </a:ext>
            </a:extLst>
          </p:cNvPr>
          <p:cNvSpPr txBox="1"/>
          <p:nvPr/>
        </p:nvSpPr>
        <p:spPr>
          <a:xfrm>
            <a:off x="3574626" y="4391968"/>
            <a:ext cx="2949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dechrau</a:t>
            </a:r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4FC73AD-4DF8-D0FE-303C-F5E271EE843A}"/>
              </a:ext>
            </a:extLst>
          </p:cNvPr>
          <p:cNvSpPr txBox="1"/>
          <p:nvPr/>
        </p:nvSpPr>
        <p:spPr>
          <a:xfrm>
            <a:off x="2519364" y="204298"/>
            <a:ext cx="8077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latin typeface="Comic Sans MS" panose="030F0702030302020204" pitchFamily="66" charset="0"/>
              </a:rPr>
              <a:t>Defnyddiwch</a:t>
            </a:r>
            <a:r>
              <a:rPr lang="en-US" sz="2000" b="1" dirty="0">
                <a:latin typeface="Comic Sans MS" panose="030F0702030302020204" pitchFamily="66" charset="0"/>
              </a:rPr>
              <a:t> y </a:t>
            </a:r>
            <a:r>
              <a:rPr lang="en-US" sz="2000" b="1" dirty="0" err="1">
                <a:latin typeface="Comic Sans MS" panose="030F0702030302020204" pitchFamily="66" charset="0"/>
              </a:rPr>
              <a:t>patrwm</a:t>
            </a:r>
            <a:r>
              <a:rPr lang="en-US" sz="2000" b="1" dirty="0">
                <a:latin typeface="Comic Sans MS" panose="030F0702030302020204" pitchFamily="66" charset="0"/>
              </a:rPr>
              <a:t> </a:t>
            </a:r>
            <a:r>
              <a:rPr lang="en-US" sz="2000" b="1" dirty="0" err="1">
                <a:latin typeface="Comic Sans MS" panose="030F0702030302020204" pitchFamily="66" charset="0"/>
              </a:rPr>
              <a:t>brawddeg</a:t>
            </a:r>
            <a:r>
              <a:rPr lang="en-US" sz="2000" b="1" dirty="0">
                <a:latin typeface="Comic Sans MS" panose="030F0702030302020204" pitchFamily="66" charset="0"/>
              </a:rPr>
              <a:t> y </a:t>
            </a:r>
            <a:r>
              <a:rPr lang="en-US" sz="2000" b="1" dirty="0" err="1">
                <a:latin typeface="Comic Sans MS" panose="030F0702030302020204" pitchFamily="66" charset="0"/>
              </a:rPr>
              <a:t>atebwch</a:t>
            </a:r>
            <a:r>
              <a:rPr lang="en-US" sz="2000" b="1" dirty="0">
                <a:latin typeface="Comic Sans MS" panose="030F0702030302020204" pitchFamily="66" charset="0"/>
              </a:rPr>
              <a:t> y </a:t>
            </a:r>
            <a:r>
              <a:rPr lang="en-US" sz="2000" b="1" dirty="0" err="1">
                <a:latin typeface="Comic Sans MS" panose="030F0702030302020204" pitchFamily="66" charset="0"/>
              </a:rPr>
              <a:t>cwestiwn</a:t>
            </a:r>
            <a:endParaRPr lang="en-GB" sz="2000" b="1" dirty="0">
              <a:latin typeface="Comic Sans MS" panose="030F0702030302020204" pitchFamily="66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2F5A66A-1446-30FE-DC5A-8E9AAF8C3E22}"/>
              </a:ext>
            </a:extLst>
          </p:cNvPr>
          <p:cNvSpPr txBox="1"/>
          <p:nvPr/>
        </p:nvSpPr>
        <p:spPr>
          <a:xfrm>
            <a:off x="8959674" y="2423859"/>
            <a:ext cx="38028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Comic Sans MS" panose="030F0702030302020204" pitchFamily="66" charset="0"/>
              </a:rPr>
              <a:t>dau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o’r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gloch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chwarter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wedi</a:t>
            </a:r>
            <a:r>
              <a:rPr lang="en-US" sz="2400" dirty="0">
                <a:latin typeface="Comic Sans MS" panose="030F0702030302020204" pitchFamily="66" charset="0"/>
              </a:rPr>
              <a:t> tri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hanner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awr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wedi</a:t>
            </a:r>
            <a:r>
              <a:rPr lang="en-US" sz="2400" dirty="0">
                <a:latin typeface="Comic Sans MS" panose="030F0702030302020204" pitchFamily="66" charset="0"/>
              </a:rPr>
              <a:t> un</a:t>
            </a:r>
          </a:p>
          <a:p>
            <a:r>
              <a:rPr lang="en-US" sz="2400" dirty="0" err="1">
                <a:latin typeface="Comic Sans MS" panose="030F0702030302020204" pitchFamily="66" charset="0"/>
              </a:rPr>
              <a:t>chwarter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un </a:t>
            </a:r>
            <a:r>
              <a:rPr lang="en-US" sz="2400" dirty="0" err="1">
                <a:latin typeface="Comic Sans MS" panose="030F0702030302020204" pitchFamily="66" charset="0"/>
              </a:rPr>
              <a:t>ar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ddeg</a:t>
            </a:r>
            <a:endParaRPr lang="en-US" sz="2400" dirty="0">
              <a:latin typeface="Comic Sans MS" panose="030F0702030302020204" pitchFamily="66" charset="0"/>
            </a:endParaRPr>
          </a:p>
          <a:p>
            <a:r>
              <a:rPr lang="en-US" sz="2400" dirty="0" err="1">
                <a:latin typeface="Comic Sans MS" panose="030F0702030302020204" pitchFamily="66" charset="0"/>
              </a:rPr>
              <a:t>pum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munud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bump</a:t>
            </a:r>
          </a:p>
          <a:p>
            <a:endParaRPr lang="en-US" sz="2400" dirty="0">
              <a:latin typeface="Comic Sans MS" panose="030F0702030302020204" pitchFamily="66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025682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F6D1D-5B35-CBCE-BA7F-E0D701D109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8E068BA-70CC-B9F2-54AF-289081F59A13}"/>
              </a:ext>
            </a:extLst>
          </p:cNvPr>
          <p:cNvSpPr/>
          <p:nvPr/>
        </p:nvSpPr>
        <p:spPr>
          <a:xfrm>
            <a:off x="3101651" y="3429000"/>
            <a:ext cx="56621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Gwyddoniaeth</a:t>
            </a:r>
            <a:r>
              <a:rPr lang="en-US" sz="3200" b="1" dirty="0">
                <a:solidFill>
                  <a:schemeClr val="tx1"/>
                </a:solidFill>
                <a:latin typeface="Comic Sans MS" panose="030F0702030302020204" pitchFamily="66" charset="0"/>
              </a:rPr>
              <a:t> a </a:t>
            </a:r>
            <a:r>
              <a:rPr lang="en-US" sz="3200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Thechnoleg</a:t>
            </a:r>
            <a:endParaRPr lang="en-GB" sz="32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C105B4-CC80-B8A5-D711-7CBA98B50715}"/>
              </a:ext>
            </a:extLst>
          </p:cNvPr>
          <p:cNvSpPr/>
          <p:nvPr/>
        </p:nvSpPr>
        <p:spPr>
          <a:xfrm>
            <a:off x="2063706" y="2156544"/>
            <a:ext cx="773801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weithgarddeu</a:t>
            </a:r>
            <a:r>
              <a:rPr lang="en-GB" sz="6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dau</a:t>
            </a:r>
            <a:endParaRPr lang="en-GB" sz="66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92B5DEB-AB3B-9930-BCD9-941C54E534E6}"/>
              </a:ext>
            </a:extLst>
          </p:cNvPr>
          <p:cNvSpPr/>
          <p:nvPr/>
        </p:nvSpPr>
        <p:spPr>
          <a:xfrm>
            <a:off x="10406742" y="97971"/>
            <a:ext cx="1567543" cy="150222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500558-9210-CB53-91ED-9C0608AB984F}"/>
              </a:ext>
            </a:extLst>
          </p:cNvPr>
          <p:cNvSpPr/>
          <p:nvPr/>
        </p:nvSpPr>
        <p:spPr>
          <a:xfrm>
            <a:off x="10432677" y="528935"/>
            <a:ext cx="151567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gwrando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06717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5AE53C3-992E-3410-9D02-60C7E621E9A1}"/>
              </a:ext>
            </a:extLst>
          </p:cNvPr>
          <p:cNvSpPr/>
          <p:nvPr/>
        </p:nvSpPr>
        <p:spPr>
          <a:xfrm>
            <a:off x="1164771" y="849086"/>
            <a:ext cx="6509658" cy="5519057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0CF51F6-1198-51BB-DCBD-5CA385976701}"/>
              </a:ext>
            </a:extLst>
          </p:cNvPr>
          <p:cNvSpPr/>
          <p:nvPr/>
        </p:nvSpPr>
        <p:spPr>
          <a:xfrm>
            <a:off x="174172" y="849086"/>
            <a:ext cx="6607628" cy="5791201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F00B50-3E44-C406-83C9-822EC340247D}"/>
              </a:ext>
            </a:extLst>
          </p:cNvPr>
          <p:cNvSpPr txBox="1"/>
          <p:nvPr/>
        </p:nvSpPr>
        <p:spPr>
          <a:xfrm>
            <a:off x="783770" y="2268997"/>
            <a:ext cx="678179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Comic Sans MS" panose="030F0702030302020204" pitchFamily="66" charset="0"/>
              </a:rPr>
              <a:t>Gwrandewch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ofalus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i’r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cwestiwn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Siarada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glir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Gofyna</a:t>
            </a:r>
            <a:r>
              <a:rPr lang="en-US" sz="2800" dirty="0">
                <a:latin typeface="Comic Sans MS" panose="030F0702030302020204" pitchFamily="66" charset="0"/>
              </a:rPr>
              <a:t> tri </a:t>
            </a:r>
            <a:r>
              <a:rPr lang="en-US" sz="2800" dirty="0" err="1">
                <a:latin typeface="Comic Sans MS" panose="030F0702030302020204" pitchFamily="66" charset="0"/>
              </a:rPr>
              <a:t>brawddeg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Gofyna</a:t>
            </a:r>
            <a:r>
              <a:rPr lang="en-US" sz="2800" dirty="0">
                <a:latin typeface="Comic Sans MS" panose="030F0702030302020204" pitchFamily="66" charset="0"/>
              </a:rPr>
              <a:t> un </a:t>
            </a:r>
            <a:r>
              <a:rPr lang="en-US" sz="2800" dirty="0" err="1">
                <a:latin typeface="Comic Sans MS" panose="030F0702030302020204" pitchFamily="66" charset="0"/>
              </a:rPr>
              <a:t>frawddeg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negyddol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Defnyddia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ansoddeiriau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22302E4A-FF0B-7C82-657E-A773998C7EA6}"/>
              </a:ext>
            </a:extLst>
          </p:cNvPr>
          <p:cNvSpPr/>
          <p:nvPr/>
        </p:nvSpPr>
        <p:spPr>
          <a:xfrm>
            <a:off x="275982" y="3145965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77CD2FCE-C57A-E9B5-C687-D4CC1BBE859F}"/>
              </a:ext>
            </a:extLst>
          </p:cNvPr>
          <p:cNvSpPr/>
          <p:nvPr/>
        </p:nvSpPr>
        <p:spPr>
          <a:xfrm>
            <a:off x="275980" y="3929739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A0C59A9F-12C6-AE7E-26FB-ACA582CE3D9F}"/>
              </a:ext>
            </a:extLst>
          </p:cNvPr>
          <p:cNvSpPr/>
          <p:nvPr/>
        </p:nvSpPr>
        <p:spPr>
          <a:xfrm>
            <a:off x="286864" y="4822366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02FD1D6C-8E17-E58C-F5E4-1C1993DDEAF7}"/>
              </a:ext>
            </a:extLst>
          </p:cNvPr>
          <p:cNvSpPr/>
          <p:nvPr/>
        </p:nvSpPr>
        <p:spPr>
          <a:xfrm>
            <a:off x="297750" y="5649684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4E1BF5B-76E2-E16D-4782-198980C5A2E8}"/>
              </a:ext>
            </a:extLst>
          </p:cNvPr>
          <p:cNvSpPr/>
          <p:nvPr/>
        </p:nvSpPr>
        <p:spPr>
          <a:xfrm>
            <a:off x="913356" y="1087373"/>
            <a:ext cx="4137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Meini</a:t>
            </a:r>
            <a:r>
              <a:rPr lang="en-GB" sz="3200" b="0" cap="none" spc="0" dirty="0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prawf</a:t>
            </a:r>
            <a:r>
              <a:rPr lang="en-GB" sz="3200" b="0" cap="none" spc="0" dirty="0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rgbClr val="D2A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llwyddaint</a:t>
            </a:r>
            <a:endParaRPr lang="en-GB" sz="3200" b="0" cap="none" spc="0" dirty="0">
              <a:ln w="0"/>
              <a:solidFill>
                <a:srgbClr val="D2A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FF02765C-0D25-CB5C-563F-11C02AA227D9}"/>
              </a:ext>
            </a:extLst>
          </p:cNvPr>
          <p:cNvSpPr/>
          <p:nvPr/>
        </p:nvSpPr>
        <p:spPr>
          <a:xfrm>
            <a:off x="308640" y="2285993"/>
            <a:ext cx="507790" cy="468086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2668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7E3D5AB-8937-2ACA-0408-4665396B00EB}"/>
              </a:ext>
            </a:extLst>
          </p:cNvPr>
          <p:cNvSpPr/>
          <p:nvPr/>
        </p:nvSpPr>
        <p:spPr>
          <a:xfrm>
            <a:off x="293912" y="478971"/>
            <a:ext cx="7727141" cy="6019800"/>
          </a:xfrm>
          <a:prstGeom prst="round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ABBB35-9740-E9F0-92D3-A3A750CB5550}"/>
              </a:ext>
            </a:extLst>
          </p:cNvPr>
          <p:cNvSpPr/>
          <p:nvPr/>
        </p:nvSpPr>
        <p:spPr>
          <a:xfrm>
            <a:off x="2095269" y="549732"/>
            <a:ext cx="41370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Meini</a:t>
            </a:r>
            <a:r>
              <a:rPr lang="en-GB" sz="32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prawf</a:t>
            </a:r>
            <a:r>
              <a:rPr lang="en-GB" sz="32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2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llwyddaint</a:t>
            </a:r>
            <a:endParaRPr lang="en-GB" sz="32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7C7E6-1108-15C1-CF2A-2265E7A0439F}"/>
              </a:ext>
            </a:extLst>
          </p:cNvPr>
          <p:cNvSpPr txBox="1"/>
          <p:nvPr/>
        </p:nvSpPr>
        <p:spPr>
          <a:xfrm>
            <a:off x="1458686" y="1289323"/>
            <a:ext cx="678179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Comic Sans MS" panose="030F0702030302020204" pitchFamily="66" charset="0"/>
              </a:rPr>
              <a:t>Siaradwch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glir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Gofynnwch</a:t>
            </a:r>
            <a:r>
              <a:rPr lang="en-US" sz="2800" dirty="0">
                <a:latin typeface="Comic Sans MS" panose="030F0702030302020204" pitchFamily="66" charset="0"/>
              </a:rPr>
              <a:t> pump </a:t>
            </a:r>
            <a:r>
              <a:rPr lang="en-US" sz="2800" dirty="0" err="1">
                <a:latin typeface="Comic Sans MS" panose="030F0702030302020204" pitchFamily="66" charset="0"/>
              </a:rPr>
              <a:t>brawddeg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Rhaidwch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ofyn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dau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frawddeg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negyddol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y </a:t>
            </a:r>
            <a:r>
              <a:rPr lang="en-US" sz="2800" dirty="0" err="1">
                <a:latin typeface="Comic Sans MS" panose="030F0702030302020204" pitchFamily="66" charset="0"/>
              </a:rPr>
              <a:t>trydydd</a:t>
            </a:r>
            <a:r>
              <a:rPr lang="en-US" sz="2800" dirty="0">
                <a:latin typeface="Comic Sans MS" panose="030F0702030302020204" pitchFamily="66" charset="0"/>
              </a:rPr>
              <a:t> person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ansoddeiriau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Rhowch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rheswmiau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0CEA9F56-4219-ABCD-A2A0-6CFF359B0AD9}"/>
              </a:ext>
            </a:extLst>
          </p:cNvPr>
          <p:cNvSpPr/>
          <p:nvPr/>
        </p:nvSpPr>
        <p:spPr>
          <a:xfrm>
            <a:off x="424545" y="213418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F75644FC-D28C-7AAD-5951-92E211E545F7}"/>
              </a:ext>
            </a:extLst>
          </p:cNvPr>
          <p:cNvSpPr/>
          <p:nvPr/>
        </p:nvSpPr>
        <p:spPr>
          <a:xfrm>
            <a:off x="990600" y="213418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C194A4AD-01A2-7794-9980-68E99171F2C2}"/>
              </a:ext>
            </a:extLst>
          </p:cNvPr>
          <p:cNvSpPr/>
          <p:nvPr/>
        </p:nvSpPr>
        <p:spPr>
          <a:xfrm>
            <a:off x="408213" y="299415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0911A9E1-031B-D26B-DF90-4B4E259DFF76}"/>
              </a:ext>
            </a:extLst>
          </p:cNvPr>
          <p:cNvSpPr/>
          <p:nvPr/>
        </p:nvSpPr>
        <p:spPr>
          <a:xfrm>
            <a:off x="974268" y="299415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1A64166B-C2BA-A51D-D724-C36F842A884A}"/>
              </a:ext>
            </a:extLst>
          </p:cNvPr>
          <p:cNvSpPr/>
          <p:nvPr/>
        </p:nvSpPr>
        <p:spPr>
          <a:xfrm>
            <a:off x="408212" y="385232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7E3F2E00-7D29-3657-CDBF-ADDF8FD417F5}"/>
              </a:ext>
            </a:extLst>
          </p:cNvPr>
          <p:cNvSpPr/>
          <p:nvPr/>
        </p:nvSpPr>
        <p:spPr>
          <a:xfrm>
            <a:off x="982434" y="385232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6F82D609-39CE-46BD-9764-EB99024284B8}"/>
              </a:ext>
            </a:extLst>
          </p:cNvPr>
          <p:cNvSpPr/>
          <p:nvPr/>
        </p:nvSpPr>
        <p:spPr>
          <a:xfrm>
            <a:off x="408211" y="470870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7AAECCAF-4D5B-7CEF-7311-7F3C5745EF5F}"/>
              </a:ext>
            </a:extLst>
          </p:cNvPr>
          <p:cNvSpPr/>
          <p:nvPr/>
        </p:nvSpPr>
        <p:spPr>
          <a:xfrm>
            <a:off x="990599" y="470870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44FBBC31-A918-89EE-E89B-277E6E0987DE}"/>
              </a:ext>
            </a:extLst>
          </p:cNvPr>
          <p:cNvSpPr/>
          <p:nvPr/>
        </p:nvSpPr>
        <p:spPr>
          <a:xfrm>
            <a:off x="391651" y="5603738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61E38A64-388B-552F-65D4-C5DF50E17AD4}"/>
              </a:ext>
            </a:extLst>
          </p:cNvPr>
          <p:cNvSpPr/>
          <p:nvPr/>
        </p:nvSpPr>
        <p:spPr>
          <a:xfrm>
            <a:off x="944337" y="5603738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D660F7DF-87C3-1034-EA2E-77D3C32CA426}"/>
              </a:ext>
            </a:extLst>
          </p:cNvPr>
          <p:cNvSpPr/>
          <p:nvPr/>
        </p:nvSpPr>
        <p:spPr>
          <a:xfrm>
            <a:off x="407986" y="130172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2AA57A3A-83CC-726C-E834-FBA2746C3600}"/>
              </a:ext>
            </a:extLst>
          </p:cNvPr>
          <p:cNvSpPr/>
          <p:nvPr/>
        </p:nvSpPr>
        <p:spPr>
          <a:xfrm>
            <a:off x="968602" y="130172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9714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70B1200-8581-6C80-BDB1-2FBF423E4221}"/>
              </a:ext>
            </a:extLst>
          </p:cNvPr>
          <p:cNvSpPr/>
          <p:nvPr/>
        </p:nvSpPr>
        <p:spPr>
          <a:xfrm>
            <a:off x="206831" y="615789"/>
            <a:ext cx="8273139" cy="6008913"/>
          </a:xfrm>
          <a:prstGeom prst="roundRect">
            <a:avLst/>
          </a:prstGeom>
          <a:noFill/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32C85C-6B71-05D9-A43D-863C5CA109A8}"/>
              </a:ext>
            </a:extLst>
          </p:cNvPr>
          <p:cNvSpPr/>
          <p:nvPr/>
        </p:nvSpPr>
        <p:spPr>
          <a:xfrm>
            <a:off x="1779586" y="615789"/>
            <a:ext cx="46303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Meini</a:t>
            </a:r>
            <a:r>
              <a:rPr lang="en-GB" sz="3600" b="0" cap="none" spc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prawf</a:t>
            </a:r>
            <a:r>
              <a:rPr lang="en-GB" sz="3600" b="0" cap="none" spc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llwyddaint</a:t>
            </a:r>
            <a:endParaRPr lang="en-GB" sz="3600" b="0" cap="none" spc="0" dirty="0">
              <a:ln w="0"/>
              <a:solidFill>
                <a:schemeClr val="accent5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730352-553E-3659-D8AF-953081B4392C}"/>
              </a:ext>
            </a:extLst>
          </p:cNvPr>
          <p:cNvSpPr txBox="1"/>
          <p:nvPr/>
        </p:nvSpPr>
        <p:spPr>
          <a:xfrm>
            <a:off x="1970086" y="1427335"/>
            <a:ext cx="6781799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latin typeface="Comic Sans MS" panose="030F0702030302020204" pitchFamily="66" charset="0"/>
              </a:rPr>
              <a:t>Siaradwch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glir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Gofynnwch</a:t>
            </a:r>
            <a:r>
              <a:rPr lang="en-US" sz="2800" dirty="0">
                <a:latin typeface="Comic Sans MS" panose="030F0702030302020204" pitchFamily="66" charset="0"/>
              </a:rPr>
              <a:t> pump </a:t>
            </a:r>
            <a:r>
              <a:rPr lang="en-US" sz="2800" dirty="0" err="1">
                <a:latin typeface="Comic Sans MS" panose="030F0702030302020204" pitchFamily="66" charset="0"/>
              </a:rPr>
              <a:t>brawddeg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Rhaidwch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ofyn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dau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frawddeg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negyddol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y </a:t>
            </a:r>
            <a:r>
              <a:rPr lang="en-US" sz="2800" dirty="0" err="1">
                <a:latin typeface="Comic Sans MS" panose="030F0702030302020204" pitchFamily="66" charset="0"/>
              </a:rPr>
              <a:t>trydydd</a:t>
            </a:r>
            <a:r>
              <a:rPr lang="en-US" sz="2800" dirty="0">
                <a:latin typeface="Comic Sans MS" panose="030F0702030302020204" pitchFamily="66" charset="0"/>
              </a:rPr>
              <a:t> person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Defnyddiwch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ansoddeiriau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r>
              <a:rPr lang="en-US" sz="2800" dirty="0" err="1">
                <a:latin typeface="Comic Sans MS" panose="030F0702030302020204" pitchFamily="66" charset="0"/>
              </a:rPr>
              <a:t>Rhowch</a:t>
            </a:r>
            <a:r>
              <a:rPr lang="en-US" sz="2800" dirty="0"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latin typeface="Comic Sans MS" panose="030F0702030302020204" pitchFamily="66" charset="0"/>
              </a:rPr>
              <a:t>rheswmiau</a:t>
            </a:r>
            <a:endParaRPr lang="en-US" sz="2800" dirty="0">
              <a:latin typeface="Comic Sans MS" panose="030F0702030302020204" pitchFamily="66" charset="0"/>
            </a:endParaRPr>
          </a:p>
          <a:p>
            <a:endParaRPr lang="en-US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2C741611-79EB-867A-AB80-7A8472AD2F75}"/>
              </a:ext>
            </a:extLst>
          </p:cNvPr>
          <p:cNvSpPr/>
          <p:nvPr/>
        </p:nvSpPr>
        <p:spPr>
          <a:xfrm>
            <a:off x="958309" y="480691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5 Points 9">
            <a:extLst>
              <a:ext uri="{FF2B5EF4-FFF2-40B4-BE49-F238E27FC236}">
                <a16:creationId xmlns:a16="http://schemas.microsoft.com/office/drawing/2014/main" id="{B607DC25-FA86-8D97-D395-4A00AE43B425}"/>
              </a:ext>
            </a:extLst>
          </p:cNvPr>
          <p:cNvSpPr/>
          <p:nvPr/>
        </p:nvSpPr>
        <p:spPr>
          <a:xfrm>
            <a:off x="1491115" y="481691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tar: 5 Points 10">
            <a:extLst>
              <a:ext uri="{FF2B5EF4-FFF2-40B4-BE49-F238E27FC236}">
                <a16:creationId xmlns:a16="http://schemas.microsoft.com/office/drawing/2014/main" id="{8F9A6139-1541-6587-4BF7-469395331806}"/>
              </a:ext>
            </a:extLst>
          </p:cNvPr>
          <p:cNvSpPr/>
          <p:nvPr/>
        </p:nvSpPr>
        <p:spPr>
          <a:xfrm>
            <a:off x="396870" y="4806916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Star: 5 Points 11">
            <a:extLst>
              <a:ext uri="{FF2B5EF4-FFF2-40B4-BE49-F238E27FC236}">
                <a16:creationId xmlns:a16="http://schemas.microsoft.com/office/drawing/2014/main" id="{AD38BC5F-6A98-034B-390E-6253D9504850}"/>
              </a:ext>
            </a:extLst>
          </p:cNvPr>
          <p:cNvSpPr/>
          <p:nvPr/>
        </p:nvSpPr>
        <p:spPr>
          <a:xfrm>
            <a:off x="413428" y="2292321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4563D57A-ACE1-3749-3E46-F82215493BA9}"/>
              </a:ext>
            </a:extLst>
          </p:cNvPr>
          <p:cNvSpPr/>
          <p:nvPr/>
        </p:nvSpPr>
        <p:spPr>
          <a:xfrm>
            <a:off x="968600" y="2303205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157CE5D3-0405-A80F-9F3F-5D1C3E44398B}"/>
              </a:ext>
            </a:extLst>
          </p:cNvPr>
          <p:cNvSpPr/>
          <p:nvPr/>
        </p:nvSpPr>
        <p:spPr>
          <a:xfrm>
            <a:off x="1523772" y="2303208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137F7CEB-02A8-7444-448C-CD5534075103}"/>
              </a:ext>
            </a:extLst>
          </p:cNvPr>
          <p:cNvSpPr/>
          <p:nvPr/>
        </p:nvSpPr>
        <p:spPr>
          <a:xfrm>
            <a:off x="391654" y="310875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3FE81302-0800-E7A1-7B3F-76E46087651E}"/>
              </a:ext>
            </a:extLst>
          </p:cNvPr>
          <p:cNvSpPr/>
          <p:nvPr/>
        </p:nvSpPr>
        <p:spPr>
          <a:xfrm>
            <a:off x="946828" y="3108747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47470A9A-A9A0-25B6-ABAC-30137F0754A4}"/>
              </a:ext>
            </a:extLst>
          </p:cNvPr>
          <p:cNvSpPr/>
          <p:nvPr/>
        </p:nvSpPr>
        <p:spPr>
          <a:xfrm>
            <a:off x="1502001" y="3119633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8708817F-8ACD-8508-F92B-157BCBD0FC63}"/>
              </a:ext>
            </a:extLst>
          </p:cNvPr>
          <p:cNvSpPr/>
          <p:nvPr/>
        </p:nvSpPr>
        <p:spPr>
          <a:xfrm>
            <a:off x="391656" y="3957833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0BECB35A-D5E7-2168-7068-4E3D4B04A0B8}"/>
              </a:ext>
            </a:extLst>
          </p:cNvPr>
          <p:cNvSpPr/>
          <p:nvPr/>
        </p:nvSpPr>
        <p:spPr>
          <a:xfrm>
            <a:off x="957714" y="3957831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5 Points 19">
            <a:extLst>
              <a:ext uri="{FF2B5EF4-FFF2-40B4-BE49-F238E27FC236}">
                <a16:creationId xmlns:a16="http://schemas.microsoft.com/office/drawing/2014/main" id="{BB2024E3-BF4B-4E58-AE75-77DE17600611}"/>
              </a:ext>
            </a:extLst>
          </p:cNvPr>
          <p:cNvSpPr/>
          <p:nvPr/>
        </p:nvSpPr>
        <p:spPr>
          <a:xfrm>
            <a:off x="1502003" y="3957837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94126CAF-4702-77D7-FDDE-930F769782EA}"/>
              </a:ext>
            </a:extLst>
          </p:cNvPr>
          <p:cNvSpPr/>
          <p:nvPr/>
        </p:nvSpPr>
        <p:spPr>
          <a:xfrm>
            <a:off x="391654" y="565599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8401A7C0-F99B-8A14-45E1-14ED649BCA33}"/>
              </a:ext>
            </a:extLst>
          </p:cNvPr>
          <p:cNvSpPr/>
          <p:nvPr/>
        </p:nvSpPr>
        <p:spPr>
          <a:xfrm>
            <a:off x="968600" y="5656269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Star: 5 Points 22">
            <a:extLst>
              <a:ext uri="{FF2B5EF4-FFF2-40B4-BE49-F238E27FC236}">
                <a16:creationId xmlns:a16="http://schemas.microsoft.com/office/drawing/2014/main" id="{38A6A3A9-E105-2E28-45F0-4AD872ACAF23}"/>
              </a:ext>
            </a:extLst>
          </p:cNvPr>
          <p:cNvSpPr/>
          <p:nvPr/>
        </p:nvSpPr>
        <p:spPr>
          <a:xfrm>
            <a:off x="1545544" y="5675983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Star: 5 Points 23">
            <a:extLst>
              <a:ext uri="{FF2B5EF4-FFF2-40B4-BE49-F238E27FC236}">
                <a16:creationId xmlns:a16="http://schemas.microsoft.com/office/drawing/2014/main" id="{F84308FF-EB3B-4E90-15D2-23F72E76FCB9}"/>
              </a:ext>
            </a:extLst>
          </p:cNvPr>
          <p:cNvSpPr/>
          <p:nvPr/>
        </p:nvSpPr>
        <p:spPr>
          <a:xfrm>
            <a:off x="1542340" y="1464940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Star: 5 Points 24">
            <a:extLst>
              <a:ext uri="{FF2B5EF4-FFF2-40B4-BE49-F238E27FC236}">
                <a16:creationId xmlns:a16="http://schemas.microsoft.com/office/drawing/2014/main" id="{311A33DE-452E-E81F-E9C8-F90F06F711E4}"/>
              </a:ext>
            </a:extLst>
          </p:cNvPr>
          <p:cNvSpPr/>
          <p:nvPr/>
        </p:nvSpPr>
        <p:spPr>
          <a:xfrm>
            <a:off x="996312" y="1475892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Star: 5 Points 25">
            <a:extLst>
              <a:ext uri="{FF2B5EF4-FFF2-40B4-BE49-F238E27FC236}">
                <a16:creationId xmlns:a16="http://schemas.microsoft.com/office/drawing/2014/main" id="{C6DF4E21-9A2F-5EF0-2ADB-1BCF276E9192}"/>
              </a:ext>
            </a:extLst>
          </p:cNvPr>
          <p:cNvSpPr/>
          <p:nvPr/>
        </p:nvSpPr>
        <p:spPr>
          <a:xfrm>
            <a:off x="431769" y="1465594"/>
            <a:ext cx="468085" cy="43484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1765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AD1EF-D7CC-8F60-55F9-287E6C20DC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65D6AA04-1E83-2340-54F8-6DECBD4B45BA}"/>
              </a:ext>
            </a:extLst>
          </p:cNvPr>
          <p:cNvGraphicFramePr>
            <a:graphicFrameLocks noGrp="1"/>
          </p:cNvGraphicFramePr>
          <p:nvPr/>
        </p:nvGraphicFramePr>
        <p:xfrm>
          <a:off x="477078" y="1926058"/>
          <a:ext cx="11064618" cy="291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4103">
                  <a:extLst>
                    <a:ext uri="{9D8B030D-6E8A-4147-A177-3AD203B41FA5}">
                      <a16:colId xmlns:a16="http://schemas.microsoft.com/office/drawing/2014/main" val="722494388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43441594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1106332413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427198381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59369629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680466351"/>
                    </a:ext>
                  </a:extLst>
                </a:gridCol>
              </a:tblGrid>
              <a:tr h="1455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797962"/>
                  </a:ext>
                </a:extLst>
              </a:tr>
              <a:tr h="1455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772028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24F3E0FF-427A-1CD6-4C40-B63D7807EA66}"/>
              </a:ext>
            </a:extLst>
          </p:cNvPr>
          <p:cNvSpPr/>
          <p:nvPr/>
        </p:nvSpPr>
        <p:spPr>
          <a:xfrm>
            <a:off x="4968257" y="109061"/>
            <a:ext cx="21788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</a:t>
            </a:r>
          </a:p>
        </p:txBody>
      </p:sp>
      <p:pic>
        <p:nvPicPr>
          <p:cNvPr id="6" name="Picture 2" descr="Football Clipart Vector Art, Icons, and Graphics for Free Download">
            <a:extLst>
              <a:ext uri="{FF2B5EF4-FFF2-40B4-BE49-F238E27FC236}">
                <a16:creationId xmlns:a16="http://schemas.microsoft.com/office/drawing/2014/main" id="{AC881DE5-C706-F0FC-D78D-133852DEFF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9428" y="1935200"/>
            <a:ext cx="905875" cy="90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Basketball Clipart Vector Art, Icons, and Graphics for Free Download">
            <a:extLst>
              <a:ext uri="{FF2B5EF4-FFF2-40B4-BE49-F238E27FC236}">
                <a16:creationId xmlns:a16="http://schemas.microsoft.com/office/drawing/2014/main" id="{8DD8CA2C-DFE9-0493-601F-7C5AA4C801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" t="1886"/>
          <a:stretch/>
        </p:blipFill>
        <p:spPr bwMode="auto">
          <a:xfrm>
            <a:off x="2863329" y="1941342"/>
            <a:ext cx="997269" cy="99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Shopping Bag Clip Art Images - Free Download on Freepik">
            <a:extLst>
              <a:ext uri="{FF2B5EF4-FFF2-40B4-BE49-F238E27FC236}">
                <a16:creationId xmlns:a16="http://schemas.microsoft.com/office/drawing/2014/main" id="{F3BFA21A-15C3-1EF2-E6DE-CE164DF3B3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84"/>
          <a:stretch/>
        </p:blipFill>
        <p:spPr bwMode="auto">
          <a:xfrm>
            <a:off x="4565376" y="1968866"/>
            <a:ext cx="1094928" cy="99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ricket Bat Clip Art Vectors &amp; Illustrations for Free Download | Freepik">
            <a:extLst>
              <a:ext uri="{FF2B5EF4-FFF2-40B4-BE49-F238E27FC236}">
                <a16:creationId xmlns:a16="http://schemas.microsoft.com/office/drawing/2014/main" id="{3711A5C2-5319-1DE7-1E3D-E2020639A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325" y="2013120"/>
            <a:ext cx="878892" cy="87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0" descr="3,600+ Girl Running Silhouette Stock Photos, Pictures &amp; Royalty-Free Images  - iStock">
            <a:extLst>
              <a:ext uri="{FF2B5EF4-FFF2-40B4-BE49-F238E27FC236}">
                <a16:creationId xmlns:a16="http://schemas.microsoft.com/office/drawing/2014/main" id="{766280B6-5147-16E0-15A5-84D1E96BE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640" y="1935200"/>
            <a:ext cx="1028546" cy="102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Bowling Clipart Images - Free Download on Freepik">
            <a:extLst>
              <a:ext uri="{FF2B5EF4-FFF2-40B4-BE49-F238E27FC236}">
                <a16:creationId xmlns:a16="http://schemas.microsoft.com/office/drawing/2014/main" id="{1614D730-39E0-1BF0-9312-16B6078C6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9193" y="1955654"/>
            <a:ext cx="1028547" cy="1028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50+ Wales Rugby Ball Stock Illustrations, Royalty-Free Vector Graphics &amp; Clip  Art - iStock">
            <a:extLst>
              <a:ext uri="{FF2B5EF4-FFF2-40B4-BE49-F238E27FC236}">
                <a16:creationId xmlns:a16="http://schemas.microsoft.com/office/drawing/2014/main" id="{E3447062-173C-4C66-00D1-9B5B352DB0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9" t="10151" b="10151"/>
          <a:stretch/>
        </p:blipFill>
        <p:spPr bwMode="auto">
          <a:xfrm>
            <a:off x="706411" y="3493407"/>
            <a:ext cx="1391907" cy="83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Open book clip art vector | Free SVG">
            <a:extLst>
              <a:ext uri="{FF2B5EF4-FFF2-40B4-BE49-F238E27FC236}">
                <a16:creationId xmlns:a16="http://schemas.microsoft.com/office/drawing/2014/main" id="{A019E641-A5AF-74B6-B814-F706D6E6CB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68" b="19276"/>
          <a:stretch/>
        </p:blipFill>
        <p:spPr bwMode="auto">
          <a:xfrm>
            <a:off x="2460786" y="3321823"/>
            <a:ext cx="1472764" cy="96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2" descr="Cooking Clipart Images - Free Download on Freepik">
            <a:extLst>
              <a:ext uri="{FF2B5EF4-FFF2-40B4-BE49-F238E27FC236}">
                <a16:creationId xmlns:a16="http://schemas.microsoft.com/office/drawing/2014/main" id="{921CCE6A-2428-9D58-D59C-9BCCA6F8C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53" y="3463114"/>
            <a:ext cx="1465058" cy="97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64EEC59-203E-F313-751A-C3EDC3F57944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9537"/>
          <a:stretch/>
        </p:blipFill>
        <p:spPr>
          <a:xfrm>
            <a:off x="6224572" y="3474613"/>
            <a:ext cx="1351767" cy="975925"/>
          </a:xfrm>
          <a:prstGeom prst="rect">
            <a:avLst/>
          </a:prstGeom>
        </p:spPr>
      </p:pic>
      <p:pic>
        <p:nvPicPr>
          <p:cNvPr id="16" name="Picture 8" descr="1,200+ Netball Stock Illustrations, Royalty-Free Vector Graphics &amp; Clip Art  - iStock | Netball game, Indoor netball, Netball court">
            <a:extLst>
              <a:ext uri="{FF2B5EF4-FFF2-40B4-BE49-F238E27FC236}">
                <a16:creationId xmlns:a16="http://schemas.microsoft.com/office/drawing/2014/main" id="{517A8427-BB73-40BA-E76A-87D9BD495E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228" y="3402496"/>
            <a:ext cx="875538" cy="107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Bicycle Clip Art - Bicycle Images">
            <a:extLst>
              <a:ext uri="{FF2B5EF4-FFF2-40B4-BE49-F238E27FC236}">
                <a16:creationId xmlns:a16="http://schemas.microsoft.com/office/drawing/2014/main" id="{7616909B-90C5-9541-B727-C6DA8FB381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4430" y="3470429"/>
            <a:ext cx="1413052" cy="8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D4A3819-BE2E-17EC-DC0B-860D6FE580A1}"/>
              </a:ext>
            </a:extLst>
          </p:cNvPr>
          <p:cNvSpPr/>
          <p:nvPr/>
        </p:nvSpPr>
        <p:spPr>
          <a:xfrm>
            <a:off x="787930" y="2925211"/>
            <a:ext cx="582053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pêl-droed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D7FA259-C0FC-FD74-B84F-138FA8EC88D5}"/>
              </a:ext>
            </a:extLst>
          </p:cNvPr>
          <p:cNvSpPr/>
          <p:nvPr/>
        </p:nvSpPr>
        <p:spPr>
          <a:xfrm>
            <a:off x="2622327" y="2910276"/>
            <a:ext cx="145584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pêl-fasged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48A804-1013-91E0-24F8-F111F72D1A6F}"/>
              </a:ext>
            </a:extLst>
          </p:cNvPr>
          <p:cNvSpPr/>
          <p:nvPr/>
        </p:nvSpPr>
        <p:spPr>
          <a:xfrm>
            <a:off x="6441245" y="2919254"/>
            <a:ext cx="93487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criced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3798165-87B4-3450-EEC2-5CC360C08C6A}"/>
              </a:ext>
            </a:extLst>
          </p:cNvPr>
          <p:cNvSpPr/>
          <p:nvPr/>
        </p:nvSpPr>
        <p:spPr>
          <a:xfrm>
            <a:off x="8275475" y="2920670"/>
            <a:ext cx="102463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rhedeg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02C02FF-27ED-8094-D1E9-3E2A6032A9DD}"/>
              </a:ext>
            </a:extLst>
          </p:cNvPr>
          <p:cNvSpPr/>
          <p:nvPr/>
        </p:nvSpPr>
        <p:spPr>
          <a:xfrm>
            <a:off x="10162445" y="2938463"/>
            <a:ext cx="92365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bowlio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D3DBDA1-3D8A-417A-8F35-E1CDD674CCB7}"/>
              </a:ext>
            </a:extLst>
          </p:cNvPr>
          <p:cNvSpPr/>
          <p:nvPr/>
        </p:nvSpPr>
        <p:spPr>
          <a:xfrm>
            <a:off x="973458" y="4361178"/>
            <a:ext cx="80182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rygbi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E715AD6-AB4D-9DF9-7772-F034E63D1A08}"/>
              </a:ext>
            </a:extLst>
          </p:cNvPr>
          <p:cNvSpPr/>
          <p:nvPr/>
        </p:nvSpPr>
        <p:spPr>
          <a:xfrm>
            <a:off x="2785685" y="4342614"/>
            <a:ext cx="100700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6BADC50-BDB2-49CE-0C40-44BEBC10D810}"/>
              </a:ext>
            </a:extLst>
          </p:cNvPr>
          <p:cNvSpPr/>
          <p:nvPr/>
        </p:nvSpPr>
        <p:spPr>
          <a:xfrm>
            <a:off x="4574856" y="4372311"/>
            <a:ext cx="10005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coginio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23A784A-317A-9F76-CEE1-5B1FC8CCEA97}"/>
              </a:ext>
            </a:extLst>
          </p:cNvPr>
          <p:cNvSpPr/>
          <p:nvPr/>
        </p:nvSpPr>
        <p:spPr>
          <a:xfrm>
            <a:off x="6541397" y="4373739"/>
            <a:ext cx="79060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nofio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03F2ADE-339E-EE6A-DF84-21D26EBD3D67}"/>
              </a:ext>
            </a:extLst>
          </p:cNvPr>
          <p:cNvSpPr/>
          <p:nvPr/>
        </p:nvSpPr>
        <p:spPr>
          <a:xfrm>
            <a:off x="8210512" y="4412944"/>
            <a:ext cx="130035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pêl-rwyd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854748-1F47-8C33-7819-B9C186824041}"/>
              </a:ext>
            </a:extLst>
          </p:cNvPr>
          <p:cNvSpPr/>
          <p:nvPr/>
        </p:nvSpPr>
        <p:spPr>
          <a:xfrm>
            <a:off x="10162445" y="4435911"/>
            <a:ext cx="88838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beicio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CB8F05C-0617-D1A6-BC3C-D85250D596C8}"/>
              </a:ext>
            </a:extLst>
          </p:cNvPr>
          <p:cNvSpPr/>
          <p:nvPr/>
        </p:nvSpPr>
        <p:spPr>
          <a:xfrm>
            <a:off x="4709883" y="2916664"/>
            <a:ext cx="7857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siopa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014E19B4-9B9F-5970-4476-98C9E6E4C184}"/>
              </a:ext>
            </a:extLst>
          </p:cNvPr>
          <p:cNvGraphicFramePr>
            <a:graphicFrameLocks noGrp="1"/>
          </p:cNvGraphicFramePr>
          <p:nvPr/>
        </p:nvGraphicFramePr>
        <p:xfrm>
          <a:off x="477078" y="780670"/>
          <a:ext cx="5482599" cy="112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82599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</a:tblGrid>
              <a:tr h="1005238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C:Beth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rwyt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US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US" sz="1800" dirty="0">
                          <a:latin typeface="Comic Sans MS" panose="030F0702030302020204" pitchFamily="66" charset="0"/>
                        </a:rPr>
                        <a:t>A:Rydw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i’n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…</a:t>
                      </a:r>
                      <a:endParaRPr lang="en-GB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FF33CC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5E1C60E4-8BEF-8966-2086-43A843B6045C}"/>
              </a:ext>
            </a:extLst>
          </p:cNvPr>
          <p:cNvGraphicFramePr>
            <a:graphicFrameLocks noGrp="1"/>
          </p:cNvGraphicFramePr>
          <p:nvPr/>
        </p:nvGraphicFramePr>
        <p:xfrm>
          <a:off x="6045844" y="773699"/>
          <a:ext cx="5482600" cy="1127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82600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</a:tblGrid>
              <a:tr h="1032342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C:Beth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US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r>
                        <a:rPr lang="en-US" sz="1800" dirty="0">
                          <a:latin typeface="Comic Sans MS" panose="030F0702030302020204" pitchFamily="66" charset="0"/>
                        </a:rPr>
                        <a:t>A:Dydw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i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latin typeface="Comic Sans MS" panose="030F0702030302020204" pitchFamily="66" charset="0"/>
                        </a:rPr>
                        <a:t>…</a:t>
                      </a:r>
                      <a:endParaRPr lang="en-GB" sz="1800" dirty="0">
                        <a:latin typeface="Comic Sans MS" panose="030F0702030302020204" pitchFamily="66" charset="0"/>
                      </a:endParaRPr>
                    </a:p>
                    <a:p>
                      <a:pPr algn="ctr"/>
                      <a:endParaRPr lang="en-GB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E46167D3-F6F2-7C68-F098-FD7D9BF958FE}"/>
              </a:ext>
            </a:extLst>
          </p:cNvPr>
          <p:cNvSpPr/>
          <p:nvPr/>
        </p:nvSpPr>
        <p:spPr>
          <a:xfrm>
            <a:off x="1584608" y="4897433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FB1A02D-4519-793B-F337-3C4335D317A7}"/>
              </a:ext>
            </a:extLst>
          </p:cNvPr>
          <p:cNvSpPr/>
          <p:nvPr/>
        </p:nvSpPr>
        <p:spPr>
          <a:xfrm>
            <a:off x="477077" y="5396667"/>
            <a:ext cx="10232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wych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9" name="Picture 2" descr="3,233 Green Tick Mark Stock Video Footage - 4K and HD Video Clips |  Shutterstock">
            <a:extLst>
              <a:ext uri="{FF2B5EF4-FFF2-40B4-BE49-F238E27FC236}">
                <a16:creationId xmlns:a16="http://schemas.microsoft.com/office/drawing/2014/main" id="{56EC5035-6F74-E7A1-04B6-8861009CA9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07" t="26425" r="34927" b="26683"/>
          <a:stretch/>
        </p:blipFill>
        <p:spPr bwMode="auto">
          <a:xfrm>
            <a:off x="1120782" y="4990082"/>
            <a:ext cx="424070" cy="37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>
            <a:extLst>
              <a:ext uri="{FF2B5EF4-FFF2-40B4-BE49-F238E27FC236}">
                <a16:creationId xmlns:a16="http://schemas.microsoft.com/office/drawing/2014/main" id="{F0B4F4F5-C2F0-8F82-50FC-CB2D9B724C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475" y="5006261"/>
            <a:ext cx="341243" cy="34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38128F82-549D-ED9B-DFF9-964C79F8FD8B}"/>
              </a:ext>
            </a:extLst>
          </p:cNvPr>
          <p:cNvSpPr/>
          <p:nvPr/>
        </p:nvSpPr>
        <p:spPr>
          <a:xfrm>
            <a:off x="537406" y="5996395"/>
            <a:ext cx="7954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hwyl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F72042-C157-89F9-E18E-881D446FEA83}"/>
              </a:ext>
            </a:extLst>
          </p:cNvPr>
          <p:cNvSpPr/>
          <p:nvPr/>
        </p:nvSpPr>
        <p:spPr>
          <a:xfrm>
            <a:off x="1716704" y="5398236"/>
            <a:ext cx="1645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fendiged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eg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9F3D7FB-5798-7EA5-6FE1-20FCA1EC511C}"/>
              </a:ext>
            </a:extLst>
          </p:cNvPr>
          <p:cNvSpPr/>
          <p:nvPr/>
        </p:nvSpPr>
        <p:spPr>
          <a:xfrm>
            <a:off x="1958853" y="5973344"/>
            <a:ext cx="100386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hyfryd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A613AE8-145B-9E05-3360-57B82C47990F}"/>
              </a:ext>
            </a:extLst>
          </p:cNvPr>
          <p:cNvSpPr/>
          <p:nvPr/>
        </p:nvSpPr>
        <p:spPr>
          <a:xfrm>
            <a:off x="3714844" y="5396667"/>
            <a:ext cx="129875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dda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chi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7A07C6F-BCD6-479D-A32E-23D540DE0C34}"/>
              </a:ext>
            </a:extLst>
          </p:cNvPr>
          <p:cNvSpPr/>
          <p:nvPr/>
        </p:nvSpPr>
        <p:spPr>
          <a:xfrm>
            <a:off x="3627987" y="5964797"/>
            <a:ext cx="14692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ddiddorol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901C0BC-1096-B480-7ED6-FA81C4B60ED7}"/>
              </a:ext>
            </a:extLst>
          </p:cNvPr>
          <p:cNvSpPr/>
          <p:nvPr/>
        </p:nvSpPr>
        <p:spPr>
          <a:xfrm>
            <a:off x="7795780" y="5386521"/>
            <a:ext cx="1034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anodd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7E01950-F2C8-95E5-10D5-706EBC4F07C8}"/>
              </a:ext>
            </a:extLst>
          </p:cNvPr>
          <p:cNvSpPr/>
          <p:nvPr/>
        </p:nvSpPr>
        <p:spPr>
          <a:xfrm>
            <a:off x="7905569" y="5996394"/>
            <a:ext cx="114345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sbwriel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42EE23C-50E8-BB27-4457-2F971EA576EC}"/>
              </a:ext>
            </a:extLst>
          </p:cNvPr>
          <p:cNvSpPr/>
          <p:nvPr/>
        </p:nvSpPr>
        <p:spPr>
          <a:xfrm>
            <a:off x="9049024" y="5358157"/>
            <a:ext cx="131478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ofnadwy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F45F440-7310-7F33-3538-BB255EC9CAD6}"/>
              </a:ext>
            </a:extLst>
          </p:cNvPr>
          <p:cNvSpPr/>
          <p:nvPr/>
        </p:nvSpPr>
        <p:spPr>
          <a:xfrm>
            <a:off x="9283608" y="5996393"/>
            <a:ext cx="216040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astraff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3FE565D2-EEE6-CBE7-AAF4-C9CE86CBB896}"/>
              </a:ext>
            </a:extLst>
          </p:cNvPr>
          <p:cNvSpPr/>
          <p:nvPr/>
        </p:nvSpPr>
        <p:spPr>
          <a:xfrm>
            <a:off x="10606637" y="5359788"/>
            <a:ext cx="9172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diflas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AA5A169-5F65-792F-E30C-8D3F8FA9BC19}"/>
              </a:ext>
            </a:extLst>
          </p:cNvPr>
          <p:cNvSpPr/>
          <p:nvPr/>
        </p:nvSpPr>
        <p:spPr>
          <a:xfrm>
            <a:off x="8836955" y="4905322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2" name="Star: 5 Points 51">
            <a:extLst>
              <a:ext uri="{FF2B5EF4-FFF2-40B4-BE49-F238E27FC236}">
                <a16:creationId xmlns:a16="http://schemas.microsoft.com/office/drawing/2014/main" id="{98271E18-7C62-0186-9B94-820510810CFD}"/>
              </a:ext>
            </a:extLst>
          </p:cNvPr>
          <p:cNvSpPr/>
          <p:nvPr/>
        </p:nvSpPr>
        <p:spPr>
          <a:xfrm>
            <a:off x="11224651" y="2305"/>
            <a:ext cx="857621" cy="7156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29F89BA-1BAA-23F5-598D-E6AE476ADF0C}"/>
              </a:ext>
            </a:extLst>
          </p:cNvPr>
          <p:cNvSpPr/>
          <p:nvPr/>
        </p:nvSpPr>
        <p:spPr>
          <a:xfrm>
            <a:off x="37214" y="127050"/>
            <a:ext cx="427213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Gofynnwch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gwestiwn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gyda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phartner</a:t>
            </a:r>
            <a:endParaRPr lang="en-GB" sz="20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56789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1B7CF4C4-8FBA-040F-F64C-9C33DCE0AD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694594"/>
              </p:ext>
            </p:extLst>
          </p:nvPr>
        </p:nvGraphicFramePr>
        <p:xfrm>
          <a:off x="477078" y="1926058"/>
          <a:ext cx="11064618" cy="291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4103">
                  <a:extLst>
                    <a:ext uri="{9D8B030D-6E8A-4147-A177-3AD203B41FA5}">
                      <a16:colId xmlns:a16="http://schemas.microsoft.com/office/drawing/2014/main" val="722494388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43441594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1106332413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4271983810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259369629"/>
                    </a:ext>
                  </a:extLst>
                </a:gridCol>
                <a:gridCol w="1844103">
                  <a:extLst>
                    <a:ext uri="{9D8B030D-6E8A-4147-A177-3AD203B41FA5}">
                      <a16:colId xmlns:a16="http://schemas.microsoft.com/office/drawing/2014/main" val="680466351"/>
                    </a:ext>
                  </a:extLst>
                </a:gridCol>
              </a:tblGrid>
              <a:tr h="1455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797962"/>
                  </a:ext>
                </a:extLst>
              </a:tr>
              <a:tr h="1455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9772028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2C28FF75-ED1A-D547-2C3D-BE642E148E18}"/>
              </a:ext>
            </a:extLst>
          </p:cNvPr>
          <p:cNvSpPr/>
          <p:nvPr/>
        </p:nvSpPr>
        <p:spPr>
          <a:xfrm>
            <a:off x="4968257" y="109061"/>
            <a:ext cx="217880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 </a:t>
            </a:r>
          </a:p>
        </p:txBody>
      </p:sp>
      <p:pic>
        <p:nvPicPr>
          <p:cNvPr id="6" name="Picture 2" descr="Football Clipart Vector Art, Icons, and Graphics for Free Download">
            <a:extLst>
              <a:ext uri="{FF2B5EF4-FFF2-40B4-BE49-F238E27FC236}">
                <a16:creationId xmlns:a16="http://schemas.microsoft.com/office/drawing/2014/main" id="{07AABE23-A8F0-2878-3019-D05778210A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9428" y="1935200"/>
            <a:ext cx="905875" cy="90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Basketball Clipart Vector Art, Icons, and Graphics for Free Download">
            <a:extLst>
              <a:ext uri="{FF2B5EF4-FFF2-40B4-BE49-F238E27FC236}">
                <a16:creationId xmlns:a16="http://schemas.microsoft.com/office/drawing/2014/main" id="{367370FD-8364-8A08-640C-D01D1ED2E3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6" t="1886"/>
          <a:stretch/>
        </p:blipFill>
        <p:spPr bwMode="auto">
          <a:xfrm>
            <a:off x="2863329" y="1941342"/>
            <a:ext cx="997269" cy="99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Shopping Bag Clip Art Images - Free Download on Freepik">
            <a:extLst>
              <a:ext uri="{FF2B5EF4-FFF2-40B4-BE49-F238E27FC236}">
                <a16:creationId xmlns:a16="http://schemas.microsoft.com/office/drawing/2014/main" id="{ECC9208C-02A2-11E4-2C67-4287EE84B3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84"/>
          <a:stretch/>
        </p:blipFill>
        <p:spPr bwMode="auto">
          <a:xfrm>
            <a:off x="4565376" y="1968866"/>
            <a:ext cx="1094928" cy="99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ricket Bat Clip Art Vectors &amp; Illustrations for Free Download | Freepik">
            <a:extLst>
              <a:ext uri="{FF2B5EF4-FFF2-40B4-BE49-F238E27FC236}">
                <a16:creationId xmlns:a16="http://schemas.microsoft.com/office/drawing/2014/main" id="{CC09B36B-4ED7-C342-FDDE-DEB9217DD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325" y="2013120"/>
            <a:ext cx="878892" cy="87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0" descr="3,600+ Girl Running Silhouette Stock Photos, Pictures &amp; Royalty-Free Images  - iStock">
            <a:extLst>
              <a:ext uri="{FF2B5EF4-FFF2-40B4-BE49-F238E27FC236}">
                <a16:creationId xmlns:a16="http://schemas.microsoft.com/office/drawing/2014/main" id="{9A674EE3-E8DE-8337-045C-049E94D157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640" y="1935200"/>
            <a:ext cx="1028546" cy="102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4" descr="Bowling Clipart Images - Free Download on Freepik">
            <a:extLst>
              <a:ext uri="{FF2B5EF4-FFF2-40B4-BE49-F238E27FC236}">
                <a16:creationId xmlns:a16="http://schemas.microsoft.com/office/drawing/2014/main" id="{66291F7C-BF81-6BD7-897A-82666A6F2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9193" y="1955654"/>
            <a:ext cx="1028547" cy="1028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50+ Wales Rugby Ball Stock Illustrations, Royalty-Free Vector Graphics &amp; Clip  Art - iStock">
            <a:extLst>
              <a:ext uri="{FF2B5EF4-FFF2-40B4-BE49-F238E27FC236}">
                <a16:creationId xmlns:a16="http://schemas.microsoft.com/office/drawing/2014/main" id="{C94490A3-3238-1740-37DC-C41FC4773F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49" t="10151" b="10151"/>
          <a:stretch/>
        </p:blipFill>
        <p:spPr bwMode="auto">
          <a:xfrm>
            <a:off x="706411" y="3493407"/>
            <a:ext cx="1391907" cy="831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8" descr="Open book clip art vector | Free SVG">
            <a:extLst>
              <a:ext uri="{FF2B5EF4-FFF2-40B4-BE49-F238E27FC236}">
                <a16:creationId xmlns:a16="http://schemas.microsoft.com/office/drawing/2014/main" id="{06D5FF5A-C1F0-11A0-F8FD-C5EE542541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68" b="19276"/>
          <a:stretch/>
        </p:blipFill>
        <p:spPr bwMode="auto">
          <a:xfrm>
            <a:off x="2460786" y="3321823"/>
            <a:ext cx="1472764" cy="96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2" descr="Cooking Clipart Images - Free Download on Freepik">
            <a:extLst>
              <a:ext uri="{FF2B5EF4-FFF2-40B4-BE49-F238E27FC236}">
                <a16:creationId xmlns:a16="http://schemas.microsoft.com/office/drawing/2014/main" id="{CB80A43A-0EE5-679C-C2E0-6BBCB934E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753" y="3463114"/>
            <a:ext cx="1465058" cy="97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920768D-A14C-4615-9EC5-24953499A5F4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9537"/>
          <a:stretch/>
        </p:blipFill>
        <p:spPr>
          <a:xfrm>
            <a:off x="6224572" y="3474613"/>
            <a:ext cx="1351767" cy="975925"/>
          </a:xfrm>
          <a:prstGeom prst="rect">
            <a:avLst/>
          </a:prstGeom>
        </p:spPr>
      </p:pic>
      <p:pic>
        <p:nvPicPr>
          <p:cNvPr id="16" name="Picture 8" descr="1,200+ Netball Stock Illustrations, Royalty-Free Vector Graphics &amp; Clip Art  - iStock | Netball game, Indoor netball, Netball court">
            <a:extLst>
              <a:ext uri="{FF2B5EF4-FFF2-40B4-BE49-F238E27FC236}">
                <a16:creationId xmlns:a16="http://schemas.microsoft.com/office/drawing/2014/main" id="{61348479-A55B-CAB7-9164-ED1B3E4B5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228" y="3402496"/>
            <a:ext cx="875538" cy="107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Bicycle Clip Art - Bicycle Images">
            <a:extLst>
              <a:ext uri="{FF2B5EF4-FFF2-40B4-BE49-F238E27FC236}">
                <a16:creationId xmlns:a16="http://schemas.microsoft.com/office/drawing/2014/main" id="{D068DBCF-8CF3-B165-C863-0DC77E91F4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4430" y="3470429"/>
            <a:ext cx="1413052" cy="80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28D13DD-01C1-0BF9-453D-724DFE2FC8E2}"/>
              </a:ext>
            </a:extLst>
          </p:cNvPr>
          <p:cNvSpPr/>
          <p:nvPr/>
        </p:nvSpPr>
        <p:spPr>
          <a:xfrm>
            <a:off x="787930" y="2925211"/>
            <a:ext cx="5820537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pêl-droed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921F16E-DB36-F0FB-D0B5-0BEB7DF5D71A}"/>
              </a:ext>
            </a:extLst>
          </p:cNvPr>
          <p:cNvSpPr/>
          <p:nvPr/>
        </p:nvSpPr>
        <p:spPr>
          <a:xfrm>
            <a:off x="2622327" y="2910276"/>
            <a:ext cx="145584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pêl-fasged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F9B1BCC-45D7-B060-F453-37FE17B6A8B7}"/>
              </a:ext>
            </a:extLst>
          </p:cNvPr>
          <p:cNvSpPr/>
          <p:nvPr/>
        </p:nvSpPr>
        <p:spPr>
          <a:xfrm>
            <a:off x="6441245" y="2919254"/>
            <a:ext cx="93487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criced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42A269-AD78-C320-8C34-4C7A961EBD8D}"/>
              </a:ext>
            </a:extLst>
          </p:cNvPr>
          <p:cNvSpPr/>
          <p:nvPr/>
        </p:nvSpPr>
        <p:spPr>
          <a:xfrm>
            <a:off x="8275475" y="2920670"/>
            <a:ext cx="102463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rhedeg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F2A7213-27B6-3E49-C331-88A296B48FA9}"/>
              </a:ext>
            </a:extLst>
          </p:cNvPr>
          <p:cNvSpPr/>
          <p:nvPr/>
        </p:nvSpPr>
        <p:spPr>
          <a:xfrm>
            <a:off x="10162445" y="2938463"/>
            <a:ext cx="92365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bowlio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C41C86A-6294-0302-A3AA-6D55F045E0C9}"/>
              </a:ext>
            </a:extLst>
          </p:cNvPr>
          <p:cNvSpPr/>
          <p:nvPr/>
        </p:nvSpPr>
        <p:spPr>
          <a:xfrm>
            <a:off x="973458" y="4361178"/>
            <a:ext cx="80182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rygbi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D10FD05-3F71-AF36-3808-8BA86E19EE1D}"/>
              </a:ext>
            </a:extLst>
          </p:cNvPr>
          <p:cNvSpPr/>
          <p:nvPr/>
        </p:nvSpPr>
        <p:spPr>
          <a:xfrm>
            <a:off x="2785685" y="4342614"/>
            <a:ext cx="100700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darllen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778E712-8B4A-1491-CCE2-66121F5701D1}"/>
              </a:ext>
            </a:extLst>
          </p:cNvPr>
          <p:cNvSpPr/>
          <p:nvPr/>
        </p:nvSpPr>
        <p:spPr>
          <a:xfrm>
            <a:off x="4574856" y="4372311"/>
            <a:ext cx="100059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coginio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624FD34-06F1-8E18-6E2C-5FE0FA237A69}"/>
              </a:ext>
            </a:extLst>
          </p:cNvPr>
          <p:cNvSpPr/>
          <p:nvPr/>
        </p:nvSpPr>
        <p:spPr>
          <a:xfrm>
            <a:off x="6541397" y="4373739"/>
            <a:ext cx="79060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nofio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340BC94-0312-1422-2DA1-9B6D25D3B10A}"/>
              </a:ext>
            </a:extLst>
          </p:cNvPr>
          <p:cNvSpPr/>
          <p:nvPr/>
        </p:nvSpPr>
        <p:spPr>
          <a:xfrm>
            <a:off x="8210512" y="4412944"/>
            <a:ext cx="130035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pêl-rwyd</a:t>
            </a:r>
            <a:r>
              <a:rPr lang="en-US" sz="2000" dirty="0"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CBB36B0-D8E3-0BA1-B693-409C6D4AABB2}"/>
              </a:ext>
            </a:extLst>
          </p:cNvPr>
          <p:cNvSpPr/>
          <p:nvPr/>
        </p:nvSpPr>
        <p:spPr>
          <a:xfrm>
            <a:off x="10162445" y="4435911"/>
            <a:ext cx="88838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beicio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3226A66-8BA5-D741-2467-F0F7B7263AF4}"/>
              </a:ext>
            </a:extLst>
          </p:cNvPr>
          <p:cNvSpPr/>
          <p:nvPr/>
        </p:nvSpPr>
        <p:spPr>
          <a:xfrm>
            <a:off x="4709883" y="2916664"/>
            <a:ext cx="78579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000" dirty="0" err="1">
                <a:latin typeface="Comic Sans MS" panose="030F0702030302020204" pitchFamily="66" charset="0"/>
              </a:rPr>
              <a:t>siopa</a:t>
            </a:r>
            <a:endParaRPr lang="en-US" sz="2000" dirty="0">
              <a:latin typeface="Comic Sans MS" panose="030F0702030302020204" pitchFamily="66" charset="0"/>
            </a:endParaRP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6E968902-6CA4-00EC-0EB5-1553A581A2A6}"/>
              </a:ext>
            </a:extLst>
          </p:cNvPr>
          <p:cNvGraphicFramePr>
            <a:graphicFrameLocks noGrp="1"/>
          </p:cNvGraphicFramePr>
          <p:nvPr/>
        </p:nvGraphicFramePr>
        <p:xfrm>
          <a:off x="477078" y="780670"/>
          <a:ext cx="5482599" cy="1032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2736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  <a:gridCol w="2899863">
                  <a:extLst>
                    <a:ext uri="{9D8B030D-6E8A-4147-A177-3AD203B41FA5}">
                      <a16:colId xmlns:a16="http://schemas.microsoft.com/office/drawing/2014/main" val="1617032050"/>
                    </a:ext>
                  </a:extLst>
                </a:gridCol>
              </a:tblGrid>
              <a:tr h="1032342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Beth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mae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hi’n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FF33CC"/>
                          </a:solidFill>
                        </a:rPr>
                        <a:t>f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wynhau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600" dirty="0">
                        <a:solidFill>
                          <a:srgbClr val="FF33CC"/>
                        </a:solidFill>
                      </a:endParaRPr>
                    </a:p>
                    <a:p>
                      <a:pPr algn="ctr"/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Mae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hi’n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FF33CC"/>
                          </a:solidFill>
                        </a:rPr>
                        <a:t>mwynhau</a:t>
                      </a:r>
                      <a:r>
                        <a:rPr lang="en-US" sz="1600" dirty="0">
                          <a:solidFill>
                            <a:srgbClr val="FF33CC"/>
                          </a:solidFill>
                        </a:rPr>
                        <a:t>…</a:t>
                      </a:r>
                      <a:endParaRPr lang="en-GB" sz="1600" dirty="0">
                        <a:solidFill>
                          <a:srgbClr val="FF33CC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Beth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hi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400" dirty="0">
                        <a:solidFill>
                          <a:srgbClr val="FF33CC"/>
                        </a:solidFill>
                      </a:endParaRPr>
                    </a:p>
                    <a:p>
                      <a:pPr algn="ctr"/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hi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FF33CC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FF33CC"/>
                          </a:solidFill>
                        </a:rPr>
                        <a:t>…</a:t>
                      </a:r>
                      <a:endParaRPr lang="en-GB" sz="1400" dirty="0">
                        <a:solidFill>
                          <a:srgbClr val="FF33CC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graphicFrame>
        <p:nvGraphicFramePr>
          <p:cNvPr id="34" name="Table 33">
            <a:extLst>
              <a:ext uri="{FF2B5EF4-FFF2-40B4-BE49-F238E27FC236}">
                <a16:creationId xmlns:a16="http://schemas.microsoft.com/office/drawing/2014/main" id="{192199F8-F001-6E59-21C8-0F3477142873}"/>
              </a:ext>
            </a:extLst>
          </p:cNvPr>
          <p:cNvGraphicFramePr>
            <a:graphicFrameLocks noGrp="1"/>
          </p:cNvGraphicFramePr>
          <p:nvPr/>
        </p:nvGraphicFramePr>
        <p:xfrm>
          <a:off x="6044406" y="773699"/>
          <a:ext cx="5484038" cy="10323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2019">
                  <a:extLst>
                    <a:ext uri="{9D8B030D-6E8A-4147-A177-3AD203B41FA5}">
                      <a16:colId xmlns:a16="http://schemas.microsoft.com/office/drawing/2014/main" val="1160300964"/>
                    </a:ext>
                  </a:extLst>
                </a:gridCol>
                <a:gridCol w="2742019">
                  <a:extLst>
                    <a:ext uri="{9D8B030D-6E8A-4147-A177-3AD203B41FA5}">
                      <a16:colId xmlns:a16="http://schemas.microsoft.com/office/drawing/2014/main" val="1617032050"/>
                    </a:ext>
                  </a:extLst>
                </a:gridCol>
              </a:tblGrid>
              <a:tr h="1032342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Beth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mae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e’n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600" b="1" dirty="0" err="1">
                          <a:solidFill>
                            <a:srgbClr val="0070C0"/>
                          </a:solidFill>
                        </a:rPr>
                        <a:t>f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wynhau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600" dirty="0">
                        <a:solidFill>
                          <a:srgbClr val="0070C0"/>
                        </a:solidFill>
                      </a:endParaRPr>
                    </a:p>
                    <a:p>
                      <a:pPr algn="ctr"/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Mae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e’n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600" dirty="0" err="1">
                          <a:solidFill>
                            <a:srgbClr val="0070C0"/>
                          </a:solidFill>
                        </a:rPr>
                        <a:t>mwynhau</a:t>
                      </a:r>
                      <a:r>
                        <a:rPr lang="en-US" sz="1600" dirty="0">
                          <a:solidFill>
                            <a:srgbClr val="0070C0"/>
                          </a:solidFill>
                        </a:rPr>
                        <a:t>…</a:t>
                      </a:r>
                      <a:endParaRPr lang="en-GB" sz="16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Beth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e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US" sz="1400" dirty="0">
                        <a:solidFill>
                          <a:srgbClr val="0070C0"/>
                        </a:solidFill>
                      </a:endParaRPr>
                    </a:p>
                    <a:p>
                      <a:pPr algn="ctr"/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Dydy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e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ddim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yn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US" sz="1400" dirty="0" err="1">
                          <a:solidFill>
                            <a:srgbClr val="0070C0"/>
                          </a:solidFill>
                        </a:rPr>
                        <a:t>mwynhau</a:t>
                      </a:r>
                      <a:r>
                        <a:rPr lang="en-US" sz="1400" dirty="0">
                          <a:solidFill>
                            <a:srgbClr val="0070C0"/>
                          </a:solidFill>
                        </a:rPr>
                        <a:t>…</a:t>
                      </a:r>
                      <a:endParaRPr lang="en-GB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528233"/>
                  </a:ext>
                </a:extLst>
              </a:tr>
            </a:tbl>
          </a:graphicData>
        </a:graphic>
      </p:graphicFrame>
      <p:sp>
        <p:nvSpPr>
          <p:cNvPr id="36" name="Rectangle 35">
            <a:extLst>
              <a:ext uri="{FF2B5EF4-FFF2-40B4-BE49-F238E27FC236}">
                <a16:creationId xmlns:a16="http://schemas.microsoft.com/office/drawing/2014/main" id="{CF94FDB4-6DC1-C226-715C-E32C745DEC02}"/>
              </a:ext>
            </a:extLst>
          </p:cNvPr>
          <p:cNvSpPr/>
          <p:nvPr/>
        </p:nvSpPr>
        <p:spPr>
          <a:xfrm>
            <a:off x="1584608" y="4897433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339C1B-18D2-CF3F-B216-CC1448357EA5}"/>
              </a:ext>
            </a:extLst>
          </p:cNvPr>
          <p:cNvSpPr/>
          <p:nvPr/>
        </p:nvSpPr>
        <p:spPr>
          <a:xfrm>
            <a:off x="477077" y="5396667"/>
            <a:ext cx="102322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wych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9" name="Picture 2" descr="3,233 Green Tick Mark Stock Video Footage - 4K and HD Video Clips |  Shutterstock">
            <a:extLst>
              <a:ext uri="{FF2B5EF4-FFF2-40B4-BE49-F238E27FC236}">
                <a16:creationId xmlns:a16="http://schemas.microsoft.com/office/drawing/2014/main" id="{421D7670-97F5-6E63-5610-FE1DC24539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07" t="26425" r="34927" b="26683"/>
          <a:stretch/>
        </p:blipFill>
        <p:spPr bwMode="auto">
          <a:xfrm>
            <a:off x="1120782" y="4990082"/>
            <a:ext cx="424070" cy="37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>
            <a:extLst>
              <a:ext uri="{FF2B5EF4-FFF2-40B4-BE49-F238E27FC236}">
                <a16:creationId xmlns:a16="http://schemas.microsoft.com/office/drawing/2014/main" id="{50B5F093-7E6F-B13E-C156-5B9F4FDE3B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475" y="5006261"/>
            <a:ext cx="341243" cy="34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553BA9EE-BC6F-5957-5CB7-2D400E15469B}"/>
              </a:ext>
            </a:extLst>
          </p:cNvPr>
          <p:cNvSpPr/>
          <p:nvPr/>
        </p:nvSpPr>
        <p:spPr>
          <a:xfrm>
            <a:off x="537406" y="5996395"/>
            <a:ext cx="7954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hwyl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03D45E8-FD7A-4489-B3BD-B6538AC0368B}"/>
              </a:ext>
            </a:extLst>
          </p:cNvPr>
          <p:cNvSpPr/>
          <p:nvPr/>
        </p:nvSpPr>
        <p:spPr>
          <a:xfrm>
            <a:off x="1716704" y="5398236"/>
            <a:ext cx="1645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fendiged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eg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0C93B7A-862A-3C94-85C7-4B2F2D50D072}"/>
              </a:ext>
            </a:extLst>
          </p:cNvPr>
          <p:cNvSpPr/>
          <p:nvPr/>
        </p:nvSpPr>
        <p:spPr>
          <a:xfrm>
            <a:off x="1958853" y="5973344"/>
            <a:ext cx="100386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hyfryd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3B7D4F-687D-EFA9-E266-00A5F0BC7E26}"/>
              </a:ext>
            </a:extLst>
          </p:cNvPr>
          <p:cNvSpPr/>
          <p:nvPr/>
        </p:nvSpPr>
        <p:spPr>
          <a:xfrm>
            <a:off x="3714844" y="5396667"/>
            <a:ext cx="129875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dda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chi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8F740F9-2F6A-96CD-BEA2-3B1205795DA9}"/>
              </a:ext>
            </a:extLst>
          </p:cNvPr>
          <p:cNvSpPr/>
          <p:nvPr/>
        </p:nvSpPr>
        <p:spPr>
          <a:xfrm>
            <a:off x="3627987" y="5964797"/>
            <a:ext cx="14692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ddiddorol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F4BE003-43BB-9F31-1DDF-FC48A86F02EA}"/>
              </a:ext>
            </a:extLst>
          </p:cNvPr>
          <p:cNvSpPr/>
          <p:nvPr/>
        </p:nvSpPr>
        <p:spPr>
          <a:xfrm>
            <a:off x="7795780" y="5386521"/>
            <a:ext cx="103425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anodd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E801DF4-585B-918E-9207-820A858CE300}"/>
              </a:ext>
            </a:extLst>
          </p:cNvPr>
          <p:cNvSpPr/>
          <p:nvPr/>
        </p:nvSpPr>
        <p:spPr>
          <a:xfrm>
            <a:off x="7905569" y="5996394"/>
            <a:ext cx="114345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sbwriel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3DE7551-E51C-B7D0-5D3E-2537AAD683A2}"/>
              </a:ext>
            </a:extLst>
          </p:cNvPr>
          <p:cNvSpPr/>
          <p:nvPr/>
        </p:nvSpPr>
        <p:spPr>
          <a:xfrm>
            <a:off x="9049024" y="5358157"/>
            <a:ext cx="131478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ofnadwy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C2D61A0-6716-0829-1742-2B6F64F387DE}"/>
              </a:ext>
            </a:extLst>
          </p:cNvPr>
          <p:cNvSpPr/>
          <p:nvPr/>
        </p:nvSpPr>
        <p:spPr>
          <a:xfrm>
            <a:off x="9283608" y="5996393"/>
            <a:ext cx="216040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astraff</a:t>
            </a: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35EFF2C-A4C8-7385-C5F3-658201A3A369}"/>
              </a:ext>
            </a:extLst>
          </p:cNvPr>
          <p:cNvSpPr/>
          <p:nvPr/>
        </p:nvSpPr>
        <p:spPr>
          <a:xfrm>
            <a:off x="10606637" y="5359788"/>
            <a:ext cx="91723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diflas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4BC4B25-0671-E902-DBA2-05C452D8C9D2}"/>
              </a:ext>
            </a:extLst>
          </p:cNvPr>
          <p:cNvSpPr/>
          <p:nvPr/>
        </p:nvSpPr>
        <p:spPr>
          <a:xfrm>
            <a:off x="8836955" y="4905322"/>
            <a:ext cx="215495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chos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mae’n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…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2" name="Star: 5 Points 51">
            <a:extLst>
              <a:ext uri="{FF2B5EF4-FFF2-40B4-BE49-F238E27FC236}">
                <a16:creationId xmlns:a16="http://schemas.microsoft.com/office/drawing/2014/main" id="{DD89B6C6-C6D5-A065-621A-C99569FA5573}"/>
              </a:ext>
            </a:extLst>
          </p:cNvPr>
          <p:cNvSpPr/>
          <p:nvPr/>
        </p:nvSpPr>
        <p:spPr>
          <a:xfrm>
            <a:off x="11224651" y="2305"/>
            <a:ext cx="857621" cy="7156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Star: 5 Points 52">
            <a:extLst>
              <a:ext uri="{FF2B5EF4-FFF2-40B4-BE49-F238E27FC236}">
                <a16:creationId xmlns:a16="http://schemas.microsoft.com/office/drawing/2014/main" id="{217A4C5E-B6A5-8C11-F36C-E98D139B9552}"/>
              </a:ext>
            </a:extLst>
          </p:cNvPr>
          <p:cNvSpPr/>
          <p:nvPr/>
        </p:nvSpPr>
        <p:spPr>
          <a:xfrm>
            <a:off x="10320119" y="4723"/>
            <a:ext cx="857621" cy="715604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3A7A1C4-1F3C-FC42-7C52-E5408A23EC08}"/>
              </a:ext>
            </a:extLst>
          </p:cNvPr>
          <p:cNvSpPr/>
          <p:nvPr/>
        </p:nvSpPr>
        <p:spPr>
          <a:xfrm>
            <a:off x="37214" y="127050"/>
            <a:ext cx="427213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Gofynnwch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gwestiwn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gyda</a:t>
            </a:r>
            <a:r>
              <a:rPr lang="en-GB" sz="20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20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phartner</a:t>
            </a:r>
            <a:endParaRPr lang="en-GB" sz="20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03007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B6B6D9-A0CC-0D1A-BBC8-A92258BF21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419052"/>
              </p:ext>
            </p:extLst>
          </p:nvPr>
        </p:nvGraphicFramePr>
        <p:xfrm>
          <a:off x="188652" y="699992"/>
          <a:ext cx="11814696" cy="509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46696">
                  <a:extLst>
                    <a:ext uri="{9D8B030D-6E8A-4147-A177-3AD203B41FA5}">
                      <a16:colId xmlns:a16="http://schemas.microsoft.com/office/drawing/2014/main" val="2170694881"/>
                    </a:ext>
                  </a:extLst>
                </a:gridCol>
                <a:gridCol w="3205018">
                  <a:extLst>
                    <a:ext uri="{9D8B030D-6E8A-4147-A177-3AD203B41FA5}">
                      <a16:colId xmlns:a16="http://schemas.microsoft.com/office/drawing/2014/main" val="59770030"/>
                    </a:ext>
                  </a:extLst>
                </a:gridCol>
                <a:gridCol w="1616364">
                  <a:extLst>
                    <a:ext uri="{9D8B030D-6E8A-4147-A177-3AD203B41FA5}">
                      <a16:colId xmlns:a16="http://schemas.microsoft.com/office/drawing/2014/main" val="1159159277"/>
                    </a:ext>
                  </a:extLst>
                </a:gridCol>
                <a:gridCol w="3943927">
                  <a:extLst>
                    <a:ext uri="{9D8B030D-6E8A-4147-A177-3AD203B41FA5}">
                      <a16:colId xmlns:a16="http://schemas.microsoft.com/office/drawing/2014/main" val="3946633661"/>
                    </a:ext>
                  </a:extLst>
                </a:gridCol>
                <a:gridCol w="1902691">
                  <a:extLst>
                    <a:ext uri="{9D8B030D-6E8A-4147-A177-3AD203B41FA5}">
                      <a16:colId xmlns:a16="http://schemas.microsoft.com/office/drawing/2014/main" val="17191104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Enw</a:t>
                      </a:r>
                      <a:endParaRPr lang="en-GB" b="0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rwyt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ti’n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fwynhau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Pam?</a:t>
                      </a:r>
                      <a:endParaRPr lang="en-GB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dwyt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ddim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yn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sz="1800" dirty="0" err="1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mwynhau</a:t>
                      </a:r>
                      <a:r>
                        <a:rPr lang="en-US" sz="1800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?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FF0000"/>
                          </a:solidFill>
                          <a:latin typeface="Comic Sans MS" panose="030F0702030302020204" pitchFamily="66" charset="0"/>
                        </a:rPr>
                        <a:t>Pam?</a:t>
                      </a:r>
                      <a:endParaRPr lang="en-GB" dirty="0">
                        <a:solidFill>
                          <a:srgbClr val="FF000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5432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4166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9614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49537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264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8939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3800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2526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667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4793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618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506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7203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21187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46E22B-62DC-DB2C-215E-139C270BA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660" y="317639"/>
            <a:ext cx="7938053" cy="622272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0B32C36-1437-FFE0-2F98-BF8DF87F94E1}"/>
              </a:ext>
            </a:extLst>
          </p:cNvPr>
          <p:cNvSpPr/>
          <p:nvPr/>
        </p:nvSpPr>
        <p:spPr>
          <a:xfrm>
            <a:off x="548622" y="3060100"/>
            <a:ext cx="30374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enghraifft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49711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3BB3F-07F8-B44A-4B10-CD6EE5CC8C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5231B72-2585-DA38-9E20-570C6338FFC2}"/>
              </a:ext>
            </a:extLst>
          </p:cNvPr>
          <p:cNvSpPr/>
          <p:nvPr/>
        </p:nvSpPr>
        <p:spPr>
          <a:xfrm>
            <a:off x="4296852" y="3301073"/>
            <a:ext cx="27927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atin typeface="Comic Sans MS" panose="030F0702030302020204" pitchFamily="66" charset="0"/>
              </a:rPr>
              <a:t>Iechyd a </a:t>
            </a:r>
            <a:r>
              <a:rPr lang="en-US" sz="3200" b="1" dirty="0" err="1">
                <a:latin typeface="Comic Sans MS" panose="030F0702030302020204" pitchFamily="66" charset="0"/>
              </a:rPr>
              <a:t>lles</a:t>
            </a:r>
            <a:endParaRPr lang="en-US" sz="3200" b="1" dirty="0">
              <a:latin typeface="Comic Sans MS" panose="030F0702030302020204" pitchFamily="66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E8B5E3F-2E07-A71F-4191-FDB364B7D06F}"/>
              </a:ext>
            </a:extLst>
          </p:cNvPr>
          <p:cNvSpPr/>
          <p:nvPr/>
        </p:nvSpPr>
        <p:spPr>
          <a:xfrm>
            <a:off x="2227211" y="2156544"/>
            <a:ext cx="741100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G</a:t>
            </a:r>
            <a:r>
              <a:rPr lang="en-GB" sz="6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weithgarddeu</a:t>
            </a:r>
            <a:r>
              <a:rPr lang="en-GB" sz="6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tri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B45B014-2C72-584C-E137-F2BF69037442}"/>
              </a:ext>
            </a:extLst>
          </p:cNvPr>
          <p:cNvSpPr/>
          <p:nvPr/>
        </p:nvSpPr>
        <p:spPr>
          <a:xfrm>
            <a:off x="10362763" y="65313"/>
            <a:ext cx="1676838" cy="160020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3EC309F-D472-305F-91F5-85D1DB83ED2A}"/>
              </a:ext>
            </a:extLst>
          </p:cNvPr>
          <p:cNvSpPr/>
          <p:nvPr/>
        </p:nvSpPr>
        <p:spPr>
          <a:xfrm>
            <a:off x="10297447" y="556697"/>
            <a:ext cx="178613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Ysgrifenedig</a:t>
            </a:r>
            <a:endParaRPr lang="en-GB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68096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ED3BEE-109F-9223-6A45-17ED3E7337FA}"/>
              </a:ext>
            </a:extLst>
          </p:cNvPr>
          <p:cNvSpPr/>
          <p:nvPr/>
        </p:nvSpPr>
        <p:spPr>
          <a:xfrm>
            <a:off x="3859015" y="147934"/>
            <a:ext cx="39950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Rhestr</a:t>
            </a:r>
            <a:r>
              <a:rPr lang="en-GB" sz="36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6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Wirio</a:t>
            </a:r>
            <a:r>
              <a:rPr lang="en-GB" sz="36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 </a:t>
            </a:r>
            <a:r>
              <a:rPr lang="en-GB" sz="36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Lles</a:t>
            </a:r>
            <a:endParaRPr lang="en-GB" sz="36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E4EC9B-8B84-D8D9-0683-506D6123556B}"/>
              </a:ext>
            </a:extLst>
          </p:cNvPr>
          <p:cNvSpPr txBox="1"/>
          <p:nvPr/>
        </p:nvSpPr>
        <p:spPr>
          <a:xfrm>
            <a:off x="707569" y="763010"/>
            <a:ext cx="1053737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 err="1">
                <a:latin typeface="Comic Sans MS" panose="030F0702030302020204" pitchFamily="66" charset="0"/>
              </a:rPr>
              <a:t>Defnyddio’r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patrwm</a:t>
            </a:r>
            <a:r>
              <a:rPr lang="en-GB" sz="2000" dirty="0">
                <a:latin typeface="Comic Sans MS" panose="030F0702030302020204" pitchFamily="66" charset="0"/>
              </a:rPr>
              <a:t> ‘</a:t>
            </a:r>
            <a:r>
              <a:rPr lang="en-GB" sz="2000" dirty="0" err="1">
                <a:latin typeface="Comic Sans MS" panose="030F0702030302020204" pitchFamily="66" charset="0"/>
              </a:rPr>
              <a:t>dylwn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’, </a:t>
            </a:r>
            <a:r>
              <a:rPr lang="en-GB" sz="2000" dirty="0" err="1">
                <a:latin typeface="Comic Sans MS" panose="030F0702030302020204" pitchFamily="66" charset="0"/>
              </a:rPr>
              <a:t>ysgrifennu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brawddegau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ar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gyfer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dyddiadur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penwythnos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iach</a:t>
            </a:r>
            <a:r>
              <a:rPr lang="en-GB" sz="2000" dirty="0">
                <a:latin typeface="Comic Sans MS" panose="030F0702030302020204" pitchFamily="66" charset="0"/>
              </a:rPr>
              <a:t>. </a:t>
            </a:r>
            <a:r>
              <a:rPr lang="en-GB" sz="2000" dirty="0" err="1">
                <a:latin typeface="Comic Sans MS" panose="030F0702030302020204" pitchFamily="66" charset="0"/>
              </a:rPr>
              <a:t>Cofiwch</a:t>
            </a:r>
            <a:r>
              <a:rPr lang="en-GB" sz="2000" dirty="0">
                <a:latin typeface="Comic Sans MS" panose="030F0702030302020204" pitchFamily="66" charset="0"/>
              </a:rPr>
              <a:t>, </a:t>
            </a:r>
            <a:r>
              <a:rPr lang="en-GB" sz="2000" dirty="0" err="1">
                <a:latin typeface="Comic Sans MS" panose="030F0702030302020204" pitchFamily="66" charset="0"/>
              </a:rPr>
              <a:t>ddefnyddio’r</a:t>
            </a:r>
            <a:r>
              <a:rPr lang="en-GB" sz="2000" dirty="0">
                <a:latin typeface="Comic Sans MS" panose="030F0702030302020204" pitchFamily="66" charset="0"/>
              </a:rPr>
              <a:t> mat </a:t>
            </a:r>
            <a:r>
              <a:rPr lang="en-GB" sz="2000" dirty="0" err="1">
                <a:latin typeface="Comic Sans MS" panose="030F0702030302020204" pitchFamily="66" charset="0"/>
              </a:rPr>
              <a:t>iaith</a:t>
            </a:r>
            <a:r>
              <a:rPr lang="en-GB" sz="2000" dirty="0">
                <a:latin typeface="Comic Sans MS" panose="030F0702030302020204" pitchFamily="66" charset="0"/>
              </a:rPr>
              <a:t> am help </a:t>
            </a:r>
            <a:r>
              <a:rPr lang="en-GB" sz="2000" dirty="0" err="1">
                <a:latin typeface="Comic Sans MS" panose="030F0702030302020204" pitchFamily="66" charset="0"/>
              </a:rPr>
              <a:t>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ymestyn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eich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brawddegau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0519BB8-B1D7-5CC2-8F4B-09677424CBB1}"/>
              </a:ext>
            </a:extLst>
          </p:cNvPr>
          <p:cNvGraphicFramePr>
            <a:graphicFrameLocks noGrp="1"/>
          </p:cNvGraphicFramePr>
          <p:nvPr/>
        </p:nvGraphicFramePr>
        <p:xfrm>
          <a:off x="186417" y="1623115"/>
          <a:ext cx="11579677" cy="46427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48155">
                  <a:extLst>
                    <a:ext uri="{9D8B030D-6E8A-4147-A177-3AD203B41FA5}">
                      <a16:colId xmlns:a16="http://schemas.microsoft.com/office/drawing/2014/main" val="152494213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1975589053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361172696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601530213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2754377721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1462503405"/>
                    </a:ext>
                  </a:extLst>
                </a:gridCol>
                <a:gridCol w="1638587">
                  <a:extLst>
                    <a:ext uri="{9D8B030D-6E8A-4147-A177-3AD203B41FA5}">
                      <a16:colId xmlns:a16="http://schemas.microsoft.com/office/drawing/2014/main" val="2838246504"/>
                    </a:ext>
                  </a:extLst>
                </a:gridCol>
              </a:tblGrid>
              <a:tr h="506129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Beth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ddylet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ti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wneud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ar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 y </a:t>
                      </a:r>
                      <a:r>
                        <a:rPr lang="en-GB" sz="2400" b="1" dirty="0" err="1">
                          <a:latin typeface="Comic Sans MS" panose="030F0702030302020204" pitchFamily="66" charset="0"/>
                        </a:rPr>
                        <a:t>penwythnos</a:t>
                      </a:r>
                      <a:r>
                        <a:rPr lang="en-GB" sz="2400" b="1" dirty="0">
                          <a:latin typeface="Comic Sans MS" panose="030F0702030302020204" pitchFamily="66" charset="0"/>
                        </a:rPr>
                        <a:t>?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672332"/>
                  </a:ext>
                </a:extLst>
              </a:tr>
              <a:tr h="840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Comic Sans MS" panose="030F0702030302020204" pitchFamily="66" charset="0"/>
                        </a:rPr>
                        <a:t>Bore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Ymestyn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Prynhawn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Ymestyn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Comic Sans MS" panose="030F0702030302020204" pitchFamily="66" charset="0"/>
                        </a:rPr>
                        <a:t>Nos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latin typeface="Comic Sans MS" panose="030F0702030302020204" pitchFamily="66" charset="0"/>
                        </a:rPr>
                        <a:t>Ymestyn</a:t>
                      </a:r>
                      <a:endParaRPr lang="en-GB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4942587"/>
                  </a:ext>
                </a:extLst>
              </a:tr>
              <a:tr h="1559013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b="1" dirty="0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 </a:t>
                      </a:r>
                      <a:r>
                        <a:rPr lang="en-US" b="1" dirty="0" err="1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Sadwrn</a:t>
                      </a:r>
                      <a:endParaRPr lang="en-GB" b="1" dirty="0">
                        <a:solidFill>
                          <a:srgbClr val="92D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325186"/>
                  </a:ext>
                </a:extLst>
              </a:tr>
              <a:tr h="840200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Dydd</a:t>
                      </a:r>
                      <a:r>
                        <a:rPr lang="en-US" b="1" dirty="0">
                          <a:solidFill>
                            <a:srgbClr val="92D050"/>
                          </a:solidFill>
                          <a:latin typeface="Comic Sans MS" panose="030F0702030302020204" pitchFamily="66" charset="0"/>
                        </a:rPr>
                        <a:t> Sul</a:t>
                      </a:r>
                      <a:endParaRPr lang="en-GB" b="1" dirty="0">
                        <a:solidFill>
                          <a:srgbClr val="92D050"/>
                        </a:solidFill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933472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FD15F01-DF95-B596-48E0-2A40F13CFAB5}"/>
              </a:ext>
            </a:extLst>
          </p:cNvPr>
          <p:cNvSpPr txBox="1"/>
          <p:nvPr/>
        </p:nvSpPr>
        <p:spPr>
          <a:xfrm>
            <a:off x="10548259" y="-35540"/>
            <a:ext cx="18179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 err="1">
                <a:solidFill>
                  <a:schemeClr val="accent6">
                    <a:lumMod val="75000"/>
                  </a:schemeClr>
                </a:solidFill>
                <a:latin typeface="Comic Sans MS" panose="030F0702030302020204" pitchFamily="66" charset="0"/>
              </a:rPr>
              <a:t>Cynllun</a:t>
            </a:r>
            <a:endParaRPr lang="en-GB" sz="3600" dirty="0">
              <a:solidFill>
                <a:schemeClr val="accent6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B5B8E4-42F9-67B0-B6DD-5C67DA5FE53F}"/>
              </a:ext>
            </a:extLst>
          </p:cNvPr>
          <p:cNvSpPr txBox="1"/>
          <p:nvPr/>
        </p:nvSpPr>
        <p:spPr>
          <a:xfrm>
            <a:off x="3009041" y="6340734"/>
            <a:ext cx="6434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latin typeface="Comic Sans MS" panose="030F0702030302020204" pitchFamily="66" charset="0"/>
              </a:rPr>
              <a:t>Defnyddio’r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cynllun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helpu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ysgriffenu’r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brawddegau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1620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51E4718-EBA2-84BC-EDBE-D46906846E90}"/>
              </a:ext>
            </a:extLst>
          </p:cNvPr>
          <p:cNvSpPr txBox="1"/>
          <p:nvPr/>
        </p:nvSpPr>
        <p:spPr>
          <a:xfrm>
            <a:off x="820315" y="4434405"/>
            <a:ext cx="5411345" cy="341632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latin typeface="Comic Sans MS" panose="030F0702030302020204" pitchFamily="66" charset="0"/>
              </a:rPr>
              <a:t>Bocs</a:t>
            </a:r>
            <a:r>
              <a:rPr lang="en-US" sz="2400" b="1" dirty="0">
                <a:latin typeface="Comic Sans MS" panose="030F0702030302020204" pitchFamily="66" charset="0"/>
              </a:rPr>
              <a:t> </a:t>
            </a:r>
            <a:r>
              <a:rPr lang="en-US" sz="2400" b="1" dirty="0" err="1">
                <a:latin typeface="Comic Sans MS" panose="030F0702030302020204" pitchFamily="66" charset="0"/>
              </a:rPr>
              <a:t>Bendigedeg</a:t>
            </a:r>
            <a:endParaRPr lang="en-US" sz="2400" b="1" dirty="0">
              <a:latin typeface="Comic Sans MS" panose="030F0702030302020204" pitchFamily="66" charset="0"/>
            </a:endParaRPr>
          </a:p>
          <a:p>
            <a:pPr algn="ctr"/>
            <a:endParaRPr lang="en-US" sz="2400" b="1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…</a:t>
            </a:r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dda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chi.</a:t>
            </a: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…</a:t>
            </a:r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mae’n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iach</a:t>
            </a:r>
            <a:r>
              <a:rPr lang="en-US" sz="2400" dirty="0">
                <a:latin typeface="Comic Sans MS" panose="030F0702030302020204" pitchFamily="66" charset="0"/>
              </a:rPr>
              <a:t>.</a:t>
            </a: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…</a:t>
            </a:r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mae’n</a:t>
            </a:r>
            <a:r>
              <a:rPr lang="en-US" sz="2400" dirty="0">
                <a:latin typeface="Comic Sans MS" panose="030F0702030302020204" pitchFamily="66" charset="0"/>
              </a:rPr>
              <a:t> hwyl. </a:t>
            </a:r>
          </a:p>
          <a:p>
            <a:pPr algn="ctr"/>
            <a:endParaRPr lang="en-US" sz="2400" b="1" dirty="0">
              <a:latin typeface="Comic Sans MS" panose="030F0702030302020204" pitchFamily="66" charset="0"/>
            </a:endParaRPr>
          </a:p>
          <a:p>
            <a:endParaRPr lang="en-US" sz="2400" b="1" dirty="0">
              <a:latin typeface="Comic Sans MS" panose="030F0702030302020204" pitchFamily="66" charset="0"/>
            </a:endParaRPr>
          </a:p>
          <a:p>
            <a:endParaRPr lang="en-US" sz="2400" b="1" dirty="0">
              <a:latin typeface="Comic Sans MS" panose="030F0702030302020204" pitchFamily="66" charset="0"/>
            </a:endParaRPr>
          </a:p>
          <a:p>
            <a:endParaRPr lang="en-GB" sz="2400" b="1" dirty="0">
              <a:latin typeface="Comic Sans MS" panose="030F070203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E32024-85C1-2864-75F7-49CD989F2B8B}"/>
              </a:ext>
            </a:extLst>
          </p:cNvPr>
          <p:cNvSpPr txBox="1"/>
          <p:nvPr/>
        </p:nvSpPr>
        <p:spPr>
          <a:xfrm>
            <a:off x="620486" y="1273398"/>
            <a:ext cx="3243943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rgbClr val="92D050"/>
                </a:solidFill>
                <a:latin typeface="Comic Sans MS" panose="030F0702030302020204" pitchFamily="66" charset="0"/>
              </a:rPr>
              <a:t>Cychwyn</a:t>
            </a:r>
            <a:r>
              <a:rPr lang="en-US" sz="2400" dirty="0">
                <a:solidFill>
                  <a:srgbClr val="92D050"/>
                </a:solidFill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solidFill>
                  <a:srgbClr val="92D050"/>
                </a:solidFill>
                <a:latin typeface="Comic Sans MS" panose="030F0702030302020204" pitchFamily="66" charset="0"/>
              </a:rPr>
              <a:t>brawddeg</a:t>
            </a:r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Yn y bore…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Yn y </a:t>
            </a:r>
            <a:r>
              <a:rPr lang="en-US" sz="2400" dirty="0" err="1">
                <a:latin typeface="Comic Sans MS" panose="030F0702030302020204" pitchFamily="66" charset="0"/>
              </a:rPr>
              <a:t>prynhawn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Yn y </a:t>
            </a:r>
            <a:r>
              <a:rPr lang="en-US" sz="2400" dirty="0" err="1">
                <a:latin typeface="Comic Sans MS" panose="030F0702030302020204" pitchFamily="66" charset="0"/>
              </a:rPr>
              <a:t>nos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42DB509-5B33-7DF0-DE6A-8E22AA840BDC}"/>
              </a:ext>
            </a:extLst>
          </p:cNvPr>
          <p:cNvSpPr/>
          <p:nvPr/>
        </p:nvSpPr>
        <p:spPr>
          <a:xfrm>
            <a:off x="4743754" y="174096"/>
            <a:ext cx="252344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Mat Iaith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C1FF429-5C4B-DC8F-E0B2-0F05B31ED520}"/>
              </a:ext>
            </a:extLst>
          </p:cNvPr>
          <p:cNvSpPr txBox="1"/>
          <p:nvPr/>
        </p:nvSpPr>
        <p:spPr>
          <a:xfrm>
            <a:off x="8566291" y="1273398"/>
            <a:ext cx="3121082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92D050"/>
                </a:solidFill>
                <a:latin typeface="Comic Sans MS" panose="030F0702030302020204" pitchFamily="66" charset="0"/>
              </a:rPr>
              <a:t>Adjectives</a:t>
            </a:r>
          </a:p>
          <a:p>
            <a:pPr algn="ctr"/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US" sz="2400" dirty="0">
                <a:latin typeface="Comic Sans MS" panose="030F0702030302020204" pitchFamily="66" charset="0"/>
              </a:rPr>
              <a:t>a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ond</a:t>
            </a:r>
            <a:endParaRPr lang="en-US" sz="2400" dirty="0">
              <a:latin typeface="Comic Sans MS" panose="030F0702030302020204" pitchFamily="66" charset="0"/>
            </a:endParaRP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achos</a:t>
            </a:r>
            <a:endParaRPr lang="en-US" sz="2400" dirty="0">
              <a:latin typeface="Comic Sans MS" panose="030F070203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75EA4A-BE70-B254-0003-92D01C0176C6}"/>
              </a:ext>
            </a:extLst>
          </p:cNvPr>
          <p:cNvSpPr txBox="1"/>
          <p:nvPr/>
        </p:nvSpPr>
        <p:spPr>
          <a:xfrm>
            <a:off x="4504268" y="1273398"/>
            <a:ext cx="3243943" cy="26776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rgbClr val="92D050"/>
                </a:solidFill>
                <a:latin typeface="Comic Sans MS" panose="030F0702030302020204" pitchFamily="66" charset="0"/>
              </a:rPr>
              <a:t>Patrwm</a:t>
            </a:r>
            <a:r>
              <a:rPr lang="en-US" sz="2400" dirty="0">
                <a:solidFill>
                  <a:srgbClr val="92D050"/>
                </a:solidFill>
                <a:latin typeface="Comic Sans MS" panose="030F0702030302020204" pitchFamily="66" charset="0"/>
              </a:rPr>
              <a:t> </a:t>
            </a:r>
          </a:p>
          <a:p>
            <a:pPr algn="ctr"/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Dylwn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US" sz="2400" dirty="0">
              <a:latin typeface="Comic Sans MS" panose="030F0702030302020204" pitchFamily="66" charset="0"/>
            </a:endParaRPr>
          </a:p>
          <a:p>
            <a:pPr algn="ctr"/>
            <a:r>
              <a:rPr lang="en-US" sz="2400" dirty="0" err="1">
                <a:latin typeface="Comic Sans MS" panose="030F0702030302020204" pitchFamily="66" charset="0"/>
              </a:rPr>
              <a:t>Ddylwn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i</a:t>
            </a:r>
            <a:r>
              <a:rPr lang="en-US" sz="2400" dirty="0">
                <a:latin typeface="Comic Sans MS" panose="030F0702030302020204" pitchFamily="66" charset="0"/>
              </a:rPr>
              <a:t> </a:t>
            </a:r>
            <a:r>
              <a:rPr lang="en-US" sz="2400" dirty="0" err="1">
                <a:latin typeface="Comic Sans MS" panose="030F0702030302020204" pitchFamily="66" charset="0"/>
              </a:rPr>
              <a:t>ddim</a:t>
            </a:r>
            <a:r>
              <a:rPr lang="en-US" sz="2400" dirty="0">
                <a:latin typeface="Comic Sans MS" panose="030F0702030302020204" pitchFamily="66" charset="0"/>
              </a:rPr>
              <a:t>…</a:t>
            </a:r>
          </a:p>
          <a:p>
            <a:pPr algn="ctr"/>
            <a:endParaRPr lang="en-US" sz="2400" dirty="0">
              <a:solidFill>
                <a:srgbClr val="92D050"/>
              </a:solidFill>
              <a:latin typeface="Comic Sans MS" panose="030F0702030302020204" pitchFamily="66" charset="0"/>
            </a:endParaRPr>
          </a:p>
          <a:p>
            <a:pPr algn="ctr"/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FFDB768-86F5-4C52-E344-4FAB78BB1ACE}"/>
              </a:ext>
            </a:extLst>
          </p:cNvPr>
          <p:cNvSpPr/>
          <p:nvPr/>
        </p:nvSpPr>
        <p:spPr>
          <a:xfrm>
            <a:off x="7550801" y="4434405"/>
            <a:ext cx="4136572" cy="2140566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8A8349-9FF4-8F00-0015-2F10732CD338}"/>
              </a:ext>
            </a:extLst>
          </p:cNvPr>
          <p:cNvSpPr/>
          <p:nvPr/>
        </p:nvSpPr>
        <p:spPr>
          <a:xfrm>
            <a:off x="8620255" y="4434405"/>
            <a:ext cx="19976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0" cap="none" spc="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Cofiwch</a:t>
            </a:r>
            <a:r>
              <a:rPr lang="en-GB" sz="36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B5A8FA3-E38C-0D24-ED0E-8993EFA9C95C}"/>
              </a:ext>
            </a:extLst>
          </p:cNvPr>
          <p:cNvSpPr txBox="1"/>
          <p:nvPr/>
        </p:nvSpPr>
        <p:spPr>
          <a:xfrm>
            <a:off x="8035214" y="5019180"/>
            <a:ext cx="31677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Treiglad</a:t>
            </a:r>
            <a:r>
              <a:rPr lang="en-US" sz="20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meddal</a:t>
            </a:r>
            <a:r>
              <a:rPr lang="en-US" sz="2000" i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ar</a:t>
            </a:r>
            <a:r>
              <a:rPr lang="en-US" sz="2000" i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ôl</a:t>
            </a:r>
            <a:r>
              <a:rPr lang="en-US" sz="2000" i="1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2000" i="1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endParaRPr lang="en-GB" sz="2000" i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D21CE6-66B2-F31E-0A97-0154F6CDE7B3}"/>
              </a:ext>
            </a:extLst>
          </p:cNvPr>
          <p:cNvSpPr txBox="1"/>
          <p:nvPr/>
        </p:nvSpPr>
        <p:spPr>
          <a:xfrm>
            <a:off x="7866485" y="5440746"/>
            <a:ext cx="350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latin typeface="Comic Sans MS" panose="030F0702030302020204" pitchFamily="66" charset="0"/>
              </a:rPr>
              <a:t>Dylwn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en-US" dirty="0" err="1">
                <a:latin typeface="Comic Sans MS" panose="030F0702030302020204" pitchFamily="66" charset="0"/>
              </a:rPr>
              <a:t>wyta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brecwast</a:t>
            </a:r>
            <a:r>
              <a:rPr lang="en-US" dirty="0">
                <a:latin typeface="Comic Sans MS" panose="030F0702030302020204" pitchFamily="66" charset="0"/>
              </a:rPr>
              <a:t>.</a:t>
            </a:r>
          </a:p>
          <a:p>
            <a:pPr algn="ctr"/>
            <a:endParaRPr lang="en-US" dirty="0">
              <a:latin typeface="Comic Sans MS" panose="030F0702030302020204" pitchFamily="66" charset="0"/>
            </a:endParaRPr>
          </a:p>
          <a:p>
            <a:pPr algn="ctr"/>
            <a:r>
              <a:rPr lang="en-US" dirty="0" err="1">
                <a:latin typeface="Comic Sans MS" panose="030F0702030302020204" pitchFamily="66" charset="0"/>
              </a:rPr>
              <a:t>Dylwn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</a:t>
            </a:r>
            <a:r>
              <a:rPr lang="en-US" dirty="0" err="1">
                <a:latin typeface="Comic Sans MS" panose="030F0702030302020204" pitchFamily="66" charset="0"/>
              </a:rPr>
              <a:t>ynd</a:t>
            </a:r>
            <a:r>
              <a:rPr lang="en-US" dirty="0">
                <a:latin typeface="Comic Sans MS" panose="030F0702030302020204" pitchFamily="66" charset="0"/>
              </a:rPr>
              <a:t> am </a:t>
            </a:r>
            <a:r>
              <a:rPr lang="en-US" dirty="0" err="1">
                <a:latin typeface="Comic Sans MS" panose="030F0702030302020204" pitchFamily="66" charset="0"/>
              </a:rPr>
              <a:t>dro</a:t>
            </a:r>
            <a:r>
              <a:rPr lang="en-US" dirty="0">
                <a:latin typeface="Comic Sans MS" panose="030F0702030302020204" pitchFamily="66" charset="0"/>
              </a:rPr>
              <a:t>.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E574F69-62A2-6CA8-15C6-1F35F71F053C}"/>
              </a:ext>
            </a:extLst>
          </p:cNvPr>
          <p:cNvSpPr/>
          <p:nvPr/>
        </p:nvSpPr>
        <p:spPr>
          <a:xfrm>
            <a:off x="1055914" y="4434405"/>
            <a:ext cx="5175746" cy="2133327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Star: 5 Points 20">
            <a:extLst>
              <a:ext uri="{FF2B5EF4-FFF2-40B4-BE49-F238E27FC236}">
                <a16:creationId xmlns:a16="http://schemas.microsoft.com/office/drawing/2014/main" id="{CFF9F550-C73A-F1FE-E8A1-1FEE8F0EBB7E}"/>
              </a:ext>
            </a:extLst>
          </p:cNvPr>
          <p:cNvSpPr/>
          <p:nvPr/>
        </p:nvSpPr>
        <p:spPr>
          <a:xfrm>
            <a:off x="5484504" y="4559151"/>
            <a:ext cx="611496" cy="521585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Star: 5 Points 21">
            <a:extLst>
              <a:ext uri="{FF2B5EF4-FFF2-40B4-BE49-F238E27FC236}">
                <a16:creationId xmlns:a16="http://schemas.microsoft.com/office/drawing/2014/main" id="{D0A46C7A-68A6-2814-A0A0-9A8BF2D8B8E5}"/>
              </a:ext>
            </a:extLst>
          </p:cNvPr>
          <p:cNvSpPr/>
          <p:nvPr/>
        </p:nvSpPr>
        <p:spPr>
          <a:xfrm>
            <a:off x="1151990" y="4497595"/>
            <a:ext cx="611496" cy="521585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0138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38A2A1-6550-023E-D7FC-333CB9EDB59A}"/>
              </a:ext>
            </a:extLst>
          </p:cNvPr>
          <p:cNvSpPr/>
          <p:nvPr/>
        </p:nvSpPr>
        <p:spPr>
          <a:xfrm>
            <a:off x="3803847" y="0"/>
            <a:ext cx="49257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Dyma</a:t>
            </a:r>
            <a:r>
              <a:rPr lang="en-GB" sz="5400" b="0" cap="none" spc="0" dirty="0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rgbClr val="92D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enghraifft</a:t>
            </a:r>
            <a:endParaRPr lang="en-GB" sz="5400" b="0" cap="none" spc="0" dirty="0">
              <a:ln w="0"/>
              <a:solidFill>
                <a:srgbClr val="92D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A88DE-AA42-CCB9-D48A-8689741A1E06}"/>
              </a:ext>
            </a:extLst>
          </p:cNvPr>
          <p:cNvSpPr txBox="1"/>
          <p:nvPr/>
        </p:nvSpPr>
        <p:spPr>
          <a:xfrm>
            <a:off x="744238" y="1584731"/>
            <a:ext cx="1104499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702030302020204" pitchFamily="66" charset="0"/>
              </a:rPr>
              <a:t>Dydd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Sadwrn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yn</a:t>
            </a:r>
            <a:r>
              <a:rPr lang="en-US" sz="3200" dirty="0">
                <a:latin typeface="Comic Sans MS" panose="030F0702030302020204" pitchFamily="66" charset="0"/>
              </a:rPr>
              <a:t> y bore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dacluso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fy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ystafell</a:t>
            </a:r>
            <a:r>
              <a:rPr lang="en-US" sz="3200" dirty="0">
                <a:latin typeface="Comic Sans MS" panose="030F0702030302020204" pitchFamily="66" charset="0"/>
              </a:rPr>
              <a:t> a </a:t>
            </a:r>
            <a:r>
              <a:rPr lang="en-US" sz="3200" dirty="0" err="1">
                <a:latin typeface="Comic Sans MS" panose="030F0702030302020204" pitchFamily="66" charset="0"/>
              </a:rPr>
              <a:t>ddylwn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ddim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gwneud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llanast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prynhawn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fynd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i'r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canol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hamdden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achos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rydw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eisiau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cadw'n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heini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nos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fwyta'n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iach</a:t>
            </a:r>
            <a:r>
              <a:rPr lang="en-US" sz="3200" dirty="0">
                <a:latin typeface="Comic Sans MS" panose="030F0702030302020204" pitchFamily="66" charset="0"/>
              </a:rPr>
              <a:t> a </a:t>
            </a:r>
            <a:r>
              <a:rPr lang="en-US" sz="3200" dirty="0" err="1">
                <a:latin typeface="Comic Sans MS" panose="030F0702030302020204" pitchFamily="66" charset="0"/>
              </a:rPr>
              <a:t>ddylwn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ddim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bwyta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sothach</a:t>
            </a:r>
            <a:r>
              <a:rPr lang="en-US" sz="3200" dirty="0">
                <a:latin typeface="Comic Sans MS" panose="030F0702030302020204" pitchFamily="66" charset="0"/>
              </a:rPr>
              <a:t>.</a:t>
            </a:r>
          </a:p>
          <a:p>
            <a:endParaRPr lang="en-US" sz="3200" dirty="0">
              <a:latin typeface="Comic Sans MS" panose="030F0702030302020204" pitchFamily="66" charset="0"/>
            </a:endParaRPr>
          </a:p>
          <a:p>
            <a:pPr algn="ctr"/>
            <a:r>
              <a:rPr lang="en-US" sz="3200" dirty="0" err="1">
                <a:latin typeface="Comic Sans MS" panose="030F0702030302020204" pitchFamily="66" charset="0"/>
              </a:rPr>
              <a:t>Dydd</a:t>
            </a:r>
            <a:r>
              <a:rPr lang="en-US" sz="3200" dirty="0">
                <a:latin typeface="Comic Sans MS" panose="030F0702030302020204" pitchFamily="66" charset="0"/>
              </a:rPr>
              <a:t> Sul, </a:t>
            </a:r>
            <a:r>
              <a:rPr lang="en-US" sz="3200" dirty="0" err="1">
                <a:latin typeface="Comic Sans MS" panose="030F0702030302020204" pitchFamily="66" charset="0"/>
              </a:rPr>
              <a:t>yn</a:t>
            </a:r>
            <a:r>
              <a:rPr lang="en-US" sz="3200" dirty="0">
                <a:latin typeface="Comic Sans MS" panose="030F0702030302020204" pitchFamily="66" charset="0"/>
              </a:rPr>
              <a:t> y bore </a:t>
            </a:r>
            <a:r>
              <a:rPr lang="en-US" sz="3200" dirty="0" err="1">
                <a:latin typeface="Comic Sans MS" panose="030F0702030302020204" pitchFamily="66" charset="0"/>
              </a:rPr>
              <a:t>ddylwn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ddim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gwylio'r</a:t>
            </a:r>
            <a:r>
              <a:rPr lang="en-US" sz="3200" dirty="0">
                <a:latin typeface="Comic Sans MS" panose="030F0702030302020204" pitchFamily="66" charset="0"/>
              </a:rPr>
              <a:t> teledu, </a:t>
            </a:r>
            <a:r>
              <a:rPr lang="en-US" sz="3200" dirty="0" err="1">
                <a:latin typeface="Comic Sans MS" panose="030F0702030302020204" pitchFamily="66" charset="0"/>
              </a:rPr>
              <a:t>ond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ddarllen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llyfr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prynhawn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chwarae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gyda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fy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ffrindiau</a:t>
            </a:r>
            <a:r>
              <a:rPr lang="en-US" sz="3200" dirty="0">
                <a:latin typeface="Comic Sans MS" panose="030F0702030302020204" pitchFamily="66" charset="0"/>
              </a:rPr>
              <a:t>. Yn y </a:t>
            </a:r>
            <a:r>
              <a:rPr lang="en-US" sz="3200" dirty="0" err="1">
                <a:latin typeface="Comic Sans MS" panose="030F0702030302020204" pitchFamily="66" charset="0"/>
              </a:rPr>
              <a:t>nos</a:t>
            </a:r>
            <a:r>
              <a:rPr lang="en-US" sz="3200" dirty="0">
                <a:latin typeface="Comic Sans MS" panose="030F0702030302020204" pitchFamily="66" charset="0"/>
              </a:rPr>
              <a:t>, </a:t>
            </a:r>
            <a:r>
              <a:rPr lang="en-US" sz="3200" dirty="0" err="1">
                <a:latin typeface="Comic Sans MS" panose="030F0702030302020204" pitchFamily="66" charset="0"/>
              </a:rPr>
              <a:t>dylwn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i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ymlacio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cyn</a:t>
            </a:r>
            <a:r>
              <a:rPr lang="en-US" sz="3200" dirty="0">
                <a:latin typeface="Comic Sans MS" panose="030F0702030302020204" pitchFamily="66" charset="0"/>
              </a:rPr>
              <a:t> </a:t>
            </a:r>
            <a:r>
              <a:rPr lang="en-US" sz="3200" dirty="0" err="1">
                <a:latin typeface="Comic Sans MS" panose="030F0702030302020204" pitchFamily="66" charset="0"/>
              </a:rPr>
              <a:t>gwely</a:t>
            </a:r>
            <a:r>
              <a:rPr lang="en-US" sz="32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354355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1648</TotalTime>
  <Words>2835</Words>
  <Application>Microsoft Office PowerPoint</Application>
  <PresentationFormat>Widescreen</PresentationFormat>
  <Paragraphs>613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Aptos</vt:lpstr>
      <vt:lpstr>Aptos Display</vt:lpstr>
      <vt:lpstr>Arial</vt:lpstr>
      <vt:lpstr>Comic Sans MS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1</cp:revision>
  <dcterms:created xsi:type="dcterms:W3CDTF">2024-11-21T11:28:38Z</dcterms:created>
  <dcterms:modified xsi:type="dcterms:W3CDTF">2024-12-09T12:51:53Z</dcterms:modified>
</cp:coreProperties>
</file>