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2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F310CD-F596-4405-9090-207120D514AE}" v="2051" dt="2022-02-24T00:43:43.340"/>
    <p1510:client id="{F9BDE614-5C0F-BAEE-4A5E-1D3C01E5E098}" v="980" dt="2022-02-27T01:32:18.8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 autoAdjust="0"/>
  </p:normalViewPr>
  <p:slideViewPr>
    <p:cSldViewPr snapToGrid="0">
      <p:cViewPr varScale="1">
        <p:scale>
          <a:sx n="116" d="100"/>
          <a:sy n="116" d="100"/>
        </p:scale>
        <p:origin x="378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04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eta Madalina Stanga (2118508)" userId="S::2118508@student.uwtsd.ac.uk::3db0d415-9566-478c-b3b5-e2f2adaaf508" providerId="AD" clId="Web-{6BF310CD-F596-4405-9090-207120D514AE}"/>
    <pc:docChg chg="mod addSld modSld addMainMaster delMainMaster modMainMaster">
      <pc:chgData name="Nicoleta Madalina Stanga (2118508)" userId="S::2118508@student.uwtsd.ac.uk::3db0d415-9566-478c-b3b5-e2f2adaaf508" providerId="AD" clId="Web-{6BF310CD-F596-4405-9090-207120D514AE}" dt="2022-02-24T00:52:02.591" v="2354" actId="1076"/>
      <pc:docMkLst>
        <pc:docMk/>
      </pc:docMkLst>
      <pc:sldChg chg="addSp delSp modSp mod modTransition setBg modClrScheme addAnim delAnim setClrOvrMap delDesignElem chgLayout">
        <pc:chgData name="Nicoleta Madalina Stanga (2118508)" userId="S::2118508@student.uwtsd.ac.uk::3db0d415-9566-478c-b3b5-e2f2adaaf508" providerId="AD" clId="Web-{6BF310CD-F596-4405-9090-207120D514AE}" dt="2022-02-23T02:03:59.004" v="2071"/>
        <pc:sldMkLst>
          <pc:docMk/>
          <pc:sldMk cId="553726541" sldId="256"/>
        </pc:sldMkLst>
        <pc:spChg chg="mod ord">
          <ac:chgData name="Nicoleta Madalina Stanga (2118508)" userId="S::2118508@student.uwtsd.ac.uk::3db0d415-9566-478c-b3b5-e2f2adaaf508" providerId="AD" clId="Web-{6BF310CD-F596-4405-9090-207120D514AE}" dt="2022-02-23T02:03:59.004" v="2071"/>
          <ac:spMkLst>
            <pc:docMk/>
            <pc:sldMk cId="553726541" sldId="256"/>
            <ac:spMk id="2" creationId="{9FB28281-3783-403A-B1AB-0182A003DFE3}"/>
          </ac:spMkLst>
        </pc:spChg>
        <pc:spChg chg="mod ord">
          <ac:chgData name="Nicoleta Madalina Stanga (2118508)" userId="S::2118508@student.uwtsd.ac.uk::3db0d415-9566-478c-b3b5-e2f2adaaf508" providerId="AD" clId="Web-{6BF310CD-F596-4405-9090-207120D514AE}" dt="2022-02-23T02:03:59.004" v="2071"/>
          <ac:spMkLst>
            <pc:docMk/>
            <pc:sldMk cId="553726541" sldId="256"/>
            <ac:spMk id="3" creationId="{C4542EAC-8BF3-4BFD-9891-145BC49409C2}"/>
          </ac:spMkLst>
        </pc:spChg>
        <pc:spChg chg="add mod ord">
          <ac:chgData name="Nicoleta Madalina Stanga (2118508)" userId="S::2118508@student.uwtsd.ac.uk::3db0d415-9566-478c-b3b5-e2f2adaaf508" providerId="AD" clId="Web-{6BF310CD-F596-4405-9090-207120D514AE}" dt="2022-02-22T15:04:46.450" v="539"/>
          <ac:spMkLst>
            <pc:docMk/>
            <pc:sldMk cId="553726541" sldId="256"/>
            <ac:spMk id="5" creationId="{9F2B3167-A739-42B7-AB12-94067EB9D9A0}"/>
          </ac:spMkLst>
        </pc:spChg>
        <pc:spChg chg="add mod ord">
          <ac:chgData name="Nicoleta Madalina Stanga (2118508)" userId="S::2118508@student.uwtsd.ac.uk::3db0d415-9566-478c-b3b5-e2f2adaaf508" providerId="AD" clId="Web-{6BF310CD-F596-4405-9090-207120D514AE}" dt="2022-02-23T02:03:59.004" v="2071"/>
          <ac:spMkLst>
            <pc:docMk/>
            <pc:sldMk cId="553726541" sldId="256"/>
            <ac:spMk id="6" creationId="{3F54860F-C772-42C0-AB15-CA76F36F589A}"/>
          </ac:spMkLst>
        </pc:spChg>
        <pc:spChg chg="add mod">
          <ac:chgData name="Nicoleta Madalina Stanga (2118508)" userId="S::2118508@student.uwtsd.ac.uk::3db0d415-9566-478c-b3b5-e2f2adaaf508" providerId="AD" clId="Web-{6BF310CD-F596-4405-9090-207120D514AE}" dt="2022-02-22T15:04:19.697" v="538" actId="1076"/>
          <ac:spMkLst>
            <pc:docMk/>
            <pc:sldMk cId="553726541" sldId="256"/>
            <ac:spMk id="7" creationId="{5538562D-448D-46D7-BC1E-A4E830EEE52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1T12:20:10.773" v="26"/>
          <ac:spMkLst>
            <pc:docMk/>
            <pc:sldMk cId="553726541" sldId="256"/>
            <ac:spMk id="9" creationId="{8C37C960-91F5-4F61-B2CD-8A037920720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1T12:20:10.773" v="26"/>
          <ac:spMkLst>
            <pc:docMk/>
            <pc:sldMk cId="553726541" sldId="256"/>
            <ac:spMk id="11" creationId="{50F155B6-ACA8-4C58-AAB6-CAFC981FF9EA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59:52.354" v="517"/>
          <ac:spMkLst>
            <pc:docMk/>
            <pc:sldMk cId="553726541" sldId="256"/>
            <ac:spMk id="12" creationId="{A8384FB5-9ADC-4DDC-881B-597D56F5B15D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1T12:20:10.773" v="26"/>
          <ac:spMkLst>
            <pc:docMk/>
            <pc:sldMk cId="553726541" sldId="256"/>
            <ac:spMk id="13" creationId="{A5C31099-1BBD-40CE-BC60-FCE50741940D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59:52.354" v="517"/>
          <ac:spMkLst>
            <pc:docMk/>
            <pc:sldMk cId="553726541" sldId="256"/>
            <ac:spMk id="14" creationId="{91E5A9A7-95C6-4F4F-B00E-C82E07FE62EF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28:12.942" v="428"/>
          <ac:spMkLst>
            <pc:docMk/>
            <pc:sldMk cId="553726541" sldId="256"/>
            <ac:spMk id="15" creationId="{989BE678-777B-482A-A616-FEDC47B162E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59:52.354" v="517"/>
          <ac:spMkLst>
            <pc:docMk/>
            <pc:sldMk cId="553726541" sldId="256"/>
            <ac:spMk id="16" creationId="{D07DD2DE-F619-49DD-B5E7-03A290FF4ED1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1T12:20:10.742" v="25"/>
          <ac:spMkLst>
            <pc:docMk/>
            <pc:sldMk cId="553726541" sldId="256"/>
            <ac:spMk id="18" creationId="{9B45BA4C-9B54-4496-821F-9E0985CA984D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1T12:20:10.742" v="25"/>
          <ac:spMkLst>
            <pc:docMk/>
            <pc:sldMk cId="553726541" sldId="256"/>
            <ac:spMk id="20" creationId="{85E1BB9D-FAFF-4C3E-9E44-13F8FBABCD62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28:12.942" v="428"/>
          <ac:spMkLst>
            <pc:docMk/>
            <pc:sldMk cId="553726541" sldId="256"/>
            <ac:spMk id="21" creationId="{D28BE0C3-2102-4820-B88B-A448B1840D14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1T12:20:10.742" v="25"/>
          <ac:spMkLst>
            <pc:docMk/>
            <pc:sldMk cId="553726541" sldId="256"/>
            <ac:spMk id="22" creationId="{47C897C6-901F-410E-B2AC-162ED94B010E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28:12.942" v="428"/>
          <ac:spMkLst>
            <pc:docMk/>
            <pc:sldMk cId="553726541" sldId="256"/>
            <ac:spMk id="23" creationId="{29787B81-C7DF-412B-A405-EF4454012DEE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26:03.767" v="389"/>
          <ac:spMkLst>
            <pc:docMk/>
            <pc:sldMk cId="553726541" sldId="256"/>
            <ac:spMk id="24" creationId="{E906F54D-04EF-4345-A564-7A7B57B6CEB3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26:03.767" v="389"/>
          <ac:spMkLst>
            <pc:docMk/>
            <pc:sldMk cId="553726541" sldId="256"/>
            <ac:spMk id="25" creationId="{4A63FA5D-402E-473D-AF05-018BE28B22FD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28:26.364" v="430"/>
          <ac:spMkLst>
            <pc:docMk/>
            <pc:sldMk cId="553726541" sldId="256"/>
            <ac:spMk id="29" creationId="{989BE678-777B-482A-A616-FEDC47B162E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28:26.364" v="430"/>
          <ac:spMkLst>
            <pc:docMk/>
            <pc:sldMk cId="553726541" sldId="256"/>
            <ac:spMk id="32" creationId="{D28BE0C3-2102-4820-B88B-A448B1840D14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28:26.364" v="430"/>
          <ac:spMkLst>
            <pc:docMk/>
            <pc:sldMk cId="553726541" sldId="256"/>
            <ac:spMk id="33" creationId="{0D187C4E-14B9-4504-B200-5127823FA78C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59:52.354" v="517"/>
          <ac:spMkLst>
            <pc:docMk/>
            <pc:sldMk cId="553726541" sldId="256"/>
            <ac:spMk id="34" creationId="{85149191-5F60-4A28-AAFF-039F96B0F3EC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553726541" sldId="256"/>
            <ac:spMk id="37" creationId="{989BE678-777B-482A-A616-FEDC47B162E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553726541" sldId="256"/>
            <ac:spMk id="40" creationId="{D28BE0C3-2102-4820-B88B-A448B1840D14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553726541" sldId="256"/>
            <ac:spMk id="41" creationId="{29787B81-C7DF-412B-A405-EF4454012DEE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50:19.149" v="512"/>
          <ac:spMkLst>
            <pc:docMk/>
            <pc:sldMk cId="553726541" sldId="256"/>
            <ac:spMk id="43" creationId="{35879851-1A1D-4246-AAA1-C484E858337D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59:52.354" v="517"/>
          <ac:spMkLst>
            <pc:docMk/>
            <pc:sldMk cId="553726541" sldId="256"/>
            <ac:spMk id="44" creationId="{F8260ED5-17F7-4158-B241-D51DD4CF1B7E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59:24.086" v="514"/>
          <ac:spMkLst>
            <pc:docMk/>
            <pc:sldMk cId="553726541" sldId="256"/>
            <ac:spMk id="45" creationId="{8F50300C-C744-4948-BE34-534215C7469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5:00:05.229" v="519"/>
          <ac:spMkLst>
            <pc:docMk/>
            <pc:sldMk cId="553726541" sldId="256"/>
            <ac:spMk id="46" creationId="{E49CC64F-7275-4E33-961B-0C5CDC43987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5:00:12.230" v="521"/>
          <ac:spMkLst>
            <pc:docMk/>
            <pc:sldMk cId="553726541" sldId="256"/>
            <ac:spMk id="48" creationId="{71B2258F-86CA-4D4D-8270-BC05FCDEBFB3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5:00:26.778" v="523"/>
          <ac:spMkLst>
            <pc:docMk/>
            <pc:sldMk cId="553726541" sldId="256"/>
            <ac:spMk id="50" creationId="{06DA9DF9-31F7-4056-B42E-878CC92417B8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5:00:47.951" v="527"/>
          <ac:spMkLst>
            <pc:docMk/>
            <pc:sldMk cId="553726541" sldId="256"/>
            <ac:spMk id="52" creationId="{3E443FD7-A66B-4AA0-872D-B088B9BC5F17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553726541" sldId="256"/>
            <ac:spMk id="54" creationId="{A7A4B465-FBCC-4CD4-89A1-82992A7B47FF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553726541" sldId="256"/>
            <ac:spMk id="57" creationId="{1825AC39-5F85-4CAA-8A81-A1287086B2B6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553726541" sldId="256"/>
            <ac:spMk id="59" creationId="{95DA4D23-37FC-4B90-8188-F0377C5FF44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553726541" sldId="256"/>
            <ac:spMk id="63" creationId="{909E572F-9CDC-4214-9D42-FF0017649590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50:19.149" v="512"/>
          <ac:spMkLst>
            <pc:docMk/>
            <pc:sldMk cId="553726541" sldId="256"/>
            <ac:spMk id="65" creationId="{02C63E57-6267-4B3F-B340-7BB32196E13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50:19.149" v="512"/>
          <ac:spMkLst>
            <pc:docMk/>
            <pc:sldMk cId="553726541" sldId="256"/>
            <ac:spMk id="66" creationId="{9B69918D-3001-4338-8904-380A53B241F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59:24.086" v="514"/>
          <ac:spMkLst>
            <pc:docMk/>
            <pc:sldMk cId="553726541" sldId="256"/>
            <ac:spMk id="75" creationId="{6CA72FCB-DBCC-435A-838B-682978F4791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59:24.086" v="514"/>
          <ac:spMkLst>
            <pc:docMk/>
            <pc:sldMk cId="553726541" sldId="256"/>
            <ac:spMk id="97" creationId="{02C63E57-6267-4B3F-B340-7BB32196E13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59:24.086" v="514"/>
          <ac:spMkLst>
            <pc:docMk/>
            <pc:sldMk cId="553726541" sldId="256"/>
            <ac:spMk id="98" creationId="{9B69918D-3001-4338-8904-380A53B241F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59:24.086" v="514"/>
          <ac:spMkLst>
            <pc:docMk/>
            <pc:sldMk cId="553726541" sldId="256"/>
            <ac:spMk id="99" creationId="{AFC5700F-7321-4B30-B1DC-BC4F2165BB51}"/>
          </ac:spMkLst>
        </pc:spChg>
        <pc:grpChg chg="add del">
          <ac:chgData name="Nicoleta Madalina Stanga (2118508)" userId="S::2118508@student.uwtsd.ac.uk::3db0d415-9566-478c-b3b5-e2f2adaaf508" providerId="AD" clId="Web-{6BF310CD-F596-4405-9090-207120D514AE}" dt="2022-02-22T14:50:19.149" v="512"/>
          <ac:grpSpMkLst>
            <pc:docMk/>
            <pc:sldMk cId="553726541" sldId="256"/>
            <ac:grpSpMk id="42" creationId="{6B28271E-9555-42CD-BD73-34342E2C88AA}"/>
          </ac:grpSpMkLst>
        </pc:grpChg>
        <pc:grpChg chg="add del">
          <ac:chgData name="Nicoleta Madalina Stanga (2118508)" userId="S::2118508@student.uwtsd.ac.uk::3db0d415-9566-478c-b3b5-e2f2adaaf508" providerId="AD" clId="Web-{6BF310CD-F596-4405-9090-207120D514AE}" dt="2022-02-22T14:59:24.086" v="514"/>
          <ac:grpSpMkLst>
            <pc:docMk/>
            <pc:sldMk cId="553726541" sldId="256"/>
            <ac:grpSpMk id="47" creationId="{3EF50F21-ED59-4E25-B7BC-73AD45B39542}"/>
          </ac:grpSpMkLst>
        </pc:grpChg>
        <pc:grpChg chg="add del">
          <ac:chgData name="Nicoleta Madalina Stanga (2118508)" userId="S::2118508@student.uwtsd.ac.uk::3db0d415-9566-478c-b3b5-e2f2adaaf508" providerId="AD" clId="Web-{6BF310CD-F596-4405-9090-207120D514AE}" dt="2022-02-22T14:50:19.149" v="512"/>
          <ac:grpSpMkLst>
            <pc:docMk/>
            <pc:sldMk cId="553726541" sldId="256"/>
            <ac:grpSpMk id="53" creationId="{8267D78B-5467-413E-AA16-317DC14DEDF7}"/>
          </ac:grpSpMkLst>
        </pc:grpChg>
        <pc:grpChg chg="add del">
          <ac:chgData name="Nicoleta Madalina Stanga (2118508)" userId="S::2118508@student.uwtsd.ac.uk::3db0d415-9566-478c-b3b5-e2f2adaaf508" providerId="AD" clId="Web-{6BF310CD-F596-4405-9090-207120D514AE}" dt="2022-02-22T14:59:24.086" v="514"/>
          <ac:grpSpMkLst>
            <pc:docMk/>
            <pc:sldMk cId="553726541" sldId="256"/>
            <ac:grpSpMk id="61" creationId="{672F9DC4-C2C4-43CF-9C2C-2EE1826F77A2}"/>
          </ac:grpSpMkLst>
        </pc:grpChg>
        <pc:grpChg chg="add del">
          <ac:chgData name="Nicoleta Madalina Stanga (2118508)" userId="S::2118508@student.uwtsd.ac.uk::3db0d415-9566-478c-b3b5-e2f2adaaf508" providerId="AD" clId="Web-{6BF310CD-F596-4405-9090-207120D514AE}" dt="2022-02-22T14:59:24.086" v="514"/>
          <ac:grpSpMkLst>
            <pc:docMk/>
            <pc:sldMk cId="553726541" sldId="256"/>
            <ac:grpSpMk id="74" creationId="{6B28271E-9555-42CD-BD73-34342E2C88AA}"/>
          </ac:grpSpMkLst>
        </pc:grpChg>
        <pc:grpChg chg="add del">
          <ac:chgData name="Nicoleta Madalina Stanga (2118508)" userId="S::2118508@student.uwtsd.ac.uk::3db0d415-9566-478c-b3b5-e2f2adaaf508" providerId="AD" clId="Web-{6BF310CD-F596-4405-9090-207120D514AE}" dt="2022-02-22T14:59:24.086" v="514"/>
          <ac:grpSpMkLst>
            <pc:docMk/>
            <pc:sldMk cId="553726541" sldId="256"/>
            <ac:grpSpMk id="85" creationId="{8267D78B-5467-413E-AA16-317DC14DEDF7}"/>
          </ac:grpSpMkLst>
        </pc:grpChg>
        <pc:picChg chg="add mod ord">
          <ac:chgData name="Nicoleta Madalina Stanga (2118508)" userId="S::2118508@student.uwtsd.ac.uk::3db0d415-9566-478c-b3b5-e2f2adaaf508" providerId="AD" clId="Web-{6BF310CD-F596-4405-9090-207120D514AE}" dt="2022-02-22T16:00:13.931" v="617" actId="1076"/>
          <ac:picMkLst>
            <pc:docMk/>
            <pc:sldMk cId="553726541" sldId="256"/>
            <ac:picMk id="4" creationId="{5273EA95-C4C6-41E2-B73F-DA0CD75F38B6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28:12.942" v="428"/>
          <ac:picMkLst>
            <pc:docMk/>
            <pc:sldMk cId="553726541" sldId="256"/>
            <ac:picMk id="8" creationId="{DF19BAF3-7E20-4B9D-B544-BABAEEA1FA75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28:12.942" v="428"/>
          <ac:picMkLst>
            <pc:docMk/>
            <pc:sldMk cId="553726541" sldId="256"/>
            <ac:picMk id="10" creationId="{950648F4-ABCD-4DF0-8641-76CFB2354721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28:12.942" v="428"/>
          <ac:picMkLst>
            <pc:docMk/>
            <pc:sldMk cId="553726541" sldId="256"/>
            <ac:picMk id="17" creationId="{CF1EB4BD-9C7E-4AA3-9681-C7EB0DA6250B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28:12.942" v="428"/>
          <ac:picMkLst>
            <pc:docMk/>
            <pc:sldMk cId="553726541" sldId="256"/>
            <ac:picMk id="19" creationId="{94AAE3AA-3759-4D28-B0EF-575F25A5146C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28:26.364" v="430"/>
          <ac:picMkLst>
            <pc:docMk/>
            <pc:sldMk cId="553726541" sldId="256"/>
            <ac:picMk id="27" creationId="{DF19BAF3-7E20-4B9D-B544-BABAEEA1FA75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28:26.364" v="430"/>
          <ac:picMkLst>
            <pc:docMk/>
            <pc:sldMk cId="553726541" sldId="256"/>
            <ac:picMk id="28" creationId="{950648F4-ABCD-4DF0-8641-76CFB2354721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28:26.364" v="430"/>
          <ac:picMkLst>
            <pc:docMk/>
            <pc:sldMk cId="553726541" sldId="256"/>
            <ac:picMk id="30" creationId="{CF1EB4BD-9C7E-4AA3-9681-C7EB0DA6250B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28:26.364" v="430"/>
          <ac:picMkLst>
            <pc:docMk/>
            <pc:sldMk cId="553726541" sldId="256"/>
            <ac:picMk id="31" creationId="{94AAE3AA-3759-4D28-B0EF-575F25A5146C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picMkLst>
            <pc:docMk/>
            <pc:sldMk cId="553726541" sldId="256"/>
            <ac:picMk id="35" creationId="{DF19BAF3-7E20-4B9D-B544-BABAEEA1FA75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picMkLst>
            <pc:docMk/>
            <pc:sldMk cId="553726541" sldId="256"/>
            <ac:picMk id="36" creationId="{950648F4-ABCD-4DF0-8641-76CFB2354721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picMkLst>
            <pc:docMk/>
            <pc:sldMk cId="553726541" sldId="256"/>
            <ac:picMk id="38" creationId="{CF1EB4BD-9C7E-4AA3-9681-C7EB0DA6250B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picMkLst>
            <pc:docMk/>
            <pc:sldMk cId="553726541" sldId="256"/>
            <ac:picMk id="39" creationId="{94AAE3AA-3759-4D28-B0EF-575F25A5146C}"/>
          </ac:picMkLst>
        </pc:picChg>
        <pc:cxnChg chg="add del">
          <ac:chgData name="Nicoleta Madalina Stanga (2118508)" userId="S::2118508@student.uwtsd.ac.uk::3db0d415-9566-478c-b3b5-e2f2adaaf508" providerId="AD" clId="Web-{6BF310CD-F596-4405-9090-207120D514AE}" dt="2022-02-22T14:26:03.767" v="389"/>
          <ac:cxnSpMkLst>
            <pc:docMk/>
            <pc:sldMk cId="553726541" sldId="256"/>
            <ac:cxnSpMk id="26" creationId="{B20D3D82-8B25-4DD9-9924-4CEAD450CD21}"/>
          </ac:cxnSpMkLst>
        </pc:cxnChg>
      </pc:sldChg>
      <pc:sldChg chg="addSp delSp modSp new mod modTransition setBg modClrScheme setClrOvrMap delDesignElem chgLayout">
        <pc:chgData name="Nicoleta Madalina Stanga (2118508)" userId="S::2118508@student.uwtsd.ac.uk::3db0d415-9566-478c-b3b5-e2f2adaaf508" providerId="AD" clId="Web-{6BF310CD-F596-4405-9090-207120D514AE}" dt="2022-02-24T00:52:02.591" v="2354" actId="1076"/>
        <pc:sldMkLst>
          <pc:docMk/>
          <pc:sldMk cId="797231657" sldId="257"/>
        </pc:sldMkLst>
        <pc:spChg chg="mod ord">
          <ac:chgData name="Nicoleta Madalina Stanga (2118508)" userId="S::2118508@student.uwtsd.ac.uk::3db0d415-9566-478c-b3b5-e2f2adaaf508" providerId="AD" clId="Web-{6BF310CD-F596-4405-9090-207120D514AE}" dt="2022-02-23T02:03:59.004" v="2071"/>
          <ac:spMkLst>
            <pc:docMk/>
            <pc:sldMk cId="797231657" sldId="257"/>
            <ac:spMk id="2" creationId="{AD6B2FD9-9A05-4391-9F46-28D74ED3A1B1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1T12:30:18.539" v="149"/>
          <ac:spMkLst>
            <pc:docMk/>
            <pc:sldMk cId="797231657" sldId="257"/>
            <ac:spMk id="3" creationId="{BC2A43A9-40F8-4177-8346-81C7C8F2F61E}"/>
          </ac:spMkLst>
        </pc:spChg>
        <pc:spChg chg="add mod ord">
          <ac:chgData name="Nicoleta Madalina Stanga (2118508)" userId="S::2118508@student.uwtsd.ac.uk::3db0d415-9566-478c-b3b5-e2f2adaaf508" providerId="AD" clId="Web-{6BF310CD-F596-4405-9090-207120D514AE}" dt="2022-02-23T02:03:59.004" v="2071"/>
          <ac:spMkLst>
            <pc:docMk/>
            <pc:sldMk cId="797231657" sldId="257"/>
            <ac:spMk id="4" creationId="{F526EEAB-774B-469B-90B1-DAC06852471A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1T12:39:09.474" v="176"/>
          <ac:spMkLst>
            <pc:docMk/>
            <pc:sldMk cId="797231657" sldId="257"/>
            <ac:spMk id="8" creationId="{09949130-F4C8-4E64-AD1A-B3611E435856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1T12:39:09.474" v="176"/>
          <ac:spMkLst>
            <pc:docMk/>
            <pc:sldMk cId="797231657" sldId="257"/>
            <ac:spMk id="10" creationId="{20DB4423-716D-4B40-9498-69F5F3E5E077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1T12:30:18.539" v="148"/>
          <ac:spMkLst>
            <pc:docMk/>
            <pc:sldMk cId="797231657" sldId="257"/>
            <ac:spMk id="11" creationId="{0760E4C7-47B8-4356-ABCA-CC9C79E2D2B6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1T12:39:09.474" v="176"/>
          <ac:spMkLst>
            <pc:docMk/>
            <pc:sldMk cId="797231657" sldId="257"/>
            <ac:spMk id="12" creationId="{0B339CD8-1850-4DF2-BCDF-1CAAE5F872AC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1T12:30:18.539" v="148"/>
          <ac:spMkLst>
            <pc:docMk/>
            <pc:sldMk cId="797231657" sldId="257"/>
            <ac:spMk id="13" creationId="{07F1F8E1-08C9-4C32-8CD0-F0DEB444866D}"/>
          </ac:spMkLst>
        </pc:spChg>
        <pc:spChg chg="add mod ord">
          <ac:chgData name="Nicoleta Madalina Stanga (2118508)" userId="S::2118508@student.uwtsd.ac.uk::3db0d415-9566-478c-b3b5-e2f2adaaf508" providerId="AD" clId="Web-{6BF310CD-F596-4405-9090-207120D514AE}" dt="2022-02-23T02:03:59.004" v="2071"/>
          <ac:spMkLst>
            <pc:docMk/>
            <pc:sldMk cId="797231657" sldId="257"/>
            <ac:spMk id="17" creationId="{BC2A43A9-40F8-4177-8346-81C7C8F2F61E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26:03.767" v="389"/>
          <ac:spMkLst>
            <pc:docMk/>
            <pc:sldMk cId="797231657" sldId="257"/>
            <ac:spMk id="23" creationId="{35709097-1D5E-461B-A75A-2CB4E0B19297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797231657" sldId="257"/>
            <ac:spMk id="24" creationId="{D009D6D5-DAC2-4A8B-A17A-E206B9012D09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26:03.767" v="389"/>
          <ac:spMkLst>
            <pc:docMk/>
            <pc:sldMk cId="797231657" sldId="257"/>
            <ac:spMk id="25" creationId="{F8E7CE3D-756A-41A4-9B20-2A2FC3A1E40A}"/>
          </ac:spMkLst>
        </pc:spChg>
        <pc:graphicFrameChg chg="add mod ord modGraphic">
          <ac:chgData name="Nicoleta Madalina Stanga (2118508)" userId="S::2118508@student.uwtsd.ac.uk::3db0d415-9566-478c-b3b5-e2f2adaaf508" providerId="AD" clId="Web-{6BF310CD-F596-4405-9090-207120D514AE}" dt="2022-02-23T02:16:29.111" v="2134" actId="1076"/>
          <ac:graphicFrameMkLst>
            <pc:docMk/>
            <pc:sldMk cId="797231657" sldId="257"/>
            <ac:graphicFrameMk id="3" creationId="{41C64D6C-A575-4791-BCA5-12E8109257E9}"/>
          </ac:graphicFrameMkLst>
        </pc:graphicFrameChg>
        <pc:graphicFrameChg chg="add mod modGraphic">
          <ac:chgData name="Nicoleta Madalina Stanga (2118508)" userId="S::2118508@student.uwtsd.ac.uk::3db0d415-9566-478c-b3b5-e2f2adaaf508" providerId="AD" clId="Web-{6BF310CD-F596-4405-9090-207120D514AE}" dt="2022-02-24T00:52:02.591" v="2354" actId="1076"/>
          <ac:graphicFrameMkLst>
            <pc:docMk/>
            <pc:sldMk cId="797231657" sldId="257"/>
            <ac:graphicFrameMk id="767" creationId="{26A97B68-2AFD-4C68-8E91-28D85469BA2D}"/>
          </ac:graphicFrameMkLst>
        </pc:graphicFrameChg>
        <pc:picChg chg="add del">
          <ac:chgData name="Nicoleta Madalina Stanga (2118508)" userId="S::2118508@student.uwtsd.ac.uk::3db0d415-9566-478c-b3b5-e2f2adaaf508" providerId="AD" clId="Web-{6BF310CD-F596-4405-9090-207120D514AE}" dt="2022-02-21T12:30:18.539" v="148"/>
          <ac:picMkLst>
            <pc:docMk/>
            <pc:sldMk cId="797231657" sldId="257"/>
            <ac:picMk id="5" creationId="{C21AF6A5-C657-471C-86E3-08916C319020}"/>
          </ac:picMkLst>
        </pc:picChg>
        <pc:picChg chg="add mod ord">
          <ac:chgData name="Nicoleta Madalina Stanga (2118508)" userId="S::2118508@student.uwtsd.ac.uk::3db0d415-9566-478c-b3b5-e2f2adaaf508" providerId="AD" clId="Web-{6BF310CD-F596-4405-9090-207120D514AE}" dt="2022-02-22T15:02:52.505" v="533"/>
          <ac:picMkLst>
            <pc:docMk/>
            <pc:sldMk cId="797231657" sldId="257"/>
            <ac:picMk id="19" creationId="{CD2FB887-B050-40C8-B274-BB067562A8A3}"/>
          </ac:picMkLst>
        </pc:picChg>
        <pc:cxnChg chg="add del">
          <ac:chgData name="Nicoleta Madalina Stanga (2118508)" userId="S::2118508@student.uwtsd.ac.uk::3db0d415-9566-478c-b3b5-e2f2adaaf508" providerId="AD" clId="Web-{6BF310CD-F596-4405-9090-207120D514AE}" dt="2022-02-21T12:30:18.539" v="148"/>
          <ac:cxnSpMkLst>
            <pc:docMk/>
            <pc:sldMk cId="797231657" sldId="257"/>
            <ac:cxnSpMk id="9" creationId="{AEED5540-64E5-4258-ABA4-753F07B71B38}"/>
          </ac:cxnSpMkLst>
        </pc:cxnChg>
        <pc:cxnChg chg="add del">
          <ac:chgData name="Nicoleta Madalina Stanga (2118508)" userId="S::2118508@student.uwtsd.ac.uk::3db0d415-9566-478c-b3b5-e2f2adaaf508" providerId="AD" clId="Web-{6BF310CD-F596-4405-9090-207120D514AE}" dt="2022-02-21T12:30:18.539" v="148"/>
          <ac:cxnSpMkLst>
            <pc:docMk/>
            <pc:sldMk cId="797231657" sldId="257"/>
            <ac:cxnSpMk id="15" creationId="{414C5C93-B9E9-4392-ADCF-ABF21209DD56}"/>
          </ac:cxnSpMkLst>
        </pc:cxnChg>
        <pc:cxnChg chg="add del">
          <ac:chgData name="Nicoleta Madalina Stanga (2118508)" userId="S::2118508@student.uwtsd.ac.uk::3db0d415-9566-478c-b3b5-e2f2adaaf508" providerId="AD" clId="Web-{6BF310CD-F596-4405-9090-207120D514AE}" dt="2022-02-22T14:26:03.767" v="389"/>
          <ac:cxnSpMkLst>
            <pc:docMk/>
            <pc:sldMk cId="797231657" sldId="257"/>
            <ac:cxnSpMk id="27" creationId="{837CF948-9F12-4674-98E3-7A7FE57A1987}"/>
          </ac:cxnSpMkLst>
        </pc:cxnChg>
      </pc:sldChg>
      <pc:sldChg chg="addSp delSp modSp new mod modTransition setBg modClrScheme delDesignElem chgLayout">
        <pc:chgData name="Nicoleta Madalina Stanga (2118508)" userId="S::2118508@student.uwtsd.ac.uk::3db0d415-9566-478c-b3b5-e2f2adaaf508" providerId="AD" clId="Web-{6BF310CD-F596-4405-9090-207120D514AE}" dt="2022-02-24T00:43:43.340" v="2352" actId="20577"/>
        <pc:sldMkLst>
          <pc:docMk/>
          <pc:sldMk cId="2846624645" sldId="258"/>
        </pc:sldMkLst>
        <pc:spChg chg="mod ord">
          <ac:chgData name="Nicoleta Madalina Stanga (2118508)" userId="S::2118508@student.uwtsd.ac.uk::3db0d415-9566-478c-b3b5-e2f2adaaf508" providerId="AD" clId="Web-{6BF310CD-F596-4405-9090-207120D514AE}" dt="2022-02-23T02:37:13.366" v="2321"/>
          <ac:spMkLst>
            <pc:docMk/>
            <pc:sldMk cId="2846624645" sldId="258"/>
            <ac:spMk id="2" creationId="{8DCB1CE3-29C8-4D45-86B1-5508ED96E2B4}"/>
          </ac:spMkLst>
        </pc:spChg>
        <pc:spChg chg="mod ord">
          <ac:chgData name="Nicoleta Madalina Stanga (2118508)" userId="S::2118508@student.uwtsd.ac.uk::3db0d415-9566-478c-b3b5-e2f2adaaf508" providerId="AD" clId="Web-{6BF310CD-F596-4405-9090-207120D514AE}" dt="2022-02-24T00:43:43.340" v="2352" actId="20577"/>
          <ac:spMkLst>
            <pc:docMk/>
            <pc:sldMk cId="2846624645" sldId="258"/>
            <ac:spMk id="3" creationId="{30D44F25-6B1B-4ACB-9D58-49A79592D3C5}"/>
          </ac:spMkLst>
        </pc:spChg>
        <pc:spChg chg="mod ord">
          <ac:chgData name="Nicoleta Madalina Stanga (2118508)" userId="S::2118508@student.uwtsd.ac.uk::3db0d415-9566-478c-b3b5-e2f2adaaf508" providerId="AD" clId="Web-{6BF310CD-F596-4405-9090-207120D514AE}" dt="2022-02-23T02:37:13.366" v="2321"/>
          <ac:spMkLst>
            <pc:docMk/>
            <pc:sldMk cId="2846624645" sldId="258"/>
            <ac:spMk id="4" creationId="{D80A8291-ABE3-4BEE-8F6D-5259A99E7C62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0:49:17.080" v="1419"/>
          <ac:spMkLst>
            <pc:docMk/>
            <pc:sldMk cId="2846624645" sldId="258"/>
            <ac:spMk id="6" creationId="{5A0118C5-4F8D-4CF4-BADD-53FEACC6C42A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0:49:17.080" v="1419"/>
          <ac:spMkLst>
            <pc:docMk/>
            <pc:sldMk cId="2846624645" sldId="258"/>
            <ac:spMk id="7" creationId="{A99050EE-26AF-4253-BD50-F0FCD965A8F6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2846624645" sldId="258"/>
            <ac:spMk id="9" creationId="{923E8915-D2AA-4327-A45A-972C3CA9574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37:13.366" v="2321"/>
          <ac:spMkLst>
            <pc:docMk/>
            <pc:sldMk cId="2846624645" sldId="258"/>
            <ac:spMk id="10" creationId="{17718681-A12E-49D6-9925-DD7C68176D61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2846624645" sldId="258"/>
            <ac:spMk id="11" creationId="{8302FC3C-9804-4950-B721-5FD704BA606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0:49:17.080" v="1419"/>
          <ac:spMkLst>
            <pc:docMk/>
            <pc:sldMk cId="2846624645" sldId="258"/>
            <ac:spMk id="12" creationId="{D0C78466-EB6E-45A0-99A6-A00789ACD90A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37:13.366" v="2321"/>
          <ac:spMkLst>
            <pc:docMk/>
            <pc:sldMk cId="2846624645" sldId="258"/>
            <ac:spMk id="14" creationId="{FBD77573-9EF2-4C35-8285-A1CF6FBB0EA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2846624645" sldId="258"/>
            <ac:spMk id="17" creationId="{F3798573-F27B-47EB-8EA4-7EE34954C2D6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0:49:17.080" v="1419"/>
          <ac:spMkLst>
            <pc:docMk/>
            <pc:sldMk cId="2846624645" sldId="258"/>
            <ac:spMk id="19" creationId="{E99F76E4-5DFD-4DBE-B042-66FBCD1182C9}"/>
          </ac:spMkLst>
        </pc:spChg>
        <pc:spChg chg="add">
          <ac:chgData name="Nicoleta Madalina Stanga (2118508)" userId="S::2118508@student.uwtsd.ac.uk::3db0d415-9566-478c-b3b5-e2f2adaaf508" providerId="AD" clId="Web-{6BF310CD-F596-4405-9090-207120D514AE}" dt="2022-02-23T02:37:13.366" v="2321"/>
          <ac:spMkLst>
            <pc:docMk/>
            <pc:sldMk cId="2846624645" sldId="258"/>
            <ac:spMk id="20" creationId="{D009D6D5-DAC2-4A8B-A17A-E206B9012D09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0:49:20.377" v="1421"/>
          <ac:spMkLst>
            <pc:docMk/>
            <pc:sldMk cId="2846624645" sldId="258"/>
            <ac:spMk id="363" creationId="{C9A36457-A5F4-4103-A443-02581C09185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0:49:20.377" v="1421"/>
          <ac:spMkLst>
            <pc:docMk/>
            <pc:sldMk cId="2846624645" sldId="258"/>
            <ac:spMk id="364" creationId="{DC5FB7E8-B636-40FA-BE8D-48145C0F5C57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0:49:20.377" v="1421"/>
          <ac:spMkLst>
            <pc:docMk/>
            <pc:sldMk cId="2846624645" sldId="258"/>
            <ac:spMk id="365" creationId="{142DCE2C-2863-46FA-9BE7-24365A24D9BA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0:49:24.190" v="1423"/>
          <ac:spMkLst>
            <pc:docMk/>
            <pc:sldMk cId="2846624645" sldId="258"/>
            <ac:spMk id="367" creationId="{17718681-A12E-49D6-9925-DD7C68176D61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0:49:24.190" v="1423"/>
          <ac:spMkLst>
            <pc:docMk/>
            <pc:sldMk cId="2846624645" sldId="258"/>
            <ac:spMk id="368" creationId="{FBD77573-9EF2-4C35-8285-A1CF6FBB0EA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0:49:26.487" v="1425"/>
          <ac:spMkLst>
            <pc:docMk/>
            <pc:sldMk cId="2846624645" sldId="258"/>
            <ac:spMk id="370" creationId="{C9A36457-A5F4-4103-A443-02581C09185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0:49:26.487" v="1425"/>
          <ac:spMkLst>
            <pc:docMk/>
            <pc:sldMk cId="2846624645" sldId="258"/>
            <ac:spMk id="371" creationId="{DC5FB7E8-B636-40FA-BE8D-48145C0F5C57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0:49:26.487" v="1425"/>
          <ac:spMkLst>
            <pc:docMk/>
            <pc:sldMk cId="2846624645" sldId="258"/>
            <ac:spMk id="372" creationId="{142DCE2C-2863-46FA-9BE7-24365A24D9BA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2846624645" sldId="258"/>
            <ac:spMk id="374" creationId="{17718681-A12E-49D6-9925-DD7C68176D61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2846624645" sldId="258"/>
            <ac:spMk id="375" creationId="{FBD77573-9EF2-4C35-8285-A1CF6FBB0EA5}"/>
          </ac:spMkLst>
        </pc:spChg>
        <pc:grpChg chg="add del">
          <ac:chgData name="Nicoleta Madalina Stanga (2118508)" userId="S::2118508@student.uwtsd.ac.uk::3db0d415-9566-478c-b3b5-e2f2adaaf508" providerId="AD" clId="Web-{6BF310CD-F596-4405-9090-207120D514AE}" dt="2022-02-23T00:49:17.080" v="1419"/>
          <ac:grpSpMkLst>
            <pc:docMk/>
            <pc:sldMk cId="2846624645" sldId="258"/>
            <ac:grpSpMk id="8" creationId="{00E015F5-1A99-4E40-BC3D-7707802996B5}"/>
          </ac:grpSpMkLst>
        </pc:grpChg>
        <pc:grpChg chg="add del">
          <ac:chgData name="Nicoleta Madalina Stanga (2118508)" userId="S::2118508@student.uwtsd.ac.uk::3db0d415-9566-478c-b3b5-e2f2adaaf508" providerId="AD" clId="Web-{6BF310CD-F596-4405-9090-207120D514AE}" dt="2022-02-23T00:49:17.080" v="1419"/>
          <ac:grpSpMkLst>
            <pc:docMk/>
            <pc:sldMk cId="2846624645" sldId="258"/>
            <ac:grpSpMk id="21" creationId="{5468B3A9-705E-43C3-A742-0619B0D8F2EE}"/>
          </ac:grpSpMkLst>
        </pc:grpChg>
        <pc:grpChg chg="add del">
          <ac:chgData name="Nicoleta Madalina Stanga (2118508)" userId="S::2118508@student.uwtsd.ac.uk::3db0d415-9566-478c-b3b5-e2f2adaaf508" providerId="AD" clId="Web-{6BF310CD-F596-4405-9090-207120D514AE}" dt="2022-02-23T00:49:17.080" v="1419"/>
          <ac:grpSpMkLst>
            <pc:docMk/>
            <pc:sldMk cId="2846624645" sldId="258"/>
            <ac:grpSpMk id="192" creationId="{773717CC-ECEE-4ABF-BA61-C59F46801775}"/>
          </ac:grpSpMkLst>
        </pc:grpChg>
        <pc:pic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picMkLst>
            <pc:docMk/>
            <pc:sldMk cId="2846624645" sldId="258"/>
            <ac:picMk id="15" creationId="{3BC6EBB2-9BDC-4075-BA6B-43A9FBF9C86C}"/>
          </ac:picMkLst>
        </pc:picChg>
        <pc:picChg chg="add">
          <ac:chgData name="Nicoleta Madalina Stanga (2118508)" userId="S::2118508@student.uwtsd.ac.uk::3db0d415-9566-478c-b3b5-e2f2adaaf508" providerId="AD" clId="Web-{6BF310CD-F596-4405-9090-207120D514AE}" dt="2022-02-23T02:37:13.366" v="2321"/>
          <ac:picMkLst>
            <pc:docMk/>
            <pc:sldMk cId="2846624645" sldId="258"/>
            <ac:picMk id="16" creationId="{15251021-1346-473E-944F-32778405C5C3}"/>
          </ac:picMkLst>
        </pc:picChg>
        <pc:cxn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cxnSpMkLst>
            <pc:docMk/>
            <pc:sldMk cId="2846624645" sldId="258"/>
            <ac:cxnSpMk id="13" creationId="{6B9695BD-ECF6-49CA-8877-8C493193C65D}"/>
          </ac:cxnSpMkLst>
        </pc:cxnChg>
      </pc:sldChg>
      <pc:sldChg chg="addSp delSp modSp new mod modTransition setBg modClrScheme setClrOvrMap delDesignElem chgLayout">
        <pc:chgData name="Nicoleta Madalina Stanga (2118508)" userId="S::2118508@student.uwtsd.ac.uk::3db0d415-9566-478c-b3b5-e2f2adaaf508" providerId="AD" clId="Web-{6BF310CD-F596-4405-9090-207120D514AE}" dt="2022-02-23T02:38:20.276" v="2330"/>
        <pc:sldMkLst>
          <pc:docMk/>
          <pc:sldMk cId="2763382382" sldId="259"/>
        </pc:sldMkLst>
        <pc:spChg chg="mod ord">
          <ac:chgData name="Nicoleta Madalina Stanga (2118508)" userId="S::2118508@student.uwtsd.ac.uk::3db0d415-9566-478c-b3b5-e2f2adaaf508" providerId="AD" clId="Web-{6BF310CD-F596-4405-9090-207120D514AE}" dt="2022-02-23T02:38:20.276" v="2330"/>
          <ac:spMkLst>
            <pc:docMk/>
            <pc:sldMk cId="2763382382" sldId="259"/>
            <ac:spMk id="2" creationId="{D6C163BB-BDA0-46FD-BC30-1FE9C5F05611}"/>
          </ac:spMkLst>
        </pc:spChg>
        <pc:spChg chg="add del mod ord">
          <ac:chgData name="Nicoleta Madalina Stanga (2118508)" userId="S::2118508@student.uwtsd.ac.uk::3db0d415-9566-478c-b3b5-e2f2adaaf508" providerId="AD" clId="Web-{6BF310CD-F596-4405-9090-207120D514AE}" dt="2022-02-23T01:23:40.908" v="1604"/>
          <ac:spMkLst>
            <pc:docMk/>
            <pc:sldMk cId="2763382382" sldId="259"/>
            <ac:spMk id="3" creationId="{AF924766-62E7-4D33-A2EF-71D75BDE18EF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2763382382" sldId="259"/>
            <ac:spMk id="8" creationId="{923E8915-D2AA-4327-A45A-972C3CA9574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23:40.877" v="1603"/>
          <ac:spMkLst>
            <pc:docMk/>
            <pc:sldMk cId="2763382382" sldId="259"/>
            <ac:spMk id="9" creationId="{A1F6BF70-C7D1-4AF9-8DB4-BEEB8A9C3529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2763382382" sldId="259"/>
            <ac:spMk id="10" creationId="{8302FC3C-9804-4950-B721-5FD704BA606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0:10.901" v="1689"/>
          <ac:spMkLst>
            <pc:docMk/>
            <pc:sldMk cId="2763382382" sldId="259"/>
            <ac:spMk id="13" creationId="{CE3581E1-CDCA-45BA-8EAA-26B1C87B6C23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23:40.877" v="1603"/>
          <ac:spMkLst>
            <pc:docMk/>
            <pc:sldMk cId="2763382382" sldId="259"/>
            <ac:spMk id="15" creationId="{2C1BBA94-3F40-40AA-8BB9-E69E25E537C1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2763382382" sldId="259"/>
            <ac:spMk id="16" creationId="{F3798573-F27B-47EB-8EA4-7EE34954C2D6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0:10.901" v="1689"/>
          <ac:spMkLst>
            <pc:docMk/>
            <pc:sldMk cId="2763382382" sldId="259"/>
            <ac:spMk id="17" creationId="{69D62B78-0106-4C44-9A19-7AA2DAD1CB13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0:10.901" v="1689"/>
          <ac:spMkLst>
            <pc:docMk/>
            <pc:sldMk cId="2763382382" sldId="259"/>
            <ac:spMk id="18" creationId="{716B85E2-1D97-40F3-81B8-8C28FA226F9C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38:20.276" v="2330"/>
          <ac:spMkLst>
            <pc:docMk/>
            <pc:sldMk cId="2763382382" sldId="259"/>
            <ac:spMk id="22" creationId="{DCC231C8-C761-4B31-9B1C-C6D19248C6B3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0:10.823" v="1688"/>
          <ac:spMkLst>
            <pc:docMk/>
            <pc:sldMk cId="2763382382" sldId="259"/>
            <ac:spMk id="24" creationId="{1D63C574-BFD2-41A1-A567-B0C3CC7FDD4F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29:47.963" v="1686"/>
          <ac:spMkLst>
            <pc:docMk/>
            <pc:sldMk cId="2763382382" sldId="259"/>
            <ac:spMk id="25" creationId="{C5E6CFF1-2F42-4E10-9A97-F116F46F53FE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0:10.823" v="1688"/>
          <ac:spMkLst>
            <pc:docMk/>
            <pc:sldMk cId="2763382382" sldId="259"/>
            <ac:spMk id="26" creationId="{E2A46BAB-8C31-42B2-90E8-B26DD3E81D37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38:14.260" v="2327"/>
          <ac:spMkLst>
            <pc:docMk/>
            <pc:sldMk cId="2763382382" sldId="259"/>
            <ac:spMk id="29" creationId="{34165AB3-7006-4430-BCE3-25476BE13322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38:14.260" v="2327"/>
          <ac:spMkLst>
            <pc:docMk/>
            <pc:sldMk cId="2763382382" sldId="259"/>
            <ac:spMk id="30" creationId="{D55CD764-972B-4CA5-A885-53E55C63E174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4:08.274" v="1702"/>
          <ac:spMkLst>
            <pc:docMk/>
            <pc:sldMk cId="2763382382" sldId="259"/>
            <ac:spMk id="41" creationId="{69D62B78-0106-4C44-9A19-7AA2DAD1CB13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4:08.274" v="1702"/>
          <ac:spMkLst>
            <pc:docMk/>
            <pc:sldMk cId="2763382382" sldId="259"/>
            <ac:spMk id="42" creationId="{716B85E2-1D97-40F3-81B8-8C28FA226F9C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4:08.274" v="1702"/>
          <ac:spMkLst>
            <pc:docMk/>
            <pc:sldMk cId="2763382382" sldId="259"/>
            <ac:spMk id="43" creationId="{CE3581E1-CDCA-45BA-8EAA-26B1C87B6C23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4:08.227" v="1701"/>
          <ac:spMkLst>
            <pc:docMk/>
            <pc:sldMk cId="2763382382" sldId="259"/>
            <ac:spMk id="48" creationId="{6C4028FD-8BAA-4A19-BFDE-594D991B7552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4:41.589" v="1706"/>
          <ac:spMkLst>
            <pc:docMk/>
            <pc:sldMk cId="2763382382" sldId="259"/>
            <ac:spMk id="50" creationId="{5E107275-3853-46FD-A241-DE4355A4267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4:41.589" v="1706"/>
          <ac:spMkLst>
            <pc:docMk/>
            <pc:sldMk cId="2763382382" sldId="259"/>
            <ac:spMk id="51" creationId="{2E442304-DDBD-4F7B-8017-36BCC863FB40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5:05.277" v="1707"/>
          <ac:spMkLst>
            <pc:docMk/>
            <pc:sldMk cId="2763382382" sldId="259"/>
            <ac:spMk id="56" creationId="{1D63C574-BFD2-41A1-A567-B0C3CC7FDD4F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4:41.385" v="1705"/>
          <ac:spMkLst>
            <pc:docMk/>
            <pc:sldMk cId="2763382382" sldId="259"/>
            <ac:spMk id="57" creationId="{DB304A14-32D0-4873-B914-423ED7B8DAFD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5:05.277" v="1707"/>
          <ac:spMkLst>
            <pc:docMk/>
            <pc:sldMk cId="2763382382" sldId="259"/>
            <ac:spMk id="58" creationId="{E2A46BAB-8C31-42B2-90E8-B26DD3E81D37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4:41.385" v="1705"/>
          <ac:spMkLst>
            <pc:docMk/>
            <pc:sldMk cId="2763382382" sldId="259"/>
            <ac:spMk id="59" creationId="{1D460C86-854F-4FB3-ABC2-E823D8FEB9D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34:41.385" v="1705"/>
          <ac:spMkLst>
            <pc:docMk/>
            <pc:sldMk cId="2763382382" sldId="259"/>
            <ac:spMk id="61" creationId="{BB48116A-278A-4CC5-89D3-9DE8E8FF124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38:14.260" v="2327"/>
          <ac:spMkLst>
            <pc:docMk/>
            <pc:sldMk cId="2763382382" sldId="259"/>
            <ac:spMk id="67" creationId="{E3E51905-F374-4E1A-97CF-B741584B74D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38:20.229" v="2329"/>
          <ac:spMkLst>
            <pc:docMk/>
            <pc:sldMk cId="2763382382" sldId="259"/>
            <ac:spMk id="69" creationId="{DCC231C8-C761-4B31-9B1C-C6D19248C6B3}"/>
          </ac:spMkLst>
        </pc:spChg>
        <pc:spChg chg="add">
          <ac:chgData name="Nicoleta Madalina Stanga (2118508)" userId="S::2118508@student.uwtsd.ac.uk::3db0d415-9566-478c-b3b5-e2f2adaaf508" providerId="AD" clId="Web-{6BF310CD-F596-4405-9090-207120D514AE}" dt="2022-02-23T02:38:20.276" v="2330"/>
          <ac:spMkLst>
            <pc:docMk/>
            <pc:sldMk cId="2763382382" sldId="259"/>
            <ac:spMk id="72" creationId="{257363FD-7E77-4145-9483-331A807ADF0E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2763382382" sldId="259"/>
            <ac:spMk id="76" creationId="{D55CD764-972B-4CA5-A885-53E55C63E174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2763382382" sldId="259"/>
            <ac:spMk id="78" creationId="{34165AB3-7006-4430-BCE3-25476BE13322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2763382382" sldId="259"/>
            <ac:spMk id="102" creationId="{E3E51905-F374-4E1A-97CF-B741584B74D5}"/>
          </ac:spMkLst>
        </pc:spChg>
        <pc:grpChg chg="add del">
          <ac:chgData name="Nicoleta Madalina Stanga (2118508)" userId="S::2118508@student.uwtsd.ac.uk::3db0d415-9566-478c-b3b5-e2f2adaaf508" providerId="AD" clId="Web-{6BF310CD-F596-4405-9090-207120D514AE}" dt="2022-02-23T01:23:40.877" v="1603"/>
          <ac:grpSpMkLst>
            <pc:docMk/>
            <pc:sldMk cId="2763382382" sldId="259"/>
            <ac:grpSpMk id="11" creationId="{0C66A8B6-1F6E-4FCC-93B9-B9986B6FD111}"/>
          </ac:grpSpMkLst>
        </pc:grpChg>
        <pc:grpChg chg="add del">
          <ac:chgData name="Nicoleta Madalina Stanga (2118508)" userId="S::2118508@student.uwtsd.ac.uk::3db0d415-9566-478c-b3b5-e2f2adaaf508" providerId="AD" clId="Web-{6BF310CD-F596-4405-9090-207120D514AE}" dt="2022-02-23T01:30:10.823" v="1688"/>
          <ac:grpSpMkLst>
            <pc:docMk/>
            <pc:sldMk cId="2763382382" sldId="259"/>
            <ac:grpSpMk id="28" creationId="{B3F7A3C7-0737-4E57-B30E-8EEFE638B401}"/>
          </ac:grpSpMkLst>
        </pc:grpChg>
        <pc:grpChg chg="add del">
          <ac:chgData name="Nicoleta Madalina Stanga (2118508)" userId="S::2118508@student.uwtsd.ac.uk::3db0d415-9566-478c-b3b5-e2f2adaaf508" providerId="AD" clId="Web-{6BF310CD-F596-4405-9090-207120D514AE}" dt="2022-02-23T02:38:14.260" v="2327"/>
          <ac:grpSpMkLst>
            <pc:docMk/>
            <pc:sldMk cId="2763382382" sldId="259"/>
            <ac:grpSpMk id="31" creationId="{11999B20-6058-4C55-882E-A1FB050B69DD}"/>
          </ac:grpSpMkLst>
        </pc:grpChg>
        <pc:grpChg chg="add del">
          <ac:chgData name="Nicoleta Madalina Stanga (2118508)" userId="S::2118508@student.uwtsd.ac.uk::3db0d415-9566-478c-b3b5-e2f2adaaf508" providerId="AD" clId="Web-{6BF310CD-F596-4405-9090-207120D514AE}" dt="2022-02-23T01:30:10.823" v="1688"/>
          <ac:grpSpMkLst>
            <pc:docMk/>
            <pc:sldMk cId="2763382382" sldId="259"/>
            <ac:grpSpMk id="32" creationId="{43F5E015-E085-4624-B431-B42414448684}"/>
          </ac:grpSpMkLst>
        </pc:grpChg>
        <pc:grpChg chg="add del">
          <ac:chgData name="Nicoleta Madalina Stanga (2118508)" userId="S::2118508@student.uwtsd.ac.uk::3db0d415-9566-478c-b3b5-e2f2adaaf508" providerId="AD" clId="Web-{6BF310CD-F596-4405-9090-207120D514AE}" dt="2022-02-23T01:35:05.277" v="1707"/>
          <ac:grpSpMkLst>
            <pc:docMk/>
            <pc:sldMk cId="2763382382" sldId="259"/>
            <ac:grpSpMk id="60" creationId="{B3F7A3C7-0737-4E57-B30E-8EEFE638B401}"/>
          </ac:grpSpMkLst>
        </pc:grpChg>
        <pc:grpChg chg="add del">
          <ac:chgData name="Nicoleta Madalina Stanga (2118508)" userId="S::2118508@student.uwtsd.ac.uk::3db0d415-9566-478c-b3b5-e2f2adaaf508" providerId="AD" clId="Web-{6BF310CD-F596-4405-9090-207120D514AE}" dt="2022-02-23T01:35:05.277" v="1707"/>
          <ac:grpSpMkLst>
            <pc:docMk/>
            <pc:sldMk cId="2763382382" sldId="259"/>
            <ac:grpSpMk id="64" creationId="{43F5E015-E085-4624-B431-B42414448684}"/>
          </ac:grpSpMkLst>
        </pc:grpChg>
        <pc:gr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grpSpMkLst>
            <pc:docMk/>
            <pc:sldMk cId="2763382382" sldId="259"/>
            <ac:grpSpMk id="80" creationId="{11999B20-6058-4C55-882E-A1FB050B69DD}"/>
          </ac:grpSpMkLst>
        </pc:grpChg>
        <pc:graphicFrameChg chg="add del">
          <ac:chgData name="Nicoleta Madalina Stanga (2118508)" userId="S::2118508@student.uwtsd.ac.uk::3db0d415-9566-478c-b3b5-e2f2adaaf508" providerId="AD" clId="Web-{6BF310CD-F596-4405-9090-207120D514AE}" dt="2022-02-23T01:23:40.877" v="1603"/>
          <ac:graphicFrameMkLst>
            <pc:docMk/>
            <pc:sldMk cId="2763382382" sldId="259"/>
            <ac:graphicFrameMk id="5" creationId="{A5CE94D3-575B-4F17-B584-3202BFF0380E}"/>
          </ac:graphicFrameMkLst>
        </pc:graphicFrameChg>
        <pc:graphicFrameChg chg="add mod ord modGraphic">
          <ac:chgData name="Nicoleta Madalina Stanga (2118508)" userId="S::2118508@student.uwtsd.ac.uk::3db0d415-9566-478c-b3b5-e2f2adaaf508" providerId="AD" clId="Web-{6BF310CD-F596-4405-9090-207120D514AE}" dt="2022-02-23T02:38:20.276" v="2330"/>
          <ac:graphicFrameMkLst>
            <pc:docMk/>
            <pc:sldMk cId="2763382382" sldId="259"/>
            <ac:graphicFrameMk id="19" creationId="{A3AB4178-BE8E-4B5E-A1EF-3CA93FC9FB97}"/>
          </ac:graphicFrameMkLst>
        </pc:graphicFrameChg>
        <pc:pic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picMkLst>
            <pc:docMk/>
            <pc:sldMk cId="2763382382" sldId="259"/>
            <ac:picMk id="14" creationId="{3BC6EBB2-9BDC-4075-BA6B-43A9FBF9C86C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3T01:29:47.963" v="1686"/>
          <ac:picMkLst>
            <pc:docMk/>
            <pc:sldMk cId="2763382382" sldId="259"/>
            <ac:picMk id="21" creationId="{AB56CFCA-8E24-4099-9C97-55BA4426EB28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3T01:34:41.385" v="1705"/>
          <ac:picMkLst>
            <pc:docMk/>
            <pc:sldMk cId="2763382382" sldId="259"/>
            <ac:picMk id="53" creationId="{E00194A9-78BB-4EA5-81A3-993CFC40B782}"/>
          </ac:picMkLst>
        </pc:picChg>
        <pc:picChg chg="add">
          <ac:chgData name="Nicoleta Madalina Stanga (2118508)" userId="S::2118508@student.uwtsd.ac.uk::3db0d415-9566-478c-b3b5-e2f2adaaf508" providerId="AD" clId="Web-{6BF310CD-F596-4405-9090-207120D514AE}" dt="2022-02-23T02:38:20.276" v="2330"/>
          <ac:picMkLst>
            <pc:docMk/>
            <pc:sldMk cId="2763382382" sldId="259"/>
            <ac:picMk id="71" creationId="{A873CA93-E8C0-4034-B4C6-1AE157211F00}"/>
          </ac:picMkLst>
        </pc:picChg>
        <pc:cxn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cxnSpMkLst>
            <pc:docMk/>
            <pc:sldMk cId="2763382382" sldId="259"/>
            <ac:cxnSpMk id="12" creationId="{6B9695BD-ECF6-49CA-8877-8C493193C65D}"/>
          </ac:cxnSpMkLst>
        </pc:cxnChg>
        <pc:cxnChg chg="add del">
          <ac:chgData name="Nicoleta Madalina Stanga (2118508)" userId="S::2118508@student.uwtsd.ac.uk::3db0d415-9566-478c-b3b5-e2f2adaaf508" providerId="AD" clId="Web-{6BF310CD-F596-4405-9090-207120D514AE}" dt="2022-02-23T01:29:47.963" v="1686"/>
          <ac:cxnSpMkLst>
            <pc:docMk/>
            <pc:sldMk cId="2763382382" sldId="259"/>
            <ac:cxnSpMk id="27" creationId="{67182200-4859-4C8D-BCBB-55B245C28BA3}"/>
          </ac:cxnSpMkLst>
        </pc:cxnChg>
      </pc:sldChg>
      <pc:sldChg chg="addSp delSp modSp new mod modTransition setBg modClrScheme delDesignElem chgLayout">
        <pc:chgData name="Nicoleta Madalina Stanga (2118508)" userId="S::2118508@student.uwtsd.ac.uk::3db0d415-9566-478c-b3b5-e2f2adaaf508" providerId="AD" clId="Web-{6BF310CD-F596-4405-9090-207120D514AE}" dt="2022-02-23T02:39:11.904" v="2332" actId="20577"/>
        <pc:sldMkLst>
          <pc:docMk/>
          <pc:sldMk cId="622316626" sldId="260"/>
        </pc:sldMkLst>
        <pc:spChg chg="mod ord">
          <ac:chgData name="Nicoleta Madalina Stanga (2118508)" userId="S::2118508@student.uwtsd.ac.uk::3db0d415-9566-478c-b3b5-e2f2adaaf508" providerId="AD" clId="Web-{6BF310CD-F596-4405-9090-207120D514AE}" dt="2022-02-23T02:38:52.246" v="2331"/>
          <ac:spMkLst>
            <pc:docMk/>
            <pc:sldMk cId="622316626" sldId="260"/>
            <ac:spMk id="2" creationId="{903C276A-8052-49E7-A1A1-99D5942E0653}"/>
          </ac:spMkLst>
        </pc:spChg>
        <pc:spChg chg="mod ord">
          <ac:chgData name="Nicoleta Madalina Stanga (2118508)" userId="S::2118508@student.uwtsd.ac.uk::3db0d415-9566-478c-b3b5-e2f2adaaf508" providerId="AD" clId="Web-{6BF310CD-F596-4405-9090-207120D514AE}" dt="2022-02-23T02:39:11.904" v="2332" actId="20577"/>
          <ac:spMkLst>
            <pc:docMk/>
            <pc:sldMk cId="622316626" sldId="260"/>
            <ac:spMk id="3" creationId="{6762C42E-FA83-4CD2-AE65-AED356E089F8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622316626" sldId="260"/>
            <ac:spMk id="5" creationId="{A0339EE9-5436-4860-BBFC-7CD7C90DBAE8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622316626" sldId="260"/>
            <ac:spMk id="6" creationId="{AA770EBD-5B77-46EC-BF58-EF27ACD6B47C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38:52.246" v="2331"/>
          <ac:spMkLst>
            <pc:docMk/>
            <pc:sldMk cId="622316626" sldId="260"/>
            <ac:spMk id="7" creationId="{17718681-A12E-49D6-9925-DD7C68176D61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0:49.649" v="463"/>
          <ac:spMkLst>
            <pc:docMk/>
            <pc:sldMk cId="622316626" sldId="260"/>
            <ac:spMk id="8" creationId="{923E8915-D2AA-4327-A45A-972C3CA9574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38:52.246" v="2331"/>
          <ac:spMkLst>
            <pc:docMk/>
            <pc:sldMk cId="622316626" sldId="260"/>
            <ac:spMk id="9" creationId="{FBD77573-9EF2-4C35-8285-A1CF6FBB0EA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0:49.649" v="463"/>
          <ac:spMkLst>
            <pc:docMk/>
            <pc:sldMk cId="622316626" sldId="260"/>
            <ac:spMk id="10" creationId="{8302FC3C-9804-4950-B721-5FD704BA6065}"/>
          </ac:spMkLst>
        </pc:spChg>
        <pc:spChg chg="add">
          <ac:chgData name="Nicoleta Madalina Stanga (2118508)" userId="S::2118508@student.uwtsd.ac.uk::3db0d415-9566-478c-b3b5-e2f2adaaf508" providerId="AD" clId="Web-{6BF310CD-F596-4405-9090-207120D514AE}" dt="2022-02-23T02:38:52.246" v="2331"/>
          <ac:spMkLst>
            <pc:docMk/>
            <pc:sldMk cId="622316626" sldId="260"/>
            <ac:spMk id="15" creationId="{257363FD-7E77-4145-9483-331A807ADF0E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0:49.649" v="463"/>
          <ac:spMkLst>
            <pc:docMk/>
            <pc:sldMk cId="622316626" sldId="260"/>
            <ac:spMk id="16" creationId="{F3798573-F27B-47EB-8EA4-7EE34954C2D6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622316626" sldId="260"/>
            <ac:spMk id="21" creationId="{923E8915-D2AA-4327-A45A-972C3CA9574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622316626" sldId="260"/>
            <ac:spMk id="23" creationId="{8302FC3C-9804-4950-B721-5FD704BA606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622316626" sldId="260"/>
            <ac:spMk id="29" creationId="{F3798573-F27B-47EB-8EA4-7EE34954C2D6}"/>
          </ac:spMkLst>
        </pc:spChg>
        <pc:picChg chg="add">
          <ac:chgData name="Nicoleta Madalina Stanga (2118508)" userId="S::2118508@student.uwtsd.ac.uk::3db0d415-9566-478c-b3b5-e2f2adaaf508" providerId="AD" clId="Web-{6BF310CD-F596-4405-9090-207120D514AE}" dt="2022-02-23T02:38:52.246" v="2331"/>
          <ac:picMkLst>
            <pc:docMk/>
            <pc:sldMk cId="622316626" sldId="260"/>
            <ac:picMk id="11" creationId="{27261309-C81F-452C-944B-75934D4F55F4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30:49.649" v="463"/>
          <ac:picMkLst>
            <pc:docMk/>
            <pc:sldMk cId="622316626" sldId="260"/>
            <ac:picMk id="14" creationId="{3BC6EBB2-9BDC-4075-BA6B-43A9FBF9C86C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picMkLst>
            <pc:docMk/>
            <pc:sldMk cId="622316626" sldId="260"/>
            <ac:picMk id="27" creationId="{3BC6EBB2-9BDC-4075-BA6B-43A9FBF9C86C}"/>
          </ac:picMkLst>
        </pc:picChg>
        <pc:cxnChg chg="add del">
          <ac:chgData name="Nicoleta Madalina Stanga (2118508)" userId="S::2118508@student.uwtsd.ac.uk::3db0d415-9566-478c-b3b5-e2f2adaaf508" providerId="AD" clId="Web-{6BF310CD-F596-4405-9090-207120D514AE}" dt="2022-02-22T14:30:49.649" v="463"/>
          <ac:cxnSpMkLst>
            <pc:docMk/>
            <pc:sldMk cId="622316626" sldId="260"/>
            <ac:cxnSpMk id="12" creationId="{6B9695BD-ECF6-49CA-8877-8C493193C65D}"/>
          </ac:cxnSpMkLst>
        </pc:cxnChg>
        <pc:cxn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cxnSpMkLst>
            <pc:docMk/>
            <pc:sldMk cId="622316626" sldId="260"/>
            <ac:cxnSpMk id="25" creationId="{6B9695BD-ECF6-49CA-8877-8C493193C65D}"/>
          </ac:cxnSpMkLst>
        </pc:cxnChg>
      </pc:sldChg>
      <pc:sldChg chg="addSp delSp modSp new mod modTransition setBg modClrScheme delDesignElem chgLayout">
        <pc:chgData name="Nicoleta Madalina Stanga (2118508)" userId="S::2118508@student.uwtsd.ac.uk::3db0d415-9566-478c-b3b5-e2f2adaaf508" providerId="AD" clId="Web-{6BF310CD-F596-4405-9090-207120D514AE}" dt="2022-02-23T02:40:15.001" v="2338"/>
        <pc:sldMkLst>
          <pc:docMk/>
          <pc:sldMk cId="4263747570" sldId="261"/>
        </pc:sldMkLst>
        <pc:spChg chg="mod ord">
          <ac:chgData name="Nicoleta Madalina Stanga (2118508)" userId="S::2118508@student.uwtsd.ac.uk::3db0d415-9566-478c-b3b5-e2f2adaaf508" providerId="AD" clId="Web-{6BF310CD-F596-4405-9090-207120D514AE}" dt="2022-02-23T02:03:59.004" v="2071"/>
          <ac:spMkLst>
            <pc:docMk/>
            <pc:sldMk cId="4263747570" sldId="261"/>
            <ac:spMk id="2" creationId="{4E9DEE56-F147-4793-8B4C-A8614519356A}"/>
          </ac:spMkLst>
        </pc:spChg>
        <pc:spChg chg="del mod ord">
          <ac:chgData name="Nicoleta Madalina Stanga (2118508)" userId="S::2118508@student.uwtsd.ac.uk::3db0d415-9566-478c-b3b5-e2f2adaaf508" providerId="AD" clId="Web-{6BF310CD-F596-4405-9090-207120D514AE}" dt="2022-02-23T01:53:04.345" v="1840"/>
          <ac:spMkLst>
            <pc:docMk/>
            <pc:sldMk cId="4263747570" sldId="261"/>
            <ac:spMk id="3" creationId="{13579F96-A5EA-4C54-AED2-836614800004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55:05.024" v="1904"/>
          <ac:spMkLst>
            <pc:docMk/>
            <pc:sldMk cId="4263747570" sldId="261"/>
            <ac:spMk id="5" creationId="{17718681-A12E-49D6-9925-DD7C68176D61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55:05.024" v="1904"/>
          <ac:spMkLst>
            <pc:docMk/>
            <pc:sldMk cId="4263747570" sldId="261"/>
            <ac:spMk id="6" creationId="{FBD77573-9EF2-4C35-8285-A1CF6FBB0EA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4263747570" sldId="261"/>
            <ac:spMk id="8" creationId="{923E8915-D2AA-4327-A45A-972C3CA9574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4263747570" sldId="261"/>
            <ac:spMk id="10" creationId="{8302FC3C-9804-4950-B721-5FD704BA606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55:01.242" v="1901"/>
          <ac:spMkLst>
            <pc:docMk/>
            <pc:sldMk cId="4263747570" sldId="261"/>
            <ac:spMk id="11" creationId="{D55CD764-972B-4CA5-A885-53E55C63E174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55:01.242" v="1901"/>
          <ac:spMkLst>
            <pc:docMk/>
            <pc:sldMk cId="4263747570" sldId="261"/>
            <ac:spMk id="13" creationId="{34165AB3-7006-4430-BCE3-25476BE13322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4263747570" sldId="261"/>
            <ac:spMk id="16" creationId="{F3798573-F27B-47EB-8EA4-7EE34954C2D6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55:01.242" v="1901"/>
          <ac:spMkLst>
            <pc:docMk/>
            <pc:sldMk cId="4263747570" sldId="261"/>
            <ac:spMk id="37" creationId="{E3E51905-F374-4E1A-97CF-B741584B74D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55:05.008" v="1903"/>
          <ac:spMkLst>
            <pc:docMk/>
            <pc:sldMk cId="4263747570" sldId="261"/>
            <ac:spMk id="39" creationId="{D4771268-CB57-404A-9271-370EB28F6090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57:26.804" v="2028"/>
          <ac:spMkLst>
            <pc:docMk/>
            <pc:sldMk cId="4263747570" sldId="261"/>
            <ac:spMk id="41" creationId="{D55CD764-972B-4CA5-A885-53E55C63E174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57:26.804" v="2028"/>
          <ac:spMkLst>
            <pc:docMk/>
            <pc:sldMk cId="4263747570" sldId="261"/>
            <ac:spMk id="42" creationId="{34165AB3-7006-4430-BCE3-25476BE13322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57:26.804" v="2028"/>
          <ac:spMkLst>
            <pc:docMk/>
            <pc:sldMk cId="4263747570" sldId="261"/>
            <ac:spMk id="45" creationId="{E3E51905-F374-4E1A-97CF-B741584B74D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0:41.175" v="2046"/>
          <ac:spMkLst>
            <pc:docMk/>
            <pc:sldMk cId="4263747570" sldId="261"/>
            <ac:spMk id="50" creationId="{D4771268-CB57-404A-9271-370EB28F6090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1:59:45.015" v="2043"/>
          <ac:spMkLst>
            <pc:docMk/>
            <pc:sldMk cId="4263747570" sldId="261"/>
            <ac:spMk id="55" creationId="{D4771268-CB57-404A-9271-370EB28F6090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0:41.159" v="2045"/>
          <ac:spMkLst>
            <pc:docMk/>
            <pc:sldMk cId="4263747570" sldId="261"/>
            <ac:spMk id="57" creationId="{96918796-2918-40D6-BE3A-4600C47FCD42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4263747570" sldId="261"/>
            <ac:spMk id="59" creationId="{8AAB0B1E-BB97-40E0-8DCD-D1197A0E1D6A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4263747570" sldId="261"/>
            <ac:spMk id="60" creationId="{6D6CDB20-394C-4D51-9C5B-8751E21338DC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4263747570" sldId="261"/>
            <ac:spMk id="61" creationId="{46DFD1E0-DCA7-47E6-B78B-6ECDDF873DD6}"/>
          </ac:spMkLst>
        </pc:spChg>
        <pc:grpChg chg="add del">
          <ac:chgData name="Nicoleta Madalina Stanga (2118508)" userId="S::2118508@student.uwtsd.ac.uk::3db0d415-9566-478c-b3b5-e2f2adaaf508" providerId="AD" clId="Web-{6BF310CD-F596-4405-9090-207120D514AE}" dt="2022-02-23T01:55:01.242" v="1901"/>
          <ac:grpSpMkLst>
            <pc:docMk/>
            <pc:sldMk cId="4263747570" sldId="261"/>
            <ac:grpSpMk id="15" creationId="{11999B20-6058-4C55-882E-A1FB050B69DD}"/>
          </ac:grpSpMkLst>
        </pc:grpChg>
        <pc:grpChg chg="add del">
          <ac:chgData name="Nicoleta Madalina Stanga (2118508)" userId="S::2118508@student.uwtsd.ac.uk::3db0d415-9566-478c-b3b5-e2f2adaaf508" providerId="AD" clId="Web-{6BF310CD-F596-4405-9090-207120D514AE}" dt="2022-02-23T01:57:26.804" v="2028"/>
          <ac:grpSpMkLst>
            <pc:docMk/>
            <pc:sldMk cId="4263747570" sldId="261"/>
            <ac:grpSpMk id="43" creationId="{11999B20-6058-4C55-882E-A1FB050B69DD}"/>
          </ac:grpSpMkLst>
        </pc:grpChg>
        <pc:graphicFrameChg chg="add mod ord modGraphic">
          <ac:chgData name="Nicoleta Madalina Stanga (2118508)" userId="S::2118508@student.uwtsd.ac.uk::3db0d415-9566-478c-b3b5-e2f2adaaf508" providerId="AD" clId="Web-{6BF310CD-F596-4405-9090-207120D514AE}" dt="2022-02-23T02:11:38.986" v="2116"/>
          <ac:graphicFrameMkLst>
            <pc:docMk/>
            <pc:sldMk cId="4263747570" sldId="261"/>
            <ac:graphicFrameMk id="4" creationId="{E2D9126F-E243-4C78-A1AF-A9612C8C1F95}"/>
          </ac:graphicFrameMkLst>
        </pc:graphicFrameChg>
        <pc:pic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picMkLst>
            <pc:docMk/>
            <pc:sldMk cId="4263747570" sldId="261"/>
            <ac:picMk id="14" creationId="{3BC6EBB2-9BDC-4075-BA6B-43A9FBF9C86C}"/>
          </ac:picMkLst>
        </pc:picChg>
        <pc:inkChg chg="add del">
          <ac:chgData name="Nicoleta Madalina Stanga (2118508)" userId="S::2118508@student.uwtsd.ac.uk::3db0d415-9566-478c-b3b5-e2f2adaaf508" providerId="AD" clId="Web-{6BF310CD-F596-4405-9090-207120D514AE}" dt="2022-02-23T01:59:29.295" v="2041"/>
          <ac:inkMkLst>
            <pc:docMk/>
            <pc:sldMk cId="4263747570" sldId="261"/>
            <ac:inkMk id="7" creationId="{51C010F4-8662-4A4D-9909-CDA21AD681B2}"/>
          </ac:inkMkLst>
        </pc:inkChg>
        <pc:inkChg chg="add">
          <ac:chgData name="Nicoleta Madalina Stanga (2118508)" userId="S::2118508@student.uwtsd.ac.uk::3db0d415-9566-478c-b3b5-e2f2adaaf508" providerId="AD" clId="Web-{6BF310CD-F596-4405-9090-207120D514AE}" dt="2022-02-23T02:00:44.878" v="2047"/>
          <ac:inkMkLst>
            <pc:docMk/>
            <pc:sldMk cId="4263747570" sldId="261"/>
            <ac:inkMk id="8" creationId="{926148FB-E369-4A69-BD9D-4F3771EC7DB7}"/>
          </ac:inkMkLst>
        </pc:inkChg>
        <pc:inkChg chg="add del">
          <ac:chgData name="Nicoleta Madalina Stanga (2118508)" userId="S::2118508@student.uwtsd.ac.uk::3db0d415-9566-478c-b3b5-e2f2adaaf508" providerId="AD" clId="Web-{6BF310CD-F596-4405-9090-207120D514AE}" dt="2022-02-23T02:01:01.785" v="2055"/>
          <ac:inkMkLst>
            <pc:docMk/>
            <pc:sldMk cId="4263747570" sldId="261"/>
            <ac:inkMk id="10" creationId="{698088A7-38A7-45AF-81F9-CFB0971AB7E2}"/>
          </ac:inkMkLst>
        </pc:inkChg>
        <pc:inkChg chg="add del">
          <ac:chgData name="Nicoleta Madalina Stanga (2118508)" userId="S::2118508@student.uwtsd.ac.uk::3db0d415-9566-478c-b3b5-e2f2adaaf508" providerId="AD" clId="Web-{6BF310CD-F596-4405-9090-207120D514AE}" dt="2022-02-23T02:01:00.160" v="2054"/>
          <ac:inkMkLst>
            <pc:docMk/>
            <pc:sldMk cId="4263747570" sldId="261"/>
            <ac:inkMk id="12" creationId="{115221FA-6D9E-4196-B5C4-DD1898E98958}"/>
          </ac:inkMkLst>
        </pc:inkChg>
        <pc:inkChg chg="add del">
          <ac:chgData name="Nicoleta Madalina Stanga (2118508)" userId="S::2118508@student.uwtsd.ac.uk::3db0d415-9566-478c-b3b5-e2f2adaaf508" providerId="AD" clId="Web-{6BF310CD-F596-4405-9090-207120D514AE}" dt="2022-02-23T02:00:57.925" v="2053"/>
          <ac:inkMkLst>
            <pc:docMk/>
            <pc:sldMk cId="4263747570" sldId="261"/>
            <ac:inkMk id="14" creationId="{5FA01787-B37A-40C7-8DF4-9B68956BE6AF}"/>
          </ac:inkMkLst>
        </pc:inkChg>
        <pc:inkChg chg="add del">
          <ac:chgData name="Nicoleta Madalina Stanga (2118508)" userId="S::2118508@student.uwtsd.ac.uk::3db0d415-9566-478c-b3b5-e2f2adaaf508" providerId="AD" clId="Web-{6BF310CD-F596-4405-9090-207120D514AE}" dt="2022-02-23T02:00:57.254" v="2052"/>
          <ac:inkMkLst>
            <pc:docMk/>
            <pc:sldMk cId="4263747570" sldId="261"/>
            <ac:inkMk id="16" creationId="{7AA94995-E3D7-4D1A-800F-2AD0DF5E677E}"/>
          </ac:inkMkLst>
        </pc:inkChg>
        <pc:inkChg chg="add del">
          <ac:chgData name="Nicoleta Madalina Stanga (2118508)" userId="S::2118508@student.uwtsd.ac.uk::3db0d415-9566-478c-b3b5-e2f2adaaf508" providerId="AD" clId="Web-{6BF310CD-F596-4405-9090-207120D514AE}" dt="2022-02-23T02:01:23.989" v="2058"/>
          <ac:inkMkLst>
            <pc:docMk/>
            <pc:sldMk cId="4263747570" sldId="261"/>
            <ac:inkMk id="38" creationId="{E3324B8A-34D1-4FE4-A7A3-6F54156F2BE1}"/>
          </ac:inkMkLst>
        </pc:inkChg>
        <pc:inkChg chg="add del">
          <ac:chgData name="Nicoleta Madalina Stanga (2118508)" userId="S::2118508@student.uwtsd.ac.uk::3db0d415-9566-478c-b3b5-e2f2adaaf508" providerId="AD" clId="Web-{6BF310CD-F596-4405-9090-207120D514AE}" dt="2022-02-23T02:01:43.553" v="2062"/>
          <ac:inkMkLst>
            <pc:docMk/>
            <pc:sldMk cId="4263747570" sldId="261"/>
            <ac:inkMk id="46" creationId="{72DE5B0C-0D36-4172-B29E-9ADC47F56185}"/>
          </ac:inkMkLst>
        </pc:inkChg>
        <pc:inkChg chg="add del">
          <ac:chgData name="Nicoleta Madalina Stanga (2118508)" userId="S::2118508@student.uwtsd.ac.uk::3db0d415-9566-478c-b3b5-e2f2adaaf508" providerId="AD" clId="Web-{6BF310CD-F596-4405-9090-207120D514AE}" dt="2022-02-23T02:02:33.431" v="2065"/>
          <ac:inkMkLst>
            <pc:docMk/>
            <pc:sldMk cId="4263747570" sldId="261"/>
            <ac:inkMk id="47" creationId="{34CAFD50-D2BE-4B0A-BC69-EF43E6E58B3F}"/>
          </ac:inkMkLst>
        </pc:inkChg>
        <pc:inkChg chg="add del">
          <ac:chgData name="Nicoleta Madalina Stanga (2118508)" userId="S::2118508@student.uwtsd.ac.uk::3db0d415-9566-478c-b3b5-e2f2adaaf508" providerId="AD" clId="Web-{6BF310CD-F596-4405-9090-207120D514AE}" dt="2022-02-23T02:02:50.776" v="2067"/>
          <ac:inkMkLst>
            <pc:docMk/>
            <pc:sldMk cId="4263747570" sldId="261"/>
            <ac:inkMk id="48" creationId="{6CA387D2-CE92-4FFE-8D10-40C95BEB1B41}"/>
          </ac:inkMkLst>
        </pc:inkChg>
        <pc:cxn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cxnSpMkLst>
            <pc:docMk/>
            <pc:sldMk cId="4263747570" sldId="261"/>
            <ac:cxnSpMk id="12" creationId="{6B9695BD-ECF6-49CA-8877-8C493193C65D}"/>
          </ac:cxnSpMkLst>
        </pc:cxnChg>
        <pc:cxnChg chg="add del">
          <ac:chgData name="Nicoleta Madalina Stanga (2118508)" userId="S::2118508@student.uwtsd.ac.uk::3db0d415-9566-478c-b3b5-e2f2adaaf508" providerId="AD" clId="Web-{6BF310CD-F596-4405-9090-207120D514AE}" dt="2022-02-23T02:01:25.318" v="2059"/>
          <ac:cxnSpMkLst>
            <pc:docMk/>
            <pc:sldMk cId="4263747570" sldId="261"/>
            <ac:cxnSpMk id="36" creationId="{8C37FE61-207A-4EC3-BF90-54FDA2B629F1}"/>
          </ac:cxnSpMkLst>
        </pc:cxnChg>
        <pc:cxnChg chg="add del">
          <ac:chgData name="Nicoleta Madalina Stanga (2118508)" userId="S::2118508@student.uwtsd.ac.uk::3db0d415-9566-478c-b3b5-e2f2adaaf508" providerId="AD" clId="Web-{6BF310CD-F596-4405-9090-207120D514AE}" dt="2022-02-23T02:01:49.194" v="2063"/>
          <ac:cxnSpMkLst>
            <pc:docMk/>
            <pc:sldMk cId="4263747570" sldId="261"/>
            <ac:cxnSpMk id="40" creationId="{1E8B453A-2136-4DC3-ADB1-F112F842601A}"/>
          </ac:cxnSpMkLst>
        </pc:cxnChg>
        <pc:cxnChg chg="add mod">
          <ac:chgData name="Nicoleta Madalina Stanga (2118508)" userId="S::2118508@student.uwtsd.ac.uk::3db0d415-9566-478c-b3b5-e2f2adaaf508" providerId="AD" clId="Web-{6BF310CD-F596-4405-9090-207120D514AE}" dt="2022-02-23T02:09:21.431" v="2094" actId="1076"/>
          <ac:cxnSpMkLst>
            <pc:docMk/>
            <pc:sldMk cId="4263747570" sldId="261"/>
            <ac:cxnSpMk id="49" creationId="{DCBACD78-CAAC-4ECE-B0EB-6C63DE20FC7C}"/>
          </ac:cxnSpMkLst>
        </pc:cxnChg>
        <pc:cxnChg chg="add mod">
          <ac:chgData name="Nicoleta Madalina Stanga (2118508)" userId="S::2118508@student.uwtsd.ac.uk::3db0d415-9566-478c-b3b5-e2f2adaaf508" providerId="AD" clId="Web-{6BF310CD-F596-4405-9090-207120D514AE}" dt="2022-02-23T02:09:59.074" v="2100" actId="14100"/>
          <ac:cxnSpMkLst>
            <pc:docMk/>
            <pc:sldMk cId="4263747570" sldId="261"/>
            <ac:cxnSpMk id="51" creationId="{6CF7B214-8334-4EF3-B88C-C3462248A552}"/>
          </ac:cxnSpMkLst>
        </pc:cxnChg>
        <pc:cxnChg chg="add mod">
          <ac:chgData name="Nicoleta Madalina Stanga (2118508)" userId="S::2118508@student.uwtsd.ac.uk::3db0d415-9566-478c-b3b5-e2f2adaaf508" providerId="AD" clId="Web-{6BF310CD-F596-4405-9090-207120D514AE}" dt="2022-02-23T02:11:52.143" v="2118" actId="14100"/>
          <ac:cxnSpMkLst>
            <pc:docMk/>
            <pc:sldMk cId="4263747570" sldId="261"/>
            <ac:cxnSpMk id="52" creationId="{E979A873-3261-43AB-AB21-160D06A4942A}"/>
          </ac:cxnSpMkLst>
        </pc:cxnChg>
        <pc:cxnChg chg="add mod">
          <ac:chgData name="Nicoleta Madalina Stanga (2118508)" userId="S::2118508@student.uwtsd.ac.uk::3db0d415-9566-478c-b3b5-e2f2adaaf508" providerId="AD" clId="Web-{6BF310CD-F596-4405-9090-207120D514AE}" dt="2022-02-23T02:12:31.535" v="2123" actId="14100"/>
          <ac:cxnSpMkLst>
            <pc:docMk/>
            <pc:sldMk cId="4263747570" sldId="261"/>
            <ac:cxnSpMk id="53" creationId="{B5F491C6-B8DB-4DA5-AAB4-E6555879B56B}"/>
          </ac:cxnSpMkLst>
        </pc:cxnChg>
        <pc:cxnChg chg="add mod">
          <ac:chgData name="Nicoleta Madalina Stanga (2118508)" userId="S::2118508@student.uwtsd.ac.uk::3db0d415-9566-478c-b3b5-e2f2adaaf508" providerId="AD" clId="Web-{6BF310CD-F596-4405-9090-207120D514AE}" dt="2022-02-23T02:13:03.334" v="2128" actId="1076"/>
          <ac:cxnSpMkLst>
            <pc:docMk/>
            <pc:sldMk cId="4263747570" sldId="261"/>
            <ac:cxnSpMk id="54" creationId="{E4562A5B-6E4E-4C83-A926-A1E74F264D6F}"/>
          </ac:cxnSpMkLst>
        </pc:cxnChg>
      </pc:sldChg>
      <pc:sldChg chg="addSp delSp modSp new mod modTransition setBg modClrScheme delDesignElem chgLayout">
        <pc:chgData name="Nicoleta Madalina Stanga (2118508)" userId="S::2118508@student.uwtsd.ac.uk::3db0d415-9566-478c-b3b5-e2f2adaaf508" providerId="AD" clId="Web-{6BF310CD-F596-4405-9090-207120D514AE}" dt="2022-02-23T02:40:28.658" v="2339"/>
        <pc:sldMkLst>
          <pc:docMk/>
          <pc:sldMk cId="1336977755" sldId="262"/>
        </pc:sldMkLst>
        <pc:spChg chg="mod ord">
          <ac:chgData name="Nicoleta Madalina Stanga (2118508)" userId="S::2118508@student.uwtsd.ac.uk::3db0d415-9566-478c-b3b5-e2f2adaaf508" providerId="AD" clId="Web-{6BF310CD-F596-4405-9090-207120D514AE}" dt="2022-02-23T02:40:28.658" v="2339"/>
          <ac:spMkLst>
            <pc:docMk/>
            <pc:sldMk cId="1336977755" sldId="262"/>
            <ac:spMk id="2" creationId="{1CA3457A-77FC-4745-9BC1-13B9C28D5098}"/>
          </ac:spMkLst>
        </pc:spChg>
        <pc:spChg chg="mod ord">
          <ac:chgData name="Nicoleta Madalina Stanga (2118508)" userId="S::2118508@student.uwtsd.ac.uk::3db0d415-9566-478c-b3b5-e2f2adaaf508" providerId="AD" clId="Web-{6BF310CD-F596-4405-9090-207120D514AE}" dt="2022-02-23T02:40:28.658" v="2339"/>
          <ac:spMkLst>
            <pc:docMk/>
            <pc:sldMk cId="1336977755" sldId="262"/>
            <ac:spMk id="3" creationId="{94830434-B81D-4901-B955-94682890A7AD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40:28.658" v="2339"/>
          <ac:spMkLst>
            <pc:docMk/>
            <pc:sldMk cId="1336977755" sldId="262"/>
            <ac:spMk id="5" creationId="{A0339EE9-5436-4860-BBFC-7CD7C90DBAE8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40:28.658" v="2339"/>
          <ac:spMkLst>
            <pc:docMk/>
            <pc:sldMk cId="1336977755" sldId="262"/>
            <ac:spMk id="6" creationId="{AA770EBD-5B77-46EC-BF58-EF27ACD6B47C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1336977755" sldId="262"/>
            <ac:spMk id="8" creationId="{923E8915-D2AA-4327-A45A-972C3CA9574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1336977755" sldId="262"/>
            <ac:spMk id="10" creationId="{8302FC3C-9804-4950-B721-5FD704BA6065}"/>
          </ac:spMkLst>
        </pc:spChg>
        <pc:spChg chg="add">
          <ac:chgData name="Nicoleta Madalina Stanga (2118508)" userId="S::2118508@student.uwtsd.ac.uk::3db0d415-9566-478c-b3b5-e2f2adaaf508" providerId="AD" clId="Web-{6BF310CD-F596-4405-9090-207120D514AE}" dt="2022-02-23T02:40:28.658" v="2339"/>
          <ac:spMkLst>
            <pc:docMk/>
            <pc:sldMk cId="1336977755" sldId="262"/>
            <ac:spMk id="11" creationId="{257363FD-7E77-4145-9483-331A807ADF0E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1336977755" sldId="262"/>
            <ac:spMk id="16" creationId="{F3798573-F27B-47EB-8EA4-7EE34954C2D6}"/>
          </ac:spMkLst>
        </pc:spChg>
        <pc:picChg chg="add">
          <ac:chgData name="Nicoleta Madalina Stanga (2118508)" userId="S::2118508@student.uwtsd.ac.uk::3db0d415-9566-478c-b3b5-e2f2adaaf508" providerId="AD" clId="Web-{6BF310CD-F596-4405-9090-207120D514AE}" dt="2022-02-23T02:40:28.658" v="2339"/>
          <ac:picMkLst>
            <pc:docMk/>
            <pc:sldMk cId="1336977755" sldId="262"/>
            <ac:picMk id="9" creationId="{F9630419-0A82-4F13-B807-5C506CB3D689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picMkLst>
            <pc:docMk/>
            <pc:sldMk cId="1336977755" sldId="262"/>
            <ac:picMk id="14" creationId="{3BC6EBB2-9BDC-4075-BA6B-43A9FBF9C86C}"/>
          </ac:picMkLst>
        </pc:picChg>
        <pc:cxn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cxnSpMkLst>
            <pc:docMk/>
            <pc:sldMk cId="1336977755" sldId="262"/>
            <ac:cxnSpMk id="12" creationId="{6B9695BD-ECF6-49CA-8877-8C493193C65D}"/>
          </ac:cxnSpMkLst>
        </pc:cxnChg>
      </pc:sldChg>
      <pc:sldChg chg="addSp delSp modSp new mod modTransition setBg modClrScheme addAnim setClrOvrMap delDesignElem chgLayout">
        <pc:chgData name="Nicoleta Madalina Stanga (2118508)" userId="S::2118508@student.uwtsd.ac.uk::3db0d415-9566-478c-b3b5-e2f2adaaf508" providerId="AD" clId="Web-{6BF310CD-F596-4405-9090-207120D514AE}" dt="2022-02-23T02:03:59.004" v="2071"/>
        <pc:sldMkLst>
          <pc:docMk/>
          <pc:sldMk cId="2960953523" sldId="263"/>
        </pc:sldMkLst>
        <pc:spChg chg="mod ord">
          <ac:chgData name="Nicoleta Madalina Stanga (2118508)" userId="S::2118508@student.uwtsd.ac.uk::3db0d415-9566-478c-b3b5-e2f2adaaf508" providerId="AD" clId="Web-{6BF310CD-F596-4405-9090-207120D514AE}" dt="2022-02-23T02:03:59.004" v="2071"/>
          <ac:spMkLst>
            <pc:docMk/>
            <pc:sldMk cId="2960953523" sldId="263"/>
            <ac:spMk id="2" creationId="{B9C2083F-FCB7-433B-B867-0B356D31E637}"/>
          </ac:spMkLst>
        </pc:spChg>
        <pc:spChg chg="del">
          <ac:chgData name="Nicoleta Madalina Stanga (2118508)" userId="S::2118508@student.uwtsd.ac.uk::3db0d415-9566-478c-b3b5-e2f2adaaf508" providerId="AD" clId="Web-{6BF310CD-F596-4405-9090-207120D514AE}" dt="2022-02-22T14:31:59.917" v="480"/>
          <ac:spMkLst>
            <pc:docMk/>
            <pc:sldMk cId="2960953523" sldId="263"/>
            <ac:spMk id="3" creationId="{1F2F2C5D-2A7D-4075-BF79-2A353BAB2ED6}"/>
          </ac:spMkLst>
        </pc:spChg>
        <pc:spChg chg="add mod ord">
          <ac:chgData name="Nicoleta Madalina Stanga (2118508)" userId="S::2118508@student.uwtsd.ac.uk::3db0d415-9566-478c-b3b5-e2f2adaaf508" providerId="AD" clId="Web-{6BF310CD-F596-4405-9090-207120D514AE}" dt="2022-02-23T00:59:53.585" v="1448" actId="20577"/>
          <ac:spMkLst>
            <pc:docMk/>
            <pc:sldMk cId="2960953523" sldId="263"/>
            <ac:spMk id="3" creationId="{2E4C75E0-CDD5-4DF6-84CF-96E329FCE52A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2:30.464" v="486"/>
          <ac:spMkLst>
            <pc:docMk/>
            <pc:sldMk cId="2960953523" sldId="263"/>
            <ac:spMk id="12" creationId="{4FA533C5-33E3-4611-AF9F-72811D8B26A6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2:30.464" v="486"/>
          <ac:spMkLst>
            <pc:docMk/>
            <pc:sldMk cId="2960953523" sldId="263"/>
            <ac:spMk id="18" creationId="{87F0FDC4-AD8C-47D9-9131-623C98ADB0AE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2:30.464" v="486"/>
          <ac:spMkLst>
            <pc:docMk/>
            <pc:sldMk cId="2960953523" sldId="263"/>
            <ac:spMk id="20" creationId="{C28D0172-F2E0-4763-9C35-F022664959D8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2:30.464" v="486"/>
          <ac:spMkLst>
            <pc:docMk/>
            <pc:sldMk cId="2960953523" sldId="263"/>
            <ac:spMk id="22" creationId="{9F2851FB-E841-4509-8A6D-A416376EA380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2:30.464" v="486"/>
          <ac:spMkLst>
            <pc:docMk/>
            <pc:sldMk cId="2960953523" sldId="263"/>
            <ac:spMk id="24" creationId="{DF6FB2B2-CE21-407F-B22E-302DADC2C3D3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2960953523" sldId="263"/>
            <ac:spMk id="30" creationId="{61293230-B0F6-45B1-96D1-13D18E24299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2960953523" sldId="263"/>
            <ac:spMk id="32" creationId="{0A1E0707-4985-454B-ACE0-4855BB55875E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3:14.481" v="499"/>
          <ac:spMkLst>
            <pc:docMk/>
            <pc:sldMk cId="2960953523" sldId="263"/>
            <ac:spMk id="35" creationId="{4AC0CD9D-7610-4620-93B4-798CCD9AB581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3:14.481" v="499"/>
          <ac:spMkLst>
            <pc:docMk/>
            <pc:sldMk cId="2960953523" sldId="263"/>
            <ac:spMk id="41" creationId="{DE4D62F9-188E-4530-84C2-24BDEE4BEB82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3:14.465" v="498"/>
          <ac:spMkLst>
            <pc:docMk/>
            <pc:sldMk cId="2960953523" sldId="263"/>
            <ac:spMk id="50" creationId="{4AC0CD9D-7610-4620-93B4-798CCD9AB581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3:14.465" v="498"/>
          <ac:spMkLst>
            <pc:docMk/>
            <pc:sldMk cId="2960953523" sldId="263"/>
            <ac:spMk id="56" creationId="{DE4D62F9-188E-4530-84C2-24BDEE4BEB82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3:14.465" v="498"/>
          <ac:spMkLst>
            <pc:docMk/>
            <pc:sldMk cId="2960953523" sldId="263"/>
            <ac:spMk id="58" creationId="{C6A81905-F480-46A4-BC10-215D24EA1AE6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3:14.465" v="498"/>
          <ac:spMkLst>
            <pc:docMk/>
            <pc:sldMk cId="2960953523" sldId="263"/>
            <ac:spMk id="60" creationId="{36FD4D9D-3784-41E8-8405-A42B72F51331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3:14.465" v="498"/>
          <ac:spMkLst>
            <pc:docMk/>
            <pc:sldMk cId="2960953523" sldId="263"/>
            <ac:spMk id="62" creationId="{09811DF6-66E4-43D5-B564-3151796531ED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33:14.465" v="498"/>
          <ac:spMkLst>
            <pc:docMk/>
            <pc:sldMk cId="2960953523" sldId="263"/>
            <ac:spMk id="64" creationId="{60817A52-B891-4228-A61E-0C0A57632DDA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2960953523" sldId="263"/>
            <ac:spMk id="68" creationId="{4AC0CD9D-7610-4620-93B4-798CCD9AB581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2960953523" sldId="263"/>
            <ac:spMk id="71" creationId="{DE4D62F9-188E-4530-84C2-24BDEE4BEB82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2960953523" sldId="263"/>
            <ac:spMk id="72" creationId="{7CE7E771-B2A2-4ECC-A142-9EE91360CEB3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2960953523" sldId="263"/>
            <ac:spMk id="73" creationId="{A7BBD3EC-0A47-4EC5-AD8A-5D1EA575B84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2960953523" sldId="263"/>
            <ac:spMk id="74" creationId="{371FE0AF-1F85-4630-8329-7533D7317278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spMkLst>
            <pc:docMk/>
            <pc:sldMk cId="2960953523" sldId="263"/>
            <ac:spMk id="75" creationId="{95493447-585E-44AB-89AE-0ED8EF6EC0B4}"/>
          </ac:spMkLst>
        </pc:spChg>
        <pc:picChg chg="add mod">
          <ac:chgData name="Nicoleta Madalina Stanga (2118508)" userId="S::2118508@student.uwtsd.ac.uk::3db0d415-9566-478c-b3b5-e2f2adaaf508" providerId="AD" clId="Web-{6BF310CD-F596-4405-9090-207120D514AE}" dt="2022-02-23T00:59:03.801" v="1443" actId="14100"/>
          <ac:picMkLst>
            <pc:docMk/>
            <pc:sldMk cId="2960953523" sldId="263"/>
            <ac:picMk id="4" creationId="{D0D60CA9-457C-41D5-8546-81A39F406830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32:30.464" v="486"/>
          <ac:picMkLst>
            <pc:docMk/>
            <pc:sldMk cId="2960953523" sldId="263"/>
            <ac:picMk id="8" creationId="{91B28F63-CF00-448F-B141-FE33C33B1891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32:30.464" v="486"/>
          <ac:picMkLst>
            <pc:docMk/>
            <pc:sldMk cId="2960953523" sldId="263"/>
            <ac:picMk id="10" creationId="{2AE609E2-8522-44E4-9077-980E5BCF3E14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32:30.464" v="486"/>
          <ac:picMkLst>
            <pc:docMk/>
            <pc:sldMk cId="2960953523" sldId="263"/>
            <ac:picMk id="14" creationId="{8949AD42-25FD-4C3D-9EEE-B7FEC5809988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32:30.464" v="486"/>
          <ac:picMkLst>
            <pc:docMk/>
            <pc:sldMk cId="2960953523" sldId="263"/>
            <ac:picMk id="16" creationId="{6AC7D913-60B7-4603-881B-831DA5D3A940}"/>
          </ac:picMkLst>
        </pc:picChg>
        <pc:picChg chg="add mod">
          <ac:chgData name="Nicoleta Madalina Stanga (2118508)" userId="S::2118508@student.uwtsd.ac.uk::3db0d415-9566-478c-b3b5-e2f2adaaf508" providerId="AD" clId="Web-{6BF310CD-F596-4405-9090-207120D514AE}" dt="2022-02-23T00:58:50.582" v="1440" actId="1076"/>
          <ac:picMkLst>
            <pc:docMk/>
            <pc:sldMk cId="2960953523" sldId="263"/>
            <ac:picMk id="28" creationId="{40B89F79-C18C-465D-BB55-4EBBA8A60821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33:14.481" v="499"/>
          <ac:picMkLst>
            <pc:docMk/>
            <pc:sldMk cId="2960953523" sldId="263"/>
            <ac:picMk id="31" creationId="{41B68C77-138E-4BF7-A276-BD0C78A4219F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33:14.481" v="499"/>
          <ac:picMkLst>
            <pc:docMk/>
            <pc:sldMk cId="2960953523" sldId="263"/>
            <ac:picMk id="33" creationId="{7C268552-D473-46ED-B1B8-422042C4DEF1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33:14.481" v="499"/>
          <ac:picMkLst>
            <pc:docMk/>
            <pc:sldMk cId="2960953523" sldId="263"/>
            <ac:picMk id="37" creationId="{B9238B3E-24AA-439A-B527-6C5DF6D72145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33:14.481" v="499"/>
          <ac:picMkLst>
            <pc:docMk/>
            <pc:sldMk cId="2960953523" sldId="263"/>
            <ac:picMk id="39" creationId="{69F01145-BEA3-4CBF-AA21-10077B948CA8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33:14.465" v="498"/>
          <ac:picMkLst>
            <pc:docMk/>
            <pc:sldMk cId="2960953523" sldId="263"/>
            <ac:picMk id="46" creationId="{41B68C77-138E-4BF7-A276-BD0C78A4219F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33:14.465" v="498"/>
          <ac:picMkLst>
            <pc:docMk/>
            <pc:sldMk cId="2960953523" sldId="263"/>
            <ac:picMk id="48" creationId="{7C268552-D473-46ED-B1B8-422042C4DEF1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33:14.465" v="498"/>
          <ac:picMkLst>
            <pc:docMk/>
            <pc:sldMk cId="2960953523" sldId="263"/>
            <ac:picMk id="52" creationId="{B9238B3E-24AA-439A-B527-6C5DF6D72145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33:14.465" v="498"/>
          <ac:picMkLst>
            <pc:docMk/>
            <pc:sldMk cId="2960953523" sldId="263"/>
            <ac:picMk id="54" creationId="{69F01145-BEA3-4CBF-AA21-10077B948CA8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picMkLst>
            <pc:docMk/>
            <pc:sldMk cId="2960953523" sldId="263"/>
            <ac:picMk id="66" creationId="{41B68C77-138E-4BF7-A276-BD0C78A4219F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picMkLst>
            <pc:docMk/>
            <pc:sldMk cId="2960953523" sldId="263"/>
            <ac:picMk id="67" creationId="{7C268552-D473-46ED-B1B8-422042C4DEF1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picMkLst>
            <pc:docMk/>
            <pc:sldMk cId="2960953523" sldId="263"/>
            <ac:picMk id="69" creationId="{B9238B3E-24AA-439A-B527-6C5DF6D72145}"/>
          </ac:picMkLst>
        </pc:picChg>
        <pc:picChg chg="add del">
          <ac:chgData name="Nicoleta Madalina Stanga (2118508)" userId="S::2118508@student.uwtsd.ac.uk::3db0d415-9566-478c-b3b5-e2f2adaaf508" providerId="AD" clId="Web-{6BF310CD-F596-4405-9090-207120D514AE}" dt="2022-02-22T14:49:01.004" v="509"/>
          <ac:picMkLst>
            <pc:docMk/>
            <pc:sldMk cId="2960953523" sldId="263"/>
            <ac:picMk id="70" creationId="{69F01145-BEA3-4CBF-AA21-10077B948CA8}"/>
          </ac:picMkLst>
        </pc:picChg>
      </pc:sldChg>
      <pc:sldChg chg="addSp delSp modSp new mod setBg modClrScheme delDesignElem chgLayout">
        <pc:chgData name="Nicoleta Madalina Stanga (2118508)" userId="S::2118508@student.uwtsd.ac.uk::3db0d415-9566-478c-b3b5-e2f2adaaf508" providerId="AD" clId="Web-{6BF310CD-F596-4405-9090-207120D514AE}" dt="2022-02-23T02:17:40.115" v="2141"/>
        <pc:sldMkLst>
          <pc:docMk/>
          <pc:sldMk cId="1198418486" sldId="264"/>
        </pc:sldMkLst>
        <pc:spChg chg="mod ord">
          <ac:chgData name="Nicoleta Madalina Stanga (2118508)" userId="S::2118508@student.uwtsd.ac.uk::3db0d415-9566-478c-b3b5-e2f2adaaf508" providerId="AD" clId="Web-{6BF310CD-F596-4405-9090-207120D514AE}" dt="2022-02-23T02:17:40.115" v="2141"/>
          <ac:spMkLst>
            <pc:docMk/>
            <pc:sldMk cId="1198418486" sldId="264"/>
            <ac:spMk id="2" creationId="{2E60976E-A3BB-487F-B1F6-5BFD3CAB80F1}"/>
          </ac:spMkLst>
        </pc:spChg>
        <pc:spChg chg="mod ord">
          <ac:chgData name="Nicoleta Madalina Stanga (2118508)" userId="S::2118508@student.uwtsd.ac.uk::3db0d415-9566-478c-b3b5-e2f2adaaf508" providerId="AD" clId="Web-{6BF310CD-F596-4405-9090-207120D514AE}" dt="2022-02-23T02:17:40.115" v="2141"/>
          <ac:spMkLst>
            <pc:docMk/>
            <pc:sldMk cId="1198418486" sldId="264"/>
            <ac:spMk id="3" creationId="{937734DD-DF04-4A07-A732-1717EC5935B9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17:40.100" v="2140"/>
          <ac:spMkLst>
            <pc:docMk/>
            <pc:sldMk cId="1198418486" sldId="264"/>
            <ac:spMk id="5" creationId="{C9A36457-A5F4-4103-A443-02581C09185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17:40.100" v="2140"/>
          <ac:spMkLst>
            <pc:docMk/>
            <pc:sldMk cId="1198418486" sldId="264"/>
            <ac:spMk id="6" creationId="{DC5FB7E8-B636-40FA-BE8D-48145C0F5C57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17:40.100" v="2140"/>
          <ac:spMkLst>
            <pc:docMk/>
            <pc:sldMk cId="1198418486" sldId="264"/>
            <ac:spMk id="7" creationId="{142DCE2C-2863-46FA-9BE7-24365A24D9BA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0:56:58.200" v="1430"/>
          <ac:spMkLst>
            <pc:docMk/>
            <pc:sldMk cId="1198418486" sldId="264"/>
            <ac:spMk id="8" creationId="{100EDD19-6802-4EC3-95CE-CFFAB042CFD6}"/>
          </ac:spMkLst>
        </pc:spChg>
        <pc:spChg chg="add">
          <ac:chgData name="Nicoleta Madalina Stanga (2118508)" userId="S::2118508@student.uwtsd.ac.uk::3db0d415-9566-478c-b3b5-e2f2adaaf508" providerId="AD" clId="Web-{6BF310CD-F596-4405-9090-207120D514AE}" dt="2022-02-23T02:17:40.115" v="2141"/>
          <ac:spMkLst>
            <pc:docMk/>
            <pc:sldMk cId="1198418486" sldId="264"/>
            <ac:spMk id="9" creationId="{17718681-A12E-49D6-9925-DD7C68176D61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0:56:58.200" v="1430"/>
          <ac:spMkLst>
            <pc:docMk/>
            <pc:sldMk cId="1198418486" sldId="264"/>
            <ac:spMk id="10" creationId="{DB17E863-922E-4C26-BD64-E8FD41D28661}"/>
          </ac:spMkLst>
        </pc:spChg>
        <pc:spChg chg="add">
          <ac:chgData name="Nicoleta Madalina Stanga (2118508)" userId="S::2118508@student.uwtsd.ac.uk::3db0d415-9566-478c-b3b5-e2f2adaaf508" providerId="AD" clId="Web-{6BF310CD-F596-4405-9090-207120D514AE}" dt="2022-02-23T02:17:40.115" v="2141"/>
          <ac:spMkLst>
            <pc:docMk/>
            <pc:sldMk cId="1198418486" sldId="264"/>
            <ac:spMk id="11" creationId="{FBD77573-9EF2-4C35-8285-A1CF6FBB0EA5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1198418486" sldId="264"/>
            <ac:spMk id="12" creationId="{142DCE2C-2863-46FA-9BE7-24365A24D9BA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1198418486" sldId="264"/>
            <ac:spMk id="13" creationId="{C9A36457-A5F4-4103-A443-02581C09185B}"/>
          </ac:spMkLst>
        </pc:spChg>
        <pc:spChg chg="add del">
          <ac:chgData name="Nicoleta Madalina Stanga (2118508)" userId="S::2118508@student.uwtsd.ac.uk::3db0d415-9566-478c-b3b5-e2f2adaaf508" providerId="AD" clId="Web-{6BF310CD-F596-4405-9090-207120D514AE}" dt="2022-02-23T02:03:53.082" v="2070"/>
          <ac:spMkLst>
            <pc:docMk/>
            <pc:sldMk cId="1198418486" sldId="264"/>
            <ac:spMk id="14" creationId="{DC5FB7E8-B636-40FA-BE8D-48145C0F5C57}"/>
          </ac:spMkLst>
        </pc:spChg>
      </pc:sldChg>
      <pc:sldMasterChg chg="del delSldLayout">
        <pc:chgData name="Nicoleta Madalina Stanga (2118508)" userId="S::2118508@student.uwtsd.ac.uk::3db0d415-9566-478c-b3b5-e2f2adaaf508" providerId="AD" clId="Web-{6BF310CD-F596-4405-9090-207120D514AE}" dt="2022-02-21T12:18:52.099" v="0"/>
        <pc:sldMasterMkLst>
          <pc:docMk/>
          <pc:sldMasterMk cId="2371758177" sldId="2147483660"/>
        </pc:sldMasterMkLst>
        <pc:sldLayoutChg chg="del">
          <pc:chgData name="Nicoleta Madalina Stanga (2118508)" userId="S::2118508@student.uwtsd.ac.uk::3db0d415-9566-478c-b3b5-e2f2adaaf508" providerId="AD" clId="Web-{6BF310CD-F596-4405-9090-207120D514AE}" dt="2022-02-21T12:18:52.099" v="0"/>
          <pc:sldLayoutMkLst>
            <pc:docMk/>
            <pc:sldMasterMk cId="2371758177" sldId="2147483660"/>
            <pc:sldLayoutMk cId="3129878285" sldId="2147483661"/>
          </pc:sldLayoutMkLst>
        </pc:sldLayoutChg>
        <pc:sldLayoutChg chg="del">
          <pc:chgData name="Nicoleta Madalina Stanga (2118508)" userId="S::2118508@student.uwtsd.ac.uk::3db0d415-9566-478c-b3b5-e2f2adaaf508" providerId="AD" clId="Web-{6BF310CD-F596-4405-9090-207120D514AE}" dt="2022-02-21T12:18:52.099" v="0"/>
          <pc:sldLayoutMkLst>
            <pc:docMk/>
            <pc:sldMasterMk cId="2371758177" sldId="2147483660"/>
            <pc:sldLayoutMk cId="572029412" sldId="2147483662"/>
          </pc:sldLayoutMkLst>
        </pc:sldLayoutChg>
        <pc:sldLayoutChg chg="del">
          <pc:chgData name="Nicoleta Madalina Stanga (2118508)" userId="S::2118508@student.uwtsd.ac.uk::3db0d415-9566-478c-b3b5-e2f2adaaf508" providerId="AD" clId="Web-{6BF310CD-F596-4405-9090-207120D514AE}" dt="2022-02-21T12:18:52.099" v="0"/>
          <pc:sldLayoutMkLst>
            <pc:docMk/>
            <pc:sldMasterMk cId="2371758177" sldId="2147483660"/>
            <pc:sldLayoutMk cId="3636461385" sldId="2147483663"/>
          </pc:sldLayoutMkLst>
        </pc:sldLayoutChg>
        <pc:sldLayoutChg chg="del">
          <pc:chgData name="Nicoleta Madalina Stanga (2118508)" userId="S::2118508@student.uwtsd.ac.uk::3db0d415-9566-478c-b3b5-e2f2adaaf508" providerId="AD" clId="Web-{6BF310CD-F596-4405-9090-207120D514AE}" dt="2022-02-21T12:18:52.099" v="0"/>
          <pc:sldLayoutMkLst>
            <pc:docMk/>
            <pc:sldMasterMk cId="2371758177" sldId="2147483660"/>
            <pc:sldLayoutMk cId="3626050071" sldId="2147483664"/>
          </pc:sldLayoutMkLst>
        </pc:sldLayoutChg>
        <pc:sldLayoutChg chg="del">
          <pc:chgData name="Nicoleta Madalina Stanga (2118508)" userId="S::2118508@student.uwtsd.ac.uk::3db0d415-9566-478c-b3b5-e2f2adaaf508" providerId="AD" clId="Web-{6BF310CD-F596-4405-9090-207120D514AE}" dt="2022-02-21T12:18:52.099" v="0"/>
          <pc:sldLayoutMkLst>
            <pc:docMk/>
            <pc:sldMasterMk cId="2371758177" sldId="2147483660"/>
            <pc:sldLayoutMk cId="4223613637" sldId="2147483665"/>
          </pc:sldLayoutMkLst>
        </pc:sldLayoutChg>
        <pc:sldLayoutChg chg="del">
          <pc:chgData name="Nicoleta Madalina Stanga (2118508)" userId="S::2118508@student.uwtsd.ac.uk::3db0d415-9566-478c-b3b5-e2f2adaaf508" providerId="AD" clId="Web-{6BF310CD-F596-4405-9090-207120D514AE}" dt="2022-02-21T12:18:52.099" v="0"/>
          <pc:sldLayoutMkLst>
            <pc:docMk/>
            <pc:sldMasterMk cId="2371758177" sldId="2147483660"/>
            <pc:sldLayoutMk cId="986665687" sldId="2147483666"/>
          </pc:sldLayoutMkLst>
        </pc:sldLayoutChg>
        <pc:sldLayoutChg chg="del">
          <pc:chgData name="Nicoleta Madalina Stanga (2118508)" userId="S::2118508@student.uwtsd.ac.uk::3db0d415-9566-478c-b3b5-e2f2adaaf508" providerId="AD" clId="Web-{6BF310CD-F596-4405-9090-207120D514AE}" dt="2022-02-21T12:18:52.099" v="0"/>
          <pc:sldLayoutMkLst>
            <pc:docMk/>
            <pc:sldMasterMk cId="2371758177" sldId="2147483660"/>
            <pc:sldLayoutMk cId="2924672457" sldId="2147483667"/>
          </pc:sldLayoutMkLst>
        </pc:sldLayoutChg>
        <pc:sldLayoutChg chg="del">
          <pc:chgData name="Nicoleta Madalina Stanga (2118508)" userId="S::2118508@student.uwtsd.ac.uk::3db0d415-9566-478c-b3b5-e2f2adaaf508" providerId="AD" clId="Web-{6BF310CD-F596-4405-9090-207120D514AE}" dt="2022-02-21T12:18:52.099" v="0"/>
          <pc:sldLayoutMkLst>
            <pc:docMk/>
            <pc:sldMasterMk cId="2371758177" sldId="2147483660"/>
            <pc:sldLayoutMk cId="1650365514" sldId="2147483668"/>
          </pc:sldLayoutMkLst>
        </pc:sldLayoutChg>
        <pc:sldLayoutChg chg="del">
          <pc:chgData name="Nicoleta Madalina Stanga (2118508)" userId="S::2118508@student.uwtsd.ac.uk::3db0d415-9566-478c-b3b5-e2f2adaaf508" providerId="AD" clId="Web-{6BF310CD-F596-4405-9090-207120D514AE}" dt="2022-02-21T12:18:52.099" v="0"/>
          <pc:sldLayoutMkLst>
            <pc:docMk/>
            <pc:sldMasterMk cId="2371758177" sldId="2147483660"/>
            <pc:sldLayoutMk cId="746702124" sldId="2147483669"/>
          </pc:sldLayoutMkLst>
        </pc:sldLayoutChg>
        <pc:sldLayoutChg chg="del">
          <pc:chgData name="Nicoleta Madalina Stanga (2118508)" userId="S::2118508@student.uwtsd.ac.uk::3db0d415-9566-478c-b3b5-e2f2adaaf508" providerId="AD" clId="Web-{6BF310CD-F596-4405-9090-207120D514AE}" dt="2022-02-21T12:18:52.099" v="0"/>
          <pc:sldLayoutMkLst>
            <pc:docMk/>
            <pc:sldMasterMk cId="2371758177" sldId="2147483660"/>
            <pc:sldLayoutMk cId="61784523" sldId="2147483670"/>
          </pc:sldLayoutMkLst>
        </pc:sldLayoutChg>
        <pc:sldLayoutChg chg="del">
          <pc:chgData name="Nicoleta Madalina Stanga (2118508)" userId="S::2118508@student.uwtsd.ac.uk::3db0d415-9566-478c-b3b5-e2f2adaaf508" providerId="AD" clId="Web-{6BF310CD-F596-4405-9090-207120D514AE}" dt="2022-02-21T12:18:52.099" v="0"/>
          <pc:sldLayoutMkLst>
            <pc:docMk/>
            <pc:sldMasterMk cId="2371758177" sldId="2147483660"/>
            <pc:sldLayoutMk cId="1164236222" sldId="2147483671"/>
          </pc:sldLayoutMkLst>
        </pc:sldLayoutChg>
      </pc:sldMasterChg>
      <pc:sldMasterChg chg="add del addSldLayout delSldLayout">
        <pc:chgData name="Nicoleta Madalina Stanga (2118508)" userId="S::2118508@student.uwtsd.ac.uk::3db0d415-9566-478c-b3b5-e2f2adaaf508" providerId="AD" clId="Web-{6BF310CD-F596-4405-9090-207120D514AE}" dt="2022-02-21T12:20:10.773" v="26"/>
        <pc:sldMasterMkLst>
          <pc:docMk/>
          <pc:sldMasterMk cId="4239780977" sldId="2147483763"/>
        </pc:sldMasterMkLst>
        <pc:sldLayoutChg chg="add del">
          <pc:chgData name="Nicoleta Madalina Stanga (2118508)" userId="S::2118508@student.uwtsd.ac.uk::3db0d415-9566-478c-b3b5-e2f2adaaf508" providerId="AD" clId="Web-{6BF310CD-F596-4405-9090-207120D514AE}" dt="2022-02-21T12:20:10.773" v="26"/>
          <pc:sldLayoutMkLst>
            <pc:docMk/>
            <pc:sldMasterMk cId="4239780977" sldId="2147483763"/>
            <pc:sldLayoutMk cId="570807367" sldId="2147483752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73" v="26"/>
          <pc:sldLayoutMkLst>
            <pc:docMk/>
            <pc:sldMasterMk cId="4239780977" sldId="2147483763"/>
            <pc:sldLayoutMk cId="232374380" sldId="2147483753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73" v="26"/>
          <pc:sldLayoutMkLst>
            <pc:docMk/>
            <pc:sldMasterMk cId="4239780977" sldId="2147483763"/>
            <pc:sldLayoutMk cId="1631783941" sldId="2147483754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73" v="26"/>
          <pc:sldLayoutMkLst>
            <pc:docMk/>
            <pc:sldMasterMk cId="4239780977" sldId="2147483763"/>
            <pc:sldLayoutMk cId="1643938470" sldId="2147483755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73" v="26"/>
          <pc:sldLayoutMkLst>
            <pc:docMk/>
            <pc:sldMasterMk cId="4239780977" sldId="2147483763"/>
            <pc:sldLayoutMk cId="1246129938" sldId="2147483756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73" v="26"/>
          <pc:sldLayoutMkLst>
            <pc:docMk/>
            <pc:sldMasterMk cId="4239780977" sldId="2147483763"/>
            <pc:sldLayoutMk cId="2312232668" sldId="2147483757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73" v="26"/>
          <pc:sldLayoutMkLst>
            <pc:docMk/>
            <pc:sldMasterMk cId="4239780977" sldId="2147483763"/>
            <pc:sldLayoutMk cId="2267815007" sldId="2147483758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73" v="26"/>
          <pc:sldLayoutMkLst>
            <pc:docMk/>
            <pc:sldMasterMk cId="4239780977" sldId="2147483763"/>
            <pc:sldLayoutMk cId="1503164879" sldId="2147483759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73" v="26"/>
          <pc:sldLayoutMkLst>
            <pc:docMk/>
            <pc:sldMasterMk cId="4239780977" sldId="2147483763"/>
            <pc:sldLayoutMk cId="352626250" sldId="2147483760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73" v="26"/>
          <pc:sldLayoutMkLst>
            <pc:docMk/>
            <pc:sldMasterMk cId="4239780977" sldId="2147483763"/>
            <pc:sldLayoutMk cId="492117610" sldId="2147483761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73" v="26"/>
          <pc:sldLayoutMkLst>
            <pc:docMk/>
            <pc:sldMasterMk cId="4239780977" sldId="2147483763"/>
            <pc:sldLayoutMk cId="1351693813" sldId="2147483762"/>
          </pc:sldLayoutMkLst>
        </pc:sldLayoutChg>
      </pc:sldMasterChg>
      <pc:sldMasterChg chg="add del addSldLayout delSldLayout">
        <pc:chgData name="Nicoleta Madalina Stanga (2118508)" userId="S::2118508@student.uwtsd.ac.uk::3db0d415-9566-478c-b3b5-e2f2adaaf508" providerId="AD" clId="Web-{6BF310CD-F596-4405-9090-207120D514AE}" dt="2022-02-21T12:20:10.742" v="25"/>
        <pc:sldMasterMkLst>
          <pc:docMk/>
          <pc:sldMasterMk cId="2736786200" sldId="2147483787"/>
        </pc:sldMasterMkLst>
        <pc:sldLayoutChg chg="add del">
          <pc:chgData name="Nicoleta Madalina Stanga (2118508)" userId="S::2118508@student.uwtsd.ac.uk::3db0d415-9566-478c-b3b5-e2f2adaaf508" providerId="AD" clId="Web-{6BF310CD-F596-4405-9090-207120D514AE}" dt="2022-02-21T12:20:10.742" v="25"/>
          <pc:sldLayoutMkLst>
            <pc:docMk/>
            <pc:sldMasterMk cId="2736786200" sldId="2147483787"/>
            <pc:sldLayoutMk cId="10279132" sldId="2147483776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42" v="25"/>
          <pc:sldLayoutMkLst>
            <pc:docMk/>
            <pc:sldMasterMk cId="2736786200" sldId="2147483787"/>
            <pc:sldLayoutMk cId="4490923" sldId="2147483777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42" v="25"/>
          <pc:sldLayoutMkLst>
            <pc:docMk/>
            <pc:sldMasterMk cId="2736786200" sldId="2147483787"/>
            <pc:sldLayoutMk cId="4146562311" sldId="2147483778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42" v="25"/>
          <pc:sldLayoutMkLst>
            <pc:docMk/>
            <pc:sldMasterMk cId="2736786200" sldId="2147483787"/>
            <pc:sldLayoutMk cId="3379544824" sldId="2147483779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42" v="25"/>
          <pc:sldLayoutMkLst>
            <pc:docMk/>
            <pc:sldMasterMk cId="2736786200" sldId="2147483787"/>
            <pc:sldLayoutMk cId="41504595" sldId="2147483780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42" v="25"/>
          <pc:sldLayoutMkLst>
            <pc:docMk/>
            <pc:sldMasterMk cId="2736786200" sldId="2147483787"/>
            <pc:sldLayoutMk cId="4141736211" sldId="2147483781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42" v="25"/>
          <pc:sldLayoutMkLst>
            <pc:docMk/>
            <pc:sldMasterMk cId="2736786200" sldId="2147483787"/>
            <pc:sldLayoutMk cId="2340418272" sldId="2147483782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42" v="25"/>
          <pc:sldLayoutMkLst>
            <pc:docMk/>
            <pc:sldMasterMk cId="2736786200" sldId="2147483787"/>
            <pc:sldLayoutMk cId="1553899971" sldId="2147483783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42" v="25"/>
          <pc:sldLayoutMkLst>
            <pc:docMk/>
            <pc:sldMasterMk cId="2736786200" sldId="2147483787"/>
            <pc:sldLayoutMk cId="272984076" sldId="2147483784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42" v="25"/>
          <pc:sldLayoutMkLst>
            <pc:docMk/>
            <pc:sldMasterMk cId="2736786200" sldId="2147483787"/>
            <pc:sldLayoutMk cId="2485278969" sldId="2147483785"/>
          </pc:sldLayoutMkLst>
        </pc:sldLayoutChg>
        <pc:sldLayoutChg chg="add del">
          <pc:chgData name="Nicoleta Madalina Stanga (2118508)" userId="S::2118508@student.uwtsd.ac.uk::3db0d415-9566-478c-b3b5-e2f2adaaf508" providerId="AD" clId="Web-{6BF310CD-F596-4405-9090-207120D514AE}" dt="2022-02-21T12:20:10.742" v="25"/>
          <pc:sldLayoutMkLst>
            <pc:docMk/>
            <pc:sldMasterMk cId="2736786200" sldId="2147483787"/>
            <pc:sldLayoutMk cId="2923881234" sldId="2147483786"/>
          </pc:sldLayoutMkLst>
        </pc:sldLayoutChg>
      </pc:sldMasterChg>
      <pc:sldMasterChg chg="add del mod addSldLayout delSldLayout modSldLayout">
        <pc:chgData name="Nicoleta Madalina Stanga (2118508)" userId="S::2118508@student.uwtsd.ac.uk::3db0d415-9566-478c-b3b5-e2f2adaaf508" providerId="AD" clId="Web-{6BF310CD-F596-4405-9090-207120D514AE}" dt="2022-02-22T14:26:03.767" v="389"/>
        <pc:sldMasterMkLst>
          <pc:docMk/>
          <pc:sldMasterMk cId="1018614310" sldId="2147483800"/>
        </pc:sldMasterMkLst>
        <pc:sldLayoutChg chg="add del mod">
          <pc:chgData name="Nicoleta Madalina Stanga (2118508)" userId="S::2118508@student.uwtsd.ac.uk::3db0d415-9566-478c-b3b5-e2f2adaaf508" providerId="AD" clId="Web-{6BF310CD-F596-4405-9090-207120D514AE}" dt="2022-02-22T14:26:03.767" v="389"/>
          <pc:sldLayoutMkLst>
            <pc:docMk/>
            <pc:sldMasterMk cId="1018614310" sldId="2147483800"/>
            <pc:sldLayoutMk cId="1347982139" sldId="2147483789"/>
          </pc:sldLayoutMkLst>
        </pc:sldLayoutChg>
        <pc:sldLayoutChg chg="add del mod">
          <pc:chgData name="Nicoleta Madalina Stanga (2118508)" userId="S::2118508@student.uwtsd.ac.uk::3db0d415-9566-478c-b3b5-e2f2adaaf508" providerId="AD" clId="Web-{6BF310CD-F596-4405-9090-207120D514AE}" dt="2022-02-22T14:26:03.767" v="389"/>
          <pc:sldLayoutMkLst>
            <pc:docMk/>
            <pc:sldMasterMk cId="1018614310" sldId="2147483800"/>
            <pc:sldLayoutMk cId="3817771699" sldId="2147483790"/>
          </pc:sldLayoutMkLst>
        </pc:sldLayoutChg>
        <pc:sldLayoutChg chg="add del mod">
          <pc:chgData name="Nicoleta Madalina Stanga (2118508)" userId="S::2118508@student.uwtsd.ac.uk::3db0d415-9566-478c-b3b5-e2f2adaaf508" providerId="AD" clId="Web-{6BF310CD-F596-4405-9090-207120D514AE}" dt="2022-02-22T14:26:03.767" v="389"/>
          <pc:sldLayoutMkLst>
            <pc:docMk/>
            <pc:sldMasterMk cId="1018614310" sldId="2147483800"/>
            <pc:sldLayoutMk cId="1879200647" sldId="2147483791"/>
          </pc:sldLayoutMkLst>
        </pc:sldLayoutChg>
        <pc:sldLayoutChg chg="add del mod">
          <pc:chgData name="Nicoleta Madalina Stanga (2118508)" userId="S::2118508@student.uwtsd.ac.uk::3db0d415-9566-478c-b3b5-e2f2adaaf508" providerId="AD" clId="Web-{6BF310CD-F596-4405-9090-207120D514AE}" dt="2022-02-22T14:26:03.767" v="389"/>
          <pc:sldLayoutMkLst>
            <pc:docMk/>
            <pc:sldMasterMk cId="1018614310" sldId="2147483800"/>
            <pc:sldLayoutMk cId="3333007463" sldId="2147483792"/>
          </pc:sldLayoutMkLst>
        </pc:sldLayoutChg>
        <pc:sldLayoutChg chg="add del mod">
          <pc:chgData name="Nicoleta Madalina Stanga (2118508)" userId="S::2118508@student.uwtsd.ac.uk::3db0d415-9566-478c-b3b5-e2f2adaaf508" providerId="AD" clId="Web-{6BF310CD-F596-4405-9090-207120D514AE}" dt="2022-02-22T14:26:03.767" v="389"/>
          <pc:sldLayoutMkLst>
            <pc:docMk/>
            <pc:sldMasterMk cId="1018614310" sldId="2147483800"/>
            <pc:sldLayoutMk cId="2727574193" sldId="2147483793"/>
          </pc:sldLayoutMkLst>
        </pc:sldLayoutChg>
        <pc:sldLayoutChg chg="add del mod">
          <pc:chgData name="Nicoleta Madalina Stanga (2118508)" userId="S::2118508@student.uwtsd.ac.uk::3db0d415-9566-478c-b3b5-e2f2adaaf508" providerId="AD" clId="Web-{6BF310CD-F596-4405-9090-207120D514AE}" dt="2022-02-22T14:26:03.767" v="389"/>
          <pc:sldLayoutMkLst>
            <pc:docMk/>
            <pc:sldMasterMk cId="1018614310" sldId="2147483800"/>
            <pc:sldLayoutMk cId="23615425" sldId="2147483794"/>
          </pc:sldLayoutMkLst>
        </pc:sldLayoutChg>
        <pc:sldLayoutChg chg="add del mod">
          <pc:chgData name="Nicoleta Madalina Stanga (2118508)" userId="S::2118508@student.uwtsd.ac.uk::3db0d415-9566-478c-b3b5-e2f2adaaf508" providerId="AD" clId="Web-{6BF310CD-F596-4405-9090-207120D514AE}" dt="2022-02-22T14:26:03.767" v="389"/>
          <pc:sldLayoutMkLst>
            <pc:docMk/>
            <pc:sldMasterMk cId="1018614310" sldId="2147483800"/>
            <pc:sldLayoutMk cId="4273481308" sldId="2147483795"/>
          </pc:sldLayoutMkLst>
        </pc:sldLayoutChg>
        <pc:sldLayoutChg chg="add del mod">
          <pc:chgData name="Nicoleta Madalina Stanga (2118508)" userId="S::2118508@student.uwtsd.ac.uk::3db0d415-9566-478c-b3b5-e2f2adaaf508" providerId="AD" clId="Web-{6BF310CD-F596-4405-9090-207120D514AE}" dt="2022-02-22T14:26:03.767" v="389"/>
          <pc:sldLayoutMkLst>
            <pc:docMk/>
            <pc:sldMasterMk cId="1018614310" sldId="2147483800"/>
            <pc:sldLayoutMk cId="1143808642" sldId="2147483796"/>
          </pc:sldLayoutMkLst>
        </pc:sldLayoutChg>
        <pc:sldLayoutChg chg="add del mod">
          <pc:chgData name="Nicoleta Madalina Stanga (2118508)" userId="S::2118508@student.uwtsd.ac.uk::3db0d415-9566-478c-b3b5-e2f2adaaf508" providerId="AD" clId="Web-{6BF310CD-F596-4405-9090-207120D514AE}" dt="2022-02-22T14:26:03.767" v="389"/>
          <pc:sldLayoutMkLst>
            <pc:docMk/>
            <pc:sldMasterMk cId="1018614310" sldId="2147483800"/>
            <pc:sldLayoutMk cId="1363931412" sldId="2147483797"/>
          </pc:sldLayoutMkLst>
        </pc:sldLayoutChg>
        <pc:sldLayoutChg chg="add del mod">
          <pc:chgData name="Nicoleta Madalina Stanga (2118508)" userId="S::2118508@student.uwtsd.ac.uk::3db0d415-9566-478c-b3b5-e2f2adaaf508" providerId="AD" clId="Web-{6BF310CD-F596-4405-9090-207120D514AE}" dt="2022-02-22T14:26:03.767" v="389"/>
          <pc:sldLayoutMkLst>
            <pc:docMk/>
            <pc:sldMasterMk cId="1018614310" sldId="2147483800"/>
            <pc:sldLayoutMk cId="1908459550" sldId="2147483798"/>
          </pc:sldLayoutMkLst>
        </pc:sldLayoutChg>
        <pc:sldLayoutChg chg="add del mod">
          <pc:chgData name="Nicoleta Madalina Stanga (2118508)" userId="S::2118508@student.uwtsd.ac.uk::3db0d415-9566-478c-b3b5-e2f2adaaf508" providerId="AD" clId="Web-{6BF310CD-F596-4405-9090-207120D514AE}" dt="2022-02-22T14:26:03.767" v="389"/>
          <pc:sldLayoutMkLst>
            <pc:docMk/>
            <pc:sldMasterMk cId="1018614310" sldId="2147483800"/>
            <pc:sldLayoutMk cId="3293839018" sldId="2147483799"/>
          </pc:sldLayoutMkLst>
        </pc:sldLayoutChg>
      </pc:sldMasterChg>
      <pc:sldMasterChg chg="add del addSldLayout delSldLayout modSldLayout">
        <pc:chgData name="Nicoleta Madalina Stanga (2118508)" userId="S::2118508@student.uwtsd.ac.uk::3db0d415-9566-478c-b3b5-e2f2adaaf508" providerId="AD" clId="Web-{6BF310CD-F596-4405-9090-207120D514AE}" dt="2022-02-22T14:26:09.892" v="390"/>
        <pc:sldMasterMkLst>
          <pc:docMk/>
          <pc:sldMasterMk cId="2025743288" sldId="2147483801"/>
        </pc:sldMasterMkLst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706244994" sldId="214748380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2798941292" sldId="214748380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964056034" sldId="214748380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1679581586" sldId="214748380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3066672556" sldId="214748380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2108572202" sldId="214748380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476524852" sldId="2147483808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1293149664" sldId="2147483809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4209338745" sldId="214748381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1685267131" sldId="214748381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1749453737" sldId="214748381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2332468482" sldId="214748381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149824562" sldId="214748381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2682558068" sldId="214748381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3394192975" sldId="214748381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2190356695" sldId="214748381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09.892" v="390"/>
          <pc:sldLayoutMkLst>
            <pc:docMk/>
            <pc:sldMasterMk cId="2025743288" sldId="2147483801"/>
            <pc:sldLayoutMk cId="1334104830" sldId="2147483818"/>
          </pc:sldLayoutMkLst>
        </pc:sldLayoutChg>
      </pc:sldMasterChg>
      <pc:sldMasterChg chg="add del addSldLayout delSldLayout modSldLayout">
        <pc:chgData name="Nicoleta Madalina Stanga (2118508)" userId="S::2118508@student.uwtsd.ac.uk::3db0d415-9566-478c-b3b5-e2f2adaaf508" providerId="AD" clId="Web-{6BF310CD-F596-4405-9090-207120D514AE}" dt="2022-02-22T14:26:15.298" v="391"/>
        <pc:sldMasterMkLst>
          <pc:docMk/>
          <pc:sldMasterMk cId="4235282862" sldId="2147483819"/>
        </pc:sldMasterMkLst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15.298" v="391"/>
          <pc:sldLayoutMkLst>
            <pc:docMk/>
            <pc:sldMasterMk cId="4235282862" sldId="2147483819"/>
            <pc:sldLayoutMk cId="3323054607" sldId="214748382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15.298" v="391"/>
          <pc:sldLayoutMkLst>
            <pc:docMk/>
            <pc:sldMasterMk cId="4235282862" sldId="2147483819"/>
            <pc:sldLayoutMk cId="1654160930" sldId="214748382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15.298" v="391"/>
          <pc:sldLayoutMkLst>
            <pc:docMk/>
            <pc:sldMasterMk cId="4235282862" sldId="2147483819"/>
            <pc:sldLayoutMk cId="3507534983" sldId="214748382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15.298" v="391"/>
          <pc:sldLayoutMkLst>
            <pc:docMk/>
            <pc:sldMasterMk cId="4235282862" sldId="2147483819"/>
            <pc:sldLayoutMk cId="2619846696" sldId="214748382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15.298" v="391"/>
          <pc:sldLayoutMkLst>
            <pc:docMk/>
            <pc:sldMasterMk cId="4235282862" sldId="2147483819"/>
            <pc:sldLayoutMk cId="3672667767" sldId="214748382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15.298" v="391"/>
          <pc:sldLayoutMkLst>
            <pc:docMk/>
            <pc:sldMasterMk cId="4235282862" sldId="2147483819"/>
            <pc:sldLayoutMk cId="1347400460" sldId="214748382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15.298" v="391"/>
          <pc:sldLayoutMkLst>
            <pc:docMk/>
            <pc:sldMasterMk cId="4235282862" sldId="2147483819"/>
            <pc:sldLayoutMk cId="2516180620" sldId="214748382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15.298" v="391"/>
          <pc:sldLayoutMkLst>
            <pc:docMk/>
            <pc:sldMasterMk cId="4235282862" sldId="2147483819"/>
            <pc:sldLayoutMk cId="4186139282" sldId="214748382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15.298" v="391"/>
          <pc:sldLayoutMkLst>
            <pc:docMk/>
            <pc:sldMasterMk cId="4235282862" sldId="2147483819"/>
            <pc:sldLayoutMk cId="657370125" sldId="2147483828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15.298" v="391"/>
          <pc:sldLayoutMkLst>
            <pc:docMk/>
            <pc:sldMasterMk cId="4235282862" sldId="2147483819"/>
            <pc:sldLayoutMk cId="536506225" sldId="2147483829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15.298" v="391"/>
          <pc:sldLayoutMkLst>
            <pc:docMk/>
            <pc:sldMasterMk cId="4235282862" sldId="2147483819"/>
            <pc:sldLayoutMk cId="2235548500" sldId="2147483830"/>
          </pc:sldLayoutMkLst>
        </pc:sldLayoutChg>
      </pc:sldMasterChg>
      <pc:sldMasterChg chg="add del addSldLayout delSldLayout modSldLayout">
        <pc:chgData name="Nicoleta Madalina Stanga (2118508)" userId="S::2118508@student.uwtsd.ac.uk::3db0d415-9566-478c-b3b5-e2f2adaaf508" providerId="AD" clId="Web-{6BF310CD-F596-4405-9090-207120D514AE}" dt="2022-02-22T14:26:37.658" v="392"/>
        <pc:sldMasterMkLst>
          <pc:docMk/>
          <pc:sldMasterMk cId="1139976039" sldId="2147483831"/>
        </pc:sldMasterMkLst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4184567065" sldId="214748383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2374899056" sldId="214748383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997636196" sldId="214748383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3539579312" sldId="214748383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1987393631" sldId="214748383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3408952347" sldId="214748383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1547858329" sldId="2147483838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3518853076" sldId="2147483839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2370328189" sldId="214748384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3590224522" sldId="214748384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3319537065" sldId="214748384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2582101901" sldId="214748384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6517605" sldId="214748384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3120279969" sldId="214748384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576230617" sldId="214748384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2887463707" sldId="214748384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37.658" v="392"/>
          <pc:sldLayoutMkLst>
            <pc:docMk/>
            <pc:sldMasterMk cId="1139976039" sldId="2147483831"/>
            <pc:sldLayoutMk cId="1401630928" sldId="2147483848"/>
          </pc:sldLayoutMkLst>
        </pc:sldLayoutChg>
      </pc:sldMasterChg>
      <pc:sldMasterChg chg="add del addSldLayout delSldLayout modSldLayout">
        <pc:chgData name="Nicoleta Madalina Stanga (2118508)" userId="S::2118508@student.uwtsd.ac.uk::3db0d415-9566-478c-b3b5-e2f2adaaf508" providerId="AD" clId="Web-{6BF310CD-F596-4405-9090-207120D514AE}" dt="2022-02-22T14:26:53.846" v="393"/>
        <pc:sldMasterMkLst>
          <pc:docMk/>
          <pc:sldMasterMk cId="469435971" sldId="2147483849"/>
        </pc:sldMasterMkLst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3.846" v="393"/>
          <pc:sldLayoutMkLst>
            <pc:docMk/>
            <pc:sldMasterMk cId="469435971" sldId="2147483849"/>
            <pc:sldLayoutMk cId="3047885514" sldId="214748385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3.846" v="393"/>
          <pc:sldLayoutMkLst>
            <pc:docMk/>
            <pc:sldMasterMk cId="469435971" sldId="2147483849"/>
            <pc:sldLayoutMk cId="2051940967" sldId="214748385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3.846" v="393"/>
          <pc:sldLayoutMkLst>
            <pc:docMk/>
            <pc:sldMasterMk cId="469435971" sldId="2147483849"/>
            <pc:sldLayoutMk cId="3707594067" sldId="214748385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3.846" v="393"/>
          <pc:sldLayoutMkLst>
            <pc:docMk/>
            <pc:sldMasterMk cId="469435971" sldId="2147483849"/>
            <pc:sldLayoutMk cId="1879105490" sldId="214748385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3.846" v="393"/>
          <pc:sldLayoutMkLst>
            <pc:docMk/>
            <pc:sldMasterMk cId="469435971" sldId="2147483849"/>
            <pc:sldLayoutMk cId="2194203542" sldId="214748385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3.846" v="393"/>
          <pc:sldLayoutMkLst>
            <pc:docMk/>
            <pc:sldMasterMk cId="469435971" sldId="2147483849"/>
            <pc:sldLayoutMk cId="1037859507" sldId="214748385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3.846" v="393"/>
          <pc:sldLayoutMkLst>
            <pc:docMk/>
            <pc:sldMasterMk cId="469435971" sldId="2147483849"/>
            <pc:sldLayoutMk cId="3773391452" sldId="214748385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3.846" v="393"/>
          <pc:sldLayoutMkLst>
            <pc:docMk/>
            <pc:sldMasterMk cId="469435971" sldId="2147483849"/>
            <pc:sldLayoutMk cId="1787866600" sldId="214748385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3.846" v="393"/>
          <pc:sldLayoutMkLst>
            <pc:docMk/>
            <pc:sldMasterMk cId="469435971" sldId="2147483849"/>
            <pc:sldLayoutMk cId="2570531263" sldId="2147483858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3.846" v="393"/>
          <pc:sldLayoutMkLst>
            <pc:docMk/>
            <pc:sldMasterMk cId="469435971" sldId="2147483849"/>
            <pc:sldLayoutMk cId="3099647858" sldId="2147483859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3.846" v="393"/>
          <pc:sldLayoutMkLst>
            <pc:docMk/>
            <pc:sldMasterMk cId="469435971" sldId="2147483849"/>
            <pc:sldLayoutMk cId="2631573117" sldId="214748386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3.846" v="393"/>
          <pc:sldLayoutMkLst>
            <pc:docMk/>
            <pc:sldMasterMk cId="469435971" sldId="2147483849"/>
            <pc:sldLayoutMk cId="2821328241" sldId="214748386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3.846" v="393"/>
          <pc:sldLayoutMkLst>
            <pc:docMk/>
            <pc:sldMasterMk cId="469435971" sldId="2147483849"/>
            <pc:sldLayoutMk cId="703036696" sldId="214748386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3.846" v="393"/>
          <pc:sldLayoutMkLst>
            <pc:docMk/>
            <pc:sldMasterMk cId="469435971" sldId="2147483849"/>
            <pc:sldLayoutMk cId="488967564" sldId="2147483863"/>
          </pc:sldLayoutMkLst>
        </pc:sldLayoutChg>
      </pc:sldMasterChg>
      <pc:sldMasterChg chg="add del addSldLayout delSldLayout modSldLayout">
        <pc:chgData name="Nicoleta Madalina Stanga (2118508)" userId="S::2118508@student.uwtsd.ac.uk::3db0d415-9566-478c-b3b5-e2f2adaaf508" providerId="AD" clId="Web-{6BF310CD-F596-4405-9090-207120D514AE}" dt="2022-02-22T14:26:57.956" v="394"/>
        <pc:sldMasterMkLst>
          <pc:docMk/>
          <pc:sldMasterMk cId="3603478243" sldId="2147483864"/>
        </pc:sldMasterMkLst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7.956" v="394"/>
          <pc:sldLayoutMkLst>
            <pc:docMk/>
            <pc:sldMasterMk cId="3603478243" sldId="2147483864"/>
            <pc:sldLayoutMk cId="2859243735" sldId="214748386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7.956" v="394"/>
          <pc:sldLayoutMkLst>
            <pc:docMk/>
            <pc:sldMasterMk cId="3603478243" sldId="2147483864"/>
            <pc:sldLayoutMk cId="2634342754" sldId="214748386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7.956" v="394"/>
          <pc:sldLayoutMkLst>
            <pc:docMk/>
            <pc:sldMasterMk cId="3603478243" sldId="2147483864"/>
            <pc:sldLayoutMk cId="1412513641" sldId="214748386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7.956" v="394"/>
          <pc:sldLayoutMkLst>
            <pc:docMk/>
            <pc:sldMasterMk cId="3603478243" sldId="2147483864"/>
            <pc:sldLayoutMk cId="1017473756" sldId="2147483868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7.956" v="394"/>
          <pc:sldLayoutMkLst>
            <pc:docMk/>
            <pc:sldMasterMk cId="3603478243" sldId="2147483864"/>
            <pc:sldLayoutMk cId="1215266689" sldId="2147483869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7.956" v="394"/>
          <pc:sldLayoutMkLst>
            <pc:docMk/>
            <pc:sldMasterMk cId="3603478243" sldId="2147483864"/>
            <pc:sldLayoutMk cId="837513475" sldId="214748387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7.956" v="394"/>
          <pc:sldLayoutMkLst>
            <pc:docMk/>
            <pc:sldMasterMk cId="3603478243" sldId="2147483864"/>
            <pc:sldLayoutMk cId="703437752" sldId="214748387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7.956" v="394"/>
          <pc:sldLayoutMkLst>
            <pc:docMk/>
            <pc:sldMasterMk cId="3603478243" sldId="2147483864"/>
            <pc:sldLayoutMk cId="1870929859" sldId="214748387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7.956" v="394"/>
          <pc:sldLayoutMkLst>
            <pc:docMk/>
            <pc:sldMasterMk cId="3603478243" sldId="2147483864"/>
            <pc:sldLayoutMk cId="553780931" sldId="214748387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7.956" v="394"/>
          <pc:sldLayoutMkLst>
            <pc:docMk/>
            <pc:sldMasterMk cId="3603478243" sldId="2147483864"/>
            <pc:sldLayoutMk cId="2109263794" sldId="214748387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6:57.956" v="394"/>
          <pc:sldLayoutMkLst>
            <pc:docMk/>
            <pc:sldMasterMk cId="3603478243" sldId="2147483864"/>
            <pc:sldLayoutMk cId="3961691419" sldId="2147483875"/>
          </pc:sldLayoutMkLst>
        </pc:sldLayoutChg>
      </pc:sldMasterChg>
      <pc:sldMasterChg chg="add del addSldLayout delSldLayout modSldLayout">
        <pc:chgData name="Nicoleta Madalina Stanga (2118508)" userId="S::2118508@student.uwtsd.ac.uk::3db0d415-9566-478c-b3b5-e2f2adaaf508" providerId="AD" clId="Web-{6BF310CD-F596-4405-9090-207120D514AE}" dt="2022-02-22T14:27:02.315" v="395"/>
        <pc:sldMasterMkLst>
          <pc:docMk/>
          <pc:sldMasterMk cId="4256548947" sldId="2147483876"/>
        </pc:sldMasterMkLst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7:02.315" v="395"/>
          <pc:sldLayoutMkLst>
            <pc:docMk/>
            <pc:sldMasterMk cId="4256548947" sldId="2147483876"/>
            <pc:sldLayoutMk cId="2673862914" sldId="214748387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7:02.315" v="395"/>
          <pc:sldLayoutMkLst>
            <pc:docMk/>
            <pc:sldMasterMk cId="4256548947" sldId="2147483876"/>
            <pc:sldLayoutMk cId="1541218021" sldId="2147483878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7:02.315" v="395"/>
          <pc:sldLayoutMkLst>
            <pc:docMk/>
            <pc:sldMasterMk cId="4256548947" sldId="2147483876"/>
            <pc:sldLayoutMk cId="1625083454" sldId="2147483879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7:02.315" v="395"/>
          <pc:sldLayoutMkLst>
            <pc:docMk/>
            <pc:sldMasterMk cId="4256548947" sldId="2147483876"/>
            <pc:sldLayoutMk cId="2140336346" sldId="214748388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7:02.315" v="395"/>
          <pc:sldLayoutMkLst>
            <pc:docMk/>
            <pc:sldMasterMk cId="4256548947" sldId="2147483876"/>
            <pc:sldLayoutMk cId="785661401" sldId="214748388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7:02.315" v="395"/>
          <pc:sldLayoutMkLst>
            <pc:docMk/>
            <pc:sldMasterMk cId="4256548947" sldId="2147483876"/>
            <pc:sldLayoutMk cId="850025315" sldId="214748388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7:02.315" v="395"/>
          <pc:sldLayoutMkLst>
            <pc:docMk/>
            <pc:sldMasterMk cId="4256548947" sldId="2147483876"/>
            <pc:sldLayoutMk cId="3987324343" sldId="214748388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7:02.315" v="395"/>
          <pc:sldLayoutMkLst>
            <pc:docMk/>
            <pc:sldMasterMk cId="4256548947" sldId="2147483876"/>
            <pc:sldLayoutMk cId="3178141039" sldId="214748388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7:02.315" v="395"/>
          <pc:sldLayoutMkLst>
            <pc:docMk/>
            <pc:sldMasterMk cId="4256548947" sldId="2147483876"/>
            <pc:sldLayoutMk cId="3257863289" sldId="214748388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7:02.315" v="395"/>
          <pc:sldLayoutMkLst>
            <pc:docMk/>
            <pc:sldMasterMk cId="4256548947" sldId="2147483876"/>
            <pc:sldLayoutMk cId="430988129" sldId="214748388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27:02.315" v="395"/>
          <pc:sldLayoutMkLst>
            <pc:docMk/>
            <pc:sldMasterMk cId="4256548947" sldId="2147483876"/>
            <pc:sldLayoutMk cId="2144593503" sldId="2147483887"/>
          </pc:sldLayoutMkLst>
        </pc:sldLayoutChg>
      </pc:sldMasterChg>
      <pc:sldMasterChg chg="add del addSldLayout delSldLayout modSldLayout">
        <pc:chgData name="Nicoleta Madalina Stanga (2118508)" userId="S::2118508@student.uwtsd.ac.uk::3db0d415-9566-478c-b3b5-e2f2adaaf508" providerId="AD" clId="Web-{6BF310CD-F596-4405-9090-207120D514AE}" dt="2022-02-22T14:49:01.004" v="509"/>
        <pc:sldMasterMkLst>
          <pc:docMk/>
          <pc:sldMasterMk cId="2762532241" sldId="2147483888"/>
        </pc:sldMasterMkLst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343974210" sldId="2147483889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3097003505" sldId="214748389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3455185075" sldId="214748389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1459606412" sldId="214748389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168649958" sldId="214748389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3180906423" sldId="214748389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1070339495" sldId="214748389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1066532959" sldId="214748389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2658655130" sldId="214748389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436828074" sldId="2147483898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3320675117" sldId="2147483899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3626804498" sldId="214748390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1008284062" sldId="214748390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805348334" sldId="214748390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2815365991" sldId="214748390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476506927" sldId="214748390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01.004" v="509"/>
          <pc:sldLayoutMkLst>
            <pc:docMk/>
            <pc:sldMasterMk cId="2762532241" sldId="2147483888"/>
            <pc:sldLayoutMk cId="229394350" sldId="2147483905"/>
          </pc:sldLayoutMkLst>
        </pc:sldLayoutChg>
      </pc:sldMasterChg>
      <pc:sldMasterChg chg="add del addSldLayout delSldLayout modSldLayout">
        <pc:chgData name="Nicoleta Madalina Stanga (2118508)" userId="S::2118508@student.uwtsd.ac.uk::3db0d415-9566-478c-b3b5-e2f2adaaf508" providerId="AD" clId="Web-{6BF310CD-F596-4405-9090-207120D514AE}" dt="2022-02-22T14:49:18.271" v="510"/>
        <pc:sldMasterMkLst>
          <pc:docMk/>
          <pc:sldMasterMk cId="3133129442" sldId="2147483906"/>
        </pc:sldMasterMkLst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3255777033" sldId="214748390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3554123048" sldId="2147483908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3655989603" sldId="2147483909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1581028768" sldId="214748391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1049368305" sldId="214748391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3064824058" sldId="214748391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2761009823" sldId="214748391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3104659332" sldId="214748391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2397417845" sldId="214748391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2670209005" sldId="214748391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1909638309" sldId="214748391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3009099503" sldId="2147483918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1844144254" sldId="2147483919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2177499992" sldId="214748392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2443568904" sldId="214748392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49:18.271" v="510"/>
          <pc:sldLayoutMkLst>
            <pc:docMk/>
            <pc:sldMasterMk cId="3133129442" sldId="2147483906"/>
            <pc:sldLayoutMk cId="392468531" sldId="2147483922"/>
          </pc:sldLayoutMkLst>
        </pc:sldLayoutChg>
      </pc:sldMasterChg>
      <pc:sldMasterChg chg="add del addSldLayout delSldLayout modSldLayout">
        <pc:chgData name="Nicoleta Madalina Stanga (2118508)" userId="S::2118508@student.uwtsd.ac.uk::3db0d415-9566-478c-b3b5-e2f2adaaf508" providerId="AD" clId="Web-{6BF310CD-F596-4405-9090-207120D514AE}" dt="2022-02-22T14:59:24.086" v="514"/>
        <pc:sldMasterMkLst>
          <pc:docMk/>
          <pc:sldMasterMk cId="2525834209" sldId="2147483923"/>
        </pc:sldMasterMkLst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1531449967" sldId="214748392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860171571" sldId="214748392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967086596" sldId="214748392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3006959195" sldId="214748392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2146180261" sldId="2147483928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967957266" sldId="2147483929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60285919" sldId="214748393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1493353714" sldId="214748393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691272523" sldId="214748393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3181427907" sldId="214748393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2105068780" sldId="214748393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2171549854" sldId="214748393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1582221427" sldId="214748393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2185311714" sldId="214748393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1664849995" sldId="2147483938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24.086" v="514"/>
          <pc:sldLayoutMkLst>
            <pc:docMk/>
            <pc:sldMasterMk cId="2525834209" sldId="2147483923"/>
            <pc:sldLayoutMk cId="2958057396" sldId="2147483939"/>
          </pc:sldLayoutMkLst>
        </pc:sldLayoutChg>
      </pc:sldMasterChg>
      <pc:sldMasterChg chg="add del addSldLayout delSldLayout modSldLayout">
        <pc:chgData name="Nicoleta Madalina Stanga (2118508)" userId="S::2118508@student.uwtsd.ac.uk::3db0d415-9566-478c-b3b5-e2f2adaaf508" providerId="AD" clId="Web-{6BF310CD-F596-4405-9090-207120D514AE}" dt="2022-02-22T14:59:36.290" v="515"/>
        <pc:sldMasterMkLst>
          <pc:docMk/>
          <pc:sldMasterMk cId="1773552716" sldId="2147483940"/>
        </pc:sldMasterMkLst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735581505" sldId="214748394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2057712634" sldId="214748394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368688324" sldId="214748394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3888638422" sldId="214748394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993420946" sldId="214748394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3759338586" sldId="214748394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256874482" sldId="214748394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759653643" sldId="2147483948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1384815119" sldId="2147483949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3468544144" sldId="214748395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399287196" sldId="214748395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778353674" sldId="214748395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3732923491" sldId="214748395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2905272833" sldId="214748395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3884328124" sldId="214748395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411079721" sldId="214748395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2T14:59:36.290" v="515"/>
          <pc:sldLayoutMkLst>
            <pc:docMk/>
            <pc:sldMasterMk cId="1773552716" sldId="2147483940"/>
            <pc:sldLayoutMk cId="3789391646" sldId="2147483957"/>
          </pc:sldLayoutMkLst>
        </pc:sldLayoutChg>
      </pc:sldMasterChg>
      <pc:sldMasterChg chg="add del addSldLayout delSldLayout modSldLayout">
        <pc:chgData name="Nicoleta Madalina Stanga (2118508)" userId="S::2118508@student.uwtsd.ac.uk::3db0d415-9566-478c-b3b5-e2f2adaaf508" providerId="AD" clId="Web-{6BF310CD-F596-4405-9090-207120D514AE}" dt="2022-02-23T02:03:53.082" v="2070"/>
        <pc:sldMasterMkLst>
          <pc:docMk/>
          <pc:sldMasterMk cId="1978827410" sldId="2147483958"/>
        </pc:sldMasterMkLst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3.082" v="2070"/>
          <pc:sldLayoutMkLst>
            <pc:docMk/>
            <pc:sldMasterMk cId="1978827410" sldId="2147483958"/>
            <pc:sldLayoutMk cId="2772911428" sldId="2147483959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3.082" v="2070"/>
          <pc:sldLayoutMkLst>
            <pc:docMk/>
            <pc:sldMasterMk cId="1978827410" sldId="2147483958"/>
            <pc:sldLayoutMk cId="2730115201" sldId="214748396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3.082" v="2070"/>
          <pc:sldLayoutMkLst>
            <pc:docMk/>
            <pc:sldMasterMk cId="1978827410" sldId="2147483958"/>
            <pc:sldLayoutMk cId="1952208486" sldId="214748396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3.082" v="2070"/>
          <pc:sldLayoutMkLst>
            <pc:docMk/>
            <pc:sldMasterMk cId="1978827410" sldId="2147483958"/>
            <pc:sldLayoutMk cId="3167314286" sldId="214748396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3.082" v="2070"/>
          <pc:sldLayoutMkLst>
            <pc:docMk/>
            <pc:sldMasterMk cId="1978827410" sldId="2147483958"/>
            <pc:sldLayoutMk cId="2101541828" sldId="214748396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3.082" v="2070"/>
          <pc:sldLayoutMkLst>
            <pc:docMk/>
            <pc:sldMasterMk cId="1978827410" sldId="2147483958"/>
            <pc:sldLayoutMk cId="1342613736" sldId="214748396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3.082" v="2070"/>
          <pc:sldLayoutMkLst>
            <pc:docMk/>
            <pc:sldMasterMk cId="1978827410" sldId="2147483958"/>
            <pc:sldLayoutMk cId="368437155" sldId="214748396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3.082" v="2070"/>
          <pc:sldLayoutMkLst>
            <pc:docMk/>
            <pc:sldMasterMk cId="1978827410" sldId="2147483958"/>
            <pc:sldLayoutMk cId="1648382664" sldId="214748396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3.082" v="2070"/>
          <pc:sldLayoutMkLst>
            <pc:docMk/>
            <pc:sldMasterMk cId="1978827410" sldId="2147483958"/>
            <pc:sldLayoutMk cId="1650684278" sldId="214748396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3.082" v="2070"/>
          <pc:sldLayoutMkLst>
            <pc:docMk/>
            <pc:sldMasterMk cId="1978827410" sldId="2147483958"/>
            <pc:sldLayoutMk cId="4163305966" sldId="2147483968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3.082" v="2070"/>
          <pc:sldLayoutMkLst>
            <pc:docMk/>
            <pc:sldMasterMk cId="1978827410" sldId="2147483958"/>
            <pc:sldLayoutMk cId="2696598706" sldId="2147483969"/>
          </pc:sldLayoutMkLst>
        </pc:sldLayoutChg>
      </pc:sldMasterChg>
      <pc:sldMasterChg chg="add del addSldLayout delSldLayout modSldLayout">
        <pc:chgData name="Nicoleta Madalina Stanga (2118508)" userId="S::2118508@student.uwtsd.ac.uk::3db0d415-9566-478c-b3b5-e2f2adaaf508" providerId="AD" clId="Web-{6BF310CD-F596-4405-9090-207120D514AE}" dt="2022-02-23T02:03:59.004" v="2071"/>
        <pc:sldMasterMkLst>
          <pc:docMk/>
          <pc:sldMasterMk cId="450024219" sldId="2147483970"/>
        </pc:sldMasterMkLst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450024219" sldId="2147483970"/>
            <pc:sldLayoutMk cId="3688430462" sldId="2147483971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450024219" sldId="2147483970"/>
            <pc:sldLayoutMk cId="1480266901" sldId="2147483972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450024219" sldId="2147483970"/>
            <pc:sldLayoutMk cId="2251958646" sldId="2147483973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450024219" sldId="2147483970"/>
            <pc:sldLayoutMk cId="4127732113" sldId="2147483974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450024219" sldId="2147483970"/>
            <pc:sldLayoutMk cId="1766903873" sldId="2147483975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450024219" sldId="2147483970"/>
            <pc:sldLayoutMk cId="4076520625" sldId="2147483976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450024219" sldId="2147483970"/>
            <pc:sldLayoutMk cId="1853070221" sldId="2147483977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450024219" sldId="2147483970"/>
            <pc:sldLayoutMk cId="1343619632" sldId="2147483978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450024219" sldId="2147483970"/>
            <pc:sldLayoutMk cId="2571763980" sldId="2147483979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450024219" sldId="2147483970"/>
            <pc:sldLayoutMk cId="488823750" sldId="2147483980"/>
          </pc:sldLayoutMkLst>
        </pc:sldLayoutChg>
        <pc:sldLayoutChg chg="add del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450024219" sldId="2147483970"/>
            <pc:sldLayoutMk cId="178538141" sldId="2147483981"/>
          </pc:sldLayoutMkLst>
        </pc:sldLayoutChg>
      </pc:sldMasterChg>
      <pc:sldMasterChg chg="add addSldLayout modSldLayout">
        <pc:chgData name="Nicoleta Madalina Stanga (2118508)" userId="S::2118508@student.uwtsd.ac.uk::3db0d415-9566-478c-b3b5-e2f2adaaf508" providerId="AD" clId="Web-{6BF310CD-F596-4405-9090-207120D514AE}" dt="2022-02-23T02:03:59.004" v="2071"/>
        <pc:sldMasterMkLst>
          <pc:docMk/>
          <pc:sldMasterMk cId="1333174619" sldId="2147483982"/>
        </pc:sldMasterMkLst>
        <pc:sldLayoutChg chg="add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1333174619" sldId="2147483982"/>
            <pc:sldLayoutMk cId="1371610805" sldId="2147483983"/>
          </pc:sldLayoutMkLst>
        </pc:sldLayoutChg>
        <pc:sldLayoutChg chg="add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1333174619" sldId="2147483982"/>
            <pc:sldLayoutMk cId="3145329731" sldId="2147483984"/>
          </pc:sldLayoutMkLst>
        </pc:sldLayoutChg>
        <pc:sldLayoutChg chg="add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1333174619" sldId="2147483982"/>
            <pc:sldLayoutMk cId="1469348970" sldId="2147483985"/>
          </pc:sldLayoutMkLst>
        </pc:sldLayoutChg>
        <pc:sldLayoutChg chg="add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1333174619" sldId="2147483982"/>
            <pc:sldLayoutMk cId="574660689" sldId="2147483986"/>
          </pc:sldLayoutMkLst>
        </pc:sldLayoutChg>
        <pc:sldLayoutChg chg="add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1333174619" sldId="2147483982"/>
            <pc:sldLayoutMk cId="2161321035" sldId="2147483987"/>
          </pc:sldLayoutMkLst>
        </pc:sldLayoutChg>
        <pc:sldLayoutChg chg="add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1333174619" sldId="2147483982"/>
            <pc:sldLayoutMk cId="1861176213" sldId="2147483988"/>
          </pc:sldLayoutMkLst>
        </pc:sldLayoutChg>
        <pc:sldLayoutChg chg="add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1333174619" sldId="2147483982"/>
            <pc:sldLayoutMk cId="3724312147" sldId="2147483989"/>
          </pc:sldLayoutMkLst>
        </pc:sldLayoutChg>
        <pc:sldLayoutChg chg="add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1333174619" sldId="2147483982"/>
            <pc:sldLayoutMk cId="109360278" sldId="2147483990"/>
          </pc:sldLayoutMkLst>
        </pc:sldLayoutChg>
        <pc:sldLayoutChg chg="add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1333174619" sldId="2147483982"/>
            <pc:sldLayoutMk cId="453883790" sldId="2147483991"/>
          </pc:sldLayoutMkLst>
        </pc:sldLayoutChg>
        <pc:sldLayoutChg chg="add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1333174619" sldId="2147483982"/>
            <pc:sldLayoutMk cId="1621418467" sldId="2147483992"/>
          </pc:sldLayoutMkLst>
        </pc:sldLayoutChg>
        <pc:sldLayoutChg chg="add mod replId">
          <pc:chgData name="Nicoleta Madalina Stanga (2118508)" userId="S::2118508@student.uwtsd.ac.uk::3db0d415-9566-478c-b3b5-e2f2adaaf508" providerId="AD" clId="Web-{6BF310CD-F596-4405-9090-207120D514AE}" dt="2022-02-23T02:03:59.004" v="2071"/>
          <pc:sldLayoutMkLst>
            <pc:docMk/>
            <pc:sldMasterMk cId="1333174619" sldId="2147483982"/>
            <pc:sldLayoutMk cId="2792173337" sldId="2147483993"/>
          </pc:sldLayoutMkLst>
        </pc:sldLayoutChg>
      </pc:sldMasterChg>
    </pc:docChg>
  </pc:docChgLst>
  <pc:docChgLst>
    <pc:chgData name="Nicoleta Madalina Stanga (2118508)" userId="S::2118508@student.uwtsd.ac.uk::3db0d415-9566-478c-b3b5-e2f2adaaf508" providerId="AD" clId="Web-{F9BDE614-5C0F-BAEE-4A5E-1D3C01E5E098}"/>
    <pc:docChg chg="modSld">
      <pc:chgData name="Nicoleta Madalina Stanga (2118508)" userId="S::2118508@student.uwtsd.ac.uk::3db0d415-9566-478c-b3b5-e2f2adaaf508" providerId="AD" clId="Web-{F9BDE614-5C0F-BAEE-4A5E-1D3C01E5E098}" dt="2022-02-27T01:32:18.834" v="959"/>
      <pc:docMkLst>
        <pc:docMk/>
      </pc:docMkLst>
      <pc:sldChg chg="addSp delSp modSp">
        <pc:chgData name="Nicoleta Madalina Stanga (2118508)" userId="S::2118508@student.uwtsd.ac.uk::3db0d415-9566-478c-b3b5-e2f2adaaf508" providerId="AD" clId="Web-{F9BDE614-5C0F-BAEE-4A5E-1D3C01E5E098}" dt="2022-02-27T01:28:09.732" v="747" actId="20577"/>
        <pc:sldMkLst>
          <pc:docMk/>
          <pc:sldMk cId="797231657" sldId="257"/>
        </pc:sldMkLst>
        <pc:spChg chg="mod">
          <ac:chgData name="Nicoleta Madalina Stanga (2118508)" userId="S::2118508@student.uwtsd.ac.uk::3db0d415-9566-478c-b3b5-e2f2adaaf508" providerId="AD" clId="Web-{F9BDE614-5C0F-BAEE-4A5E-1D3C01E5E098}" dt="2022-02-27T01:04:39.659" v="602" actId="20577"/>
          <ac:spMkLst>
            <pc:docMk/>
            <pc:sldMk cId="797231657" sldId="257"/>
            <ac:spMk id="2" creationId="{AD6B2FD9-9A05-4391-9F46-28D74ED3A1B1}"/>
          </ac:spMkLst>
        </pc:spChg>
        <pc:spChg chg="del">
          <ac:chgData name="Nicoleta Madalina Stanga (2118508)" userId="S::2118508@student.uwtsd.ac.uk::3db0d415-9566-478c-b3b5-e2f2adaaf508" providerId="AD" clId="Web-{F9BDE614-5C0F-BAEE-4A5E-1D3C01E5E098}" dt="2022-02-27T01:26:34.791" v="703"/>
          <ac:spMkLst>
            <pc:docMk/>
            <pc:sldMk cId="797231657" sldId="257"/>
            <ac:spMk id="4" creationId="{F526EEAB-774B-469B-90B1-DAC06852471A}"/>
          </ac:spMkLst>
        </pc:spChg>
        <pc:spChg chg="add mod">
          <ac:chgData name="Nicoleta Madalina Stanga (2118508)" userId="S::2118508@student.uwtsd.ac.uk::3db0d415-9566-478c-b3b5-e2f2adaaf508" providerId="AD" clId="Web-{F9BDE614-5C0F-BAEE-4A5E-1D3C01E5E098}" dt="2022-02-27T01:28:09.732" v="747" actId="20577"/>
          <ac:spMkLst>
            <pc:docMk/>
            <pc:sldMk cId="797231657" sldId="257"/>
            <ac:spMk id="710" creationId="{14F3B1D6-BD00-4F06-8F8E-B706FC56D5D6}"/>
          </ac:spMkLst>
        </pc:spChg>
        <pc:picChg chg="mod">
          <ac:chgData name="Nicoleta Madalina Stanga (2118508)" userId="S::2118508@student.uwtsd.ac.uk::3db0d415-9566-478c-b3b5-e2f2adaaf508" providerId="AD" clId="Web-{F9BDE614-5C0F-BAEE-4A5E-1D3C01E5E098}" dt="2022-02-27T01:27:30.840" v="722" actId="1076"/>
          <ac:picMkLst>
            <pc:docMk/>
            <pc:sldMk cId="797231657" sldId="257"/>
            <ac:picMk id="19" creationId="{CD2FB887-B050-40C8-B274-BB067562A8A3}"/>
          </ac:picMkLst>
        </pc:picChg>
      </pc:sldChg>
      <pc:sldChg chg="modSp">
        <pc:chgData name="Nicoleta Madalina Stanga (2118508)" userId="S::2118508@student.uwtsd.ac.uk::3db0d415-9566-478c-b3b5-e2f2adaaf508" providerId="AD" clId="Web-{F9BDE614-5C0F-BAEE-4A5E-1D3C01E5E098}" dt="2022-02-27T01:25:44.368" v="702" actId="20577"/>
        <pc:sldMkLst>
          <pc:docMk/>
          <pc:sldMk cId="2846624645" sldId="258"/>
        </pc:sldMkLst>
        <pc:spChg chg="mod">
          <ac:chgData name="Nicoleta Madalina Stanga (2118508)" userId="S::2118508@student.uwtsd.ac.uk::3db0d415-9566-478c-b3b5-e2f2adaaf508" providerId="AD" clId="Web-{F9BDE614-5C0F-BAEE-4A5E-1D3C01E5E098}" dt="2022-02-27T01:03:59.454" v="596" actId="20577"/>
          <ac:spMkLst>
            <pc:docMk/>
            <pc:sldMk cId="2846624645" sldId="258"/>
            <ac:spMk id="2" creationId="{8DCB1CE3-29C8-4D45-86B1-5508ED96E2B4}"/>
          </ac:spMkLst>
        </pc:spChg>
        <pc:spChg chg="mod">
          <ac:chgData name="Nicoleta Madalina Stanga (2118508)" userId="S::2118508@student.uwtsd.ac.uk::3db0d415-9566-478c-b3b5-e2f2adaaf508" providerId="AD" clId="Web-{F9BDE614-5C0F-BAEE-4A5E-1D3C01E5E098}" dt="2022-02-27T01:25:00.757" v="691" actId="20577"/>
          <ac:spMkLst>
            <pc:docMk/>
            <pc:sldMk cId="2846624645" sldId="258"/>
            <ac:spMk id="3" creationId="{30D44F25-6B1B-4ACB-9D58-49A79592D3C5}"/>
          </ac:spMkLst>
        </pc:spChg>
        <pc:spChg chg="mod">
          <ac:chgData name="Nicoleta Madalina Stanga (2118508)" userId="S::2118508@student.uwtsd.ac.uk::3db0d415-9566-478c-b3b5-e2f2adaaf508" providerId="AD" clId="Web-{F9BDE614-5C0F-BAEE-4A5E-1D3C01E5E098}" dt="2022-02-27T01:25:44.368" v="702" actId="20577"/>
          <ac:spMkLst>
            <pc:docMk/>
            <pc:sldMk cId="2846624645" sldId="258"/>
            <ac:spMk id="4" creationId="{D80A8291-ABE3-4BEE-8F6D-5259A99E7C62}"/>
          </ac:spMkLst>
        </pc:spChg>
      </pc:sldChg>
      <pc:sldChg chg="addSp modSp">
        <pc:chgData name="Nicoleta Madalina Stanga (2118508)" userId="S::2118508@student.uwtsd.ac.uk::3db0d415-9566-478c-b3b5-e2f2adaaf508" providerId="AD" clId="Web-{F9BDE614-5C0F-BAEE-4A5E-1D3C01E5E098}" dt="2022-02-27T01:29:27.578" v="768" actId="1076"/>
        <pc:sldMkLst>
          <pc:docMk/>
          <pc:sldMk cId="2763382382" sldId="259"/>
        </pc:sldMkLst>
        <pc:spChg chg="mod">
          <ac:chgData name="Nicoleta Madalina Stanga (2118508)" userId="S::2118508@student.uwtsd.ac.uk::3db0d415-9566-478c-b3b5-e2f2adaaf508" providerId="AD" clId="Web-{F9BDE614-5C0F-BAEE-4A5E-1D3C01E5E098}" dt="2022-02-27T01:03:43.422" v="593" actId="20577"/>
          <ac:spMkLst>
            <pc:docMk/>
            <pc:sldMk cId="2763382382" sldId="259"/>
            <ac:spMk id="2" creationId="{D6C163BB-BDA0-46FD-BC30-1FE9C5F05611}"/>
          </ac:spMkLst>
        </pc:spChg>
        <pc:spChg chg="add mod">
          <ac:chgData name="Nicoleta Madalina Stanga (2118508)" userId="S::2118508@student.uwtsd.ac.uk::3db0d415-9566-478c-b3b5-e2f2adaaf508" providerId="AD" clId="Web-{F9BDE614-5C0F-BAEE-4A5E-1D3C01E5E098}" dt="2022-02-27T01:29:27.578" v="768" actId="1076"/>
          <ac:spMkLst>
            <pc:docMk/>
            <pc:sldMk cId="2763382382" sldId="259"/>
            <ac:spMk id="11" creationId="{12FDBD4E-67F2-4933-B096-6D257F0FF641}"/>
          </ac:spMkLst>
        </pc:spChg>
        <pc:picChg chg="mod">
          <ac:chgData name="Nicoleta Madalina Stanga (2118508)" userId="S::2118508@student.uwtsd.ac.uk::3db0d415-9566-478c-b3b5-e2f2adaaf508" providerId="AD" clId="Web-{F9BDE614-5C0F-BAEE-4A5E-1D3C01E5E098}" dt="2022-02-27T01:29:06.593" v="765" actId="1076"/>
          <ac:picMkLst>
            <pc:docMk/>
            <pc:sldMk cId="2763382382" sldId="259"/>
            <ac:picMk id="71" creationId="{A873CA93-E8C0-4034-B4C6-1AE157211F00}"/>
          </ac:picMkLst>
        </pc:picChg>
      </pc:sldChg>
      <pc:sldChg chg="addSp modSp">
        <pc:chgData name="Nicoleta Madalina Stanga (2118508)" userId="S::2118508@student.uwtsd.ac.uk::3db0d415-9566-478c-b3b5-e2f2adaaf508" providerId="AD" clId="Web-{F9BDE614-5C0F-BAEE-4A5E-1D3C01E5E098}" dt="2022-02-27T01:30:15.236" v="785" actId="1076"/>
        <pc:sldMkLst>
          <pc:docMk/>
          <pc:sldMk cId="622316626" sldId="260"/>
        </pc:sldMkLst>
        <pc:spChg chg="mod">
          <ac:chgData name="Nicoleta Madalina Stanga (2118508)" userId="S::2118508@student.uwtsd.ac.uk::3db0d415-9566-478c-b3b5-e2f2adaaf508" providerId="AD" clId="Web-{F9BDE614-5C0F-BAEE-4A5E-1D3C01E5E098}" dt="2022-02-27T01:03:15.328" v="590" actId="20577"/>
          <ac:spMkLst>
            <pc:docMk/>
            <pc:sldMk cId="622316626" sldId="260"/>
            <ac:spMk id="2" creationId="{903C276A-8052-49E7-A1A1-99D5942E0653}"/>
          </ac:spMkLst>
        </pc:spChg>
        <pc:spChg chg="add mod">
          <ac:chgData name="Nicoleta Madalina Stanga (2118508)" userId="S::2118508@student.uwtsd.ac.uk::3db0d415-9566-478c-b3b5-e2f2adaaf508" providerId="AD" clId="Web-{F9BDE614-5C0F-BAEE-4A5E-1D3C01E5E098}" dt="2022-02-27T01:30:15.236" v="785" actId="1076"/>
          <ac:spMkLst>
            <pc:docMk/>
            <pc:sldMk cId="622316626" sldId="260"/>
            <ac:spMk id="4" creationId="{8173A656-F8E2-445D-AF3F-8E72F61C53AA}"/>
          </ac:spMkLst>
        </pc:spChg>
        <pc:picChg chg="mod">
          <ac:chgData name="Nicoleta Madalina Stanga (2118508)" userId="S::2118508@student.uwtsd.ac.uk::3db0d415-9566-478c-b3b5-e2f2adaaf508" providerId="AD" clId="Web-{F9BDE614-5C0F-BAEE-4A5E-1D3C01E5E098}" dt="2022-02-27T01:29:59.564" v="784" actId="1076"/>
          <ac:picMkLst>
            <pc:docMk/>
            <pc:sldMk cId="622316626" sldId="260"/>
            <ac:picMk id="11" creationId="{27261309-C81F-452C-944B-75934D4F55F4}"/>
          </ac:picMkLst>
        </pc:picChg>
      </pc:sldChg>
      <pc:sldChg chg="addSp delSp modSp">
        <pc:chgData name="Nicoleta Madalina Stanga (2118508)" userId="S::2118508@student.uwtsd.ac.uk::3db0d415-9566-478c-b3b5-e2f2adaaf508" providerId="AD" clId="Web-{F9BDE614-5C0F-BAEE-4A5E-1D3C01E5E098}" dt="2022-02-27T01:30:55.394" v="892" actId="1076"/>
        <pc:sldMkLst>
          <pc:docMk/>
          <pc:sldMk cId="4263747570" sldId="261"/>
        </pc:sldMkLst>
        <pc:spChg chg="mod">
          <ac:chgData name="Nicoleta Madalina Stanga (2118508)" userId="S::2118508@student.uwtsd.ac.uk::3db0d415-9566-478c-b3b5-e2f2adaaf508" providerId="AD" clId="Web-{F9BDE614-5C0F-BAEE-4A5E-1D3C01E5E098}" dt="2022-02-27T01:03:26.172" v="591" actId="20577"/>
          <ac:spMkLst>
            <pc:docMk/>
            <pc:sldMk cId="4263747570" sldId="261"/>
            <ac:spMk id="2" creationId="{4E9DEE56-F147-4793-8B4C-A8614519356A}"/>
          </ac:spMkLst>
        </pc:spChg>
        <pc:spChg chg="add del mod">
          <ac:chgData name="Nicoleta Madalina Stanga (2118508)" userId="S::2118508@student.uwtsd.ac.uk::3db0d415-9566-478c-b3b5-e2f2adaaf508" providerId="AD" clId="Web-{F9BDE614-5C0F-BAEE-4A5E-1D3C01E5E098}" dt="2022-02-27T00:21:31.672" v="118"/>
          <ac:spMkLst>
            <pc:docMk/>
            <pc:sldMk cId="4263747570" sldId="261"/>
            <ac:spMk id="10" creationId="{D03419F0-291D-4982-86AD-EE5154F7E8D1}"/>
          </ac:spMkLst>
        </pc:spChg>
        <pc:spChg chg="add mod">
          <ac:chgData name="Nicoleta Madalina Stanga (2118508)" userId="S::2118508@student.uwtsd.ac.uk::3db0d415-9566-478c-b3b5-e2f2adaaf508" providerId="AD" clId="Web-{F9BDE614-5C0F-BAEE-4A5E-1D3C01E5E098}" dt="2022-02-27T01:30:55.394" v="892" actId="1076"/>
          <ac:spMkLst>
            <pc:docMk/>
            <pc:sldMk cId="4263747570" sldId="261"/>
            <ac:spMk id="12" creationId="{761D8FED-E0E1-433C-BEC0-768DB7D02ECB}"/>
          </ac:spMkLst>
        </pc:spChg>
        <pc:graphicFrameChg chg="add del mod modGraphic">
          <ac:chgData name="Nicoleta Madalina Stanga (2118508)" userId="S::2118508@student.uwtsd.ac.uk::3db0d415-9566-478c-b3b5-e2f2adaaf508" providerId="AD" clId="Web-{F9BDE614-5C0F-BAEE-4A5E-1D3C01E5E098}" dt="2022-02-27T00:13:59.122" v="26"/>
          <ac:graphicFrameMkLst>
            <pc:docMk/>
            <pc:sldMk cId="4263747570" sldId="261"/>
            <ac:graphicFrameMk id="3" creationId="{CA187058-3B9D-4A76-A976-1969BDC2E49E}"/>
          </ac:graphicFrameMkLst>
        </pc:graphicFrameChg>
        <pc:graphicFrameChg chg="del mod modGraphic">
          <ac:chgData name="Nicoleta Madalina Stanga (2118508)" userId="S::2118508@student.uwtsd.ac.uk::3db0d415-9566-478c-b3b5-e2f2adaaf508" providerId="AD" clId="Web-{F9BDE614-5C0F-BAEE-4A5E-1D3C01E5E098}" dt="2022-02-27T00:20:54.561" v="114"/>
          <ac:graphicFrameMkLst>
            <pc:docMk/>
            <pc:sldMk cId="4263747570" sldId="261"/>
            <ac:graphicFrameMk id="4" creationId="{E2D9126F-E243-4C78-A1AF-A9612C8C1F95}"/>
          </ac:graphicFrameMkLst>
        </pc:graphicFrameChg>
        <pc:graphicFrameChg chg="add del mod modGraphic">
          <ac:chgData name="Nicoleta Madalina Stanga (2118508)" userId="S::2118508@student.uwtsd.ac.uk::3db0d415-9566-478c-b3b5-e2f2adaaf508" providerId="AD" clId="Web-{F9BDE614-5C0F-BAEE-4A5E-1D3C01E5E098}" dt="2022-02-27T00:16:09.255" v="68"/>
          <ac:graphicFrameMkLst>
            <pc:docMk/>
            <pc:sldMk cId="4263747570" sldId="261"/>
            <ac:graphicFrameMk id="5" creationId="{026DED7E-5B40-479E-88B9-3FF5381BEB96}"/>
          </ac:graphicFrameMkLst>
        </pc:graphicFrameChg>
        <pc:graphicFrameChg chg="add mod modGraphic">
          <ac:chgData name="Nicoleta Madalina Stanga (2118508)" userId="S::2118508@student.uwtsd.ac.uk::3db0d415-9566-478c-b3b5-e2f2adaaf508" providerId="AD" clId="Web-{F9BDE614-5C0F-BAEE-4A5E-1D3C01E5E098}" dt="2022-02-27T00:40:09.510" v="490"/>
          <ac:graphicFrameMkLst>
            <pc:docMk/>
            <pc:sldMk cId="4263747570" sldId="261"/>
            <ac:graphicFrameMk id="11" creationId="{9E27FF76-3EFF-42F0-8DBC-60359E45905A}"/>
          </ac:graphicFrameMkLst>
        </pc:graphicFrameChg>
        <pc:inkChg chg="del">
          <ac:chgData name="Nicoleta Madalina Stanga (2118508)" userId="S::2118508@student.uwtsd.ac.uk::3db0d415-9566-478c-b3b5-e2f2adaaf508" providerId="AD" clId="Web-{F9BDE614-5C0F-BAEE-4A5E-1D3C01E5E098}" dt="2022-02-27T00:21:52.501" v="124"/>
          <ac:inkMkLst>
            <pc:docMk/>
            <pc:sldMk cId="4263747570" sldId="261"/>
            <ac:inkMk id="8" creationId="{926148FB-E369-4A69-BD9D-4F3771EC7DB7}"/>
          </ac:inkMkLst>
        </pc:inkChg>
        <pc:cxnChg chg="add del mod">
          <ac:chgData name="Nicoleta Madalina Stanga (2118508)" userId="S::2118508@student.uwtsd.ac.uk::3db0d415-9566-478c-b3b5-e2f2adaaf508" providerId="AD" clId="Web-{F9BDE614-5C0F-BAEE-4A5E-1D3C01E5E098}" dt="2022-02-27T00:21:34.594" v="119"/>
          <ac:cxnSpMkLst>
            <pc:docMk/>
            <pc:sldMk cId="4263747570" sldId="261"/>
            <ac:cxnSpMk id="6" creationId="{7D59F5D7-735E-4B42-B1D5-C88A3C6755C4}"/>
          </ac:cxnSpMkLst>
        </pc:cxnChg>
        <pc:cxnChg chg="add del mod">
          <ac:chgData name="Nicoleta Madalina Stanga (2118508)" userId="S::2118508@student.uwtsd.ac.uk::3db0d415-9566-478c-b3b5-e2f2adaaf508" providerId="AD" clId="Web-{F9BDE614-5C0F-BAEE-4A5E-1D3C01E5E098}" dt="2022-02-27T00:21:21.890" v="117"/>
          <ac:cxnSpMkLst>
            <pc:docMk/>
            <pc:sldMk cId="4263747570" sldId="261"/>
            <ac:cxnSpMk id="7" creationId="{54A5D310-5141-4A93-B6BD-94EED3730D05}"/>
          </ac:cxnSpMkLst>
        </pc:cxnChg>
        <pc:cxnChg chg="del mod">
          <ac:chgData name="Nicoleta Madalina Stanga (2118508)" userId="S::2118508@student.uwtsd.ac.uk::3db0d415-9566-478c-b3b5-e2f2adaaf508" providerId="AD" clId="Web-{F9BDE614-5C0F-BAEE-4A5E-1D3C01E5E098}" dt="2022-02-27T00:21:47.797" v="123"/>
          <ac:cxnSpMkLst>
            <pc:docMk/>
            <pc:sldMk cId="4263747570" sldId="261"/>
            <ac:cxnSpMk id="49" creationId="{DCBACD78-CAAC-4ECE-B0EB-6C63DE20FC7C}"/>
          </ac:cxnSpMkLst>
        </pc:cxnChg>
        <pc:cxnChg chg="del mod">
          <ac:chgData name="Nicoleta Madalina Stanga (2118508)" userId="S::2118508@student.uwtsd.ac.uk::3db0d415-9566-478c-b3b5-e2f2adaaf508" providerId="AD" clId="Web-{F9BDE614-5C0F-BAEE-4A5E-1D3C01E5E098}" dt="2022-02-27T00:21:43.891" v="122"/>
          <ac:cxnSpMkLst>
            <pc:docMk/>
            <pc:sldMk cId="4263747570" sldId="261"/>
            <ac:cxnSpMk id="51" creationId="{6CF7B214-8334-4EF3-B88C-C3462248A552}"/>
          </ac:cxnSpMkLst>
        </pc:cxnChg>
        <pc:cxnChg chg="del mod">
          <ac:chgData name="Nicoleta Madalina Stanga (2118508)" userId="S::2118508@student.uwtsd.ac.uk::3db0d415-9566-478c-b3b5-e2f2adaaf508" providerId="AD" clId="Web-{F9BDE614-5C0F-BAEE-4A5E-1D3C01E5E098}" dt="2022-02-27T00:21:41.610" v="121"/>
          <ac:cxnSpMkLst>
            <pc:docMk/>
            <pc:sldMk cId="4263747570" sldId="261"/>
            <ac:cxnSpMk id="52" creationId="{E979A873-3261-43AB-AB21-160D06A4942A}"/>
          </ac:cxnSpMkLst>
        </pc:cxnChg>
        <pc:cxnChg chg="del mod">
          <ac:chgData name="Nicoleta Madalina Stanga (2118508)" userId="S::2118508@student.uwtsd.ac.uk::3db0d415-9566-478c-b3b5-e2f2adaaf508" providerId="AD" clId="Web-{F9BDE614-5C0F-BAEE-4A5E-1D3C01E5E098}" dt="2022-02-27T00:21:55.657" v="125"/>
          <ac:cxnSpMkLst>
            <pc:docMk/>
            <pc:sldMk cId="4263747570" sldId="261"/>
            <ac:cxnSpMk id="53" creationId="{B5F491C6-B8DB-4DA5-AAB4-E6555879B56B}"/>
          </ac:cxnSpMkLst>
        </pc:cxnChg>
        <pc:cxnChg chg="del mod">
          <ac:chgData name="Nicoleta Madalina Stanga (2118508)" userId="S::2118508@student.uwtsd.ac.uk::3db0d415-9566-478c-b3b5-e2f2adaaf508" providerId="AD" clId="Web-{F9BDE614-5C0F-BAEE-4A5E-1D3C01E5E098}" dt="2022-02-27T00:21:39.125" v="120"/>
          <ac:cxnSpMkLst>
            <pc:docMk/>
            <pc:sldMk cId="4263747570" sldId="261"/>
            <ac:cxnSpMk id="54" creationId="{E4562A5B-6E4E-4C83-A926-A1E74F264D6F}"/>
          </ac:cxnSpMkLst>
        </pc:cxnChg>
      </pc:sldChg>
      <pc:sldChg chg="addSp delSp modSp">
        <pc:chgData name="Nicoleta Madalina Stanga (2118508)" userId="S::2118508@student.uwtsd.ac.uk::3db0d415-9566-478c-b3b5-e2f2adaaf508" providerId="AD" clId="Web-{F9BDE614-5C0F-BAEE-4A5E-1D3C01E5E098}" dt="2022-02-27T01:32:18.834" v="959"/>
        <pc:sldMkLst>
          <pc:docMk/>
          <pc:sldMk cId="1336977755" sldId="262"/>
        </pc:sldMkLst>
        <pc:spChg chg="mod">
          <ac:chgData name="Nicoleta Madalina Stanga (2118508)" userId="S::2118508@student.uwtsd.ac.uk::3db0d415-9566-478c-b3b5-e2f2adaaf508" providerId="AD" clId="Web-{F9BDE614-5C0F-BAEE-4A5E-1D3C01E5E098}" dt="2022-02-27T01:02:39.264" v="584" actId="20577"/>
          <ac:spMkLst>
            <pc:docMk/>
            <pc:sldMk cId="1336977755" sldId="262"/>
            <ac:spMk id="2" creationId="{1CA3457A-77FC-4745-9BC1-13B9C28D5098}"/>
          </ac:spMkLst>
        </pc:spChg>
        <pc:spChg chg="mod">
          <ac:chgData name="Nicoleta Madalina Stanga (2118508)" userId="S::2118508@student.uwtsd.ac.uk::3db0d415-9566-478c-b3b5-e2f2adaaf508" providerId="AD" clId="Web-{F9BDE614-5C0F-BAEE-4A5E-1D3C01E5E098}" dt="2022-02-27T01:10:21.498" v="664" actId="20577"/>
          <ac:spMkLst>
            <pc:docMk/>
            <pc:sldMk cId="1336977755" sldId="262"/>
            <ac:spMk id="3" creationId="{94830434-B81D-4901-B955-94682890A7AD}"/>
          </ac:spMkLst>
        </pc:spChg>
        <pc:spChg chg="add del mod">
          <ac:chgData name="Nicoleta Madalina Stanga (2118508)" userId="S::2118508@student.uwtsd.ac.uk::3db0d415-9566-478c-b3b5-e2f2adaaf508" providerId="AD" clId="Web-{F9BDE614-5C0F-BAEE-4A5E-1D3C01E5E098}" dt="2022-02-27T00:46:10.975" v="500"/>
          <ac:spMkLst>
            <pc:docMk/>
            <pc:sldMk cId="1336977755" sldId="262"/>
            <ac:spMk id="4" creationId="{4C3A0E36-467F-4962-867A-43DE52B399BC}"/>
          </ac:spMkLst>
        </pc:spChg>
        <pc:spChg chg="add mod">
          <ac:chgData name="Nicoleta Madalina Stanga (2118508)" userId="S::2118508@student.uwtsd.ac.uk::3db0d415-9566-478c-b3b5-e2f2adaaf508" providerId="AD" clId="Web-{F9BDE614-5C0F-BAEE-4A5E-1D3C01E5E098}" dt="2022-02-27T01:32:18.834" v="959"/>
          <ac:spMkLst>
            <pc:docMk/>
            <pc:sldMk cId="1336977755" sldId="262"/>
            <ac:spMk id="5" creationId="{3032CC0F-6444-4DFA-8CA9-093D18706808}"/>
          </ac:spMkLst>
        </pc:spChg>
        <pc:picChg chg="mod">
          <ac:chgData name="Nicoleta Madalina Stanga (2118508)" userId="S::2118508@student.uwtsd.ac.uk::3db0d415-9566-478c-b3b5-e2f2adaaf508" providerId="AD" clId="Web-{F9BDE614-5C0F-BAEE-4A5E-1D3C01E5E098}" dt="2022-02-27T01:32:07.287" v="920" actId="1076"/>
          <ac:picMkLst>
            <pc:docMk/>
            <pc:sldMk cId="1336977755" sldId="262"/>
            <ac:picMk id="9" creationId="{F9630419-0A82-4F13-B807-5C506CB3D689}"/>
          </ac:picMkLst>
        </pc:picChg>
      </pc:sldChg>
      <pc:sldChg chg="modSp">
        <pc:chgData name="Nicoleta Madalina Stanga (2118508)" userId="S::2118508@student.uwtsd.ac.uk::3db0d415-9566-478c-b3b5-e2f2adaaf508" providerId="AD" clId="Web-{F9BDE614-5C0F-BAEE-4A5E-1D3C01E5E098}" dt="2022-02-27T01:02:31.654" v="583" actId="20577"/>
        <pc:sldMkLst>
          <pc:docMk/>
          <pc:sldMk cId="2960953523" sldId="263"/>
        </pc:sldMkLst>
        <pc:spChg chg="mod">
          <ac:chgData name="Nicoleta Madalina Stanga (2118508)" userId="S::2118508@student.uwtsd.ac.uk::3db0d415-9566-478c-b3b5-e2f2adaaf508" providerId="AD" clId="Web-{F9BDE614-5C0F-BAEE-4A5E-1D3C01E5E098}" dt="2022-02-27T01:02:31.654" v="583" actId="20577"/>
          <ac:spMkLst>
            <pc:docMk/>
            <pc:sldMk cId="2960953523" sldId="263"/>
            <ac:spMk id="3" creationId="{2E4C75E0-CDD5-4DF6-84CF-96E329FCE52A}"/>
          </ac:spMkLst>
        </pc:spChg>
      </pc:sldChg>
      <pc:sldChg chg="modSp">
        <pc:chgData name="Nicoleta Madalina Stanga (2118508)" userId="S::2118508@student.uwtsd.ac.uk::3db0d415-9566-478c-b3b5-e2f2adaaf508" providerId="AD" clId="Web-{F9BDE614-5C0F-BAEE-4A5E-1D3C01E5E098}" dt="2022-02-27T01:02:12.388" v="581" actId="20577"/>
        <pc:sldMkLst>
          <pc:docMk/>
          <pc:sldMk cId="1198418486" sldId="264"/>
        </pc:sldMkLst>
        <pc:spChg chg="mod">
          <ac:chgData name="Nicoleta Madalina Stanga (2118508)" userId="S::2118508@student.uwtsd.ac.uk::3db0d415-9566-478c-b3b5-e2f2adaaf508" providerId="AD" clId="Web-{F9BDE614-5C0F-BAEE-4A5E-1D3C01E5E098}" dt="2022-02-27T01:02:12.388" v="581" actId="20577"/>
          <ac:spMkLst>
            <pc:docMk/>
            <pc:sldMk cId="1198418486" sldId="264"/>
            <ac:spMk id="2" creationId="{2E60976E-A3BB-487F-B1F6-5BFD3CAB80F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13583C-DF34-4049-A346-6EAA6DA2377D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3EEE667-5773-444C-A28C-7033C5CCE1A3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Collect data</a:t>
          </a:r>
          <a:endParaRPr lang="en-GB" dirty="0"/>
        </a:p>
      </dgm:t>
    </dgm:pt>
    <dgm:pt modelId="{5E38AF8B-0917-4BEE-934F-F95621EE09CD}" type="parTrans" cxnId="{6F36568F-62DF-4515-BDE4-6351C93738EA}">
      <dgm:prSet/>
      <dgm:spPr/>
      <dgm:t>
        <a:bodyPr/>
        <a:lstStyle/>
        <a:p>
          <a:endParaRPr lang="en-GB"/>
        </a:p>
      </dgm:t>
    </dgm:pt>
    <dgm:pt modelId="{FB9C4FD7-678B-4A6C-8762-C7D662BCB9AE}" type="sibTrans" cxnId="{6F36568F-62DF-4515-BDE4-6351C93738EA}">
      <dgm:prSet/>
      <dgm:spPr/>
      <dgm:t>
        <a:bodyPr/>
        <a:lstStyle/>
        <a:p>
          <a:endParaRPr lang="en-GB"/>
        </a:p>
      </dgm:t>
    </dgm:pt>
    <dgm:pt modelId="{B13331AF-1122-43BB-B189-768E61BADE1E}">
      <dgm:prSet phldrT="[Text]" phldr="1"/>
      <dgm:spPr/>
      <dgm:t>
        <a:bodyPr/>
        <a:lstStyle/>
        <a:p>
          <a:endParaRPr lang="en-GB"/>
        </a:p>
      </dgm:t>
    </dgm:pt>
    <dgm:pt modelId="{565C11C3-DE5C-4F4D-A804-CE30FF0B870F}" type="parTrans" cxnId="{F743FAF4-465B-49B8-8699-9B0525A0C54A}">
      <dgm:prSet/>
      <dgm:spPr/>
      <dgm:t>
        <a:bodyPr/>
        <a:lstStyle/>
        <a:p>
          <a:endParaRPr lang="en-GB"/>
        </a:p>
      </dgm:t>
    </dgm:pt>
    <dgm:pt modelId="{ADA5B9F6-98A9-4B5A-AE60-B014BE9BFFBC}" type="sibTrans" cxnId="{F743FAF4-465B-49B8-8699-9B0525A0C54A}">
      <dgm:prSet/>
      <dgm:spPr/>
      <dgm:t>
        <a:bodyPr/>
        <a:lstStyle/>
        <a:p>
          <a:endParaRPr lang="en-GB"/>
        </a:p>
      </dgm:t>
    </dgm:pt>
    <dgm:pt modelId="{4901531C-45E7-46CF-8A55-6CD0AF7F5C87}">
      <dgm:prSet phldrT="[Text]" phldr="1"/>
      <dgm:spPr/>
      <dgm:t>
        <a:bodyPr/>
        <a:lstStyle/>
        <a:p>
          <a:endParaRPr lang="en-GB"/>
        </a:p>
      </dgm:t>
    </dgm:pt>
    <dgm:pt modelId="{D3ED5956-B465-4118-9399-DCDFE321C69C}" type="parTrans" cxnId="{AC7D3A5E-20FB-4719-966B-5A4525184BFD}">
      <dgm:prSet/>
      <dgm:spPr/>
      <dgm:t>
        <a:bodyPr/>
        <a:lstStyle/>
        <a:p>
          <a:endParaRPr lang="en-GB"/>
        </a:p>
      </dgm:t>
    </dgm:pt>
    <dgm:pt modelId="{AA0BD72F-0655-44F7-A8BE-43BD314679C0}" type="sibTrans" cxnId="{AC7D3A5E-20FB-4719-966B-5A4525184BFD}">
      <dgm:prSet/>
      <dgm:spPr/>
      <dgm:t>
        <a:bodyPr/>
        <a:lstStyle/>
        <a:p>
          <a:endParaRPr lang="en-GB"/>
        </a:p>
      </dgm:t>
    </dgm:pt>
    <dgm:pt modelId="{C9C09AAD-77DB-4791-92C1-DD46F256126C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Analyse </a:t>
          </a:r>
          <a:endParaRPr lang="en-GB" dirty="0"/>
        </a:p>
      </dgm:t>
    </dgm:pt>
    <dgm:pt modelId="{B12A24FF-CF4B-4256-B306-452936B30B10}" type="parTrans" cxnId="{B6DE7520-9DED-4093-A927-DD7089DD47A4}">
      <dgm:prSet/>
      <dgm:spPr/>
      <dgm:t>
        <a:bodyPr/>
        <a:lstStyle/>
        <a:p>
          <a:endParaRPr lang="en-GB"/>
        </a:p>
      </dgm:t>
    </dgm:pt>
    <dgm:pt modelId="{AA64ED2A-2D42-4850-A89E-5168168756C8}" type="sibTrans" cxnId="{B6DE7520-9DED-4093-A927-DD7089DD47A4}">
      <dgm:prSet/>
      <dgm:spPr/>
      <dgm:t>
        <a:bodyPr/>
        <a:lstStyle/>
        <a:p>
          <a:endParaRPr lang="en-GB"/>
        </a:p>
      </dgm:t>
    </dgm:pt>
    <dgm:pt modelId="{1F3C7D63-EBAF-4E26-8F27-2961A6F9EC26}">
      <dgm:prSet phldrT="[Text]" phldr="0"/>
      <dgm:spPr/>
      <dgm:t>
        <a:bodyPr/>
        <a:lstStyle/>
        <a:p>
          <a:endParaRPr lang="en-GB" dirty="0"/>
        </a:p>
      </dgm:t>
    </dgm:pt>
    <dgm:pt modelId="{A9F3DC4B-DCF6-463A-B9C5-C0ED4C9DC3B7}" type="parTrans" cxnId="{DA84097A-0986-42DA-A3D6-0113EB5E24B1}">
      <dgm:prSet/>
      <dgm:spPr/>
      <dgm:t>
        <a:bodyPr/>
        <a:lstStyle/>
        <a:p>
          <a:endParaRPr lang="en-GB"/>
        </a:p>
      </dgm:t>
    </dgm:pt>
    <dgm:pt modelId="{7E76250F-4969-4ECB-9E05-0002EA141F8A}" type="sibTrans" cxnId="{DA84097A-0986-42DA-A3D6-0113EB5E24B1}">
      <dgm:prSet/>
      <dgm:spPr/>
      <dgm:t>
        <a:bodyPr/>
        <a:lstStyle/>
        <a:p>
          <a:endParaRPr lang="en-GB"/>
        </a:p>
      </dgm:t>
    </dgm:pt>
    <dgm:pt modelId="{9AA205BC-8D82-4E17-B68F-5D9C40040550}">
      <dgm:prSet phldrT="[Text]" phldr="1"/>
      <dgm:spPr/>
      <dgm:t>
        <a:bodyPr/>
        <a:lstStyle/>
        <a:p>
          <a:endParaRPr lang="en-GB"/>
        </a:p>
      </dgm:t>
    </dgm:pt>
    <dgm:pt modelId="{DDDF5404-EA2B-4CAD-B6EF-B57BA6219732}" type="parTrans" cxnId="{D2A31D7D-E8A3-4892-BCDD-9EE9A809A87C}">
      <dgm:prSet/>
      <dgm:spPr/>
      <dgm:t>
        <a:bodyPr/>
        <a:lstStyle/>
        <a:p>
          <a:endParaRPr lang="en-GB"/>
        </a:p>
      </dgm:t>
    </dgm:pt>
    <dgm:pt modelId="{F9537F20-BE91-470A-A0FB-4C6980D7425C}" type="sibTrans" cxnId="{D2A31D7D-E8A3-4892-BCDD-9EE9A809A87C}">
      <dgm:prSet/>
      <dgm:spPr/>
      <dgm:t>
        <a:bodyPr/>
        <a:lstStyle/>
        <a:p>
          <a:endParaRPr lang="en-GB"/>
        </a:p>
      </dgm:t>
    </dgm:pt>
    <dgm:pt modelId="{7AB68FBB-FB7F-485F-985F-E15D3C5CD28E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Improve</a:t>
          </a:r>
          <a:endParaRPr lang="en-GB" dirty="0"/>
        </a:p>
      </dgm:t>
    </dgm:pt>
    <dgm:pt modelId="{75A01EC7-E97A-4B7F-8456-9390152517C3}" type="parTrans" cxnId="{6D55278B-1260-4757-B52A-283EA5E361B6}">
      <dgm:prSet/>
      <dgm:spPr/>
      <dgm:t>
        <a:bodyPr/>
        <a:lstStyle/>
        <a:p>
          <a:endParaRPr lang="en-GB"/>
        </a:p>
      </dgm:t>
    </dgm:pt>
    <dgm:pt modelId="{925FE032-AE54-4CD0-83C3-4A7157BC1A8F}" type="sibTrans" cxnId="{6D55278B-1260-4757-B52A-283EA5E361B6}">
      <dgm:prSet/>
      <dgm:spPr/>
      <dgm:t>
        <a:bodyPr/>
        <a:lstStyle/>
        <a:p>
          <a:endParaRPr lang="en-GB"/>
        </a:p>
      </dgm:t>
    </dgm:pt>
    <dgm:pt modelId="{2DA2A8B8-8557-4FC5-9CC3-313D97391FDD}">
      <dgm:prSet phldrT="[Text]" phldr="1"/>
      <dgm:spPr/>
      <dgm:t>
        <a:bodyPr/>
        <a:lstStyle/>
        <a:p>
          <a:endParaRPr lang="en-GB"/>
        </a:p>
      </dgm:t>
    </dgm:pt>
    <dgm:pt modelId="{53524D2F-FE4B-494B-87C8-EA25A5F10918}" type="parTrans" cxnId="{BB8638D2-E99E-474E-828D-8E5E3EAC78A0}">
      <dgm:prSet/>
      <dgm:spPr/>
      <dgm:t>
        <a:bodyPr/>
        <a:lstStyle/>
        <a:p>
          <a:endParaRPr lang="en-GB"/>
        </a:p>
      </dgm:t>
    </dgm:pt>
    <dgm:pt modelId="{7062ED74-B9D7-4716-B339-DB01D4001B6A}" type="sibTrans" cxnId="{BB8638D2-E99E-474E-828D-8E5E3EAC78A0}">
      <dgm:prSet/>
      <dgm:spPr/>
      <dgm:t>
        <a:bodyPr/>
        <a:lstStyle/>
        <a:p>
          <a:endParaRPr lang="en-GB"/>
        </a:p>
      </dgm:t>
    </dgm:pt>
    <dgm:pt modelId="{B7CD27C7-89CB-4B9F-BF4F-759BA329AD26}">
      <dgm:prSet phldrT="[Text]" phldr="1"/>
      <dgm:spPr/>
      <dgm:t>
        <a:bodyPr/>
        <a:lstStyle/>
        <a:p>
          <a:endParaRPr lang="en-GB"/>
        </a:p>
      </dgm:t>
    </dgm:pt>
    <dgm:pt modelId="{2FB86AE1-61A6-42FD-80B9-46208F9E2A9A}" type="parTrans" cxnId="{BCE7FA56-B760-45FB-9B90-0D5C44250946}">
      <dgm:prSet/>
      <dgm:spPr/>
      <dgm:t>
        <a:bodyPr/>
        <a:lstStyle/>
        <a:p>
          <a:endParaRPr lang="en-GB"/>
        </a:p>
      </dgm:t>
    </dgm:pt>
    <dgm:pt modelId="{6106A1E5-4DDF-4ED3-BF55-356DAC08E747}" type="sibTrans" cxnId="{BCE7FA56-B760-45FB-9B90-0D5C44250946}">
      <dgm:prSet/>
      <dgm:spPr/>
      <dgm:t>
        <a:bodyPr/>
        <a:lstStyle/>
        <a:p>
          <a:endParaRPr lang="en-GB"/>
        </a:p>
      </dgm:t>
    </dgm:pt>
    <dgm:pt modelId="{92057FBC-6416-4789-AC68-0867EDB317B8}" type="pres">
      <dgm:prSet presAssocID="{BE13583C-DF34-4049-A346-6EAA6DA2377D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13836163-E7A9-4BD8-8F2A-C02431F847FD}" type="pres">
      <dgm:prSet presAssocID="{BE13583C-DF34-4049-A346-6EAA6DA2377D}" presName="cycle" presStyleCnt="0"/>
      <dgm:spPr/>
    </dgm:pt>
    <dgm:pt modelId="{46989D10-12D1-4A10-A1DC-0A353677F2F9}" type="pres">
      <dgm:prSet presAssocID="{BE13583C-DF34-4049-A346-6EAA6DA2377D}" presName="centerShape" presStyleCnt="0"/>
      <dgm:spPr/>
    </dgm:pt>
    <dgm:pt modelId="{769FF97B-A712-4A7A-BF00-C53D22F4E813}" type="pres">
      <dgm:prSet presAssocID="{BE13583C-DF34-4049-A346-6EAA6DA2377D}" presName="connSite" presStyleLbl="node1" presStyleIdx="0" presStyleCnt="4"/>
      <dgm:spPr/>
    </dgm:pt>
    <dgm:pt modelId="{40E1CEDD-25A2-446F-AF0B-54E6C09D9AC5}" type="pres">
      <dgm:prSet presAssocID="{BE13583C-DF34-4049-A346-6EAA6DA2377D}" presName="visible" presStyleLbl="node1" presStyleIdx="0" presStyleCnt="4"/>
      <dgm:spPr/>
    </dgm:pt>
    <dgm:pt modelId="{66D52F29-914C-4C02-843B-D56144B918C6}" type="pres">
      <dgm:prSet presAssocID="{5E38AF8B-0917-4BEE-934F-F95621EE09CD}" presName="Name25" presStyleLbl="parChTrans1D1" presStyleIdx="0" presStyleCnt="3"/>
      <dgm:spPr/>
    </dgm:pt>
    <dgm:pt modelId="{33FCFB3E-98BC-4CBB-AC7F-865CD87EA5FD}" type="pres">
      <dgm:prSet presAssocID="{23EEE667-5773-444C-A28C-7033C5CCE1A3}" presName="node" presStyleCnt="0"/>
      <dgm:spPr/>
    </dgm:pt>
    <dgm:pt modelId="{37276D23-3C6F-425F-9D8A-CF6606FB2F1D}" type="pres">
      <dgm:prSet presAssocID="{23EEE667-5773-444C-A28C-7033C5CCE1A3}" presName="parentNode" presStyleLbl="node1" presStyleIdx="1" presStyleCnt="4">
        <dgm:presLayoutVars>
          <dgm:chMax val="1"/>
          <dgm:bulletEnabled val="1"/>
        </dgm:presLayoutVars>
      </dgm:prSet>
      <dgm:spPr/>
    </dgm:pt>
    <dgm:pt modelId="{A7A872AE-4BAF-4A81-8BC2-CC0558DCBCB1}" type="pres">
      <dgm:prSet presAssocID="{23EEE667-5773-444C-A28C-7033C5CCE1A3}" presName="childNode" presStyleLbl="revTx" presStyleIdx="0" presStyleCnt="3">
        <dgm:presLayoutVars>
          <dgm:bulletEnabled val="1"/>
        </dgm:presLayoutVars>
      </dgm:prSet>
      <dgm:spPr/>
    </dgm:pt>
    <dgm:pt modelId="{E1520C44-94F3-4D91-9066-3A54889DBAA5}" type="pres">
      <dgm:prSet presAssocID="{B12A24FF-CF4B-4256-B306-452936B30B10}" presName="Name25" presStyleLbl="parChTrans1D1" presStyleIdx="1" presStyleCnt="3"/>
      <dgm:spPr/>
    </dgm:pt>
    <dgm:pt modelId="{A7B69595-6101-4A75-950E-822B525D7647}" type="pres">
      <dgm:prSet presAssocID="{C9C09AAD-77DB-4791-92C1-DD46F256126C}" presName="node" presStyleCnt="0"/>
      <dgm:spPr/>
    </dgm:pt>
    <dgm:pt modelId="{42D39813-CF81-43F7-9D69-EEB3EDB6723F}" type="pres">
      <dgm:prSet presAssocID="{C9C09AAD-77DB-4791-92C1-DD46F256126C}" presName="parentNode" presStyleLbl="node1" presStyleIdx="2" presStyleCnt="4">
        <dgm:presLayoutVars>
          <dgm:chMax val="1"/>
          <dgm:bulletEnabled val="1"/>
        </dgm:presLayoutVars>
      </dgm:prSet>
      <dgm:spPr/>
    </dgm:pt>
    <dgm:pt modelId="{99CA3B0C-3731-464A-8E0B-B49786648299}" type="pres">
      <dgm:prSet presAssocID="{C9C09AAD-77DB-4791-92C1-DD46F256126C}" presName="childNode" presStyleLbl="revTx" presStyleIdx="1" presStyleCnt="3">
        <dgm:presLayoutVars>
          <dgm:bulletEnabled val="1"/>
        </dgm:presLayoutVars>
      </dgm:prSet>
      <dgm:spPr/>
    </dgm:pt>
    <dgm:pt modelId="{4699DD08-3C08-4612-8DD2-2ABB28E5C4FC}" type="pres">
      <dgm:prSet presAssocID="{75A01EC7-E97A-4B7F-8456-9390152517C3}" presName="Name25" presStyleLbl="parChTrans1D1" presStyleIdx="2" presStyleCnt="3"/>
      <dgm:spPr/>
    </dgm:pt>
    <dgm:pt modelId="{1412502C-6454-4DFF-81B5-172793766D22}" type="pres">
      <dgm:prSet presAssocID="{7AB68FBB-FB7F-485F-985F-E15D3C5CD28E}" presName="node" presStyleCnt="0"/>
      <dgm:spPr/>
    </dgm:pt>
    <dgm:pt modelId="{E2B0D420-4B98-4052-914B-3C18DC5C2858}" type="pres">
      <dgm:prSet presAssocID="{7AB68FBB-FB7F-485F-985F-E15D3C5CD28E}" presName="parentNode" presStyleLbl="node1" presStyleIdx="3" presStyleCnt="4">
        <dgm:presLayoutVars>
          <dgm:chMax val="1"/>
          <dgm:bulletEnabled val="1"/>
        </dgm:presLayoutVars>
      </dgm:prSet>
      <dgm:spPr/>
    </dgm:pt>
    <dgm:pt modelId="{A9FBB5AC-2180-4A45-BE1D-8E96573CB593}" type="pres">
      <dgm:prSet presAssocID="{7AB68FBB-FB7F-485F-985F-E15D3C5CD28E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2E63DD0C-8393-4179-B57F-2B9C5E643A49}" type="presOf" srcId="{B7CD27C7-89CB-4B9F-BF4F-759BA329AD26}" destId="{A9FBB5AC-2180-4A45-BE1D-8E96573CB593}" srcOrd="0" destOrd="1" presId="urn:microsoft.com/office/officeart/2005/8/layout/radial2"/>
    <dgm:cxn modelId="{3B423C16-721D-468A-8A19-60143B335867}" type="presOf" srcId="{75A01EC7-E97A-4B7F-8456-9390152517C3}" destId="{4699DD08-3C08-4612-8DD2-2ABB28E5C4FC}" srcOrd="0" destOrd="0" presId="urn:microsoft.com/office/officeart/2005/8/layout/radial2"/>
    <dgm:cxn modelId="{B6DE7520-9DED-4093-A927-DD7089DD47A4}" srcId="{BE13583C-DF34-4049-A346-6EAA6DA2377D}" destId="{C9C09AAD-77DB-4791-92C1-DD46F256126C}" srcOrd="1" destOrd="0" parTransId="{B12A24FF-CF4B-4256-B306-452936B30B10}" sibTransId="{AA64ED2A-2D42-4850-A89E-5168168756C8}"/>
    <dgm:cxn modelId="{B4283B38-633E-4EFA-B1B1-C40EF3BD3B44}" type="presOf" srcId="{4901531C-45E7-46CF-8A55-6CD0AF7F5C87}" destId="{A7A872AE-4BAF-4A81-8BC2-CC0558DCBCB1}" srcOrd="0" destOrd="1" presId="urn:microsoft.com/office/officeart/2005/8/layout/radial2"/>
    <dgm:cxn modelId="{0EA24E5B-E06B-4E48-A3F4-C597FA48A43C}" type="presOf" srcId="{23EEE667-5773-444C-A28C-7033C5CCE1A3}" destId="{37276D23-3C6F-425F-9D8A-CF6606FB2F1D}" srcOrd="0" destOrd="0" presId="urn:microsoft.com/office/officeart/2005/8/layout/radial2"/>
    <dgm:cxn modelId="{AC7D3A5E-20FB-4719-966B-5A4525184BFD}" srcId="{23EEE667-5773-444C-A28C-7033C5CCE1A3}" destId="{4901531C-45E7-46CF-8A55-6CD0AF7F5C87}" srcOrd="1" destOrd="0" parTransId="{D3ED5956-B465-4118-9399-DCDFE321C69C}" sibTransId="{AA0BD72F-0655-44F7-A8BE-43BD314679C0}"/>
    <dgm:cxn modelId="{DBC6865F-9D1C-4883-9651-FFADE28BAAA1}" type="presOf" srcId="{C9C09AAD-77DB-4791-92C1-DD46F256126C}" destId="{42D39813-CF81-43F7-9D69-EEB3EDB6723F}" srcOrd="0" destOrd="0" presId="urn:microsoft.com/office/officeart/2005/8/layout/radial2"/>
    <dgm:cxn modelId="{380B2464-AC6A-424F-880F-A256FC794F91}" type="presOf" srcId="{5E38AF8B-0917-4BEE-934F-F95621EE09CD}" destId="{66D52F29-914C-4C02-843B-D56144B918C6}" srcOrd="0" destOrd="0" presId="urn:microsoft.com/office/officeart/2005/8/layout/radial2"/>
    <dgm:cxn modelId="{BCE7FA56-B760-45FB-9B90-0D5C44250946}" srcId="{7AB68FBB-FB7F-485F-985F-E15D3C5CD28E}" destId="{B7CD27C7-89CB-4B9F-BF4F-759BA329AD26}" srcOrd="1" destOrd="0" parTransId="{2FB86AE1-61A6-42FD-80B9-46208F9E2A9A}" sibTransId="{6106A1E5-4DDF-4ED3-BF55-356DAC08E747}"/>
    <dgm:cxn modelId="{DA84097A-0986-42DA-A3D6-0113EB5E24B1}" srcId="{C9C09AAD-77DB-4791-92C1-DD46F256126C}" destId="{1F3C7D63-EBAF-4E26-8F27-2961A6F9EC26}" srcOrd="0" destOrd="0" parTransId="{A9F3DC4B-DCF6-463A-B9C5-C0ED4C9DC3B7}" sibTransId="{7E76250F-4969-4ECB-9E05-0002EA141F8A}"/>
    <dgm:cxn modelId="{D2A31D7D-E8A3-4892-BCDD-9EE9A809A87C}" srcId="{C9C09AAD-77DB-4791-92C1-DD46F256126C}" destId="{9AA205BC-8D82-4E17-B68F-5D9C40040550}" srcOrd="1" destOrd="0" parTransId="{DDDF5404-EA2B-4CAD-B6EF-B57BA6219732}" sibTransId="{F9537F20-BE91-470A-A0FB-4C6980D7425C}"/>
    <dgm:cxn modelId="{9BC99A7F-8189-4430-B0D0-E8935AA9A61D}" type="presOf" srcId="{7AB68FBB-FB7F-485F-985F-E15D3C5CD28E}" destId="{E2B0D420-4B98-4052-914B-3C18DC5C2858}" srcOrd="0" destOrd="0" presId="urn:microsoft.com/office/officeart/2005/8/layout/radial2"/>
    <dgm:cxn modelId="{6D55278B-1260-4757-B52A-283EA5E361B6}" srcId="{BE13583C-DF34-4049-A346-6EAA6DA2377D}" destId="{7AB68FBB-FB7F-485F-985F-E15D3C5CD28E}" srcOrd="2" destOrd="0" parTransId="{75A01EC7-E97A-4B7F-8456-9390152517C3}" sibTransId="{925FE032-AE54-4CD0-83C3-4A7157BC1A8F}"/>
    <dgm:cxn modelId="{9CAEA08D-4E3D-4916-964B-C02F2C04640D}" type="presOf" srcId="{BE13583C-DF34-4049-A346-6EAA6DA2377D}" destId="{92057FBC-6416-4789-AC68-0867EDB317B8}" srcOrd="0" destOrd="0" presId="urn:microsoft.com/office/officeart/2005/8/layout/radial2"/>
    <dgm:cxn modelId="{6F36568F-62DF-4515-BDE4-6351C93738EA}" srcId="{BE13583C-DF34-4049-A346-6EAA6DA2377D}" destId="{23EEE667-5773-444C-A28C-7033C5CCE1A3}" srcOrd="0" destOrd="0" parTransId="{5E38AF8B-0917-4BEE-934F-F95621EE09CD}" sibTransId="{FB9C4FD7-678B-4A6C-8762-C7D662BCB9AE}"/>
    <dgm:cxn modelId="{210EA59B-3B8C-4371-8738-3DD617C53C6F}" type="presOf" srcId="{2DA2A8B8-8557-4FC5-9CC3-313D97391FDD}" destId="{A9FBB5AC-2180-4A45-BE1D-8E96573CB593}" srcOrd="0" destOrd="0" presId="urn:microsoft.com/office/officeart/2005/8/layout/radial2"/>
    <dgm:cxn modelId="{1C26BDB4-DE19-4044-A106-69294DFEE9EA}" type="presOf" srcId="{B12A24FF-CF4B-4256-B306-452936B30B10}" destId="{E1520C44-94F3-4D91-9066-3A54889DBAA5}" srcOrd="0" destOrd="0" presId="urn:microsoft.com/office/officeart/2005/8/layout/radial2"/>
    <dgm:cxn modelId="{BB8638D2-E99E-474E-828D-8E5E3EAC78A0}" srcId="{7AB68FBB-FB7F-485F-985F-E15D3C5CD28E}" destId="{2DA2A8B8-8557-4FC5-9CC3-313D97391FDD}" srcOrd="0" destOrd="0" parTransId="{53524D2F-FE4B-494B-87C8-EA25A5F10918}" sibTransId="{7062ED74-B9D7-4716-B339-DB01D4001B6A}"/>
    <dgm:cxn modelId="{7E93F8DF-78CF-4D7D-9BDA-82F9755AA55E}" type="presOf" srcId="{9AA205BC-8D82-4E17-B68F-5D9C40040550}" destId="{99CA3B0C-3731-464A-8E0B-B49786648299}" srcOrd="0" destOrd="1" presId="urn:microsoft.com/office/officeart/2005/8/layout/radial2"/>
    <dgm:cxn modelId="{13F6BFE0-3C4F-47ED-BACA-7C5168F1E490}" type="presOf" srcId="{B13331AF-1122-43BB-B189-768E61BADE1E}" destId="{A7A872AE-4BAF-4A81-8BC2-CC0558DCBCB1}" srcOrd="0" destOrd="0" presId="urn:microsoft.com/office/officeart/2005/8/layout/radial2"/>
    <dgm:cxn modelId="{D146D3F1-7F59-4896-9349-A509C79ABF3E}" type="presOf" srcId="{1F3C7D63-EBAF-4E26-8F27-2961A6F9EC26}" destId="{99CA3B0C-3731-464A-8E0B-B49786648299}" srcOrd="0" destOrd="0" presId="urn:microsoft.com/office/officeart/2005/8/layout/radial2"/>
    <dgm:cxn modelId="{F743FAF4-465B-49B8-8699-9B0525A0C54A}" srcId="{23EEE667-5773-444C-A28C-7033C5CCE1A3}" destId="{B13331AF-1122-43BB-B189-768E61BADE1E}" srcOrd="0" destOrd="0" parTransId="{565C11C3-DE5C-4F4D-A804-CE30FF0B870F}" sibTransId="{ADA5B9F6-98A9-4B5A-AE60-B014BE9BFFBC}"/>
    <dgm:cxn modelId="{031FE200-D1CD-479E-90FE-9587654D4832}" type="presParOf" srcId="{92057FBC-6416-4789-AC68-0867EDB317B8}" destId="{13836163-E7A9-4BD8-8F2A-C02431F847FD}" srcOrd="0" destOrd="0" presId="urn:microsoft.com/office/officeart/2005/8/layout/radial2"/>
    <dgm:cxn modelId="{CBEB5C53-D1C3-4AF9-AD90-27D603E92964}" type="presParOf" srcId="{13836163-E7A9-4BD8-8F2A-C02431F847FD}" destId="{46989D10-12D1-4A10-A1DC-0A353677F2F9}" srcOrd="0" destOrd="0" presId="urn:microsoft.com/office/officeart/2005/8/layout/radial2"/>
    <dgm:cxn modelId="{CD60854F-2850-4AA0-A948-D00BEAD91089}" type="presParOf" srcId="{46989D10-12D1-4A10-A1DC-0A353677F2F9}" destId="{769FF97B-A712-4A7A-BF00-C53D22F4E813}" srcOrd="0" destOrd="0" presId="urn:microsoft.com/office/officeart/2005/8/layout/radial2"/>
    <dgm:cxn modelId="{38A01D54-56C2-41B5-9596-8697A21A4F7D}" type="presParOf" srcId="{46989D10-12D1-4A10-A1DC-0A353677F2F9}" destId="{40E1CEDD-25A2-446F-AF0B-54E6C09D9AC5}" srcOrd="1" destOrd="0" presId="urn:microsoft.com/office/officeart/2005/8/layout/radial2"/>
    <dgm:cxn modelId="{37059753-5E2A-4CAE-BDB9-8E43AE165032}" type="presParOf" srcId="{13836163-E7A9-4BD8-8F2A-C02431F847FD}" destId="{66D52F29-914C-4C02-843B-D56144B918C6}" srcOrd="1" destOrd="0" presId="urn:microsoft.com/office/officeart/2005/8/layout/radial2"/>
    <dgm:cxn modelId="{7ACAE1CD-AB76-4BE1-BD90-0650B7347BC0}" type="presParOf" srcId="{13836163-E7A9-4BD8-8F2A-C02431F847FD}" destId="{33FCFB3E-98BC-4CBB-AC7F-865CD87EA5FD}" srcOrd="2" destOrd="0" presId="urn:microsoft.com/office/officeart/2005/8/layout/radial2"/>
    <dgm:cxn modelId="{66D64C58-AD28-4866-8174-0DC841E31ABC}" type="presParOf" srcId="{33FCFB3E-98BC-4CBB-AC7F-865CD87EA5FD}" destId="{37276D23-3C6F-425F-9D8A-CF6606FB2F1D}" srcOrd="0" destOrd="0" presId="urn:microsoft.com/office/officeart/2005/8/layout/radial2"/>
    <dgm:cxn modelId="{6AC7BAE6-4549-40B9-8E1E-FD4A61EBC339}" type="presParOf" srcId="{33FCFB3E-98BC-4CBB-AC7F-865CD87EA5FD}" destId="{A7A872AE-4BAF-4A81-8BC2-CC0558DCBCB1}" srcOrd="1" destOrd="0" presId="urn:microsoft.com/office/officeart/2005/8/layout/radial2"/>
    <dgm:cxn modelId="{2111BC0F-AEED-477F-B2CC-3CC5FE1EF082}" type="presParOf" srcId="{13836163-E7A9-4BD8-8F2A-C02431F847FD}" destId="{E1520C44-94F3-4D91-9066-3A54889DBAA5}" srcOrd="3" destOrd="0" presId="urn:microsoft.com/office/officeart/2005/8/layout/radial2"/>
    <dgm:cxn modelId="{ED57A58E-4839-462D-BAD8-3DF59063C784}" type="presParOf" srcId="{13836163-E7A9-4BD8-8F2A-C02431F847FD}" destId="{A7B69595-6101-4A75-950E-822B525D7647}" srcOrd="4" destOrd="0" presId="urn:microsoft.com/office/officeart/2005/8/layout/radial2"/>
    <dgm:cxn modelId="{9FA9C7D9-0893-49BE-8744-D41543D8D0D4}" type="presParOf" srcId="{A7B69595-6101-4A75-950E-822B525D7647}" destId="{42D39813-CF81-43F7-9D69-EEB3EDB6723F}" srcOrd="0" destOrd="0" presId="urn:microsoft.com/office/officeart/2005/8/layout/radial2"/>
    <dgm:cxn modelId="{57191076-2F24-4F44-971E-3D88DAA211DC}" type="presParOf" srcId="{A7B69595-6101-4A75-950E-822B525D7647}" destId="{99CA3B0C-3731-464A-8E0B-B49786648299}" srcOrd="1" destOrd="0" presId="urn:microsoft.com/office/officeart/2005/8/layout/radial2"/>
    <dgm:cxn modelId="{16A69793-BD5E-4BC4-A6E6-4D7D56BD4BF7}" type="presParOf" srcId="{13836163-E7A9-4BD8-8F2A-C02431F847FD}" destId="{4699DD08-3C08-4612-8DD2-2ABB28E5C4FC}" srcOrd="5" destOrd="0" presId="urn:microsoft.com/office/officeart/2005/8/layout/radial2"/>
    <dgm:cxn modelId="{141B98EF-2005-47CC-B193-225992EADD6A}" type="presParOf" srcId="{13836163-E7A9-4BD8-8F2A-C02431F847FD}" destId="{1412502C-6454-4DFF-81B5-172793766D22}" srcOrd="6" destOrd="0" presId="urn:microsoft.com/office/officeart/2005/8/layout/radial2"/>
    <dgm:cxn modelId="{782E12B0-09C7-4513-8711-3895FED18F03}" type="presParOf" srcId="{1412502C-6454-4DFF-81B5-172793766D22}" destId="{E2B0D420-4B98-4052-914B-3C18DC5C2858}" srcOrd="0" destOrd="0" presId="urn:microsoft.com/office/officeart/2005/8/layout/radial2"/>
    <dgm:cxn modelId="{FEC7D526-C86B-45FE-8FC9-12EF163BC806}" type="presParOf" srcId="{1412502C-6454-4DFF-81B5-172793766D22}" destId="{A9FBB5AC-2180-4A45-BE1D-8E96573CB593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3C72E9-CDE9-49F1-817A-B39E7929027C}" type="doc">
      <dgm:prSet loTypeId="urn:microsoft.com/office/officeart/2005/8/layout/hProcess11" loCatId="process" qsTypeId="urn:microsoft.com/office/officeart/2005/8/quickstyle/simple1" qsCatId="simple" csTypeId="urn:microsoft.com/office/officeart/2005/8/colors/accent0_3" csCatId="mainScheme" phldr="1"/>
      <dgm:spPr/>
    </dgm:pt>
    <dgm:pt modelId="{5B6AC056-29E1-46A2-B2CF-C3E4589C3BF9}">
      <dgm:prSet phldrT="[Text]" phldr="0"/>
      <dgm:spPr/>
      <dgm:t>
        <a:bodyPr/>
        <a:lstStyle/>
        <a:p>
          <a:r>
            <a:rPr lang="en-GB" dirty="0">
              <a:latin typeface="Calibri"/>
              <a:cs typeface="Arial"/>
            </a:rPr>
            <a:t>Analyse</a:t>
          </a:r>
        </a:p>
      </dgm:t>
    </dgm:pt>
    <dgm:pt modelId="{9C4C6558-A86A-4536-A10F-A8A34A13CAFD}" type="parTrans" cxnId="{E8BE88CA-A33B-4265-8E6D-B85EE09CE074}">
      <dgm:prSet/>
      <dgm:spPr/>
    </dgm:pt>
    <dgm:pt modelId="{6650926E-3E65-4ADD-A113-8025A741555F}" type="sibTrans" cxnId="{E8BE88CA-A33B-4265-8E6D-B85EE09CE074}">
      <dgm:prSet/>
      <dgm:spPr/>
    </dgm:pt>
    <dgm:pt modelId="{44CE7624-88CA-4B93-A171-1B7988956260}">
      <dgm:prSet phldrT="[Text]" phldr="0"/>
      <dgm:spPr/>
      <dgm:t>
        <a:bodyPr/>
        <a:lstStyle/>
        <a:p>
          <a:pPr rtl="0"/>
          <a:r>
            <a:rPr lang="en-GB" dirty="0">
              <a:latin typeface="Calibri"/>
              <a:cs typeface="Arial"/>
            </a:rPr>
            <a:t>Materialize</a:t>
          </a:r>
        </a:p>
      </dgm:t>
    </dgm:pt>
    <dgm:pt modelId="{01D1EDEC-500C-4D54-9C6D-E5A3D85B3D4E}" type="parTrans" cxnId="{1D1612B4-9BFC-4362-9FA4-88F87BE698B3}">
      <dgm:prSet/>
      <dgm:spPr/>
    </dgm:pt>
    <dgm:pt modelId="{0D7D9C5A-CA5E-4BE8-BF27-5F05DAC0270D}" type="sibTrans" cxnId="{1D1612B4-9BFC-4362-9FA4-88F87BE698B3}">
      <dgm:prSet/>
      <dgm:spPr/>
    </dgm:pt>
    <dgm:pt modelId="{0EA942A4-2E7D-4D35-8BAA-B2CD5D4FEE05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Arial"/>
            </a:rPr>
            <a:t>Collect data</a:t>
          </a:r>
        </a:p>
      </dgm:t>
    </dgm:pt>
    <dgm:pt modelId="{046223C4-1C13-47FC-9C12-E72B48276018}" type="parTrans" cxnId="{4FF0A0F3-B4F6-4177-82CB-7FB84DA1A634}">
      <dgm:prSet/>
      <dgm:spPr/>
    </dgm:pt>
    <dgm:pt modelId="{94D0F97E-C9C7-4BDD-BF46-4418C30758CE}" type="sibTrans" cxnId="{4FF0A0F3-B4F6-4177-82CB-7FB84DA1A634}">
      <dgm:prSet/>
      <dgm:spPr/>
    </dgm:pt>
    <dgm:pt modelId="{6756A93D-3891-460B-A625-A238B0816FB5}">
      <dgm:prSet phldr="0"/>
      <dgm:spPr/>
      <dgm:t>
        <a:bodyPr/>
        <a:lstStyle/>
        <a:p>
          <a:r>
            <a:rPr lang="en-GB" dirty="0">
              <a:latin typeface="Calibri"/>
              <a:cs typeface="Arial"/>
            </a:rPr>
            <a:t>Improve</a:t>
          </a:r>
        </a:p>
      </dgm:t>
    </dgm:pt>
    <dgm:pt modelId="{8A0077B1-3845-4C7A-9782-942C6CEE789C}" type="parTrans" cxnId="{7ED6C88C-6587-4DE6-A900-B98C6B2C18AB}">
      <dgm:prSet/>
      <dgm:spPr/>
    </dgm:pt>
    <dgm:pt modelId="{928C0F0C-9E52-4EE8-9308-819026F50064}" type="sibTrans" cxnId="{7ED6C88C-6587-4DE6-A900-B98C6B2C18AB}">
      <dgm:prSet/>
      <dgm:spPr/>
    </dgm:pt>
    <dgm:pt modelId="{5668C5AF-BA3D-4F90-8B13-915D87686A23}" type="pres">
      <dgm:prSet presAssocID="{2F3C72E9-CDE9-49F1-817A-B39E7929027C}" presName="Name0" presStyleCnt="0">
        <dgm:presLayoutVars>
          <dgm:dir/>
          <dgm:resizeHandles val="exact"/>
        </dgm:presLayoutVars>
      </dgm:prSet>
      <dgm:spPr/>
    </dgm:pt>
    <dgm:pt modelId="{8B46FB84-5CD4-4265-94EE-3887A1C21879}" type="pres">
      <dgm:prSet presAssocID="{2F3C72E9-CDE9-49F1-817A-B39E7929027C}" presName="arrow" presStyleLbl="bgShp" presStyleIdx="0" presStyleCnt="1"/>
      <dgm:spPr/>
    </dgm:pt>
    <dgm:pt modelId="{C561C799-D118-4500-8D2D-E2D58DF592C4}" type="pres">
      <dgm:prSet presAssocID="{2F3C72E9-CDE9-49F1-817A-B39E7929027C}" presName="points" presStyleCnt="0"/>
      <dgm:spPr/>
    </dgm:pt>
    <dgm:pt modelId="{AEB9F7C2-E251-444B-87F2-8741A91D5247}" type="pres">
      <dgm:prSet presAssocID="{0EA942A4-2E7D-4D35-8BAA-B2CD5D4FEE05}" presName="compositeA" presStyleCnt="0"/>
      <dgm:spPr/>
    </dgm:pt>
    <dgm:pt modelId="{5AFBB7E3-2E85-4AFC-8E33-71046B9B6FD8}" type="pres">
      <dgm:prSet presAssocID="{0EA942A4-2E7D-4D35-8BAA-B2CD5D4FEE05}" presName="textA" presStyleLbl="revTx" presStyleIdx="0" presStyleCnt="4">
        <dgm:presLayoutVars>
          <dgm:bulletEnabled val="1"/>
        </dgm:presLayoutVars>
      </dgm:prSet>
      <dgm:spPr/>
    </dgm:pt>
    <dgm:pt modelId="{5071BE63-DAA0-4653-B8A0-AA693B090065}" type="pres">
      <dgm:prSet presAssocID="{0EA942A4-2E7D-4D35-8BAA-B2CD5D4FEE05}" presName="circleA" presStyleLbl="node1" presStyleIdx="0" presStyleCnt="4"/>
      <dgm:spPr/>
    </dgm:pt>
    <dgm:pt modelId="{E5DE6958-51FC-4AFE-B46E-B4628F0A779C}" type="pres">
      <dgm:prSet presAssocID="{0EA942A4-2E7D-4D35-8BAA-B2CD5D4FEE05}" presName="spaceA" presStyleCnt="0"/>
      <dgm:spPr/>
    </dgm:pt>
    <dgm:pt modelId="{BC6BA266-4396-4E66-B124-C370A43F342C}" type="pres">
      <dgm:prSet presAssocID="{94D0F97E-C9C7-4BDD-BF46-4418C30758CE}" presName="space" presStyleCnt="0"/>
      <dgm:spPr/>
    </dgm:pt>
    <dgm:pt modelId="{843A3E9D-749A-4F4C-A0C9-463B0F5CBD9C}" type="pres">
      <dgm:prSet presAssocID="{5B6AC056-29E1-46A2-B2CF-C3E4589C3BF9}" presName="compositeB" presStyleCnt="0"/>
      <dgm:spPr/>
    </dgm:pt>
    <dgm:pt modelId="{293612C8-761F-4609-A854-95A7620C40D9}" type="pres">
      <dgm:prSet presAssocID="{5B6AC056-29E1-46A2-B2CF-C3E4589C3BF9}" presName="textB" presStyleLbl="revTx" presStyleIdx="1" presStyleCnt="4">
        <dgm:presLayoutVars>
          <dgm:bulletEnabled val="1"/>
        </dgm:presLayoutVars>
      </dgm:prSet>
      <dgm:spPr/>
    </dgm:pt>
    <dgm:pt modelId="{73CACCD4-9ECF-4CC8-8073-4079C7F582CD}" type="pres">
      <dgm:prSet presAssocID="{5B6AC056-29E1-46A2-B2CF-C3E4589C3BF9}" presName="circleB" presStyleLbl="node1" presStyleIdx="1" presStyleCnt="4"/>
      <dgm:spPr/>
    </dgm:pt>
    <dgm:pt modelId="{103F8108-CCE4-45CE-9F79-0B4E6386D1CB}" type="pres">
      <dgm:prSet presAssocID="{5B6AC056-29E1-46A2-B2CF-C3E4589C3BF9}" presName="spaceB" presStyleCnt="0"/>
      <dgm:spPr/>
    </dgm:pt>
    <dgm:pt modelId="{392D08D6-418B-4673-8412-512539ABCDEF}" type="pres">
      <dgm:prSet presAssocID="{6650926E-3E65-4ADD-A113-8025A741555F}" presName="space" presStyleCnt="0"/>
      <dgm:spPr/>
    </dgm:pt>
    <dgm:pt modelId="{E8E4568C-C9E6-4A11-A9DE-74BD2C3CF3ED}" type="pres">
      <dgm:prSet presAssocID="{44CE7624-88CA-4B93-A171-1B7988956260}" presName="compositeA" presStyleCnt="0"/>
      <dgm:spPr/>
    </dgm:pt>
    <dgm:pt modelId="{5B28C071-E0FA-4795-9E5E-E952A69EA122}" type="pres">
      <dgm:prSet presAssocID="{44CE7624-88CA-4B93-A171-1B7988956260}" presName="textA" presStyleLbl="revTx" presStyleIdx="2" presStyleCnt="4">
        <dgm:presLayoutVars>
          <dgm:bulletEnabled val="1"/>
        </dgm:presLayoutVars>
      </dgm:prSet>
      <dgm:spPr/>
    </dgm:pt>
    <dgm:pt modelId="{5C70527B-2CD9-4506-BDB3-A26928A39AAF}" type="pres">
      <dgm:prSet presAssocID="{44CE7624-88CA-4B93-A171-1B7988956260}" presName="circleA" presStyleLbl="node1" presStyleIdx="2" presStyleCnt="4"/>
      <dgm:spPr/>
    </dgm:pt>
    <dgm:pt modelId="{D420A637-31E0-4A19-88A9-8EE7B9964A88}" type="pres">
      <dgm:prSet presAssocID="{44CE7624-88CA-4B93-A171-1B7988956260}" presName="spaceA" presStyleCnt="0"/>
      <dgm:spPr/>
    </dgm:pt>
    <dgm:pt modelId="{1C980CF9-C67B-41D4-A9D2-669469FF3A18}" type="pres">
      <dgm:prSet presAssocID="{0D7D9C5A-CA5E-4BE8-BF27-5F05DAC0270D}" presName="space" presStyleCnt="0"/>
      <dgm:spPr/>
    </dgm:pt>
    <dgm:pt modelId="{D101140F-66BE-4EBA-9A93-4B49A4F33E78}" type="pres">
      <dgm:prSet presAssocID="{6756A93D-3891-460B-A625-A238B0816FB5}" presName="compositeB" presStyleCnt="0"/>
      <dgm:spPr/>
    </dgm:pt>
    <dgm:pt modelId="{70DEF1DA-AA2F-4477-8C8E-AFCC1F5D42C7}" type="pres">
      <dgm:prSet presAssocID="{6756A93D-3891-460B-A625-A238B0816FB5}" presName="textB" presStyleLbl="revTx" presStyleIdx="3" presStyleCnt="4">
        <dgm:presLayoutVars>
          <dgm:bulletEnabled val="1"/>
        </dgm:presLayoutVars>
      </dgm:prSet>
      <dgm:spPr/>
    </dgm:pt>
    <dgm:pt modelId="{D528789F-5E47-4400-8922-8E14C2A469A8}" type="pres">
      <dgm:prSet presAssocID="{6756A93D-3891-460B-A625-A238B0816FB5}" presName="circleB" presStyleLbl="node1" presStyleIdx="3" presStyleCnt="4"/>
      <dgm:spPr/>
    </dgm:pt>
    <dgm:pt modelId="{268263A3-BA4C-4424-84D6-2F73F3ADEF6B}" type="pres">
      <dgm:prSet presAssocID="{6756A93D-3891-460B-A625-A238B0816FB5}" presName="spaceB" presStyleCnt="0"/>
      <dgm:spPr/>
    </dgm:pt>
  </dgm:ptLst>
  <dgm:cxnLst>
    <dgm:cxn modelId="{81C4E51D-5716-4823-B2E7-337035CE8F4E}" type="presOf" srcId="{0EA942A4-2E7D-4D35-8BAA-B2CD5D4FEE05}" destId="{5AFBB7E3-2E85-4AFC-8E33-71046B9B6FD8}" srcOrd="0" destOrd="0" presId="urn:microsoft.com/office/officeart/2005/8/layout/hProcess11"/>
    <dgm:cxn modelId="{9565C151-065B-44A5-A90A-5374B4ABAE49}" type="presOf" srcId="{2F3C72E9-CDE9-49F1-817A-B39E7929027C}" destId="{5668C5AF-BA3D-4F90-8B13-915D87686A23}" srcOrd="0" destOrd="0" presId="urn:microsoft.com/office/officeart/2005/8/layout/hProcess11"/>
    <dgm:cxn modelId="{7ED6C88C-6587-4DE6-A900-B98C6B2C18AB}" srcId="{2F3C72E9-CDE9-49F1-817A-B39E7929027C}" destId="{6756A93D-3891-460B-A625-A238B0816FB5}" srcOrd="3" destOrd="0" parTransId="{8A0077B1-3845-4C7A-9782-942C6CEE789C}" sibTransId="{928C0F0C-9E52-4EE8-9308-819026F50064}"/>
    <dgm:cxn modelId="{1D1612B4-9BFC-4362-9FA4-88F87BE698B3}" srcId="{2F3C72E9-CDE9-49F1-817A-B39E7929027C}" destId="{44CE7624-88CA-4B93-A171-1B7988956260}" srcOrd="2" destOrd="0" parTransId="{01D1EDEC-500C-4D54-9C6D-E5A3D85B3D4E}" sibTransId="{0D7D9C5A-CA5E-4BE8-BF27-5F05DAC0270D}"/>
    <dgm:cxn modelId="{31D921BF-9032-47CB-B49E-8369DB24F27C}" type="presOf" srcId="{6756A93D-3891-460B-A625-A238B0816FB5}" destId="{70DEF1DA-AA2F-4477-8C8E-AFCC1F5D42C7}" srcOrd="0" destOrd="0" presId="urn:microsoft.com/office/officeart/2005/8/layout/hProcess11"/>
    <dgm:cxn modelId="{34C6A5C0-494B-4092-9456-15C3D177E781}" type="presOf" srcId="{5B6AC056-29E1-46A2-B2CF-C3E4589C3BF9}" destId="{293612C8-761F-4609-A854-95A7620C40D9}" srcOrd="0" destOrd="0" presId="urn:microsoft.com/office/officeart/2005/8/layout/hProcess11"/>
    <dgm:cxn modelId="{E8BE88CA-A33B-4265-8E6D-B85EE09CE074}" srcId="{2F3C72E9-CDE9-49F1-817A-B39E7929027C}" destId="{5B6AC056-29E1-46A2-B2CF-C3E4589C3BF9}" srcOrd="1" destOrd="0" parTransId="{9C4C6558-A86A-4536-A10F-A8A34A13CAFD}" sibTransId="{6650926E-3E65-4ADD-A113-8025A741555F}"/>
    <dgm:cxn modelId="{4FF0A0F3-B4F6-4177-82CB-7FB84DA1A634}" srcId="{2F3C72E9-CDE9-49F1-817A-B39E7929027C}" destId="{0EA942A4-2E7D-4D35-8BAA-B2CD5D4FEE05}" srcOrd="0" destOrd="0" parTransId="{046223C4-1C13-47FC-9C12-E72B48276018}" sibTransId="{94D0F97E-C9C7-4BDD-BF46-4418C30758CE}"/>
    <dgm:cxn modelId="{D372B2F3-B040-4B36-91FC-15C8BB15EAE4}" type="presOf" srcId="{44CE7624-88CA-4B93-A171-1B7988956260}" destId="{5B28C071-E0FA-4795-9E5E-E952A69EA122}" srcOrd="0" destOrd="0" presId="urn:microsoft.com/office/officeart/2005/8/layout/hProcess11"/>
    <dgm:cxn modelId="{ABA88888-FB7A-43B0-8F0D-6D6C19AF3CAD}" type="presParOf" srcId="{5668C5AF-BA3D-4F90-8B13-915D87686A23}" destId="{8B46FB84-5CD4-4265-94EE-3887A1C21879}" srcOrd="0" destOrd="0" presId="urn:microsoft.com/office/officeart/2005/8/layout/hProcess11"/>
    <dgm:cxn modelId="{DA5790CD-5682-4814-91B1-E87F85EE49EC}" type="presParOf" srcId="{5668C5AF-BA3D-4F90-8B13-915D87686A23}" destId="{C561C799-D118-4500-8D2D-E2D58DF592C4}" srcOrd="1" destOrd="0" presId="urn:microsoft.com/office/officeart/2005/8/layout/hProcess11"/>
    <dgm:cxn modelId="{0F033C58-F70C-436B-B294-212D9468B0CA}" type="presParOf" srcId="{C561C799-D118-4500-8D2D-E2D58DF592C4}" destId="{AEB9F7C2-E251-444B-87F2-8741A91D5247}" srcOrd="0" destOrd="0" presId="urn:microsoft.com/office/officeart/2005/8/layout/hProcess11"/>
    <dgm:cxn modelId="{035D11F8-451E-45DE-B96B-77305FFC99CE}" type="presParOf" srcId="{AEB9F7C2-E251-444B-87F2-8741A91D5247}" destId="{5AFBB7E3-2E85-4AFC-8E33-71046B9B6FD8}" srcOrd="0" destOrd="0" presId="urn:microsoft.com/office/officeart/2005/8/layout/hProcess11"/>
    <dgm:cxn modelId="{46CE4347-ACCD-4974-B73E-AC3E56D87E7D}" type="presParOf" srcId="{AEB9F7C2-E251-444B-87F2-8741A91D5247}" destId="{5071BE63-DAA0-4653-B8A0-AA693B090065}" srcOrd="1" destOrd="0" presId="urn:microsoft.com/office/officeart/2005/8/layout/hProcess11"/>
    <dgm:cxn modelId="{518496E1-C81F-4737-9CFE-1173578015E2}" type="presParOf" srcId="{AEB9F7C2-E251-444B-87F2-8741A91D5247}" destId="{E5DE6958-51FC-4AFE-B46E-B4628F0A779C}" srcOrd="2" destOrd="0" presId="urn:microsoft.com/office/officeart/2005/8/layout/hProcess11"/>
    <dgm:cxn modelId="{024DF995-91BC-410A-ADFB-0ACCFF05B26A}" type="presParOf" srcId="{C561C799-D118-4500-8D2D-E2D58DF592C4}" destId="{BC6BA266-4396-4E66-B124-C370A43F342C}" srcOrd="1" destOrd="0" presId="urn:microsoft.com/office/officeart/2005/8/layout/hProcess11"/>
    <dgm:cxn modelId="{2C823103-8A13-4321-B99E-CA36D4B257A9}" type="presParOf" srcId="{C561C799-D118-4500-8D2D-E2D58DF592C4}" destId="{843A3E9D-749A-4F4C-A0C9-463B0F5CBD9C}" srcOrd="2" destOrd="0" presId="urn:microsoft.com/office/officeart/2005/8/layout/hProcess11"/>
    <dgm:cxn modelId="{98AEE8F8-CDE3-4C09-BB45-AD8F9CC4A2A7}" type="presParOf" srcId="{843A3E9D-749A-4F4C-A0C9-463B0F5CBD9C}" destId="{293612C8-761F-4609-A854-95A7620C40D9}" srcOrd="0" destOrd="0" presId="urn:microsoft.com/office/officeart/2005/8/layout/hProcess11"/>
    <dgm:cxn modelId="{CD19BAE6-016B-4292-9BB7-549AF9E6C9B5}" type="presParOf" srcId="{843A3E9D-749A-4F4C-A0C9-463B0F5CBD9C}" destId="{73CACCD4-9ECF-4CC8-8073-4079C7F582CD}" srcOrd="1" destOrd="0" presId="urn:microsoft.com/office/officeart/2005/8/layout/hProcess11"/>
    <dgm:cxn modelId="{76CB5C08-98B6-4977-987D-65D95AACD5B5}" type="presParOf" srcId="{843A3E9D-749A-4F4C-A0C9-463B0F5CBD9C}" destId="{103F8108-CCE4-45CE-9F79-0B4E6386D1CB}" srcOrd="2" destOrd="0" presId="urn:microsoft.com/office/officeart/2005/8/layout/hProcess11"/>
    <dgm:cxn modelId="{2F3D3E4A-D16D-4442-8FCF-D1B66817CA3F}" type="presParOf" srcId="{C561C799-D118-4500-8D2D-E2D58DF592C4}" destId="{392D08D6-418B-4673-8412-512539ABCDEF}" srcOrd="3" destOrd="0" presId="urn:microsoft.com/office/officeart/2005/8/layout/hProcess11"/>
    <dgm:cxn modelId="{3BDBA5E8-9109-4815-9ACC-FDDC07331EF5}" type="presParOf" srcId="{C561C799-D118-4500-8D2D-E2D58DF592C4}" destId="{E8E4568C-C9E6-4A11-A9DE-74BD2C3CF3ED}" srcOrd="4" destOrd="0" presId="urn:microsoft.com/office/officeart/2005/8/layout/hProcess11"/>
    <dgm:cxn modelId="{DBC9EE9C-0BF3-4C8A-92CC-6291257557E8}" type="presParOf" srcId="{E8E4568C-C9E6-4A11-A9DE-74BD2C3CF3ED}" destId="{5B28C071-E0FA-4795-9E5E-E952A69EA122}" srcOrd="0" destOrd="0" presId="urn:microsoft.com/office/officeart/2005/8/layout/hProcess11"/>
    <dgm:cxn modelId="{12672DCB-4E27-411E-AE38-39133A96F143}" type="presParOf" srcId="{E8E4568C-C9E6-4A11-A9DE-74BD2C3CF3ED}" destId="{5C70527B-2CD9-4506-BDB3-A26928A39AAF}" srcOrd="1" destOrd="0" presId="urn:microsoft.com/office/officeart/2005/8/layout/hProcess11"/>
    <dgm:cxn modelId="{062956D5-5D88-4C4A-9733-319B9B46D31B}" type="presParOf" srcId="{E8E4568C-C9E6-4A11-A9DE-74BD2C3CF3ED}" destId="{D420A637-31E0-4A19-88A9-8EE7B9964A88}" srcOrd="2" destOrd="0" presId="urn:microsoft.com/office/officeart/2005/8/layout/hProcess11"/>
    <dgm:cxn modelId="{8DA46516-9F43-44AF-BF2A-CFEAE18B2FB4}" type="presParOf" srcId="{C561C799-D118-4500-8D2D-E2D58DF592C4}" destId="{1C980CF9-C67B-41D4-A9D2-669469FF3A18}" srcOrd="5" destOrd="0" presId="urn:microsoft.com/office/officeart/2005/8/layout/hProcess11"/>
    <dgm:cxn modelId="{671DE646-929C-4173-8A2E-01A672E53D9B}" type="presParOf" srcId="{C561C799-D118-4500-8D2D-E2D58DF592C4}" destId="{D101140F-66BE-4EBA-9A93-4B49A4F33E78}" srcOrd="6" destOrd="0" presId="urn:microsoft.com/office/officeart/2005/8/layout/hProcess11"/>
    <dgm:cxn modelId="{97373158-8E73-4607-A8E7-5B0B898D3F0D}" type="presParOf" srcId="{D101140F-66BE-4EBA-9A93-4B49A4F33E78}" destId="{70DEF1DA-AA2F-4477-8C8E-AFCC1F5D42C7}" srcOrd="0" destOrd="0" presId="urn:microsoft.com/office/officeart/2005/8/layout/hProcess11"/>
    <dgm:cxn modelId="{C7B32099-2FE8-4FE9-B241-AEB1D879B0F9}" type="presParOf" srcId="{D101140F-66BE-4EBA-9A93-4B49A4F33E78}" destId="{D528789F-5E47-4400-8922-8E14C2A469A8}" srcOrd="1" destOrd="0" presId="urn:microsoft.com/office/officeart/2005/8/layout/hProcess11"/>
    <dgm:cxn modelId="{F1EED908-6F9C-4333-8D0D-CB3CFC596696}" type="presParOf" srcId="{D101140F-66BE-4EBA-9A93-4B49A4F33E78}" destId="{268263A3-BA4C-4424-84D6-2F73F3ADEF6B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39D711-D573-45A0-B668-F2DD1E5CE64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87F80E3-3C11-4363-AB36-360B64D432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>
              <a:latin typeface="Arial"/>
              <a:cs typeface="Arial"/>
            </a:rPr>
            <a:t>The quantitative method used for this research is the questionnaire;</a:t>
          </a:r>
          <a:endParaRPr lang="en-US" b="0" i="0">
            <a:latin typeface="Arial"/>
            <a:cs typeface="Arial"/>
          </a:endParaRPr>
        </a:p>
      </dgm:t>
    </dgm:pt>
    <dgm:pt modelId="{06D68C88-9A1C-4426-B61C-3B8512006470}" type="parTrans" cxnId="{B3914B3F-F091-4551-BA27-7B1CC5962385}">
      <dgm:prSet/>
      <dgm:spPr/>
      <dgm:t>
        <a:bodyPr/>
        <a:lstStyle/>
        <a:p>
          <a:endParaRPr lang="en-US"/>
        </a:p>
      </dgm:t>
    </dgm:pt>
    <dgm:pt modelId="{64FFDD57-DC45-4533-8D60-CB0ACF257E9A}" type="sibTrans" cxnId="{B3914B3F-F091-4551-BA27-7B1CC5962385}">
      <dgm:prSet/>
      <dgm:spPr/>
      <dgm:t>
        <a:bodyPr/>
        <a:lstStyle/>
        <a:p>
          <a:endParaRPr lang="en-US"/>
        </a:p>
      </dgm:t>
    </dgm:pt>
    <dgm:pt modelId="{7567EC37-F708-4FED-883F-F00DDC5B43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>
              <a:latin typeface="Arial"/>
              <a:cs typeface="Arial"/>
            </a:rPr>
            <a:t>Our questionnaire is formed of closed-ended questions,likert scale questions,scale questions and rating scale questions;</a:t>
          </a:r>
          <a:endParaRPr lang="en-US" b="0" i="0">
            <a:latin typeface="Arial"/>
            <a:cs typeface="Arial"/>
          </a:endParaRPr>
        </a:p>
      </dgm:t>
    </dgm:pt>
    <dgm:pt modelId="{ECB3AC5A-E57F-4D61-9C95-D5472F012F94}" type="parTrans" cxnId="{72CACDBA-D3A8-451E-8274-CDD89BE2A0B4}">
      <dgm:prSet/>
      <dgm:spPr/>
      <dgm:t>
        <a:bodyPr/>
        <a:lstStyle/>
        <a:p>
          <a:endParaRPr lang="en-US"/>
        </a:p>
      </dgm:t>
    </dgm:pt>
    <dgm:pt modelId="{59443A76-3903-4DEF-934F-8BEED28B4A5B}" type="sibTrans" cxnId="{72CACDBA-D3A8-451E-8274-CDD89BE2A0B4}">
      <dgm:prSet/>
      <dgm:spPr/>
      <dgm:t>
        <a:bodyPr/>
        <a:lstStyle/>
        <a:p>
          <a:endParaRPr lang="en-US"/>
        </a:p>
      </dgm:t>
    </dgm:pt>
    <dgm:pt modelId="{C69B4195-6390-4697-9B19-E85F20EEC1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>
              <a:latin typeface="Arial"/>
              <a:cs typeface="Arial"/>
            </a:rPr>
            <a:t>We will share the questionnaire to the UWTSD students and we'll collect the data via Office Forms;</a:t>
          </a:r>
          <a:endParaRPr lang="en-US" b="0" i="0">
            <a:latin typeface="Arial"/>
            <a:cs typeface="Arial"/>
          </a:endParaRPr>
        </a:p>
      </dgm:t>
    </dgm:pt>
    <dgm:pt modelId="{7130ABD7-38F3-4BE7-BC8E-60DEEDF99B04}" type="parTrans" cxnId="{E5298D05-34DD-497F-AB2A-48C8AB8CF9E3}">
      <dgm:prSet/>
      <dgm:spPr/>
      <dgm:t>
        <a:bodyPr/>
        <a:lstStyle/>
        <a:p>
          <a:endParaRPr lang="en-US"/>
        </a:p>
      </dgm:t>
    </dgm:pt>
    <dgm:pt modelId="{933C7D0B-039F-4874-83EF-20FFD833A69A}" type="sibTrans" cxnId="{E5298D05-34DD-497F-AB2A-48C8AB8CF9E3}">
      <dgm:prSet/>
      <dgm:spPr/>
      <dgm:t>
        <a:bodyPr/>
        <a:lstStyle/>
        <a:p>
          <a:endParaRPr lang="en-US"/>
        </a:p>
      </dgm:t>
    </dgm:pt>
    <dgm:pt modelId="{973C13A8-A767-4842-845D-B3357F46F131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b="0" i="0">
              <a:latin typeface="Arial"/>
              <a:cs typeface="Arial"/>
            </a:rPr>
            <a:t>We'll analyse,compare with other existent research and try to improve the collaboration at UWTSD.</a:t>
          </a:r>
          <a:endParaRPr lang="en-GB" b="0" i="0">
            <a:latin typeface="Arial"/>
            <a:cs typeface="Arial"/>
          </a:endParaRPr>
        </a:p>
      </dgm:t>
    </dgm:pt>
    <dgm:pt modelId="{40F63ED3-5F4F-454E-8576-E779372985F9}" type="parTrans" cxnId="{A219D026-E241-446B-83E2-B9F12AFBC139}">
      <dgm:prSet/>
      <dgm:spPr/>
    </dgm:pt>
    <dgm:pt modelId="{5CB03C0E-FDBC-47F8-93E9-88C5C2FD9DAB}" type="sibTrans" cxnId="{A219D026-E241-446B-83E2-B9F12AFBC139}">
      <dgm:prSet/>
      <dgm:spPr/>
      <dgm:t>
        <a:bodyPr/>
        <a:lstStyle/>
        <a:p>
          <a:endParaRPr lang="en-GB"/>
        </a:p>
      </dgm:t>
    </dgm:pt>
    <dgm:pt modelId="{7C1F25E2-E66F-4472-90AD-3282F42EDBC2}" type="pres">
      <dgm:prSet presAssocID="{7639D711-D573-45A0-B668-F2DD1E5CE640}" presName="Name0" presStyleCnt="0">
        <dgm:presLayoutVars>
          <dgm:dir/>
          <dgm:resizeHandles val="exact"/>
        </dgm:presLayoutVars>
      </dgm:prSet>
      <dgm:spPr/>
    </dgm:pt>
    <dgm:pt modelId="{48BB3155-FF83-4801-BDBA-4A2929122BC4}" type="pres">
      <dgm:prSet presAssocID="{687F80E3-3C11-4363-AB36-360B64D43273}" presName="node" presStyleLbl="node1" presStyleIdx="0" presStyleCnt="4">
        <dgm:presLayoutVars>
          <dgm:bulletEnabled val="1"/>
        </dgm:presLayoutVars>
      </dgm:prSet>
      <dgm:spPr/>
    </dgm:pt>
    <dgm:pt modelId="{276A0947-E74E-4A90-BB12-7820B5A77BD2}" type="pres">
      <dgm:prSet presAssocID="{64FFDD57-DC45-4533-8D60-CB0ACF257E9A}" presName="sibTrans" presStyleLbl="sibTrans1D1" presStyleIdx="0" presStyleCnt="3"/>
      <dgm:spPr/>
    </dgm:pt>
    <dgm:pt modelId="{2E2EE35F-9F2D-4E6C-AF1B-5BB83F299C97}" type="pres">
      <dgm:prSet presAssocID="{64FFDD57-DC45-4533-8D60-CB0ACF257E9A}" presName="connectorText" presStyleLbl="sibTrans1D1" presStyleIdx="0" presStyleCnt="3"/>
      <dgm:spPr/>
    </dgm:pt>
    <dgm:pt modelId="{21331131-A535-41C0-9701-0D64405D8321}" type="pres">
      <dgm:prSet presAssocID="{7567EC37-F708-4FED-883F-F00DDC5B4327}" presName="node" presStyleLbl="node1" presStyleIdx="1" presStyleCnt="4">
        <dgm:presLayoutVars>
          <dgm:bulletEnabled val="1"/>
        </dgm:presLayoutVars>
      </dgm:prSet>
      <dgm:spPr/>
    </dgm:pt>
    <dgm:pt modelId="{FFE25072-EAB0-4E83-A8F2-44330243EF74}" type="pres">
      <dgm:prSet presAssocID="{59443A76-3903-4DEF-934F-8BEED28B4A5B}" presName="sibTrans" presStyleLbl="sibTrans1D1" presStyleIdx="1" presStyleCnt="3"/>
      <dgm:spPr/>
    </dgm:pt>
    <dgm:pt modelId="{3FA39461-9804-4ED8-8E70-ED7C92FFD0DC}" type="pres">
      <dgm:prSet presAssocID="{59443A76-3903-4DEF-934F-8BEED28B4A5B}" presName="connectorText" presStyleLbl="sibTrans1D1" presStyleIdx="1" presStyleCnt="3"/>
      <dgm:spPr/>
    </dgm:pt>
    <dgm:pt modelId="{E0BEACDD-412D-4CC2-A821-CF5E7F1588E6}" type="pres">
      <dgm:prSet presAssocID="{C69B4195-6390-4697-9B19-E85F20EEC1D7}" presName="node" presStyleLbl="node1" presStyleIdx="2" presStyleCnt="4">
        <dgm:presLayoutVars>
          <dgm:bulletEnabled val="1"/>
        </dgm:presLayoutVars>
      </dgm:prSet>
      <dgm:spPr/>
    </dgm:pt>
    <dgm:pt modelId="{27EFA47B-63CE-4C5A-B4E3-0BF8C4867F45}" type="pres">
      <dgm:prSet presAssocID="{933C7D0B-039F-4874-83EF-20FFD833A69A}" presName="sibTrans" presStyleLbl="sibTrans1D1" presStyleIdx="2" presStyleCnt="3"/>
      <dgm:spPr/>
    </dgm:pt>
    <dgm:pt modelId="{7DB3F6FF-1C33-4E08-9F9E-4E1F138EBC11}" type="pres">
      <dgm:prSet presAssocID="{933C7D0B-039F-4874-83EF-20FFD833A69A}" presName="connectorText" presStyleLbl="sibTrans1D1" presStyleIdx="2" presStyleCnt="3"/>
      <dgm:spPr/>
    </dgm:pt>
    <dgm:pt modelId="{2B62A8D5-CB24-4752-A028-2C668174ED80}" type="pres">
      <dgm:prSet presAssocID="{973C13A8-A767-4842-845D-B3357F46F131}" presName="node" presStyleLbl="node1" presStyleIdx="3" presStyleCnt="4">
        <dgm:presLayoutVars>
          <dgm:bulletEnabled val="1"/>
        </dgm:presLayoutVars>
      </dgm:prSet>
      <dgm:spPr/>
    </dgm:pt>
  </dgm:ptLst>
  <dgm:cxnLst>
    <dgm:cxn modelId="{E5298D05-34DD-497F-AB2A-48C8AB8CF9E3}" srcId="{7639D711-D573-45A0-B668-F2DD1E5CE640}" destId="{C69B4195-6390-4697-9B19-E85F20EEC1D7}" srcOrd="2" destOrd="0" parTransId="{7130ABD7-38F3-4BE7-BC8E-60DEEDF99B04}" sibTransId="{933C7D0B-039F-4874-83EF-20FFD833A69A}"/>
    <dgm:cxn modelId="{005E8724-A4E6-4A21-8BB8-6BEA87B489CD}" type="presOf" srcId="{64FFDD57-DC45-4533-8D60-CB0ACF257E9A}" destId="{2E2EE35F-9F2D-4E6C-AF1B-5BB83F299C97}" srcOrd="1" destOrd="0" presId="urn:microsoft.com/office/officeart/2016/7/layout/RepeatingBendingProcessNew"/>
    <dgm:cxn modelId="{A219D026-E241-446B-83E2-B9F12AFBC139}" srcId="{7639D711-D573-45A0-B668-F2DD1E5CE640}" destId="{973C13A8-A767-4842-845D-B3357F46F131}" srcOrd="3" destOrd="0" parTransId="{40F63ED3-5F4F-454E-8576-E779372985F9}" sibTransId="{5CB03C0E-FDBC-47F8-93E9-88C5C2FD9DAB}"/>
    <dgm:cxn modelId="{B3914B3F-F091-4551-BA27-7B1CC5962385}" srcId="{7639D711-D573-45A0-B668-F2DD1E5CE640}" destId="{687F80E3-3C11-4363-AB36-360B64D43273}" srcOrd="0" destOrd="0" parTransId="{06D68C88-9A1C-4426-B61C-3B8512006470}" sibTransId="{64FFDD57-DC45-4533-8D60-CB0ACF257E9A}"/>
    <dgm:cxn modelId="{A7647866-C072-4377-8904-5877F8BB62E8}" type="presOf" srcId="{933C7D0B-039F-4874-83EF-20FFD833A69A}" destId="{27EFA47B-63CE-4C5A-B4E3-0BF8C4867F45}" srcOrd="0" destOrd="0" presId="urn:microsoft.com/office/officeart/2016/7/layout/RepeatingBendingProcessNew"/>
    <dgm:cxn modelId="{7944F4A2-3B89-4E2D-B931-306A4EC90687}" type="presOf" srcId="{973C13A8-A767-4842-845D-B3357F46F131}" destId="{2B62A8D5-CB24-4752-A028-2C668174ED80}" srcOrd="0" destOrd="0" presId="urn:microsoft.com/office/officeart/2016/7/layout/RepeatingBendingProcessNew"/>
    <dgm:cxn modelId="{45B5C7B2-BFF4-4FC6-BB13-9F573F80D693}" type="presOf" srcId="{C69B4195-6390-4697-9B19-E85F20EEC1D7}" destId="{E0BEACDD-412D-4CC2-A821-CF5E7F1588E6}" srcOrd="0" destOrd="0" presId="urn:microsoft.com/office/officeart/2016/7/layout/RepeatingBendingProcessNew"/>
    <dgm:cxn modelId="{72CACDBA-D3A8-451E-8274-CDD89BE2A0B4}" srcId="{7639D711-D573-45A0-B668-F2DD1E5CE640}" destId="{7567EC37-F708-4FED-883F-F00DDC5B4327}" srcOrd="1" destOrd="0" parTransId="{ECB3AC5A-E57F-4D61-9C95-D5472F012F94}" sibTransId="{59443A76-3903-4DEF-934F-8BEED28B4A5B}"/>
    <dgm:cxn modelId="{0002ABC4-0162-46A0-A481-460D03D64227}" type="presOf" srcId="{64FFDD57-DC45-4533-8D60-CB0ACF257E9A}" destId="{276A0947-E74E-4A90-BB12-7820B5A77BD2}" srcOrd="0" destOrd="0" presId="urn:microsoft.com/office/officeart/2016/7/layout/RepeatingBendingProcessNew"/>
    <dgm:cxn modelId="{C4058DC6-FCA0-4B4A-8A81-81D6576BE6DA}" type="presOf" srcId="{687F80E3-3C11-4363-AB36-360B64D43273}" destId="{48BB3155-FF83-4801-BDBA-4A2929122BC4}" srcOrd="0" destOrd="0" presId="urn:microsoft.com/office/officeart/2016/7/layout/RepeatingBendingProcessNew"/>
    <dgm:cxn modelId="{63D9C5E1-D8CF-4584-AD99-08FF510772BF}" type="presOf" srcId="{59443A76-3903-4DEF-934F-8BEED28B4A5B}" destId="{3FA39461-9804-4ED8-8E70-ED7C92FFD0DC}" srcOrd="1" destOrd="0" presId="urn:microsoft.com/office/officeart/2016/7/layout/RepeatingBendingProcessNew"/>
    <dgm:cxn modelId="{591E62F3-6AF7-4201-A637-57EEA4BC78E8}" type="presOf" srcId="{7639D711-D573-45A0-B668-F2DD1E5CE640}" destId="{7C1F25E2-E66F-4472-90AD-3282F42EDBC2}" srcOrd="0" destOrd="0" presId="urn:microsoft.com/office/officeart/2016/7/layout/RepeatingBendingProcessNew"/>
    <dgm:cxn modelId="{880132F7-E0AF-49AC-95BA-27F6152A6126}" type="presOf" srcId="{933C7D0B-039F-4874-83EF-20FFD833A69A}" destId="{7DB3F6FF-1C33-4E08-9F9E-4E1F138EBC11}" srcOrd="1" destOrd="0" presId="urn:microsoft.com/office/officeart/2016/7/layout/RepeatingBendingProcessNew"/>
    <dgm:cxn modelId="{88BBA0F7-ACB9-4D1F-BC4C-7DC030EDB264}" type="presOf" srcId="{59443A76-3903-4DEF-934F-8BEED28B4A5B}" destId="{FFE25072-EAB0-4E83-A8F2-44330243EF74}" srcOrd="0" destOrd="0" presId="urn:microsoft.com/office/officeart/2016/7/layout/RepeatingBendingProcessNew"/>
    <dgm:cxn modelId="{2A82EDF9-5A99-41E1-98C8-9B522349099F}" type="presOf" srcId="{7567EC37-F708-4FED-883F-F00DDC5B4327}" destId="{21331131-A535-41C0-9701-0D64405D8321}" srcOrd="0" destOrd="0" presId="urn:microsoft.com/office/officeart/2016/7/layout/RepeatingBendingProcessNew"/>
    <dgm:cxn modelId="{0B9AE972-7701-4D00-907D-F548726AECE1}" type="presParOf" srcId="{7C1F25E2-E66F-4472-90AD-3282F42EDBC2}" destId="{48BB3155-FF83-4801-BDBA-4A2929122BC4}" srcOrd="0" destOrd="0" presId="urn:microsoft.com/office/officeart/2016/7/layout/RepeatingBendingProcessNew"/>
    <dgm:cxn modelId="{187B0DC1-1DA5-4DE0-A34B-58B198B70D19}" type="presParOf" srcId="{7C1F25E2-E66F-4472-90AD-3282F42EDBC2}" destId="{276A0947-E74E-4A90-BB12-7820B5A77BD2}" srcOrd="1" destOrd="0" presId="urn:microsoft.com/office/officeart/2016/7/layout/RepeatingBendingProcessNew"/>
    <dgm:cxn modelId="{5A2CBCE1-7A37-41A3-B7DC-53C898D2B779}" type="presParOf" srcId="{276A0947-E74E-4A90-BB12-7820B5A77BD2}" destId="{2E2EE35F-9F2D-4E6C-AF1B-5BB83F299C97}" srcOrd="0" destOrd="0" presId="urn:microsoft.com/office/officeart/2016/7/layout/RepeatingBendingProcessNew"/>
    <dgm:cxn modelId="{F15E0488-2DDF-4C45-91E8-529DFF25B3E5}" type="presParOf" srcId="{7C1F25E2-E66F-4472-90AD-3282F42EDBC2}" destId="{21331131-A535-41C0-9701-0D64405D8321}" srcOrd="2" destOrd="0" presId="urn:microsoft.com/office/officeart/2016/7/layout/RepeatingBendingProcessNew"/>
    <dgm:cxn modelId="{802274D4-2BB1-4C51-B0ED-1DE8DCE50E44}" type="presParOf" srcId="{7C1F25E2-E66F-4472-90AD-3282F42EDBC2}" destId="{FFE25072-EAB0-4E83-A8F2-44330243EF74}" srcOrd="3" destOrd="0" presId="urn:microsoft.com/office/officeart/2016/7/layout/RepeatingBendingProcessNew"/>
    <dgm:cxn modelId="{A4F46E5D-5296-4A05-916C-A3C73638A714}" type="presParOf" srcId="{FFE25072-EAB0-4E83-A8F2-44330243EF74}" destId="{3FA39461-9804-4ED8-8E70-ED7C92FFD0DC}" srcOrd="0" destOrd="0" presId="urn:microsoft.com/office/officeart/2016/7/layout/RepeatingBendingProcessNew"/>
    <dgm:cxn modelId="{3711ADD8-0715-491A-91D6-8C8DD9977666}" type="presParOf" srcId="{7C1F25E2-E66F-4472-90AD-3282F42EDBC2}" destId="{E0BEACDD-412D-4CC2-A821-CF5E7F1588E6}" srcOrd="4" destOrd="0" presId="urn:microsoft.com/office/officeart/2016/7/layout/RepeatingBendingProcessNew"/>
    <dgm:cxn modelId="{B9CD4967-9664-4823-BEC4-EEA8D852A5C3}" type="presParOf" srcId="{7C1F25E2-E66F-4472-90AD-3282F42EDBC2}" destId="{27EFA47B-63CE-4C5A-B4E3-0BF8C4867F45}" srcOrd="5" destOrd="0" presId="urn:microsoft.com/office/officeart/2016/7/layout/RepeatingBendingProcessNew"/>
    <dgm:cxn modelId="{DF499882-7580-41C1-B155-B275D8440A98}" type="presParOf" srcId="{27EFA47B-63CE-4C5A-B4E3-0BF8C4867F45}" destId="{7DB3F6FF-1C33-4E08-9F9E-4E1F138EBC11}" srcOrd="0" destOrd="0" presId="urn:microsoft.com/office/officeart/2016/7/layout/RepeatingBendingProcessNew"/>
    <dgm:cxn modelId="{935742B7-0A4C-4067-B46C-B711CC1146DF}" type="presParOf" srcId="{7C1F25E2-E66F-4472-90AD-3282F42EDBC2}" destId="{2B62A8D5-CB24-4752-A028-2C668174ED80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99DD08-3C08-4612-8DD2-2ABB28E5C4FC}">
      <dsp:nvSpPr>
        <dsp:cNvPr id="0" name=""/>
        <dsp:cNvSpPr/>
      </dsp:nvSpPr>
      <dsp:spPr>
        <a:xfrm rot="1871113">
          <a:off x="324" y="84763"/>
          <a:ext cx="55077" cy="13535"/>
        </a:xfrm>
        <a:custGeom>
          <a:avLst/>
          <a:gdLst/>
          <a:ahLst/>
          <a:cxnLst/>
          <a:rect l="0" t="0" r="0" b="0"/>
          <a:pathLst>
            <a:path>
              <a:moveTo>
                <a:pt x="0" y="6767"/>
              </a:moveTo>
              <a:lnTo>
                <a:pt x="55077" y="676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520C44-94F3-4D91-9066-3A54889DBAA5}">
      <dsp:nvSpPr>
        <dsp:cNvPr id="0" name=""/>
        <dsp:cNvSpPr/>
      </dsp:nvSpPr>
      <dsp:spPr>
        <a:xfrm>
          <a:off x="4303" y="69432"/>
          <a:ext cx="55038" cy="13535"/>
        </a:xfrm>
        <a:custGeom>
          <a:avLst/>
          <a:gdLst/>
          <a:ahLst/>
          <a:cxnLst/>
          <a:rect l="0" t="0" r="0" b="0"/>
          <a:pathLst>
            <a:path>
              <a:moveTo>
                <a:pt x="0" y="6767"/>
              </a:moveTo>
              <a:lnTo>
                <a:pt x="55038" y="676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D52F29-914C-4C02-843B-D56144B918C6}">
      <dsp:nvSpPr>
        <dsp:cNvPr id="0" name=""/>
        <dsp:cNvSpPr/>
      </dsp:nvSpPr>
      <dsp:spPr>
        <a:xfrm rot="19728887">
          <a:off x="324" y="54101"/>
          <a:ext cx="55077" cy="13535"/>
        </a:xfrm>
        <a:custGeom>
          <a:avLst/>
          <a:gdLst/>
          <a:ahLst/>
          <a:cxnLst/>
          <a:rect l="0" t="0" r="0" b="0"/>
          <a:pathLst>
            <a:path>
              <a:moveTo>
                <a:pt x="0" y="6767"/>
              </a:moveTo>
              <a:lnTo>
                <a:pt x="55077" y="676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E1CEDD-25A2-446F-AF0B-54E6C09D9AC5}">
      <dsp:nvSpPr>
        <dsp:cNvPr id="0" name=""/>
        <dsp:cNvSpPr/>
      </dsp:nvSpPr>
      <dsp:spPr>
        <a:xfrm>
          <a:off x="6" y="73672"/>
          <a:ext cx="5055" cy="50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76D23-3C6F-425F-9D8A-CF6606FB2F1D}">
      <dsp:nvSpPr>
        <dsp:cNvPr id="0" name=""/>
        <dsp:cNvSpPr/>
      </dsp:nvSpPr>
      <dsp:spPr>
        <a:xfrm>
          <a:off x="51203" y="44307"/>
          <a:ext cx="3033" cy="30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>
              <a:latin typeface="Calibri Light" panose="020F0302020204030204"/>
            </a:rPr>
            <a:t>Collect data</a:t>
          </a:r>
          <a:endParaRPr lang="en-GB" sz="500" kern="1200" dirty="0"/>
        </a:p>
      </dsp:txBody>
      <dsp:txXfrm>
        <a:off x="51647" y="44751"/>
        <a:ext cx="2145" cy="2145"/>
      </dsp:txXfrm>
    </dsp:sp>
    <dsp:sp modelId="{A7A872AE-4BAF-4A81-8BC2-CC0558DCBCB1}">
      <dsp:nvSpPr>
        <dsp:cNvPr id="0" name=""/>
        <dsp:cNvSpPr/>
      </dsp:nvSpPr>
      <dsp:spPr>
        <a:xfrm>
          <a:off x="54540" y="44307"/>
          <a:ext cx="4550" cy="3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5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500" kern="1200"/>
        </a:p>
      </dsp:txBody>
      <dsp:txXfrm>
        <a:off x="54540" y="44307"/>
        <a:ext cx="4550" cy="3033"/>
      </dsp:txXfrm>
    </dsp:sp>
    <dsp:sp modelId="{42D39813-CF81-43F7-9D69-EEB3EDB6723F}">
      <dsp:nvSpPr>
        <dsp:cNvPr id="0" name=""/>
        <dsp:cNvSpPr/>
      </dsp:nvSpPr>
      <dsp:spPr>
        <a:xfrm>
          <a:off x="59342" y="74683"/>
          <a:ext cx="3033" cy="30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>
              <a:latin typeface="Calibri Light" panose="020F0302020204030204"/>
            </a:rPr>
            <a:t>Analyse </a:t>
          </a:r>
          <a:endParaRPr lang="en-GB" sz="500" kern="1200" dirty="0"/>
        </a:p>
      </dsp:txBody>
      <dsp:txXfrm>
        <a:off x="59786" y="75127"/>
        <a:ext cx="2145" cy="2145"/>
      </dsp:txXfrm>
    </dsp:sp>
    <dsp:sp modelId="{99CA3B0C-3731-464A-8E0B-B49786648299}">
      <dsp:nvSpPr>
        <dsp:cNvPr id="0" name=""/>
        <dsp:cNvSpPr/>
      </dsp:nvSpPr>
      <dsp:spPr>
        <a:xfrm>
          <a:off x="62679" y="74683"/>
          <a:ext cx="4550" cy="3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500" kern="1200" dirty="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500" kern="1200"/>
        </a:p>
      </dsp:txBody>
      <dsp:txXfrm>
        <a:off x="62679" y="74683"/>
        <a:ext cx="4550" cy="3033"/>
      </dsp:txXfrm>
    </dsp:sp>
    <dsp:sp modelId="{E2B0D420-4B98-4052-914B-3C18DC5C2858}">
      <dsp:nvSpPr>
        <dsp:cNvPr id="0" name=""/>
        <dsp:cNvSpPr/>
      </dsp:nvSpPr>
      <dsp:spPr>
        <a:xfrm>
          <a:off x="51203" y="105059"/>
          <a:ext cx="3033" cy="30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" tIns="3175" rIns="3175" bIns="3175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>
              <a:latin typeface="Calibri Light" panose="020F0302020204030204"/>
            </a:rPr>
            <a:t>Improve</a:t>
          </a:r>
          <a:endParaRPr lang="en-GB" sz="500" kern="1200" dirty="0"/>
        </a:p>
      </dsp:txBody>
      <dsp:txXfrm>
        <a:off x="51647" y="105503"/>
        <a:ext cx="2145" cy="2145"/>
      </dsp:txXfrm>
    </dsp:sp>
    <dsp:sp modelId="{A9FBB5AC-2180-4A45-BE1D-8E96573CB593}">
      <dsp:nvSpPr>
        <dsp:cNvPr id="0" name=""/>
        <dsp:cNvSpPr/>
      </dsp:nvSpPr>
      <dsp:spPr>
        <a:xfrm>
          <a:off x="54540" y="105059"/>
          <a:ext cx="4550" cy="3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5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500" kern="1200"/>
        </a:p>
      </dsp:txBody>
      <dsp:txXfrm>
        <a:off x="54540" y="105059"/>
        <a:ext cx="4550" cy="30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46FB84-5CD4-4265-94EE-3887A1C21879}">
      <dsp:nvSpPr>
        <dsp:cNvPr id="0" name=""/>
        <dsp:cNvSpPr/>
      </dsp:nvSpPr>
      <dsp:spPr>
        <a:xfrm>
          <a:off x="0" y="1097279"/>
          <a:ext cx="4470400" cy="1463040"/>
        </a:xfrm>
        <a:prstGeom prst="notchedRightArrow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FBB7E3-2E85-4AFC-8E33-71046B9B6FD8}">
      <dsp:nvSpPr>
        <dsp:cNvPr id="0" name=""/>
        <dsp:cNvSpPr/>
      </dsp:nvSpPr>
      <dsp:spPr>
        <a:xfrm>
          <a:off x="2013" y="0"/>
          <a:ext cx="968513" cy="1463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b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Calibri"/>
              <a:cs typeface="Arial"/>
            </a:rPr>
            <a:t>Collect data</a:t>
          </a:r>
        </a:p>
      </dsp:txBody>
      <dsp:txXfrm>
        <a:off x="2013" y="0"/>
        <a:ext cx="968513" cy="1463040"/>
      </dsp:txXfrm>
    </dsp:sp>
    <dsp:sp modelId="{5071BE63-DAA0-4653-B8A0-AA693B090065}">
      <dsp:nvSpPr>
        <dsp:cNvPr id="0" name=""/>
        <dsp:cNvSpPr/>
      </dsp:nvSpPr>
      <dsp:spPr>
        <a:xfrm>
          <a:off x="303390" y="1645920"/>
          <a:ext cx="365760" cy="36576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3612C8-761F-4609-A854-95A7620C40D9}">
      <dsp:nvSpPr>
        <dsp:cNvPr id="0" name=""/>
        <dsp:cNvSpPr/>
      </dsp:nvSpPr>
      <dsp:spPr>
        <a:xfrm>
          <a:off x="1018953" y="2194559"/>
          <a:ext cx="968513" cy="1463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Calibri"/>
              <a:cs typeface="Arial"/>
            </a:rPr>
            <a:t>Analyse</a:t>
          </a:r>
        </a:p>
      </dsp:txBody>
      <dsp:txXfrm>
        <a:off x="1018953" y="2194559"/>
        <a:ext cx="968513" cy="1463040"/>
      </dsp:txXfrm>
    </dsp:sp>
    <dsp:sp modelId="{73CACCD4-9ECF-4CC8-8073-4079C7F582CD}">
      <dsp:nvSpPr>
        <dsp:cNvPr id="0" name=""/>
        <dsp:cNvSpPr/>
      </dsp:nvSpPr>
      <dsp:spPr>
        <a:xfrm>
          <a:off x="1320330" y="1645920"/>
          <a:ext cx="365760" cy="36576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28C071-E0FA-4795-9E5E-E952A69EA122}">
      <dsp:nvSpPr>
        <dsp:cNvPr id="0" name=""/>
        <dsp:cNvSpPr/>
      </dsp:nvSpPr>
      <dsp:spPr>
        <a:xfrm>
          <a:off x="2035892" y="0"/>
          <a:ext cx="968513" cy="1463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b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Calibri"/>
              <a:cs typeface="Arial"/>
            </a:rPr>
            <a:t>Materialize</a:t>
          </a:r>
        </a:p>
      </dsp:txBody>
      <dsp:txXfrm>
        <a:off x="2035892" y="0"/>
        <a:ext cx="968513" cy="1463040"/>
      </dsp:txXfrm>
    </dsp:sp>
    <dsp:sp modelId="{5C70527B-2CD9-4506-BDB3-A26928A39AAF}">
      <dsp:nvSpPr>
        <dsp:cNvPr id="0" name=""/>
        <dsp:cNvSpPr/>
      </dsp:nvSpPr>
      <dsp:spPr>
        <a:xfrm>
          <a:off x="2337269" y="1645920"/>
          <a:ext cx="365760" cy="36576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EF1DA-AA2F-4477-8C8E-AFCC1F5D42C7}">
      <dsp:nvSpPr>
        <dsp:cNvPr id="0" name=""/>
        <dsp:cNvSpPr/>
      </dsp:nvSpPr>
      <dsp:spPr>
        <a:xfrm>
          <a:off x="3052832" y="2194559"/>
          <a:ext cx="968513" cy="1463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Calibri"/>
              <a:cs typeface="Arial"/>
            </a:rPr>
            <a:t>Improve</a:t>
          </a:r>
        </a:p>
      </dsp:txBody>
      <dsp:txXfrm>
        <a:off x="3052832" y="2194559"/>
        <a:ext cx="968513" cy="1463040"/>
      </dsp:txXfrm>
    </dsp:sp>
    <dsp:sp modelId="{D528789F-5E47-4400-8922-8E14C2A469A8}">
      <dsp:nvSpPr>
        <dsp:cNvPr id="0" name=""/>
        <dsp:cNvSpPr/>
      </dsp:nvSpPr>
      <dsp:spPr>
        <a:xfrm>
          <a:off x="3354209" y="1645920"/>
          <a:ext cx="365760" cy="36576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6A0947-E74E-4A90-BB12-7820B5A77BD2}">
      <dsp:nvSpPr>
        <dsp:cNvPr id="0" name=""/>
        <dsp:cNvSpPr/>
      </dsp:nvSpPr>
      <dsp:spPr>
        <a:xfrm>
          <a:off x="4906438" y="868487"/>
          <a:ext cx="6685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523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3221" y="910712"/>
        <a:ext cx="34956" cy="6991"/>
      </dsp:txXfrm>
    </dsp:sp>
    <dsp:sp modelId="{48BB3155-FF83-4801-BDBA-4A2929122BC4}">
      <dsp:nvSpPr>
        <dsp:cNvPr id="0" name=""/>
        <dsp:cNvSpPr/>
      </dsp:nvSpPr>
      <dsp:spPr>
        <a:xfrm>
          <a:off x="1868572" y="2308"/>
          <a:ext cx="3039665" cy="182379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>
              <a:latin typeface="Arial"/>
              <a:cs typeface="Arial"/>
            </a:rPr>
            <a:t>The quantitative method used for this research is the questionnaire;</a:t>
          </a:r>
          <a:endParaRPr lang="en-US" sz="1800" b="0" i="0" kern="1200">
            <a:latin typeface="Arial"/>
            <a:cs typeface="Arial"/>
          </a:endParaRPr>
        </a:p>
      </dsp:txBody>
      <dsp:txXfrm>
        <a:off x="1868572" y="2308"/>
        <a:ext cx="3039665" cy="1823799"/>
      </dsp:txXfrm>
    </dsp:sp>
    <dsp:sp modelId="{FFE25072-EAB0-4E83-A8F2-44330243EF74}">
      <dsp:nvSpPr>
        <dsp:cNvPr id="0" name=""/>
        <dsp:cNvSpPr/>
      </dsp:nvSpPr>
      <dsp:spPr>
        <a:xfrm>
          <a:off x="3388405" y="1824307"/>
          <a:ext cx="3738788" cy="668523"/>
        </a:xfrm>
        <a:custGeom>
          <a:avLst/>
          <a:gdLst/>
          <a:ahLst/>
          <a:cxnLst/>
          <a:rect l="0" t="0" r="0" b="0"/>
          <a:pathLst>
            <a:path>
              <a:moveTo>
                <a:pt x="3738788" y="0"/>
              </a:moveTo>
              <a:lnTo>
                <a:pt x="3738788" y="351361"/>
              </a:lnTo>
              <a:lnTo>
                <a:pt x="0" y="351361"/>
              </a:lnTo>
              <a:lnTo>
                <a:pt x="0" y="668523"/>
              </a:lnTo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62710" y="2155073"/>
        <a:ext cx="190179" cy="6991"/>
      </dsp:txXfrm>
    </dsp:sp>
    <dsp:sp modelId="{21331131-A535-41C0-9701-0D64405D8321}">
      <dsp:nvSpPr>
        <dsp:cNvPr id="0" name=""/>
        <dsp:cNvSpPr/>
      </dsp:nvSpPr>
      <dsp:spPr>
        <a:xfrm>
          <a:off x="5607361" y="2308"/>
          <a:ext cx="3039665" cy="1823799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>
              <a:latin typeface="Arial"/>
              <a:cs typeface="Arial"/>
            </a:rPr>
            <a:t>Our questionnaire is formed of closed-ended questions,likert scale questions,scale questions and rating scale questions;</a:t>
          </a:r>
          <a:endParaRPr lang="en-US" sz="1800" b="0" i="0" kern="1200">
            <a:latin typeface="Arial"/>
            <a:cs typeface="Arial"/>
          </a:endParaRPr>
        </a:p>
      </dsp:txBody>
      <dsp:txXfrm>
        <a:off x="5607361" y="2308"/>
        <a:ext cx="3039665" cy="1823799"/>
      </dsp:txXfrm>
    </dsp:sp>
    <dsp:sp modelId="{27EFA47B-63CE-4C5A-B4E3-0BF8C4867F45}">
      <dsp:nvSpPr>
        <dsp:cNvPr id="0" name=""/>
        <dsp:cNvSpPr/>
      </dsp:nvSpPr>
      <dsp:spPr>
        <a:xfrm>
          <a:off x="4906438" y="3391410"/>
          <a:ext cx="6685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523" y="45720"/>
              </a:lnTo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3221" y="3433634"/>
        <a:ext cx="34956" cy="6991"/>
      </dsp:txXfrm>
    </dsp:sp>
    <dsp:sp modelId="{E0BEACDD-412D-4CC2-A821-CF5E7F1588E6}">
      <dsp:nvSpPr>
        <dsp:cNvPr id="0" name=""/>
        <dsp:cNvSpPr/>
      </dsp:nvSpPr>
      <dsp:spPr>
        <a:xfrm>
          <a:off x="1868572" y="2525230"/>
          <a:ext cx="3039665" cy="1823799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>
              <a:latin typeface="Arial"/>
              <a:cs typeface="Arial"/>
            </a:rPr>
            <a:t>We will share the questionnaire to the UWTSD students and we'll collect the data via Office Forms;</a:t>
          </a:r>
          <a:endParaRPr lang="en-US" sz="1800" b="0" i="0" kern="1200">
            <a:latin typeface="Arial"/>
            <a:cs typeface="Arial"/>
          </a:endParaRPr>
        </a:p>
      </dsp:txBody>
      <dsp:txXfrm>
        <a:off x="1868572" y="2525230"/>
        <a:ext cx="3039665" cy="1823799"/>
      </dsp:txXfrm>
    </dsp:sp>
    <dsp:sp modelId="{2B62A8D5-CB24-4752-A028-2C668174ED80}">
      <dsp:nvSpPr>
        <dsp:cNvPr id="0" name=""/>
        <dsp:cNvSpPr/>
      </dsp:nvSpPr>
      <dsp:spPr>
        <a:xfrm>
          <a:off x="5607361" y="2525230"/>
          <a:ext cx="3039665" cy="1823799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>
              <a:latin typeface="Arial"/>
              <a:cs typeface="Arial"/>
            </a:rPr>
            <a:t>We'll analyse,compare with other existent research and try to improve the collaboration at UWTSD.</a:t>
          </a:r>
          <a:endParaRPr lang="en-GB" sz="1800" b="0" i="0" kern="1200">
            <a:latin typeface="Arial"/>
            <a:cs typeface="Arial"/>
          </a:endParaRPr>
        </a:p>
      </dsp:txBody>
      <dsp:txXfrm>
        <a:off x="5607361" y="2525230"/>
        <a:ext cx="3039665" cy="18237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D1D7FAE-1E06-4F8C-8B13-AE83947D37CA}" type="datetime1">
              <a:rPr lang="en-GB" smtClean="0"/>
              <a:t>26/02/2022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FDDEDF6-FF44-4638-BB07-B63DE698F164}" type="datetime1">
              <a:rPr lang="en-GB" noProof="0" smtClean="0"/>
              <a:t>26/02/2022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Quarter level</a:t>
            </a:r>
          </a:p>
          <a:p>
            <a:pPr lvl="4" rtl="0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18CCA95-4F40-4CDD-BF1E-B8C9EB86EE7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610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5329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348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4660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321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176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4312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360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883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418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2173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174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3" r:id="rId1"/>
    <p:sldLayoutId id="2147483984" r:id="rId2"/>
    <p:sldLayoutId id="2147483985" r:id="rId3"/>
    <p:sldLayoutId id="2147483986" r:id="rId4"/>
    <p:sldLayoutId id="2147483987" r:id="rId5"/>
    <p:sldLayoutId id="2147483988" r:id="rId6"/>
    <p:sldLayoutId id="2147483989" r:id="rId7"/>
    <p:sldLayoutId id="2147483990" r:id="rId8"/>
    <p:sldLayoutId id="2147483991" r:id="rId9"/>
    <p:sldLayoutId id="2147483992" r:id="rId10"/>
    <p:sldLayoutId id="21474839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arti.puglia.it/arti-apulia-region-agency-for-technology-and-innovation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12" Type="http://schemas.microsoft.com/office/2007/relationships/diagramDrawing" Target="../diagrams/drawing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5" Type="http://schemas.openxmlformats.org/officeDocument/2006/relationships/diagramColors" Target="../diagrams/colors1.xml"/><Relationship Id="rId10" Type="http://schemas.openxmlformats.org/officeDocument/2006/relationships/diagramQuickStyle" Target="../diagrams/quickStyle2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5273EA95-C4C6-41E2-B73F-DA0CD75F38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8578" r="18578"/>
          <a:stretch/>
        </p:blipFill>
        <p:spPr>
          <a:xfrm>
            <a:off x="4925060" y="834073"/>
            <a:ext cx="6630988" cy="5514975"/>
          </a:xfrm>
          <a:custGeom>
            <a:avLst/>
            <a:gdLst/>
            <a:ahLst/>
            <a:cxnLst/>
            <a:rect l="l" t="t" r="r" b="b"/>
            <a:pathLst>
              <a:path w="5846002" h="4872577">
                <a:moveTo>
                  <a:pt x="343285" y="2953992"/>
                </a:moveTo>
                <a:cubicBezTo>
                  <a:pt x="343285" y="2953992"/>
                  <a:pt x="343285" y="2953992"/>
                  <a:pt x="849063" y="2953992"/>
                </a:cubicBezTo>
                <a:cubicBezTo>
                  <a:pt x="880743" y="2953992"/>
                  <a:pt x="911330" y="2971406"/>
                  <a:pt x="926624" y="2999703"/>
                </a:cubicBezTo>
                <a:cubicBezTo>
                  <a:pt x="926624" y="2999703"/>
                  <a:pt x="926624" y="2999703"/>
                  <a:pt x="1180059" y="3436136"/>
                </a:cubicBezTo>
                <a:cubicBezTo>
                  <a:pt x="1196445" y="3463345"/>
                  <a:pt x="1196445" y="3498172"/>
                  <a:pt x="1180059" y="3525382"/>
                </a:cubicBezTo>
                <a:cubicBezTo>
                  <a:pt x="1180059" y="3525382"/>
                  <a:pt x="1180059" y="3525382"/>
                  <a:pt x="926624" y="3961814"/>
                </a:cubicBezTo>
                <a:cubicBezTo>
                  <a:pt x="911330" y="3990111"/>
                  <a:pt x="880743" y="4007525"/>
                  <a:pt x="849063" y="4007525"/>
                </a:cubicBezTo>
                <a:cubicBezTo>
                  <a:pt x="849063" y="4007525"/>
                  <a:pt x="849063" y="4007525"/>
                  <a:pt x="343285" y="4007525"/>
                </a:cubicBezTo>
                <a:cubicBezTo>
                  <a:pt x="310513" y="4007525"/>
                  <a:pt x="281019" y="3990111"/>
                  <a:pt x="264633" y="3961814"/>
                </a:cubicBezTo>
                <a:cubicBezTo>
                  <a:pt x="264633" y="3961814"/>
                  <a:pt x="264633" y="3961814"/>
                  <a:pt x="12290" y="3525382"/>
                </a:cubicBezTo>
                <a:cubicBezTo>
                  <a:pt x="-4096" y="3498172"/>
                  <a:pt x="-4096" y="3463345"/>
                  <a:pt x="12290" y="3436136"/>
                </a:cubicBezTo>
                <a:cubicBezTo>
                  <a:pt x="12290" y="3436136"/>
                  <a:pt x="12290" y="3436136"/>
                  <a:pt x="264633" y="2999703"/>
                </a:cubicBezTo>
                <a:cubicBezTo>
                  <a:pt x="281019" y="2971406"/>
                  <a:pt x="310513" y="2953992"/>
                  <a:pt x="343285" y="2953992"/>
                </a:cubicBezTo>
                <a:close/>
                <a:moveTo>
                  <a:pt x="2353334" y="538808"/>
                </a:moveTo>
                <a:cubicBezTo>
                  <a:pt x="2353334" y="538808"/>
                  <a:pt x="2353334" y="538808"/>
                  <a:pt x="2613403" y="538808"/>
                </a:cubicBezTo>
                <a:lnTo>
                  <a:pt x="2643742" y="538808"/>
                </a:lnTo>
                <a:lnTo>
                  <a:pt x="2672692" y="588661"/>
                </a:lnTo>
                <a:cubicBezTo>
                  <a:pt x="2713002" y="658078"/>
                  <a:pt x="2759909" y="738855"/>
                  <a:pt x="2814491" y="832849"/>
                </a:cubicBezTo>
                <a:cubicBezTo>
                  <a:pt x="2839586" y="874521"/>
                  <a:pt x="2839586" y="927860"/>
                  <a:pt x="2814491" y="969531"/>
                </a:cubicBezTo>
                <a:cubicBezTo>
                  <a:pt x="2814491" y="969531"/>
                  <a:pt x="2814491" y="969531"/>
                  <a:pt x="2426350" y="1637936"/>
                </a:cubicBezTo>
                <a:cubicBezTo>
                  <a:pt x="2402927" y="1681274"/>
                  <a:pt x="2356083" y="1707943"/>
                  <a:pt x="2307565" y="1707943"/>
                </a:cubicBezTo>
                <a:cubicBezTo>
                  <a:pt x="2307565" y="1707943"/>
                  <a:pt x="2307565" y="1707943"/>
                  <a:pt x="1532956" y="1707943"/>
                </a:cubicBezTo>
                <a:cubicBezTo>
                  <a:pt x="1520409" y="1707943"/>
                  <a:pt x="1508175" y="1706276"/>
                  <a:pt x="1496490" y="1703099"/>
                </a:cubicBezTo>
                <a:lnTo>
                  <a:pt x="1471408" y="1692583"/>
                </a:lnTo>
                <a:lnTo>
                  <a:pt x="1486736" y="1666073"/>
                </a:lnTo>
                <a:cubicBezTo>
                  <a:pt x="1625328" y="1426376"/>
                  <a:pt x="1802725" y="1119564"/>
                  <a:pt x="2029793" y="726844"/>
                </a:cubicBezTo>
                <a:cubicBezTo>
                  <a:pt x="2097197" y="610441"/>
                  <a:pt x="2218525" y="538808"/>
                  <a:pt x="2353334" y="538808"/>
                </a:cubicBezTo>
                <a:close/>
                <a:moveTo>
                  <a:pt x="1487085" y="0"/>
                </a:moveTo>
                <a:cubicBezTo>
                  <a:pt x="1487085" y="0"/>
                  <a:pt x="1487085" y="0"/>
                  <a:pt x="2360840" y="0"/>
                </a:cubicBezTo>
                <a:cubicBezTo>
                  <a:pt x="2415568" y="0"/>
                  <a:pt x="2468407" y="30084"/>
                  <a:pt x="2494828" y="78969"/>
                </a:cubicBezTo>
                <a:cubicBezTo>
                  <a:pt x="2494828" y="78969"/>
                  <a:pt x="2494828" y="78969"/>
                  <a:pt x="2729665" y="483373"/>
                </a:cubicBezTo>
                <a:lnTo>
                  <a:pt x="2756194" y="529058"/>
                </a:lnTo>
                <a:lnTo>
                  <a:pt x="2735320" y="529058"/>
                </a:lnTo>
                <a:lnTo>
                  <a:pt x="2636659" y="529058"/>
                </a:lnTo>
                <a:lnTo>
                  <a:pt x="2593799" y="455250"/>
                </a:lnTo>
                <a:cubicBezTo>
                  <a:pt x="2430052" y="173267"/>
                  <a:pt x="2430052" y="173267"/>
                  <a:pt x="2430052" y="173267"/>
                </a:cubicBezTo>
                <a:cubicBezTo>
                  <a:pt x="2406629" y="129929"/>
                  <a:pt x="2359785" y="103259"/>
                  <a:pt x="2311267" y="103259"/>
                </a:cubicBezTo>
                <a:cubicBezTo>
                  <a:pt x="1536658" y="103259"/>
                  <a:pt x="1536658" y="103259"/>
                  <a:pt x="1536658" y="103259"/>
                </a:cubicBezTo>
                <a:cubicBezTo>
                  <a:pt x="1486468" y="103259"/>
                  <a:pt x="1441296" y="129929"/>
                  <a:pt x="1416201" y="173267"/>
                </a:cubicBezTo>
                <a:cubicBezTo>
                  <a:pt x="1029733" y="841671"/>
                  <a:pt x="1029733" y="841671"/>
                  <a:pt x="1029733" y="841671"/>
                </a:cubicBezTo>
                <a:cubicBezTo>
                  <a:pt x="1004637" y="883343"/>
                  <a:pt x="1004637" y="936682"/>
                  <a:pt x="1029733" y="978353"/>
                </a:cubicBezTo>
                <a:cubicBezTo>
                  <a:pt x="1416201" y="1646758"/>
                  <a:pt x="1416201" y="1646758"/>
                  <a:pt x="1416201" y="1646758"/>
                </a:cubicBezTo>
                <a:cubicBezTo>
                  <a:pt x="1428749" y="1668427"/>
                  <a:pt x="1446315" y="1685929"/>
                  <a:pt x="1467019" y="1698013"/>
                </a:cubicBezTo>
                <a:lnTo>
                  <a:pt x="1472899" y="1700478"/>
                </a:lnTo>
                <a:lnTo>
                  <a:pt x="1441377" y="1754996"/>
                </a:lnTo>
                <a:lnTo>
                  <a:pt x="1417933" y="1795543"/>
                </a:lnTo>
                <a:lnTo>
                  <a:pt x="1442249" y="1805738"/>
                </a:lnTo>
                <a:cubicBezTo>
                  <a:pt x="1455430" y="1809322"/>
                  <a:pt x="1469230" y="1811202"/>
                  <a:pt x="1483383" y="1811202"/>
                </a:cubicBezTo>
                <a:cubicBezTo>
                  <a:pt x="2357138" y="1811202"/>
                  <a:pt x="2357138" y="1811202"/>
                  <a:pt x="2357138" y="1811202"/>
                </a:cubicBezTo>
                <a:cubicBezTo>
                  <a:pt x="2411866" y="1811202"/>
                  <a:pt x="2464705" y="1781120"/>
                  <a:pt x="2491126" y="1732235"/>
                </a:cubicBezTo>
                <a:cubicBezTo>
                  <a:pt x="2928947" y="978278"/>
                  <a:pt x="2928947" y="978278"/>
                  <a:pt x="2928947" y="978278"/>
                </a:cubicBezTo>
                <a:cubicBezTo>
                  <a:pt x="2957254" y="931274"/>
                  <a:pt x="2957254" y="871108"/>
                  <a:pt x="2928947" y="824102"/>
                </a:cubicBezTo>
                <a:cubicBezTo>
                  <a:pt x="2874220" y="729858"/>
                  <a:pt x="2826333" y="647394"/>
                  <a:pt x="2784432" y="575238"/>
                </a:cubicBezTo>
                <a:lnTo>
                  <a:pt x="2763277" y="538808"/>
                </a:lnTo>
                <a:lnTo>
                  <a:pt x="2861280" y="538808"/>
                </a:lnTo>
                <a:cubicBezTo>
                  <a:pt x="3166048" y="538808"/>
                  <a:pt x="3653676" y="538808"/>
                  <a:pt x="4433881" y="538808"/>
                </a:cubicBezTo>
                <a:cubicBezTo>
                  <a:pt x="4564197" y="538808"/>
                  <a:pt x="4690018" y="610441"/>
                  <a:pt x="4752929" y="726844"/>
                </a:cubicBezTo>
                <a:cubicBezTo>
                  <a:pt x="4752929" y="726844"/>
                  <a:pt x="4752929" y="726844"/>
                  <a:pt x="5795449" y="2522134"/>
                </a:cubicBezTo>
                <a:cubicBezTo>
                  <a:pt x="5862854" y="2634060"/>
                  <a:pt x="5862854" y="2777325"/>
                  <a:pt x="5795449" y="2889251"/>
                </a:cubicBezTo>
                <a:cubicBezTo>
                  <a:pt x="5795449" y="2889251"/>
                  <a:pt x="5795449" y="2889251"/>
                  <a:pt x="4752929" y="4684542"/>
                </a:cubicBezTo>
                <a:cubicBezTo>
                  <a:pt x="4690018" y="4800945"/>
                  <a:pt x="4564197" y="4872577"/>
                  <a:pt x="4433881" y="4872577"/>
                </a:cubicBezTo>
                <a:cubicBezTo>
                  <a:pt x="4433881" y="4872577"/>
                  <a:pt x="4433881" y="4872577"/>
                  <a:pt x="2353334" y="4872577"/>
                </a:cubicBezTo>
                <a:cubicBezTo>
                  <a:pt x="2218525" y="4872577"/>
                  <a:pt x="2097197" y="4800945"/>
                  <a:pt x="2029793" y="4684542"/>
                </a:cubicBezTo>
                <a:cubicBezTo>
                  <a:pt x="2029793" y="4684542"/>
                  <a:pt x="2029793" y="4684542"/>
                  <a:pt x="991766" y="2889251"/>
                </a:cubicBezTo>
                <a:cubicBezTo>
                  <a:pt x="924361" y="2777325"/>
                  <a:pt x="924361" y="2634060"/>
                  <a:pt x="991766" y="2522134"/>
                </a:cubicBezTo>
                <a:cubicBezTo>
                  <a:pt x="991766" y="2522134"/>
                  <a:pt x="991766" y="2522134"/>
                  <a:pt x="1377193" y="1855530"/>
                </a:cubicBezTo>
                <a:lnTo>
                  <a:pt x="1409676" y="1799352"/>
                </a:lnTo>
                <a:lnTo>
                  <a:pt x="1408533" y="1798873"/>
                </a:lnTo>
                <a:cubicBezTo>
                  <a:pt x="1385179" y="1785241"/>
                  <a:pt x="1365364" y="1765500"/>
                  <a:pt x="1351210" y="1741057"/>
                </a:cubicBezTo>
                <a:cubicBezTo>
                  <a:pt x="1351210" y="1741057"/>
                  <a:pt x="1351210" y="1741057"/>
                  <a:pt x="915276" y="987100"/>
                </a:cubicBezTo>
                <a:cubicBezTo>
                  <a:pt x="886968" y="940096"/>
                  <a:pt x="886968" y="879930"/>
                  <a:pt x="915276" y="832924"/>
                </a:cubicBezTo>
                <a:cubicBezTo>
                  <a:pt x="915276" y="832924"/>
                  <a:pt x="915276" y="832924"/>
                  <a:pt x="1351210" y="78969"/>
                </a:cubicBezTo>
                <a:cubicBezTo>
                  <a:pt x="1379517" y="30084"/>
                  <a:pt x="1430471" y="0"/>
                  <a:pt x="1487085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2B3167-A739-42B7-AB12-94067EB9D9A0}"/>
              </a:ext>
            </a:extLst>
          </p:cNvPr>
          <p:cNvSpPr txBox="1"/>
          <p:nvPr/>
        </p:nvSpPr>
        <p:spPr>
          <a:xfrm>
            <a:off x="5332434" y="5907805"/>
            <a:ext cx="6630988" cy="110331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Digital Skills and Research Methods BMSW4003_BIRM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500" kern="1200" dirty="0">
                <a:latin typeface="Arial"/>
                <a:cs typeface="Arial"/>
              </a:rPr>
              <a:t>How do we use technology to collaborate at UWTSD?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8454" y="4778734"/>
            <a:ext cx="3231077" cy="176712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kern="1200" dirty="0">
                <a:solidFill>
                  <a:schemeClr val="tx1">
                    <a:alpha val="60000"/>
                  </a:schemeClr>
                </a:solidFill>
                <a:latin typeface="Arial"/>
                <a:cs typeface="Arial"/>
              </a:rPr>
              <a:t>Madalina Stanga(2118508)</a:t>
            </a:r>
            <a:endParaRPr lang="en-US" sz="1400" kern="1200">
              <a:solidFill>
                <a:schemeClr val="tx1">
                  <a:alpha val="60000"/>
                </a:schemeClr>
              </a:solidFill>
              <a:latin typeface="Arial"/>
              <a:cs typeface="Arial"/>
            </a:endParaRPr>
          </a:p>
          <a:p>
            <a:r>
              <a:rPr lang="en-US" sz="1400" kern="1200" dirty="0">
                <a:solidFill>
                  <a:schemeClr val="tx1">
                    <a:alpha val="60000"/>
                  </a:schemeClr>
                </a:solidFill>
                <a:latin typeface="Arial"/>
                <a:cs typeface="Arial"/>
              </a:rPr>
              <a:t>Elisabeta </a:t>
            </a:r>
            <a:r>
              <a:rPr lang="en-US" sz="1400" kern="1200" dirty="0" err="1">
                <a:solidFill>
                  <a:schemeClr val="tx1">
                    <a:alpha val="60000"/>
                  </a:schemeClr>
                </a:solidFill>
                <a:latin typeface="Arial"/>
                <a:cs typeface="Arial"/>
              </a:rPr>
              <a:t>Tatulescu</a:t>
            </a:r>
            <a:r>
              <a:rPr lang="en-US" sz="1400" kern="1200" dirty="0">
                <a:solidFill>
                  <a:schemeClr val="tx1">
                    <a:alpha val="60000"/>
                  </a:schemeClr>
                </a:solidFill>
                <a:latin typeface="Arial"/>
                <a:cs typeface="Arial"/>
              </a:rPr>
              <a:t>(2118581)</a:t>
            </a:r>
            <a:endParaRPr lang="en-US" sz="1400" kern="1200">
              <a:solidFill>
                <a:schemeClr val="tx1">
                  <a:alpha val="60000"/>
                </a:schemeClr>
              </a:solidFill>
              <a:latin typeface="Arial"/>
              <a:cs typeface="Arial"/>
            </a:endParaRPr>
          </a:p>
          <a:p>
            <a:r>
              <a:rPr lang="en-US" sz="1400" kern="1200" dirty="0">
                <a:solidFill>
                  <a:schemeClr val="tx1">
                    <a:alpha val="60000"/>
                  </a:schemeClr>
                </a:solidFill>
                <a:latin typeface="Arial"/>
                <a:cs typeface="Arial"/>
              </a:rPr>
              <a:t>Cristian </a:t>
            </a:r>
            <a:r>
              <a:rPr lang="en-US" sz="1400" kern="1200" dirty="0" err="1">
                <a:solidFill>
                  <a:schemeClr val="tx1">
                    <a:alpha val="60000"/>
                  </a:schemeClr>
                </a:solidFill>
                <a:latin typeface="Arial"/>
                <a:cs typeface="Arial"/>
              </a:rPr>
              <a:t>Fota</a:t>
            </a:r>
            <a:r>
              <a:rPr lang="en-US" sz="1400" kern="1200" dirty="0">
                <a:solidFill>
                  <a:schemeClr val="tx1">
                    <a:alpha val="60000"/>
                  </a:schemeClr>
                </a:solidFill>
                <a:latin typeface="Arial"/>
                <a:cs typeface="Arial"/>
              </a:rPr>
              <a:t>(2118507)</a:t>
            </a:r>
            <a:endParaRPr lang="en-US" sz="1400" kern="1200">
              <a:solidFill>
                <a:schemeClr val="tx1">
                  <a:alpha val="60000"/>
                </a:schemeClr>
              </a:solidFill>
              <a:latin typeface="Arial"/>
              <a:cs typeface="Arial"/>
            </a:endParaRPr>
          </a:p>
          <a:p>
            <a:r>
              <a:rPr lang="en-US" sz="1400" kern="1200" dirty="0">
                <a:solidFill>
                  <a:schemeClr val="tx1">
                    <a:alpha val="60000"/>
                  </a:schemeClr>
                </a:solidFill>
                <a:latin typeface="Arial"/>
                <a:cs typeface="Arial"/>
              </a:rPr>
              <a:t>Lecturer: Yohan Mendis</a:t>
            </a:r>
            <a:endParaRPr lang="en-US" sz="1400" kern="1200">
              <a:solidFill>
                <a:schemeClr val="tx1">
                  <a:alpha val="60000"/>
                </a:schemeClr>
              </a:solidFill>
              <a:latin typeface="Arial"/>
              <a:cs typeface="Arial"/>
            </a:endParaRPr>
          </a:p>
          <a:p>
            <a:r>
              <a:rPr lang="en-US" sz="1400" dirty="0">
                <a:solidFill>
                  <a:schemeClr val="tx1">
                    <a:alpha val="60000"/>
                  </a:schemeClr>
                </a:solidFill>
                <a:latin typeface="Arial"/>
                <a:cs typeface="Arial"/>
              </a:rPr>
              <a:t>Digital Skills and Research Methods BMSW4003_BIRM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54860F-C772-42C0-AB15-CA76F36F5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/>
            </a:pPr>
            <a:fld id="{EFE71E98-A417-4ECC-ACEB-C0490C20DB04}" type="slidenum">
              <a:rPr lang="en-US">
                <a:solidFill>
                  <a:srgbClr val="000000">
                    <a:alpha val="60000"/>
                  </a:srgbClr>
                </a:solidFill>
              </a:rPr>
              <a:pPr defTabSz="914400">
                <a:lnSpc>
                  <a:spcPct val="90000"/>
                </a:lnSpc>
                <a:spcAft>
                  <a:spcPts val="600"/>
                </a:spcAft>
                <a:defRPr/>
              </a:pPr>
              <a:t>1</a:t>
            </a:fld>
            <a:endParaRPr lang="en-US">
              <a:solidFill>
                <a:srgbClr val="000000">
                  <a:alpha val="60000"/>
                </a:srgb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38562D-448D-46D7-BC1E-A4E830EEE525}"/>
              </a:ext>
            </a:extLst>
          </p:cNvPr>
          <p:cNvSpPr txBox="1"/>
          <p:nvPr/>
        </p:nvSpPr>
        <p:spPr>
          <a:xfrm>
            <a:off x="5426379" y="6196926"/>
            <a:ext cx="6630988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>
                <a:hlinkClick r:id="rId4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5"/>
              </a:rPr>
              <a:t>CC BY-SA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4">
            <a:extLst>
              <a:ext uri="{FF2B5EF4-FFF2-40B4-BE49-F238E27FC236}">
                <a16:creationId xmlns:a16="http://schemas.microsoft.com/office/drawing/2014/main" id="{41C64D6C-A575-4791-BCA5-12E8109257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5294838"/>
              </p:ext>
            </p:extLst>
          </p:nvPr>
        </p:nvGraphicFramePr>
        <p:xfrm>
          <a:off x="9535607" y="4326965"/>
          <a:ext cx="67236" cy="152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AD6B2FD9-9A05-4391-9F46-28D74ED3A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/>
                <a:cs typeface="Arial"/>
              </a:rPr>
              <a:t>INTRODUCTION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BC2A43A9-40F8-4177-8346-81C7C8F2F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600" y="3074977"/>
            <a:ext cx="4619621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 dirty="0">
                <a:latin typeface="Arial"/>
                <a:cs typeface="Arial"/>
              </a:rPr>
              <a:t>Research Question:</a:t>
            </a:r>
            <a:r>
              <a:rPr lang="en-GB" sz="2000" dirty="0">
                <a:latin typeface="Arial"/>
                <a:cs typeface="Arial"/>
              </a:rPr>
              <a:t> </a:t>
            </a:r>
            <a:endParaRPr lang="en-US" sz="24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400" dirty="0">
                <a:latin typeface="Arial"/>
                <a:ea typeface="+mn-lt"/>
                <a:cs typeface="+mn-lt"/>
              </a:rPr>
              <a:t>Which digital tool is most commonly used for collaboration at UWTSD?</a:t>
            </a:r>
            <a:endParaRPr lang="en-US" sz="2400">
              <a:latin typeface="Arial"/>
              <a:cs typeface="Arial"/>
            </a:endParaRPr>
          </a:p>
          <a:p>
            <a:endParaRPr lang="en-GB" sz="2400" dirty="0">
              <a:cs typeface="Calibri"/>
            </a:endParaRPr>
          </a:p>
        </p:txBody>
      </p:sp>
      <p:pic>
        <p:nvPicPr>
          <p:cNvPr id="19" name="Picture 18" descr="Person watching empty phone">
            <a:extLst>
              <a:ext uri="{FF2B5EF4-FFF2-40B4-BE49-F238E27FC236}">
                <a16:creationId xmlns:a16="http://schemas.microsoft.com/office/drawing/2014/main" id="{CD2FB887-B050-40C8-B274-BB067562A8A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0982" r="20980" b="-1"/>
          <a:stretch/>
        </p:blipFill>
        <p:spPr>
          <a:xfrm>
            <a:off x="6229214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graphicFrame>
        <p:nvGraphicFramePr>
          <p:cNvPr id="767" name="Diagram 767">
            <a:extLst>
              <a:ext uri="{FF2B5EF4-FFF2-40B4-BE49-F238E27FC236}">
                <a16:creationId xmlns:a16="http://schemas.microsoft.com/office/drawing/2014/main" id="{26A97B68-2AFD-4C68-8E91-28D85469BA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88577426"/>
              </p:ext>
            </p:extLst>
          </p:nvPr>
        </p:nvGraphicFramePr>
        <p:xfrm>
          <a:off x="737049" y="1526540"/>
          <a:ext cx="44704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710" name="Footer Placeholder 709">
            <a:extLst>
              <a:ext uri="{FF2B5EF4-FFF2-40B4-BE49-F238E27FC236}">
                <a16:creationId xmlns:a16="http://schemas.microsoft.com/office/drawing/2014/main" id="{14F3B1D6-BD00-4F06-8F8E-B706FC56D5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38247" y="6490821"/>
            <a:ext cx="4114800" cy="365125"/>
          </a:xfrm>
        </p:spPr>
        <p:txBody>
          <a:bodyPr/>
          <a:lstStyle/>
          <a:p>
            <a:r>
              <a:rPr lang="en-GB" dirty="0"/>
              <a:t>                                                </a:t>
            </a:r>
            <a:r>
              <a:rPr lang="en-GB" dirty="0">
                <a:latin typeface="Arial"/>
                <a:cs typeface="Arial"/>
              </a:rPr>
              <a:t>          Cristian </a:t>
            </a:r>
            <a:r>
              <a:rPr lang="en-GB" dirty="0" err="1">
                <a:latin typeface="Arial"/>
                <a:cs typeface="Arial"/>
              </a:rPr>
              <a:t>Fota</a:t>
            </a: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972316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B1CE3-29C8-4D45-86B1-5508ED96E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/>
                <a:cs typeface="Arial"/>
              </a:rPr>
              <a:t>RATIONALE</a:t>
            </a:r>
            <a:br>
              <a:rPr lang="en-GB" sz="4000" b="1" dirty="0">
                <a:latin typeface="Arial"/>
                <a:cs typeface="Arial"/>
              </a:rPr>
            </a:br>
            <a:endParaRPr lang="en-GB" sz="40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44F25-6B1B-4ACB-9D58-49A79592D3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082" y="1627326"/>
            <a:ext cx="5247150" cy="495304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ro-RO" sz="1800" dirty="0">
                <a:latin typeface="Arial"/>
                <a:cs typeface="Calibri" panose="020F0502020204030204"/>
              </a:rPr>
              <a:t>Digital </a:t>
            </a:r>
            <a:r>
              <a:rPr lang="ro-RO" sz="1800" dirty="0" err="1">
                <a:latin typeface="Arial"/>
                <a:cs typeface="Calibri" panose="020F0502020204030204"/>
              </a:rPr>
              <a:t>tools</a:t>
            </a:r>
            <a:r>
              <a:rPr lang="ro-RO" sz="1800" dirty="0">
                <a:latin typeface="Arial"/>
                <a:cs typeface="Calibri" panose="020F0502020204030204"/>
              </a:rPr>
              <a:t> </a:t>
            </a:r>
            <a:r>
              <a:rPr lang="ro-RO" sz="1800" dirty="0" err="1">
                <a:latin typeface="Arial"/>
                <a:cs typeface="Calibri" panose="020F0502020204030204"/>
              </a:rPr>
              <a:t>became</a:t>
            </a:r>
            <a:r>
              <a:rPr lang="ro-RO" sz="1800" dirty="0">
                <a:latin typeface="Arial"/>
                <a:ea typeface="+mn-lt"/>
                <a:cs typeface="+mn-lt"/>
              </a:rPr>
              <a:t> more </a:t>
            </a:r>
            <a:r>
              <a:rPr lang="ro-RO" sz="1800" dirty="0" err="1">
                <a:latin typeface="Arial"/>
                <a:ea typeface="+mn-lt"/>
                <a:cs typeface="+mn-lt"/>
              </a:rPr>
              <a:t>sophisticated</a:t>
            </a:r>
            <a:r>
              <a:rPr lang="ro-RO" sz="1800" dirty="0">
                <a:latin typeface="Arial"/>
                <a:ea typeface="+mn-lt"/>
                <a:cs typeface="+mn-lt"/>
              </a:rPr>
              <a:t> in </a:t>
            </a:r>
            <a:r>
              <a:rPr lang="ro-RO" sz="1800" dirty="0" err="1">
                <a:latin typeface="Arial"/>
                <a:ea typeface="+mn-lt"/>
                <a:cs typeface="+mn-lt"/>
              </a:rPr>
              <a:t>design,more</a:t>
            </a:r>
            <a:r>
              <a:rPr lang="ro-RO" sz="1800" dirty="0">
                <a:latin typeface="Arial"/>
                <a:ea typeface="+mn-lt"/>
                <a:cs typeface="+mn-lt"/>
              </a:rPr>
              <a:t> </a:t>
            </a:r>
            <a:r>
              <a:rPr lang="ro-RO" sz="1800" dirty="0" err="1">
                <a:latin typeface="Arial"/>
                <a:ea typeface="+mn-lt"/>
                <a:cs typeface="+mn-lt"/>
              </a:rPr>
              <a:t>effective</a:t>
            </a:r>
            <a:r>
              <a:rPr lang="ro-RO" sz="1800" dirty="0">
                <a:latin typeface="Arial"/>
                <a:ea typeface="+mn-lt"/>
                <a:cs typeface="+mn-lt"/>
              </a:rPr>
              <a:t> but at </a:t>
            </a:r>
            <a:r>
              <a:rPr lang="ro-RO" sz="1800" dirty="0" err="1">
                <a:latin typeface="Arial"/>
                <a:ea typeface="+mn-lt"/>
                <a:cs typeface="+mn-lt"/>
              </a:rPr>
              <a:t>the</a:t>
            </a:r>
            <a:r>
              <a:rPr lang="ro-RO" sz="1800" dirty="0">
                <a:latin typeface="Arial"/>
                <a:ea typeface="+mn-lt"/>
                <a:cs typeface="+mn-lt"/>
              </a:rPr>
              <a:t> same </a:t>
            </a:r>
            <a:r>
              <a:rPr lang="ro-RO" sz="1800" dirty="0" err="1">
                <a:latin typeface="Arial"/>
                <a:ea typeface="+mn-lt"/>
                <a:cs typeface="+mn-lt"/>
              </a:rPr>
              <a:t>time</a:t>
            </a:r>
            <a:r>
              <a:rPr lang="ro-RO" sz="1800" dirty="0">
                <a:latin typeface="Arial"/>
                <a:ea typeface="+mn-lt"/>
                <a:cs typeface="+mn-lt"/>
              </a:rPr>
              <a:t> </a:t>
            </a:r>
            <a:r>
              <a:rPr lang="ro-RO" sz="1800" dirty="0" err="1">
                <a:latin typeface="Arial"/>
                <a:ea typeface="+mn-lt"/>
                <a:cs typeface="+mn-lt"/>
              </a:rPr>
              <a:t>easy</a:t>
            </a:r>
            <a:r>
              <a:rPr lang="ro-RO" sz="1800" dirty="0">
                <a:latin typeface="Arial"/>
                <a:ea typeface="+mn-lt"/>
                <a:cs typeface="+mn-lt"/>
              </a:rPr>
              <a:t> </a:t>
            </a:r>
            <a:r>
              <a:rPr lang="ro-RO" sz="1800" dirty="0" err="1">
                <a:latin typeface="Arial"/>
                <a:ea typeface="+mn-lt"/>
                <a:cs typeface="+mn-lt"/>
              </a:rPr>
              <a:t>to</a:t>
            </a:r>
            <a:r>
              <a:rPr lang="ro-RO" sz="1800" dirty="0">
                <a:latin typeface="Arial"/>
                <a:ea typeface="+mn-lt"/>
                <a:cs typeface="+mn-lt"/>
              </a:rPr>
              <a:t> </a:t>
            </a:r>
            <a:r>
              <a:rPr lang="ro-RO" sz="1800" dirty="0" err="1">
                <a:latin typeface="Arial"/>
                <a:ea typeface="+mn-lt"/>
                <a:cs typeface="+mn-lt"/>
              </a:rPr>
              <a:t>use</a:t>
            </a:r>
            <a:r>
              <a:rPr lang="ro-RO" sz="1800" dirty="0">
                <a:latin typeface="Arial"/>
                <a:ea typeface="+mn-lt"/>
                <a:cs typeface="+mn-lt"/>
              </a:rPr>
              <a:t>;(</a:t>
            </a:r>
            <a:r>
              <a:rPr lang="ro-RO" sz="1800" dirty="0" err="1">
                <a:latin typeface="Arial"/>
                <a:ea typeface="+mn-lt"/>
                <a:cs typeface="+mn-lt"/>
              </a:rPr>
              <a:t>Hoch</a:t>
            </a:r>
            <a:r>
              <a:rPr lang="ro-RO" sz="1800" dirty="0">
                <a:latin typeface="Arial"/>
                <a:ea typeface="+mn-lt"/>
                <a:cs typeface="+mn-lt"/>
              </a:rPr>
              <a:t>, J.E. </a:t>
            </a:r>
            <a:r>
              <a:rPr lang="ro-RO" sz="1800" dirty="0" err="1">
                <a:latin typeface="Arial"/>
                <a:ea typeface="+mn-lt"/>
                <a:cs typeface="+mn-lt"/>
              </a:rPr>
              <a:t>and</a:t>
            </a:r>
            <a:r>
              <a:rPr lang="ro-RO" sz="1800" dirty="0">
                <a:latin typeface="Arial"/>
                <a:ea typeface="+mn-lt"/>
                <a:cs typeface="+mn-lt"/>
              </a:rPr>
              <a:t> </a:t>
            </a:r>
            <a:r>
              <a:rPr lang="ro-RO" sz="1800" dirty="0" err="1">
                <a:latin typeface="Arial"/>
                <a:ea typeface="+mn-lt"/>
                <a:cs typeface="+mn-lt"/>
              </a:rPr>
              <a:t>Kozlowski</a:t>
            </a:r>
            <a:r>
              <a:rPr lang="ro-RO" sz="1800" dirty="0">
                <a:latin typeface="Arial"/>
                <a:ea typeface="+mn-lt"/>
                <a:cs typeface="+mn-lt"/>
              </a:rPr>
              <a:t>, S.W.J. 2014)</a:t>
            </a:r>
            <a:endParaRPr lang="en-GB" sz="1800">
              <a:latin typeface="Arial"/>
              <a:ea typeface="+mn-lt"/>
              <a:cs typeface="+mn-lt"/>
            </a:endParaRPr>
          </a:p>
          <a:p>
            <a:r>
              <a:rPr lang="en-GB" sz="1800" dirty="0">
                <a:latin typeface="Arial"/>
                <a:ea typeface="+mn-lt"/>
                <a:cs typeface="Arial"/>
              </a:rPr>
              <a:t>Team dispersion may influence negatively the team performance;(</a:t>
            </a:r>
            <a:r>
              <a:rPr lang="en-GB" sz="1800" dirty="0">
                <a:latin typeface="Arial"/>
                <a:ea typeface="+mn-lt"/>
                <a:cs typeface="Calibri"/>
              </a:rPr>
              <a:t>Eisenberg, J., Post, C. and </a:t>
            </a:r>
            <a:r>
              <a:rPr lang="en-GB" sz="1800" dirty="0" err="1">
                <a:latin typeface="Arial"/>
                <a:ea typeface="+mn-lt"/>
                <a:cs typeface="Calibri"/>
              </a:rPr>
              <a:t>DiTomaso</a:t>
            </a:r>
            <a:r>
              <a:rPr lang="en-GB" sz="1800" dirty="0">
                <a:latin typeface="Arial"/>
                <a:ea typeface="+mn-lt"/>
                <a:cs typeface="Calibri"/>
              </a:rPr>
              <a:t>, N. ,2019</a:t>
            </a:r>
            <a:r>
              <a:rPr lang="en-GB" sz="1800" dirty="0">
                <a:latin typeface="Calibri"/>
                <a:ea typeface="+mn-lt"/>
                <a:cs typeface="Calibri"/>
              </a:rPr>
              <a:t>) </a:t>
            </a:r>
            <a:endParaRPr lang="en-GB" sz="1800" dirty="0">
              <a:latin typeface="Arial"/>
              <a:ea typeface="+mn-lt"/>
              <a:cs typeface="Calibri"/>
            </a:endParaRPr>
          </a:p>
          <a:p>
            <a:r>
              <a:rPr lang="en-GB" sz="1800" dirty="0" err="1">
                <a:latin typeface="Arial"/>
                <a:ea typeface="+mn-lt"/>
                <a:cs typeface="Arial"/>
              </a:rPr>
              <a:t>Acording</a:t>
            </a:r>
            <a:r>
              <a:rPr lang="en-GB" sz="1800" dirty="0">
                <a:latin typeface="Arial"/>
                <a:ea typeface="+mn-lt"/>
                <a:cs typeface="Arial"/>
              </a:rPr>
              <a:t> to </a:t>
            </a:r>
            <a:r>
              <a:rPr lang="en-GB" sz="1800" dirty="0" err="1">
                <a:latin typeface="Arial"/>
                <a:ea typeface="+mn-lt"/>
                <a:cs typeface="Arial"/>
              </a:rPr>
              <a:t>Marion,T.J</a:t>
            </a:r>
            <a:r>
              <a:rPr lang="en-GB" sz="1800" dirty="0">
                <a:latin typeface="Arial"/>
                <a:ea typeface="+mn-lt"/>
                <a:cs typeface="Arial"/>
              </a:rPr>
              <a:t>. and </a:t>
            </a:r>
            <a:r>
              <a:rPr lang="en-GB" sz="1800" dirty="0" err="1">
                <a:latin typeface="Arial"/>
                <a:ea typeface="+mn-lt"/>
                <a:cs typeface="Arial"/>
              </a:rPr>
              <a:t>Fixson</a:t>
            </a:r>
            <a:r>
              <a:rPr lang="en-GB" sz="1800" dirty="0">
                <a:latin typeface="Arial"/>
                <a:ea typeface="+mn-lt"/>
                <a:cs typeface="Arial"/>
              </a:rPr>
              <a:t>(2021,p192) the tools used for collaboration affects the innovation work </a:t>
            </a:r>
            <a:r>
              <a:rPr lang="en-GB" sz="1800" dirty="0" err="1">
                <a:latin typeface="Arial"/>
                <a:ea typeface="+mn-lt"/>
                <a:cs typeface="Arial"/>
              </a:rPr>
              <a:t>itsef</a:t>
            </a:r>
            <a:r>
              <a:rPr lang="en-GB" sz="1800" dirty="0">
                <a:latin typeface="Arial"/>
                <a:ea typeface="+mn-lt"/>
                <a:cs typeface="Arial"/>
              </a:rPr>
              <a:t>.</a:t>
            </a:r>
          </a:p>
          <a:p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</a:t>
            </a:r>
          </a:p>
          <a:p>
            <a:pPr marL="0" indent="0">
              <a:buNone/>
            </a:pPr>
            <a:endParaRPr lang="en-GB" sz="1400">
              <a:latin typeface="Arial"/>
              <a:cs typeface="Arial"/>
            </a:endParaRPr>
          </a:p>
          <a:p>
            <a:endParaRPr lang="en-GB" sz="1400">
              <a:latin typeface="Calibri" panose="020F0502020204030204"/>
              <a:cs typeface="Calibri"/>
            </a:endParaRPr>
          </a:p>
          <a:p>
            <a:endParaRPr lang="en-GB" sz="1400">
              <a:cs typeface="Calibri"/>
            </a:endParaRPr>
          </a:p>
        </p:txBody>
      </p:sp>
      <p:pic>
        <p:nvPicPr>
          <p:cNvPr id="16" name="Picture 15" descr="People at the meeting desk">
            <a:extLst>
              <a:ext uri="{FF2B5EF4-FFF2-40B4-BE49-F238E27FC236}">
                <a16:creationId xmlns:a16="http://schemas.microsoft.com/office/drawing/2014/main" id="{15251021-1346-473E-944F-32778405C5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40" r="31052" b="-2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0A8291-ABE3-4BEE-8F6D-5259A99E7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  <a:latin typeface="Arial"/>
                <a:cs typeface="Calibri"/>
              </a:rPr>
              <a:t>Madalina Stanga</a:t>
            </a:r>
            <a:endParaRPr lang="en-US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466246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23">
            <a:extLst>
              <a:ext uri="{FF2B5EF4-FFF2-40B4-BE49-F238E27FC236}">
                <a16:creationId xmlns:a16="http://schemas.microsoft.com/office/drawing/2014/main" id="{A873CA93-E8C0-4034-B4C6-1AE157211F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7" r="24814" b="90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2" name="Rectangle 27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C163BB-BDA0-46FD-BC30-1FE9C5F05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/>
                <a:cs typeface="Arial"/>
              </a:rPr>
              <a:t>METHOD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A3AB4178-BE8E-4B5E-A1EF-3CA93FC9FB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408655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12FDBD4E-67F2-4933-B096-6D257F0FF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38247" y="6345144"/>
            <a:ext cx="4114800" cy="365125"/>
          </a:xfrm>
        </p:spPr>
        <p:txBody>
          <a:bodyPr/>
          <a:lstStyle/>
          <a:p>
            <a:r>
              <a:rPr lang="en-GB" dirty="0"/>
              <a:t>Madalina Stanga</a:t>
            </a:r>
          </a:p>
        </p:txBody>
      </p:sp>
    </p:spTree>
    <p:extLst>
      <p:ext uri="{BB962C8B-B14F-4D97-AF65-F5344CB8AC3E}">
        <p14:creationId xmlns:p14="http://schemas.microsoft.com/office/powerpoint/2010/main" val="27633823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Magnifying glass showing decling performance">
            <a:extLst>
              <a:ext uri="{FF2B5EF4-FFF2-40B4-BE49-F238E27FC236}">
                <a16:creationId xmlns:a16="http://schemas.microsoft.com/office/drawing/2014/main" id="{27261309-C81F-452C-944B-75934D4F55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85" b="2327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3C276A-8052-49E7-A1A1-99D5942E0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2C42E-FA83-4CD2-AE65-AED356E08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Arial"/>
                <a:cs typeface="Calibri"/>
              </a:rPr>
              <a:t>We guided our research according to the next considerations:</a:t>
            </a:r>
            <a:endParaRPr lang="en-US">
              <a:latin typeface="Arial"/>
              <a:cs typeface="Calibri"/>
            </a:endParaRPr>
          </a:p>
          <a:p>
            <a:pPr marL="0" indent="0">
              <a:buNone/>
            </a:pPr>
            <a:endParaRPr lang="en-GB" dirty="0">
              <a:latin typeface="Arial"/>
              <a:cs typeface="Calibri"/>
            </a:endParaRPr>
          </a:p>
          <a:p>
            <a:r>
              <a:rPr lang="en-GB">
                <a:latin typeface="Arial"/>
                <a:cs typeface="Calibri"/>
              </a:rPr>
              <a:t>Objectivity;</a:t>
            </a:r>
            <a:endParaRPr lang="en-US">
              <a:latin typeface="Arial"/>
              <a:cs typeface="Calibri" panose="020F0502020204030204"/>
            </a:endParaRPr>
          </a:p>
          <a:p>
            <a:r>
              <a:rPr lang="en-GB">
                <a:latin typeface="Arial"/>
                <a:cs typeface="Calibri"/>
              </a:rPr>
              <a:t>Voluntary participations;</a:t>
            </a:r>
          </a:p>
          <a:p>
            <a:r>
              <a:rPr lang="en-GB">
                <a:latin typeface="Arial"/>
                <a:cs typeface="Calibri"/>
              </a:rPr>
              <a:t>Respect for intelectual property;</a:t>
            </a:r>
          </a:p>
          <a:p>
            <a:r>
              <a:rPr lang="en-GB">
                <a:latin typeface="Arial"/>
                <a:cs typeface="Calibri"/>
              </a:rPr>
              <a:t>Confidentiality;</a:t>
            </a:r>
          </a:p>
          <a:p>
            <a:r>
              <a:rPr lang="en-GB">
                <a:latin typeface="Arial"/>
                <a:cs typeface="Calibri"/>
              </a:rPr>
              <a:t>Data protection.</a:t>
            </a:r>
            <a:endParaRPr lang="en-GB">
              <a:latin typeface="Arial"/>
              <a:cs typeface="Arial"/>
            </a:endParaRPr>
          </a:p>
          <a:p>
            <a:endParaRPr lang="en-GB">
              <a:latin typeface="Arial"/>
              <a:cs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73A656-F8E2-445D-AF3F-8E72F61C5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0659" y="6401173"/>
            <a:ext cx="4114800" cy="365125"/>
          </a:xfrm>
        </p:spPr>
        <p:txBody>
          <a:bodyPr/>
          <a:lstStyle/>
          <a:p>
            <a:r>
              <a:rPr lang="en-GB"/>
              <a:t>Cristian Fota</a:t>
            </a:r>
          </a:p>
        </p:txBody>
      </p:sp>
    </p:spTree>
    <p:extLst>
      <p:ext uri="{BB962C8B-B14F-4D97-AF65-F5344CB8AC3E}">
        <p14:creationId xmlns:p14="http://schemas.microsoft.com/office/powerpoint/2010/main" val="6223166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DEE56-F147-4793-8B4C-A86145193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064" y="1284731"/>
            <a:ext cx="9637776" cy="929046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4000" b="1" kern="1200" dirty="0">
                <a:latin typeface="Arial"/>
                <a:cs typeface="Arial"/>
              </a:rPr>
              <a:t>RESEARCH TIMELINE</a:t>
            </a:r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9E27FF76-3EFF-42F0-8DBC-60359E4590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6373991"/>
              </p:ext>
            </p:extLst>
          </p:nvPr>
        </p:nvGraphicFramePr>
        <p:xfrm>
          <a:off x="425823" y="2454088"/>
          <a:ext cx="11670725" cy="2409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4145">
                  <a:extLst>
                    <a:ext uri="{9D8B030D-6E8A-4147-A177-3AD203B41FA5}">
                      <a16:colId xmlns:a16="http://schemas.microsoft.com/office/drawing/2014/main" val="3206556487"/>
                    </a:ext>
                  </a:extLst>
                </a:gridCol>
                <a:gridCol w="2334145">
                  <a:extLst>
                    <a:ext uri="{9D8B030D-6E8A-4147-A177-3AD203B41FA5}">
                      <a16:colId xmlns:a16="http://schemas.microsoft.com/office/drawing/2014/main" val="2092593831"/>
                    </a:ext>
                  </a:extLst>
                </a:gridCol>
                <a:gridCol w="2334145">
                  <a:extLst>
                    <a:ext uri="{9D8B030D-6E8A-4147-A177-3AD203B41FA5}">
                      <a16:colId xmlns:a16="http://schemas.microsoft.com/office/drawing/2014/main" val="3431954573"/>
                    </a:ext>
                  </a:extLst>
                </a:gridCol>
                <a:gridCol w="2334145">
                  <a:extLst>
                    <a:ext uri="{9D8B030D-6E8A-4147-A177-3AD203B41FA5}">
                      <a16:colId xmlns:a16="http://schemas.microsoft.com/office/drawing/2014/main" val="4211466085"/>
                    </a:ext>
                  </a:extLst>
                </a:gridCol>
                <a:gridCol w="2334145">
                  <a:extLst>
                    <a:ext uri="{9D8B030D-6E8A-4147-A177-3AD203B41FA5}">
                      <a16:colId xmlns:a16="http://schemas.microsoft.com/office/drawing/2014/main" val="1179824792"/>
                    </a:ext>
                  </a:extLst>
                </a:gridCol>
              </a:tblGrid>
              <a:tr h="728382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/>
                        </a:rPr>
                        <a:t>Week 4-5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/>
                        </a:rPr>
                        <a:t>Week 6-7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/>
                        </a:rPr>
                        <a:t>Week 8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/>
                        </a:rPr>
                        <a:t>Week 9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/>
                        </a:rPr>
                        <a:t>Week 10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7126133"/>
                  </a:ext>
                </a:extLst>
              </a:tr>
              <a:tr h="1680812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/>
                        </a:rPr>
                        <a:t>Compose and structure the questionnaire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Share the questionnaire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Collect the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Analyse the results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Build the research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4362873"/>
                  </a:ext>
                </a:extLst>
              </a:tr>
            </a:tbl>
          </a:graphicData>
        </a:graphic>
      </p:graphicFrame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761D8FED-E0E1-433C-BEC0-768DB7D02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38247" y="6401173"/>
            <a:ext cx="4114800" cy="365125"/>
          </a:xfrm>
        </p:spPr>
        <p:txBody>
          <a:bodyPr/>
          <a:lstStyle/>
          <a:p>
            <a:r>
              <a:rPr lang="en-GB"/>
              <a:t>                                                                              Elisabeta Tatulescu</a:t>
            </a:r>
          </a:p>
        </p:txBody>
      </p:sp>
    </p:spTree>
    <p:extLst>
      <p:ext uri="{BB962C8B-B14F-4D97-AF65-F5344CB8AC3E}">
        <p14:creationId xmlns:p14="http://schemas.microsoft.com/office/powerpoint/2010/main" val="42637475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7" descr="Complex maths formulae on a blackboard">
            <a:extLst>
              <a:ext uri="{FF2B5EF4-FFF2-40B4-BE49-F238E27FC236}">
                <a16:creationId xmlns:a16="http://schemas.microsoft.com/office/drawing/2014/main" id="{F9630419-0A82-4F13-B807-5C506CB3D6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413" r="9085" b="2143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1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A3457A-77FC-4745-9BC1-13B9C28D5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HYPOTHESIS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30434-B81D-4901-B955-94682890A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400" dirty="0">
              <a:latin typeface="Arial"/>
              <a:cs typeface="Calibri"/>
            </a:endParaRPr>
          </a:p>
          <a:p>
            <a:endParaRPr lang="en-GB" sz="2400" dirty="0">
              <a:latin typeface="Arial"/>
              <a:cs typeface="Calibri"/>
            </a:endParaRPr>
          </a:p>
          <a:p>
            <a:r>
              <a:rPr lang="en-GB" sz="2400" dirty="0">
                <a:latin typeface="Arial"/>
                <a:cs typeface="Calibri"/>
              </a:rPr>
              <a:t>If the researches that has already been done confirm our research, then Microsoft Teams is the most common tool used for collaboration at UWTSD.</a:t>
            </a:r>
            <a:endParaRPr lang="en-GB" sz="2400">
              <a:cs typeface="Calibri"/>
            </a:endParaRPr>
          </a:p>
          <a:p>
            <a:endParaRPr lang="en-GB" sz="2400" dirty="0">
              <a:latin typeface="Arial"/>
              <a:cs typeface="Calibri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2CC0F-6444-4DFA-8CA9-093D18706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                                       Elisabeta Tatulescu</a:t>
            </a:r>
          </a:p>
        </p:txBody>
      </p:sp>
    </p:spTree>
    <p:extLst>
      <p:ext uri="{BB962C8B-B14F-4D97-AF65-F5344CB8AC3E}">
        <p14:creationId xmlns:p14="http://schemas.microsoft.com/office/powerpoint/2010/main" val="13369777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2083F-FCB7-433B-B867-0B356D31E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7" y="609599"/>
            <a:ext cx="3686174" cy="132288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b="0" i="0" dirty="0"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4C75E0-CDD5-4DF6-84CF-96E329FCE52A}"/>
              </a:ext>
            </a:extLst>
          </p:cNvPr>
          <p:cNvSpPr txBox="1"/>
          <p:nvPr/>
        </p:nvSpPr>
        <p:spPr>
          <a:xfrm>
            <a:off x="733427" y="2194101"/>
            <a:ext cx="3543298" cy="39733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1" dirty="0">
                <a:latin typeface="Arial"/>
                <a:cs typeface="Arial"/>
              </a:rPr>
              <a:t>THANK YOU!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b="1" dirty="0">
              <a:latin typeface="Arial"/>
              <a:cs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b="1" dirty="0">
              <a:latin typeface="Arial"/>
              <a:cs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1" dirty="0">
                <a:latin typeface="Arial"/>
                <a:cs typeface="Arial"/>
              </a:rPr>
              <a:t>Q&amp;A</a:t>
            </a:r>
          </a:p>
        </p:txBody>
      </p:sp>
      <p:pic>
        <p:nvPicPr>
          <p:cNvPr id="28" name="Graphic 27" descr="Handshake">
            <a:extLst>
              <a:ext uri="{FF2B5EF4-FFF2-40B4-BE49-F238E27FC236}">
                <a16:creationId xmlns:a16="http://schemas.microsoft.com/office/drawing/2014/main" id="{40B89F79-C18C-465D-BB55-4EBBA8A608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V="1">
            <a:off x="9265632" y="3267270"/>
            <a:ext cx="104514" cy="104252"/>
          </a:xfrm>
          <a:prstGeom prst="rect">
            <a:avLst/>
          </a:prstGeom>
        </p:spPr>
      </p:pic>
      <p:pic>
        <p:nvPicPr>
          <p:cNvPr id="4" name="Picture 4" descr="Three dimensional men with jigsaw pieces as teamwork. - ID ...">
            <a:extLst>
              <a:ext uri="{FF2B5EF4-FFF2-40B4-BE49-F238E27FC236}">
                <a16:creationId xmlns:a16="http://schemas.microsoft.com/office/drawing/2014/main" id="{D0D60CA9-457C-41D5-8546-81A39F4068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0910" y="1165738"/>
            <a:ext cx="5511581" cy="3754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9535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60976E-A3BB-487F-B1F6-5BFD3CAB8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/>
                <a:cs typeface="Calibri Ligh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734DD-DF04-4A07-A732-1717EC5935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 dirty="0">
                <a:latin typeface="Arial"/>
                <a:cs typeface="Calibri"/>
              </a:rPr>
              <a:t>Fichman, P. and Sanfilippo, M.R. (2014) Multiculturalism and information and communication technology. San Rafael, California (1537 Fourth Street, San Rafael, CA  94901 USA): Morgan &amp; Claypool. doi:10.2200/S00543ED1V01Y201310ICR030.</a:t>
            </a:r>
            <a:endParaRPr lang="en-GB" sz="1300" dirty="0">
              <a:latin typeface="Arial"/>
              <a:ea typeface="+mn-lt"/>
              <a:cs typeface="+mn-lt"/>
            </a:endParaRPr>
          </a:p>
          <a:p>
            <a:endParaRPr lang="en-GB" sz="1300">
              <a:latin typeface="Arial"/>
              <a:cs typeface="Calibri"/>
            </a:endParaRPr>
          </a:p>
          <a:p>
            <a:r>
              <a:rPr lang="en-GB" sz="1300" dirty="0">
                <a:latin typeface="Arial"/>
                <a:ea typeface="+mn-lt"/>
                <a:cs typeface="+mn-lt"/>
              </a:rPr>
              <a:t>  Marion, T.J. and </a:t>
            </a:r>
            <a:r>
              <a:rPr lang="en-GB" sz="1300" dirty="0" err="1">
                <a:latin typeface="Arial"/>
                <a:ea typeface="+mn-lt"/>
                <a:cs typeface="+mn-lt"/>
              </a:rPr>
              <a:t>Fixson</a:t>
            </a:r>
            <a:r>
              <a:rPr lang="en-GB" sz="1300" dirty="0">
                <a:latin typeface="Arial"/>
                <a:ea typeface="+mn-lt"/>
                <a:cs typeface="+mn-lt"/>
              </a:rPr>
              <a:t>, S.K. (2021) ‘The Transformation of the Innovation Process: How Digital Tools are Changing Work, Collaboration, and Organizations in New Product Development’, The Journal of product innovation management, 38(1), pp. 192–215. doi:10.1111/jpim.12547.</a:t>
            </a:r>
            <a:endParaRPr lang="en-GB" sz="1300" dirty="0">
              <a:latin typeface="Arial"/>
              <a:cs typeface="Arial"/>
            </a:endParaRPr>
          </a:p>
          <a:p>
            <a:endParaRPr lang="en-GB" sz="1300">
              <a:latin typeface="Arial"/>
              <a:cs typeface="Calibri"/>
            </a:endParaRPr>
          </a:p>
          <a:p>
            <a:r>
              <a:rPr lang="en-GB" sz="1300" dirty="0">
                <a:latin typeface="Arial"/>
                <a:ea typeface="+mn-lt"/>
                <a:cs typeface="+mn-lt"/>
              </a:rPr>
              <a:t>  Gilson, L.L. et al. (2015) ‘Virtual Teams Research: 10 Years, 10 Themes, and 10 Opportunities’, Journal of Management, 41(5), pp. 1313–1337. doi:10.1177/0149206314559946.</a:t>
            </a:r>
            <a:endParaRPr lang="en-GB" sz="1300" dirty="0">
              <a:latin typeface="Arial"/>
              <a:cs typeface="Arial"/>
            </a:endParaRPr>
          </a:p>
          <a:p>
            <a:endParaRPr lang="en-GB" sz="1300">
              <a:latin typeface="Arial"/>
              <a:cs typeface="Calibri"/>
            </a:endParaRPr>
          </a:p>
          <a:p>
            <a:r>
              <a:rPr lang="en-GB" sz="1300" dirty="0">
                <a:latin typeface="Arial"/>
                <a:ea typeface="+mn-lt"/>
                <a:cs typeface="+mn-lt"/>
              </a:rPr>
              <a:t>  Hoch, J.E. and Kozlowski, S.W.J. (2014) ‘Leading Virtual Teams: Hierarchical Leadership, Structural Supports, and Shared Team Leadership’, Journal of applied psychology, 99(3), pp. 390–403. doi:10.1037/a0030264.</a:t>
            </a:r>
            <a:endParaRPr lang="en-GB" sz="1300" dirty="0">
              <a:latin typeface="Arial"/>
              <a:cs typeface="Arial"/>
            </a:endParaRPr>
          </a:p>
          <a:p>
            <a:endParaRPr lang="en-GB" sz="1300">
              <a:latin typeface="Arial"/>
              <a:cs typeface="Calibri"/>
            </a:endParaRPr>
          </a:p>
          <a:p>
            <a:r>
              <a:rPr lang="en-GB" sz="1300" dirty="0">
                <a:latin typeface="Arial"/>
                <a:ea typeface="+mn-lt"/>
                <a:cs typeface="+mn-lt"/>
              </a:rPr>
              <a:t>  Eisenberg, J., Post, C. and </a:t>
            </a:r>
            <a:r>
              <a:rPr lang="en-GB" sz="1300" dirty="0" err="1">
                <a:latin typeface="Arial"/>
                <a:ea typeface="+mn-lt"/>
                <a:cs typeface="+mn-lt"/>
              </a:rPr>
              <a:t>DiTomaso</a:t>
            </a:r>
            <a:r>
              <a:rPr lang="en-GB" sz="1300" dirty="0">
                <a:latin typeface="Arial"/>
                <a:ea typeface="+mn-lt"/>
                <a:cs typeface="+mn-lt"/>
              </a:rPr>
              <a:t>, N. (2019) ‘Team Dispersion and Performance: The Role of Team Communication and Transformational Leadership’, Small group research, 50(3), pp. 348–380. doi:10.1177/1046496419827376.</a:t>
            </a:r>
          </a:p>
          <a:p>
            <a:endParaRPr lang="en-GB" sz="1300">
              <a:latin typeface="Arial"/>
              <a:cs typeface="Calibri"/>
            </a:endParaRPr>
          </a:p>
          <a:p>
            <a:endParaRPr lang="en-GB" sz="1300">
              <a:latin typeface="Arial"/>
              <a:cs typeface="Calibri"/>
            </a:endParaRPr>
          </a:p>
          <a:p>
            <a:pPr marL="0" indent="0">
              <a:buNone/>
            </a:pPr>
            <a:endParaRPr lang="en-GB" sz="13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984184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9B0F2AC-8567-4D03-BFFC-653DB596C52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C2F7BF6-CD39-4568-B8BD-EA8D252E10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0</TotalTime>
  <Words>1</Words>
  <Application>Microsoft Office PowerPoint</Application>
  <PresentationFormat>Widescreen</PresentationFormat>
  <Paragraphs>1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How do we use technology to collaborate at UWTSD?</vt:lpstr>
      <vt:lpstr>INTRODUCTION</vt:lpstr>
      <vt:lpstr>RATIONALE </vt:lpstr>
      <vt:lpstr>METHOD</vt:lpstr>
      <vt:lpstr>ETHICAL CONSIDERATIONS</vt:lpstr>
      <vt:lpstr>RESEARCH TIMELINE</vt:lpstr>
      <vt:lpstr>HYPOTHESIS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1029</cp:revision>
  <dcterms:created xsi:type="dcterms:W3CDTF">2022-02-21T12:18:32Z</dcterms:created>
  <dcterms:modified xsi:type="dcterms:W3CDTF">2022-02-27T01:32:20Z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