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92" r:id="rId3"/>
    <p:sldId id="391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8404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Volvo Competitive Advantage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The safest car in the world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84163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PlayStation vs Xbox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Next generation of console wars will be like no other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3193</TotalTime>
  <Words>69</Words>
  <Application>Microsoft Office PowerPoint</Application>
  <PresentationFormat>Widescreen</PresentationFormat>
  <Paragraphs>17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BMSW6104 </vt:lpstr>
      <vt:lpstr>Volvo Competitive Advantage</vt:lpstr>
      <vt:lpstr>PlayStation vs Xbox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190</cp:revision>
  <cp:lastPrinted>2018-07-09T15:27:01Z</cp:lastPrinted>
  <dcterms:created xsi:type="dcterms:W3CDTF">2002-10-07T19:43:58Z</dcterms:created>
  <dcterms:modified xsi:type="dcterms:W3CDTF">2022-06-10T09:42:29Z</dcterms:modified>
</cp:coreProperties>
</file>