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0" r:id="rId7"/>
    <p:sldId id="261" r:id="rId8"/>
    <p:sldId id="262" r:id="rId9"/>
    <p:sldId id="271" r:id="rId10"/>
    <p:sldId id="263" r:id="rId11"/>
    <p:sldId id="264" r:id="rId12"/>
    <p:sldId id="265" r:id="rId13"/>
    <p:sldId id="272" r:id="rId14"/>
    <p:sldId id="266" r:id="rId15"/>
    <p:sldId id="267" r:id="rId16"/>
    <p:sldId id="269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83" d="100"/>
          <a:sy n="83" d="100"/>
        </p:scale>
        <p:origin x="464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909A76-7B08-4291-A16F-FE4692341FC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39BEAAB-8C6F-4F0A-AF9D-5AA6AE8E38AC}">
      <dgm:prSet/>
      <dgm:spPr/>
      <dgm:t>
        <a:bodyPr/>
        <a:lstStyle/>
        <a:p>
          <a:r>
            <a:rPr lang="en-GB" dirty="0"/>
            <a:t>It is estimated by 2025 29% of the world’s population will be over the age of 60</a:t>
          </a:r>
          <a:endParaRPr lang="en-US" dirty="0"/>
        </a:p>
      </dgm:t>
    </dgm:pt>
    <dgm:pt modelId="{CB5A5A81-4CF6-46B2-A7D6-AB04E0864A2B}" type="parTrans" cxnId="{045A696D-E326-4B30-910E-C8B7FFEA5898}">
      <dgm:prSet/>
      <dgm:spPr/>
      <dgm:t>
        <a:bodyPr/>
        <a:lstStyle/>
        <a:p>
          <a:endParaRPr lang="en-US"/>
        </a:p>
      </dgm:t>
    </dgm:pt>
    <dgm:pt modelId="{0D85CE80-A204-4E04-A9E1-891BBD89BB8B}" type="sibTrans" cxnId="{045A696D-E326-4B30-910E-C8B7FFEA5898}">
      <dgm:prSet/>
      <dgm:spPr/>
      <dgm:t>
        <a:bodyPr/>
        <a:lstStyle/>
        <a:p>
          <a:endParaRPr lang="en-US"/>
        </a:p>
      </dgm:t>
    </dgm:pt>
    <dgm:pt modelId="{6A3B74CB-6408-4EE5-A7D3-C224EF64ACA2}">
      <dgm:prSet/>
      <dgm:spPr/>
      <dgm:t>
        <a:bodyPr/>
        <a:lstStyle/>
        <a:p>
          <a:r>
            <a:rPr lang="en-GB" dirty="0"/>
            <a:t>More older people are taking part in sport – masters games, walking sports etc.</a:t>
          </a:r>
          <a:endParaRPr lang="en-US" dirty="0"/>
        </a:p>
      </dgm:t>
    </dgm:pt>
    <dgm:pt modelId="{A9E27DBC-3A7D-4748-A0F6-5C4641F5C8A3}" type="parTrans" cxnId="{708FCB9D-711D-4588-8930-84C0496DD7F9}">
      <dgm:prSet/>
      <dgm:spPr/>
      <dgm:t>
        <a:bodyPr/>
        <a:lstStyle/>
        <a:p>
          <a:endParaRPr lang="en-US"/>
        </a:p>
      </dgm:t>
    </dgm:pt>
    <dgm:pt modelId="{09C0AD7E-7050-491B-A057-E5E4F5A9E9B0}" type="sibTrans" cxnId="{708FCB9D-711D-4588-8930-84C0496DD7F9}">
      <dgm:prSet/>
      <dgm:spPr/>
      <dgm:t>
        <a:bodyPr/>
        <a:lstStyle/>
        <a:p>
          <a:endParaRPr lang="en-US"/>
        </a:p>
      </dgm:t>
    </dgm:pt>
    <dgm:pt modelId="{499A9AE5-716C-43EF-85A6-E791A44E97B3}">
      <dgm:prSet/>
      <dgm:spPr/>
      <dgm:t>
        <a:bodyPr/>
        <a:lstStyle/>
        <a:p>
          <a:r>
            <a:rPr lang="en-GB" dirty="0"/>
            <a:t>Governments are encouraging people to stay fit into older age</a:t>
          </a:r>
          <a:endParaRPr lang="en-US" dirty="0"/>
        </a:p>
      </dgm:t>
    </dgm:pt>
    <dgm:pt modelId="{4DB6C9A9-7C22-4417-8151-2022502FDB84}" type="parTrans" cxnId="{BAF1F990-A5F3-4E37-80E6-0EA8FB3BDA0B}">
      <dgm:prSet/>
      <dgm:spPr/>
      <dgm:t>
        <a:bodyPr/>
        <a:lstStyle/>
        <a:p>
          <a:endParaRPr lang="en-US"/>
        </a:p>
      </dgm:t>
    </dgm:pt>
    <dgm:pt modelId="{0DC18FFD-95CA-4CDE-84B5-823EFF5F0D22}" type="sibTrans" cxnId="{BAF1F990-A5F3-4E37-80E6-0EA8FB3BDA0B}">
      <dgm:prSet/>
      <dgm:spPr/>
      <dgm:t>
        <a:bodyPr/>
        <a:lstStyle/>
        <a:p>
          <a:endParaRPr lang="en-US"/>
        </a:p>
      </dgm:t>
    </dgm:pt>
    <dgm:pt modelId="{81DAADD2-A76F-4D43-A878-9C7BCCB1B0B3}">
      <dgm:prSet/>
      <dgm:spPr/>
      <dgm:t>
        <a:bodyPr/>
        <a:lstStyle/>
        <a:p>
          <a:r>
            <a:rPr lang="en-GB" dirty="0"/>
            <a:t>The UK physical activity guidelines added in 2 x 30 minutes of resistance training for older people per week – question whether anyone knows about that?</a:t>
          </a:r>
          <a:endParaRPr lang="en-US" dirty="0"/>
        </a:p>
      </dgm:t>
    </dgm:pt>
    <dgm:pt modelId="{302B7178-9429-48DC-8091-9BAD5D83AC0F}" type="parTrans" cxnId="{0DC54281-3CC2-4358-88FE-3EE1A91744B5}">
      <dgm:prSet/>
      <dgm:spPr/>
      <dgm:t>
        <a:bodyPr/>
        <a:lstStyle/>
        <a:p>
          <a:endParaRPr lang="en-US"/>
        </a:p>
      </dgm:t>
    </dgm:pt>
    <dgm:pt modelId="{9F8B312E-CD0E-4BE1-9026-AB4BF46327CB}" type="sibTrans" cxnId="{0DC54281-3CC2-4358-88FE-3EE1A91744B5}">
      <dgm:prSet/>
      <dgm:spPr/>
      <dgm:t>
        <a:bodyPr/>
        <a:lstStyle/>
        <a:p>
          <a:endParaRPr lang="en-US"/>
        </a:p>
      </dgm:t>
    </dgm:pt>
    <dgm:pt modelId="{0BF411C3-599A-40BA-B038-29B8B88DBD1E}" type="pres">
      <dgm:prSet presAssocID="{48909A76-7B08-4291-A16F-FE4692341FCB}" presName="vert0" presStyleCnt="0">
        <dgm:presLayoutVars>
          <dgm:dir/>
          <dgm:animOne val="branch"/>
          <dgm:animLvl val="lvl"/>
        </dgm:presLayoutVars>
      </dgm:prSet>
      <dgm:spPr/>
    </dgm:pt>
    <dgm:pt modelId="{D0AF8048-A2D3-4D34-88C8-92C2A84B16A8}" type="pres">
      <dgm:prSet presAssocID="{B39BEAAB-8C6F-4F0A-AF9D-5AA6AE8E38AC}" presName="thickLine" presStyleLbl="alignNode1" presStyleIdx="0" presStyleCnt="4"/>
      <dgm:spPr/>
    </dgm:pt>
    <dgm:pt modelId="{6EB29CCF-2DA7-4EF5-B983-153A52069EBB}" type="pres">
      <dgm:prSet presAssocID="{B39BEAAB-8C6F-4F0A-AF9D-5AA6AE8E38AC}" presName="horz1" presStyleCnt="0"/>
      <dgm:spPr/>
    </dgm:pt>
    <dgm:pt modelId="{F7CAC083-5E09-4E85-A1D7-F7A05603D564}" type="pres">
      <dgm:prSet presAssocID="{B39BEAAB-8C6F-4F0A-AF9D-5AA6AE8E38AC}" presName="tx1" presStyleLbl="revTx" presStyleIdx="0" presStyleCnt="4"/>
      <dgm:spPr/>
    </dgm:pt>
    <dgm:pt modelId="{3CB79236-7DB2-4ABC-9E11-13C2145F22EA}" type="pres">
      <dgm:prSet presAssocID="{B39BEAAB-8C6F-4F0A-AF9D-5AA6AE8E38AC}" presName="vert1" presStyleCnt="0"/>
      <dgm:spPr/>
    </dgm:pt>
    <dgm:pt modelId="{73ACC0C2-1583-486C-B2A1-5A91B2CBAD9B}" type="pres">
      <dgm:prSet presAssocID="{6A3B74CB-6408-4EE5-A7D3-C224EF64ACA2}" presName="thickLine" presStyleLbl="alignNode1" presStyleIdx="1" presStyleCnt="4"/>
      <dgm:spPr/>
    </dgm:pt>
    <dgm:pt modelId="{179A13DA-930A-4087-8C9C-F43DA6EBF0B3}" type="pres">
      <dgm:prSet presAssocID="{6A3B74CB-6408-4EE5-A7D3-C224EF64ACA2}" presName="horz1" presStyleCnt="0"/>
      <dgm:spPr/>
    </dgm:pt>
    <dgm:pt modelId="{E14DD924-5D5E-4292-9FE8-A7A02AE0C704}" type="pres">
      <dgm:prSet presAssocID="{6A3B74CB-6408-4EE5-A7D3-C224EF64ACA2}" presName="tx1" presStyleLbl="revTx" presStyleIdx="1" presStyleCnt="4"/>
      <dgm:spPr/>
    </dgm:pt>
    <dgm:pt modelId="{AA3607E6-C865-47FB-8D5D-635B74C41EBC}" type="pres">
      <dgm:prSet presAssocID="{6A3B74CB-6408-4EE5-A7D3-C224EF64ACA2}" presName="vert1" presStyleCnt="0"/>
      <dgm:spPr/>
    </dgm:pt>
    <dgm:pt modelId="{AC165702-D471-4506-AE6B-7304B9613EE4}" type="pres">
      <dgm:prSet presAssocID="{499A9AE5-716C-43EF-85A6-E791A44E97B3}" presName="thickLine" presStyleLbl="alignNode1" presStyleIdx="2" presStyleCnt="4"/>
      <dgm:spPr/>
    </dgm:pt>
    <dgm:pt modelId="{CE2FB765-60B5-452D-825E-3D2665256117}" type="pres">
      <dgm:prSet presAssocID="{499A9AE5-716C-43EF-85A6-E791A44E97B3}" presName="horz1" presStyleCnt="0"/>
      <dgm:spPr/>
    </dgm:pt>
    <dgm:pt modelId="{4ACD8692-0958-46F2-B2D4-F2CF91955F61}" type="pres">
      <dgm:prSet presAssocID="{499A9AE5-716C-43EF-85A6-E791A44E97B3}" presName="tx1" presStyleLbl="revTx" presStyleIdx="2" presStyleCnt="4"/>
      <dgm:spPr/>
    </dgm:pt>
    <dgm:pt modelId="{E1F9136F-6C7C-40B7-AF7C-40344981B2DF}" type="pres">
      <dgm:prSet presAssocID="{499A9AE5-716C-43EF-85A6-E791A44E97B3}" presName="vert1" presStyleCnt="0"/>
      <dgm:spPr/>
    </dgm:pt>
    <dgm:pt modelId="{C451D87C-B388-47D7-B6C7-D1327E53F9AC}" type="pres">
      <dgm:prSet presAssocID="{81DAADD2-A76F-4D43-A878-9C7BCCB1B0B3}" presName="thickLine" presStyleLbl="alignNode1" presStyleIdx="3" presStyleCnt="4"/>
      <dgm:spPr/>
    </dgm:pt>
    <dgm:pt modelId="{D460E12B-D352-4404-81AA-8B5438BDBA56}" type="pres">
      <dgm:prSet presAssocID="{81DAADD2-A76F-4D43-A878-9C7BCCB1B0B3}" presName="horz1" presStyleCnt="0"/>
      <dgm:spPr/>
    </dgm:pt>
    <dgm:pt modelId="{C9D84478-9D2D-4DEE-A3CE-46CFC0BC234F}" type="pres">
      <dgm:prSet presAssocID="{81DAADD2-A76F-4D43-A878-9C7BCCB1B0B3}" presName="tx1" presStyleLbl="revTx" presStyleIdx="3" presStyleCnt="4"/>
      <dgm:spPr/>
    </dgm:pt>
    <dgm:pt modelId="{F44DC61C-8E1F-482F-944A-115BE12E6628}" type="pres">
      <dgm:prSet presAssocID="{81DAADD2-A76F-4D43-A878-9C7BCCB1B0B3}" presName="vert1" presStyleCnt="0"/>
      <dgm:spPr/>
    </dgm:pt>
  </dgm:ptLst>
  <dgm:cxnLst>
    <dgm:cxn modelId="{CAE51F28-E310-4D9A-8C58-E17FDF521132}" type="presOf" srcId="{6A3B74CB-6408-4EE5-A7D3-C224EF64ACA2}" destId="{E14DD924-5D5E-4292-9FE8-A7A02AE0C704}" srcOrd="0" destOrd="0" presId="urn:microsoft.com/office/officeart/2008/layout/LinedList"/>
    <dgm:cxn modelId="{045A696D-E326-4B30-910E-C8B7FFEA5898}" srcId="{48909A76-7B08-4291-A16F-FE4692341FCB}" destId="{B39BEAAB-8C6F-4F0A-AF9D-5AA6AE8E38AC}" srcOrd="0" destOrd="0" parTransId="{CB5A5A81-4CF6-46B2-A7D6-AB04E0864A2B}" sibTransId="{0D85CE80-A204-4E04-A9E1-891BBD89BB8B}"/>
    <dgm:cxn modelId="{0DC54281-3CC2-4358-88FE-3EE1A91744B5}" srcId="{48909A76-7B08-4291-A16F-FE4692341FCB}" destId="{81DAADD2-A76F-4D43-A878-9C7BCCB1B0B3}" srcOrd="3" destOrd="0" parTransId="{302B7178-9429-48DC-8091-9BAD5D83AC0F}" sibTransId="{9F8B312E-CD0E-4BE1-9026-AB4BF46327CB}"/>
    <dgm:cxn modelId="{BAF1F990-A5F3-4E37-80E6-0EA8FB3BDA0B}" srcId="{48909A76-7B08-4291-A16F-FE4692341FCB}" destId="{499A9AE5-716C-43EF-85A6-E791A44E97B3}" srcOrd="2" destOrd="0" parTransId="{4DB6C9A9-7C22-4417-8151-2022502FDB84}" sibTransId="{0DC18FFD-95CA-4CDE-84B5-823EFF5F0D22}"/>
    <dgm:cxn modelId="{1E470F97-D31D-4B1E-99EA-8AE8F573831E}" type="presOf" srcId="{48909A76-7B08-4291-A16F-FE4692341FCB}" destId="{0BF411C3-599A-40BA-B038-29B8B88DBD1E}" srcOrd="0" destOrd="0" presId="urn:microsoft.com/office/officeart/2008/layout/LinedList"/>
    <dgm:cxn modelId="{708FCB9D-711D-4588-8930-84C0496DD7F9}" srcId="{48909A76-7B08-4291-A16F-FE4692341FCB}" destId="{6A3B74CB-6408-4EE5-A7D3-C224EF64ACA2}" srcOrd="1" destOrd="0" parTransId="{A9E27DBC-3A7D-4748-A0F6-5C4641F5C8A3}" sibTransId="{09C0AD7E-7050-491B-A057-E5E4F5A9E9B0}"/>
    <dgm:cxn modelId="{53D1E3D1-F91D-475F-81D9-58A061D26C32}" type="presOf" srcId="{B39BEAAB-8C6F-4F0A-AF9D-5AA6AE8E38AC}" destId="{F7CAC083-5E09-4E85-A1D7-F7A05603D564}" srcOrd="0" destOrd="0" presId="urn:microsoft.com/office/officeart/2008/layout/LinedList"/>
    <dgm:cxn modelId="{C470EAD1-9C7F-4951-B708-151F743AA06F}" type="presOf" srcId="{499A9AE5-716C-43EF-85A6-E791A44E97B3}" destId="{4ACD8692-0958-46F2-B2D4-F2CF91955F61}" srcOrd="0" destOrd="0" presId="urn:microsoft.com/office/officeart/2008/layout/LinedList"/>
    <dgm:cxn modelId="{9801DFE4-F33F-42EC-9D0D-EBE80EACBAFB}" type="presOf" srcId="{81DAADD2-A76F-4D43-A878-9C7BCCB1B0B3}" destId="{C9D84478-9D2D-4DEE-A3CE-46CFC0BC234F}" srcOrd="0" destOrd="0" presId="urn:microsoft.com/office/officeart/2008/layout/LinedList"/>
    <dgm:cxn modelId="{B2E3D8F3-D445-4CCA-B72D-C18A6139DFB3}" type="presParOf" srcId="{0BF411C3-599A-40BA-B038-29B8B88DBD1E}" destId="{D0AF8048-A2D3-4D34-88C8-92C2A84B16A8}" srcOrd="0" destOrd="0" presId="urn:microsoft.com/office/officeart/2008/layout/LinedList"/>
    <dgm:cxn modelId="{CDCCAEDF-7431-4559-8866-2DA7A405F2BB}" type="presParOf" srcId="{0BF411C3-599A-40BA-B038-29B8B88DBD1E}" destId="{6EB29CCF-2DA7-4EF5-B983-153A52069EBB}" srcOrd="1" destOrd="0" presId="urn:microsoft.com/office/officeart/2008/layout/LinedList"/>
    <dgm:cxn modelId="{F806E0A6-A0F1-48F4-8AD0-A9094D1845EB}" type="presParOf" srcId="{6EB29CCF-2DA7-4EF5-B983-153A52069EBB}" destId="{F7CAC083-5E09-4E85-A1D7-F7A05603D564}" srcOrd="0" destOrd="0" presId="urn:microsoft.com/office/officeart/2008/layout/LinedList"/>
    <dgm:cxn modelId="{A14E6ADE-7907-4017-82F7-3B92924F3604}" type="presParOf" srcId="{6EB29CCF-2DA7-4EF5-B983-153A52069EBB}" destId="{3CB79236-7DB2-4ABC-9E11-13C2145F22EA}" srcOrd="1" destOrd="0" presId="urn:microsoft.com/office/officeart/2008/layout/LinedList"/>
    <dgm:cxn modelId="{0C6FDEE1-46D8-41E6-B56B-037FE9B775EF}" type="presParOf" srcId="{0BF411C3-599A-40BA-B038-29B8B88DBD1E}" destId="{73ACC0C2-1583-486C-B2A1-5A91B2CBAD9B}" srcOrd="2" destOrd="0" presId="urn:microsoft.com/office/officeart/2008/layout/LinedList"/>
    <dgm:cxn modelId="{FA4B491A-96F6-4409-A1BB-2DA72FE68FC1}" type="presParOf" srcId="{0BF411C3-599A-40BA-B038-29B8B88DBD1E}" destId="{179A13DA-930A-4087-8C9C-F43DA6EBF0B3}" srcOrd="3" destOrd="0" presId="urn:microsoft.com/office/officeart/2008/layout/LinedList"/>
    <dgm:cxn modelId="{CC62C206-E123-4196-886D-26773CCBE0D7}" type="presParOf" srcId="{179A13DA-930A-4087-8C9C-F43DA6EBF0B3}" destId="{E14DD924-5D5E-4292-9FE8-A7A02AE0C704}" srcOrd="0" destOrd="0" presId="urn:microsoft.com/office/officeart/2008/layout/LinedList"/>
    <dgm:cxn modelId="{58CBF5C4-A35D-4972-AD46-B701E5DA02C8}" type="presParOf" srcId="{179A13DA-930A-4087-8C9C-F43DA6EBF0B3}" destId="{AA3607E6-C865-47FB-8D5D-635B74C41EBC}" srcOrd="1" destOrd="0" presId="urn:microsoft.com/office/officeart/2008/layout/LinedList"/>
    <dgm:cxn modelId="{878085CB-9D35-4CCD-B8CA-E1B388D5F324}" type="presParOf" srcId="{0BF411C3-599A-40BA-B038-29B8B88DBD1E}" destId="{AC165702-D471-4506-AE6B-7304B9613EE4}" srcOrd="4" destOrd="0" presId="urn:microsoft.com/office/officeart/2008/layout/LinedList"/>
    <dgm:cxn modelId="{6972B950-9F51-490E-BEAC-6DC8876BD351}" type="presParOf" srcId="{0BF411C3-599A-40BA-B038-29B8B88DBD1E}" destId="{CE2FB765-60B5-452D-825E-3D2665256117}" srcOrd="5" destOrd="0" presId="urn:microsoft.com/office/officeart/2008/layout/LinedList"/>
    <dgm:cxn modelId="{539665E8-7AB6-42C0-9632-B7889692F30B}" type="presParOf" srcId="{CE2FB765-60B5-452D-825E-3D2665256117}" destId="{4ACD8692-0958-46F2-B2D4-F2CF91955F61}" srcOrd="0" destOrd="0" presId="urn:microsoft.com/office/officeart/2008/layout/LinedList"/>
    <dgm:cxn modelId="{2FA957A7-8581-46F8-8E67-AD177A8C53D4}" type="presParOf" srcId="{CE2FB765-60B5-452D-825E-3D2665256117}" destId="{E1F9136F-6C7C-40B7-AF7C-40344981B2DF}" srcOrd="1" destOrd="0" presId="urn:microsoft.com/office/officeart/2008/layout/LinedList"/>
    <dgm:cxn modelId="{2F78955C-841D-4E4C-937A-DA2A4A125E2E}" type="presParOf" srcId="{0BF411C3-599A-40BA-B038-29B8B88DBD1E}" destId="{C451D87C-B388-47D7-B6C7-D1327E53F9AC}" srcOrd="6" destOrd="0" presId="urn:microsoft.com/office/officeart/2008/layout/LinedList"/>
    <dgm:cxn modelId="{0AF5AA09-AD2E-4359-ACA6-398E6645AE20}" type="presParOf" srcId="{0BF411C3-599A-40BA-B038-29B8B88DBD1E}" destId="{D460E12B-D352-4404-81AA-8B5438BDBA56}" srcOrd="7" destOrd="0" presId="urn:microsoft.com/office/officeart/2008/layout/LinedList"/>
    <dgm:cxn modelId="{A693C808-E925-44F5-8385-187EB73B1427}" type="presParOf" srcId="{D460E12B-D352-4404-81AA-8B5438BDBA56}" destId="{C9D84478-9D2D-4DEE-A3CE-46CFC0BC234F}" srcOrd="0" destOrd="0" presId="urn:microsoft.com/office/officeart/2008/layout/LinedList"/>
    <dgm:cxn modelId="{1E1F49BB-8C45-4492-9C19-A8A31069155A}" type="presParOf" srcId="{D460E12B-D352-4404-81AA-8B5438BDBA56}" destId="{F44DC61C-8E1F-482F-944A-115BE12E662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7A3713-81C9-4698-92A3-D3F17AFC7365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C4AB9E2-EBFC-477E-A708-BF25FE962172}">
      <dgm:prSet/>
      <dgm:spPr/>
      <dgm:t>
        <a:bodyPr/>
        <a:lstStyle/>
        <a:p>
          <a:r>
            <a:rPr lang="en-GB" dirty="0"/>
            <a:t>Specific to this age group apply </a:t>
          </a:r>
          <a:endParaRPr lang="en-US" dirty="0"/>
        </a:p>
      </dgm:t>
    </dgm:pt>
    <dgm:pt modelId="{9967B2A0-A16B-4BA3-B66E-6764F448E096}" type="parTrans" cxnId="{EC3C66C5-62B1-42B8-8A4C-141F82864A67}">
      <dgm:prSet/>
      <dgm:spPr/>
      <dgm:t>
        <a:bodyPr/>
        <a:lstStyle/>
        <a:p>
          <a:endParaRPr lang="en-US"/>
        </a:p>
      </dgm:t>
    </dgm:pt>
    <dgm:pt modelId="{C9176F3D-5EBB-432F-8444-C587DFFB1167}" type="sibTrans" cxnId="{EC3C66C5-62B1-42B8-8A4C-141F82864A67}">
      <dgm:prSet/>
      <dgm:spPr/>
      <dgm:t>
        <a:bodyPr/>
        <a:lstStyle/>
        <a:p>
          <a:endParaRPr lang="en-US"/>
        </a:p>
      </dgm:t>
    </dgm:pt>
    <dgm:pt modelId="{19F44980-673E-441A-ADB3-9D3160EFB8EA}">
      <dgm:prSet/>
      <dgm:spPr/>
      <dgm:t>
        <a:bodyPr/>
        <a:lstStyle/>
        <a:p>
          <a:r>
            <a:rPr lang="en-GB" dirty="0"/>
            <a:t>Many may have underlying health conditions – CVD, Type 2 Diabetes,</a:t>
          </a:r>
          <a:endParaRPr lang="en-US" dirty="0"/>
        </a:p>
      </dgm:t>
    </dgm:pt>
    <dgm:pt modelId="{AE752613-E79B-4BC0-A5B7-9054738D967F}" type="parTrans" cxnId="{37284929-2A17-4D37-86F0-9104B0B4BB7B}">
      <dgm:prSet/>
      <dgm:spPr/>
      <dgm:t>
        <a:bodyPr/>
        <a:lstStyle/>
        <a:p>
          <a:endParaRPr lang="en-US"/>
        </a:p>
      </dgm:t>
    </dgm:pt>
    <dgm:pt modelId="{1AA08372-D132-4390-AF8F-657569A2470E}" type="sibTrans" cxnId="{37284929-2A17-4D37-86F0-9104B0B4BB7B}">
      <dgm:prSet/>
      <dgm:spPr/>
      <dgm:t>
        <a:bodyPr/>
        <a:lstStyle/>
        <a:p>
          <a:endParaRPr lang="en-US"/>
        </a:p>
      </dgm:t>
    </dgm:pt>
    <dgm:pt modelId="{2EA6BEB5-BC8E-4FCF-8246-0E7108001C02}">
      <dgm:prSet/>
      <dgm:spPr/>
      <dgm:t>
        <a:bodyPr/>
        <a:lstStyle/>
        <a:p>
          <a:r>
            <a:rPr lang="en-GB" dirty="0"/>
            <a:t>Hypertension</a:t>
          </a:r>
          <a:endParaRPr lang="en-US" dirty="0"/>
        </a:p>
      </dgm:t>
    </dgm:pt>
    <dgm:pt modelId="{BBBDFD5A-C000-4C9E-8F77-6D4025E57BDD}" type="parTrans" cxnId="{31CA151A-BFFE-4CE5-B085-3404C12477F9}">
      <dgm:prSet/>
      <dgm:spPr/>
      <dgm:t>
        <a:bodyPr/>
        <a:lstStyle/>
        <a:p>
          <a:endParaRPr lang="en-US"/>
        </a:p>
      </dgm:t>
    </dgm:pt>
    <dgm:pt modelId="{37B708C1-DB53-4AB3-BDEB-5C7E23DC4445}" type="sibTrans" cxnId="{31CA151A-BFFE-4CE5-B085-3404C12477F9}">
      <dgm:prSet/>
      <dgm:spPr/>
      <dgm:t>
        <a:bodyPr/>
        <a:lstStyle/>
        <a:p>
          <a:endParaRPr lang="en-US"/>
        </a:p>
      </dgm:t>
    </dgm:pt>
    <dgm:pt modelId="{41AEBD6A-A109-408D-92A5-A9441BD7C9DE}">
      <dgm:prSet/>
      <dgm:spPr/>
      <dgm:t>
        <a:bodyPr/>
        <a:lstStyle/>
        <a:p>
          <a:r>
            <a:rPr lang="en-GB" dirty="0"/>
            <a:t>May be taking medication</a:t>
          </a:r>
          <a:endParaRPr lang="en-US" dirty="0"/>
        </a:p>
      </dgm:t>
    </dgm:pt>
    <dgm:pt modelId="{8ABE437A-A159-43AD-8BF8-12E82FFC25CD}" type="parTrans" cxnId="{019AAFD8-C9D3-4152-B2FB-4CA47E6AF16A}">
      <dgm:prSet/>
      <dgm:spPr/>
      <dgm:t>
        <a:bodyPr/>
        <a:lstStyle/>
        <a:p>
          <a:endParaRPr lang="en-US"/>
        </a:p>
      </dgm:t>
    </dgm:pt>
    <dgm:pt modelId="{3F8DBB5C-EA1A-43BB-AFAC-14E54FBC6B9E}" type="sibTrans" cxnId="{019AAFD8-C9D3-4152-B2FB-4CA47E6AF16A}">
      <dgm:prSet/>
      <dgm:spPr/>
      <dgm:t>
        <a:bodyPr/>
        <a:lstStyle/>
        <a:p>
          <a:endParaRPr lang="en-US"/>
        </a:p>
      </dgm:t>
    </dgm:pt>
    <dgm:pt modelId="{B73FC629-37AD-4DA4-A153-79AEBB475CD3}" type="pres">
      <dgm:prSet presAssocID="{C87A3713-81C9-4698-92A3-D3F17AFC7365}" presName="vert0" presStyleCnt="0">
        <dgm:presLayoutVars>
          <dgm:dir/>
          <dgm:animOne val="branch"/>
          <dgm:animLvl val="lvl"/>
        </dgm:presLayoutVars>
      </dgm:prSet>
      <dgm:spPr/>
    </dgm:pt>
    <dgm:pt modelId="{4B6263C9-ABEC-475E-8F85-3F2B441D3B43}" type="pres">
      <dgm:prSet presAssocID="{9C4AB9E2-EBFC-477E-A708-BF25FE962172}" presName="thickLine" presStyleLbl="alignNode1" presStyleIdx="0" presStyleCnt="4"/>
      <dgm:spPr/>
    </dgm:pt>
    <dgm:pt modelId="{76572CD9-7197-4F78-9595-B3A51580A921}" type="pres">
      <dgm:prSet presAssocID="{9C4AB9E2-EBFC-477E-A708-BF25FE962172}" presName="horz1" presStyleCnt="0"/>
      <dgm:spPr/>
    </dgm:pt>
    <dgm:pt modelId="{C41EED5E-79E0-4DAD-AC87-EE88A84EABC8}" type="pres">
      <dgm:prSet presAssocID="{9C4AB9E2-EBFC-477E-A708-BF25FE962172}" presName="tx1" presStyleLbl="revTx" presStyleIdx="0" presStyleCnt="4"/>
      <dgm:spPr/>
    </dgm:pt>
    <dgm:pt modelId="{95F1DA20-C23B-407C-B63B-0DF4E741DCFA}" type="pres">
      <dgm:prSet presAssocID="{9C4AB9E2-EBFC-477E-A708-BF25FE962172}" presName="vert1" presStyleCnt="0"/>
      <dgm:spPr/>
    </dgm:pt>
    <dgm:pt modelId="{61FCB9CE-5D8F-4954-A562-E9C860C0193C}" type="pres">
      <dgm:prSet presAssocID="{19F44980-673E-441A-ADB3-9D3160EFB8EA}" presName="thickLine" presStyleLbl="alignNode1" presStyleIdx="1" presStyleCnt="4"/>
      <dgm:spPr/>
    </dgm:pt>
    <dgm:pt modelId="{AA767B3B-8965-493E-BD00-E8D903AF3A9D}" type="pres">
      <dgm:prSet presAssocID="{19F44980-673E-441A-ADB3-9D3160EFB8EA}" presName="horz1" presStyleCnt="0"/>
      <dgm:spPr/>
    </dgm:pt>
    <dgm:pt modelId="{80242665-6F63-42EA-8119-E7456107A509}" type="pres">
      <dgm:prSet presAssocID="{19F44980-673E-441A-ADB3-9D3160EFB8EA}" presName="tx1" presStyleLbl="revTx" presStyleIdx="1" presStyleCnt="4"/>
      <dgm:spPr/>
    </dgm:pt>
    <dgm:pt modelId="{F1B50AD5-950D-451D-9DB9-FF83D369696E}" type="pres">
      <dgm:prSet presAssocID="{19F44980-673E-441A-ADB3-9D3160EFB8EA}" presName="vert1" presStyleCnt="0"/>
      <dgm:spPr/>
    </dgm:pt>
    <dgm:pt modelId="{16678D9B-B4A2-4AD0-94BB-59F03DCDE90C}" type="pres">
      <dgm:prSet presAssocID="{2EA6BEB5-BC8E-4FCF-8246-0E7108001C02}" presName="thickLine" presStyleLbl="alignNode1" presStyleIdx="2" presStyleCnt="4"/>
      <dgm:spPr/>
    </dgm:pt>
    <dgm:pt modelId="{0C4681D3-E933-49AC-868C-A596A1AAF762}" type="pres">
      <dgm:prSet presAssocID="{2EA6BEB5-BC8E-4FCF-8246-0E7108001C02}" presName="horz1" presStyleCnt="0"/>
      <dgm:spPr/>
    </dgm:pt>
    <dgm:pt modelId="{8684B356-A32E-41AB-8F6E-759B1AEE7472}" type="pres">
      <dgm:prSet presAssocID="{2EA6BEB5-BC8E-4FCF-8246-0E7108001C02}" presName="tx1" presStyleLbl="revTx" presStyleIdx="2" presStyleCnt="4"/>
      <dgm:spPr/>
    </dgm:pt>
    <dgm:pt modelId="{040509F1-A281-49D5-80CB-951AB9D190B2}" type="pres">
      <dgm:prSet presAssocID="{2EA6BEB5-BC8E-4FCF-8246-0E7108001C02}" presName="vert1" presStyleCnt="0"/>
      <dgm:spPr/>
    </dgm:pt>
    <dgm:pt modelId="{6F25F735-CF20-4A47-9A68-626F7E791C27}" type="pres">
      <dgm:prSet presAssocID="{41AEBD6A-A109-408D-92A5-A9441BD7C9DE}" presName="thickLine" presStyleLbl="alignNode1" presStyleIdx="3" presStyleCnt="4"/>
      <dgm:spPr/>
    </dgm:pt>
    <dgm:pt modelId="{25BD2AE9-5BD0-42F0-96D0-2B7FDBE0CE75}" type="pres">
      <dgm:prSet presAssocID="{41AEBD6A-A109-408D-92A5-A9441BD7C9DE}" presName="horz1" presStyleCnt="0"/>
      <dgm:spPr/>
    </dgm:pt>
    <dgm:pt modelId="{B9EFAEE6-DF1A-4751-BFCE-7CF7DDD9E9EB}" type="pres">
      <dgm:prSet presAssocID="{41AEBD6A-A109-408D-92A5-A9441BD7C9DE}" presName="tx1" presStyleLbl="revTx" presStyleIdx="3" presStyleCnt="4"/>
      <dgm:spPr/>
    </dgm:pt>
    <dgm:pt modelId="{A2BD57D2-CB44-47B4-905E-8E3E3D0566E5}" type="pres">
      <dgm:prSet presAssocID="{41AEBD6A-A109-408D-92A5-A9441BD7C9DE}" presName="vert1" presStyleCnt="0"/>
      <dgm:spPr/>
    </dgm:pt>
  </dgm:ptLst>
  <dgm:cxnLst>
    <dgm:cxn modelId="{31CA151A-BFFE-4CE5-B085-3404C12477F9}" srcId="{C87A3713-81C9-4698-92A3-D3F17AFC7365}" destId="{2EA6BEB5-BC8E-4FCF-8246-0E7108001C02}" srcOrd="2" destOrd="0" parTransId="{BBBDFD5A-C000-4C9E-8F77-6D4025E57BDD}" sibTransId="{37B708C1-DB53-4AB3-BDEB-5C7E23DC4445}"/>
    <dgm:cxn modelId="{37284929-2A17-4D37-86F0-9104B0B4BB7B}" srcId="{C87A3713-81C9-4698-92A3-D3F17AFC7365}" destId="{19F44980-673E-441A-ADB3-9D3160EFB8EA}" srcOrd="1" destOrd="0" parTransId="{AE752613-E79B-4BC0-A5B7-9054738D967F}" sibTransId="{1AA08372-D132-4390-AF8F-657569A2470E}"/>
    <dgm:cxn modelId="{7A14A55B-FED9-4E05-8BE2-E0CBDDCA4FAA}" type="presOf" srcId="{C87A3713-81C9-4698-92A3-D3F17AFC7365}" destId="{B73FC629-37AD-4DA4-A153-79AEBB475CD3}" srcOrd="0" destOrd="0" presId="urn:microsoft.com/office/officeart/2008/layout/LinedList"/>
    <dgm:cxn modelId="{BC90505C-05C1-49D5-9C53-18F9B136D4F8}" type="presOf" srcId="{19F44980-673E-441A-ADB3-9D3160EFB8EA}" destId="{80242665-6F63-42EA-8119-E7456107A509}" srcOrd="0" destOrd="0" presId="urn:microsoft.com/office/officeart/2008/layout/LinedList"/>
    <dgm:cxn modelId="{9324A778-0FD8-4409-8A59-84B5770C27E6}" type="presOf" srcId="{9C4AB9E2-EBFC-477E-A708-BF25FE962172}" destId="{C41EED5E-79E0-4DAD-AC87-EE88A84EABC8}" srcOrd="0" destOrd="0" presId="urn:microsoft.com/office/officeart/2008/layout/LinedList"/>
    <dgm:cxn modelId="{F6A27DB9-2DA0-4B75-BB67-9DAFBF54C6A0}" type="presOf" srcId="{2EA6BEB5-BC8E-4FCF-8246-0E7108001C02}" destId="{8684B356-A32E-41AB-8F6E-759B1AEE7472}" srcOrd="0" destOrd="0" presId="urn:microsoft.com/office/officeart/2008/layout/LinedList"/>
    <dgm:cxn modelId="{EC3C66C5-62B1-42B8-8A4C-141F82864A67}" srcId="{C87A3713-81C9-4698-92A3-D3F17AFC7365}" destId="{9C4AB9E2-EBFC-477E-A708-BF25FE962172}" srcOrd="0" destOrd="0" parTransId="{9967B2A0-A16B-4BA3-B66E-6764F448E096}" sibTransId="{C9176F3D-5EBB-432F-8444-C587DFFB1167}"/>
    <dgm:cxn modelId="{019AAFD8-C9D3-4152-B2FB-4CA47E6AF16A}" srcId="{C87A3713-81C9-4698-92A3-D3F17AFC7365}" destId="{41AEBD6A-A109-408D-92A5-A9441BD7C9DE}" srcOrd="3" destOrd="0" parTransId="{8ABE437A-A159-43AD-8BF8-12E82FFC25CD}" sibTransId="{3F8DBB5C-EA1A-43BB-AFAC-14E54FBC6B9E}"/>
    <dgm:cxn modelId="{32F2C3E7-CF19-4865-B5BA-04A167451371}" type="presOf" srcId="{41AEBD6A-A109-408D-92A5-A9441BD7C9DE}" destId="{B9EFAEE6-DF1A-4751-BFCE-7CF7DDD9E9EB}" srcOrd="0" destOrd="0" presId="urn:microsoft.com/office/officeart/2008/layout/LinedList"/>
    <dgm:cxn modelId="{0B8259B2-9DD3-44EE-BA52-46DCA637C77A}" type="presParOf" srcId="{B73FC629-37AD-4DA4-A153-79AEBB475CD3}" destId="{4B6263C9-ABEC-475E-8F85-3F2B441D3B43}" srcOrd="0" destOrd="0" presId="urn:microsoft.com/office/officeart/2008/layout/LinedList"/>
    <dgm:cxn modelId="{072D9473-52FA-4E62-B4A1-EFE364257A9E}" type="presParOf" srcId="{B73FC629-37AD-4DA4-A153-79AEBB475CD3}" destId="{76572CD9-7197-4F78-9595-B3A51580A921}" srcOrd="1" destOrd="0" presId="urn:microsoft.com/office/officeart/2008/layout/LinedList"/>
    <dgm:cxn modelId="{D1739F77-D67C-4CCA-A0DA-89BF5F4C0FE9}" type="presParOf" srcId="{76572CD9-7197-4F78-9595-B3A51580A921}" destId="{C41EED5E-79E0-4DAD-AC87-EE88A84EABC8}" srcOrd="0" destOrd="0" presId="urn:microsoft.com/office/officeart/2008/layout/LinedList"/>
    <dgm:cxn modelId="{1A0EEE3D-A772-4BAF-B560-9D9243954149}" type="presParOf" srcId="{76572CD9-7197-4F78-9595-B3A51580A921}" destId="{95F1DA20-C23B-407C-B63B-0DF4E741DCFA}" srcOrd="1" destOrd="0" presId="urn:microsoft.com/office/officeart/2008/layout/LinedList"/>
    <dgm:cxn modelId="{DF6E9E42-C28B-4130-9953-62D1D3436762}" type="presParOf" srcId="{B73FC629-37AD-4DA4-A153-79AEBB475CD3}" destId="{61FCB9CE-5D8F-4954-A562-E9C860C0193C}" srcOrd="2" destOrd="0" presId="urn:microsoft.com/office/officeart/2008/layout/LinedList"/>
    <dgm:cxn modelId="{B8A15DED-0F5D-4046-BFEF-A8F2A32BCF1E}" type="presParOf" srcId="{B73FC629-37AD-4DA4-A153-79AEBB475CD3}" destId="{AA767B3B-8965-493E-BD00-E8D903AF3A9D}" srcOrd="3" destOrd="0" presId="urn:microsoft.com/office/officeart/2008/layout/LinedList"/>
    <dgm:cxn modelId="{0D7CC5A2-22B8-4C8C-AAFD-CA7AA6626E2F}" type="presParOf" srcId="{AA767B3B-8965-493E-BD00-E8D903AF3A9D}" destId="{80242665-6F63-42EA-8119-E7456107A509}" srcOrd="0" destOrd="0" presId="urn:microsoft.com/office/officeart/2008/layout/LinedList"/>
    <dgm:cxn modelId="{BC0ECF22-F80D-4DF1-BF3F-F5CCAF3528AD}" type="presParOf" srcId="{AA767B3B-8965-493E-BD00-E8D903AF3A9D}" destId="{F1B50AD5-950D-451D-9DB9-FF83D369696E}" srcOrd="1" destOrd="0" presId="urn:microsoft.com/office/officeart/2008/layout/LinedList"/>
    <dgm:cxn modelId="{C9CDFFCA-C670-4670-BCCE-315E341B4285}" type="presParOf" srcId="{B73FC629-37AD-4DA4-A153-79AEBB475CD3}" destId="{16678D9B-B4A2-4AD0-94BB-59F03DCDE90C}" srcOrd="4" destOrd="0" presId="urn:microsoft.com/office/officeart/2008/layout/LinedList"/>
    <dgm:cxn modelId="{11A4F0F0-C3EC-4911-99E7-570DDAEA7A5A}" type="presParOf" srcId="{B73FC629-37AD-4DA4-A153-79AEBB475CD3}" destId="{0C4681D3-E933-49AC-868C-A596A1AAF762}" srcOrd="5" destOrd="0" presId="urn:microsoft.com/office/officeart/2008/layout/LinedList"/>
    <dgm:cxn modelId="{AFC2AD69-0BA5-4CB0-BD9E-7BBBBE878B32}" type="presParOf" srcId="{0C4681D3-E933-49AC-868C-A596A1AAF762}" destId="{8684B356-A32E-41AB-8F6E-759B1AEE7472}" srcOrd="0" destOrd="0" presId="urn:microsoft.com/office/officeart/2008/layout/LinedList"/>
    <dgm:cxn modelId="{09B1B553-218A-43BF-8EC7-01448CF013C7}" type="presParOf" srcId="{0C4681D3-E933-49AC-868C-A596A1AAF762}" destId="{040509F1-A281-49D5-80CB-951AB9D190B2}" srcOrd="1" destOrd="0" presId="urn:microsoft.com/office/officeart/2008/layout/LinedList"/>
    <dgm:cxn modelId="{2CEC6249-BA01-479D-AD02-7A882DC30CBB}" type="presParOf" srcId="{B73FC629-37AD-4DA4-A153-79AEBB475CD3}" destId="{6F25F735-CF20-4A47-9A68-626F7E791C27}" srcOrd="6" destOrd="0" presId="urn:microsoft.com/office/officeart/2008/layout/LinedList"/>
    <dgm:cxn modelId="{FD7E2CAC-8A2F-4081-B058-3D49B5180DBD}" type="presParOf" srcId="{B73FC629-37AD-4DA4-A153-79AEBB475CD3}" destId="{25BD2AE9-5BD0-42F0-96D0-2B7FDBE0CE75}" srcOrd="7" destOrd="0" presId="urn:microsoft.com/office/officeart/2008/layout/LinedList"/>
    <dgm:cxn modelId="{F714145B-1B66-4564-AB76-BB28C1716F13}" type="presParOf" srcId="{25BD2AE9-5BD0-42F0-96D0-2B7FDBE0CE75}" destId="{B9EFAEE6-DF1A-4751-BFCE-7CF7DDD9E9EB}" srcOrd="0" destOrd="0" presId="urn:microsoft.com/office/officeart/2008/layout/LinedList"/>
    <dgm:cxn modelId="{BB3194E6-4B68-47AE-91B1-01D89A197B73}" type="presParOf" srcId="{25BD2AE9-5BD0-42F0-96D0-2B7FDBE0CE75}" destId="{A2BD57D2-CB44-47B4-905E-8E3E3D0566E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EAB6F8-2CB2-4BF7-95FA-87AD50DD502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B6FAB0-7696-4BE8-A11C-B2DB54D40978}">
      <dgm:prSet/>
      <dgm:spPr/>
      <dgm:t>
        <a:bodyPr/>
        <a:lstStyle/>
        <a:p>
          <a:r>
            <a:rPr lang="en-GB" dirty="0"/>
            <a:t>The use of the usual energy equations – they may not apply over 70</a:t>
          </a:r>
          <a:endParaRPr lang="en-US" dirty="0"/>
        </a:p>
      </dgm:t>
    </dgm:pt>
    <dgm:pt modelId="{869717C4-C571-49F3-A053-C9550C381F60}" type="parTrans" cxnId="{6662047A-1249-43D3-85B0-5C89337B0ED9}">
      <dgm:prSet/>
      <dgm:spPr/>
      <dgm:t>
        <a:bodyPr/>
        <a:lstStyle/>
        <a:p>
          <a:endParaRPr lang="en-US"/>
        </a:p>
      </dgm:t>
    </dgm:pt>
    <dgm:pt modelId="{BE9BEEC2-302E-49D4-81DF-1E61525D0358}" type="sibTrans" cxnId="{6662047A-1249-43D3-85B0-5C89337B0ED9}">
      <dgm:prSet/>
      <dgm:spPr/>
      <dgm:t>
        <a:bodyPr/>
        <a:lstStyle/>
        <a:p>
          <a:endParaRPr lang="en-US"/>
        </a:p>
      </dgm:t>
    </dgm:pt>
    <dgm:pt modelId="{3FE34AAA-4D1B-4251-B68F-5CF73B7D7627}">
      <dgm:prSet/>
      <dgm:spPr/>
      <dgm:t>
        <a:bodyPr/>
        <a:lstStyle/>
        <a:p>
          <a:r>
            <a:rPr lang="en-GB" dirty="0"/>
            <a:t>The DRV may not apply to very active athletes over 70</a:t>
          </a:r>
          <a:endParaRPr lang="en-US" dirty="0"/>
        </a:p>
      </dgm:t>
    </dgm:pt>
    <dgm:pt modelId="{AD61EBBF-CEB9-46C9-9A85-18FF43C9D482}" type="parTrans" cxnId="{46004A8C-B1F9-4E95-9773-E7D340329027}">
      <dgm:prSet/>
      <dgm:spPr/>
      <dgm:t>
        <a:bodyPr/>
        <a:lstStyle/>
        <a:p>
          <a:endParaRPr lang="en-US"/>
        </a:p>
      </dgm:t>
    </dgm:pt>
    <dgm:pt modelId="{32003F3A-EC22-4EBC-BEDF-E4F72DB1019D}" type="sibTrans" cxnId="{46004A8C-B1F9-4E95-9773-E7D340329027}">
      <dgm:prSet/>
      <dgm:spPr/>
      <dgm:t>
        <a:bodyPr/>
        <a:lstStyle/>
        <a:p>
          <a:endParaRPr lang="en-US"/>
        </a:p>
      </dgm:t>
    </dgm:pt>
    <dgm:pt modelId="{355D9AF9-6973-4FE2-A0B6-13B166428885}" type="pres">
      <dgm:prSet presAssocID="{6EEAB6F8-2CB2-4BF7-95FA-87AD50DD502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891634B-3F03-40FE-86BC-90D86E9DF519}" type="pres">
      <dgm:prSet presAssocID="{F9B6FAB0-7696-4BE8-A11C-B2DB54D40978}" presName="hierRoot1" presStyleCnt="0"/>
      <dgm:spPr/>
    </dgm:pt>
    <dgm:pt modelId="{1D5C9E67-B6A6-45AD-8D58-4B84A276AD5F}" type="pres">
      <dgm:prSet presAssocID="{F9B6FAB0-7696-4BE8-A11C-B2DB54D40978}" presName="composite" presStyleCnt="0"/>
      <dgm:spPr/>
    </dgm:pt>
    <dgm:pt modelId="{BB94873D-3D71-4A4B-9D65-7364E96DCB6F}" type="pres">
      <dgm:prSet presAssocID="{F9B6FAB0-7696-4BE8-A11C-B2DB54D40978}" presName="background" presStyleLbl="node0" presStyleIdx="0" presStyleCnt="2"/>
      <dgm:spPr/>
    </dgm:pt>
    <dgm:pt modelId="{A8DBA9E7-2138-449C-A18F-0946619AA718}" type="pres">
      <dgm:prSet presAssocID="{F9B6FAB0-7696-4BE8-A11C-B2DB54D40978}" presName="text" presStyleLbl="fgAcc0" presStyleIdx="0" presStyleCnt="2">
        <dgm:presLayoutVars>
          <dgm:chPref val="3"/>
        </dgm:presLayoutVars>
      </dgm:prSet>
      <dgm:spPr/>
    </dgm:pt>
    <dgm:pt modelId="{27C5E3D9-AC2E-4636-B49A-F9EAFBEB66FF}" type="pres">
      <dgm:prSet presAssocID="{F9B6FAB0-7696-4BE8-A11C-B2DB54D40978}" presName="hierChild2" presStyleCnt="0"/>
      <dgm:spPr/>
    </dgm:pt>
    <dgm:pt modelId="{207296E6-958E-4C0D-B182-13F41911B880}" type="pres">
      <dgm:prSet presAssocID="{3FE34AAA-4D1B-4251-B68F-5CF73B7D7627}" presName="hierRoot1" presStyleCnt="0"/>
      <dgm:spPr/>
    </dgm:pt>
    <dgm:pt modelId="{2B8F3E58-304B-4635-8CAE-12A96466AA2D}" type="pres">
      <dgm:prSet presAssocID="{3FE34AAA-4D1B-4251-B68F-5CF73B7D7627}" presName="composite" presStyleCnt="0"/>
      <dgm:spPr/>
    </dgm:pt>
    <dgm:pt modelId="{76E01147-A3C0-457D-91DB-0000E967DD01}" type="pres">
      <dgm:prSet presAssocID="{3FE34AAA-4D1B-4251-B68F-5CF73B7D7627}" presName="background" presStyleLbl="node0" presStyleIdx="1" presStyleCnt="2"/>
      <dgm:spPr/>
    </dgm:pt>
    <dgm:pt modelId="{DAC23356-8E28-4474-8477-0E4A4E5B1AD3}" type="pres">
      <dgm:prSet presAssocID="{3FE34AAA-4D1B-4251-B68F-5CF73B7D7627}" presName="text" presStyleLbl="fgAcc0" presStyleIdx="1" presStyleCnt="2">
        <dgm:presLayoutVars>
          <dgm:chPref val="3"/>
        </dgm:presLayoutVars>
      </dgm:prSet>
      <dgm:spPr/>
    </dgm:pt>
    <dgm:pt modelId="{41CB44F8-E1A6-411D-B531-9449D0A2A132}" type="pres">
      <dgm:prSet presAssocID="{3FE34AAA-4D1B-4251-B68F-5CF73B7D7627}" presName="hierChild2" presStyleCnt="0"/>
      <dgm:spPr/>
    </dgm:pt>
  </dgm:ptLst>
  <dgm:cxnLst>
    <dgm:cxn modelId="{A0D4FA0D-0EDB-40BD-AC70-15068CAC7F69}" type="presOf" srcId="{6EEAB6F8-2CB2-4BF7-95FA-87AD50DD502F}" destId="{355D9AF9-6973-4FE2-A0B6-13B166428885}" srcOrd="0" destOrd="0" presId="urn:microsoft.com/office/officeart/2005/8/layout/hierarchy1"/>
    <dgm:cxn modelId="{3F37821D-0AFB-4AE7-A07B-BBB3A497E80C}" type="presOf" srcId="{F9B6FAB0-7696-4BE8-A11C-B2DB54D40978}" destId="{A8DBA9E7-2138-449C-A18F-0946619AA718}" srcOrd="0" destOrd="0" presId="urn:microsoft.com/office/officeart/2005/8/layout/hierarchy1"/>
    <dgm:cxn modelId="{1DA82C4B-6141-4FAD-ACD4-35C4F43C5D4B}" type="presOf" srcId="{3FE34AAA-4D1B-4251-B68F-5CF73B7D7627}" destId="{DAC23356-8E28-4474-8477-0E4A4E5B1AD3}" srcOrd="0" destOrd="0" presId="urn:microsoft.com/office/officeart/2005/8/layout/hierarchy1"/>
    <dgm:cxn modelId="{6662047A-1249-43D3-85B0-5C89337B0ED9}" srcId="{6EEAB6F8-2CB2-4BF7-95FA-87AD50DD502F}" destId="{F9B6FAB0-7696-4BE8-A11C-B2DB54D40978}" srcOrd="0" destOrd="0" parTransId="{869717C4-C571-49F3-A053-C9550C381F60}" sibTransId="{BE9BEEC2-302E-49D4-81DF-1E61525D0358}"/>
    <dgm:cxn modelId="{46004A8C-B1F9-4E95-9773-E7D340329027}" srcId="{6EEAB6F8-2CB2-4BF7-95FA-87AD50DD502F}" destId="{3FE34AAA-4D1B-4251-B68F-5CF73B7D7627}" srcOrd="1" destOrd="0" parTransId="{AD61EBBF-CEB9-46C9-9A85-18FF43C9D482}" sibTransId="{32003F3A-EC22-4EBC-BEDF-E4F72DB1019D}"/>
    <dgm:cxn modelId="{09160125-08A0-44F1-9A0A-50B3C86535B1}" type="presParOf" srcId="{355D9AF9-6973-4FE2-A0B6-13B166428885}" destId="{D891634B-3F03-40FE-86BC-90D86E9DF519}" srcOrd="0" destOrd="0" presId="urn:microsoft.com/office/officeart/2005/8/layout/hierarchy1"/>
    <dgm:cxn modelId="{99286C04-2165-45E6-8B82-65C008A7DE86}" type="presParOf" srcId="{D891634B-3F03-40FE-86BC-90D86E9DF519}" destId="{1D5C9E67-B6A6-45AD-8D58-4B84A276AD5F}" srcOrd="0" destOrd="0" presId="urn:microsoft.com/office/officeart/2005/8/layout/hierarchy1"/>
    <dgm:cxn modelId="{86F1B98D-458E-4B65-B723-F8B6E7575627}" type="presParOf" srcId="{1D5C9E67-B6A6-45AD-8D58-4B84A276AD5F}" destId="{BB94873D-3D71-4A4B-9D65-7364E96DCB6F}" srcOrd="0" destOrd="0" presId="urn:microsoft.com/office/officeart/2005/8/layout/hierarchy1"/>
    <dgm:cxn modelId="{7CA3C5D0-AF2F-402A-940A-CE71E30D549E}" type="presParOf" srcId="{1D5C9E67-B6A6-45AD-8D58-4B84A276AD5F}" destId="{A8DBA9E7-2138-449C-A18F-0946619AA718}" srcOrd="1" destOrd="0" presId="urn:microsoft.com/office/officeart/2005/8/layout/hierarchy1"/>
    <dgm:cxn modelId="{D2C28A6E-D0ED-4911-88A1-7F0247D27D5E}" type="presParOf" srcId="{D891634B-3F03-40FE-86BC-90D86E9DF519}" destId="{27C5E3D9-AC2E-4636-B49A-F9EAFBEB66FF}" srcOrd="1" destOrd="0" presId="urn:microsoft.com/office/officeart/2005/8/layout/hierarchy1"/>
    <dgm:cxn modelId="{61B00AB4-1E54-4F49-A7E8-1A2B17BDB470}" type="presParOf" srcId="{355D9AF9-6973-4FE2-A0B6-13B166428885}" destId="{207296E6-958E-4C0D-B182-13F41911B880}" srcOrd="1" destOrd="0" presId="urn:microsoft.com/office/officeart/2005/8/layout/hierarchy1"/>
    <dgm:cxn modelId="{FCAC810D-4962-4BA0-B279-AE59F44CDE26}" type="presParOf" srcId="{207296E6-958E-4C0D-B182-13F41911B880}" destId="{2B8F3E58-304B-4635-8CAE-12A96466AA2D}" srcOrd="0" destOrd="0" presId="urn:microsoft.com/office/officeart/2005/8/layout/hierarchy1"/>
    <dgm:cxn modelId="{FC61E677-00D1-4B77-8B2A-D46DC54BBF66}" type="presParOf" srcId="{2B8F3E58-304B-4635-8CAE-12A96466AA2D}" destId="{76E01147-A3C0-457D-91DB-0000E967DD01}" srcOrd="0" destOrd="0" presId="urn:microsoft.com/office/officeart/2005/8/layout/hierarchy1"/>
    <dgm:cxn modelId="{23944770-0A2B-4BDF-BB27-B07ED13A82EA}" type="presParOf" srcId="{2B8F3E58-304B-4635-8CAE-12A96466AA2D}" destId="{DAC23356-8E28-4474-8477-0E4A4E5B1AD3}" srcOrd="1" destOrd="0" presId="urn:microsoft.com/office/officeart/2005/8/layout/hierarchy1"/>
    <dgm:cxn modelId="{5A7AF9FF-5BEF-4C80-B00F-A0BF63C52D76}" type="presParOf" srcId="{207296E6-958E-4C0D-B182-13F41911B880}" destId="{41CB44F8-E1A6-411D-B531-9449D0A2A13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29033A0-3190-4233-A05B-37A04BA3725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DA95D7D-CCF8-42FA-9745-DC91F9D07550}">
      <dgm:prSet/>
      <dgm:spPr/>
      <dgm:t>
        <a:bodyPr/>
        <a:lstStyle/>
        <a:p>
          <a:r>
            <a:rPr lang="en-GB" dirty="0"/>
            <a:t>The ageing process is very different in sedentary older people</a:t>
          </a:r>
          <a:endParaRPr lang="en-US" dirty="0"/>
        </a:p>
      </dgm:t>
    </dgm:pt>
    <dgm:pt modelId="{1CC2CD9A-42D2-4F71-95C9-87847F2D2F3F}" type="parTrans" cxnId="{6F2BF38E-710B-4F2C-BA84-10CC203C824D}">
      <dgm:prSet/>
      <dgm:spPr/>
      <dgm:t>
        <a:bodyPr/>
        <a:lstStyle/>
        <a:p>
          <a:endParaRPr lang="en-US"/>
        </a:p>
      </dgm:t>
    </dgm:pt>
    <dgm:pt modelId="{2BCB32F0-47A6-4061-85B9-0C57B940250D}" type="sibTrans" cxnId="{6F2BF38E-710B-4F2C-BA84-10CC203C824D}">
      <dgm:prSet/>
      <dgm:spPr/>
      <dgm:t>
        <a:bodyPr/>
        <a:lstStyle/>
        <a:p>
          <a:endParaRPr lang="en-US"/>
        </a:p>
      </dgm:t>
    </dgm:pt>
    <dgm:pt modelId="{308DB58A-FDCD-478E-9035-54519056B40B}">
      <dgm:prSet/>
      <dgm:spPr/>
      <dgm:t>
        <a:bodyPr/>
        <a:lstStyle/>
        <a:p>
          <a:r>
            <a:rPr lang="en-GB" dirty="0"/>
            <a:t>Loss of muscle mass, increased fat mass, decreased bone density particularly in females</a:t>
          </a:r>
          <a:endParaRPr lang="en-US" dirty="0"/>
        </a:p>
      </dgm:t>
    </dgm:pt>
    <dgm:pt modelId="{7690A3AD-B66F-45ED-86AF-A96710D03319}" type="parTrans" cxnId="{D6925711-8146-4D22-9063-BD63BFA77D58}">
      <dgm:prSet/>
      <dgm:spPr/>
      <dgm:t>
        <a:bodyPr/>
        <a:lstStyle/>
        <a:p>
          <a:endParaRPr lang="en-US"/>
        </a:p>
      </dgm:t>
    </dgm:pt>
    <dgm:pt modelId="{61C28F24-2D5C-4449-8B96-5DEAE089BF51}" type="sibTrans" cxnId="{D6925711-8146-4D22-9063-BD63BFA77D58}">
      <dgm:prSet/>
      <dgm:spPr/>
      <dgm:t>
        <a:bodyPr/>
        <a:lstStyle/>
        <a:p>
          <a:endParaRPr lang="en-US"/>
        </a:p>
      </dgm:t>
    </dgm:pt>
    <dgm:pt modelId="{7FCF5861-96A3-4C83-B7FF-C3A83240BFBF}">
      <dgm:prSet/>
      <dgm:spPr/>
      <dgm:t>
        <a:bodyPr/>
        <a:lstStyle/>
        <a:p>
          <a:r>
            <a:rPr lang="en-GB" dirty="0"/>
            <a:t>Increased risk of heat and cold stress</a:t>
          </a:r>
          <a:endParaRPr lang="en-US" dirty="0"/>
        </a:p>
      </dgm:t>
    </dgm:pt>
    <dgm:pt modelId="{70E39A2E-2AF8-46ED-AD7A-B3ED4A1CF7B1}" type="parTrans" cxnId="{E7772905-BC67-4922-B105-0C705CDE00FB}">
      <dgm:prSet/>
      <dgm:spPr/>
      <dgm:t>
        <a:bodyPr/>
        <a:lstStyle/>
        <a:p>
          <a:endParaRPr lang="en-US"/>
        </a:p>
      </dgm:t>
    </dgm:pt>
    <dgm:pt modelId="{842D486C-2E1C-4BF1-BB47-7ED39CB60695}" type="sibTrans" cxnId="{E7772905-BC67-4922-B105-0C705CDE00FB}">
      <dgm:prSet/>
      <dgm:spPr/>
      <dgm:t>
        <a:bodyPr/>
        <a:lstStyle/>
        <a:p>
          <a:endParaRPr lang="en-US"/>
        </a:p>
      </dgm:t>
    </dgm:pt>
    <dgm:pt modelId="{1F94599A-28A7-4FF0-8BA2-51A8FB64FA51}">
      <dgm:prSet/>
      <dgm:spPr/>
      <dgm:t>
        <a:bodyPr/>
        <a:lstStyle/>
        <a:p>
          <a:r>
            <a:rPr lang="en-GB" dirty="0"/>
            <a:t>Loss of function due to a health condition – decline in cardiac function</a:t>
          </a:r>
          <a:endParaRPr lang="en-US" dirty="0"/>
        </a:p>
      </dgm:t>
    </dgm:pt>
    <dgm:pt modelId="{9349C4C3-063E-423E-BB8A-854A49029C22}" type="parTrans" cxnId="{08BEC976-AE6B-4010-AFC4-EB7F66734DBF}">
      <dgm:prSet/>
      <dgm:spPr/>
      <dgm:t>
        <a:bodyPr/>
        <a:lstStyle/>
        <a:p>
          <a:endParaRPr lang="en-US"/>
        </a:p>
      </dgm:t>
    </dgm:pt>
    <dgm:pt modelId="{77C162C0-BC38-47A1-93ED-5B612444F3F8}" type="sibTrans" cxnId="{08BEC976-AE6B-4010-AFC4-EB7F66734DBF}">
      <dgm:prSet/>
      <dgm:spPr/>
      <dgm:t>
        <a:bodyPr/>
        <a:lstStyle/>
        <a:p>
          <a:endParaRPr lang="en-US"/>
        </a:p>
      </dgm:t>
    </dgm:pt>
    <dgm:pt modelId="{13784AD1-18D5-44F5-BA05-C25F0049518D}">
      <dgm:prSet/>
      <dgm:spPr/>
      <dgm:t>
        <a:bodyPr/>
        <a:lstStyle/>
        <a:p>
          <a:r>
            <a:rPr lang="en-GB" dirty="0"/>
            <a:t>Decreased immune function</a:t>
          </a:r>
          <a:endParaRPr lang="en-US" dirty="0"/>
        </a:p>
      </dgm:t>
    </dgm:pt>
    <dgm:pt modelId="{FFC4C989-BDAA-4E74-BB10-D4CE6A29F2FA}" type="parTrans" cxnId="{206AA6CE-4CF4-47CD-9D09-5F2934B56DCA}">
      <dgm:prSet/>
      <dgm:spPr/>
      <dgm:t>
        <a:bodyPr/>
        <a:lstStyle/>
        <a:p>
          <a:endParaRPr lang="en-US"/>
        </a:p>
      </dgm:t>
    </dgm:pt>
    <dgm:pt modelId="{C8A0F5F2-0982-4135-A52E-D544F7CB009E}" type="sibTrans" cxnId="{206AA6CE-4CF4-47CD-9D09-5F2934B56DCA}">
      <dgm:prSet/>
      <dgm:spPr/>
      <dgm:t>
        <a:bodyPr/>
        <a:lstStyle/>
        <a:p>
          <a:endParaRPr lang="en-US"/>
        </a:p>
      </dgm:t>
    </dgm:pt>
    <dgm:pt modelId="{40B5B07F-C93E-47FB-BAC7-E8269C9D8F2A}" type="pres">
      <dgm:prSet presAssocID="{E29033A0-3190-4233-A05B-37A04BA3725B}" presName="linear" presStyleCnt="0">
        <dgm:presLayoutVars>
          <dgm:animLvl val="lvl"/>
          <dgm:resizeHandles val="exact"/>
        </dgm:presLayoutVars>
      </dgm:prSet>
      <dgm:spPr/>
    </dgm:pt>
    <dgm:pt modelId="{DD4C9946-B37B-48C5-B2D1-13965411BF1B}" type="pres">
      <dgm:prSet presAssocID="{7DA95D7D-CCF8-42FA-9745-DC91F9D0755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63A8542-FD8E-4DF5-9C5E-D65CC4271050}" type="pres">
      <dgm:prSet presAssocID="{2BCB32F0-47A6-4061-85B9-0C57B940250D}" presName="spacer" presStyleCnt="0"/>
      <dgm:spPr/>
    </dgm:pt>
    <dgm:pt modelId="{F556E15D-91EE-44C3-A5BB-2EEAB091E615}" type="pres">
      <dgm:prSet presAssocID="{308DB58A-FDCD-478E-9035-54519056B40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D81226B-F33E-4C60-80CD-33CDD1642013}" type="pres">
      <dgm:prSet presAssocID="{61C28F24-2D5C-4449-8B96-5DEAE089BF51}" presName="spacer" presStyleCnt="0"/>
      <dgm:spPr/>
    </dgm:pt>
    <dgm:pt modelId="{0A006885-E02C-42F5-AFA5-7E884F007DC2}" type="pres">
      <dgm:prSet presAssocID="{7FCF5861-96A3-4C83-B7FF-C3A83240BFB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6382290-A555-47B2-AD5A-217CA33640C0}" type="pres">
      <dgm:prSet presAssocID="{842D486C-2E1C-4BF1-BB47-7ED39CB60695}" presName="spacer" presStyleCnt="0"/>
      <dgm:spPr/>
    </dgm:pt>
    <dgm:pt modelId="{7AB536A5-49A0-4B65-AC1C-01D86D798B46}" type="pres">
      <dgm:prSet presAssocID="{1F94599A-28A7-4FF0-8BA2-51A8FB64FA5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151DB83-456E-4F68-90C7-0C9B3BEBFF12}" type="pres">
      <dgm:prSet presAssocID="{77C162C0-BC38-47A1-93ED-5B612444F3F8}" presName="spacer" presStyleCnt="0"/>
      <dgm:spPr/>
    </dgm:pt>
    <dgm:pt modelId="{CE119CAB-07DD-4CA3-877D-A7761C73B1DC}" type="pres">
      <dgm:prSet presAssocID="{13784AD1-18D5-44F5-BA05-C25F0049518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7772905-BC67-4922-B105-0C705CDE00FB}" srcId="{E29033A0-3190-4233-A05B-37A04BA3725B}" destId="{7FCF5861-96A3-4C83-B7FF-C3A83240BFBF}" srcOrd="2" destOrd="0" parTransId="{70E39A2E-2AF8-46ED-AD7A-B3ED4A1CF7B1}" sibTransId="{842D486C-2E1C-4BF1-BB47-7ED39CB60695}"/>
    <dgm:cxn modelId="{1DED760B-64BC-40DB-B31A-67C881A4323F}" type="presOf" srcId="{13784AD1-18D5-44F5-BA05-C25F0049518D}" destId="{CE119CAB-07DD-4CA3-877D-A7761C73B1DC}" srcOrd="0" destOrd="0" presId="urn:microsoft.com/office/officeart/2005/8/layout/vList2"/>
    <dgm:cxn modelId="{EA75AC0B-8D4D-49EE-B667-3738F84A8444}" type="presOf" srcId="{7DA95D7D-CCF8-42FA-9745-DC91F9D07550}" destId="{DD4C9946-B37B-48C5-B2D1-13965411BF1B}" srcOrd="0" destOrd="0" presId="urn:microsoft.com/office/officeart/2005/8/layout/vList2"/>
    <dgm:cxn modelId="{D6925711-8146-4D22-9063-BD63BFA77D58}" srcId="{E29033A0-3190-4233-A05B-37A04BA3725B}" destId="{308DB58A-FDCD-478E-9035-54519056B40B}" srcOrd="1" destOrd="0" parTransId="{7690A3AD-B66F-45ED-86AF-A96710D03319}" sibTransId="{61C28F24-2D5C-4449-8B96-5DEAE089BF51}"/>
    <dgm:cxn modelId="{F3205A18-86CE-425F-9E27-A02D9CB27F26}" type="presOf" srcId="{E29033A0-3190-4233-A05B-37A04BA3725B}" destId="{40B5B07F-C93E-47FB-BAC7-E8269C9D8F2A}" srcOrd="0" destOrd="0" presId="urn:microsoft.com/office/officeart/2005/8/layout/vList2"/>
    <dgm:cxn modelId="{FFE96A49-0054-474A-A4FC-04B7967F03D8}" type="presOf" srcId="{1F94599A-28A7-4FF0-8BA2-51A8FB64FA51}" destId="{7AB536A5-49A0-4B65-AC1C-01D86D798B46}" srcOrd="0" destOrd="0" presId="urn:microsoft.com/office/officeart/2005/8/layout/vList2"/>
    <dgm:cxn modelId="{08BEC976-AE6B-4010-AFC4-EB7F66734DBF}" srcId="{E29033A0-3190-4233-A05B-37A04BA3725B}" destId="{1F94599A-28A7-4FF0-8BA2-51A8FB64FA51}" srcOrd="3" destOrd="0" parTransId="{9349C4C3-063E-423E-BB8A-854A49029C22}" sibTransId="{77C162C0-BC38-47A1-93ED-5B612444F3F8}"/>
    <dgm:cxn modelId="{6F2BF38E-710B-4F2C-BA84-10CC203C824D}" srcId="{E29033A0-3190-4233-A05B-37A04BA3725B}" destId="{7DA95D7D-CCF8-42FA-9745-DC91F9D07550}" srcOrd="0" destOrd="0" parTransId="{1CC2CD9A-42D2-4F71-95C9-87847F2D2F3F}" sibTransId="{2BCB32F0-47A6-4061-85B9-0C57B940250D}"/>
    <dgm:cxn modelId="{206AA6CE-4CF4-47CD-9D09-5F2934B56DCA}" srcId="{E29033A0-3190-4233-A05B-37A04BA3725B}" destId="{13784AD1-18D5-44F5-BA05-C25F0049518D}" srcOrd="4" destOrd="0" parTransId="{FFC4C989-BDAA-4E74-BB10-D4CE6A29F2FA}" sibTransId="{C8A0F5F2-0982-4135-A52E-D544F7CB009E}"/>
    <dgm:cxn modelId="{ABC310EF-B72C-4CC3-90E7-6EC6A8952A3F}" type="presOf" srcId="{7FCF5861-96A3-4C83-B7FF-C3A83240BFBF}" destId="{0A006885-E02C-42F5-AFA5-7E884F007DC2}" srcOrd="0" destOrd="0" presId="urn:microsoft.com/office/officeart/2005/8/layout/vList2"/>
    <dgm:cxn modelId="{D71205F2-1E77-4CC4-B607-C2B53BFA4254}" type="presOf" srcId="{308DB58A-FDCD-478E-9035-54519056B40B}" destId="{F556E15D-91EE-44C3-A5BB-2EEAB091E615}" srcOrd="0" destOrd="0" presId="urn:microsoft.com/office/officeart/2005/8/layout/vList2"/>
    <dgm:cxn modelId="{E7C18E05-21CE-4F51-9954-9AFB3DC211A8}" type="presParOf" srcId="{40B5B07F-C93E-47FB-BAC7-E8269C9D8F2A}" destId="{DD4C9946-B37B-48C5-B2D1-13965411BF1B}" srcOrd="0" destOrd="0" presId="urn:microsoft.com/office/officeart/2005/8/layout/vList2"/>
    <dgm:cxn modelId="{35CAA0D8-9578-4B05-9F5C-86FDF5C952B4}" type="presParOf" srcId="{40B5B07F-C93E-47FB-BAC7-E8269C9D8F2A}" destId="{A63A8542-FD8E-4DF5-9C5E-D65CC4271050}" srcOrd="1" destOrd="0" presId="urn:microsoft.com/office/officeart/2005/8/layout/vList2"/>
    <dgm:cxn modelId="{82117F1E-5592-4135-83CF-A9FDE79D973C}" type="presParOf" srcId="{40B5B07F-C93E-47FB-BAC7-E8269C9D8F2A}" destId="{F556E15D-91EE-44C3-A5BB-2EEAB091E615}" srcOrd="2" destOrd="0" presId="urn:microsoft.com/office/officeart/2005/8/layout/vList2"/>
    <dgm:cxn modelId="{5EEEB825-848B-4026-8606-F72FBCF70009}" type="presParOf" srcId="{40B5B07F-C93E-47FB-BAC7-E8269C9D8F2A}" destId="{5D81226B-F33E-4C60-80CD-33CDD1642013}" srcOrd="3" destOrd="0" presId="urn:microsoft.com/office/officeart/2005/8/layout/vList2"/>
    <dgm:cxn modelId="{44DBFEF9-2847-46B1-A2F3-3A496A340822}" type="presParOf" srcId="{40B5B07F-C93E-47FB-BAC7-E8269C9D8F2A}" destId="{0A006885-E02C-42F5-AFA5-7E884F007DC2}" srcOrd="4" destOrd="0" presId="urn:microsoft.com/office/officeart/2005/8/layout/vList2"/>
    <dgm:cxn modelId="{6FFB420A-D7F0-48C8-BE66-E7F40061DB61}" type="presParOf" srcId="{40B5B07F-C93E-47FB-BAC7-E8269C9D8F2A}" destId="{16382290-A555-47B2-AD5A-217CA33640C0}" srcOrd="5" destOrd="0" presId="urn:microsoft.com/office/officeart/2005/8/layout/vList2"/>
    <dgm:cxn modelId="{D60C4F70-84D5-4687-8DD7-FA076F3F75B9}" type="presParOf" srcId="{40B5B07F-C93E-47FB-BAC7-E8269C9D8F2A}" destId="{7AB536A5-49A0-4B65-AC1C-01D86D798B46}" srcOrd="6" destOrd="0" presId="urn:microsoft.com/office/officeart/2005/8/layout/vList2"/>
    <dgm:cxn modelId="{88442855-7606-4E39-A7D9-2DDD484018AB}" type="presParOf" srcId="{40B5B07F-C93E-47FB-BAC7-E8269C9D8F2A}" destId="{4151DB83-456E-4F68-90C7-0C9B3BEBFF12}" srcOrd="7" destOrd="0" presId="urn:microsoft.com/office/officeart/2005/8/layout/vList2"/>
    <dgm:cxn modelId="{10C15DFA-46FC-4593-88CA-6CCF983723E9}" type="presParOf" srcId="{40B5B07F-C93E-47FB-BAC7-E8269C9D8F2A}" destId="{CE119CAB-07DD-4CA3-877D-A7761C73B1D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AA09CA4-463B-421A-83D8-AF996C858DF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68A9AA1-4A57-47C7-A51A-D27BB7A8CECB}">
      <dgm:prSet/>
      <dgm:spPr/>
      <dgm:t>
        <a:bodyPr/>
        <a:lstStyle/>
        <a:p>
          <a:r>
            <a:rPr lang="en-GB" dirty="0"/>
            <a:t>Generally the same as younger athletes</a:t>
          </a:r>
          <a:endParaRPr lang="en-US" dirty="0"/>
        </a:p>
      </dgm:t>
    </dgm:pt>
    <dgm:pt modelId="{EFBF1DB6-3C4F-488C-9C72-B1217252A0A1}" type="parTrans" cxnId="{9302B438-7E99-4BD8-B195-8CD31BB6E415}">
      <dgm:prSet/>
      <dgm:spPr/>
      <dgm:t>
        <a:bodyPr/>
        <a:lstStyle/>
        <a:p>
          <a:endParaRPr lang="en-US"/>
        </a:p>
      </dgm:t>
    </dgm:pt>
    <dgm:pt modelId="{4392DF64-067F-499D-96C9-01B56C47A48C}" type="sibTrans" cxnId="{9302B438-7E99-4BD8-B195-8CD31BB6E415}">
      <dgm:prSet/>
      <dgm:spPr/>
      <dgm:t>
        <a:bodyPr/>
        <a:lstStyle/>
        <a:p>
          <a:endParaRPr lang="en-US"/>
        </a:p>
      </dgm:t>
    </dgm:pt>
    <dgm:pt modelId="{3625BE0D-9A09-4AAA-843E-61385677051A}">
      <dgm:prSet/>
      <dgm:spPr/>
      <dgm:t>
        <a:bodyPr/>
        <a:lstStyle/>
        <a:p>
          <a:r>
            <a:rPr lang="en-GB" dirty="0"/>
            <a:t>Increase fibre intake as gut motility slows down</a:t>
          </a:r>
          <a:endParaRPr lang="en-US" dirty="0"/>
        </a:p>
      </dgm:t>
    </dgm:pt>
    <dgm:pt modelId="{98C7016E-40E8-4344-A271-B3FF6A4851BB}" type="parTrans" cxnId="{80315E3B-256C-4DA2-804C-788507C81E9D}">
      <dgm:prSet/>
      <dgm:spPr/>
      <dgm:t>
        <a:bodyPr/>
        <a:lstStyle/>
        <a:p>
          <a:endParaRPr lang="en-US"/>
        </a:p>
      </dgm:t>
    </dgm:pt>
    <dgm:pt modelId="{26485781-F39D-4346-BBAC-0830B3AD772A}" type="sibTrans" cxnId="{80315E3B-256C-4DA2-804C-788507C81E9D}">
      <dgm:prSet/>
      <dgm:spPr/>
      <dgm:t>
        <a:bodyPr/>
        <a:lstStyle/>
        <a:p>
          <a:endParaRPr lang="en-US"/>
        </a:p>
      </dgm:t>
    </dgm:pt>
    <dgm:pt modelId="{E0DA9F64-F9B3-4E53-9A9F-0DC144B09192}" type="pres">
      <dgm:prSet presAssocID="{AAA09CA4-463B-421A-83D8-AF996C858DF0}" presName="linear" presStyleCnt="0">
        <dgm:presLayoutVars>
          <dgm:animLvl val="lvl"/>
          <dgm:resizeHandles val="exact"/>
        </dgm:presLayoutVars>
      </dgm:prSet>
      <dgm:spPr/>
    </dgm:pt>
    <dgm:pt modelId="{1D4E7F3F-E294-44A5-B3CB-AECB1590DE58}" type="pres">
      <dgm:prSet presAssocID="{B68A9AA1-4A57-47C7-A51A-D27BB7A8CEC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6AD1845-7AD9-437E-855A-0DCFEBF7B62E}" type="pres">
      <dgm:prSet presAssocID="{4392DF64-067F-499D-96C9-01B56C47A48C}" presName="spacer" presStyleCnt="0"/>
      <dgm:spPr/>
    </dgm:pt>
    <dgm:pt modelId="{B6B884E9-F6DB-44C5-A5D5-02CE36370687}" type="pres">
      <dgm:prSet presAssocID="{3625BE0D-9A09-4AAA-843E-61385677051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302B438-7E99-4BD8-B195-8CD31BB6E415}" srcId="{AAA09CA4-463B-421A-83D8-AF996C858DF0}" destId="{B68A9AA1-4A57-47C7-A51A-D27BB7A8CECB}" srcOrd="0" destOrd="0" parTransId="{EFBF1DB6-3C4F-488C-9C72-B1217252A0A1}" sibTransId="{4392DF64-067F-499D-96C9-01B56C47A48C}"/>
    <dgm:cxn modelId="{80315E3B-256C-4DA2-804C-788507C81E9D}" srcId="{AAA09CA4-463B-421A-83D8-AF996C858DF0}" destId="{3625BE0D-9A09-4AAA-843E-61385677051A}" srcOrd="1" destOrd="0" parTransId="{98C7016E-40E8-4344-A271-B3FF6A4851BB}" sibTransId="{26485781-F39D-4346-BBAC-0830B3AD772A}"/>
    <dgm:cxn modelId="{7A672D91-5874-4CB0-BB82-6799D3004DE9}" type="presOf" srcId="{B68A9AA1-4A57-47C7-A51A-D27BB7A8CECB}" destId="{1D4E7F3F-E294-44A5-B3CB-AECB1590DE58}" srcOrd="0" destOrd="0" presId="urn:microsoft.com/office/officeart/2005/8/layout/vList2"/>
    <dgm:cxn modelId="{AEDED7BE-E7E7-42A1-8607-A4F581CA0F0F}" type="presOf" srcId="{3625BE0D-9A09-4AAA-843E-61385677051A}" destId="{B6B884E9-F6DB-44C5-A5D5-02CE36370687}" srcOrd="0" destOrd="0" presId="urn:microsoft.com/office/officeart/2005/8/layout/vList2"/>
    <dgm:cxn modelId="{CE29F1DD-8343-4D9A-BEAB-1FDBB7D5BECF}" type="presOf" srcId="{AAA09CA4-463B-421A-83D8-AF996C858DF0}" destId="{E0DA9F64-F9B3-4E53-9A9F-0DC144B09192}" srcOrd="0" destOrd="0" presId="urn:microsoft.com/office/officeart/2005/8/layout/vList2"/>
    <dgm:cxn modelId="{4C7BC6BC-B66A-49E9-8E34-100404750B7B}" type="presParOf" srcId="{E0DA9F64-F9B3-4E53-9A9F-0DC144B09192}" destId="{1D4E7F3F-E294-44A5-B3CB-AECB1590DE58}" srcOrd="0" destOrd="0" presId="urn:microsoft.com/office/officeart/2005/8/layout/vList2"/>
    <dgm:cxn modelId="{0FC3FD1A-A8D8-4AEB-8CFB-510C890B901D}" type="presParOf" srcId="{E0DA9F64-F9B3-4E53-9A9F-0DC144B09192}" destId="{F6AD1845-7AD9-437E-855A-0DCFEBF7B62E}" srcOrd="1" destOrd="0" presId="urn:microsoft.com/office/officeart/2005/8/layout/vList2"/>
    <dgm:cxn modelId="{E8124D15-2FC0-45BA-AEAE-BBC27A95F1FF}" type="presParOf" srcId="{E0DA9F64-F9B3-4E53-9A9F-0DC144B09192}" destId="{B6B884E9-F6DB-44C5-A5D5-02CE3637068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1C27661-0DEC-49BC-BC15-0A4EDAF15F3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DF1A586-8827-4A13-B742-65ECC82238C7}">
      <dgm:prSet/>
      <dgm:spPr/>
      <dgm:t>
        <a:bodyPr/>
        <a:lstStyle/>
        <a:p>
          <a:r>
            <a:rPr lang="en-GB" dirty="0"/>
            <a:t>Very little evidence that is a risk increasing protein</a:t>
          </a:r>
          <a:endParaRPr lang="en-US" dirty="0"/>
        </a:p>
      </dgm:t>
    </dgm:pt>
    <dgm:pt modelId="{F68454CE-E8A7-47F0-8B08-8E59ACB7097A}" type="parTrans" cxnId="{E7046B5B-ECDF-40C3-937D-222E615E3B8C}">
      <dgm:prSet/>
      <dgm:spPr/>
      <dgm:t>
        <a:bodyPr/>
        <a:lstStyle/>
        <a:p>
          <a:endParaRPr lang="en-US"/>
        </a:p>
      </dgm:t>
    </dgm:pt>
    <dgm:pt modelId="{40FB689F-C5FF-489F-BECC-2245701FF5CE}" type="sibTrans" cxnId="{E7046B5B-ECDF-40C3-937D-222E615E3B8C}">
      <dgm:prSet/>
      <dgm:spPr/>
      <dgm:t>
        <a:bodyPr/>
        <a:lstStyle/>
        <a:p>
          <a:endParaRPr lang="en-US"/>
        </a:p>
      </dgm:t>
    </dgm:pt>
    <dgm:pt modelId="{607E28F7-B64F-499C-A510-8BDE62693277}">
      <dgm:prSet/>
      <dgm:spPr/>
      <dgm:t>
        <a:bodyPr/>
        <a:lstStyle/>
        <a:p>
          <a:r>
            <a:rPr lang="en-GB" dirty="0"/>
            <a:t>Refer to the work of Prof Stuart Phillips</a:t>
          </a:r>
          <a:endParaRPr lang="en-US" dirty="0"/>
        </a:p>
      </dgm:t>
    </dgm:pt>
    <dgm:pt modelId="{E197D403-D67E-4E45-961C-5F1BB3835C7F}" type="parTrans" cxnId="{3A36F1CB-6376-4248-B8B7-4124E1A2312E}">
      <dgm:prSet/>
      <dgm:spPr/>
      <dgm:t>
        <a:bodyPr/>
        <a:lstStyle/>
        <a:p>
          <a:endParaRPr lang="en-US"/>
        </a:p>
      </dgm:t>
    </dgm:pt>
    <dgm:pt modelId="{B2AFBF4A-0AA0-445B-AD2E-BC4D7B026F4C}" type="sibTrans" cxnId="{3A36F1CB-6376-4248-B8B7-4124E1A2312E}">
      <dgm:prSet/>
      <dgm:spPr/>
      <dgm:t>
        <a:bodyPr/>
        <a:lstStyle/>
        <a:p>
          <a:endParaRPr lang="en-US"/>
        </a:p>
      </dgm:t>
    </dgm:pt>
    <dgm:pt modelId="{2AB8219F-DAC4-473B-B639-5D329EA671BC}" type="pres">
      <dgm:prSet presAssocID="{41C27661-0DEC-49BC-BC15-0A4EDAF15F32}" presName="linear" presStyleCnt="0">
        <dgm:presLayoutVars>
          <dgm:animLvl val="lvl"/>
          <dgm:resizeHandles val="exact"/>
        </dgm:presLayoutVars>
      </dgm:prSet>
      <dgm:spPr/>
    </dgm:pt>
    <dgm:pt modelId="{90FA85D3-1A7E-4B31-AB6C-919AEA79AAC4}" type="pres">
      <dgm:prSet presAssocID="{7DF1A586-8827-4A13-B742-65ECC82238C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8A91E2A-77DC-4B31-9828-AF91EFA3C295}" type="pres">
      <dgm:prSet presAssocID="{40FB689F-C5FF-489F-BECC-2245701FF5CE}" presName="spacer" presStyleCnt="0"/>
      <dgm:spPr/>
    </dgm:pt>
    <dgm:pt modelId="{8A6F2606-D9A9-4A94-9C14-5D016F98C6C3}" type="pres">
      <dgm:prSet presAssocID="{607E28F7-B64F-499C-A510-8BDE6269327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6CE703A-5730-4186-B8F5-025904214A27}" type="presOf" srcId="{607E28F7-B64F-499C-A510-8BDE62693277}" destId="{8A6F2606-D9A9-4A94-9C14-5D016F98C6C3}" srcOrd="0" destOrd="0" presId="urn:microsoft.com/office/officeart/2005/8/layout/vList2"/>
    <dgm:cxn modelId="{E7046B5B-ECDF-40C3-937D-222E615E3B8C}" srcId="{41C27661-0DEC-49BC-BC15-0A4EDAF15F32}" destId="{7DF1A586-8827-4A13-B742-65ECC82238C7}" srcOrd="0" destOrd="0" parTransId="{F68454CE-E8A7-47F0-8B08-8E59ACB7097A}" sibTransId="{40FB689F-C5FF-489F-BECC-2245701FF5CE}"/>
    <dgm:cxn modelId="{502D5161-8054-4EFB-8407-56AB816C165F}" type="presOf" srcId="{41C27661-0DEC-49BC-BC15-0A4EDAF15F32}" destId="{2AB8219F-DAC4-473B-B639-5D329EA671BC}" srcOrd="0" destOrd="0" presId="urn:microsoft.com/office/officeart/2005/8/layout/vList2"/>
    <dgm:cxn modelId="{F67D1C48-D769-4071-8B2D-BB2E1861ABEB}" type="presOf" srcId="{7DF1A586-8827-4A13-B742-65ECC82238C7}" destId="{90FA85D3-1A7E-4B31-AB6C-919AEA79AAC4}" srcOrd="0" destOrd="0" presId="urn:microsoft.com/office/officeart/2005/8/layout/vList2"/>
    <dgm:cxn modelId="{3A36F1CB-6376-4248-B8B7-4124E1A2312E}" srcId="{41C27661-0DEC-49BC-BC15-0A4EDAF15F32}" destId="{607E28F7-B64F-499C-A510-8BDE62693277}" srcOrd="1" destOrd="0" parTransId="{E197D403-D67E-4E45-961C-5F1BB3835C7F}" sibTransId="{B2AFBF4A-0AA0-445B-AD2E-BC4D7B026F4C}"/>
    <dgm:cxn modelId="{BD31C3F0-3518-4492-BF86-5AE5B8F0D939}" type="presParOf" srcId="{2AB8219F-DAC4-473B-B639-5D329EA671BC}" destId="{90FA85D3-1A7E-4B31-AB6C-919AEA79AAC4}" srcOrd="0" destOrd="0" presId="urn:microsoft.com/office/officeart/2005/8/layout/vList2"/>
    <dgm:cxn modelId="{AE359DF1-BA82-4411-92A9-3B9A49011E34}" type="presParOf" srcId="{2AB8219F-DAC4-473B-B639-5D329EA671BC}" destId="{28A91E2A-77DC-4B31-9828-AF91EFA3C295}" srcOrd="1" destOrd="0" presId="urn:microsoft.com/office/officeart/2005/8/layout/vList2"/>
    <dgm:cxn modelId="{10AC719A-20DA-4100-8BFD-3C31063C0A63}" type="presParOf" srcId="{2AB8219F-DAC4-473B-B639-5D329EA671BC}" destId="{8A6F2606-D9A9-4A94-9C14-5D016F98C6C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A4457A4-BAD9-436F-A981-AF9D11AACB9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B5B0945-280E-4493-BF4E-07CD03162F69}">
      <dgm:prSet/>
      <dgm:spPr/>
      <dgm:t>
        <a:bodyPr/>
        <a:lstStyle/>
        <a:p>
          <a:r>
            <a:rPr lang="en-GB" dirty="0"/>
            <a:t>Little evidence on the role in older athletes</a:t>
          </a:r>
          <a:endParaRPr lang="en-US" dirty="0"/>
        </a:p>
      </dgm:t>
    </dgm:pt>
    <dgm:pt modelId="{FADC8BA6-6348-444F-A82A-1918E65DC7E2}" type="parTrans" cxnId="{BD23C62E-A1A9-4A13-82E6-C26B14EAA917}">
      <dgm:prSet/>
      <dgm:spPr/>
      <dgm:t>
        <a:bodyPr/>
        <a:lstStyle/>
        <a:p>
          <a:endParaRPr lang="en-US"/>
        </a:p>
      </dgm:t>
    </dgm:pt>
    <dgm:pt modelId="{1780874F-B072-432B-B03B-15838FD39FB9}" type="sibTrans" cxnId="{BD23C62E-A1A9-4A13-82E6-C26B14EAA917}">
      <dgm:prSet/>
      <dgm:spPr/>
      <dgm:t>
        <a:bodyPr/>
        <a:lstStyle/>
        <a:p>
          <a:endParaRPr lang="en-US"/>
        </a:p>
      </dgm:t>
    </dgm:pt>
    <dgm:pt modelId="{875764C2-3BB1-43F8-837C-AEEA37C64750}">
      <dgm:prSet/>
      <dgm:spPr/>
      <dgm:t>
        <a:bodyPr/>
        <a:lstStyle/>
        <a:p>
          <a:r>
            <a:rPr lang="en-GB" dirty="0"/>
            <a:t>No doubt we all need to take a daily supplement</a:t>
          </a:r>
          <a:endParaRPr lang="en-US" dirty="0"/>
        </a:p>
      </dgm:t>
    </dgm:pt>
    <dgm:pt modelId="{84D90FE1-3F6A-4F5A-8FD5-D793ABAD9B88}" type="parTrans" cxnId="{4341F215-6BC7-4CA0-9501-63D64C0084B3}">
      <dgm:prSet/>
      <dgm:spPr/>
      <dgm:t>
        <a:bodyPr/>
        <a:lstStyle/>
        <a:p>
          <a:endParaRPr lang="en-US"/>
        </a:p>
      </dgm:t>
    </dgm:pt>
    <dgm:pt modelId="{5E3B447D-E1DA-4BF2-B05A-7B0F11735179}" type="sibTrans" cxnId="{4341F215-6BC7-4CA0-9501-63D64C0084B3}">
      <dgm:prSet/>
      <dgm:spPr/>
      <dgm:t>
        <a:bodyPr/>
        <a:lstStyle/>
        <a:p>
          <a:endParaRPr lang="en-US"/>
        </a:p>
      </dgm:t>
    </dgm:pt>
    <dgm:pt modelId="{8C9DD96D-2C20-4793-A08D-EB0D4F0CC112}">
      <dgm:prSet/>
      <dgm:spPr/>
      <dgm:t>
        <a:bodyPr/>
        <a:lstStyle/>
        <a:p>
          <a:r>
            <a:rPr lang="en-GB" dirty="0"/>
            <a:t>Its role in the immune system has really been important over the last year with evidence of its function during the Covid Pandemic</a:t>
          </a:r>
          <a:endParaRPr lang="en-US" dirty="0"/>
        </a:p>
      </dgm:t>
    </dgm:pt>
    <dgm:pt modelId="{B4190F98-6CB5-445C-8292-DCCA09A1C31A}" type="parTrans" cxnId="{BB8A486A-938D-4A06-9321-8AC268D24DE3}">
      <dgm:prSet/>
      <dgm:spPr/>
      <dgm:t>
        <a:bodyPr/>
        <a:lstStyle/>
        <a:p>
          <a:endParaRPr lang="en-US"/>
        </a:p>
      </dgm:t>
    </dgm:pt>
    <dgm:pt modelId="{87E0326F-EE9C-451E-9325-630CD3C128AE}" type="sibTrans" cxnId="{BB8A486A-938D-4A06-9321-8AC268D24DE3}">
      <dgm:prSet/>
      <dgm:spPr/>
      <dgm:t>
        <a:bodyPr/>
        <a:lstStyle/>
        <a:p>
          <a:endParaRPr lang="en-US"/>
        </a:p>
      </dgm:t>
    </dgm:pt>
    <dgm:pt modelId="{E89C32B3-9BEA-48A9-B596-69537F537A3E}" type="pres">
      <dgm:prSet presAssocID="{DA4457A4-BAD9-436F-A981-AF9D11AACB9E}" presName="root" presStyleCnt="0">
        <dgm:presLayoutVars>
          <dgm:dir/>
          <dgm:resizeHandles val="exact"/>
        </dgm:presLayoutVars>
      </dgm:prSet>
      <dgm:spPr/>
    </dgm:pt>
    <dgm:pt modelId="{3B66DE91-FFF3-4377-B55B-C7D6340F28A0}" type="pres">
      <dgm:prSet presAssocID="{2B5B0945-280E-4493-BF4E-07CD03162F69}" presName="compNode" presStyleCnt="0"/>
      <dgm:spPr/>
    </dgm:pt>
    <dgm:pt modelId="{14DC5813-903A-4B5E-BC5E-F56F7517BB2C}" type="pres">
      <dgm:prSet presAssocID="{2B5B0945-280E-4493-BF4E-07CD03162F6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B87E2572-CC56-437B-8093-7B3223D336E9}" type="pres">
      <dgm:prSet presAssocID="{2B5B0945-280E-4493-BF4E-07CD03162F69}" presName="spaceRect" presStyleCnt="0"/>
      <dgm:spPr/>
    </dgm:pt>
    <dgm:pt modelId="{98A1AF4A-9115-409D-9843-316EE6B75922}" type="pres">
      <dgm:prSet presAssocID="{2B5B0945-280E-4493-BF4E-07CD03162F69}" presName="textRect" presStyleLbl="revTx" presStyleIdx="0" presStyleCnt="3">
        <dgm:presLayoutVars>
          <dgm:chMax val="1"/>
          <dgm:chPref val="1"/>
        </dgm:presLayoutVars>
      </dgm:prSet>
      <dgm:spPr/>
    </dgm:pt>
    <dgm:pt modelId="{74CA44B9-77FF-48E4-9247-D59306807489}" type="pres">
      <dgm:prSet presAssocID="{1780874F-B072-432B-B03B-15838FD39FB9}" presName="sibTrans" presStyleCnt="0"/>
      <dgm:spPr/>
    </dgm:pt>
    <dgm:pt modelId="{8DA87EED-5AB2-4F67-B584-58946DFE50C9}" type="pres">
      <dgm:prSet presAssocID="{875764C2-3BB1-43F8-837C-AEEA37C64750}" presName="compNode" presStyleCnt="0"/>
      <dgm:spPr/>
    </dgm:pt>
    <dgm:pt modelId="{B9418320-F1BD-4BD3-B600-1CC271632399}" type="pres">
      <dgm:prSet presAssocID="{875764C2-3BB1-43F8-837C-AEEA37C647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314C998-0F0F-4FCB-8B34-51A34F9ED8D2}" type="pres">
      <dgm:prSet presAssocID="{875764C2-3BB1-43F8-837C-AEEA37C64750}" presName="spaceRect" presStyleCnt="0"/>
      <dgm:spPr/>
    </dgm:pt>
    <dgm:pt modelId="{2F825DBD-71FF-4402-9BE6-63F2470CCB5C}" type="pres">
      <dgm:prSet presAssocID="{875764C2-3BB1-43F8-837C-AEEA37C64750}" presName="textRect" presStyleLbl="revTx" presStyleIdx="1" presStyleCnt="3">
        <dgm:presLayoutVars>
          <dgm:chMax val="1"/>
          <dgm:chPref val="1"/>
        </dgm:presLayoutVars>
      </dgm:prSet>
      <dgm:spPr/>
    </dgm:pt>
    <dgm:pt modelId="{589C0442-10C1-498B-8856-8A4D577B78E1}" type="pres">
      <dgm:prSet presAssocID="{5E3B447D-E1DA-4BF2-B05A-7B0F11735179}" presName="sibTrans" presStyleCnt="0"/>
      <dgm:spPr/>
    </dgm:pt>
    <dgm:pt modelId="{2BC45109-553C-48D0-8433-310CE9B44661}" type="pres">
      <dgm:prSet presAssocID="{8C9DD96D-2C20-4793-A08D-EB0D4F0CC112}" presName="compNode" presStyleCnt="0"/>
      <dgm:spPr/>
    </dgm:pt>
    <dgm:pt modelId="{0F16178A-CD0F-4180-AE8A-626FC9546B68}" type="pres">
      <dgm:prSet presAssocID="{8C9DD96D-2C20-4793-A08D-EB0D4F0CC11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96A2C7B7-75CB-48BC-824D-B75923790717}" type="pres">
      <dgm:prSet presAssocID="{8C9DD96D-2C20-4793-A08D-EB0D4F0CC112}" presName="spaceRect" presStyleCnt="0"/>
      <dgm:spPr/>
    </dgm:pt>
    <dgm:pt modelId="{E4F59A07-3BC4-4045-8146-3593CF9FB6BE}" type="pres">
      <dgm:prSet presAssocID="{8C9DD96D-2C20-4793-A08D-EB0D4F0CC11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341F215-6BC7-4CA0-9501-63D64C0084B3}" srcId="{DA4457A4-BAD9-436F-A981-AF9D11AACB9E}" destId="{875764C2-3BB1-43F8-837C-AEEA37C64750}" srcOrd="1" destOrd="0" parTransId="{84D90FE1-3F6A-4F5A-8FD5-D793ABAD9B88}" sibTransId="{5E3B447D-E1DA-4BF2-B05A-7B0F11735179}"/>
    <dgm:cxn modelId="{EBEE8D1A-DF47-467B-A9D5-F95D6CCE1966}" type="presOf" srcId="{DA4457A4-BAD9-436F-A981-AF9D11AACB9E}" destId="{E89C32B3-9BEA-48A9-B596-69537F537A3E}" srcOrd="0" destOrd="0" presId="urn:microsoft.com/office/officeart/2018/2/layout/IconLabelList"/>
    <dgm:cxn modelId="{BD23C62E-A1A9-4A13-82E6-C26B14EAA917}" srcId="{DA4457A4-BAD9-436F-A981-AF9D11AACB9E}" destId="{2B5B0945-280E-4493-BF4E-07CD03162F69}" srcOrd="0" destOrd="0" parTransId="{FADC8BA6-6348-444F-A82A-1918E65DC7E2}" sibTransId="{1780874F-B072-432B-B03B-15838FD39FB9}"/>
    <dgm:cxn modelId="{439C1239-8D03-449C-B7F6-34FC2D65A1E8}" type="presOf" srcId="{875764C2-3BB1-43F8-837C-AEEA37C64750}" destId="{2F825DBD-71FF-4402-9BE6-63F2470CCB5C}" srcOrd="0" destOrd="0" presId="urn:microsoft.com/office/officeart/2018/2/layout/IconLabelList"/>
    <dgm:cxn modelId="{BB8A486A-938D-4A06-9321-8AC268D24DE3}" srcId="{DA4457A4-BAD9-436F-A981-AF9D11AACB9E}" destId="{8C9DD96D-2C20-4793-A08D-EB0D4F0CC112}" srcOrd="2" destOrd="0" parTransId="{B4190F98-6CB5-445C-8292-DCCA09A1C31A}" sibTransId="{87E0326F-EE9C-451E-9325-630CD3C128AE}"/>
    <dgm:cxn modelId="{B075CD54-741A-4C6F-8D0B-402ABE2F5086}" type="presOf" srcId="{2B5B0945-280E-4493-BF4E-07CD03162F69}" destId="{98A1AF4A-9115-409D-9843-316EE6B75922}" srcOrd="0" destOrd="0" presId="urn:microsoft.com/office/officeart/2018/2/layout/IconLabelList"/>
    <dgm:cxn modelId="{5F2C8293-446B-429C-93BE-07DC468F54AD}" type="presOf" srcId="{8C9DD96D-2C20-4793-A08D-EB0D4F0CC112}" destId="{E4F59A07-3BC4-4045-8146-3593CF9FB6BE}" srcOrd="0" destOrd="0" presId="urn:microsoft.com/office/officeart/2018/2/layout/IconLabelList"/>
    <dgm:cxn modelId="{43094D1F-20AD-4F52-A4E0-FDA73459A9D7}" type="presParOf" srcId="{E89C32B3-9BEA-48A9-B596-69537F537A3E}" destId="{3B66DE91-FFF3-4377-B55B-C7D6340F28A0}" srcOrd="0" destOrd="0" presId="urn:microsoft.com/office/officeart/2018/2/layout/IconLabelList"/>
    <dgm:cxn modelId="{9CBE033B-ED81-479B-8455-5F3DE70ACB5C}" type="presParOf" srcId="{3B66DE91-FFF3-4377-B55B-C7D6340F28A0}" destId="{14DC5813-903A-4B5E-BC5E-F56F7517BB2C}" srcOrd="0" destOrd="0" presId="urn:microsoft.com/office/officeart/2018/2/layout/IconLabelList"/>
    <dgm:cxn modelId="{D7F5007E-F45A-4757-938B-CEFB32380971}" type="presParOf" srcId="{3B66DE91-FFF3-4377-B55B-C7D6340F28A0}" destId="{B87E2572-CC56-437B-8093-7B3223D336E9}" srcOrd="1" destOrd="0" presId="urn:microsoft.com/office/officeart/2018/2/layout/IconLabelList"/>
    <dgm:cxn modelId="{143CE0D8-D9D0-4B2A-86CF-929D219DEF5E}" type="presParOf" srcId="{3B66DE91-FFF3-4377-B55B-C7D6340F28A0}" destId="{98A1AF4A-9115-409D-9843-316EE6B75922}" srcOrd="2" destOrd="0" presId="urn:microsoft.com/office/officeart/2018/2/layout/IconLabelList"/>
    <dgm:cxn modelId="{7783B94C-99DB-4875-9383-B3F309BF478D}" type="presParOf" srcId="{E89C32B3-9BEA-48A9-B596-69537F537A3E}" destId="{74CA44B9-77FF-48E4-9247-D59306807489}" srcOrd="1" destOrd="0" presId="urn:microsoft.com/office/officeart/2018/2/layout/IconLabelList"/>
    <dgm:cxn modelId="{4FCF72F8-5541-4075-A79D-D8985080D65B}" type="presParOf" srcId="{E89C32B3-9BEA-48A9-B596-69537F537A3E}" destId="{8DA87EED-5AB2-4F67-B584-58946DFE50C9}" srcOrd="2" destOrd="0" presId="urn:microsoft.com/office/officeart/2018/2/layout/IconLabelList"/>
    <dgm:cxn modelId="{D71FE9E7-E0F7-419F-9878-666A298C4367}" type="presParOf" srcId="{8DA87EED-5AB2-4F67-B584-58946DFE50C9}" destId="{B9418320-F1BD-4BD3-B600-1CC271632399}" srcOrd="0" destOrd="0" presId="urn:microsoft.com/office/officeart/2018/2/layout/IconLabelList"/>
    <dgm:cxn modelId="{6AC51206-EC12-47BD-AEE1-9F4EDC6763E5}" type="presParOf" srcId="{8DA87EED-5AB2-4F67-B584-58946DFE50C9}" destId="{1314C998-0F0F-4FCB-8B34-51A34F9ED8D2}" srcOrd="1" destOrd="0" presId="urn:microsoft.com/office/officeart/2018/2/layout/IconLabelList"/>
    <dgm:cxn modelId="{16A0577B-A880-4117-AD23-02D6B0816119}" type="presParOf" srcId="{8DA87EED-5AB2-4F67-B584-58946DFE50C9}" destId="{2F825DBD-71FF-4402-9BE6-63F2470CCB5C}" srcOrd="2" destOrd="0" presId="urn:microsoft.com/office/officeart/2018/2/layout/IconLabelList"/>
    <dgm:cxn modelId="{E6F2A177-00D2-44CF-AFED-CF2CE47AF367}" type="presParOf" srcId="{E89C32B3-9BEA-48A9-B596-69537F537A3E}" destId="{589C0442-10C1-498B-8856-8A4D577B78E1}" srcOrd="3" destOrd="0" presId="urn:microsoft.com/office/officeart/2018/2/layout/IconLabelList"/>
    <dgm:cxn modelId="{9AAA2097-5629-4A1B-9ADC-404542110E23}" type="presParOf" srcId="{E89C32B3-9BEA-48A9-B596-69537F537A3E}" destId="{2BC45109-553C-48D0-8433-310CE9B44661}" srcOrd="4" destOrd="0" presId="urn:microsoft.com/office/officeart/2018/2/layout/IconLabelList"/>
    <dgm:cxn modelId="{D09EBFB5-3572-4BE7-AEC0-25C18CA90AEC}" type="presParOf" srcId="{2BC45109-553C-48D0-8433-310CE9B44661}" destId="{0F16178A-CD0F-4180-AE8A-626FC9546B68}" srcOrd="0" destOrd="0" presId="urn:microsoft.com/office/officeart/2018/2/layout/IconLabelList"/>
    <dgm:cxn modelId="{05474C43-ABE3-40CB-BD10-341C4E7D91D8}" type="presParOf" srcId="{2BC45109-553C-48D0-8433-310CE9B44661}" destId="{96A2C7B7-75CB-48BC-824D-B75923790717}" srcOrd="1" destOrd="0" presId="urn:microsoft.com/office/officeart/2018/2/layout/IconLabelList"/>
    <dgm:cxn modelId="{72F5B40C-2AD7-4EB7-98D7-CB9971DD829C}" type="presParOf" srcId="{2BC45109-553C-48D0-8433-310CE9B44661}" destId="{E4F59A07-3BC4-4045-8146-3593CF9FB6B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AB6C5B6-0439-4DCE-B57E-717BA274330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9A92627-9A4E-45B4-A651-AEF23CB0D02D}">
      <dgm:prSet/>
      <dgm:spPr/>
      <dgm:t>
        <a:bodyPr/>
        <a:lstStyle/>
        <a:p>
          <a:r>
            <a:rPr lang="en-GB" dirty="0"/>
            <a:t>Older athletes need to meet Calcium requirements to protect bone mass</a:t>
          </a:r>
          <a:endParaRPr lang="en-US" dirty="0"/>
        </a:p>
      </dgm:t>
    </dgm:pt>
    <dgm:pt modelId="{63F3EE5F-C4CC-4B9C-B6A2-9F967BB8534F}" type="parTrans" cxnId="{2105971B-711B-49D3-9461-BAD2DB9FFE64}">
      <dgm:prSet/>
      <dgm:spPr/>
      <dgm:t>
        <a:bodyPr/>
        <a:lstStyle/>
        <a:p>
          <a:endParaRPr lang="en-US"/>
        </a:p>
      </dgm:t>
    </dgm:pt>
    <dgm:pt modelId="{92B03A09-1D2B-4536-98A2-BB257F877975}" type="sibTrans" cxnId="{2105971B-711B-49D3-9461-BAD2DB9FFE64}">
      <dgm:prSet/>
      <dgm:spPr/>
      <dgm:t>
        <a:bodyPr/>
        <a:lstStyle/>
        <a:p>
          <a:endParaRPr lang="en-US"/>
        </a:p>
      </dgm:t>
    </dgm:pt>
    <dgm:pt modelId="{57D7CBE3-BF82-4266-B199-EAE5E73433AC}">
      <dgm:prSet/>
      <dgm:spPr/>
      <dgm:t>
        <a:bodyPr/>
        <a:lstStyle/>
        <a:p>
          <a:r>
            <a:rPr lang="en-GB" dirty="0"/>
            <a:t>May require a calcium supplement if not meeting requirements</a:t>
          </a:r>
          <a:endParaRPr lang="en-US" dirty="0"/>
        </a:p>
      </dgm:t>
    </dgm:pt>
    <dgm:pt modelId="{C719E7CB-61E9-43B9-BEC7-3A657D7B49F2}" type="parTrans" cxnId="{C6D22825-D6B9-4E06-9B71-2AE187ADB242}">
      <dgm:prSet/>
      <dgm:spPr/>
      <dgm:t>
        <a:bodyPr/>
        <a:lstStyle/>
        <a:p>
          <a:endParaRPr lang="en-US"/>
        </a:p>
      </dgm:t>
    </dgm:pt>
    <dgm:pt modelId="{E09D5856-EBB6-4464-9905-C7572A10FB89}" type="sibTrans" cxnId="{C6D22825-D6B9-4E06-9B71-2AE187ADB242}">
      <dgm:prSet/>
      <dgm:spPr/>
      <dgm:t>
        <a:bodyPr/>
        <a:lstStyle/>
        <a:p>
          <a:endParaRPr lang="en-US"/>
        </a:p>
      </dgm:t>
    </dgm:pt>
    <dgm:pt modelId="{E9DB56D3-5B51-4B4B-9B4F-A841395D0F82}" type="pres">
      <dgm:prSet presAssocID="{EAB6C5B6-0439-4DCE-B57E-717BA2743306}" presName="linear" presStyleCnt="0">
        <dgm:presLayoutVars>
          <dgm:animLvl val="lvl"/>
          <dgm:resizeHandles val="exact"/>
        </dgm:presLayoutVars>
      </dgm:prSet>
      <dgm:spPr/>
    </dgm:pt>
    <dgm:pt modelId="{964554C8-172D-4F0E-AEFE-C6302314136B}" type="pres">
      <dgm:prSet presAssocID="{E9A92627-9A4E-45B4-A651-AEF23CB0D02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D6B5F9F-413C-4F63-8E1A-09D8574B3F56}" type="pres">
      <dgm:prSet presAssocID="{92B03A09-1D2B-4536-98A2-BB257F877975}" presName="spacer" presStyleCnt="0"/>
      <dgm:spPr/>
    </dgm:pt>
    <dgm:pt modelId="{613FC622-612D-44B1-B3B0-88FE7DEB8849}" type="pres">
      <dgm:prSet presAssocID="{57D7CBE3-BF82-4266-B199-EAE5E73433A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105971B-711B-49D3-9461-BAD2DB9FFE64}" srcId="{EAB6C5B6-0439-4DCE-B57E-717BA2743306}" destId="{E9A92627-9A4E-45B4-A651-AEF23CB0D02D}" srcOrd="0" destOrd="0" parTransId="{63F3EE5F-C4CC-4B9C-B6A2-9F967BB8534F}" sibTransId="{92B03A09-1D2B-4536-98A2-BB257F877975}"/>
    <dgm:cxn modelId="{C6D22825-D6B9-4E06-9B71-2AE187ADB242}" srcId="{EAB6C5B6-0439-4DCE-B57E-717BA2743306}" destId="{57D7CBE3-BF82-4266-B199-EAE5E73433AC}" srcOrd="1" destOrd="0" parTransId="{C719E7CB-61E9-43B9-BEC7-3A657D7B49F2}" sibTransId="{E09D5856-EBB6-4464-9905-C7572A10FB89}"/>
    <dgm:cxn modelId="{23662D3C-0C71-4B5A-93D1-F2959C23B01A}" type="presOf" srcId="{EAB6C5B6-0439-4DCE-B57E-717BA2743306}" destId="{E9DB56D3-5B51-4B4B-9B4F-A841395D0F82}" srcOrd="0" destOrd="0" presId="urn:microsoft.com/office/officeart/2005/8/layout/vList2"/>
    <dgm:cxn modelId="{3B98968E-EED6-4E17-B216-78463ADC813B}" type="presOf" srcId="{57D7CBE3-BF82-4266-B199-EAE5E73433AC}" destId="{613FC622-612D-44B1-B3B0-88FE7DEB8849}" srcOrd="0" destOrd="0" presId="urn:microsoft.com/office/officeart/2005/8/layout/vList2"/>
    <dgm:cxn modelId="{A85D59DF-83C1-4C35-84EB-979808117A50}" type="presOf" srcId="{E9A92627-9A4E-45B4-A651-AEF23CB0D02D}" destId="{964554C8-172D-4F0E-AEFE-C6302314136B}" srcOrd="0" destOrd="0" presId="urn:microsoft.com/office/officeart/2005/8/layout/vList2"/>
    <dgm:cxn modelId="{C9A6C964-BA62-4016-B7BD-9F4D36D27808}" type="presParOf" srcId="{E9DB56D3-5B51-4B4B-9B4F-A841395D0F82}" destId="{964554C8-172D-4F0E-AEFE-C6302314136B}" srcOrd="0" destOrd="0" presId="urn:microsoft.com/office/officeart/2005/8/layout/vList2"/>
    <dgm:cxn modelId="{3CA27B0D-DEE5-4080-AC03-C1D0AC1221F6}" type="presParOf" srcId="{E9DB56D3-5B51-4B4B-9B4F-A841395D0F82}" destId="{AD6B5F9F-413C-4F63-8E1A-09D8574B3F56}" srcOrd="1" destOrd="0" presId="urn:microsoft.com/office/officeart/2005/8/layout/vList2"/>
    <dgm:cxn modelId="{2F95F98B-3017-40F1-BD30-BBB275D43782}" type="presParOf" srcId="{E9DB56D3-5B51-4B4B-9B4F-A841395D0F82}" destId="{613FC622-612D-44B1-B3B0-88FE7DEB884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0B99B1A-9D60-4A1C-AC37-96CBB784506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4F8776E-CD3E-43CA-A262-74C768A1486E}">
      <dgm:prSet/>
      <dgm:spPr/>
      <dgm:t>
        <a:bodyPr/>
        <a:lstStyle/>
        <a:p>
          <a:r>
            <a:rPr lang="en-GB" dirty="0"/>
            <a:t>As people age they do not have as good thirst sensation</a:t>
          </a:r>
          <a:endParaRPr lang="en-US" dirty="0"/>
        </a:p>
      </dgm:t>
    </dgm:pt>
    <dgm:pt modelId="{6B4835D8-0875-418E-A06E-E5A067484C2D}" type="parTrans" cxnId="{1B09EEA8-F4B7-4709-8F08-794F4169A555}">
      <dgm:prSet/>
      <dgm:spPr/>
      <dgm:t>
        <a:bodyPr/>
        <a:lstStyle/>
        <a:p>
          <a:endParaRPr lang="en-US"/>
        </a:p>
      </dgm:t>
    </dgm:pt>
    <dgm:pt modelId="{A6A19A46-544A-4024-A941-CE31EFE58EDE}" type="sibTrans" cxnId="{1B09EEA8-F4B7-4709-8F08-794F4169A555}">
      <dgm:prSet/>
      <dgm:spPr/>
      <dgm:t>
        <a:bodyPr/>
        <a:lstStyle/>
        <a:p>
          <a:endParaRPr lang="en-US"/>
        </a:p>
      </dgm:t>
    </dgm:pt>
    <dgm:pt modelId="{3B6365CA-B347-4464-9BF8-361936018AD4}">
      <dgm:prSet/>
      <dgm:spPr/>
      <dgm:t>
        <a:bodyPr/>
        <a:lstStyle/>
        <a:p>
          <a:r>
            <a:rPr lang="en-GB" dirty="0"/>
            <a:t>This may be more important in hot conditions</a:t>
          </a:r>
          <a:endParaRPr lang="en-US" dirty="0"/>
        </a:p>
      </dgm:t>
    </dgm:pt>
    <dgm:pt modelId="{8EDFEE9C-27B0-4539-B033-92F4E9213EC8}" type="parTrans" cxnId="{7A998BCB-22DD-4293-9D16-F96D2D648B91}">
      <dgm:prSet/>
      <dgm:spPr/>
      <dgm:t>
        <a:bodyPr/>
        <a:lstStyle/>
        <a:p>
          <a:endParaRPr lang="en-US"/>
        </a:p>
      </dgm:t>
    </dgm:pt>
    <dgm:pt modelId="{57707063-36A5-42D9-A43E-B95C2B3A21CD}" type="sibTrans" cxnId="{7A998BCB-22DD-4293-9D16-F96D2D648B91}">
      <dgm:prSet/>
      <dgm:spPr/>
      <dgm:t>
        <a:bodyPr/>
        <a:lstStyle/>
        <a:p>
          <a:endParaRPr lang="en-US"/>
        </a:p>
      </dgm:t>
    </dgm:pt>
    <dgm:pt modelId="{D78BAD91-4756-48A2-8D92-748D8695CE68}">
      <dgm:prSet/>
      <dgm:spPr/>
      <dgm:t>
        <a:bodyPr/>
        <a:lstStyle/>
        <a:p>
          <a:r>
            <a:rPr lang="en-GB" dirty="0"/>
            <a:t>There are no specific guidelines but fluids should be given inline with US Fluid guidelines (ACSM)</a:t>
          </a:r>
          <a:endParaRPr lang="en-US" dirty="0"/>
        </a:p>
      </dgm:t>
    </dgm:pt>
    <dgm:pt modelId="{AB2A3B3F-7D91-40F1-8CA0-7987F9ADEC94}" type="parTrans" cxnId="{44A57AFE-D4CB-448A-8757-1A8CB230DDB7}">
      <dgm:prSet/>
      <dgm:spPr/>
      <dgm:t>
        <a:bodyPr/>
        <a:lstStyle/>
        <a:p>
          <a:endParaRPr lang="en-US"/>
        </a:p>
      </dgm:t>
    </dgm:pt>
    <dgm:pt modelId="{5EB5AD76-CBA6-481B-A426-A1B7033D210C}" type="sibTrans" cxnId="{44A57AFE-D4CB-448A-8757-1A8CB230DDB7}">
      <dgm:prSet/>
      <dgm:spPr/>
      <dgm:t>
        <a:bodyPr/>
        <a:lstStyle/>
        <a:p>
          <a:endParaRPr lang="en-US"/>
        </a:p>
      </dgm:t>
    </dgm:pt>
    <dgm:pt modelId="{CD3DEFFF-9032-4C40-ABBF-0C769C0B48B0}">
      <dgm:prSet/>
      <dgm:spPr/>
      <dgm:t>
        <a:bodyPr/>
        <a:lstStyle/>
        <a:p>
          <a:r>
            <a:rPr lang="en-GB" dirty="0"/>
            <a:t>Encourage fluids , pee charts, etc</a:t>
          </a:r>
          <a:endParaRPr lang="en-US" dirty="0"/>
        </a:p>
      </dgm:t>
    </dgm:pt>
    <dgm:pt modelId="{A4CB94AE-D114-49F5-B3C5-47B7AEB113A3}" type="parTrans" cxnId="{1DC0776B-E2B0-4E3A-9938-08C0495B5754}">
      <dgm:prSet/>
      <dgm:spPr/>
      <dgm:t>
        <a:bodyPr/>
        <a:lstStyle/>
        <a:p>
          <a:endParaRPr lang="en-US"/>
        </a:p>
      </dgm:t>
    </dgm:pt>
    <dgm:pt modelId="{91A3644E-3B67-4347-B5D5-227E24E460A1}" type="sibTrans" cxnId="{1DC0776B-E2B0-4E3A-9938-08C0495B5754}">
      <dgm:prSet/>
      <dgm:spPr/>
      <dgm:t>
        <a:bodyPr/>
        <a:lstStyle/>
        <a:p>
          <a:endParaRPr lang="en-US"/>
        </a:p>
      </dgm:t>
    </dgm:pt>
    <dgm:pt modelId="{445CA9FE-384B-4A83-8BE6-38582CFF88ED}" type="pres">
      <dgm:prSet presAssocID="{F0B99B1A-9D60-4A1C-AC37-96CBB784506D}" presName="linear" presStyleCnt="0">
        <dgm:presLayoutVars>
          <dgm:animLvl val="lvl"/>
          <dgm:resizeHandles val="exact"/>
        </dgm:presLayoutVars>
      </dgm:prSet>
      <dgm:spPr/>
    </dgm:pt>
    <dgm:pt modelId="{74409E2D-59AB-4AD1-84B0-52EFD3F975EB}" type="pres">
      <dgm:prSet presAssocID="{14F8776E-CD3E-43CA-A262-74C768A1486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61E132B-06D0-49BF-BC57-C74FB11F7AF1}" type="pres">
      <dgm:prSet presAssocID="{A6A19A46-544A-4024-A941-CE31EFE58EDE}" presName="spacer" presStyleCnt="0"/>
      <dgm:spPr/>
    </dgm:pt>
    <dgm:pt modelId="{222BB83B-8EA7-4B7B-8896-DE8B0944079F}" type="pres">
      <dgm:prSet presAssocID="{3B6365CA-B347-4464-9BF8-361936018AD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8953F54-E998-4F98-9165-C888C28A6285}" type="pres">
      <dgm:prSet presAssocID="{57707063-36A5-42D9-A43E-B95C2B3A21CD}" presName="spacer" presStyleCnt="0"/>
      <dgm:spPr/>
    </dgm:pt>
    <dgm:pt modelId="{9A3FAC9E-6233-441B-AA42-933879506003}" type="pres">
      <dgm:prSet presAssocID="{D78BAD91-4756-48A2-8D92-748D8695CE6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DE79657-8298-416C-9BE6-41F91832A814}" type="pres">
      <dgm:prSet presAssocID="{5EB5AD76-CBA6-481B-A426-A1B7033D210C}" presName="spacer" presStyleCnt="0"/>
      <dgm:spPr/>
    </dgm:pt>
    <dgm:pt modelId="{EA9E0730-FFA8-4D64-A89D-4FA6F87254F8}" type="pres">
      <dgm:prSet presAssocID="{CD3DEFFF-9032-4C40-ABBF-0C769C0B48B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BA84E0A-516A-4DFA-8E3A-D960F7C474D7}" type="presOf" srcId="{14F8776E-CD3E-43CA-A262-74C768A1486E}" destId="{74409E2D-59AB-4AD1-84B0-52EFD3F975EB}" srcOrd="0" destOrd="0" presId="urn:microsoft.com/office/officeart/2005/8/layout/vList2"/>
    <dgm:cxn modelId="{BB2CA937-1A7E-4836-8C5B-2D0DE100C994}" type="presOf" srcId="{CD3DEFFF-9032-4C40-ABBF-0C769C0B48B0}" destId="{EA9E0730-FFA8-4D64-A89D-4FA6F87254F8}" srcOrd="0" destOrd="0" presId="urn:microsoft.com/office/officeart/2005/8/layout/vList2"/>
    <dgm:cxn modelId="{459AD139-CE2A-4680-97D4-A738B468BC46}" type="presOf" srcId="{D78BAD91-4756-48A2-8D92-748D8695CE68}" destId="{9A3FAC9E-6233-441B-AA42-933879506003}" srcOrd="0" destOrd="0" presId="urn:microsoft.com/office/officeart/2005/8/layout/vList2"/>
    <dgm:cxn modelId="{1DC0776B-E2B0-4E3A-9938-08C0495B5754}" srcId="{F0B99B1A-9D60-4A1C-AC37-96CBB784506D}" destId="{CD3DEFFF-9032-4C40-ABBF-0C769C0B48B0}" srcOrd="3" destOrd="0" parTransId="{A4CB94AE-D114-49F5-B3C5-47B7AEB113A3}" sibTransId="{91A3644E-3B67-4347-B5D5-227E24E460A1}"/>
    <dgm:cxn modelId="{C93E1E70-0FD4-4DDA-BE91-0BDB1A181930}" type="presOf" srcId="{F0B99B1A-9D60-4A1C-AC37-96CBB784506D}" destId="{445CA9FE-384B-4A83-8BE6-38582CFF88ED}" srcOrd="0" destOrd="0" presId="urn:microsoft.com/office/officeart/2005/8/layout/vList2"/>
    <dgm:cxn modelId="{1B09EEA8-F4B7-4709-8F08-794F4169A555}" srcId="{F0B99B1A-9D60-4A1C-AC37-96CBB784506D}" destId="{14F8776E-CD3E-43CA-A262-74C768A1486E}" srcOrd="0" destOrd="0" parTransId="{6B4835D8-0875-418E-A06E-E5A067484C2D}" sibTransId="{A6A19A46-544A-4024-A941-CE31EFE58EDE}"/>
    <dgm:cxn modelId="{7A998BCB-22DD-4293-9D16-F96D2D648B91}" srcId="{F0B99B1A-9D60-4A1C-AC37-96CBB784506D}" destId="{3B6365CA-B347-4464-9BF8-361936018AD4}" srcOrd="1" destOrd="0" parTransId="{8EDFEE9C-27B0-4539-B033-92F4E9213EC8}" sibTransId="{57707063-36A5-42D9-A43E-B95C2B3A21CD}"/>
    <dgm:cxn modelId="{90AE8FED-0F41-4DAF-A5E3-B33B6E54237E}" type="presOf" srcId="{3B6365CA-B347-4464-9BF8-361936018AD4}" destId="{222BB83B-8EA7-4B7B-8896-DE8B0944079F}" srcOrd="0" destOrd="0" presId="urn:microsoft.com/office/officeart/2005/8/layout/vList2"/>
    <dgm:cxn modelId="{44A57AFE-D4CB-448A-8757-1A8CB230DDB7}" srcId="{F0B99B1A-9D60-4A1C-AC37-96CBB784506D}" destId="{D78BAD91-4756-48A2-8D92-748D8695CE68}" srcOrd="2" destOrd="0" parTransId="{AB2A3B3F-7D91-40F1-8CA0-7987F9ADEC94}" sibTransId="{5EB5AD76-CBA6-481B-A426-A1B7033D210C}"/>
    <dgm:cxn modelId="{31C1C984-D091-40F1-B1E1-D3892B96B625}" type="presParOf" srcId="{445CA9FE-384B-4A83-8BE6-38582CFF88ED}" destId="{74409E2D-59AB-4AD1-84B0-52EFD3F975EB}" srcOrd="0" destOrd="0" presId="urn:microsoft.com/office/officeart/2005/8/layout/vList2"/>
    <dgm:cxn modelId="{4D6076EA-B725-4527-BB71-505C26F88656}" type="presParOf" srcId="{445CA9FE-384B-4A83-8BE6-38582CFF88ED}" destId="{D61E132B-06D0-49BF-BC57-C74FB11F7AF1}" srcOrd="1" destOrd="0" presId="urn:microsoft.com/office/officeart/2005/8/layout/vList2"/>
    <dgm:cxn modelId="{CDFE3CAB-5486-4BB6-BDB6-539011B3C041}" type="presParOf" srcId="{445CA9FE-384B-4A83-8BE6-38582CFF88ED}" destId="{222BB83B-8EA7-4B7B-8896-DE8B0944079F}" srcOrd="2" destOrd="0" presId="urn:microsoft.com/office/officeart/2005/8/layout/vList2"/>
    <dgm:cxn modelId="{F5464826-049A-4029-98A1-1C3128FC9B95}" type="presParOf" srcId="{445CA9FE-384B-4A83-8BE6-38582CFF88ED}" destId="{58953F54-E998-4F98-9165-C888C28A6285}" srcOrd="3" destOrd="0" presId="urn:microsoft.com/office/officeart/2005/8/layout/vList2"/>
    <dgm:cxn modelId="{7EA53D43-4994-4E22-B3BA-CE96903792F1}" type="presParOf" srcId="{445CA9FE-384B-4A83-8BE6-38582CFF88ED}" destId="{9A3FAC9E-6233-441B-AA42-933879506003}" srcOrd="4" destOrd="0" presId="urn:microsoft.com/office/officeart/2005/8/layout/vList2"/>
    <dgm:cxn modelId="{356EBEE1-AF54-40E1-A524-C4DBD64071B7}" type="presParOf" srcId="{445CA9FE-384B-4A83-8BE6-38582CFF88ED}" destId="{1DE79657-8298-416C-9BE6-41F91832A814}" srcOrd="5" destOrd="0" presId="urn:microsoft.com/office/officeart/2005/8/layout/vList2"/>
    <dgm:cxn modelId="{7401580E-DC6B-4D8B-A75F-1ACCF37D5ADC}" type="presParOf" srcId="{445CA9FE-384B-4A83-8BE6-38582CFF88ED}" destId="{EA9E0730-FFA8-4D64-A89D-4FA6F87254F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80BB78D-5596-43FD-BA5A-A75AF370DA8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31B928E-AE62-4FAE-864C-F627A074D6FD}">
      <dgm:prSet/>
      <dgm:spPr/>
      <dgm:t>
        <a:bodyPr/>
        <a:lstStyle/>
        <a:p>
          <a:r>
            <a:rPr lang="en-GB" dirty="0"/>
            <a:t>On balance it is probably more about healthy eating</a:t>
          </a:r>
          <a:endParaRPr lang="en-US" dirty="0"/>
        </a:p>
      </dgm:t>
    </dgm:pt>
    <dgm:pt modelId="{21E44A09-7F9F-4A95-AACD-928A41D4E882}" type="parTrans" cxnId="{00349F15-4315-4D56-84CB-C20C8BD0722E}">
      <dgm:prSet/>
      <dgm:spPr/>
      <dgm:t>
        <a:bodyPr/>
        <a:lstStyle/>
        <a:p>
          <a:endParaRPr lang="en-US"/>
        </a:p>
      </dgm:t>
    </dgm:pt>
    <dgm:pt modelId="{F27BE63E-DECB-4377-83F3-675F747B96D3}" type="sibTrans" cxnId="{00349F15-4315-4D56-84CB-C20C8BD0722E}">
      <dgm:prSet/>
      <dgm:spPr/>
      <dgm:t>
        <a:bodyPr/>
        <a:lstStyle/>
        <a:p>
          <a:endParaRPr lang="en-US"/>
        </a:p>
      </dgm:t>
    </dgm:pt>
    <dgm:pt modelId="{13889B3D-4310-4102-B32E-AA9DA23E6E1B}">
      <dgm:prSet/>
      <dgm:spPr/>
      <dgm:t>
        <a:bodyPr/>
        <a:lstStyle/>
        <a:p>
          <a:r>
            <a:rPr lang="en-GB" dirty="0"/>
            <a:t>Think protein – this is still an area of concern</a:t>
          </a:r>
          <a:endParaRPr lang="en-US" dirty="0"/>
        </a:p>
      </dgm:t>
    </dgm:pt>
    <dgm:pt modelId="{EEEAFA12-9012-4596-99A2-D14193EA2CB3}" type="parTrans" cxnId="{AD3DBD40-44A5-4F3E-B825-91B13DB3E352}">
      <dgm:prSet/>
      <dgm:spPr/>
      <dgm:t>
        <a:bodyPr/>
        <a:lstStyle/>
        <a:p>
          <a:endParaRPr lang="en-US"/>
        </a:p>
      </dgm:t>
    </dgm:pt>
    <dgm:pt modelId="{1C5592E5-3D6A-47AB-8C36-79320AF32463}" type="sibTrans" cxnId="{AD3DBD40-44A5-4F3E-B825-91B13DB3E352}">
      <dgm:prSet/>
      <dgm:spPr/>
      <dgm:t>
        <a:bodyPr/>
        <a:lstStyle/>
        <a:p>
          <a:endParaRPr lang="en-US"/>
        </a:p>
      </dgm:t>
    </dgm:pt>
    <dgm:pt modelId="{BD39597A-BA15-4855-9297-0A19966C3D97}">
      <dgm:prSet/>
      <dgm:spPr/>
      <dgm:t>
        <a:bodyPr/>
        <a:lstStyle/>
        <a:p>
          <a:r>
            <a:rPr lang="en-GB" dirty="0"/>
            <a:t>Carbs according to performance</a:t>
          </a:r>
          <a:endParaRPr lang="en-US" dirty="0"/>
        </a:p>
      </dgm:t>
    </dgm:pt>
    <dgm:pt modelId="{5988C3D5-DD77-4B07-A1B7-88CB69692952}" type="parTrans" cxnId="{D1A69AF7-4767-4B6D-B315-AD31F7724573}">
      <dgm:prSet/>
      <dgm:spPr/>
      <dgm:t>
        <a:bodyPr/>
        <a:lstStyle/>
        <a:p>
          <a:endParaRPr lang="en-US"/>
        </a:p>
      </dgm:t>
    </dgm:pt>
    <dgm:pt modelId="{5BADDDFB-826D-4D58-8E80-A082645CAAAD}" type="sibTrans" cxnId="{D1A69AF7-4767-4B6D-B315-AD31F7724573}">
      <dgm:prSet/>
      <dgm:spPr/>
      <dgm:t>
        <a:bodyPr/>
        <a:lstStyle/>
        <a:p>
          <a:endParaRPr lang="en-US"/>
        </a:p>
      </dgm:t>
    </dgm:pt>
    <dgm:pt modelId="{1EF9AABF-8F7B-4748-9BDD-2913237478AD}">
      <dgm:prSet/>
      <dgm:spPr/>
      <dgm:t>
        <a:bodyPr/>
        <a:lstStyle/>
        <a:p>
          <a:r>
            <a:rPr lang="en-GB" dirty="0"/>
            <a:t>Meet micro nutrients</a:t>
          </a:r>
          <a:endParaRPr lang="en-US" dirty="0"/>
        </a:p>
      </dgm:t>
    </dgm:pt>
    <dgm:pt modelId="{F83572B7-F5E6-4C92-9A82-FB63B0C8FB8F}" type="parTrans" cxnId="{2BFBEE2C-0795-46CA-864C-18A89EBB3845}">
      <dgm:prSet/>
      <dgm:spPr/>
      <dgm:t>
        <a:bodyPr/>
        <a:lstStyle/>
        <a:p>
          <a:endParaRPr lang="en-US"/>
        </a:p>
      </dgm:t>
    </dgm:pt>
    <dgm:pt modelId="{63E31B33-9504-4489-BB54-82D68AB81592}" type="sibTrans" cxnId="{2BFBEE2C-0795-46CA-864C-18A89EBB3845}">
      <dgm:prSet/>
      <dgm:spPr/>
      <dgm:t>
        <a:bodyPr/>
        <a:lstStyle/>
        <a:p>
          <a:endParaRPr lang="en-US"/>
        </a:p>
      </dgm:t>
    </dgm:pt>
    <dgm:pt modelId="{3F9A2CA1-15BE-40D0-A96F-3C1D98B07EE2}">
      <dgm:prSet/>
      <dgm:spPr/>
      <dgm:t>
        <a:bodyPr/>
        <a:lstStyle/>
        <a:p>
          <a:r>
            <a:rPr lang="en-GB" dirty="0"/>
            <a:t>Deal with a loss of appetite – energy dense foods and protein supplementation</a:t>
          </a:r>
          <a:endParaRPr lang="en-US" dirty="0"/>
        </a:p>
      </dgm:t>
    </dgm:pt>
    <dgm:pt modelId="{14149553-62CC-4400-B1EA-32AFAAE9FA50}" type="parTrans" cxnId="{0A32552E-E332-425C-90B5-8D14468C7BCB}">
      <dgm:prSet/>
      <dgm:spPr/>
      <dgm:t>
        <a:bodyPr/>
        <a:lstStyle/>
        <a:p>
          <a:endParaRPr lang="en-US"/>
        </a:p>
      </dgm:t>
    </dgm:pt>
    <dgm:pt modelId="{F4E30EDE-6A1E-43AB-BDAE-6C17C54F5F29}" type="sibTrans" cxnId="{0A32552E-E332-425C-90B5-8D14468C7BCB}">
      <dgm:prSet/>
      <dgm:spPr/>
      <dgm:t>
        <a:bodyPr/>
        <a:lstStyle/>
        <a:p>
          <a:endParaRPr lang="en-US"/>
        </a:p>
      </dgm:t>
    </dgm:pt>
    <dgm:pt modelId="{CD4FEFBB-8337-4D93-B194-3CBB9E7CECFF}">
      <dgm:prSet/>
      <dgm:spPr/>
      <dgm:t>
        <a:bodyPr/>
        <a:lstStyle/>
        <a:p>
          <a:r>
            <a:rPr lang="en-GB" dirty="0"/>
            <a:t>Supplements – many older people do take some!</a:t>
          </a:r>
          <a:endParaRPr lang="en-US" dirty="0"/>
        </a:p>
      </dgm:t>
    </dgm:pt>
    <dgm:pt modelId="{D39811D3-D354-4DB1-9133-4012F923DF5A}" type="parTrans" cxnId="{F15A7728-6C7E-4E97-89AC-787D98DCAF1F}">
      <dgm:prSet/>
      <dgm:spPr/>
      <dgm:t>
        <a:bodyPr/>
        <a:lstStyle/>
        <a:p>
          <a:endParaRPr lang="en-US"/>
        </a:p>
      </dgm:t>
    </dgm:pt>
    <dgm:pt modelId="{C4F87CD8-0A05-4EC7-A14A-3A59FD9931B6}" type="sibTrans" cxnId="{F15A7728-6C7E-4E97-89AC-787D98DCAF1F}">
      <dgm:prSet/>
      <dgm:spPr/>
      <dgm:t>
        <a:bodyPr/>
        <a:lstStyle/>
        <a:p>
          <a:endParaRPr lang="en-US"/>
        </a:p>
      </dgm:t>
    </dgm:pt>
    <dgm:pt modelId="{D61D7D37-487E-4DE8-B623-E42EA6C3C75C}">
      <dgm:prSet/>
      <dgm:spPr/>
      <dgm:t>
        <a:bodyPr/>
        <a:lstStyle/>
        <a:p>
          <a:r>
            <a:rPr lang="en-GB" dirty="0"/>
            <a:t>Encourage sport and fitness to continue – reduces frailty and falls</a:t>
          </a:r>
          <a:endParaRPr lang="en-US" dirty="0"/>
        </a:p>
      </dgm:t>
    </dgm:pt>
    <dgm:pt modelId="{9DEF1B09-1D05-4D88-84FC-C0B138238F94}" type="parTrans" cxnId="{D220A768-89A8-46B8-A503-D997A3A3BF2D}">
      <dgm:prSet/>
      <dgm:spPr/>
      <dgm:t>
        <a:bodyPr/>
        <a:lstStyle/>
        <a:p>
          <a:endParaRPr lang="en-US"/>
        </a:p>
      </dgm:t>
    </dgm:pt>
    <dgm:pt modelId="{F808ECA7-0019-49FD-A9B0-D5A7EE288100}" type="sibTrans" cxnId="{D220A768-89A8-46B8-A503-D997A3A3BF2D}">
      <dgm:prSet/>
      <dgm:spPr/>
      <dgm:t>
        <a:bodyPr/>
        <a:lstStyle/>
        <a:p>
          <a:endParaRPr lang="en-US"/>
        </a:p>
      </dgm:t>
    </dgm:pt>
    <dgm:pt modelId="{3A3BE300-45EF-4CB5-BB84-8E8A51CB360E}" type="pres">
      <dgm:prSet presAssocID="{980BB78D-5596-43FD-BA5A-A75AF370DA8E}" presName="linear" presStyleCnt="0">
        <dgm:presLayoutVars>
          <dgm:animLvl val="lvl"/>
          <dgm:resizeHandles val="exact"/>
        </dgm:presLayoutVars>
      </dgm:prSet>
      <dgm:spPr/>
    </dgm:pt>
    <dgm:pt modelId="{5D392730-D619-41B6-B542-4F818D0FAA0A}" type="pres">
      <dgm:prSet presAssocID="{131B928E-AE62-4FAE-864C-F627A074D6FD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19A7232A-FCAC-40B3-BDFB-88DAA254936F}" type="pres">
      <dgm:prSet presAssocID="{F27BE63E-DECB-4377-83F3-675F747B96D3}" presName="spacer" presStyleCnt="0"/>
      <dgm:spPr/>
    </dgm:pt>
    <dgm:pt modelId="{09E9BC57-553F-4894-A361-DD4376AF9B49}" type="pres">
      <dgm:prSet presAssocID="{13889B3D-4310-4102-B32E-AA9DA23E6E1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F35748C-9ED7-4757-B456-3DC402F13B79}" type="pres">
      <dgm:prSet presAssocID="{1C5592E5-3D6A-47AB-8C36-79320AF32463}" presName="spacer" presStyleCnt="0"/>
      <dgm:spPr/>
    </dgm:pt>
    <dgm:pt modelId="{110DC771-88AD-448E-874B-919BDDCBFFA7}" type="pres">
      <dgm:prSet presAssocID="{BD39597A-BA15-4855-9297-0A19966C3D9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0110DC67-0E35-4FE6-92B9-E8D69AA72C89}" type="pres">
      <dgm:prSet presAssocID="{5BADDDFB-826D-4D58-8E80-A082645CAAAD}" presName="spacer" presStyleCnt="0"/>
      <dgm:spPr/>
    </dgm:pt>
    <dgm:pt modelId="{71AF4A5D-8612-4DEE-8B80-9F5E8A4E5B4C}" type="pres">
      <dgm:prSet presAssocID="{1EF9AABF-8F7B-4748-9BDD-2913237478A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4A6A78F2-9A76-47F8-A2F8-36F6E643CF72}" type="pres">
      <dgm:prSet presAssocID="{63E31B33-9504-4489-BB54-82D68AB81592}" presName="spacer" presStyleCnt="0"/>
      <dgm:spPr/>
    </dgm:pt>
    <dgm:pt modelId="{1437AD2D-EBDF-4145-885C-22F27862516F}" type="pres">
      <dgm:prSet presAssocID="{3F9A2CA1-15BE-40D0-A96F-3C1D98B07EE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4E37A55-3538-424F-B528-17895A054167}" type="pres">
      <dgm:prSet presAssocID="{F4E30EDE-6A1E-43AB-BDAE-6C17C54F5F29}" presName="spacer" presStyleCnt="0"/>
      <dgm:spPr/>
    </dgm:pt>
    <dgm:pt modelId="{C6F9B7E3-CB7B-42D2-BE4D-35C7F56E9681}" type="pres">
      <dgm:prSet presAssocID="{CD4FEFBB-8337-4D93-B194-3CBB9E7CECF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72E72EEF-2471-4044-899C-566F8DD9197F}" type="pres">
      <dgm:prSet presAssocID="{C4F87CD8-0A05-4EC7-A14A-3A59FD9931B6}" presName="spacer" presStyleCnt="0"/>
      <dgm:spPr/>
    </dgm:pt>
    <dgm:pt modelId="{00A5D691-B328-4489-AA41-DA624C4933F9}" type="pres">
      <dgm:prSet presAssocID="{D61D7D37-487E-4DE8-B623-E42EA6C3C75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00349F15-4315-4D56-84CB-C20C8BD0722E}" srcId="{980BB78D-5596-43FD-BA5A-A75AF370DA8E}" destId="{131B928E-AE62-4FAE-864C-F627A074D6FD}" srcOrd="0" destOrd="0" parTransId="{21E44A09-7F9F-4A95-AACD-928A41D4E882}" sibTransId="{F27BE63E-DECB-4377-83F3-675F747B96D3}"/>
    <dgm:cxn modelId="{F15A7728-6C7E-4E97-89AC-787D98DCAF1F}" srcId="{980BB78D-5596-43FD-BA5A-A75AF370DA8E}" destId="{CD4FEFBB-8337-4D93-B194-3CBB9E7CECFF}" srcOrd="5" destOrd="0" parTransId="{D39811D3-D354-4DB1-9133-4012F923DF5A}" sibTransId="{C4F87CD8-0A05-4EC7-A14A-3A59FD9931B6}"/>
    <dgm:cxn modelId="{2402A429-5DF3-4DD4-82A5-E7E379FD7D34}" type="presOf" srcId="{D61D7D37-487E-4DE8-B623-E42EA6C3C75C}" destId="{00A5D691-B328-4489-AA41-DA624C4933F9}" srcOrd="0" destOrd="0" presId="urn:microsoft.com/office/officeart/2005/8/layout/vList2"/>
    <dgm:cxn modelId="{2BFBEE2C-0795-46CA-864C-18A89EBB3845}" srcId="{980BB78D-5596-43FD-BA5A-A75AF370DA8E}" destId="{1EF9AABF-8F7B-4748-9BDD-2913237478AD}" srcOrd="3" destOrd="0" parTransId="{F83572B7-F5E6-4C92-9A82-FB63B0C8FB8F}" sibTransId="{63E31B33-9504-4489-BB54-82D68AB81592}"/>
    <dgm:cxn modelId="{0A32552E-E332-425C-90B5-8D14468C7BCB}" srcId="{980BB78D-5596-43FD-BA5A-A75AF370DA8E}" destId="{3F9A2CA1-15BE-40D0-A96F-3C1D98B07EE2}" srcOrd="4" destOrd="0" parTransId="{14149553-62CC-4400-B1EA-32AFAAE9FA50}" sibTransId="{F4E30EDE-6A1E-43AB-BDAE-6C17C54F5F29}"/>
    <dgm:cxn modelId="{12A69834-D934-4A8C-8FC5-501772C96493}" type="presOf" srcId="{3F9A2CA1-15BE-40D0-A96F-3C1D98B07EE2}" destId="{1437AD2D-EBDF-4145-885C-22F27862516F}" srcOrd="0" destOrd="0" presId="urn:microsoft.com/office/officeart/2005/8/layout/vList2"/>
    <dgm:cxn modelId="{AD3DBD40-44A5-4F3E-B825-91B13DB3E352}" srcId="{980BB78D-5596-43FD-BA5A-A75AF370DA8E}" destId="{13889B3D-4310-4102-B32E-AA9DA23E6E1B}" srcOrd="1" destOrd="0" parTransId="{EEEAFA12-9012-4596-99A2-D14193EA2CB3}" sibTransId="{1C5592E5-3D6A-47AB-8C36-79320AF32463}"/>
    <dgm:cxn modelId="{60A4525B-22FC-43E9-8C2E-4FE18EAF6AF0}" type="presOf" srcId="{13889B3D-4310-4102-B32E-AA9DA23E6E1B}" destId="{09E9BC57-553F-4894-A361-DD4376AF9B49}" srcOrd="0" destOrd="0" presId="urn:microsoft.com/office/officeart/2005/8/layout/vList2"/>
    <dgm:cxn modelId="{C60FD65F-F5C1-4BF6-A8EE-905931805468}" type="presOf" srcId="{980BB78D-5596-43FD-BA5A-A75AF370DA8E}" destId="{3A3BE300-45EF-4CB5-BB84-8E8A51CB360E}" srcOrd="0" destOrd="0" presId="urn:microsoft.com/office/officeart/2005/8/layout/vList2"/>
    <dgm:cxn modelId="{D220A768-89A8-46B8-A503-D997A3A3BF2D}" srcId="{980BB78D-5596-43FD-BA5A-A75AF370DA8E}" destId="{D61D7D37-487E-4DE8-B623-E42EA6C3C75C}" srcOrd="6" destOrd="0" parTransId="{9DEF1B09-1D05-4D88-84FC-C0B138238F94}" sibTransId="{F808ECA7-0019-49FD-A9B0-D5A7EE288100}"/>
    <dgm:cxn modelId="{23B4C988-DF4D-4733-BC00-295E4B6E0ADA}" type="presOf" srcId="{1EF9AABF-8F7B-4748-9BDD-2913237478AD}" destId="{71AF4A5D-8612-4DEE-8B80-9F5E8A4E5B4C}" srcOrd="0" destOrd="0" presId="urn:microsoft.com/office/officeart/2005/8/layout/vList2"/>
    <dgm:cxn modelId="{5D009CCF-3DB7-4480-A68F-DB7453858D2D}" type="presOf" srcId="{BD39597A-BA15-4855-9297-0A19966C3D97}" destId="{110DC771-88AD-448E-874B-919BDDCBFFA7}" srcOrd="0" destOrd="0" presId="urn:microsoft.com/office/officeart/2005/8/layout/vList2"/>
    <dgm:cxn modelId="{8966DCEB-70ED-4E70-BC07-93618CF33FCD}" type="presOf" srcId="{131B928E-AE62-4FAE-864C-F627A074D6FD}" destId="{5D392730-D619-41B6-B542-4F818D0FAA0A}" srcOrd="0" destOrd="0" presId="urn:microsoft.com/office/officeart/2005/8/layout/vList2"/>
    <dgm:cxn modelId="{D1A69AF7-4767-4B6D-B315-AD31F7724573}" srcId="{980BB78D-5596-43FD-BA5A-A75AF370DA8E}" destId="{BD39597A-BA15-4855-9297-0A19966C3D97}" srcOrd="2" destOrd="0" parTransId="{5988C3D5-DD77-4B07-A1B7-88CB69692952}" sibTransId="{5BADDDFB-826D-4D58-8E80-A082645CAAAD}"/>
    <dgm:cxn modelId="{C8717AFE-E9D4-4903-B6EC-4AAFFDFE81F7}" type="presOf" srcId="{CD4FEFBB-8337-4D93-B194-3CBB9E7CECFF}" destId="{C6F9B7E3-CB7B-42D2-BE4D-35C7F56E9681}" srcOrd="0" destOrd="0" presId="urn:microsoft.com/office/officeart/2005/8/layout/vList2"/>
    <dgm:cxn modelId="{1DC3D413-EFDB-4765-983F-241CC3B9F8B6}" type="presParOf" srcId="{3A3BE300-45EF-4CB5-BB84-8E8A51CB360E}" destId="{5D392730-D619-41B6-B542-4F818D0FAA0A}" srcOrd="0" destOrd="0" presId="urn:microsoft.com/office/officeart/2005/8/layout/vList2"/>
    <dgm:cxn modelId="{BD4658E1-87CC-4F57-9FC3-1DB707977A52}" type="presParOf" srcId="{3A3BE300-45EF-4CB5-BB84-8E8A51CB360E}" destId="{19A7232A-FCAC-40B3-BDFB-88DAA254936F}" srcOrd="1" destOrd="0" presId="urn:microsoft.com/office/officeart/2005/8/layout/vList2"/>
    <dgm:cxn modelId="{FA3E0AEB-C57E-4429-9078-AFAAD764B869}" type="presParOf" srcId="{3A3BE300-45EF-4CB5-BB84-8E8A51CB360E}" destId="{09E9BC57-553F-4894-A361-DD4376AF9B49}" srcOrd="2" destOrd="0" presId="urn:microsoft.com/office/officeart/2005/8/layout/vList2"/>
    <dgm:cxn modelId="{FD1061C8-C7F1-43E1-9D20-C96AA77B53F1}" type="presParOf" srcId="{3A3BE300-45EF-4CB5-BB84-8E8A51CB360E}" destId="{2F35748C-9ED7-4757-B456-3DC402F13B79}" srcOrd="3" destOrd="0" presId="urn:microsoft.com/office/officeart/2005/8/layout/vList2"/>
    <dgm:cxn modelId="{784EBD64-2437-4D85-9177-55A84C7299CA}" type="presParOf" srcId="{3A3BE300-45EF-4CB5-BB84-8E8A51CB360E}" destId="{110DC771-88AD-448E-874B-919BDDCBFFA7}" srcOrd="4" destOrd="0" presId="urn:microsoft.com/office/officeart/2005/8/layout/vList2"/>
    <dgm:cxn modelId="{24034FC0-7515-42B8-990C-160E08BE83D0}" type="presParOf" srcId="{3A3BE300-45EF-4CB5-BB84-8E8A51CB360E}" destId="{0110DC67-0E35-4FE6-92B9-E8D69AA72C89}" srcOrd="5" destOrd="0" presId="urn:microsoft.com/office/officeart/2005/8/layout/vList2"/>
    <dgm:cxn modelId="{BD8B9D35-7674-44DF-85DB-7474773E607D}" type="presParOf" srcId="{3A3BE300-45EF-4CB5-BB84-8E8A51CB360E}" destId="{71AF4A5D-8612-4DEE-8B80-9F5E8A4E5B4C}" srcOrd="6" destOrd="0" presId="urn:microsoft.com/office/officeart/2005/8/layout/vList2"/>
    <dgm:cxn modelId="{A49FE079-4CFF-4229-9B80-6E4CFAC54D19}" type="presParOf" srcId="{3A3BE300-45EF-4CB5-BB84-8E8A51CB360E}" destId="{4A6A78F2-9A76-47F8-A2F8-36F6E643CF72}" srcOrd="7" destOrd="0" presId="urn:microsoft.com/office/officeart/2005/8/layout/vList2"/>
    <dgm:cxn modelId="{683948B9-C522-4756-B66C-AE733D278766}" type="presParOf" srcId="{3A3BE300-45EF-4CB5-BB84-8E8A51CB360E}" destId="{1437AD2D-EBDF-4145-885C-22F27862516F}" srcOrd="8" destOrd="0" presId="urn:microsoft.com/office/officeart/2005/8/layout/vList2"/>
    <dgm:cxn modelId="{C3A814FA-6BE1-4BEC-BF81-B1FC12C9C39E}" type="presParOf" srcId="{3A3BE300-45EF-4CB5-BB84-8E8A51CB360E}" destId="{14E37A55-3538-424F-B528-17895A054167}" srcOrd="9" destOrd="0" presId="urn:microsoft.com/office/officeart/2005/8/layout/vList2"/>
    <dgm:cxn modelId="{51C55D44-4382-4E73-8EAB-7DA6B5281B87}" type="presParOf" srcId="{3A3BE300-45EF-4CB5-BB84-8E8A51CB360E}" destId="{C6F9B7E3-CB7B-42D2-BE4D-35C7F56E9681}" srcOrd="10" destOrd="0" presId="urn:microsoft.com/office/officeart/2005/8/layout/vList2"/>
    <dgm:cxn modelId="{96E893E8-B733-48BF-AB40-31FDC8CAF0B0}" type="presParOf" srcId="{3A3BE300-45EF-4CB5-BB84-8E8A51CB360E}" destId="{72E72EEF-2471-4044-899C-566F8DD9197F}" srcOrd="11" destOrd="0" presId="urn:microsoft.com/office/officeart/2005/8/layout/vList2"/>
    <dgm:cxn modelId="{2A7A9960-4201-4060-9F12-067A5278B950}" type="presParOf" srcId="{3A3BE300-45EF-4CB5-BB84-8E8A51CB360E}" destId="{00A5D691-B328-4489-AA41-DA624C4933F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AF8048-A2D3-4D34-88C8-92C2A84B16A8}">
      <dsp:nvSpPr>
        <dsp:cNvPr id="0" name=""/>
        <dsp:cNvSpPr/>
      </dsp:nvSpPr>
      <dsp:spPr>
        <a:xfrm>
          <a:off x="0" y="0"/>
          <a:ext cx="680375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CAC083-5E09-4E85-A1D7-F7A05603D564}">
      <dsp:nvSpPr>
        <dsp:cNvPr id="0" name=""/>
        <dsp:cNvSpPr/>
      </dsp:nvSpPr>
      <dsp:spPr>
        <a:xfrm>
          <a:off x="0" y="0"/>
          <a:ext cx="6803753" cy="1071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It is estimated by 2025 29% of the world’s population will be over the age of 60</a:t>
          </a:r>
          <a:endParaRPr lang="en-US" sz="2100" kern="1200" dirty="0"/>
        </a:p>
      </dsp:txBody>
      <dsp:txXfrm>
        <a:off x="0" y="0"/>
        <a:ext cx="6803753" cy="1071451"/>
      </dsp:txXfrm>
    </dsp:sp>
    <dsp:sp modelId="{73ACC0C2-1583-486C-B2A1-5A91B2CBAD9B}">
      <dsp:nvSpPr>
        <dsp:cNvPr id="0" name=""/>
        <dsp:cNvSpPr/>
      </dsp:nvSpPr>
      <dsp:spPr>
        <a:xfrm>
          <a:off x="0" y="1071451"/>
          <a:ext cx="6803753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4DD924-5D5E-4292-9FE8-A7A02AE0C704}">
      <dsp:nvSpPr>
        <dsp:cNvPr id="0" name=""/>
        <dsp:cNvSpPr/>
      </dsp:nvSpPr>
      <dsp:spPr>
        <a:xfrm>
          <a:off x="0" y="1071451"/>
          <a:ext cx="6803753" cy="1071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More older people are taking part in sport – masters games, walking sports etc.</a:t>
          </a:r>
          <a:endParaRPr lang="en-US" sz="2100" kern="1200" dirty="0"/>
        </a:p>
      </dsp:txBody>
      <dsp:txXfrm>
        <a:off x="0" y="1071451"/>
        <a:ext cx="6803753" cy="1071451"/>
      </dsp:txXfrm>
    </dsp:sp>
    <dsp:sp modelId="{AC165702-D471-4506-AE6B-7304B9613EE4}">
      <dsp:nvSpPr>
        <dsp:cNvPr id="0" name=""/>
        <dsp:cNvSpPr/>
      </dsp:nvSpPr>
      <dsp:spPr>
        <a:xfrm>
          <a:off x="0" y="2142903"/>
          <a:ext cx="6803753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D8692-0958-46F2-B2D4-F2CF91955F61}">
      <dsp:nvSpPr>
        <dsp:cNvPr id="0" name=""/>
        <dsp:cNvSpPr/>
      </dsp:nvSpPr>
      <dsp:spPr>
        <a:xfrm>
          <a:off x="0" y="2142903"/>
          <a:ext cx="6803753" cy="1071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Governments are encouraging people to stay fit into older age</a:t>
          </a:r>
          <a:endParaRPr lang="en-US" sz="2100" kern="1200" dirty="0"/>
        </a:p>
      </dsp:txBody>
      <dsp:txXfrm>
        <a:off x="0" y="2142903"/>
        <a:ext cx="6803753" cy="1071451"/>
      </dsp:txXfrm>
    </dsp:sp>
    <dsp:sp modelId="{C451D87C-B388-47D7-B6C7-D1327E53F9AC}">
      <dsp:nvSpPr>
        <dsp:cNvPr id="0" name=""/>
        <dsp:cNvSpPr/>
      </dsp:nvSpPr>
      <dsp:spPr>
        <a:xfrm>
          <a:off x="0" y="3214355"/>
          <a:ext cx="6803753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D84478-9D2D-4DEE-A3CE-46CFC0BC234F}">
      <dsp:nvSpPr>
        <dsp:cNvPr id="0" name=""/>
        <dsp:cNvSpPr/>
      </dsp:nvSpPr>
      <dsp:spPr>
        <a:xfrm>
          <a:off x="0" y="3214355"/>
          <a:ext cx="6803753" cy="1071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UK physical activity guidelines added in 2 x 30 minutes of resistance training for older people per week – question whether anyone knows about that?</a:t>
          </a:r>
          <a:endParaRPr lang="en-US" sz="2100" kern="1200" dirty="0"/>
        </a:p>
      </dsp:txBody>
      <dsp:txXfrm>
        <a:off x="0" y="3214355"/>
        <a:ext cx="6803753" cy="10714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6263C9-ABEC-475E-8F85-3F2B441D3B43}">
      <dsp:nvSpPr>
        <dsp:cNvPr id="0" name=""/>
        <dsp:cNvSpPr/>
      </dsp:nvSpPr>
      <dsp:spPr>
        <a:xfrm>
          <a:off x="0" y="0"/>
          <a:ext cx="680375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41EED5E-79E0-4DAD-AC87-EE88A84EABC8}">
      <dsp:nvSpPr>
        <dsp:cNvPr id="0" name=""/>
        <dsp:cNvSpPr/>
      </dsp:nvSpPr>
      <dsp:spPr>
        <a:xfrm>
          <a:off x="0" y="0"/>
          <a:ext cx="6803753" cy="1071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Specific to this age group apply </a:t>
          </a:r>
          <a:endParaRPr lang="en-US" sz="3000" kern="1200" dirty="0"/>
        </a:p>
      </dsp:txBody>
      <dsp:txXfrm>
        <a:off x="0" y="0"/>
        <a:ext cx="6803753" cy="1071451"/>
      </dsp:txXfrm>
    </dsp:sp>
    <dsp:sp modelId="{61FCB9CE-5D8F-4954-A562-E9C860C0193C}">
      <dsp:nvSpPr>
        <dsp:cNvPr id="0" name=""/>
        <dsp:cNvSpPr/>
      </dsp:nvSpPr>
      <dsp:spPr>
        <a:xfrm>
          <a:off x="0" y="1071451"/>
          <a:ext cx="6803753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0242665-6F63-42EA-8119-E7456107A509}">
      <dsp:nvSpPr>
        <dsp:cNvPr id="0" name=""/>
        <dsp:cNvSpPr/>
      </dsp:nvSpPr>
      <dsp:spPr>
        <a:xfrm>
          <a:off x="0" y="1071451"/>
          <a:ext cx="6803753" cy="1071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Many may have underlying health conditions – CVD, Type 2 Diabetes,</a:t>
          </a:r>
          <a:endParaRPr lang="en-US" sz="3000" kern="1200" dirty="0"/>
        </a:p>
      </dsp:txBody>
      <dsp:txXfrm>
        <a:off x="0" y="1071451"/>
        <a:ext cx="6803753" cy="1071451"/>
      </dsp:txXfrm>
    </dsp:sp>
    <dsp:sp modelId="{16678D9B-B4A2-4AD0-94BB-59F03DCDE90C}">
      <dsp:nvSpPr>
        <dsp:cNvPr id="0" name=""/>
        <dsp:cNvSpPr/>
      </dsp:nvSpPr>
      <dsp:spPr>
        <a:xfrm>
          <a:off x="0" y="2142903"/>
          <a:ext cx="6803753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84B356-A32E-41AB-8F6E-759B1AEE7472}">
      <dsp:nvSpPr>
        <dsp:cNvPr id="0" name=""/>
        <dsp:cNvSpPr/>
      </dsp:nvSpPr>
      <dsp:spPr>
        <a:xfrm>
          <a:off x="0" y="2142903"/>
          <a:ext cx="6803753" cy="1071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Hypertension</a:t>
          </a:r>
          <a:endParaRPr lang="en-US" sz="3000" kern="1200" dirty="0"/>
        </a:p>
      </dsp:txBody>
      <dsp:txXfrm>
        <a:off x="0" y="2142903"/>
        <a:ext cx="6803753" cy="1071451"/>
      </dsp:txXfrm>
    </dsp:sp>
    <dsp:sp modelId="{6F25F735-CF20-4A47-9A68-626F7E791C27}">
      <dsp:nvSpPr>
        <dsp:cNvPr id="0" name=""/>
        <dsp:cNvSpPr/>
      </dsp:nvSpPr>
      <dsp:spPr>
        <a:xfrm>
          <a:off x="0" y="3214355"/>
          <a:ext cx="6803753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9EFAEE6-DF1A-4751-BFCE-7CF7DDD9E9EB}">
      <dsp:nvSpPr>
        <dsp:cNvPr id="0" name=""/>
        <dsp:cNvSpPr/>
      </dsp:nvSpPr>
      <dsp:spPr>
        <a:xfrm>
          <a:off x="0" y="3214355"/>
          <a:ext cx="6803753" cy="1071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May be taking medication</a:t>
          </a:r>
          <a:endParaRPr lang="en-US" sz="3000" kern="1200" dirty="0"/>
        </a:p>
      </dsp:txBody>
      <dsp:txXfrm>
        <a:off x="0" y="3214355"/>
        <a:ext cx="6803753" cy="10714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94873D-3D71-4A4B-9D65-7364E96DCB6F}">
      <dsp:nvSpPr>
        <dsp:cNvPr id="0" name=""/>
        <dsp:cNvSpPr/>
      </dsp:nvSpPr>
      <dsp:spPr>
        <a:xfrm>
          <a:off x="1320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BA9E7-2138-449C-A18F-0946619AA718}">
      <dsp:nvSpPr>
        <dsp:cNvPr id="0" name=""/>
        <dsp:cNvSpPr/>
      </dsp:nvSpPr>
      <dsp:spPr>
        <a:xfrm>
          <a:off x="516452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The use of the usual energy equations – they may not apply over 70</a:t>
          </a:r>
          <a:endParaRPr lang="en-US" sz="4000" kern="1200" dirty="0"/>
        </a:p>
      </dsp:txBody>
      <dsp:txXfrm>
        <a:off x="602678" y="725825"/>
        <a:ext cx="4463730" cy="2771523"/>
      </dsp:txXfrm>
    </dsp:sp>
    <dsp:sp modelId="{76E01147-A3C0-457D-91DB-0000E967DD01}">
      <dsp:nvSpPr>
        <dsp:cNvPr id="0" name=""/>
        <dsp:cNvSpPr/>
      </dsp:nvSpPr>
      <dsp:spPr>
        <a:xfrm>
          <a:off x="5667765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23356-8E28-4474-8477-0E4A4E5B1AD3}">
      <dsp:nvSpPr>
        <dsp:cNvPr id="0" name=""/>
        <dsp:cNvSpPr/>
      </dsp:nvSpPr>
      <dsp:spPr>
        <a:xfrm>
          <a:off x="6182897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The DRV may not apply to very active athletes over 70</a:t>
          </a:r>
          <a:endParaRPr lang="en-US" sz="4000" kern="1200" dirty="0"/>
        </a:p>
      </dsp:txBody>
      <dsp:txXfrm>
        <a:off x="6269123" y="725825"/>
        <a:ext cx="4463730" cy="27715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4C9946-B37B-48C5-B2D1-13965411BF1B}">
      <dsp:nvSpPr>
        <dsp:cNvPr id="0" name=""/>
        <dsp:cNvSpPr/>
      </dsp:nvSpPr>
      <dsp:spPr>
        <a:xfrm>
          <a:off x="0" y="227304"/>
          <a:ext cx="6263640" cy="9547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ageing process is very different in sedentary older people</a:t>
          </a:r>
          <a:endParaRPr lang="en-US" sz="2400" kern="1200" dirty="0"/>
        </a:p>
      </dsp:txBody>
      <dsp:txXfrm>
        <a:off x="46606" y="273910"/>
        <a:ext cx="6170428" cy="861507"/>
      </dsp:txXfrm>
    </dsp:sp>
    <dsp:sp modelId="{F556E15D-91EE-44C3-A5BB-2EEAB091E615}">
      <dsp:nvSpPr>
        <dsp:cNvPr id="0" name=""/>
        <dsp:cNvSpPr/>
      </dsp:nvSpPr>
      <dsp:spPr>
        <a:xfrm>
          <a:off x="0" y="1251144"/>
          <a:ext cx="6263640" cy="954719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Loss of muscle mass, increased fat mass, decreased bone density particularly in females</a:t>
          </a:r>
          <a:endParaRPr lang="en-US" sz="2400" kern="1200" dirty="0"/>
        </a:p>
      </dsp:txBody>
      <dsp:txXfrm>
        <a:off x="46606" y="1297750"/>
        <a:ext cx="6170428" cy="861507"/>
      </dsp:txXfrm>
    </dsp:sp>
    <dsp:sp modelId="{0A006885-E02C-42F5-AFA5-7E884F007DC2}">
      <dsp:nvSpPr>
        <dsp:cNvPr id="0" name=""/>
        <dsp:cNvSpPr/>
      </dsp:nvSpPr>
      <dsp:spPr>
        <a:xfrm>
          <a:off x="0" y="2274984"/>
          <a:ext cx="6263640" cy="954719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Increased risk of heat and cold stress</a:t>
          </a:r>
          <a:endParaRPr lang="en-US" sz="2400" kern="1200" dirty="0"/>
        </a:p>
      </dsp:txBody>
      <dsp:txXfrm>
        <a:off x="46606" y="2321590"/>
        <a:ext cx="6170428" cy="861507"/>
      </dsp:txXfrm>
    </dsp:sp>
    <dsp:sp modelId="{7AB536A5-49A0-4B65-AC1C-01D86D798B46}">
      <dsp:nvSpPr>
        <dsp:cNvPr id="0" name=""/>
        <dsp:cNvSpPr/>
      </dsp:nvSpPr>
      <dsp:spPr>
        <a:xfrm>
          <a:off x="0" y="3298824"/>
          <a:ext cx="6263640" cy="954719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Loss of function due to a health condition – decline in cardiac function</a:t>
          </a:r>
          <a:endParaRPr lang="en-US" sz="2400" kern="1200" dirty="0"/>
        </a:p>
      </dsp:txBody>
      <dsp:txXfrm>
        <a:off x="46606" y="3345430"/>
        <a:ext cx="6170428" cy="861507"/>
      </dsp:txXfrm>
    </dsp:sp>
    <dsp:sp modelId="{CE119CAB-07DD-4CA3-877D-A7761C73B1DC}">
      <dsp:nvSpPr>
        <dsp:cNvPr id="0" name=""/>
        <dsp:cNvSpPr/>
      </dsp:nvSpPr>
      <dsp:spPr>
        <a:xfrm>
          <a:off x="0" y="4322664"/>
          <a:ext cx="6263640" cy="95471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Decreased immune function</a:t>
          </a:r>
          <a:endParaRPr lang="en-US" sz="2400" kern="1200" dirty="0"/>
        </a:p>
      </dsp:txBody>
      <dsp:txXfrm>
        <a:off x="46606" y="4369270"/>
        <a:ext cx="6170428" cy="8615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4E7F3F-E294-44A5-B3CB-AECB1590DE58}">
      <dsp:nvSpPr>
        <dsp:cNvPr id="0" name=""/>
        <dsp:cNvSpPr/>
      </dsp:nvSpPr>
      <dsp:spPr>
        <a:xfrm>
          <a:off x="0" y="55454"/>
          <a:ext cx="6263640" cy="262920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Generally the same as younger athletes</a:t>
          </a:r>
          <a:endParaRPr lang="en-US" sz="4700" kern="1200" dirty="0"/>
        </a:p>
      </dsp:txBody>
      <dsp:txXfrm>
        <a:off x="128347" y="183801"/>
        <a:ext cx="6006946" cy="2372515"/>
      </dsp:txXfrm>
    </dsp:sp>
    <dsp:sp modelId="{B6B884E9-F6DB-44C5-A5D5-02CE36370687}">
      <dsp:nvSpPr>
        <dsp:cNvPr id="0" name=""/>
        <dsp:cNvSpPr/>
      </dsp:nvSpPr>
      <dsp:spPr>
        <a:xfrm>
          <a:off x="0" y="2820024"/>
          <a:ext cx="6263640" cy="262920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Increase fibre intake as gut motility slows down</a:t>
          </a:r>
          <a:endParaRPr lang="en-US" sz="4700" kern="1200" dirty="0"/>
        </a:p>
      </dsp:txBody>
      <dsp:txXfrm>
        <a:off x="128347" y="2948371"/>
        <a:ext cx="6006946" cy="237251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FA85D3-1A7E-4B31-AB6C-919AEA79AAC4}">
      <dsp:nvSpPr>
        <dsp:cNvPr id="0" name=""/>
        <dsp:cNvSpPr/>
      </dsp:nvSpPr>
      <dsp:spPr>
        <a:xfrm>
          <a:off x="0" y="47419"/>
          <a:ext cx="5747085" cy="236456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Very little evidence that is a risk increasing protein</a:t>
          </a:r>
          <a:endParaRPr lang="en-US" sz="4300" kern="1200" dirty="0"/>
        </a:p>
      </dsp:txBody>
      <dsp:txXfrm>
        <a:off x="115429" y="162848"/>
        <a:ext cx="5516227" cy="2133711"/>
      </dsp:txXfrm>
    </dsp:sp>
    <dsp:sp modelId="{8A6F2606-D9A9-4A94-9C14-5D016F98C6C3}">
      <dsp:nvSpPr>
        <dsp:cNvPr id="0" name=""/>
        <dsp:cNvSpPr/>
      </dsp:nvSpPr>
      <dsp:spPr>
        <a:xfrm>
          <a:off x="0" y="2535829"/>
          <a:ext cx="5747085" cy="236456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Refer to the work of Prof Stuart Phillips</a:t>
          </a:r>
          <a:endParaRPr lang="en-US" sz="4300" kern="1200" dirty="0"/>
        </a:p>
      </dsp:txBody>
      <dsp:txXfrm>
        <a:off x="115429" y="2651258"/>
        <a:ext cx="5516227" cy="213371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DC5813-903A-4B5E-BC5E-F56F7517BB2C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A1AF4A-9115-409D-9843-316EE6B75922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Little evidence on the role in older athletes</a:t>
          </a:r>
          <a:endParaRPr lang="en-US" sz="1200" kern="1200" dirty="0"/>
        </a:p>
      </dsp:txBody>
      <dsp:txXfrm>
        <a:off x="417971" y="2644140"/>
        <a:ext cx="2889450" cy="720000"/>
      </dsp:txXfrm>
    </dsp:sp>
    <dsp:sp modelId="{B9418320-F1BD-4BD3-B600-1CC271632399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825DBD-71FF-4402-9BE6-63F2470CCB5C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No doubt we all need to take a daily supplement</a:t>
          </a:r>
          <a:endParaRPr lang="en-US" sz="1200" kern="1200" dirty="0"/>
        </a:p>
      </dsp:txBody>
      <dsp:txXfrm>
        <a:off x="3813075" y="2644140"/>
        <a:ext cx="2889450" cy="720000"/>
      </dsp:txXfrm>
    </dsp:sp>
    <dsp:sp modelId="{0F16178A-CD0F-4180-AE8A-626FC9546B68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F59A07-3BC4-4045-8146-3593CF9FB6BE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Its role in the immune system has really been important over the last year with evidence of its function during the Covid Pandemic</a:t>
          </a:r>
          <a:endParaRPr lang="en-US" sz="1200" kern="1200" dirty="0"/>
        </a:p>
      </dsp:txBody>
      <dsp:txXfrm>
        <a:off x="7208178" y="2644140"/>
        <a:ext cx="288945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4554C8-172D-4F0E-AEFE-C6302314136B}">
      <dsp:nvSpPr>
        <dsp:cNvPr id="0" name=""/>
        <dsp:cNvSpPr/>
      </dsp:nvSpPr>
      <dsp:spPr>
        <a:xfrm>
          <a:off x="0" y="495143"/>
          <a:ext cx="6263640" cy="2199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Older athletes need to meet Calcium requirements to protect bone mass</a:t>
          </a:r>
          <a:endParaRPr lang="en-US" sz="4000" kern="1200" dirty="0"/>
        </a:p>
      </dsp:txBody>
      <dsp:txXfrm>
        <a:off x="107376" y="602519"/>
        <a:ext cx="6048888" cy="1984848"/>
      </dsp:txXfrm>
    </dsp:sp>
    <dsp:sp modelId="{613FC622-612D-44B1-B3B0-88FE7DEB8849}">
      <dsp:nvSpPr>
        <dsp:cNvPr id="0" name=""/>
        <dsp:cNvSpPr/>
      </dsp:nvSpPr>
      <dsp:spPr>
        <a:xfrm>
          <a:off x="0" y="2809944"/>
          <a:ext cx="6263640" cy="21996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May require a calcium supplement if not meeting requirements</a:t>
          </a:r>
          <a:endParaRPr lang="en-US" sz="4000" kern="1200" dirty="0"/>
        </a:p>
      </dsp:txBody>
      <dsp:txXfrm>
        <a:off x="107376" y="2917320"/>
        <a:ext cx="6048888" cy="198484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409E2D-59AB-4AD1-84B0-52EFD3F975EB}">
      <dsp:nvSpPr>
        <dsp:cNvPr id="0" name=""/>
        <dsp:cNvSpPr/>
      </dsp:nvSpPr>
      <dsp:spPr>
        <a:xfrm>
          <a:off x="0" y="823103"/>
          <a:ext cx="6263640" cy="9149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As people age they do not have as good thirst sensation</a:t>
          </a:r>
          <a:endParaRPr lang="en-US" sz="2300" kern="1200" dirty="0"/>
        </a:p>
      </dsp:txBody>
      <dsp:txXfrm>
        <a:off x="44664" y="867767"/>
        <a:ext cx="6174312" cy="825612"/>
      </dsp:txXfrm>
    </dsp:sp>
    <dsp:sp modelId="{222BB83B-8EA7-4B7B-8896-DE8B0944079F}">
      <dsp:nvSpPr>
        <dsp:cNvPr id="0" name=""/>
        <dsp:cNvSpPr/>
      </dsp:nvSpPr>
      <dsp:spPr>
        <a:xfrm>
          <a:off x="0" y="1804283"/>
          <a:ext cx="6263640" cy="91494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This may be more important in hot conditions</a:t>
          </a:r>
          <a:endParaRPr lang="en-US" sz="2300" kern="1200" dirty="0"/>
        </a:p>
      </dsp:txBody>
      <dsp:txXfrm>
        <a:off x="44664" y="1848947"/>
        <a:ext cx="6174312" cy="825612"/>
      </dsp:txXfrm>
    </dsp:sp>
    <dsp:sp modelId="{9A3FAC9E-6233-441B-AA42-933879506003}">
      <dsp:nvSpPr>
        <dsp:cNvPr id="0" name=""/>
        <dsp:cNvSpPr/>
      </dsp:nvSpPr>
      <dsp:spPr>
        <a:xfrm>
          <a:off x="0" y="2785464"/>
          <a:ext cx="6263640" cy="91494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There are no specific guidelines but fluids should be given inline with US Fluid guidelines (ACSM)</a:t>
          </a:r>
          <a:endParaRPr lang="en-US" sz="2300" kern="1200" dirty="0"/>
        </a:p>
      </dsp:txBody>
      <dsp:txXfrm>
        <a:off x="44664" y="2830128"/>
        <a:ext cx="6174312" cy="825612"/>
      </dsp:txXfrm>
    </dsp:sp>
    <dsp:sp modelId="{EA9E0730-FFA8-4D64-A89D-4FA6F87254F8}">
      <dsp:nvSpPr>
        <dsp:cNvPr id="0" name=""/>
        <dsp:cNvSpPr/>
      </dsp:nvSpPr>
      <dsp:spPr>
        <a:xfrm>
          <a:off x="0" y="3766644"/>
          <a:ext cx="6263640" cy="9149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Encourage fluids , pee charts, etc</a:t>
          </a:r>
          <a:endParaRPr lang="en-US" sz="2300" kern="1200" dirty="0"/>
        </a:p>
      </dsp:txBody>
      <dsp:txXfrm>
        <a:off x="44664" y="3811308"/>
        <a:ext cx="6174312" cy="82561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392730-D619-41B6-B542-4F818D0FAA0A}">
      <dsp:nvSpPr>
        <dsp:cNvPr id="0" name=""/>
        <dsp:cNvSpPr/>
      </dsp:nvSpPr>
      <dsp:spPr>
        <a:xfrm>
          <a:off x="0" y="94139"/>
          <a:ext cx="6263640" cy="71505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On balance it is probably more about healthy eating</a:t>
          </a:r>
          <a:endParaRPr lang="en-US" sz="1800" kern="1200" dirty="0"/>
        </a:p>
      </dsp:txBody>
      <dsp:txXfrm>
        <a:off x="34906" y="129045"/>
        <a:ext cx="6193828" cy="645240"/>
      </dsp:txXfrm>
    </dsp:sp>
    <dsp:sp modelId="{09E9BC57-553F-4894-A361-DD4376AF9B49}">
      <dsp:nvSpPr>
        <dsp:cNvPr id="0" name=""/>
        <dsp:cNvSpPr/>
      </dsp:nvSpPr>
      <dsp:spPr>
        <a:xfrm>
          <a:off x="0" y="861031"/>
          <a:ext cx="6263640" cy="715052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Think protein – this is still an area of concern</a:t>
          </a:r>
          <a:endParaRPr lang="en-US" sz="1800" kern="1200" dirty="0"/>
        </a:p>
      </dsp:txBody>
      <dsp:txXfrm>
        <a:off x="34906" y="895937"/>
        <a:ext cx="6193828" cy="645240"/>
      </dsp:txXfrm>
    </dsp:sp>
    <dsp:sp modelId="{110DC771-88AD-448E-874B-919BDDCBFFA7}">
      <dsp:nvSpPr>
        <dsp:cNvPr id="0" name=""/>
        <dsp:cNvSpPr/>
      </dsp:nvSpPr>
      <dsp:spPr>
        <a:xfrm>
          <a:off x="0" y="1627924"/>
          <a:ext cx="6263640" cy="715052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Carbs according to performance</a:t>
          </a:r>
          <a:endParaRPr lang="en-US" sz="1800" kern="1200" dirty="0"/>
        </a:p>
      </dsp:txBody>
      <dsp:txXfrm>
        <a:off x="34906" y="1662830"/>
        <a:ext cx="6193828" cy="645240"/>
      </dsp:txXfrm>
    </dsp:sp>
    <dsp:sp modelId="{71AF4A5D-8612-4DEE-8B80-9F5E8A4E5B4C}">
      <dsp:nvSpPr>
        <dsp:cNvPr id="0" name=""/>
        <dsp:cNvSpPr/>
      </dsp:nvSpPr>
      <dsp:spPr>
        <a:xfrm>
          <a:off x="0" y="2394817"/>
          <a:ext cx="6263640" cy="715052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Meet micro nutrients</a:t>
          </a:r>
          <a:endParaRPr lang="en-US" sz="1800" kern="1200" dirty="0"/>
        </a:p>
      </dsp:txBody>
      <dsp:txXfrm>
        <a:off x="34906" y="2429723"/>
        <a:ext cx="6193828" cy="645240"/>
      </dsp:txXfrm>
    </dsp:sp>
    <dsp:sp modelId="{1437AD2D-EBDF-4145-885C-22F27862516F}">
      <dsp:nvSpPr>
        <dsp:cNvPr id="0" name=""/>
        <dsp:cNvSpPr/>
      </dsp:nvSpPr>
      <dsp:spPr>
        <a:xfrm>
          <a:off x="0" y="3161710"/>
          <a:ext cx="6263640" cy="715052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Deal with a loss of appetite – energy dense foods and protein supplementation</a:t>
          </a:r>
          <a:endParaRPr lang="en-US" sz="1800" kern="1200" dirty="0"/>
        </a:p>
      </dsp:txBody>
      <dsp:txXfrm>
        <a:off x="34906" y="3196616"/>
        <a:ext cx="6193828" cy="645240"/>
      </dsp:txXfrm>
    </dsp:sp>
    <dsp:sp modelId="{C6F9B7E3-CB7B-42D2-BE4D-35C7F56E9681}">
      <dsp:nvSpPr>
        <dsp:cNvPr id="0" name=""/>
        <dsp:cNvSpPr/>
      </dsp:nvSpPr>
      <dsp:spPr>
        <a:xfrm>
          <a:off x="0" y="3928603"/>
          <a:ext cx="6263640" cy="715052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Supplements – many older people do take some!</a:t>
          </a:r>
          <a:endParaRPr lang="en-US" sz="1800" kern="1200" dirty="0"/>
        </a:p>
      </dsp:txBody>
      <dsp:txXfrm>
        <a:off x="34906" y="3963509"/>
        <a:ext cx="6193828" cy="645240"/>
      </dsp:txXfrm>
    </dsp:sp>
    <dsp:sp modelId="{00A5D691-B328-4489-AA41-DA624C4933F9}">
      <dsp:nvSpPr>
        <dsp:cNvPr id="0" name=""/>
        <dsp:cNvSpPr/>
      </dsp:nvSpPr>
      <dsp:spPr>
        <a:xfrm>
          <a:off x="0" y="4695496"/>
          <a:ext cx="6263640" cy="715052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Encourage sport and fitness to continue – reduces frailty and falls</a:t>
          </a:r>
          <a:endParaRPr lang="en-US" sz="1800" kern="1200" dirty="0"/>
        </a:p>
      </dsp:txBody>
      <dsp:txXfrm>
        <a:off x="34906" y="4730402"/>
        <a:ext cx="6193828" cy="64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5F424-DED4-41EF-8EC6-C53DF1042B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FCFEE8-E5D4-4BE4-A211-86DB8FE682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CB792-7447-4A4E-B9D6-9CD3DF9AE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95E97-9388-4AA1-9DA8-97E2FB023E1C}" type="datetimeFigureOut">
              <a:rPr lang="en-GB" smtClean="0"/>
              <a:t>19/09/2022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C68F2B-975B-469B-A843-DE3783E22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4FC8F7-D005-4874-B464-F12D942A7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8444E-7AE7-4084-B34C-703730944B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942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CEF05-C9A0-4276-BFCF-0FD20F777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22DF9-6170-452D-ACBE-88A7CEB442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CABADE-884F-420F-B8B0-F8534760D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95E97-9388-4AA1-9DA8-97E2FB023E1C}" type="datetimeFigureOut">
              <a:rPr lang="en-GB" smtClean="0"/>
              <a:t>19/09/2022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D028C2-8F87-495F-976F-B81D1CF1F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1FD18-0AE8-4060-B0A6-0F938A72A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8444E-7AE7-4084-B34C-703730944B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978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62AF0-5F50-4A00-A064-E56FDC3B3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BA65BD-815F-4B15-AC65-8225D03E64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BBE518-D355-4F04-83FF-0A140C7BC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95E97-9388-4AA1-9DA8-97E2FB023E1C}" type="datetimeFigureOut">
              <a:rPr lang="en-GB" smtClean="0"/>
              <a:t>19/09/2022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60DA5C-358B-485B-85C7-301070D97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66F4AC-B145-41B1-A7BB-4F23123FC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8444E-7AE7-4084-B34C-703730944B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116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A179B-F54E-499F-B459-6CF508ACE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13591-57F3-4882-A785-3839038A7E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544EC3-DCB2-42B5-9F54-5B082C340B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E0B030-BD95-47F2-A913-F1C39540F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95E97-9388-4AA1-9DA8-97E2FB023E1C}" type="datetimeFigureOut">
              <a:rPr lang="en-GB" smtClean="0"/>
              <a:t>19/09/2022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D32F4-5D09-497E-9EDA-B1599CA9A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CA027A-24AF-4CDF-9F0E-3327E6E71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8444E-7AE7-4084-B34C-703730944B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670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26B5A-3031-45AD-B6C9-FCF0DA58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5A5F8A-53E3-4D6D-B8AD-A43799A6CC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E6848A-8DFB-4F1D-ACC2-CD34C119D1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6D7E36-B86E-4DDA-9B5C-C24C3D3CE7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C1DF93-6399-4F62-AB86-1740138EEB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9C4C64-DEC1-424B-B22D-DA59CFDC9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95E97-9388-4AA1-9DA8-97E2FB023E1C}" type="datetimeFigureOut">
              <a:rPr lang="en-GB" smtClean="0"/>
              <a:t>19/09/2022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6CE961-ADFF-48E8-845A-4CB5BD590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7C56A2-BC8A-40FF-8587-6520FE465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8444E-7AE7-4084-B34C-703730944B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8444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9F7D4-6345-41CA-ABAA-CACA5AC2E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256592-44D6-4559-BE2F-B21DCB80B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95E97-9388-4AA1-9DA8-97E2FB023E1C}" type="datetimeFigureOut">
              <a:rPr lang="en-GB" smtClean="0"/>
              <a:t>19/09/2022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0B2723-E0A6-42B9-AB61-3F2DB2DA9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FA7B0B-FCD7-4894-BAE3-E1CF95761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8444E-7AE7-4084-B34C-703730944B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689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959272-0A68-4C34-B213-58E28A02E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95E97-9388-4AA1-9DA8-97E2FB023E1C}" type="datetimeFigureOut">
              <a:rPr lang="en-GB" smtClean="0"/>
              <a:t>19/09/2022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0DAC2E-75FA-41E9-8E52-1849498A3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E9FF9C-71B0-4B01-8172-4ECB70C3B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8444E-7AE7-4084-B34C-703730944B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985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5EFF8-7A0A-4409-9270-5630E5C0E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26BB8-6A6A-4D9B-B2DD-DD0897248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2BCAE5-6460-4608-9A3E-675A506F1C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4EAC11-EE9C-4952-9115-1D81F0A91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95E97-9388-4AA1-9DA8-97E2FB023E1C}" type="datetimeFigureOut">
              <a:rPr lang="en-GB" smtClean="0"/>
              <a:t>19/09/2022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195C2A-C656-438A-85F0-FA5FB294A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6D7AF1-9C51-4210-B0B9-DC257B1AC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8444E-7AE7-4084-B34C-703730944B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31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B2DB-B51E-4A7F-8315-B3DA556EE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886123-EA4A-4F27-A42B-125EC54792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BEA00E-C3F5-4E6D-B434-C533186292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CA085A-5AA4-4C87-B011-1E0EE27CA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95E97-9388-4AA1-9DA8-97E2FB023E1C}" type="datetimeFigureOut">
              <a:rPr lang="en-GB" smtClean="0"/>
              <a:t>19/09/2022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827000-7C06-44ED-A08F-A65E9B351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36ECBC-A1ED-4864-BED1-C5E37D018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8444E-7AE7-4084-B34C-703730944B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56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AE0A9-C270-470A-971C-D63BE51AB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B935F9-C711-4308-BC83-F3E67DDE7E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CEECC-0829-4269-8E93-9991A4EA0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95E97-9388-4AA1-9DA8-97E2FB023E1C}" type="datetimeFigureOut">
              <a:rPr lang="en-GB" smtClean="0"/>
              <a:t>19/09/2022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A35069-8936-4999-91B5-F921FC52B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9E5FC-C508-44BE-8689-2C1CAB484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8444E-7AE7-4084-B34C-703730944B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250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D1AE1A-CC70-42A7-B23F-C1851EF5D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A8A346-5AB6-4FDF-96DB-D945D4B8C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65D81D-323D-47D6-B6CD-21274A005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95E97-9388-4AA1-9DA8-97E2FB023E1C}" type="datetimeFigureOut">
              <a:rPr lang="en-GB" smtClean="0"/>
              <a:t>19/09/2022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710DAF-ED86-4800-9526-674BF1D3D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88E710-F945-4C57-B0DB-C2E30CB01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8444E-7AE7-4084-B34C-703730944B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682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CBF94A-902D-401C-A67E-AE2E35207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4D8E68-9A31-4D19-922E-810BFD7DCA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DB6F61-4FC1-4CE8-B6D0-A0C0488BF8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395E97-9388-4AA1-9DA8-97E2FB023E1C}" type="datetimeFigureOut">
              <a:rPr lang="en-GB" smtClean="0"/>
              <a:t>19/09/2022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D79B4-4805-4BDF-916C-8063F90BE3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360680-3547-4B56-BA42-1DF2D58E9C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E8444E-7AE7-4084-B34C-703730944B3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660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alz.12767" TargetMode="External"/><Relationship Id="rId2" Type="http://schemas.openxmlformats.org/officeDocument/2006/relationships/hyperlink" Target="https://alz-journals.onlinelibrary.wiley.com/doi/10.1002/alz.12767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urved section of an athletics track in a sport stadium">
            <a:extLst>
              <a:ext uri="{FF2B5EF4-FFF2-40B4-BE49-F238E27FC236}">
                <a16:creationId xmlns:a16="http://schemas.microsoft.com/office/drawing/2014/main" id="{4D9B8AD0-F407-4486-BCF1-A34CAD8615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54" b="3977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76B1A2-722F-47D3-A9BF-126C942BBF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Older Athletes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DD2F4A-E55A-4012-A778-A427754D58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Nutritional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3938843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ADB56C-BA56-4D1E-A42A-A07A47444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363C6-391A-47B3-8893-2DE24A301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9934"/>
            <a:ext cx="10515600" cy="1341634"/>
          </a:xfrm>
        </p:spPr>
        <p:txBody>
          <a:bodyPr>
            <a:normAutofit/>
          </a:bodyPr>
          <a:lstStyle/>
          <a:p>
            <a:r>
              <a:rPr lang="en-GB" sz="4000" dirty="0"/>
              <a:t>A Growing population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056F28-48C5-48D6-8080-A1FE5FF6BA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36" r="28471"/>
          <a:stretch/>
        </p:blipFill>
        <p:spPr>
          <a:xfrm>
            <a:off x="7992976" y="1843283"/>
            <a:ext cx="3374810" cy="4285807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170E01-6C9A-43F7-80A7-009DD00AB3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5066307"/>
              </p:ext>
            </p:extLst>
          </p:nvPr>
        </p:nvGraphicFramePr>
        <p:xfrm>
          <a:off x="831987" y="1843283"/>
          <a:ext cx="6803753" cy="4285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5515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AADB56C-BA56-4D1E-A42A-A07A47444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8B88F0-DC8A-41BF-AA2C-EE0C72681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9934"/>
            <a:ext cx="10515600" cy="1341634"/>
          </a:xfrm>
        </p:spPr>
        <p:txBody>
          <a:bodyPr>
            <a:normAutofit/>
          </a:bodyPr>
          <a:lstStyle/>
          <a:p>
            <a:r>
              <a:rPr lang="en-GB" sz="4000" dirty="0"/>
              <a:t>DRV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6EEFB0-35E7-4602-B286-EF2828B147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08" r="18531" b="2"/>
          <a:stretch/>
        </p:blipFill>
        <p:spPr>
          <a:xfrm>
            <a:off x="7992976" y="1843283"/>
            <a:ext cx="3374810" cy="4285807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02C13B-7498-4199-96C1-756456E85D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8369302"/>
              </p:ext>
            </p:extLst>
          </p:nvPr>
        </p:nvGraphicFramePr>
        <p:xfrm>
          <a:off x="831987" y="1843283"/>
          <a:ext cx="6803753" cy="4285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0411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13F10-4187-4A1D-BEA9-D7BFAE33D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dirty="0"/>
              <a:t>Calculation of Energy Requirements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39DC66-9393-4299-BBBC-A19A00D21F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0784200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7475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1CB01-45BF-4D1E-AE77-DA8C3F8B2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100" dirty="0">
                <a:solidFill>
                  <a:schemeClr val="accent5"/>
                </a:solidFill>
              </a:rPr>
              <a:t>Physiological Changes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BB7F87-0335-4ADC-AFB9-A9BCCD5A3D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2126035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5960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0D443-26D0-70D4-AA7E-40BEF311B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the literature suggest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444EC-80C2-3AD2-216A-749FA72F8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loss of muscle</a:t>
            </a:r>
          </a:p>
          <a:p>
            <a:r>
              <a:rPr lang="en-GB" dirty="0"/>
              <a:t>Not meeting protein requirements</a:t>
            </a:r>
          </a:p>
          <a:p>
            <a:r>
              <a:rPr lang="en-GB" dirty="0"/>
              <a:t>Decreased absorption of some nutrients</a:t>
            </a:r>
          </a:p>
          <a:p>
            <a:r>
              <a:rPr lang="en-GB" dirty="0"/>
              <a:t>A requirement to increase physical activity</a:t>
            </a:r>
          </a:p>
          <a:p>
            <a:endParaRPr lang="en-GB" dirty="0"/>
          </a:p>
          <a:p>
            <a:r>
              <a:rPr lang="en-GB" dirty="0"/>
              <a:t>There is plenty of research being conducted</a:t>
            </a:r>
          </a:p>
        </p:txBody>
      </p:sp>
    </p:spTree>
    <p:extLst>
      <p:ext uri="{BB962C8B-B14F-4D97-AF65-F5344CB8AC3E}">
        <p14:creationId xmlns:p14="http://schemas.microsoft.com/office/powerpoint/2010/main" val="3236366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97CC2-03E8-42DE-88FF-45884FE17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100" dirty="0">
                <a:solidFill>
                  <a:schemeClr val="accent5"/>
                </a:solidFill>
              </a:rPr>
              <a:t>Carbohydrate and fat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4D4464-6E8C-49A6-8275-2C775D0FA1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8950242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2278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ECE4C7-1747-480C-BD41-F1C0CD403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Protein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3B537-F3FB-4767-8C12-573DF44836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500" dirty="0">
                <a:solidFill>
                  <a:schemeClr val="tx2"/>
                </a:solidFill>
              </a:rPr>
              <a:t>This is being researched across the globe</a:t>
            </a:r>
          </a:p>
          <a:p>
            <a:endParaRPr lang="en-GB" sz="1500" dirty="0">
              <a:solidFill>
                <a:schemeClr val="tx2"/>
              </a:solidFill>
            </a:endParaRPr>
          </a:p>
          <a:p>
            <a:r>
              <a:rPr lang="en-GB" sz="1500" dirty="0">
                <a:solidFill>
                  <a:schemeClr val="tx2"/>
                </a:solidFill>
              </a:rPr>
              <a:t>There is a decline in muscle mass and an increase in protein turnover</a:t>
            </a:r>
          </a:p>
          <a:p>
            <a:endParaRPr lang="en-GB" sz="1500" dirty="0">
              <a:solidFill>
                <a:schemeClr val="tx2"/>
              </a:solidFill>
            </a:endParaRPr>
          </a:p>
          <a:p>
            <a:r>
              <a:rPr lang="en-GB" sz="1500" dirty="0">
                <a:solidFill>
                  <a:schemeClr val="tx2"/>
                </a:solidFill>
              </a:rPr>
              <a:t>Less use of protein as a fuel (Weir et al, 2002)</a:t>
            </a:r>
          </a:p>
          <a:p>
            <a:endParaRPr lang="en-GB" sz="1500" dirty="0">
              <a:solidFill>
                <a:schemeClr val="tx2"/>
              </a:solidFill>
            </a:endParaRPr>
          </a:p>
          <a:p>
            <a:r>
              <a:rPr lang="en-GB" sz="1500" dirty="0">
                <a:solidFill>
                  <a:schemeClr val="tx2"/>
                </a:solidFill>
              </a:rPr>
              <a:t>Current DRV 0.8g/kg – evidence suggests 1 – 1.25g/kg is required</a:t>
            </a:r>
          </a:p>
          <a:p>
            <a:endParaRPr lang="en-GB" sz="1500" dirty="0">
              <a:solidFill>
                <a:schemeClr val="tx2"/>
              </a:solidFill>
            </a:endParaRPr>
          </a:p>
          <a:p>
            <a:r>
              <a:rPr lang="en-GB" sz="1500" dirty="0">
                <a:solidFill>
                  <a:schemeClr val="tx2"/>
                </a:solidFill>
              </a:rPr>
              <a:t>Some older people struggle with increased protein in the diet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Dumbbell">
            <a:extLst>
              <a:ext uri="{FF2B5EF4-FFF2-40B4-BE49-F238E27FC236}">
                <a16:creationId xmlns:a16="http://schemas.microsoft.com/office/drawing/2014/main" id="{28EC8658-E2DA-4AFE-97F3-9944708AA3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969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D6E3B-8874-91F5-0909-DBCEF3BA9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A0A13-2588-7264-AA66-FD720C530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There is so much – our very own Dr Peter Herbert has published extensively</a:t>
            </a:r>
          </a:p>
          <a:p>
            <a:r>
              <a:rPr lang="en-GB" dirty="0"/>
              <a:t>Here is a flavour!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Herbert P.</a:t>
            </a: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 Promoting exercise in older people to support healthy ageing. Nurs Stand. 2022 Jan 27. doi: 10.7748/ns.2022.e11787. Epub ahead of print. PMID: 35156355.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Hayes LD, </a:t>
            </a:r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Herbert P</a:t>
            </a: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, Sculthorpe NF, Grace FM. Short-Term and Lifelong Exercise Training Lowers Inflammatory Mediators in Older Men. Front Physiol. 2021 Aug 20;12:702248.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Herbert P,</a:t>
            </a: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 Hayes LD, Beaumont AJ, Grace FM, Sculthorpe NF. Six weeks of high intensity interval training (HIIT) facilitates a four year preservation of aerobic capacity in sedentary older males: A reunion study. Exp Gerontol. 2021 Jul 15;150:111373.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616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9C83B4-CCB6-412E-B7FF-BA0CF31B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BA989C-D286-48D4-B3F1-84F3CBF09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E15C00-2C26-4A9E-A8D7-08AE39259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541007"/>
            <a:ext cx="3401568" cy="3775985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Kidney function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8925B56-689F-4DFB-8FD0-9BB9D8DE8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179493" cy="2385844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9233DCD-C902-4E2F-ABB5-F2498FBB5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25B7C80-EAF5-443A-8461-946150B5C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8CD3602-8169-45DE-B122-457CF0F102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73D416A-6D94-4560-9975-67C1FD20E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7EE5FDC-1EEC-4871-BD9E-EF321D5F8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453321" y="4487852"/>
            <a:ext cx="2747353" cy="2375262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DE1D26D-7254-43D9-9405-A77E66782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8F69F4-6E29-4950-A92E-ADD768EC8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A0AEE0D-D2B5-4616-8383-D61A58F06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EA69949-F890-4A2C-84CB-7F0EAF6BD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F2DFA2-7155-4FB1-8FC1-B63336D23D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9232118"/>
              </p:ext>
            </p:extLst>
          </p:nvPr>
        </p:nvGraphicFramePr>
        <p:xfrm>
          <a:off x="5641614" y="955653"/>
          <a:ext cx="5747085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09283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vocado cut in half on green background">
            <a:extLst>
              <a:ext uri="{FF2B5EF4-FFF2-40B4-BE49-F238E27FC236}">
                <a16:creationId xmlns:a16="http://schemas.microsoft.com/office/drawing/2014/main" id="{8F169888-A6FC-44E6-BB57-F27C474317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525" b="320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D387C-C510-46B8-8C97-2BB9516EF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Micro nutrients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2F0A3-5081-4803-8634-49D961C45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Some evidence that older athletes have higher requirements</a:t>
            </a:r>
          </a:p>
        </p:txBody>
      </p:sp>
    </p:spTree>
    <p:extLst>
      <p:ext uri="{BB962C8B-B14F-4D97-AF65-F5344CB8AC3E}">
        <p14:creationId xmlns:p14="http://schemas.microsoft.com/office/powerpoint/2010/main" val="238348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57C97D-47CE-43DE-8CFF-60B2E3586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600" dirty="0"/>
              <a:t>Changes to requirements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62D51-71E7-46A5-847A-8C33E15EA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This may be due to age related nutrient absorption – B12 is particular problem and may be exacerbated if they are taking some diabetes medication in particular Metformin</a:t>
            </a:r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Pernicious anaemia can result – increased requirements</a:t>
            </a:r>
          </a:p>
          <a:p>
            <a:endParaRPr lang="en-GB" sz="2200" dirty="0"/>
          </a:p>
          <a:p>
            <a:r>
              <a:rPr lang="en-GB" sz="2200" dirty="0"/>
              <a:t>Vitamin C  - little evidence to suggest this changes with age</a:t>
            </a:r>
          </a:p>
        </p:txBody>
      </p:sp>
    </p:spTree>
    <p:extLst>
      <p:ext uri="{BB962C8B-B14F-4D97-AF65-F5344CB8AC3E}">
        <p14:creationId xmlns:p14="http://schemas.microsoft.com/office/powerpoint/2010/main" val="9315864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6D687-2BFE-EF99-CDCC-F8FCA239E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 to Alzheimer's and vitamin supplements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1638D-303B-F048-1F2A-4DC5A23C0A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Never been very much evidence – this is a new study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https://alz-journals.onlinelibrary.wiley.com/doi/10.1002/alz.12767</a:t>
            </a:r>
            <a:endParaRPr lang="en-GB" dirty="0"/>
          </a:p>
          <a:p>
            <a:endParaRPr lang="en-GB" dirty="0"/>
          </a:p>
          <a:p>
            <a:r>
              <a:rPr lang="en-GB" sz="2400" b="0" i="0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Baker, LD, Manson, JE, Rapp, SR, et al. </a:t>
            </a:r>
            <a:r>
              <a:rPr lang="en-GB" sz="2400" dirty="0">
                <a:solidFill>
                  <a:srgbClr val="1C1D1E"/>
                </a:solidFill>
                <a:latin typeface="Open Sans" panose="020B0606030504020204" pitchFamily="34" charset="0"/>
              </a:rPr>
              <a:t>(2022) </a:t>
            </a:r>
            <a:r>
              <a:rPr lang="en-GB" sz="2400" b="0" i="0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Effects of cocoa extract and a multivitamin on cognitive function: A randomized clinical trial. </a:t>
            </a:r>
            <a:r>
              <a:rPr lang="en-GB" sz="2400" b="0" i="1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Alzheimer's Dement</a:t>
            </a:r>
            <a:r>
              <a:rPr lang="en-GB" sz="2400" dirty="0">
                <a:solidFill>
                  <a:srgbClr val="1C1D1E"/>
                </a:solidFill>
                <a:latin typeface="Open Sans" panose="020B0606030504020204" pitchFamily="34" charset="0"/>
              </a:rPr>
              <a:t>, pp.</a:t>
            </a:r>
            <a:r>
              <a:rPr lang="en-GB" sz="2400" b="0" i="0" dirty="0">
                <a:solidFill>
                  <a:srgbClr val="1C1D1E"/>
                </a:solidFill>
                <a:effectLst/>
                <a:latin typeface="Open Sans" panose="020B0606030504020204" pitchFamily="34" charset="0"/>
              </a:rPr>
              <a:t> 1- 12. </a:t>
            </a:r>
            <a:r>
              <a:rPr lang="en-GB" sz="2400" b="0" i="0" u="none" strike="noStrike" dirty="0">
                <a:solidFill>
                  <a:srgbClr val="4A0D66"/>
                </a:solidFill>
                <a:effectLst/>
                <a:latin typeface="Open Sans" panose="020B0606030504020204" pitchFamily="34" charset="0"/>
                <a:hlinkClick r:id="rId3"/>
              </a:rPr>
              <a:t>https://doi.org/10.1002/alz.12767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47963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35D20-51BC-43F7-8C87-BC377A3A8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Vitamin D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B8E210-D2A5-460A-B412-4E426681FE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9170136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73473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EDEFB-548B-435A-994C-274D4DD88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accent5"/>
                </a:solidFill>
              </a:rPr>
              <a:t>Calcium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5E7D25-F04C-41F8-8AA9-F6721E278C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8589497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53428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32A11-85DA-4B7C-A919-83A08FD48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accent5"/>
                </a:solidFill>
              </a:rPr>
              <a:t>Fluids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0922C6-4C4D-41C6-AE70-A0053A66CB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4504876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20710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8F05C-2496-4873-B944-3743820AE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accent5"/>
                </a:solidFill>
              </a:rPr>
              <a:t>Practical tips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CE778C-65E1-4EA8-B152-11B0FD3418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3529097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97023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2933</TotalTime>
  <Words>766</Words>
  <Application>Microsoft Office PowerPoint</Application>
  <PresentationFormat>Widescreen</PresentationFormat>
  <Paragraphs>84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Lato</vt:lpstr>
      <vt:lpstr>Open Sans</vt:lpstr>
      <vt:lpstr>Office Theme</vt:lpstr>
      <vt:lpstr>Older Athletes</vt:lpstr>
      <vt:lpstr>A Growing population</vt:lpstr>
      <vt:lpstr>DRV</vt:lpstr>
      <vt:lpstr>Calculation of Energy Requirements</vt:lpstr>
      <vt:lpstr>Physiological Changes</vt:lpstr>
      <vt:lpstr>What does the literature suggest ?</vt:lpstr>
      <vt:lpstr>Carbohydrate and fat</vt:lpstr>
      <vt:lpstr>Protein</vt:lpstr>
      <vt:lpstr>The literature</vt:lpstr>
      <vt:lpstr>Kidney function</vt:lpstr>
      <vt:lpstr>Micro nutrients</vt:lpstr>
      <vt:lpstr>Changes to requirements</vt:lpstr>
      <vt:lpstr>Link to Alzheimer's and vitamin supplements</vt:lpstr>
      <vt:lpstr>Vitamin D</vt:lpstr>
      <vt:lpstr>Calcium</vt:lpstr>
      <vt:lpstr>Fluids</vt:lpstr>
      <vt:lpstr>Practical tips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Older Athletes</dc:title>
  <dc:creator>Chris Cashin</dc:creator>
  <cp:lastModifiedBy>Chris Cashin</cp:lastModifiedBy>
  <cp:revision>3</cp:revision>
  <dcterms:created xsi:type="dcterms:W3CDTF">2021-09-25T13:44:32Z</dcterms:created>
  <dcterms:modified xsi:type="dcterms:W3CDTF">2022-09-21T13:15:25Z</dcterms:modified>
</cp:coreProperties>
</file>