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2" r:id="rId6"/>
    <p:sldId id="273" r:id="rId7"/>
    <p:sldId id="274"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2" autoAdjust="0"/>
    <p:restoredTop sz="94660"/>
  </p:normalViewPr>
  <p:slideViewPr>
    <p:cSldViewPr snapToGrid="0">
      <p:cViewPr>
        <p:scale>
          <a:sx n="200" d="100"/>
          <a:sy n="200" d="100"/>
        </p:scale>
        <p:origin x="1248" y="15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7F1460-CD68-43FE-B00B-A49C2BDBA6E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989FA0C-CB27-4A28-A936-3232BF41A387}">
      <dgm:prSet/>
      <dgm:spPr/>
      <dgm:t>
        <a:bodyPr/>
        <a:lstStyle/>
        <a:p>
          <a:r>
            <a:rPr lang="en-GB" b="1" u="sng" dirty="0"/>
            <a:t>Political</a:t>
          </a:r>
          <a:r>
            <a:rPr lang="en-GB" dirty="0"/>
            <a:t>: Politically, after decades of internal conflict, Colombia has made significant progress towards peace and stability in recent years, However, there are also concerns about political stability due to corruption and the existence of illegal armed groupings.</a:t>
          </a:r>
          <a:endParaRPr lang="en-US" dirty="0"/>
        </a:p>
      </dgm:t>
    </dgm:pt>
    <dgm:pt modelId="{7B8C9D14-F571-4D94-89AC-2F61DF102022}" type="parTrans" cxnId="{D36828E3-83B8-4651-9621-1434F0FA8676}">
      <dgm:prSet/>
      <dgm:spPr/>
      <dgm:t>
        <a:bodyPr/>
        <a:lstStyle/>
        <a:p>
          <a:endParaRPr lang="en-US"/>
        </a:p>
      </dgm:t>
    </dgm:pt>
    <dgm:pt modelId="{1488EB1D-9595-4472-AACC-4376A3083EF4}" type="sibTrans" cxnId="{D36828E3-83B8-4651-9621-1434F0FA8676}">
      <dgm:prSet/>
      <dgm:spPr/>
      <dgm:t>
        <a:bodyPr/>
        <a:lstStyle/>
        <a:p>
          <a:endParaRPr lang="en-US"/>
        </a:p>
      </dgm:t>
    </dgm:pt>
    <dgm:pt modelId="{FF8FAFCB-02BA-472A-9B6F-E9F5A57BD7E7}">
      <dgm:prSet/>
      <dgm:spPr/>
      <dgm:t>
        <a:bodyPr/>
        <a:lstStyle/>
        <a:p>
          <a:r>
            <a:rPr lang="en-GB" b="1" u="sng" dirty="0"/>
            <a:t>Economic</a:t>
          </a:r>
          <a:r>
            <a:rPr lang="en-GB" dirty="0"/>
            <a:t>: High inequality, a big informal sector, and low productivity poses significant challenges to Colombia's growing economy. The country's economy is very sensitive fluctuations in global commodity prices due to its reliance on commodity exports.</a:t>
          </a:r>
          <a:endParaRPr lang="en-US" dirty="0"/>
        </a:p>
      </dgm:t>
    </dgm:pt>
    <dgm:pt modelId="{EB7CA2BD-C1E0-4CE2-9FE2-D45E8600B9DB}" type="parTrans" cxnId="{47BBA34C-1CBA-4706-98BE-E1EC3677BFF5}">
      <dgm:prSet/>
      <dgm:spPr/>
      <dgm:t>
        <a:bodyPr/>
        <a:lstStyle/>
        <a:p>
          <a:endParaRPr lang="en-US"/>
        </a:p>
      </dgm:t>
    </dgm:pt>
    <dgm:pt modelId="{F32DE6AF-E6DD-45F3-9369-E5A1A5A5C931}" type="sibTrans" cxnId="{47BBA34C-1CBA-4706-98BE-E1EC3677BFF5}">
      <dgm:prSet/>
      <dgm:spPr/>
      <dgm:t>
        <a:bodyPr/>
        <a:lstStyle/>
        <a:p>
          <a:endParaRPr lang="en-US"/>
        </a:p>
      </dgm:t>
    </dgm:pt>
    <dgm:pt modelId="{9E457CE5-F30F-4E41-8E84-E0DFBD492306}">
      <dgm:prSet/>
      <dgm:spPr/>
      <dgm:t>
        <a:bodyPr/>
        <a:lstStyle/>
        <a:p>
          <a:r>
            <a:rPr lang="en-GB" b="1" u="sng" dirty="0"/>
            <a:t>Social</a:t>
          </a:r>
          <a:r>
            <a:rPr lang="en-GB" dirty="0"/>
            <a:t>: Companies doing business in Colombia should respect the country's diverse people and its unique set of customs. While poverty and inequality have decreased, access to education and healthcare have increased substantially in recent years.</a:t>
          </a:r>
          <a:endParaRPr lang="en-US" dirty="0"/>
        </a:p>
      </dgm:t>
    </dgm:pt>
    <dgm:pt modelId="{31DB93F3-067E-40E0-8025-5323E060FEB7}" type="parTrans" cxnId="{A1FB89DF-AC25-422C-A946-A1CD23FA20AB}">
      <dgm:prSet/>
      <dgm:spPr/>
      <dgm:t>
        <a:bodyPr/>
        <a:lstStyle/>
        <a:p>
          <a:endParaRPr lang="en-US"/>
        </a:p>
      </dgm:t>
    </dgm:pt>
    <dgm:pt modelId="{4945C8AC-AD17-4786-A7A3-2C306DD48EA0}" type="sibTrans" cxnId="{A1FB89DF-AC25-422C-A946-A1CD23FA20AB}">
      <dgm:prSet/>
      <dgm:spPr/>
      <dgm:t>
        <a:bodyPr/>
        <a:lstStyle/>
        <a:p>
          <a:endParaRPr lang="en-US"/>
        </a:p>
      </dgm:t>
    </dgm:pt>
    <dgm:pt modelId="{62B14C4A-D123-4D76-8152-F5FE7A3D2A96}">
      <dgm:prSet/>
      <dgm:spPr/>
      <dgm:t>
        <a:bodyPr/>
        <a:lstStyle/>
        <a:p>
          <a:r>
            <a:rPr lang="en-GB" b="1" u="sng" dirty="0"/>
            <a:t>Technological</a:t>
          </a:r>
          <a:r>
            <a:rPr lang="en-GB" dirty="0"/>
            <a:t>: Colombia has made significant technical advancements in recent years. Especially with respect to internet availability and research and development funding. However, there are still areas that need improv, as it is with digital literacy and access to technology in rural Apolitical Economic areas. </a:t>
          </a:r>
          <a:endParaRPr lang="en-US" dirty="0"/>
        </a:p>
      </dgm:t>
    </dgm:pt>
    <dgm:pt modelId="{005C7997-0064-4312-8699-253D774A6AA0}" type="parTrans" cxnId="{AB442D96-D4E8-41DE-8782-51F5A37F68DE}">
      <dgm:prSet/>
      <dgm:spPr/>
      <dgm:t>
        <a:bodyPr/>
        <a:lstStyle/>
        <a:p>
          <a:endParaRPr lang="en-US"/>
        </a:p>
      </dgm:t>
    </dgm:pt>
    <dgm:pt modelId="{F708312C-654D-4AF2-B43E-C431F2B90354}" type="sibTrans" cxnId="{AB442D96-D4E8-41DE-8782-51F5A37F68DE}">
      <dgm:prSet/>
      <dgm:spPr/>
      <dgm:t>
        <a:bodyPr/>
        <a:lstStyle/>
        <a:p>
          <a:endParaRPr lang="en-US"/>
        </a:p>
      </dgm:t>
    </dgm:pt>
    <dgm:pt modelId="{F067AB88-6E75-48E9-B381-4DCB2DDF4F71}">
      <dgm:prSet/>
      <dgm:spPr/>
      <dgm:t>
        <a:bodyPr/>
        <a:lstStyle/>
        <a:p>
          <a:r>
            <a:rPr lang="en-GB" b="1" u="sng" dirty="0"/>
            <a:t>Legal</a:t>
          </a:r>
          <a:r>
            <a:rPr lang="en-GB" dirty="0"/>
            <a:t>: Because of the complexity of Colombia's legal system, businesses should </a:t>
          </a:r>
          <a:r>
            <a:rPr lang="en-US" dirty="0"/>
            <a:t>investigate</a:t>
          </a:r>
          <a:r>
            <a:rPr lang="en-GB" dirty="0"/>
            <a:t> the country thoroughly before establishing operations there. Even if intellectual property protection laws in the nation have strengthened considerably in recent years, corruption is still a serious </a:t>
          </a:r>
          <a:r>
            <a:rPr lang="en-US" dirty="0"/>
            <a:t>concern.</a:t>
          </a:r>
        </a:p>
      </dgm:t>
    </dgm:pt>
    <dgm:pt modelId="{3AA337C2-2F2A-48CC-8854-A75D62638903}" type="parTrans" cxnId="{8AD42EBF-43E3-4208-9D04-80F2A38A5332}">
      <dgm:prSet/>
      <dgm:spPr/>
      <dgm:t>
        <a:bodyPr/>
        <a:lstStyle/>
        <a:p>
          <a:endParaRPr lang="en-US"/>
        </a:p>
      </dgm:t>
    </dgm:pt>
    <dgm:pt modelId="{9EF63CDF-0E92-4088-BFCD-1913005D8ED9}" type="sibTrans" cxnId="{8AD42EBF-43E3-4208-9D04-80F2A38A5332}">
      <dgm:prSet/>
      <dgm:spPr/>
      <dgm:t>
        <a:bodyPr/>
        <a:lstStyle/>
        <a:p>
          <a:endParaRPr lang="en-US"/>
        </a:p>
      </dgm:t>
    </dgm:pt>
    <dgm:pt modelId="{E88CEB91-535B-4E7E-B0F7-B6C5FB57C334}">
      <dgm:prSet/>
      <dgm:spPr/>
      <dgm:t>
        <a:bodyPr/>
        <a:lstStyle/>
        <a:p>
          <a:r>
            <a:rPr lang="en-GB" b="1" u="sng" dirty="0"/>
            <a:t>Environmental</a:t>
          </a:r>
          <a:r>
            <a:rPr lang="en-GB" dirty="0"/>
            <a:t>: Colombia is a significant environmental component since it is home to many plants and animal species. There have </a:t>
          </a:r>
          <a:r>
            <a:rPr lang="en-US" dirty="0"/>
            <a:t>been</a:t>
          </a:r>
          <a:r>
            <a:rPr lang="en-GB" dirty="0"/>
            <a:t> significant t improvements in environmental protection in recent years, but the country is still vulnerable to severe dangers eluding deforestation and illegal mining.</a:t>
          </a:r>
          <a:endParaRPr lang="en-US" dirty="0"/>
        </a:p>
      </dgm:t>
    </dgm:pt>
    <dgm:pt modelId="{D30E4C6D-B42B-4A49-BBAB-EC308862BA2F}" type="parTrans" cxnId="{62EFF967-D2AC-4EF4-9838-553A005C3484}">
      <dgm:prSet/>
      <dgm:spPr/>
      <dgm:t>
        <a:bodyPr/>
        <a:lstStyle/>
        <a:p>
          <a:endParaRPr lang="en-US"/>
        </a:p>
      </dgm:t>
    </dgm:pt>
    <dgm:pt modelId="{028DA397-A472-4AE4-8C08-3E0906194986}" type="sibTrans" cxnId="{62EFF967-D2AC-4EF4-9838-553A005C3484}">
      <dgm:prSet/>
      <dgm:spPr/>
      <dgm:t>
        <a:bodyPr/>
        <a:lstStyle/>
        <a:p>
          <a:endParaRPr lang="en-US"/>
        </a:p>
      </dgm:t>
    </dgm:pt>
    <dgm:pt modelId="{18FE817F-E4F0-47C8-8B63-2A38332E697D}" type="pres">
      <dgm:prSet presAssocID="{177F1460-CD68-43FE-B00B-A49C2BDBA6EF}" presName="linear" presStyleCnt="0">
        <dgm:presLayoutVars>
          <dgm:animLvl val="lvl"/>
          <dgm:resizeHandles val="exact"/>
        </dgm:presLayoutVars>
      </dgm:prSet>
      <dgm:spPr/>
    </dgm:pt>
    <dgm:pt modelId="{5ABE4466-2E1F-48C4-AE01-EF81DA498D61}" type="pres">
      <dgm:prSet presAssocID="{C989FA0C-CB27-4A28-A936-3232BF41A387}" presName="parentText" presStyleLbl="node1" presStyleIdx="0" presStyleCnt="6">
        <dgm:presLayoutVars>
          <dgm:chMax val="0"/>
          <dgm:bulletEnabled val="1"/>
        </dgm:presLayoutVars>
      </dgm:prSet>
      <dgm:spPr/>
    </dgm:pt>
    <dgm:pt modelId="{471D9899-123E-44A3-BB8B-2FABAFC0F169}" type="pres">
      <dgm:prSet presAssocID="{1488EB1D-9595-4472-AACC-4376A3083EF4}" presName="spacer" presStyleCnt="0"/>
      <dgm:spPr/>
    </dgm:pt>
    <dgm:pt modelId="{8A083BB0-90AD-458A-A149-02ABEA469FEB}" type="pres">
      <dgm:prSet presAssocID="{FF8FAFCB-02BA-472A-9B6F-E9F5A57BD7E7}" presName="parentText" presStyleLbl="node1" presStyleIdx="1" presStyleCnt="6">
        <dgm:presLayoutVars>
          <dgm:chMax val="0"/>
          <dgm:bulletEnabled val="1"/>
        </dgm:presLayoutVars>
      </dgm:prSet>
      <dgm:spPr/>
    </dgm:pt>
    <dgm:pt modelId="{73160DA6-9C07-4BB6-81DB-529BAC66ADB8}" type="pres">
      <dgm:prSet presAssocID="{F32DE6AF-E6DD-45F3-9369-E5A1A5A5C931}" presName="spacer" presStyleCnt="0"/>
      <dgm:spPr/>
    </dgm:pt>
    <dgm:pt modelId="{E8133A6A-4A23-408E-A095-AEC1D697D7F3}" type="pres">
      <dgm:prSet presAssocID="{9E457CE5-F30F-4E41-8E84-E0DFBD492306}" presName="parentText" presStyleLbl="node1" presStyleIdx="2" presStyleCnt="6">
        <dgm:presLayoutVars>
          <dgm:chMax val="0"/>
          <dgm:bulletEnabled val="1"/>
        </dgm:presLayoutVars>
      </dgm:prSet>
      <dgm:spPr/>
    </dgm:pt>
    <dgm:pt modelId="{982C052F-F869-4E26-9E37-52BBBFD55D39}" type="pres">
      <dgm:prSet presAssocID="{4945C8AC-AD17-4786-A7A3-2C306DD48EA0}" presName="spacer" presStyleCnt="0"/>
      <dgm:spPr/>
    </dgm:pt>
    <dgm:pt modelId="{DE72BCDA-2C72-4E56-87B8-D01565930DCE}" type="pres">
      <dgm:prSet presAssocID="{62B14C4A-D123-4D76-8152-F5FE7A3D2A96}" presName="parentText" presStyleLbl="node1" presStyleIdx="3" presStyleCnt="6">
        <dgm:presLayoutVars>
          <dgm:chMax val="0"/>
          <dgm:bulletEnabled val="1"/>
        </dgm:presLayoutVars>
      </dgm:prSet>
      <dgm:spPr/>
    </dgm:pt>
    <dgm:pt modelId="{A1EC2009-B3AA-4E6B-9E3C-6CE3C1450682}" type="pres">
      <dgm:prSet presAssocID="{F708312C-654D-4AF2-B43E-C431F2B90354}" presName="spacer" presStyleCnt="0"/>
      <dgm:spPr/>
    </dgm:pt>
    <dgm:pt modelId="{AEC7569D-6B81-466F-A410-BCF394AC7B59}" type="pres">
      <dgm:prSet presAssocID="{F067AB88-6E75-48E9-B381-4DCB2DDF4F71}" presName="parentText" presStyleLbl="node1" presStyleIdx="4" presStyleCnt="6">
        <dgm:presLayoutVars>
          <dgm:chMax val="0"/>
          <dgm:bulletEnabled val="1"/>
        </dgm:presLayoutVars>
      </dgm:prSet>
      <dgm:spPr/>
    </dgm:pt>
    <dgm:pt modelId="{E5B9C749-4B57-4D80-B023-1B5CA34EF2D4}" type="pres">
      <dgm:prSet presAssocID="{9EF63CDF-0E92-4088-BFCD-1913005D8ED9}" presName="spacer" presStyleCnt="0"/>
      <dgm:spPr/>
    </dgm:pt>
    <dgm:pt modelId="{D31116ED-DA81-47B8-8C6A-8AC800119B63}" type="pres">
      <dgm:prSet presAssocID="{E88CEB91-535B-4E7E-B0F7-B6C5FB57C334}" presName="parentText" presStyleLbl="node1" presStyleIdx="5" presStyleCnt="6">
        <dgm:presLayoutVars>
          <dgm:chMax val="0"/>
          <dgm:bulletEnabled val="1"/>
        </dgm:presLayoutVars>
      </dgm:prSet>
      <dgm:spPr/>
    </dgm:pt>
  </dgm:ptLst>
  <dgm:cxnLst>
    <dgm:cxn modelId="{54F96A0D-B3AB-4A6D-A44D-DF2CC8FEFDAC}" type="presOf" srcId="{FF8FAFCB-02BA-472A-9B6F-E9F5A57BD7E7}" destId="{8A083BB0-90AD-458A-A149-02ABEA469FEB}" srcOrd="0" destOrd="0" presId="urn:microsoft.com/office/officeart/2005/8/layout/vList2"/>
    <dgm:cxn modelId="{95A2F840-8131-474C-80FB-58567D3D77EA}" type="presOf" srcId="{9E457CE5-F30F-4E41-8E84-E0DFBD492306}" destId="{E8133A6A-4A23-408E-A095-AEC1D697D7F3}" srcOrd="0" destOrd="0" presId="urn:microsoft.com/office/officeart/2005/8/layout/vList2"/>
    <dgm:cxn modelId="{62EFF967-D2AC-4EF4-9838-553A005C3484}" srcId="{177F1460-CD68-43FE-B00B-A49C2BDBA6EF}" destId="{E88CEB91-535B-4E7E-B0F7-B6C5FB57C334}" srcOrd="5" destOrd="0" parTransId="{D30E4C6D-B42B-4A49-BBAB-EC308862BA2F}" sibTransId="{028DA397-A472-4AE4-8C08-3E0906194986}"/>
    <dgm:cxn modelId="{47BBA34C-1CBA-4706-98BE-E1EC3677BFF5}" srcId="{177F1460-CD68-43FE-B00B-A49C2BDBA6EF}" destId="{FF8FAFCB-02BA-472A-9B6F-E9F5A57BD7E7}" srcOrd="1" destOrd="0" parTransId="{EB7CA2BD-C1E0-4CE2-9FE2-D45E8600B9DB}" sibTransId="{F32DE6AF-E6DD-45F3-9369-E5A1A5A5C931}"/>
    <dgm:cxn modelId="{D648F076-8689-495B-BEED-406ABA625F69}" type="presOf" srcId="{E88CEB91-535B-4E7E-B0F7-B6C5FB57C334}" destId="{D31116ED-DA81-47B8-8C6A-8AC800119B63}" srcOrd="0" destOrd="0" presId="urn:microsoft.com/office/officeart/2005/8/layout/vList2"/>
    <dgm:cxn modelId="{AB442D96-D4E8-41DE-8782-51F5A37F68DE}" srcId="{177F1460-CD68-43FE-B00B-A49C2BDBA6EF}" destId="{62B14C4A-D123-4D76-8152-F5FE7A3D2A96}" srcOrd="3" destOrd="0" parTransId="{005C7997-0064-4312-8699-253D774A6AA0}" sibTransId="{F708312C-654D-4AF2-B43E-C431F2B90354}"/>
    <dgm:cxn modelId="{485454AB-183D-4D66-B698-F43028BD2436}" type="presOf" srcId="{F067AB88-6E75-48E9-B381-4DCB2DDF4F71}" destId="{AEC7569D-6B81-466F-A410-BCF394AC7B59}" srcOrd="0" destOrd="0" presId="urn:microsoft.com/office/officeart/2005/8/layout/vList2"/>
    <dgm:cxn modelId="{8AD42EBF-43E3-4208-9D04-80F2A38A5332}" srcId="{177F1460-CD68-43FE-B00B-A49C2BDBA6EF}" destId="{F067AB88-6E75-48E9-B381-4DCB2DDF4F71}" srcOrd="4" destOrd="0" parTransId="{3AA337C2-2F2A-48CC-8854-A75D62638903}" sibTransId="{9EF63CDF-0E92-4088-BFCD-1913005D8ED9}"/>
    <dgm:cxn modelId="{E9FFA1C1-8A62-46C5-A496-BAEB449CB39E}" type="presOf" srcId="{177F1460-CD68-43FE-B00B-A49C2BDBA6EF}" destId="{18FE817F-E4F0-47C8-8B63-2A38332E697D}" srcOrd="0" destOrd="0" presId="urn:microsoft.com/office/officeart/2005/8/layout/vList2"/>
    <dgm:cxn modelId="{6195DAD7-6115-483A-B831-DDD6698C5B4C}" type="presOf" srcId="{62B14C4A-D123-4D76-8152-F5FE7A3D2A96}" destId="{DE72BCDA-2C72-4E56-87B8-D01565930DCE}" srcOrd="0" destOrd="0" presId="urn:microsoft.com/office/officeart/2005/8/layout/vList2"/>
    <dgm:cxn modelId="{54D51FDF-CA1C-452E-A11D-E492D6109B2C}" type="presOf" srcId="{C989FA0C-CB27-4A28-A936-3232BF41A387}" destId="{5ABE4466-2E1F-48C4-AE01-EF81DA498D61}" srcOrd="0" destOrd="0" presId="urn:microsoft.com/office/officeart/2005/8/layout/vList2"/>
    <dgm:cxn modelId="{A1FB89DF-AC25-422C-A946-A1CD23FA20AB}" srcId="{177F1460-CD68-43FE-B00B-A49C2BDBA6EF}" destId="{9E457CE5-F30F-4E41-8E84-E0DFBD492306}" srcOrd="2" destOrd="0" parTransId="{31DB93F3-067E-40E0-8025-5323E060FEB7}" sibTransId="{4945C8AC-AD17-4786-A7A3-2C306DD48EA0}"/>
    <dgm:cxn modelId="{D36828E3-83B8-4651-9621-1434F0FA8676}" srcId="{177F1460-CD68-43FE-B00B-A49C2BDBA6EF}" destId="{C989FA0C-CB27-4A28-A936-3232BF41A387}" srcOrd="0" destOrd="0" parTransId="{7B8C9D14-F571-4D94-89AC-2F61DF102022}" sibTransId="{1488EB1D-9595-4472-AACC-4376A3083EF4}"/>
    <dgm:cxn modelId="{449C51EF-F563-40CE-B4BF-19EF35357A68}" type="presParOf" srcId="{18FE817F-E4F0-47C8-8B63-2A38332E697D}" destId="{5ABE4466-2E1F-48C4-AE01-EF81DA498D61}" srcOrd="0" destOrd="0" presId="urn:microsoft.com/office/officeart/2005/8/layout/vList2"/>
    <dgm:cxn modelId="{10EF9278-3287-41DC-A246-712FB2AFB978}" type="presParOf" srcId="{18FE817F-E4F0-47C8-8B63-2A38332E697D}" destId="{471D9899-123E-44A3-BB8B-2FABAFC0F169}" srcOrd="1" destOrd="0" presId="urn:microsoft.com/office/officeart/2005/8/layout/vList2"/>
    <dgm:cxn modelId="{DD61D715-8EDC-4144-B32A-BBAA2924F466}" type="presParOf" srcId="{18FE817F-E4F0-47C8-8B63-2A38332E697D}" destId="{8A083BB0-90AD-458A-A149-02ABEA469FEB}" srcOrd="2" destOrd="0" presId="urn:microsoft.com/office/officeart/2005/8/layout/vList2"/>
    <dgm:cxn modelId="{8C1D6129-9C5E-4886-A4E0-9DAE31AE99A9}" type="presParOf" srcId="{18FE817F-E4F0-47C8-8B63-2A38332E697D}" destId="{73160DA6-9C07-4BB6-81DB-529BAC66ADB8}" srcOrd="3" destOrd="0" presId="urn:microsoft.com/office/officeart/2005/8/layout/vList2"/>
    <dgm:cxn modelId="{E69EA7C5-9F0A-4597-A30A-0C9990CDC45D}" type="presParOf" srcId="{18FE817F-E4F0-47C8-8B63-2A38332E697D}" destId="{E8133A6A-4A23-408E-A095-AEC1D697D7F3}" srcOrd="4" destOrd="0" presId="urn:microsoft.com/office/officeart/2005/8/layout/vList2"/>
    <dgm:cxn modelId="{D8779831-FB88-498D-AEA1-4A1749D9D1D8}" type="presParOf" srcId="{18FE817F-E4F0-47C8-8B63-2A38332E697D}" destId="{982C052F-F869-4E26-9E37-52BBBFD55D39}" srcOrd="5" destOrd="0" presId="urn:microsoft.com/office/officeart/2005/8/layout/vList2"/>
    <dgm:cxn modelId="{4F27F295-7966-4451-A293-C1D5A924DE12}" type="presParOf" srcId="{18FE817F-E4F0-47C8-8B63-2A38332E697D}" destId="{DE72BCDA-2C72-4E56-87B8-D01565930DCE}" srcOrd="6" destOrd="0" presId="urn:microsoft.com/office/officeart/2005/8/layout/vList2"/>
    <dgm:cxn modelId="{D0FF4918-8607-4ECF-9B92-7D3219517D64}" type="presParOf" srcId="{18FE817F-E4F0-47C8-8B63-2A38332E697D}" destId="{A1EC2009-B3AA-4E6B-9E3C-6CE3C1450682}" srcOrd="7" destOrd="0" presId="urn:microsoft.com/office/officeart/2005/8/layout/vList2"/>
    <dgm:cxn modelId="{4AC4F141-1376-4800-ADDE-A067966BC8D4}" type="presParOf" srcId="{18FE817F-E4F0-47C8-8B63-2A38332E697D}" destId="{AEC7569D-6B81-466F-A410-BCF394AC7B59}" srcOrd="8" destOrd="0" presId="urn:microsoft.com/office/officeart/2005/8/layout/vList2"/>
    <dgm:cxn modelId="{8CCC3CD9-C692-453F-896F-FC71567738B9}" type="presParOf" srcId="{18FE817F-E4F0-47C8-8B63-2A38332E697D}" destId="{E5B9C749-4B57-4D80-B023-1B5CA34EF2D4}" srcOrd="9" destOrd="0" presId="urn:microsoft.com/office/officeart/2005/8/layout/vList2"/>
    <dgm:cxn modelId="{7544D128-335C-4189-8AA5-C0F2FB4C59CD}" type="presParOf" srcId="{18FE817F-E4F0-47C8-8B63-2A38332E697D}" destId="{D31116ED-DA81-47B8-8C6A-8AC800119B63}"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BE4466-2E1F-48C4-AE01-EF81DA498D61}">
      <dsp:nvSpPr>
        <dsp:cNvPr id="0" name=""/>
        <dsp:cNvSpPr/>
      </dsp:nvSpPr>
      <dsp:spPr>
        <a:xfrm>
          <a:off x="0" y="397849"/>
          <a:ext cx="6282889" cy="604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u="sng" kern="1200" dirty="0"/>
            <a:t>Political</a:t>
          </a:r>
          <a:r>
            <a:rPr lang="en-GB" sz="1100" kern="1200" dirty="0"/>
            <a:t>: Politically, after decades of internal conflict, Colombia has made significant progress towards peace and stability in recent years, However, there are also concerns about political stability due to corruption and the existence of illegal armed groupings.</a:t>
          </a:r>
          <a:endParaRPr lang="en-US" sz="1100" kern="1200" dirty="0"/>
        </a:p>
      </dsp:txBody>
      <dsp:txXfrm>
        <a:off x="29528" y="427377"/>
        <a:ext cx="6223833" cy="545834"/>
      </dsp:txXfrm>
    </dsp:sp>
    <dsp:sp modelId="{8A083BB0-90AD-458A-A149-02ABEA469FEB}">
      <dsp:nvSpPr>
        <dsp:cNvPr id="0" name=""/>
        <dsp:cNvSpPr/>
      </dsp:nvSpPr>
      <dsp:spPr>
        <a:xfrm>
          <a:off x="0" y="1034419"/>
          <a:ext cx="6282889" cy="604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u="sng" kern="1200" dirty="0"/>
            <a:t>Economic</a:t>
          </a:r>
          <a:r>
            <a:rPr lang="en-GB" sz="1100" kern="1200" dirty="0"/>
            <a:t>: High inequality, a big informal sector, and low productivity poses significant challenges to Colombia's growing economy. The country's economy is very sensitive fluctuations in global commodity prices due to its reliance on commodity exports.</a:t>
          </a:r>
          <a:endParaRPr lang="en-US" sz="1100" kern="1200" dirty="0"/>
        </a:p>
      </dsp:txBody>
      <dsp:txXfrm>
        <a:off x="29528" y="1063947"/>
        <a:ext cx="6223833" cy="545834"/>
      </dsp:txXfrm>
    </dsp:sp>
    <dsp:sp modelId="{E8133A6A-4A23-408E-A095-AEC1D697D7F3}">
      <dsp:nvSpPr>
        <dsp:cNvPr id="0" name=""/>
        <dsp:cNvSpPr/>
      </dsp:nvSpPr>
      <dsp:spPr>
        <a:xfrm>
          <a:off x="0" y="1670989"/>
          <a:ext cx="6282889" cy="604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u="sng" kern="1200" dirty="0"/>
            <a:t>Social</a:t>
          </a:r>
          <a:r>
            <a:rPr lang="en-GB" sz="1100" kern="1200" dirty="0"/>
            <a:t>: Companies doing business in Colombia should respect the country's diverse people and its unique set of customs. While poverty and inequality have decreased, access to education and healthcare have increased substantially in recent years.</a:t>
          </a:r>
          <a:endParaRPr lang="en-US" sz="1100" kern="1200" dirty="0"/>
        </a:p>
      </dsp:txBody>
      <dsp:txXfrm>
        <a:off x="29528" y="1700517"/>
        <a:ext cx="6223833" cy="545834"/>
      </dsp:txXfrm>
    </dsp:sp>
    <dsp:sp modelId="{DE72BCDA-2C72-4E56-87B8-D01565930DCE}">
      <dsp:nvSpPr>
        <dsp:cNvPr id="0" name=""/>
        <dsp:cNvSpPr/>
      </dsp:nvSpPr>
      <dsp:spPr>
        <a:xfrm>
          <a:off x="0" y="2307559"/>
          <a:ext cx="6282889" cy="604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u="sng" kern="1200" dirty="0"/>
            <a:t>Technological</a:t>
          </a:r>
          <a:r>
            <a:rPr lang="en-GB" sz="1100" kern="1200" dirty="0"/>
            <a:t>: Colombia has made significant technical advancements in recent years. Especially with respect to internet availability and research and development funding. However, there are still areas that need improv, as it is with digital literacy and access to technology in rural Apolitical Economic areas. </a:t>
          </a:r>
          <a:endParaRPr lang="en-US" sz="1100" kern="1200" dirty="0"/>
        </a:p>
      </dsp:txBody>
      <dsp:txXfrm>
        <a:off x="29528" y="2337087"/>
        <a:ext cx="6223833" cy="545834"/>
      </dsp:txXfrm>
    </dsp:sp>
    <dsp:sp modelId="{AEC7569D-6B81-466F-A410-BCF394AC7B59}">
      <dsp:nvSpPr>
        <dsp:cNvPr id="0" name=""/>
        <dsp:cNvSpPr/>
      </dsp:nvSpPr>
      <dsp:spPr>
        <a:xfrm>
          <a:off x="0" y="2944129"/>
          <a:ext cx="6282889" cy="604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u="sng" kern="1200" dirty="0"/>
            <a:t>Legal</a:t>
          </a:r>
          <a:r>
            <a:rPr lang="en-GB" sz="1100" kern="1200" dirty="0"/>
            <a:t>: Because of the complexity of Colombia's legal system, businesses should </a:t>
          </a:r>
          <a:r>
            <a:rPr lang="en-US" sz="1100" kern="1200" dirty="0"/>
            <a:t>investigate</a:t>
          </a:r>
          <a:r>
            <a:rPr lang="en-GB" sz="1100" kern="1200" dirty="0"/>
            <a:t> the country thoroughly before establishing operations there. Even if intellectual property protection laws in the nation have strengthened considerably in recent years, corruption is still a serious </a:t>
          </a:r>
          <a:r>
            <a:rPr lang="en-US" sz="1100" kern="1200" dirty="0"/>
            <a:t>concern.</a:t>
          </a:r>
        </a:p>
      </dsp:txBody>
      <dsp:txXfrm>
        <a:off x="29528" y="2973657"/>
        <a:ext cx="6223833" cy="545834"/>
      </dsp:txXfrm>
    </dsp:sp>
    <dsp:sp modelId="{D31116ED-DA81-47B8-8C6A-8AC800119B63}">
      <dsp:nvSpPr>
        <dsp:cNvPr id="0" name=""/>
        <dsp:cNvSpPr/>
      </dsp:nvSpPr>
      <dsp:spPr>
        <a:xfrm>
          <a:off x="0" y="3580699"/>
          <a:ext cx="6282889" cy="6048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u="sng" kern="1200" dirty="0"/>
            <a:t>Environmental</a:t>
          </a:r>
          <a:r>
            <a:rPr lang="en-GB" sz="1100" kern="1200" dirty="0"/>
            <a:t>: Colombia is a significant environmental component since it is home to many plants and animal species. There have </a:t>
          </a:r>
          <a:r>
            <a:rPr lang="en-US" sz="1100" kern="1200" dirty="0"/>
            <a:t>been</a:t>
          </a:r>
          <a:r>
            <a:rPr lang="en-GB" sz="1100" kern="1200" dirty="0"/>
            <a:t> significant t improvements in environmental protection in recent years, but the country is still vulnerable to severe dangers eluding deforestation and illegal mining.</a:t>
          </a:r>
          <a:endParaRPr lang="en-US" sz="1100" kern="1200" dirty="0"/>
        </a:p>
      </dsp:txBody>
      <dsp:txXfrm>
        <a:off x="29528" y="3610227"/>
        <a:ext cx="6223833" cy="5458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C9B10-0E7F-BEA2-6906-75139A42389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8148191-D676-65D0-A867-C1969213A0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F89CCE5-A23F-8F2A-0976-DACC7AC9DE14}"/>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5" name="Footer Placeholder 4">
            <a:extLst>
              <a:ext uri="{FF2B5EF4-FFF2-40B4-BE49-F238E27FC236}">
                <a16:creationId xmlns:a16="http://schemas.microsoft.com/office/drawing/2014/main" id="{EAF9D37F-6CA8-C4EB-8013-9C00A27846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21E1AB-2805-487F-05F5-4AC09285D715}"/>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283336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AB466-3369-34B5-51AF-1076D728B6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26EF18-E810-B11E-0FE2-DCA41451E5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64F7C1-C795-904E-F6E0-ACB900C2FB0C}"/>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5" name="Footer Placeholder 4">
            <a:extLst>
              <a:ext uri="{FF2B5EF4-FFF2-40B4-BE49-F238E27FC236}">
                <a16:creationId xmlns:a16="http://schemas.microsoft.com/office/drawing/2014/main" id="{0192C9B2-1094-3C4B-E5CE-BDB2FFB05D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65F1AC-CCFB-46B1-D9D2-D2C324722DA5}"/>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3304116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6BFA4-F3B0-9F2A-DB55-5F78FE1DE9F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BABE0FE-D2C8-B92A-4346-5A81250BA7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479F09-C698-E874-650B-F343D22E2A62}"/>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5" name="Footer Placeholder 4">
            <a:extLst>
              <a:ext uri="{FF2B5EF4-FFF2-40B4-BE49-F238E27FC236}">
                <a16:creationId xmlns:a16="http://schemas.microsoft.com/office/drawing/2014/main" id="{A292F734-724D-F279-08D7-D3BC5DF736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F7AB05-EB68-52EB-D117-BD4E6E5284D9}"/>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3113858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358C-B076-4611-287C-1AA3BB97EF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40BCAA-F505-A9F7-8D3A-78CE2B4A02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EA81901-53A7-FF3B-D6C8-5E4EAEF30C1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45C900-C878-1F67-DF4E-6F6DBB556728}"/>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6" name="Footer Placeholder 5">
            <a:extLst>
              <a:ext uri="{FF2B5EF4-FFF2-40B4-BE49-F238E27FC236}">
                <a16:creationId xmlns:a16="http://schemas.microsoft.com/office/drawing/2014/main" id="{968D11E5-372D-8FBC-6B4C-20F2F16340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C2A8CD-36E1-B18E-9F46-89430434FCC4}"/>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361250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F1814-208A-53CE-BC05-AE3030CC717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61D1E1-D8BB-8E00-067C-6AB3BCE3F0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E6A3AB-1494-FBB7-6DCB-8147F4A7A7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E50AF6-78BF-EDCA-338A-9014CBCBAE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1297EA-D604-8755-9D1B-D1C7560311A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EDC885-1652-4C6C-1F1D-21038E313DA5}"/>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8" name="Footer Placeholder 7">
            <a:extLst>
              <a:ext uri="{FF2B5EF4-FFF2-40B4-BE49-F238E27FC236}">
                <a16:creationId xmlns:a16="http://schemas.microsoft.com/office/drawing/2014/main" id="{46906A86-973B-C419-637B-7DCC86C1613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BC2114-E702-162A-F4D1-C8998E752D1E}"/>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1431918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F7C02-782A-769C-8758-72F15EC5BDB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F129B92-6A1B-DD39-4681-5995093FBBC5}"/>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4" name="Footer Placeholder 3">
            <a:extLst>
              <a:ext uri="{FF2B5EF4-FFF2-40B4-BE49-F238E27FC236}">
                <a16:creationId xmlns:a16="http://schemas.microsoft.com/office/drawing/2014/main" id="{4AC13906-7976-E88C-A10F-5DC85136361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39E52C-738C-1DFC-29CC-4CB52E258993}"/>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562043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56EA27-178E-3200-1357-FE76AE1BD839}"/>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3" name="Footer Placeholder 2">
            <a:extLst>
              <a:ext uri="{FF2B5EF4-FFF2-40B4-BE49-F238E27FC236}">
                <a16:creationId xmlns:a16="http://schemas.microsoft.com/office/drawing/2014/main" id="{A47E8C0D-B93E-7517-0EA1-F3D4E45DB8C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3333F50-FBB5-BAD4-9F33-AC7546CB87EC}"/>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3452707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A4729-936B-5BEA-121B-22194349D3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7C8EBD9-9053-9437-C3AA-46B293E1BC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2B14E6-754C-47DD-8CC1-846E68FF56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77A07F-70EC-A5AE-833E-9E424DDF0C28}"/>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6" name="Footer Placeholder 5">
            <a:extLst>
              <a:ext uri="{FF2B5EF4-FFF2-40B4-BE49-F238E27FC236}">
                <a16:creationId xmlns:a16="http://schemas.microsoft.com/office/drawing/2014/main" id="{12029CAE-2289-5A0E-5382-E13B1898FC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D76C1-97BF-C8FC-AC1B-7FB740984921}"/>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857047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63CE6-52C1-F31F-4034-E9193BD09D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F2C37A-4089-AC53-97EF-2AE23AF157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227E132-1267-2F76-CBEA-B357C62E31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6AA2AE-3812-F2C7-C21F-36D139ED5073}"/>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6" name="Footer Placeholder 5">
            <a:extLst>
              <a:ext uri="{FF2B5EF4-FFF2-40B4-BE49-F238E27FC236}">
                <a16:creationId xmlns:a16="http://schemas.microsoft.com/office/drawing/2014/main" id="{4F6D4E78-9024-F7F5-4D7A-A9773F37BB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41550-D804-EBD6-C835-ED0F62F168C5}"/>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1033806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7C1CF-841D-4D5A-9A25-0F1818362A8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B5B7D2-1008-EF84-5EE7-BF8B8562E1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F08922-4E62-5AC7-7F4A-32AE10B38388}"/>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5" name="Footer Placeholder 4">
            <a:extLst>
              <a:ext uri="{FF2B5EF4-FFF2-40B4-BE49-F238E27FC236}">
                <a16:creationId xmlns:a16="http://schemas.microsoft.com/office/drawing/2014/main" id="{AFF219D9-4973-3C71-389D-C3100E7267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7F8596-AA9F-DCB7-8541-DA3F91068DB6}"/>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639190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0F3C88-FA74-7D15-5300-22045002B5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BDC2A4-B6C8-46EB-62B5-0D2F5A450D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4EA8D1-1A9E-5C86-DD4E-879B1B057B06}"/>
              </a:ext>
            </a:extLst>
          </p:cNvPr>
          <p:cNvSpPr>
            <a:spLocks noGrp="1"/>
          </p:cNvSpPr>
          <p:nvPr>
            <p:ph type="dt" sz="half" idx="10"/>
          </p:nvPr>
        </p:nvSpPr>
        <p:spPr/>
        <p:txBody>
          <a:bodyPr/>
          <a:lstStyle/>
          <a:p>
            <a:fld id="{80F01F83-735F-4A88-8B8D-A88270BC4CC5}" type="datetimeFigureOut">
              <a:rPr lang="en-GB" smtClean="0"/>
              <a:t>07/05/2023</a:t>
            </a:fld>
            <a:endParaRPr lang="en-GB"/>
          </a:p>
        </p:txBody>
      </p:sp>
      <p:sp>
        <p:nvSpPr>
          <p:cNvPr id="5" name="Footer Placeholder 4">
            <a:extLst>
              <a:ext uri="{FF2B5EF4-FFF2-40B4-BE49-F238E27FC236}">
                <a16:creationId xmlns:a16="http://schemas.microsoft.com/office/drawing/2014/main" id="{6BA8321A-A597-EEDA-E03C-DF7EA5CEAF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49B2CB-3002-5AF5-B007-F524D685EA92}"/>
              </a:ext>
            </a:extLst>
          </p:cNvPr>
          <p:cNvSpPr>
            <a:spLocks noGrp="1"/>
          </p:cNvSpPr>
          <p:nvPr>
            <p:ph type="sldNum" sz="quarter" idx="12"/>
          </p:nvPr>
        </p:nvSpPr>
        <p:spPr/>
        <p:txBody>
          <a:bodyPr/>
          <a:lstStyle/>
          <a:p>
            <a:fld id="{2FC76C44-8DDD-4662-9B8B-31D8872D8117}" type="slidenum">
              <a:rPr lang="en-GB" smtClean="0"/>
              <a:t>‹#›</a:t>
            </a:fld>
            <a:endParaRPr lang="en-GB"/>
          </a:p>
        </p:txBody>
      </p:sp>
    </p:spTree>
    <p:extLst>
      <p:ext uri="{BB962C8B-B14F-4D97-AF65-F5344CB8AC3E}">
        <p14:creationId xmlns:p14="http://schemas.microsoft.com/office/powerpoint/2010/main" val="12430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EBC544-28EF-E355-857C-B014B2F378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801170-3795-C6EC-1E5A-7B0E8BDF3B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D7F6E5-BAD6-C414-75E2-4E37D094DB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F01F83-735F-4A88-8B8D-A88270BC4CC5}" type="datetimeFigureOut">
              <a:rPr lang="en-GB" smtClean="0"/>
              <a:t>07/05/2023</a:t>
            </a:fld>
            <a:endParaRPr lang="en-GB"/>
          </a:p>
        </p:txBody>
      </p:sp>
      <p:sp>
        <p:nvSpPr>
          <p:cNvPr id="5" name="Footer Placeholder 4">
            <a:extLst>
              <a:ext uri="{FF2B5EF4-FFF2-40B4-BE49-F238E27FC236}">
                <a16:creationId xmlns:a16="http://schemas.microsoft.com/office/drawing/2014/main" id="{91526C59-3259-36F9-AA23-2C1368FF19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B524BFB-7EA3-A947-A3F5-DC6AEBB8C9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C76C44-8DDD-4662-9B8B-31D8872D8117}" type="slidenum">
              <a:rPr lang="en-GB" smtClean="0"/>
              <a:t>‹#›</a:t>
            </a:fld>
            <a:endParaRPr lang="en-GB"/>
          </a:p>
        </p:txBody>
      </p:sp>
    </p:spTree>
    <p:extLst>
      <p:ext uri="{BB962C8B-B14F-4D97-AF65-F5344CB8AC3E}">
        <p14:creationId xmlns:p14="http://schemas.microsoft.com/office/powerpoint/2010/main" val="1300755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9FF99BD-075F-4761-A995-6FC574BD2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B21A54-9BA3-4EA9-B460-5A829ADD9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FA8F714-B9D8-488A-8CCA-E9948FF91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1B954E7-123B-4CE0-EB17-2677D35DCB22}"/>
              </a:ext>
            </a:extLst>
          </p:cNvPr>
          <p:cNvPicPr>
            <a:picLocks noChangeAspect="1"/>
          </p:cNvPicPr>
          <p:nvPr/>
        </p:nvPicPr>
        <p:blipFill rotWithShape="1">
          <a:blip r:embed="rId2"/>
          <a:srcRect l="22815" t="25322" r="56639" b="48460"/>
          <a:stretch/>
        </p:blipFill>
        <p:spPr>
          <a:xfrm>
            <a:off x="2888355" y="1123527"/>
            <a:ext cx="6415285" cy="4604800"/>
          </a:xfrm>
          <a:prstGeom prst="rect">
            <a:avLst/>
          </a:prstGeom>
        </p:spPr>
      </p:pic>
    </p:spTree>
    <p:extLst>
      <p:ext uri="{BB962C8B-B14F-4D97-AF65-F5344CB8AC3E}">
        <p14:creationId xmlns:p14="http://schemas.microsoft.com/office/powerpoint/2010/main" val="4125761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17">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9488E2-636D-C7BF-A10E-9F9714E13590}"/>
              </a:ext>
            </a:extLst>
          </p:cNvPr>
          <p:cNvSpPr>
            <a:spLocks noGrp="1"/>
          </p:cNvSpPr>
          <p:nvPr>
            <p:ph type="title"/>
          </p:nvPr>
        </p:nvSpPr>
        <p:spPr>
          <a:xfrm>
            <a:off x="1136397" y="502020"/>
            <a:ext cx="5323715" cy="850530"/>
          </a:xfrm>
        </p:spPr>
        <p:txBody>
          <a:bodyPr anchor="b">
            <a:normAutofit/>
          </a:bodyPr>
          <a:lstStyle/>
          <a:p>
            <a:r>
              <a:rPr lang="en-US" sz="4000" dirty="0"/>
              <a:t>Introduction </a:t>
            </a:r>
            <a:endParaRPr lang="en-GB" sz="4000" dirty="0"/>
          </a:p>
        </p:txBody>
      </p:sp>
      <p:sp>
        <p:nvSpPr>
          <p:cNvPr id="3" name="Content Placeholder 2">
            <a:extLst>
              <a:ext uri="{FF2B5EF4-FFF2-40B4-BE49-F238E27FC236}">
                <a16:creationId xmlns:a16="http://schemas.microsoft.com/office/drawing/2014/main" id="{EA0DF8A6-6EAB-6BD3-7146-882792B034F7}"/>
              </a:ext>
            </a:extLst>
          </p:cNvPr>
          <p:cNvSpPr>
            <a:spLocks noGrp="1"/>
          </p:cNvSpPr>
          <p:nvPr>
            <p:ph idx="1"/>
          </p:nvPr>
        </p:nvSpPr>
        <p:spPr>
          <a:xfrm>
            <a:off x="1136397" y="1854570"/>
            <a:ext cx="5315189" cy="3535083"/>
          </a:xfrm>
        </p:spPr>
        <p:txBody>
          <a:bodyPr anchor="t">
            <a:normAutofit/>
          </a:bodyPr>
          <a:lstStyle/>
          <a:p>
            <a:r>
              <a:rPr lang="en-GB" sz="1900" dirty="0"/>
              <a:t>In order to succeed in new and emerging markets, companies must be agile and adaptable. IKEA, a British company, is considering expanding into Colombia, a developing country with a challenging economic environment.</a:t>
            </a:r>
          </a:p>
          <a:p>
            <a:r>
              <a:rPr lang="en-GB" sz="1900" dirty="0"/>
              <a:t>The research analyses IKEA's Colombian market entry considerations. Political, </a:t>
            </a:r>
            <a:r>
              <a:rPr lang="en-US" sz="1900" dirty="0"/>
              <a:t>economical</a:t>
            </a:r>
            <a:r>
              <a:rPr lang="en-GB" sz="1900" dirty="0"/>
              <a:t>, social, technical, legal, and environmental aspects are involved.</a:t>
            </a:r>
          </a:p>
          <a:p>
            <a:r>
              <a:rPr lang="en-GB" sz="1900" dirty="0"/>
              <a:t>The research also analyses market possibilities and obstacles using </a:t>
            </a:r>
            <a:r>
              <a:rPr lang="en-GB" sz="1900" dirty="0" err="1"/>
              <a:t>PESTLEPorter's</a:t>
            </a:r>
            <a:r>
              <a:rPr lang="en-GB" sz="1900" dirty="0"/>
              <a:t> Five Forces, and Hofstede's cultural dimensions.</a:t>
            </a:r>
          </a:p>
        </p:txBody>
      </p:sp>
      <p:sp>
        <p:nvSpPr>
          <p:cNvPr id="31" name="Rectangle 19">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23">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25">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image18.png">
            <a:extLst>
              <a:ext uri="{FF2B5EF4-FFF2-40B4-BE49-F238E27FC236}">
                <a16:creationId xmlns:a16="http://schemas.microsoft.com/office/drawing/2014/main" id="{8E164FAB-CBA9-F614-AA76-79A63491B0A1}"/>
              </a:ext>
            </a:extLst>
          </p:cNvPr>
          <p:cNvPicPr/>
          <p:nvPr/>
        </p:nvPicPr>
        <p:blipFill rotWithShape="1">
          <a:blip r:embed="rId2"/>
          <a:srcRect l="64328" t="21375" r="3508" b="25000"/>
          <a:stretch/>
        </p:blipFill>
        <p:spPr>
          <a:xfrm>
            <a:off x="7075967" y="1489340"/>
            <a:ext cx="4170530" cy="3911213"/>
          </a:xfrm>
          <a:prstGeom prst="rect">
            <a:avLst/>
          </a:prstGeom>
        </p:spPr>
      </p:pic>
    </p:spTree>
    <p:extLst>
      <p:ext uri="{BB962C8B-B14F-4D97-AF65-F5344CB8AC3E}">
        <p14:creationId xmlns:p14="http://schemas.microsoft.com/office/powerpoint/2010/main" val="1747443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68CE19-9BB4-44A0-F4EB-7D40F6DE8AC2}"/>
              </a:ext>
            </a:extLst>
          </p:cNvPr>
          <p:cNvSpPr>
            <a:spLocks noGrp="1"/>
          </p:cNvSpPr>
          <p:nvPr>
            <p:ph type="title"/>
          </p:nvPr>
        </p:nvSpPr>
        <p:spPr>
          <a:xfrm>
            <a:off x="1149716" y="499397"/>
            <a:ext cx="5929422" cy="1640180"/>
          </a:xfrm>
        </p:spPr>
        <p:txBody>
          <a:bodyPr anchor="b">
            <a:normAutofit/>
          </a:bodyPr>
          <a:lstStyle/>
          <a:p>
            <a:r>
              <a:rPr lang="en-GB" sz="3700"/>
              <a:t>A brief introduction to the selected developing country- Columbia</a:t>
            </a:r>
          </a:p>
        </p:txBody>
      </p:sp>
      <p:sp>
        <p:nvSpPr>
          <p:cNvPr id="3" name="Content Placeholder 2">
            <a:extLst>
              <a:ext uri="{FF2B5EF4-FFF2-40B4-BE49-F238E27FC236}">
                <a16:creationId xmlns:a16="http://schemas.microsoft.com/office/drawing/2014/main" id="{D64F7246-AF33-0413-AD6F-6894313CF9B5}"/>
              </a:ext>
            </a:extLst>
          </p:cNvPr>
          <p:cNvSpPr>
            <a:spLocks noGrp="1"/>
          </p:cNvSpPr>
          <p:nvPr>
            <p:ph idx="1"/>
          </p:nvPr>
        </p:nvSpPr>
        <p:spPr>
          <a:xfrm>
            <a:off x="1149717" y="2423821"/>
            <a:ext cx="5929422" cy="3519780"/>
          </a:xfrm>
        </p:spPr>
        <p:txBody>
          <a:bodyPr>
            <a:normAutofit/>
          </a:bodyPr>
          <a:lstStyle/>
          <a:p>
            <a:r>
              <a:rPr lang="en-GB" sz="1400" dirty="0"/>
              <a:t>Colombia is home to over 50 million people in South America. It is the fourth largest country in South America, and its landscapes range through tropical woods to the Caribbean and Pacific beaches.</a:t>
            </a:r>
          </a:p>
          <a:p>
            <a:r>
              <a:rPr lang="en-GB" sz="1400" dirty="0"/>
              <a:t>Colombia's cultural mosaic is the result of centuries of influence from several groups including indigenous peoples, Afro-Columbians, and the Spanish.</a:t>
            </a:r>
          </a:p>
          <a:p>
            <a:r>
              <a:rPr lang="en-GB" sz="1400" dirty="0"/>
              <a:t>Colombia has made considerable steps towards peace and security in recent years despite political turbulence, drug-related violence, and military battles in the past.</a:t>
            </a:r>
          </a:p>
          <a:p>
            <a:r>
              <a:rPr lang="en-GB" sz="1400" dirty="0"/>
              <a:t>The country's economy is expected to grow to $323 billion by 2020, making </a:t>
            </a:r>
            <a:r>
              <a:rPr lang="en-GB" sz="1400"/>
              <a:t>itthe</a:t>
            </a:r>
            <a:r>
              <a:rPr lang="en-GB" sz="1400" dirty="0"/>
              <a:t> fourth largest in Latin America</a:t>
            </a:r>
          </a:p>
          <a:p>
            <a:r>
              <a:rPr lang="en-GB" sz="1400" dirty="0"/>
              <a:t>Colombia may be rich in natural resources including oil, coal, and gold.</a:t>
            </a:r>
          </a:p>
        </p:txBody>
      </p:sp>
      <p:pic>
        <p:nvPicPr>
          <p:cNvPr id="4" name="image10.png">
            <a:extLst>
              <a:ext uri="{FF2B5EF4-FFF2-40B4-BE49-F238E27FC236}">
                <a16:creationId xmlns:a16="http://schemas.microsoft.com/office/drawing/2014/main" id="{5960DA83-B9BF-63D2-9067-9A6A2900179A}"/>
              </a:ext>
            </a:extLst>
          </p:cNvPr>
          <p:cNvPicPr>
            <a:picLocks/>
          </p:cNvPicPr>
          <p:nvPr/>
        </p:nvPicPr>
        <p:blipFill rotWithShape="1">
          <a:blip r:embed="rId2"/>
          <a:srcRect l="61039" t="27802" r="2698" b="15929"/>
          <a:stretch/>
        </p:blipFill>
        <p:spPr>
          <a:xfrm>
            <a:off x="7745506" y="1732039"/>
            <a:ext cx="3765176" cy="3286345"/>
          </a:xfrm>
          <a:prstGeom prst="rect">
            <a:avLst/>
          </a:prstGeom>
        </p:spPr>
      </p:pic>
      <p:sp>
        <p:nvSpPr>
          <p:cNvPr id="20" name="Rectangle 19">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5810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C756D56-547F-EFD3-BEB9-EA1B345471B1}"/>
              </a:ext>
            </a:extLst>
          </p:cNvPr>
          <p:cNvSpPr>
            <a:spLocks noGrp="1"/>
          </p:cNvSpPr>
          <p:nvPr>
            <p:ph type="title"/>
          </p:nvPr>
        </p:nvSpPr>
        <p:spPr>
          <a:xfrm>
            <a:off x="1137034" y="609597"/>
            <a:ext cx="9392421" cy="1330841"/>
          </a:xfrm>
        </p:spPr>
        <p:txBody>
          <a:bodyPr>
            <a:normAutofit/>
          </a:bodyPr>
          <a:lstStyle/>
          <a:p>
            <a:r>
              <a:rPr lang="en-US" dirty="0"/>
              <a:t>PESTLE</a:t>
            </a:r>
            <a:endParaRPr lang="en-GB" dirty="0"/>
          </a:p>
        </p:txBody>
      </p:sp>
      <p:graphicFrame>
        <p:nvGraphicFramePr>
          <p:cNvPr id="15" name="Content Placeholder 2">
            <a:extLst>
              <a:ext uri="{FF2B5EF4-FFF2-40B4-BE49-F238E27FC236}">
                <a16:creationId xmlns:a16="http://schemas.microsoft.com/office/drawing/2014/main" id="{A971B5E9-D652-AA45-30CE-335B0AF1E212}"/>
              </a:ext>
            </a:extLst>
          </p:cNvPr>
          <p:cNvGraphicFramePr>
            <a:graphicFrameLocks noGrp="1"/>
          </p:cNvGraphicFramePr>
          <p:nvPr>
            <p:ph idx="1"/>
            <p:extLst>
              <p:ext uri="{D42A27DB-BD31-4B8C-83A1-F6EECF244321}">
                <p14:modId xmlns:p14="http://schemas.microsoft.com/office/powerpoint/2010/main" val="1714401203"/>
              </p:ext>
            </p:extLst>
          </p:nvPr>
        </p:nvGraphicFramePr>
        <p:xfrm>
          <a:off x="0" y="1803074"/>
          <a:ext cx="6282890" cy="45834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image13.png">
            <a:extLst>
              <a:ext uri="{FF2B5EF4-FFF2-40B4-BE49-F238E27FC236}">
                <a16:creationId xmlns:a16="http://schemas.microsoft.com/office/drawing/2014/main" id="{7DEA1DB2-7108-4B0A-6416-AD944ABCE9F8}"/>
              </a:ext>
            </a:extLst>
          </p:cNvPr>
          <p:cNvPicPr/>
          <p:nvPr/>
        </p:nvPicPr>
        <p:blipFill rotWithShape="1">
          <a:blip r:embed="rId7"/>
          <a:srcRect l="47969" t="25764" r="1797" b="21459"/>
          <a:stretch/>
        </p:blipFill>
        <p:spPr>
          <a:xfrm>
            <a:off x="6843192" y="2198362"/>
            <a:ext cx="4788505" cy="2829889"/>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542356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11.png">
            <a:extLst>
              <a:ext uri="{FF2B5EF4-FFF2-40B4-BE49-F238E27FC236}">
                <a16:creationId xmlns:a16="http://schemas.microsoft.com/office/drawing/2014/main" id="{115185B2-6E70-EEC7-574B-EBA9F1714BEB}"/>
              </a:ext>
            </a:extLst>
          </p:cNvPr>
          <p:cNvPicPr/>
          <p:nvPr/>
        </p:nvPicPr>
        <p:blipFill rotWithShape="1">
          <a:blip r:embed="rId2"/>
          <a:srcRect t="6004" b="303"/>
          <a:stretch/>
        </p:blipFill>
        <p:spPr>
          <a:xfrm>
            <a:off x="457200" y="457200"/>
            <a:ext cx="11277600" cy="5943600"/>
          </a:xfrm>
          <a:prstGeom prst="rect">
            <a:avLst/>
          </a:prstGeom>
        </p:spPr>
      </p:pic>
    </p:spTree>
    <p:extLst>
      <p:ext uri="{BB962C8B-B14F-4D97-AF65-F5344CB8AC3E}">
        <p14:creationId xmlns:p14="http://schemas.microsoft.com/office/powerpoint/2010/main" val="758711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4.png">
            <a:extLst>
              <a:ext uri="{FF2B5EF4-FFF2-40B4-BE49-F238E27FC236}">
                <a16:creationId xmlns:a16="http://schemas.microsoft.com/office/drawing/2014/main" id="{0941539B-F320-68D9-500F-DEA9B1F284FD}"/>
              </a:ext>
            </a:extLst>
          </p:cNvPr>
          <p:cNvPicPr/>
          <p:nvPr/>
        </p:nvPicPr>
        <p:blipFill rotWithShape="1">
          <a:blip r:embed="rId2"/>
          <a:srcRect l="116" r="-1" b="-1"/>
          <a:stretch/>
        </p:blipFill>
        <p:spPr>
          <a:xfrm>
            <a:off x="818927" y="457200"/>
            <a:ext cx="10554146" cy="5943600"/>
          </a:xfrm>
          <a:prstGeom prst="rect">
            <a:avLst/>
          </a:prstGeom>
        </p:spPr>
      </p:pic>
    </p:spTree>
    <p:extLst>
      <p:ext uri="{BB962C8B-B14F-4D97-AF65-F5344CB8AC3E}">
        <p14:creationId xmlns:p14="http://schemas.microsoft.com/office/powerpoint/2010/main" val="2932576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5.png">
            <a:extLst>
              <a:ext uri="{FF2B5EF4-FFF2-40B4-BE49-F238E27FC236}">
                <a16:creationId xmlns:a16="http://schemas.microsoft.com/office/drawing/2014/main" id="{C8F02615-423B-E1B6-ECEC-15CAEFB57F86}"/>
              </a:ext>
            </a:extLst>
          </p:cNvPr>
          <p:cNvPicPr/>
          <p:nvPr/>
        </p:nvPicPr>
        <p:blipFill rotWithShape="1">
          <a:blip r:embed="rId2"/>
          <a:srcRect b="6306"/>
          <a:stretch/>
        </p:blipFill>
        <p:spPr>
          <a:xfrm>
            <a:off x="457200" y="457200"/>
            <a:ext cx="11277600" cy="5943600"/>
          </a:xfrm>
          <a:prstGeom prst="rect">
            <a:avLst/>
          </a:prstGeom>
        </p:spPr>
      </p:pic>
    </p:spTree>
    <p:extLst>
      <p:ext uri="{BB962C8B-B14F-4D97-AF65-F5344CB8AC3E}">
        <p14:creationId xmlns:p14="http://schemas.microsoft.com/office/powerpoint/2010/main" val="1963073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E8692C0E-60E1-439F-A1D6-F1CABA5F96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20.png">
            <a:extLst>
              <a:ext uri="{FF2B5EF4-FFF2-40B4-BE49-F238E27FC236}">
                <a16:creationId xmlns:a16="http://schemas.microsoft.com/office/drawing/2014/main" id="{76314168-359A-1B68-E34A-C55915B487CB}"/>
              </a:ext>
            </a:extLst>
          </p:cNvPr>
          <p:cNvPicPr/>
          <p:nvPr/>
        </p:nvPicPr>
        <p:blipFill rotWithShape="1">
          <a:blip r:embed="rId2"/>
          <a:srcRect r="-1" b="7339"/>
          <a:stretch/>
        </p:blipFill>
        <p:spPr>
          <a:xfrm>
            <a:off x="797264" y="401541"/>
            <a:ext cx="10689336" cy="5571396"/>
          </a:xfrm>
          <a:prstGeom prst="rect">
            <a:avLst/>
          </a:prstGeom>
        </p:spPr>
      </p:pic>
      <p:sp>
        <p:nvSpPr>
          <p:cNvPr id="22" name="Rectangle 21">
            <a:extLst>
              <a:ext uri="{FF2B5EF4-FFF2-40B4-BE49-F238E27FC236}">
                <a16:creationId xmlns:a16="http://schemas.microsoft.com/office/drawing/2014/main" id="{11DC99DB-7E80-4D1E-9069-4489287AE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264" y="6338062"/>
            <a:ext cx="1068933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E1B0B4C7-ED1F-47FB-AA86-5C0CF97DC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59424" y="4216653"/>
            <a:ext cx="73152" cy="4206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2813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E559D998-AB6C-46E1-B394-118E9A1E2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9.png">
            <a:extLst>
              <a:ext uri="{FF2B5EF4-FFF2-40B4-BE49-F238E27FC236}">
                <a16:creationId xmlns:a16="http://schemas.microsoft.com/office/drawing/2014/main" id="{94C0AF18-70D8-8636-5E7F-57D736C77758}"/>
              </a:ext>
            </a:extLst>
          </p:cNvPr>
          <p:cNvPicPr/>
          <p:nvPr/>
        </p:nvPicPr>
        <p:blipFill rotWithShape="1">
          <a:blip r:embed="rId2"/>
          <a:srcRect l="116" r="-1" b="-1"/>
          <a:stretch/>
        </p:blipFill>
        <p:spPr>
          <a:xfrm>
            <a:off x="20" y="10"/>
            <a:ext cx="12191980" cy="6865943"/>
          </a:xfrm>
          <a:custGeom>
            <a:avLst/>
            <a:gdLst/>
            <a:ahLst/>
            <a:cxnLst/>
            <a:rect l="l" t="t" r="r" b="b"/>
            <a:pathLst>
              <a:path w="12192000" h="6857681">
                <a:moveTo>
                  <a:pt x="0" y="0"/>
                </a:moveTo>
                <a:lnTo>
                  <a:pt x="6033794" y="0"/>
                </a:lnTo>
                <a:lnTo>
                  <a:pt x="6104632" y="17448"/>
                </a:lnTo>
                <a:cubicBezTo>
                  <a:pt x="6167597" y="23966"/>
                  <a:pt x="6148747" y="27214"/>
                  <a:pt x="6198111" y="26888"/>
                </a:cubicBezTo>
                <a:cubicBezTo>
                  <a:pt x="6203032" y="26525"/>
                  <a:pt x="6212450" y="35708"/>
                  <a:pt x="6231511" y="33431"/>
                </a:cubicBezTo>
                <a:cubicBezTo>
                  <a:pt x="6261681" y="37362"/>
                  <a:pt x="6245025" y="48416"/>
                  <a:pt x="6283668" y="52056"/>
                </a:cubicBezTo>
                <a:cubicBezTo>
                  <a:pt x="6280095" y="55478"/>
                  <a:pt x="6317954" y="53783"/>
                  <a:pt x="6321602" y="65933"/>
                </a:cubicBezTo>
                <a:cubicBezTo>
                  <a:pt x="6338020" y="69803"/>
                  <a:pt x="6363241" y="73066"/>
                  <a:pt x="6382175" y="75274"/>
                </a:cubicBezTo>
                <a:cubicBezTo>
                  <a:pt x="6410543" y="81224"/>
                  <a:pt x="6424665" y="87641"/>
                  <a:pt x="6428857" y="91880"/>
                </a:cubicBezTo>
                <a:cubicBezTo>
                  <a:pt x="6457257" y="98611"/>
                  <a:pt x="6454186" y="99822"/>
                  <a:pt x="6491478" y="114104"/>
                </a:cubicBezTo>
                <a:cubicBezTo>
                  <a:pt x="6513363" y="108974"/>
                  <a:pt x="6532168" y="120070"/>
                  <a:pt x="6541328" y="130204"/>
                </a:cubicBezTo>
                <a:cubicBezTo>
                  <a:pt x="6566101" y="139804"/>
                  <a:pt x="6619910" y="162727"/>
                  <a:pt x="6655300" y="165762"/>
                </a:cubicBezTo>
                <a:cubicBezTo>
                  <a:pt x="6709422" y="165032"/>
                  <a:pt x="6694278" y="176304"/>
                  <a:pt x="6718357" y="184874"/>
                </a:cubicBezTo>
                <a:cubicBezTo>
                  <a:pt x="6737101" y="195527"/>
                  <a:pt x="6734493" y="186329"/>
                  <a:pt x="6754054" y="199796"/>
                </a:cubicBezTo>
                <a:lnTo>
                  <a:pt x="6790284" y="215417"/>
                </a:lnTo>
                <a:lnTo>
                  <a:pt x="6833979" y="239878"/>
                </a:lnTo>
                <a:lnTo>
                  <a:pt x="6843981" y="246602"/>
                </a:lnTo>
                <a:cubicBezTo>
                  <a:pt x="6849111" y="246626"/>
                  <a:pt x="6852366" y="247045"/>
                  <a:pt x="6854445" y="247782"/>
                </a:cubicBezTo>
                <a:cubicBezTo>
                  <a:pt x="6854496" y="247881"/>
                  <a:pt x="6854549" y="247980"/>
                  <a:pt x="6854600" y="248079"/>
                </a:cubicBezTo>
                <a:lnTo>
                  <a:pt x="6869364" y="251040"/>
                </a:lnTo>
                <a:cubicBezTo>
                  <a:pt x="6886479" y="251404"/>
                  <a:pt x="6920818" y="277370"/>
                  <a:pt x="6937072" y="276678"/>
                </a:cubicBezTo>
                <a:cubicBezTo>
                  <a:pt x="6944247" y="293133"/>
                  <a:pt x="6941053" y="265766"/>
                  <a:pt x="6968404" y="280704"/>
                </a:cubicBezTo>
                <a:cubicBezTo>
                  <a:pt x="6980596" y="282696"/>
                  <a:pt x="6985722" y="284716"/>
                  <a:pt x="6995938" y="286247"/>
                </a:cubicBezTo>
                <a:cubicBezTo>
                  <a:pt x="6996079" y="286667"/>
                  <a:pt x="7029560" y="289467"/>
                  <a:pt x="7029701" y="289887"/>
                </a:cubicBezTo>
                <a:lnTo>
                  <a:pt x="7054104" y="293980"/>
                </a:lnTo>
                <a:lnTo>
                  <a:pt x="7059678" y="296051"/>
                </a:lnTo>
                <a:lnTo>
                  <a:pt x="7092167" y="292851"/>
                </a:lnTo>
                <a:lnTo>
                  <a:pt x="7108387" y="292672"/>
                </a:lnTo>
                <a:lnTo>
                  <a:pt x="7114139" y="289579"/>
                </a:lnTo>
                <a:cubicBezTo>
                  <a:pt x="7119705" y="287930"/>
                  <a:pt x="7126840" y="287741"/>
                  <a:pt x="7137488" y="290860"/>
                </a:cubicBezTo>
                <a:lnTo>
                  <a:pt x="7139729" y="292153"/>
                </a:lnTo>
                <a:lnTo>
                  <a:pt x="7172532" y="286561"/>
                </a:lnTo>
                <a:cubicBezTo>
                  <a:pt x="7179544" y="284784"/>
                  <a:pt x="7207552" y="294171"/>
                  <a:pt x="7213458" y="290616"/>
                </a:cubicBezTo>
                <a:cubicBezTo>
                  <a:pt x="7269364" y="295457"/>
                  <a:pt x="7303569" y="278925"/>
                  <a:pt x="7371827" y="290351"/>
                </a:cubicBezTo>
                <a:cubicBezTo>
                  <a:pt x="7417519" y="294938"/>
                  <a:pt x="7443196" y="294841"/>
                  <a:pt x="7472683" y="298450"/>
                </a:cubicBezTo>
                <a:cubicBezTo>
                  <a:pt x="7502170" y="302059"/>
                  <a:pt x="7529752" y="308462"/>
                  <a:pt x="7548749" y="312007"/>
                </a:cubicBezTo>
                <a:cubicBezTo>
                  <a:pt x="7567746" y="315552"/>
                  <a:pt x="7562619" y="317217"/>
                  <a:pt x="7586664" y="319723"/>
                </a:cubicBezTo>
                <a:cubicBezTo>
                  <a:pt x="7610709" y="322229"/>
                  <a:pt x="7669675" y="320322"/>
                  <a:pt x="7693021" y="327043"/>
                </a:cubicBezTo>
                <a:cubicBezTo>
                  <a:pt x="7718238" y="326359"/>
                  <a:pt x="7721537" y="337391"/>
                  <a:pt x="7735314" y="336075"/>
                </a:cubicBezTo>
                <a:cubicBezTo>
                  <a:pt x="7806549" y="352546"/>
                  <a:pt x="7865892" y="349618"/>
                  <a:pt x="7952583" y="346950"/>
                </a:cubicBezTo>
                <a:cubicBezTo>
                  <a:pt x="8009730" y="351831"/>
                  <a:pt x="8008698" y="354607"/>
                  <a:pt x="8033745" y="357420"/>
                </a:cubicBezTo>
                <a:cubicBezTo>
                  <a:pt x="8041390" y="360247"/>
                  <a:pt x="8045181" y="350414"/>
                  <a:pt x="8052068" y="354306"/>
                </a:cubicBezTo>
                <a:lnTo>
                  <a:pt x="8087434" y="359505"/>
                </a:lnTo>
                <a:lnTo>
                  <a:pt x="8113399" y="369645"/>
                </a:lnTo>
                <a:lnTo>
                  <a:pt x="8137804" y="376078"/>
                </a:lnTo>
                <a:lnTo>
                  <a:pt x="8167138" y="378809"/>
                </a:lnTo>
                <a:cubicBezTo>
                  <a:pt x="8176124" y="381225"/>
                  <a:pt x="8176713" y="389019"/>
                  <a:pt x="8188557" y="388892"/>
                </a:cubicBezTo>
                <a:cubicBezTo>
                  <a:pt x="8224517" y="394064"/>
                  <a:pt x="8289287" y="398547"/>
                  <a:pt x="8338182" y="404244"/>
                </a:cubicBezTo>
                <a:cubicBezTo>
                  <a:pt x="8362404" y="400849"/>
                  <a:pt x="8397142" y="407351"/>
                  <a:pt x="8407187" y="417040"/>
                </a:cubicBezTo>
                <a:cubicBezTo>
                  <a:pt x="8419182" y="419735"/>
                  <a:pt x="8448098" y="419784"/>
                  <a:pt x="8459765" y="417876"/>
                </a:cubicBezTo>
                <a:cubicBezTo>
                  <a:pt x="8470121" y="418155"/>
                  <a:pt x="8471999" y="421843"/>
                  <a:pt x="8485759" y="423277"/>
                </a:cubicBezTo>
                <a:cubicBezTo>
                  <a:pt x="8500778" y="426656"/>
                  <a:pt x="8533354" y="442668"/>
                  <a:pt x="8547497" y="447675"/>
                </a:cubicBezTo>
                <a:cubicBezTo>
                  <a:pt x="8561640" y="452682"/>
                  <a:pt x="8547256" y="447497"/>
                  <a:pt x="8570615" y="453317"/>
                </a:cubicBezTo>
                <a:cubicBezTo>
                  <a:pt x="8578949" y="455301"/>
                  <a:pt x="8577204" y="463036"/>
                  <a:pt x="8595122" y="466725"/>
                </a:cubicBezTo>
                <a:cubicBezTo>
                  <a:pt x="8613041" y="470415"/>
                  <a:pt x="8653176" y="474680"/>
                  <a:pt x="8678126" y="475454"/>
                </a:cubicBezTo>
                <a:cubicBezTo>
                  <a:pt x="8706000" y="462935"/>
                  <a:pt x="8696233" y="479979"/>
                  <a:pt x="8747203" y="464224"/>
                </a:cubicBezTo>
                <a:cubicBezTo>
                  <a:pt x="8748514" y="466239"/>
                  <a:pt x="8769343" y="465372"/>
                  <a:pt x="8790692" y="466720"/>
                </a:cubicBezTo>
                <a:cubicBezTo>
                  <a:pt x="8812041" y="468068"/>
                  <a:pt x="8857501" y="479363"/>
                  <a:pt x="8875298" y="472310"/>
                </a:cubicBezTo>
                <a:lnTo>
                  <a:pt x="9032306" y="471571"/>
                </a:lnTo>
                <a:lnTo>
                  <a:pt x="9122435" y="483407"/>
                </a:lnTo>
                <a:cubicBezTo>
                  <a:pt x="9153775" y="485302"/>
                  <a:pt x="9159039" y="493942"/>
                  <a:pt x="9179171" y="490552"/>
                </a:cubicBezTo>
                <a:cubicBezTo>
                  <a:pt x="9213108" y="492737"/>
                  <a:pt x="9191622" y="508779"/>
                  <a:pt x="9230778" y="495862"/>
                </a:cubicBezTo>
                <a:cubicBezTo>
                  <a:pt x="9220076" y="509598"/>
                  <a:pt x="9249178" y="492136"/>
                  <a:pt x="9269314" y="503195"/>
                </a:cubicBezTo>
                <a:cubicBezTo>
                  <a:pt x="9297556" y="495041"/>
                  <a:pt x="9326591" y="505312"/>
                  <a:pt x="9343734" y="506508"/>
                </a:cubicBezTo>
                <a:cubicBezTo>
                  <a:pt x="9360877" y="507704"/>
                  <a:pt x="9347612" y="511465"/>
                  <a:pt x="9372172" y="510372"/>
                </a:cubicBezTo>
                <a:lnTo>
                  <a:pt x="9406856" y="515908"/>
                </a:lnTo>
                <a:cubicBezTo>
                  <a:pt x="9405045" y="511337"/>
                  <a:pt x="9410063" y="512684"/>
                  <a:pt x="9423824" y="513399"/>
                </a:cubicBezTo>
                <a:lnTo>
                  <a:pt x="9460782" y="509325"/>
                </a:lnTo>
                <a:lnTo>
                  <a:pt x="9486144" y="513434"/>
                </a:lnTo>
                <a:cubicBezTo>
                  <a:pt x="9489544" y="513295"/>
                  <a:pt x="9513720" y="508821"/>
                  <a:pt x="9513235" y="505310"/>
                </a:cubicBezTo>
                <a:cubicBezTo>
                  <a:pt x="9539685" y="520038"/>
                  <a:pt x="9542332" y="510786"/>
                  <a:pt x="9569455" y="507032"/>
                </a:cubicBezTo>
                <a:cubicBezTo>
                  <a:pt x="9592710" y="508415"/>
                  <a:pt x="9572665" y="508880"/>
                  <a:pt x="9628861" y="510620"/>
                </a:cubicBezTo>
                <a:cubicBezTo>
                  <a:pt x="9650737" y="526789"/>
                  <a:pt x="9635011" y="498901"/>
                  <a:pt x="9677951" y="521543"/>
                </a:cubicBezTo>
                <a:cubicBezTo>
                  <a:pt x="9680053" y="519778"/>
                  <a:pt x="9706563" y="521397"/>
                  <a:pt x="9720438" y="523172"/>
                </a:cubicBezTo>
                <a:cubicBezTo>
                  <a:pt x="9734313" y="524947"/>
                  <a:pt x="9746849" y="522784"/>
                  <a:pt x="9761204" y="532196"/>
                </a:cubicBezTo>
                <a:cubicBezTo>
                  <a:pt x="9771692" y="535091"/>
                  <a:pt x="9752949" y="530854"/>
                  <a:pt x="9785747" y="535781"/>
                </a:cubicBezTo>
                <a:cubicBezTo>
                  <a:pt x="9818545" y="540708"/>
                  <a:pt x="9925449" y="557390"/>
                  <a:pt x="9957993" y="561756"/>
                </a:cubicBezTo>
                <a:cubicBezTo>
                  <a:pt x="9990537" y="566122"/>
                  <a:pt x="9967648" y="568686"/>
                  <a:pt x="9981009" y="569119"/>
                </a:cubicBezTo>
                <a:cubicBezTo>
                  <a:pt x="9994370" y="569552"/>
                  <a:pt x="10023139" y="562486"/>
                  <a:pt x="10038159" y="564356"/>
                </a:cubicBezTo>
                <a:cubicBezTo>
                  <a:pt x="10057015" y="566262"/>
                  <a:pt x="10059811" y="573563"/>
                  <a:pt x="10071129" y="573194"/>
                </a:cubicBezTo>
                <a:cubicBezTo>
                  <a:pt x="10081593" y="562977"/>
                  <a:pt x="10092704" y="563090"/>
                  <a:pt x="10110830" y="569286"/>
                </a:cubicBezTo>
                <a:cubicBezTo>
                  <a:pt x="10144643" y="572070"/>
                  <a:pt x="10144670" y="561560"/>
                  <a:pt x="10177323" y="563075"/>
                </a:cubicBezTo>
                <a:cubicBezTo>
                  <a:pt x="10191652" y="562496"/>
                  <a:pt x="10199318" y="565790"/>
                  <a:pt x="10223224" y="562516"/>
                </a:cubicBezTo>
                <a:cubicBezTo>
                  <a:pt x="10240245" y="563214"/>
                  <a:pt x="10274444" y="564970"/>
                  <a:pt x="10297489" y="554688"/>
                </a:cubicBezTo>
                <a:cubicBezTo>
                  <a:pt x="10322484" y="553379"/>
                  <a:pt x="10304332" y="552915"/>
                  <a:pt x="10331612" y="555505"/>
                </a:cubicBezTo>
                <a:cubicBezTo>
                  <a:pt x="10364938" y="556023"/>
                  <a:pt x="10378810" y="549792"/>
                  <a:pt x="10398068" y="551274"/>
                </a:cubicBezTo>
                <a:cubicBezTo>
                  <a:pt x="10410608" y="547019"/>
                  <a:pt x="10396406" y="552090"/>
                  <a:pt x="10444604" y="546749"/>
                </a:cubicBezTo>
                <a:cubicBezTo>
                  <a:pt x="10463706" y="556208"/>
                  <a:pt x="10480046" y="543272"/>
                  <a:pt x="10496391" y="545310"/>
                </a:cubicBezTo>
                <a:cubicBezTo>
                  <a:pt x="10522313" y="544276"/>
                  <a:pt x="10586025" y="544389"/>
                  <a:pt x="10609659" y="542925"/>
                </a:cubicBezTo>
                <a:cubicBezTo>
                  <a:pt x="10633293" y="541461"/>
                  <a:pt x="10608137" y="539280"/>
                  <a:pt x="10638198" y="536528"/>
                </a:cubicBezTo>
                <a:cubicBezTo>
                  <a:pt x="10693566" y="548777"/>
                  <a:pt x="10724464" y="526732"/>
                  <a:pt x="10780502" y="524034"/>
                </a:cubicBezTo>
                <a:cubicBezTo>
                  <a:pt x="10814519" y="506962"/>
                  <a:pt x="10838626" y="524696"/>
                  <a:pt x="10875821" y="511631"/>
                </a:cubicBezTo>
                <a:cubicBezTo>
                  <a:pt x="10900992" y="507636"/>
                  <a:pt x="10904648" y="511453"/>
                  <a:pt x="10918825" y="509588"/>
                </a:cubicBezTo>
                <a:cubicBezTo>
                  <a:pt x="10933002" y="507723"/>
                  <a:pt x="10948992" y="503227"/>
                  <a:pt x="10960884" y="500440"/>
                </a:cubicBezTo>
                <a:cubicBezTo>
                  <a:pt x="10967249" y="504078"/>
                  <a:pt x="11016720" y="497668"/>
                  <a:pt x="11015578" y="492864"/>
                </a:cubicBezTo>
                <a:cubicBezTo>
                  <a:pt x="11022928" y="494510"/>
                  <a:pt x="11043247" y="500882"/>
                  <a:pt x="11045541" y="493276"/>
                </a:cubicBezTo>
                <a:cubicBezTo>
                  <a:pt x="11083069" y="493195"/>
                  <a:pt x="11104152" y="492128"/>
                  <a:pt x="11136980" y="502266"/>
                </a:cubicBezTo>
                <a:cubicBezTo>
                  <a:pt x="11160311" y="506043"/>
                  <a:pt x="11144016" y="504016"/>
                  <a:pt x="11158537" y="506413"/>
                </a:cubicBezTo>
                <a:cubicBezTo>
                  <a:pt x="11173058" y="508810"/>
                  <a:pt x="11197248" y="504516"/>
                  <a:pt x="11220930" y="503946"/>
                </a:cubicBezTo>
                <a:cubicBezTo>
                  <a:pt x="11244941" y="504078"/>
                  <a:pt x="11272916" y="508160"/>
                  <a:pt x="11290697" y="509588"/>
                </a:cubicBezTo>
                <a:cubicBezTo>
                  <a:pt x="11308478" y="511016"/>
                  <a:pt x="11312720" y="510673"/>
                  <a:pt x="11327615" y="512515"/>
                </a:cubicBezTo>
                <a:cubicBezTo>
                  <a:pt x="11352471" y="509065"/>
                  <a:pt x="11373358" y="510883"/>
                  <a:pt x="11391973" y="518258"/>
                </a:cubicBezTo>
                <a:cubicBezTo>
                  <a:pt x="11406458" y="520151"/>
                  <a:pt x="11399034" y="524460"/>
                  <a:pt x="11409760" y="526257"/>
                </a:cubicBezTo>
                <a:cubicBezTo>
                  <a:pt x="11420486" y="528054"/>
                  <a:pt x="11427325" y="519930"/>
                  <a:pt x="11456330" y="521896"/>
                </a:cubicBezTo>
                <a:cubicBezTo>
                  <a:pt x="11466649" y="522293"/>
                  <a:pt x="11466304" y="529914"/>
                  <a:pt x="11488341" y="531019"/>
                </a:cubicBezTo>
                <a:cubicBezTo>
                  <a:pt x="11510378" y="532124"/>
                  <a:pt x="11598983" y="536881"/>
                  <a:pt x="11631415" y="538053"/>
                </a:cubicBezTo>
                <a:cubicBezTo>
                  <a:pt x="11663847" y="539225"/>
                  <a:pt x="11650717" y="536007"/>
                  <a:pt x="11666264" y="535672"/>
                </a:cubicBezTo>
                <a:cubicBezTo>
                  <a:pt x="11681811" y="535337"/>
                  <a:pt x="11700204" y="526934"/>
                  <a:pt x="11724698" y="536041"/>
                </a:cubicBezTo>
                <a:cubicBezTo>
                  <a:pt x="11743020" y="531196"/>
                  <a:pt x="11743491" y="542315"/>
                  <a:pt x="11763807" y="545183"/>
                </a:cubicBezTo>
                <a:cubicBezTo>
                  <a:pt x="11775016" y="549241"/>
                  <a:pt x="11789046" y="548064"/>
                  <a:pt x="11798300" y="550863"/>
                </a:cubicBezTo>
                <a:cubicBezTo>
                  <a:pt x="11807554" y="553662"/>
                  <a:pt x="11814870" y="554166"/>
                  <a:pt x="11821716" y="557213"/>
                </a:cubicBezTo>
                <a:cubicBezTo>
                  <a:pt x="11828562" y="560260"/>
                  <a:pt x="11830643" y="566367"/>
                  <a:pt x="11839374" y="569145"/>
                </a:cubicBezTo>
                <a:cubicBezTo>
                  <a:pt x="11848105" y="571923"/>
                  <a:pt x="11861759" y="576813"/>
                  <a:pt x="11871722" y="578644"/>
                </a:cubicBezTo>
                <a:cubicBezTo>
                  <a:pt x="11881685" y="580475"/>
                  <a:pt x="11880173" y="577641"/>
                  <a:pt x="11899154" y="580133"/>
                </a:cubicBezTo>
                <a:cubicBezTo>
                  <a:pt x="11930093" y="585454"/>
                  <a:pt x="11957956" y="589309"/>
                  <a:pt x="11992753" y="588833"/>
                </a:cubicBezTo>
                <a:cubicBezTo>
                  <a:pt x="11999276" y="598540"/>
                  <a:pt x="12009663" y="594134"/>
                  <a:pt x="12023554" y="588997"/>
                </a:cubicBezTo>
                <a:cubicBezTo>
                  <a:pt x="12049522" y="596077"/>
                  <a:pt x="12093380" y="601562"/>
                  <a:pt x="12137802" y="617391"/>
                </a:cubicBezTo>
                <a:cubicBezTo>
                  <a:pt x="12156710" y="627093"/>
                  <a:pt x="12160884" y="628759"/>
                  <a:pt x="12174434" y="631430"/>
                </a:cubicBezTo>
                <a:lnTo>
                  <a:pt x="12192000" y="634770"/>
                </a:lnTo>
                <a:lnTo>
                  <a:pt x="12192000" y="6857681"/>
                </a:lnTo>
                <a:lnTo>
                  <a:pt x="9979612" y="6857681"/>
                </a:lnTo>
                <a:lnTo>
                  <a:pt x="9971269" y="6854457"/>
                </a:lnTo>
                <a:cubicBezTo>
                  <a:pt x="9959912" y="6851181"/>
                  <a:pt x="9949163" y="6849764"/>
                  <a:pt x="9939502" y="6851921"/>
                </a:cubicBezTo>
                <a:cubicBezTo>
                  <a:pt x="9891606" y="6835635"/>
                  <a:pt x="9864404" y="6844006"/>
                  <a:pt x="9834453" y="6832151"/>
                </a:cubicBezTo>
                <a:cubicBezTo>
                  <a:pt x="9804501" y="6820296"/>
                  <a:pt x="9801374" y="6798259"/>
                  <a:pt x="9759795" y="6780787"/>
                </a:cubicBezTo>
                <a:cubicBezTo>
                  <a:pt x="9718217" y="6763314"/>
                  <a:pt x="9629817" y="6740362"/>
                  <a:pt x="9584980" y="6727313"/>
                </a:cubicBezTo>
                <a:cubicBezTo>
                  <a:pt x="9546420" y="6722010"/>
                  <a:pt x="9530408" y="6725469"/>
                  <a:pt x="9490770" y="6702489"/>
                </a:cubicBezTo>
                <a:cubicBezTo>
                  <a:pt x="9443320" y="6701025"/>
                  <a:pt x="9424336" y="6690023"/>
                  <a:pt x="9380405" y="6676541"/>
                </a:cubicBezTo>
                <a:cubicBezTo>
                  <a:pt x="9335978" y="6675243"/>
                  <a:pt x="9297645" y="6680915"/>
                  <a:pt x="9259939" y="6674414"/>
                </a:cubicBezTo>
                <a:cubicBezTo>
                  <a:pt x="9244772" y="6679394"/>
                  <a:pt x="9230416" y="6681084"/>
                  <a:pt x="9216296" y="6672209"/>
                </a:cubicBezTo>
                <a:cubicBezTo>
                  <a:pt x="9174886" y="6673387"/>
                  <a:pt x="9165078" y="6684906"/>
                  <a:pt x="9138624" y="6674601"/>
                </a:cubicBezTo>
                <a:cubicBezTo>
                  <a:pt x="9108454" y="6672027"/>
                  <a:pt x="9060163" y="6657862"/>
                  <a:pt x="9035273" y="6656766"/>
                </a:cubicBezTo>
                <a:cubicBezTo>
                  <a:pt x="9043993" y="6670577"/>
                  <a:pt x="8988276" y="6655711"/>
                  <a:pt x="8989286" y="6668016"/>
                </a:cubicBezTo>
                <a:cubicBezTo>
                  <a:pt x="8965548" y="6651220"/>
                  <a:pt x="8960144" y="6673151"/>
                  <a:pt x="8932387" y="6668707"/>
                </a:cubicBezTo>
                <a:cubicBezTo>
                  <a:pt x="8918435" y="6662528"/>
                  <a:pt x="8909159" y="6661716"/>
                  <a:pt x="8898375" y="6669282"/>
                </a:cubicBezTo>
                <a:cubicBezTo>
                  <a:pt x="8833747" y="6639096"/>
                  <a:pt x="8863155" y="6669089"/>
                  <a:pt x="8806495" y="6658618"/>
                </a:cubicBezTo>
                <a:cubicBezTo>
                  <a:pt x="8757168" y="6647242"/>
                  <a:pt x="8702613" y="6640665"/>
                  <a:pt x="8650927" y="6611139"/>
                </a:cubicBezTo>
                <a:cubicBezTo>
                  <a:pt x="8640770" y="6602610"/>
                  <a:pt x="8619775" y="6599998"/>
                  <a:pt x="8604033" y="6605300"/>
                </a:cubicBezTo>
                <a:cubicBezTo>
                  <a:pt x="8601324" y="6606213"/>
                  <a:pt x="8598878" y="6607331"/>
                  <a:pt x="8596767" y="6608618"/>
                </a:cubicBezTo>
                <a:cubicBezTo>
                  <a:pt x="8565299" y="6587556"/>
                  <a:pt x="8548876" y="6598771"/>
                  <a:pt x="8533762" y="6584302"/>
                </a:cubicBezTo>
                <a:cubicBezTo>
                  <a:pt x="8487059" y="6579247"/>
                  <a:pt x="8451683" y="6594395"/>
                  <a:pt x="8437660" y="6581725"/>
                </a:cubicBezTo>
                <a:cubicBezTo>
                  <a:pt x="8414209" y="6582991"/>
                  <a:pt x="8383722" y="6598678"/>
                  <a:pt x="8364494" y="6585073"/>
                </a:cubicBezTo>
                <a:cubicBezTo>
                  <a:pt x="8363342" y="6596536"/>
                  <a:pt x="8336540" y="6576888"/>
                  <a:pt x="8323751" y="6584665"/>
                </a:cubicBezTo>
                <a:cubicBezTo>
                  <a:pt x="8314841" y="6591411"/>
                  <a:pt x="8304634" y="6587022"/>
                  <a:pt x="8293791" y="6586903"/>
                </a:cubicBezTo>
                <a:cubicBezTo>
                  <a:pt x="8280721" y="6592424"/>
                  <a:pt x="8232642" y="6585021"/>
                  <a:pt x="8219223" y="6578961"/>
                </a:cubicBezTo>
                <a:cubicBezTo>
                  <a:pt x="8185638" y="6557431"/>
                  <a:pt x="8123924" y="6576522"/>
                  <a:pt x="8096330" y="6560092"/>
                </a:cubicBezTo>
                <a:cubicBezTo>
                  <a:pt x="8087121" y="6557869"/>
                  <a:pt x="8078422" y="6557144"/>
                  <a:pt x="8070086" y="6557355"/>
                </a:cubicBezTo>
                <a:lnTo>
                  <a:pt x="8047207" y="6560092"/>
                </a:lnTo>
                <a:lnTo>
                  <a:pt x="8041620" y="6565163"/>
                </a:lnTo>
                <a:lnTo>
                  <a:pt x="8027134" y="6564473"/>
                </a:lnTo>
                <a:lnTo>
                  <a:pt x="8023214" y="6565355"/>
                </a:lnTo>
                <a:cubicBezTo>
                  <a:pt x="8015729" y="6567060"/>
                  <a:pt x="8008307" y="6568574"/>
                  <a:pt x="8000801" y="6569339"/>
                </a:cubicBezTo>
                <a:cubicBezTo>
                  <a:pt x="8005606" y="6544751"/>
                  <a:pt x="7937754" y="6571777"/>
                  <a:pt x="7954618" y="6551428"/>
                </a:cubicBezTo>
                <a:cubicBezTo>
                  <a:pt x="7914215" y="6551344"/>
                  <a:pt x="7940865" y="6531998"/>
                  <a:pt x="7896427" y="6551123"/>
                </a:cubicBezTo>
                <a:lnTo>
                  <a:pt x="7643090" y="6532163"/>
                </a:lnTo>
                <a:cubicBezTo>
                  <a:pt x="7673996" y="6576436"/>
                  <a:pt x="7562550" y="6494154"/>
                  <a:pt x="7553164" y="6525457"/>
                </a:cubicBezTo>
                <a:cubicBezTo>
                  <a:pt x="7546247" y="6496957"/>
                  <a:pt x="7465610" y="6497391"/>
                  <a:pt x="7421154" y="6476273"/>
                </a:cubicBezTo>
                <a:cubicBezTo>
                  <a:pt x="7361551" y="6472649"/>
                  <a:pt x="7315144" y="6450550"/>
                  <a:pt x="7255968" y="6462166"/>
                </a:cubicBezTo>
                <a:cubicBezTo>
                  <a:pt x="7253251" y="6458417"/>
                  <a:pt x="7249451" y="6455333"/>
                  <a:pt x="7244911" y="6452730"/>
                </a:cubicBezTo>
                <a:lnTo>
                  <a:pt x="7230265" y="6446549"/>
                </a:lnTo>
                <a:lnTo>
                  <a:pt x="7227815" y="6447125"/>
                </a:lnTo>
                <a:cubicBezTo>
                  <a:pt x="7217801" y="6447570"/>
                  <a:pt x="7212312" y="6446146"/>
                  <a:pt x="7208840" y="6443899"/>
                </a:cubicBezTo>
                <a:lnTo>
                  <a:pt x="7205995" y="6440529"/>
                </a:lnTo>
                <a:lnTo>
                  <a:pt x="7193384" y="6437481"/>
                </a:lnTo>
                <a:lnTo>
                  <a:pt x="7169652" y="6429226"/>
                </a:lnTo>
                <a:lnTo>
                  <a:pt x="7164173" y="6429791"/>
                </a:lnTo>
                <a:lnTo>
                  <a:pt x="7126763" y="6420626"/>
                </a:lnTo>
                <a:lnTo>
                  <a:pt x="7125753" y="6421501"/>
                </a:lnTo>
                <a:cubicBezTo>
                  <a:pt x="7122639" y="6423254"/>
                  <a:pt x="7118733" y="6424154"/>
                  <a:pt x="7113057" y="6423293"/>
                </a:cubicBezTo>
                <a:cubicBezTo>
                  <a:pt x="7114552" y="6439288"/>
                  <a:pt x="7106783" y="6428384"/>
                  <a:pt x="7089914" y="6424434"/>
                </a:cubicBezTo>
                <a:cubicBezTo>
                  <a:pt x="7088470" y="6448394"/>
                  <a:pt x="7044915" y="6428308"/>
                  <a:pt x="7030458" y="6439456"/>
                </a:cubicBezTo>
                <a:cubicBezTo>
                  <a:pt x="7018098" y="6436014"/>
                  <a:pt x="7005002" y="6432811"/>
                  <a:pt x="6991398" y="6430012"/>
                </a:cubicBezTo>
                <a:lnTo>
                  <a:pt x="6983250" y="6428652"/>
                </a:lnTo>
                <a:lnTo>
                  <a:pt x="6982969" y="6428851"/>
                </a:lnTo>
                <a:cubicBezTo>
                  <a:pt x="6980946" y="6429033"/>
                  <a:pt x="6978171" y="6428766"/>
                  <a:pt x="6974140" y="6427864"/>
                </a:cubicBezTo>
                <a:lnTo>
                  <a:pt x="6968396" y="6426177"/>
                </a:lnTo>
                <a:lnTo>
                  <a:pt x="6952590" y="6423541"/>
                </a:lnTo>
                <a:lnTo>
                  <a:pt x="6946361" y="6424122"/>
                </a:lnTo>
                <a:lnTo>
                  <a:pt x="6942752" y="6426497"/>
                </a:lnTo>
                <a:lnTo>
                  <a:pt x="6941472" y="6425953"/>
                </a:lnTo>
                <a:cubicBezTo>
                  <a:pt x="6933258" y="6419432"/>
                  <a:pt x="6934084" y="6412085"/>
                  <a:pt x="6907932" y="6428597"/>
                </a:cubicBezTo>
                <a:cubicBezTo>
                  <a:pt x="6887113" y="6416820"/>
                  <a:pt x="6874835" y="6427475"/>
                  <a:pt x="6837100" y="6425985"/>
                </a:cubicBezTo>
                <a:cubicBezTo>
                  <a:pt x="6826990" y="6416391"/>
                  <a:pt x="6813527" y="6417132"/>
                  <a:pt x="6798354" y="6421041"/>
                </a:cubicBezTo>
                <a:cubicBezTo>
                  <a:pt x="6766250" y="6412267"/>
                  <a:pt x="6729955" y="6415375"/>
                  <a:pt x="6690235" y="6411268"/>
                </a:cubicBezTo>
                <a:cubicBezTo>
                  <a:pt x="6654585" y="6395260"/>
                  <a:pt x="6622599" y="6408785"/>
                  <a:pt x="6580197" y="6404322"/>
                </a:cubicBezTo>
                <a:cubicBezTo>
                  <a:pt x="6554864" y="6382418"/>
                  <a:pt x="6541862" y="6413854"/>
                  <a:pt x="6516748" y="6416928"/>
                </a:cubicBezTo>
                <a:lnTo>
                  <a:pt x="6510427" y="6416567"/>
                </a:lnTo>
                <a:lnTo>
                  <a:pt x="6496409" y="6411723"/>
                </a:lnTo>
                <a:lnTo>
                  <a:pt x="6491671" y="6409264"/>
                </a:lnTo>
                <a:cubicBezTo>
                  <a:pt x="6488210" y="6407807"/>
                  <a:pt x="6485652" y="6407144"/>
                  <a:pt x="6483603" y="6407023"/>
                </a:cubicBezTo>
                <a:lnTo>
                  <a:pt x="6483235" y="6407169"/>
                </a:lnTo>
                <a:lnTo>
                  <a:pt x="6476007" y="6404672"/>
                </a:lnTo>
                <a:cubicBezTo>
                  <a:pt x="6464202" y="6399995"/>
                  <a:pt x="6453088" y="6395002"/>
                  <a:pt x="6442802" y="6389891"/>
                </a:cubicBezTo>
                <a:cubicBezTo>
                  <a:pt x="6423332" y="6398448"/>
                  <a:pt x="6390988" y="6372810"/>
                  <a:pt x="6377838" y="6395551"/>
                </a:cubicBezTo>
                <a:cubicBezTo>
                  <a:pt x="6363436" y="6389290"/>
                  <a:pt x="6361258" y="6377704"/>
                  <a:pt x="6354860" y="6393247"/>
                </a:cubicBezTo>
                <a:cubicBezTo>
                  <a:pt x="6349784" y="6391587"/>
                  <a:pt x="6345558" y="6391878"/>
                  <a:pt x="6341683" y="6393098"/>
                </a:cubicBezTo>
                <a:lnTo>
                  <a:pt x="6340276" y="6393789"/>
                </a:lnTo>
                <a:lnTo>
                  <a:pt x="6308531" y="6379516"/>
                </a:lnTo>
                <a:lnTo>
                  <a:pt x="6302948" y="6379253"/>
                </a:lnTo>
                <a:cubicBezTo>
                  <a:pt x="6248814" y="6382108"/>
                  <a:pt x="6205926" y="6362006"/>
                  <a:pt x="6140607" y="6334265"/>
                </a:cubicBezTo>
                <a:cubicBezTo>
                  <a:pt x="6137487" y="6331108"/>
                  <a:pt x="6051161" y="6339116"/>
                  <a:pt x="6050365" y="6335126"/>
                </a:cubicBezTo>
                <a:cubicBezTo>
                  <a:pt x="6006576" y="6331181"/>
                  <a:pt x="6035144" y="6327580"/>
                  <a:pt x="5978838" y="6322018"/>
                </a:cubicBezTo>
                <a:cubicBezTo>
                  <a:pt x="5962530" y="6314338"/>
                  <a:pt x="5894920" y="6289616"/>
                  <a:pt x="5897645" y="6301654"/>
                </a:cubicBezTo>
                <a:lnTo>
                  <a:pt x="5796158" y="6279213"/>
                </a:lnTo>
                <a:lnTo>
                  <a:pt x="5664797" y="6258481"/>
                </a:lnTo>
                <a:lnTo>
                  <a:pt x="5558293" y="6242384"/>
                </a:lnTo>
                <a:lnTo>
                  <a:pt x="5549921" y="6243309"/>
                </a:lnTo>
                <a:lnTo>
                  <a:pt x="5528450" y="6240218"/>
                </a:lnTo>
                <a:lnTo>
                  <a:pt x="5520604" y="6238128"/>
                </a:lnTo>
                <a:cubicBezTo>
                  <a:pt x="5515114" y="6237034"/>
                  <a:pt x="5511354" y="6236750"/>
                  <a:pt x="5508634" y="6237043"/>
                </a:cubicBezTo>
                <a:lnTo>
                  <a:pt x="5508268" y="6237311"/>
                </a:lnTo>
                <a:lnTo>
                  <a:pt x="5497199" y="6235718"/>
                </a:lnTo>
                <a:cubicBezTo>
                  <a:pt x="5478687" y="6232353"/>
                  <a:pt x="5460838" y="6228438"/>
                  <a:pt x="5443971" y="6224189"/>
                </a:cubicBezTo>
                <a:cubicBezTo>
                  <a:pt x="5425088" y="6239333"/>
                  <a:pt x="5365198" y="6213813"/>
                  <a:pt x="5364587" y="6245607"/>
                </a:cubicBezTo>
                <a:cubicBezTo>
                  <a:pt x="5341603" y="6240798"/>
                  <a:pt x="5330518" y="6226543"/>
                  <a:pt x="5333425" y="6247706"/>
                </a:cubicBezTo>
                <a:cubicBezTo>
                  <a:pt x="5325718" y="6246708"/>
                  <a:pt x="5320498" y="6247999"/>
                  <a:pt x="5316391" y="6250403"/>
                </a:cubicBezTo>
                <a:lnTo>
                  <a:pt x="5315083" y="6251588"/>
                </a:lnTo>
                <a:lnTo>
                  <a:pt x="5264093" y="6240388"/>
                </a:lnTo>
                <a:lnTo>
                  <a:pt x="5256734" y="6241276"/>
                </a:lnTo>
                <a:lnTo>
                  <a:pt x="5224251" y="6230935"/>
                </a:lnTo>
                <a:lnTo>
                  <a:pt x="5207068" y="6227214"/>
                </a:lnTo>
                <a:lnTo>
                  <a:pt x="5203042" y="6222819"/>
                </a:lnTo>
                <a:lnTo>
                  <a:pt x="5013633" y="6212104"/>
                </a:lnTo>
                <a:cubicBezTo>
                  <a:pt x="5007363" y="6208771"/>
                  <a:pt x="4867451" y="6189553"/>
                  <a:pt x="4863573" y="6184654"/>
                </a:cubicBezTo>
                <a:lnTo>
                  <a:pt x="4651416" y="6166539"/>
                </a:lnTo>
                <a:cubicBezTo>
                  <a:pt x="4624977" y="6160344"/>
                  <a:pt x="4469364" y="6128170"/>
                  <a:pt x="4481486" y="6142882"/>
                </a:cubicBezTo>
                <a:cubicBezTo>
                  <a:pt x="4405439" y="6106748"/>
                  <a:pt x="4365783" y="6101727"/>
                  <a:pt x="4269331" y="6098123"/>
                </a:cubicBezTo>
                <a:cubicBezTo>
                  <a:pt x="4210440" y="6124597"/>
                  <a:pt x="4245321" y="6098279"/>
                  <a:pt x="4190801" y="6099192"/>
                </a:cubicBezTo>
                <a:cubicBezTo>
                  <a:pt x="4212420" y="6071793"/>
                  <a:pt x="4151268" y="6084104"/>
                  <a:pt x="4127486" y="6076624"/>
                </a:cubicBezTo>
                <a:cubicBezTo>
                  <a:pt x="4117403" y="6077826"/>
                  <a:pt x="4107474" y="6080022"/>
                  <a:pt x="4097468" y="6082472"/>
                </a:cubicBezTo>
                <a:lnTo>
                  <a:pt x="4092230" y="6083737"/>
                </a:lnTo>
                <a:lnTo>
                  <a:pt x="4072646" y="6083192"/>
                </a:lnTo>
                <a:lnTo>
                  <a:pt x="4065392" y="6090055"/>
                </a:lnTo>
                <a:lnTo>
                  <a:pt x="4034674" y="6094262"/>
                </a:lnTo>
                <a:cubicBezTo>
                  <a:pt x="4023438" y="6094753"/>
                  <a:pt x="4011659" y="6094013"/>
                  <a:pt x="3999109" y="6091300"/>
                </a:cubicBezTo>
                <a:cubicBezTo>
                  <a:pt x="3960965" y="6070220"/>
                  <a:pt x="3878759" y="6097089"/>
                  <a:pt x="3832245" y="6069403"/>
                </a:cubicBezTo>
                <a:cubicBezTo>
                  <a:pt x="3780875" y="6064935"/>
                  <a:pt x="3723613" y="6065226"/>
                  <a:pt x="3690889" y="6064489"/>
                </a:cubicBezTo>
                <a:cubicBezTo>
                  <a:pt x="3674068" y="6075123"/>
                  <a:pt x="3636813" y="6049759"/>
                  <a:pt x="3635899" y="6064980"/>
                </a:cubicBezTo>
                <a:lnTo>
                  <a:pt x="3620576" y="6070271"/>
                </a:lnTo>
                <a:lnTo>
                  <a:pt x="3604087" y="6064439"/>
                </a:lnTo>
                <a:cubicBezTo>
                  <a:pt x="3590166" y="6069757"/>
                  <a:pt x="3579308" y="6073243"/>
                  <a:pt x="3568387" y="6069146"/>
                </a:cubicBezTo>
                <a:lnTo>
                  <a:pt x="3503818" y="6089506"/>
                </a:lnTo>
                <a:cubicBezTo>
                  <a:pt x="3510915" y="6100196"/>
                  <a:pt x="3472416" y="6088681"/>
                  <a:pt x="3466246" y="6098777"/>
                </a:cubicBezTo>
                <a:cubicBezTo>
                  <a:pt x="3462890" y="6107015"/>
                  <a:pt x="3450430" y="6105442"/>
                  <a:pt x="3440422" y="6107901"/>
                </a:cubicBezTo>
                <a:cubicBezTo>
                  <a:pt x="3432391" y="6116010"/>
                  <a:pt x="3383132" y="6120663"/>
                  <a:pt x="3366542" y="6118330"/>
                </a:cubicBezTo>
                <a:cubicBezTo>
                  <a:pt x="3311828" y="6124732"/>
                  <a:pt x="3277604" y="6138667"/>
                  <a:pt x="3240669" y="6130264"/>
                </a:cubicBezTo>
                <a:cubicBezTo>
                  <a:pt x="3230661" y="6130422"/>
                  <a:pt x="3222184" y="6131822"/>
                  <a:pt x="3214708" y="6133988"/>
                </a:cubicBezTo>
                <a:lnTo>
                  <a:pt x="3194214" y="6147821"/>
                </a:lnTo>
                <a:lnTo>
                  <a:pt x="3180468" y="6150623"/>
                </a:lnTo>
                <a:lnTo>
                  <a:pt x="3177508" y="6152351"/>
                </a:lnTo>
                <a:cubicBezTo>
                  <a:pt x="3171873" y="6155673"/>
                  <a:pt x="3166158" y="6158806"/>
                  <a:pt x="3159834" y="6161276"/>
                </a:cubicBezTo>
                <a:cubicBezTo>
                  <a:pt x="3135185" y="6159416"/>
                  <a:pt x="3121213" y="6160394"/>
                  <a:pt x="3104835" y="6155927"/>
                </a:cubicBezTo>
                <a:cubicBezTo>
                  <a:pt x="3067805" y="6165414"/>
                  <a:pt x="3078432" y="6141523"/>
                  <a:pt x="3051373" y="6169421"/>
                </a:cubicBezTo>
                <a:cubicBezTo>
                  <a:pt x="2978033" y="6169169"/>
                  <a:pt x="2947947" y="6220998"/>
                  <a:pt x="2877306" y="6208324"/>
                </a:cubicBezTo>
                <a:cubicBezTo>
                  <a:pt x="2821913" y="6217975"/>
                  <a:pt x="2762952" y="6223226"/>
                  <a:pt x="2719018" y="6227333"/>
                </a:cubicBezTo>
                <a:cubicBezTo>
                  <a:pt x="2639811" y="6232636"/>
                  <a:pt x="2504877" y="6234795"/>
                  <a:pt x="2454061" y="6236538"/>
                </a:cubicBezTo>
                <a:cubicBezTo>
                  <a:pt x="2403245" y="6238280"/>
                  <a:pt x="2420126" y="6239079"/>
                  <a:pt x="2414120" y="6237789"/>
                </a:cubicBezTo>
                <a:lnTo>
                  <a:pt x="2384765" y="6235638"/>
                </a:lnTo>
                <a:lnTo>
                  <a:pt x="2365600" y="6233135"/>
                </a:lnTo>
                <a:cubicBezTo>
                  <a:pt x="2356752" y="6235910"/>
                  <a:pt x="2350716" y="6235915"/>
                  <a:pt x="2345941" y="6234695"/>
                </a:cubicBezTo>
                <a:lnTo>
                  <a:pt x="2340941" y="6232305"/>
                </a:lnTo>
                <a:lnTo>
                  <a:pt x="2327235" y="6232519"/>
                </a:lnTo>
                <a:lnTo>
                  <a:pt x="2299646" y="6230633"/>
                </a:lnTo>
                <a:lnTo>
                  <a:pt x="2295035" y="6232443"/>
                </a:lnTo>
                <a:lnTo>
                  <a:pt x="2268728" y="6240177"/>
                </a:lnTo>
                <a:cubicBezTo>
                  <a:pt x="2268628" y="6240521"/>
                  <a:pt x="2254084" y="6233657"/>
                  <a:pt x="2253984" y="6234001"/>
                </a:cubicBezTo>
                <a:cubicBezTo>
                  <a:pt x="2239122" y="6237048"/>
                  <a:pt x="2209108" y="6234931"/>
                  <a:pt x="2191113" y="6240434"/>
                </a:cubicBezTo>
                <a:lnTo>
                  <a:pt x="2146012" y="6259810"/>
                </a:lnTo>
                <a:cubicBezTo>
                  <a:pt x="2145973" y="6259892"/>
                  <a:pt x="2128598" y="6274390"/>
                  <a:pt x="2128560" y="6274472"/>
                </a:cubicBezTo>
                <a:cubicBezTo>
                  <a:pt x="2126838" y="6275117"/>
                  <a:pt x="2124109" y="6275530"/>
                  <a:pt x="2119778" y="6275665"/>
                </a:cubicBezTo>
                <a:lnTo>
                  <a:pt x="2110434" y="6282700"/>
                </a:lnTo>
                <a:lnTo>
                  <a:pt x="2081418" y="6289059"/>
                </a:lnTo>
                <a:lnTo>
                  <a:pt x="2088526" y="6281659"/>
                </a:lnTo>
                <a:cubicBezTo>
                  <a:pt x="2076371" y="6277676"/>
                  <a:pt x="2071903" y="6270803"/>
                  <a:pt x="2059717" y="6292002"/>
                </a:cubicBezTo>
                <a:cubicBezTo>
                  <a:pt x="2032291" y="6286224"/>
                  <a:pt x="2028634" y="6298813"/>
                  <a:pt x="1993045" y="6306390"/>
                </a:cubicBezTo>
                <a:cubicBezTo>
                  <a:pt x="1976971" y="6300063"/>
                  <a:pt x="1965178" y="6303922"/>
                  <a:pt x="1954075" y="6311066"/>
                </a:cubicBezTo>
                <a:cubicBezTo>
                  <a:pt x="1918456" y="6310689"/>
                  <a:pt x="1887456" y="6322102"/>
                  <a:pt x="1848190" y="6327771"/>
                </a:cubicBezTo>
                <a:lnTo>
                  <a:pt x="1737951" y="6344513"/>
                </a:lnTo>
                <a:lnTo>
                  <a:pt x="1696709" y="6346605"/>
                </a:lnTo>
                <a:cubicBezTo>
                  <a:pt x="1692504" y="6346100"/>
                  <a:pt x="1663837" y="6347211"/>
                  <a:pt x="1661872" y="6347587"/>
                </a:cubicBezTo>
                <a:lnTo>
                  <a:pt x="1655864" y="6347808"/>
                </a:lnTo>
                <a:lnTo>
                  <a:pt x="1633028" y="6358060"/>
                </a:lnTo>
                <a:cubicBezTo>
                  <a:pt x="1618899" y="6356602"/>
                  <a:pt x="1619623" y="6369112"/>
                  <a:pt x="1606576" y="6366899"/>
                </a:cubicBezTo>
                <a:lnTo>
                  <a:pt x="1461291" y="6379054"/>
                </a:lnTo>
                <a:lnTo>
                  <a:pt x="1428798" y="6379606"/>
                </a:lnTo>
                <a:cubicBezTo>
                  <a:pt x="1424834" y="6377722"/>
                  <a:pt x="1419064" y="6376842"/>
                  <a:pt x="1409244" y="6378241"/>
                </a:cubicBezTo>
                <a:lnTo>
                  <a:pt x="1406951" y="6379043"/>
                </a:lnTo>
                <a:lnTo>
                  <a:pt x="1391002" y="6374347"/>
                </a:lnTo>
                <a:cubicBezTo>
                  <a:pt x="1385899" y="6372215"/>
                  <a:pt x="1381417" y="6369535"/>
                  <a:pt x="1377852" y="6366097"/>
                </a:cubicBezTo>
                <a:cubicBezTo>
                  <a:pt x="1352108" y="6365458"/>
                  <a:pt x="1267249" y="6359383"/>
                  <a:pt x="1239424" y="6359700"/>
                </a:cubicBezTo>
                <a:cubicBezTo>
                  <a:pt x="1211599" y="6360016"/>
                  <a:pt x="1221978" y="6361392"/>
                  <a:pt x="1208014" y="6357188"/>
                </a:cubicBezTo>
                <a:lnTo>
                  <a:pt x="1152751" y="6345283"/>
                </a:lnTo>
                <a:lnTo>
                  <a:pt x="949771" y="6335308"/>
                </a:lnTo>
                <a:cubicBezTo>
                  <a:pt x="888502" y="6312655"/>
                  <a:pt x="822682" y="6331858"/>
                  <a:pt x="752723" y="6320875"/>
                </a:cubicBezTo>
                <a:cubicBezTo>
                  <a:pt x="697396" y="6317271"/>
                  <a:pt x="686655" y="6275609"/>
                  <a:pt x="665167" y="6275293"/>
                </a:cubicBezTo>
                <a:cubicBezTo>
                  <a:pt x="657908" y="6276764"/>
                  <a:pt x="625159" y="6270979"/>
                  <a:pt x="618141" y="6273378"/>
                </a:cubicBezTo>
                <a:cubicBezTo>
                  <a:pt x="606112" y="6250236"/>
                  <a:pt x="628751" y="6263137"/>
                  <a:pt x="596498" y="6261621"/>
                </a:cubicBezTo>
                <a:cubicBezTo>
                  <a:pt x="598654" y="6267969"/>
                  <a:pt x="583476" y="6241875"/>
                  <a:pt x="568296" y="6259035"/>
                </a:cubicBezTo>
                <a:lnTo>
                  <a:pt x="550874" y="6247808"/>
                </a:lnTo>
                <a:lnTo>
                  <a:pt x="521056" y="6251759"/>
                </a:lnTo>
                <a:cubicBezTo>
                  <a:pt x="512844" y="6252767"/>
                  <a:pt x="496898" y="6238469"/>
                  <a:pt x="487255" y="6237156"/>
                </a:cubicBezTo>
                <a:cubicBezTo>
                  <a:pt x="449168" y="6235869"/>
                  <a:pt x="452372" y="6218847"/>
                  <a:pt x="431825" y="6228675"/>
                </a:cubicBezTo>
                <a:cubicBezTo>
                  <a:pt x="409674" y="6239271"/>
                  <a:pt x="353899" y="6202116"/>
                  <a:pt x="346639" y="6209624"/>
                </a:cubicBezTo>
                <a:cubicBezTo>
                  <a:pt x="335776" y="6218525"/>
                  <a:pt x="269484" y="6176632"/>
                  <a:pt x="271007" y="6188053"/>
                </a:cubicBezTo>
                <a:cubicBezTo>
                  <a:pt x="223668" y="6157668"/>
                  <a:pt x="207158" y="6173403"/>
                  <a:pt x="189996" y="6162482"/>
                </a:cubicBezTo>
                <a:cubicBezTo>
                  <a:pt x="167941" y="6147838"/>
                  <a:pt x="134526" y="6155297"/>
                  <a:pt x="121342" y="6139836"/>
                </a:cubicBezTo>
                <a:cubicBezTo>
                  <a:pt x="108158" y="6124375"/>
                  <a:pt x="113782" y="6146084"/>
                  <a:pt x="90669" y="6116573"/>
                </a:cubicBezTo>
                <a:cubicBezTo>
                  <a:pt x="76705" y="6097951"/>
                  <a:pt x="64226" y="6077165"/>
                  <a:pt x="49115" y="6053333"/>
                </a:cubicBezTo>
                <a:cubicBezTo>
                  <a:pt x="34004" y="6029501"/>
                  <a:pt x="12038" y="6070748"/>
                  <a:pt x="0" y="6024041"/>
                </a:cubicBezTo>
                <a:close/>
              </a:path>
            </a:pathLst>
          </a:custGeom>
        </p:spPr>
      </p:pic>
    </p:spTree>
    <p:extLst>
      <p:ext uri="{BB962C8B-B14F-4D97-AF65-F5344CB8AC3E}">
        <p14:creationId xmlns:p14="http://schemas.microsoft.com/office/powerpoint/2010/main" val="3038320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06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7.png">
            <a:extLst>
              <a:ext uri="{FF2B5EF4-FFF2-40B4-BE49-F238E27FC236}">
                <a16:creationId xmlns:a16="http://schemas.microsoft.com/office/drawing/2014/main" id="{82200536-46FC-E1F3-0FC8-6E65BA76985F}"/>
              </a:ext>
            </a:extLst>
          </p:cNvPr>
          <p:cNvPicPr/>
          <p:nvPr/>
        </p:nvPicPr>
        <p:blipFill rotWithShape="1">
          <a:blip r:embed="rId2"/>
          <a:srcRect t="9353"/>
          <a:stretch/>
        </p:blipFill>
        <p:spPr>
          <a:xfrm>
            <a:off x="643467" y="648811"/>
            <a:ext cx="10905066" cy="5560377"/>
          </a:xfrm>
          <a:prstGeom prst="rect">
            <a:avLst/>
          </a:prstGeom>
        </p:spPr>
      </p:pic>
    </p:spTree>
    <p:extLst>
      <p:ext uri="{BB962C8B-B14F-4D97-AF65-F5344CB8AC3E}">
        <p14:creationId xmlns:p14="http://schemas.microsoft.com/office/powerpoint/2010/main" val="266415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15.png">
            <a:extLst>
              <a:ext uri="{FF2B5EF4-FFF2-40B4-BE49-F238E27FC236}">
                <a16:creationId xmlns:a16="http://schemas.microsoft.com/office/drawing/2014/main" id="{BB038F11-43ED-1D47-475B-5800A438A480}"/>
              </a:ext>
            </a:extLst>
          </p:cNvPr>
          <p:cNvPicPr/>
          <p:nvPr/>
        </p:nvPicPr>
        <p:blipFill rotWithShape="1">
          <a:blip r:embed="rId2"/>
          <a:srcRect t="6306"/>
          <a:stretch/>
        </p:blipFill>
        <p:spPr>
          <a:xfrm>
            <a:off x="457200" y="457200"/>
            <a:ext cx="11277600" cy="5943600"/>
          </a:xfrm>
          <a:prstGeom prst="rect">
            <a:avLst/>
          </a:prstGeom>
        </p:spPr>
      </p:pic>
    </p:spTree>
    <p:extLst>
      <p:ext uri="{BB962C8B-B14F-4D97-AF65-F5344CB8AC3E}">
        <p14:creationId xmlns:p14="http://schemas.microsoft.com/office/powerpoint/2010/main" val="2828558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 name="Rectangle 101">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17.png">
            <a:extLst>
              <a:ext uri="{FF2B5EF4-FFF2-40B4-BE49-F238E27FC236}">
                <a16:creationId xmlns:a16="http://schemas.microsoft.com/office/drawing/2014/main" id="{FCAF43BC-C7BB-6868-9117-ED00D67AE525}"/>
              </a:ext>
            </a:extLst>
          </p:cNvPr>
          <p:cNvPicPr/>
          <p:nvPr/>
        </p:nvPicPr>
        <p:blipFill rotWithShape="1">
          <a:blip r:embed="rId2"/>
          <a:srcRect t="1246" b="5060"/>
          <a:stretch/>
        </p:blipFill>
        <p:spPr>
          <a:xfrm>
            <a:off x="457216" y="457200"/>
            <a:ext cx="11277568" cy="5943600"/>
          </a:xfrm>
          <a:prstGeom prst="rect">
            <a:avLst/>
          </a:prstGeom>
        </p:spPr>
      </p:pic>
    </p:spTree>
    <p:extLst>
      <p:ext uri="{BB962C8B-B14F-4D97-AF65-F5344CB8AC3E}">
        <p14:creationId xmlns:p14="http://schemas.microsoft.com/office/powerpoint/2010/main" val="2948355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64F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8.png">
            <a:extLst>
              <a:ext uri="{FF2B5EF4-FFF2-40B4-BE49-F238E27FC236}">
                <a16:creationId xmlns:a16="http://schemas.microsoft.com/office/drawing/2014/main" id="{12CBA477-1E89-F941-87C1-522411F5317E}"/>
              </a:ext>
            </a:extLst>
          </p:cNvPr>
          <p:cNvPicPr/>
          <p:nvPr/>
        </p:nvPicPr>
        <p:blipFill rotWithShape="1">
          <a:blip r:embed="rId2"/>
          <a:srcRect l="116" r="-1" b="-1"/>
          <a:stretch/>
        </p:blipFill>
        <p:spPr>
          <a:xfrm>
            <a:off x="1149684" y="643467"/>
            <a:ext cx="9892632" cy="5571066"/>
          </a:xfrm>
          <a:prstGeom prst="rect">
            <a:avLst/>
          </a:prstGeom>
        </p:spPr>
      </p:pic>
    </p:spTree>
    <p:extLst>
      <p:ext uri="{BB962C8B-B14F-4D97-AF65-F5344CB8AC3E}">
        <p14:creationId xmlns:p14="http://schemas.microsoft.com/office/powerpoint/2010/main" val="2045128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B9FF99BD-075F-4761-A995-6FC574BD2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A7B21A54-9BA3-4EA9-B460-5A829ADD9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FA8F714-B9D8-488A-8CCA-E9948FF91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12.png">
            <a:extLst>
              <a:ext uri="{FF2B5EF4-FFF2-40B4-BE49-F238E27FC236}">
                <a16:creationId xmlns:a16="http://schemas.microsoft.com/office/drawing/2014/main" id="{8DC2B2AA-B666-A85C-FEFF-2EDA520431FE}"/>
              </a:ext>
            </a:extLst>
          </p:cNvPr>
          <p:cNvPicPr/>
          <p:nvPr/>
        </p:nvPicPr>
        <p:blipFill rotWithShape="1">
          <a:blip r:embed="rId2"/>
          <a:srcRect l="116" r="-1" b="-1"/>
          <a:stretch/>
        </p:blipFill>
        <p:spPr>
          <a:xfrm>
            <a:off x="2007589" y="1123527"/>
            <a:ext cx="8176817" cy="4604800"/>
          </a:xfrm>
          <a:prstGeom prst="rect">
            <a:avLst/>
          </a:prstGeom>
        </p:spPr>
      </p:pic>
    </p:spTree>
    <p:extLst>
      <p:ext uri="{BB962C8B-B14F-4D97-AF65-F5344CB8AC3E}">
        <p14:creationId xmlns:p14="http://schemas.microsoft.com/office/powerpoint/2010/main" val="4180890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19.png">
            <a:extLst>
              <a:ext uri="{FF2B5EF4-FFF2-40B4-BE49-F238E27FC236}">
                <a16:creationId xmlns:a16="http://schemas.microsoft.com/office/drawing/2014/main" id="{55AEB583-001D-DD5C-D8C3-B7539C164217}"/>
              </a:ext>
            </a:extLst>
          </p:cNvPr>
          <p:cNvPicPr/>
          <p:nvPr/>
        </p:nvPicPr>
        <p:blipFill rotWithShape="1">
          <a:blip r:embed="rId2"/>
          <a:srcRect t="6306"/>
          <a:stretch/>
        </p:blipFill>
        <p:spPr>
          <a:xfrm>
            <a:off x="457200" y="457200"/>
            <a:ext cx="11277600" cy="5943600"/>
          </a:xfrm>
          <a:prstGeom prst="rect">
            <a:avLst/>
          </a:prstGeom>
        </p:spPr>
      </p:pic>
    </p:spTree>
    <p:extLst>
      <p:ext uri="{BB962C8B-B14F-4D97-AF65-F5344CB8AC3E}">
        <p14:creationId xmlns:p14="http://schemas.microsoft.com/office/powerpoint/2010/main" val="3127590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559D998-AB6C-46E1-B394-118E9A1E2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6.png">
            <a:extLst>
              <a:ext uri="{FF2B5EF4-FFF2-40B4-BE49-F238E27FC236}">
                <a16:creationId xmlns:a16="http://schemas.microsoft.com/office/drawing/2014/main" id="{A1F1D494-951D-E0DE-24CF-E0AEC8B18021}"/>
              </a:ext>
            </a:extLst>
          </p:cNvPr>
          <p:cNvPicPr/>
          <p:nvPr/>
        </p:nvPicPr>
        <p:blipFill rotWithShape="1">
          <a:blip r:embed="rId2"/>
          <a:srcRect t="157" b="1833"/>
          <a:stretch/>
        </p:blipFill>
        <p:spPr>
          <a:xfrm>
            <a:off x="20" y="1"/>
            <a:ext cx="12191980" cy="6721475"/>
          </a:xfrm>
          <a:custGeom>
            <a:avLst/>
            <a:gdLst/>
            <a:ahLst/>
            <a:cxnLst/>
            <a:rect l="l" t="t" r="r" b="b"/>
            <a:pathLst>
              <a:path w="12192000" h="6721475">
                <a:moveTo>
                  <a:pt x="4721175" y="5742856"/>
                </a:moveTo>
                <a:lnTo>
                  <a:pt x="4722110" y="5743067"/>
                </a:lnTo>
                <a:cubicBezTo>
                  <a:pt x="4721144" y="5743709"/>
                  <a:pt x="4718265" y="5744315"/>
                  <a:pt x="4717201" y="5744338"/>
                </a:cubicBezTo>
                <a:close/>
                <a:moveTo>
                  <a:pt x="0" y="0"/>
                </a:moveTo>
                <a:lnTo>
                  <a:pt x="12192000" y="0"/>
                </a:lnTo>
                <a:lnTo>
                  <a:pt x="12192000" y="834942"/>
                </a:lnTo>
                <a:lnTo>
                  <a:pt x="12192000" y="2274073"/>
                </a:lnTo>
                <a:lnTo>
                  <a:pt x="12192000" y="6586253"/>
                </a:lnTo>
                <a:lnTo>
                  <a:pt x="12140861" y="6605451"/>
                </a:lnTo>
                <a:cubicBezTo>
                  <a:pt x="12126657" y="6607665"/>
                  <a:pt x="12093590" y="6662867"/>
                  <a:pt x="12080162" y="6661300"/>
                </a:cubicBezTo>
                <a:cubicBezTo>
                  <a:pt x="11978189" y="6685453"/>
                  <a:pt x="11967362" y="6708506"/>
                  <a:pt x="11917886" y="6696520"/>
                </a:cubicBezTo>
                <a:cubicBezTo>
                  <a:pt x="11872780" y="6694805"/>
                  <a:pt x="11928862" y="6731720"/>
                  <a:pt x="11894611" y="6718680"/>
                </a:cubicBezTo>
                <a:cubicBezTo>
                  <a:pt x="11860360" y="6705640"/>
                  <a:pt x="11736092" y="6642174"/>
                  <a:pt x="11712380" y="6618279"/>
                </a:cubicBezTo>
                <a:cubicBezTo>
                  <a:pt x="11688668" y="6594384"/>
                  <a:pt x="11627913" y="6617875"/>
                  <a:pt x="11585367" y="6575313"/>
                </a:cubicBezTo>
                <a:lnTo>
                  <a:pt x="11516471" y="6498621"/>
                </a:lnTo>
                <a:cubicBezTo>
                  <a:pt x="11468275" y="6496789"/>
                  <a:pt x="11507336" y="6461535"/>
                  <a:pt x="11462693" y="6445069"/>
                </a:cubicBezTo>
                <a:cubicBezTo>
                  <a:pt x="11417568" y="6443442"/>
                  <a:pt x="11408022" y="6391555"/>
                  <a:pt x="11369713" y="6383596"/>
                </a:cubicBezTo>
                <a:cubicBezTo>
                  <a:pt x="11354318" y="6389646"/>
                  <a:pt x="11288329" y="6334752"/>
                  <a:pt x="11273970" y="6323928"/>
                </a:cubicBezTo>
                <a:cubicBezTo>
                  <a:pt x="11231914" y="6325320"/>
                  <a:pt x="11221974" y="6315486"/>
                  <a:pt x="11195085" y="6302909"/>
                </a:cubicBezTo>
                <a:cubicBezTo>
                  <a:pt x="11164087" y="6332691"/>
                  <a:pt x="11171650" y="6306732"/>
                  <a:pt x="11143409" y="6303556"/>
                </a:cubicBezTo>
                <a:cubicBezTo>
                  <a:pt x="11125907" y="6299917"/>
                  <a:pt x="11102604" y="6295777"/>
                  <a:pt x="11085936" y="6294307"/>
                </a:cubicBezTo>
                <a:cubicBezTo>
                  <a:pt x="11057494" y="6294603"/>
                  <a:pt x="11029907" y="6276438"/>
                  <a:pt x="11030954" y="6291426"/>
                </a:cubicBezTo>
                <a:cubicBezTo>
                  <a:pt x="11007785" y="6293943"/>
                  <a:pt x="10982006" y="6298120"/>
                  <a:pt x="10951061" y="6296182"/>
                </a:cubicBezTo>
                <a:cubicBezTo>
                  <a:pt x="10885366" y="6259348"/>
                  <a:pt x="10915289" y="6295910"/>
                  <a:pt x="10857722" y="6283099"/>
                </a:cubicBezTo>
                <a:cubicBezTo>
                  <a:pt x="10806647" y="6270732"/>
                  <a:pt x="10707076" y="6237654"/>
                  <a:pt x="10644617" y="6221981"/>
                </a:cubicBezTo>
                <a:cubicBezTo>
                  <a:pt x="10616447" y="6217166"/>
                  <a:pt x="10558604" y="6206555"/>
                  <a:pt x="10519278" y="6201735"/>
                </a:cubicBezTo>
                <a:cubicBezTo>
                  <a:pt x="10495462" y="6203254"/>
                  <a:pt x="10473831" y="6189810"/>
                  <a:pt x="10445982" y="6199677"/>
                </a:cubicBezTo>
                <a:cubicBezTo>
                  <a:pt x="10436537" y="6203715"/>
                  <a:pt x="10409282" y="6202908"/>
                  <a:pt x="10383866" y="6195830"/>
                </a:cubicBezTo>
                <a:cubicBezTo>
                  <a:pt x="10374828" y="6204037"/>
                  <a:pt x="10347865" y="6195374"/>
                  <a:pt x="10336853" y="6195219"/>
                </a:cubicBezTo>
                <a:cubicBezTo>
                  <a:pt x="10323587" y="6201929"/>
                  <a:pt x="10274742" y="6192863"/>
                  <a:pt x="10261099" y="6185468"/>
                </a:cubicBezTo>
                <a:lnTo>
                  <a:pt x="10126498" y="6173953"/>
                </a:lnTo>
                <a:lnTo>
                  <a:pt x="10082167" y="6171858"/>
                </a:lnTo>
                <a:cubicBezTo>
                  <a:pt x="10074568" y="6173927"/>
                  <a:pt x="10046861" y="6172599"/>
                  <a:pt x="10039238" y="6173522"/>
                </a:cubicBezTo>
                <a:cubicBezTo>
                  <a:pt x="9998459" y="6163421"/>
                  <a:pt x="9984395" y="6162931"/>
                  <a:pt x="9960017" y="6158007"/>
                </a:cubicBezTo>
                <a:cubicBezTo>
                  <a:pt x="9918981" y="6157865"/>
                  <a:pt x="9888742" y="6161064"/>
                  <a:pt x="9847790" y="6151239"/>
                </a:cubicBezTo>
                <a:lnTo>
                  <a:pt x="9728307" y="6131032"/>
                </a:lnTo>
                <a:cubicBezTo>
                  <a:pt x="9675057" y="6140618"/>
                  <a:pt x="9602036" y="6132224"/>
                  <a:pt x="9584505" y="6119612"/>
                </a:cubicBezTo>
                <a:cubicBezTo>
                  <a:pt x="9518953" y="6105336"/>
                  <a:pt x="9415430" y="6079210"/>
                  <a:pt x="9343050" y="6073910"/>
                </a:cubicBezTo>
                <a:lnTo>
                  <a:pt x="9231368" y="6022005"/>
                </a:lnTo>
                <a:lnTo>
                  <a:pt x="9194808" y="6011926"/>
                </a:lnTo>
                <a:lnTo>
                  <a:pt x="9189244" y="6002687"/>
                </a:lnTo>
                <a:lnTo>
                  <a:pt x="9151230" y="5991485"/>
                </a:lnTo>
                <a:lnTo>
                  <a:pt x="9150208" y="5992550"/>
                </a:lnTo>
                <a:cubicBezTo>
                  <a:pt x="9147046" y="5994681"/>
                  <a:pt x="9143082" y="5995773"/>
                  <a:pt x="9137316" y="5994719"/>
                </a:cubicBezTo>
                <a:cubicBezTo>
                  <a:pt x="9138863" y="6014203"/>
                  <a:pt x="9130953" y="6000914"/>
                  <a:pt x="9113810" y="5996085"/>
                </a:cubicBezTo>
                <a:cubicBezTo>
                  <a:pt x="9112389" y="6025268"/>
                  <a:pt x="9068115" y="5990834"/>
                  <a:pt x="9053451" y="6004399"/>
                </a:cubicBezTo>
                <a:lnTo>
                  <a:pt x="9005484" y="6001114"/>
                </a:lnTo>
                <a:lnTo>
                  <a:pt x="9005199" y="6001354"/>
                </a:lnTo>
                <a:cubicBezTo>
                  <a:pt x="9003144" y="6001574"/>
                  <a:pt x="9000325" y="6001246"/>
                  <a:pt x="8996230" y="6000143"/>
                </a:cubicBezTo>
                <a:lnTo>
                  <a:pt x="8990392" y="5998082"/>
                </a:lnTo>
                <a:lnTo>
                  <a:pt x="8974335" y="5994856"/>
                </a:lnTo>
                <a:lnTo>
                  <a:pt x="8968009" y="5995556"/>
                </a:lnTo>
                <a:lnTo>
                  <a:pt x="8963046" y="5997781"/>
                </a:lnTo>
                <a:cubicBezTo>
                  <a:pt x="8954691" y="5989830"/>
                  <a:pt x="8955518" y="5980882"/>
                  <a:pt x="8928986" y="6000969"/>
                </a:cubicBezTo>
                <a:cubicBezTo>
                  <a:pt x="8898032" y="5999949"/>
                  <a:pt x="8789301" y="5985294"/>
                  <a:pt x="8752442" y="5981737"/>
                </a:cubicBezTo>
                <a:cubicBezTo>
                  <a:pt x="8719820" y="5971017"/>
                  <a:pt x="8748195" y="5984678"/>
                  <a:pt x="8707845" y="5979636"/>
                </a:cubicBezTo>
                <a:cubicBezTo>
                  <a:pt x="8671607" y="5960101"/>
                  <a:pt x="8639143" y="5976541"/>
                  <a:pt x="8596069" y="5971064"/>
                </a:cubicBezTo>
                <a:lnTo>
                  <a:pt x="8525228" y="5985906"/>
                </a:lnTo>
                <a:lnTo>
                  <a:pt x="8510981" y="5979991"/>
                </a:lnTo>
                <a:lnTo>
                  <a:pt x="8506165" y="5976990"/>
                </a:lnTo>
                <a:cubicBezTo>
                  <a:pt x="8502647" y="5975213"/>
                  <a:pt x="8500046" y="5974402"/>
                  <a:pt x="8497966" y="5974252"/>
                </a:cubicBezTo>
                <a:lnTo>
                  <a:pt x="8497592" y="5974431"/>
                </a:lnTo>
                <a:lnTo>
                  <a:pt x="8490247" y="5971381"/>
                </a:lnTo>
                <a:lnTo>
                  <a:pt x="8367180" y="5957339"/>
                </a:lnTo>
                <a:cubicBezTo>
                  <a:pt x="8362022" y="5955314"/>
                  <a:pt x="8357731" y="5955662"/>
                  <a:pt x="8353797" y="5957145"/>
                </a:cubicBezTo>
                <a:lnTo>
                  <a:pt x="8352370" y="5957985"/>
                </a:lnTo>
                <a:lnTo>
                  <a:pt x="8320102" y="5940567"/>
                </a:lnTo>
                <a:lnTo>
                  <a:pt x="8314430" y="5940241"/>
                </a:lnTo>
                <a:lnTo>
                  <a:pt x="8295171" y="5926346"/>
                </a:lnTo>
                <a:lnTo>
                  <a:pt x="8284274" y="5920523"/>
                </a:lnTo>
                <a:lnTo>
                  <a:pt x="8283147" y="5916080"/>
                </a:lnTo>
                <a:cubicBezTo>
                  <a:pt x="8280843" y="5912835"/>
                  <a:pt x="8276149" y="5910187"/>
                  <a:pt x="8266073" y="5908905"/>
                </a:cubicBezTo>
                <a:lnTo>
                  <a:pt x="8263374" y="5909135"/>
                </a:lnTo>
                <a:lnTo>
                  <a:pt x="8252031" y="5899292"/>
                </a:lnTo>
                <a:cubicBezTo>
                  <a:pt x="8248857" y="5895442"/>
                  <a:pt x="8246645" y="5891160"/>
                  <a:pt x="8245832" y="5886300"/>
                </a:cubicBezTo>
                <a:cubicBezTo>
                  <a:pt x="8181825" y="5889207"/>
                  <a:pt x="8147128" y="5855085"/>
                  <a:pt x="8090269" y="5840139"/>
                </a:cubicBezTo>
                <a:cubicBezTo>
                  <a:pt x="8025465" y="5816997"/>
                  <a:pt x="7967068" y="5795761"/>
                  <a:pt x="7905405" y="5798166"/>
                </a:cubicBezTo>
                <a:cubicBezTo>
                  <a:pt x="7835117" y="5783254"/>
                  <a:pt x="7780963" y="5781023"/>
                  <a:pt x="7718742" y="5772451"/>
                </a:cubicBezTo>
                <a:lnTo>
                  <a:pt x="7614344" y="5775922"/>
                </a:lnTo>
                <a:lnTo>
                  <a:pt x="7527540" y="5770094"/>
                </a:lnTo>
                <a:lnTo>
                  <a:pt x="7519568" y="5767541"/>
                </a:lnTo>
                <a:cubicBezTo>
                  <a:pt x="7513990" y="5766202"/>
                  <a:pt x="7510170" y="5765852"/>
                  <a:pt x="7507409" y="5766206"/>
                </a:cubicBezTo>
                <a:lnTo>
                  <a:pt x="7507037" y="5766533"/>
                </a:lnTo>
                <a:lnTo>
                  <a:pt x="7495792" y="5764581"/>
                </a:lnTo>
                <a:cubicBezTo>
                  <a:pt x="7476983" y="5760463"/>
                  <a:pt x="7422525" y="5777879"/>
                  <a:pt x="7405388" y="5772686"/>
                </a:cubicBezTo>
                <a:cubicBezTo>
                  <a:pt x="7374786" y="5775636"/>
                  <a:pt x="7333987" y="5776741"/>
                  <a:pt x="7312177" y="5782281"/>
                </a:cubicBezTo>
                <a:lnTo>
                  <a:pt x="7310850" y="5783723"/>
                </a:lnTo>
                <a:lnTo>
                  <a:pt x="7218557" y="5758474"/>
                </a:lnTo>
                <a:lnTo>
                  <a:pt x="7201099" y="5753924"/>
                </a:lnTo>
                <a:lnTo>
                  <a:pt x="7197001" y="5748566"/>
                </a:lnTo>
                <a:cubicBezTo>
                  <a:pt x="7192109" y="5745043"/>
                  <a:pt x="7184503" y="5742904"/>
                  <a:pt x="7170805" y="5743918"/>
                </a:cubicBezTo>
                <a:lnTo>
                  <a:pt x="7096985" y="5731690"/>
                </a:lnTo>
                <a:cubicBezTo>
                  <a:pt x="7061145" y="5730712"/>
                  <a:pt x="7050186" y="5729735"/>
                  <a:pt x="7018493" y="5732064"/>
                </a:cubicBezTo>
                <a:cubicBezTo>
                  <a:pt x="6937525" y="5721126"/>
                  <a:pt x="6943642" y="5696960"/>
                  <a:pt x="6904143" y="5702558"/>
                </a:cubicBezTo>
                <a:cubicBezTo>
                  <a:pt x="6871919" y="5707766"/>
                  <a:pt x="6787986" y="5688692"/>
                  <a:pt x="6708219" y="5674603"/>
                </a:cubicBezTo>
                <a:cubicBezTo>
                  <a:pt x="6649103" y="5665148"/>
                  <a:pt x="6628103" y="5651047"/>
                  <a:pt x="6549452" y="5645827"/>
                </a:cubicBezTo>
                <a:cubicBezTo>
                  <a:pt x="6472151" y="5601737"/>
                  <a:pt x="6409693" y="5625460"/>
                  <a:pt x="6317557" y="5599027"/>
                </a:cubicBezTo>
                <a:cubicBezTo>
                  <a:pt x="6297548" y="5583505"/>
                  <a:pt x="6209289" y="5600698"/>
                  <a:pt x="6168671" y="5596940"/>
                </a:cubicBezTo>
                <a:cubicBezTo>
                  <a:pt x="6128053" y="5593182"/>
                  <a:pt x="6090537" y="5579634"/>
                  <a:pt x="6073845" y="5576478"/>
                </a:cubicBezTo>
                <a:lnTo>
                  <a:pt x="6068527" y="5578015"/>
                </a:lnTo>
                <a:lnTo>
                  <a:pt x="6048635" y="5577332"/>
                </a:lnTo>
                <a:lnTo>
                  <a:pt x="6041280" y="5585681"/>
                </a:lnTo>
                <a:lnTo>
                  <a:pt x="6010089" y="5590774"/>
                </a:lnTo>
                <a:cubicBezTo>
                  <a:pt x="5998678" y="5591361"/>
                  <a:pt x="5970125" y="5590448"/>
                  <a:pt x="5957374" y="5587130"/>
                </a:cubicBezTo>
                <a:lnTo>
                  <a:pt x="5758917" y="5571438"/>
                </a:lnTo>
                <a:lnTo>
                  <a:pt x="5626958" y="5570415"/>
                </a:lnTo>
                <a:lnTo>
                  <a:pt x="5470904" y="5584435"/>
                </a:lnTo>
                <a:cubicBezTo>
                  <a:pt x="5478132" y="5597463"/>
                  <a:pt x="5439008" y="5583397"/>
                  <a:pt x="5432758" y="5595688"/>
                </a:cubicBezTo>
                <a:cubicBezTo>
                  <a:pt x="5429367" y="5605720"/>
                  <a:pt x="5391826" y="5610404"/>
                  <a:pt x="5381665" y="5613390"/>
                </a:cubicBezTo>
                <a:lnTo>
                  <a:pt x="5261761" y="5633807"/>
                </a:lnTo>
                <a:cubicBezTo>
                  <a:pt x="5251596" y="5633991"/>
                  <a:pt x="5230549" y="5642301"/>
                  <a:pt x="5222961" y="5644931"/>
                </a:cubicBezTo>
                <a:lnTo>
                  <a:pt x="5174658" y="5647921"/>
                </a:lnTo>
                <a:lnTo>
                  <a:pt x="5156553" y="5655144"/>
                </a:lnTo>
                <a:lnTo>
                  <a:pt x="5142596" y="5658544"/>
                </a:lnTo>
                <a:lnTo>
                  <a:pt x="5139595" y="5660645"/>
                </a:lnTo>
                <a:cubicBezTo>
                  <a:pt x="5133875" y="5664685"/>
                  <a:pt x="5128077" y="5668496"/>
                  <a:pt x="5121657" y="5671498"/>
                </a:cubicBezTo>
                <a:cubicBezTo>
                  <a:pt x="5108318" y="5642879"/>
                  <a:pt x="5064854" y="5692315"/>
                  <a:pt x="5065789" y="5664927"/>
                </a:cubicBezTo>
                <a:cubicBezTo>
                  <a:pt x="5028194" y="5676443"/>
                  <a:pt x="5038945" y="5647354"/>
                  <a:pt x="5011512" y="5681308"/>
                </a:cubicBezTo>
                <a:cubicBezTo>
                  <a:pt x="4937025" y="5680925"/>
                  <a:pt x="4916355" y="5667918"/>
                  <a:pt x="4840439" y="5705325"/>
                </a:cubicBezTo>
                <a:cubicBezTo>
                  <a:pt x="4806741" y="5721967"/>
                  <a:pt x="4784108" y="5733113"/>
                  <a:pt x="4762445" y="5733093"/>
                </a:cubicBezTo>
                <a:cubicBezTo>
                  <a:pt x="4741324" y="5737594"/>
                  <a:pt x="4729483" y="5740416"/>
                  <a:pt x="4723183" y="5742108"/>
                </a:cubicBezTo>
                <a:lnTo>
                  <a:pt x="4721175" y="5742856"/>
                </a:lnTo>
                <a:lnTo>
                  <a:pt x="4715526" y="5741581"/>
                </a:lnTo>
                <a:cubicBezTo>
                  <a:pt x="4680149" y="5748537"/>
                  <a:pt x="4524746" y="5749345"/>
                  <a:pt x="4515811" y="5751483"/>
                </a:cubicBezTo>
                <a:cubicBezTo>
                  <a:pt x="4457821" y="5764595"/>
                  <a:pt x="4462660" y="5765336"/>
                  <a:pt x="4428540" y="5762134"/>
                </a:cubicBezTo>
                <a:cubicBezTo>
                  <a:pt x="4423305" y="5758763"/>
                  <a:pt x="4368975" y="5765057"/>
                  <a:pt x="4362874" y="5763480"/>
                </a:cubicBezTo>
                <a:lnTo>
                  <a:pt x="4316963" y="5756865"/>
                </a:lnTo>
                <a:lnTo>
                  <a:pt x="4315109" y="5758206"/>
                </a:lnTo>
                <a:cubicBezTo>
                  <a:pt x="4306124" y="5761577"/>
                  <a:pt x="4299996" y="5761576"/>
                  <a:pt x="4295141" y="5760085"/>
                </a:cubicBezTo>
                <a:lnTo>
                  <a:pt x="4290061" y="5757168"/>
                </a:lnTo>
                <a:lnTo>
                  <a:pt x="4276140" y="5757414"/>
                </a:lnTo>
                <a:lnTo>
                  <a:pt x="4248115" y="5755090"/>
                </a:lnTo>
                <a:lnTo>
                  <a:pt x="4202048" y="5757885"/>
                </a:lnTo>
                <a:cubicBezTo>
                  <a:pt x="4201946" y="5758305"/>
                  <a:pt x="4201844" y="5758724"/>
                  <a:pt x="4201744" y="5759144"/>
                </a:cubicBezTo>
                <a:cubicBezTo>
                  <a:pt x="4200117" y="5761981"/>
                  <a:pt x="4197141" y="5764100"/>
                  <a:pt x="4191246" y="5764778"/>
                </a:cubicBezTo>
                <a:cubicBezTo>
                  <a:pt x="4204214" y="5782067"/>
                  <a:pt x="4161275" y="5780172"/>
                  <a:pt x="4142743" y="5780643"/>
                </a:cubicBezTo>
                <a:cubicBezTo>
                  <a:pt x="4124718" y="5787709"/>
                  <a:pt x="4099100" y="5801289"/>
                  <a:pt x="4083095" y="5807176"/>
                </a:cubicBezTo>
                <a:lnTo>
                  <a:pt x="4074544" y="5808011"/>
                </a:lnTo>
                <a:cubicBezTo>
                  <a:pt x="4074505" y="5808112"/>
                  <a:pt x="4074464" y="5808211"/>
                  <a:pt x="4074425" y="5808310"/>
                </a:cubicBezTo>
                <a:cubicBezTo>
                  <a:pt x="4072679" y="5809094"/>
                  <a:pt x="4069907" y="5809595"/>
                  <a:pt x="4065508" y="5809754"/>
                </a:cubicBezTo>
                <a:lnTo>
                  <a:pt x="4058952" y="5809536"/>
                </a:lnTo>
                <a:lnTo>
                  <a:pt x="4042362" y="5811157"/>
                </a:lnTo>
                <a:lnTo>
                  <a:pt x="4036994" y="5813591"/>
                </a:lnTo>
                <a:lnTo>
                  <a:pt x="4035361" y="5817258"/>
                </a:lnTo>
                <a:lnTo>
                  <a:pt x="4033776" y="5817023"/>
                </a:lnTo>
                <a:cubicBezTo>
                  <a:pt x="4021425" y="5812159"/>
                  <a:pt x="4016875" y="5803783"/>
                  <a:pt x="4004536" y="5829591"/>
                </a:cubicBezTo>
                <a:cubicBezTo>
                  <a:pt x="3976668" y="5822526"/>
                  <a:pt x="3972978" y="5837855"/>
                  <a:pt x="3936844" y="5847048"/>
                </a:cubicBezTo>
                <a:cubicBezTo>
                  <a:pt x="3920507" y="5839324"/>
                  <a:pt x="3908536" y="5844013"/>
                  <a:pt x="3897273" y="5852703"/>
                </a:cubicBezTo>
                <a:cubicBezTo>
                  <a:pt x="3861093" y="5852207"/>
                  <a:pt x="3829629" y="5866077"/>
                  <a:pt x="3789758" y="5872941"/>
                </a:cubicBezTo>
                <a:cubicBezTo>
                  <a:pt x="3741008" y="5887647"/>
                  <a:pt x="3725130" y="5889624"/>
                  <a:pt x="3682511" y="5896864"/>
                </a:cubicBezTo>
                <a:lnTo>
                  <a:pt x="3610033" y="5929135"/>
                </a:lnTo>
                <a:lnTo>
                  <a:pt x="3603853" y="5927773"/>
                </a:lnTo>
                <a:cubicBezTo>
                  <a:pt x="3599581" y="5927154"/>
                  <a:pt x="3596727" y="5927154"/>
                  <a:pt x="3594734" y="5927609"/>
                </a:cubicBezTo>
                <a:lnTo>
                  <a:pt x="3594499" y="5927878"/>
                </a:lnTo>
                <a:lnTo>
                  <a:pt x="3585976" y="5927188"/>
                </a:lnTo>
                <a:cubicBezTo>
                  <a:pt x="3571624" y="5925397"/>
                  <a:pt x="3549390" y="5939596"/>
                  <a:pt x="3536133" y="5936887"/>
                </a:cubicBezTo>
                <a:cubicBezTo>
                  <a:pt x="3513941" y="5941183"/>
                  <a:pt x="3488623" y="5934918"/>
                  <a:pt x="3473221" y="5940548"/>
                </a:cubicBezTo>
                <a:lnTo>
                  <a:pt x="3400726" y="5952596"/>
                </a:lnTo>
                <a:lnTo>
                  <a:pt x="3375936" y="5941189"/>
                </a:lnTo>
                <a:lnTo>
                  <a:pt x="3348220" y="5944802"/>
                </a:lnTo>
                <a:cubicBezTo>
                  <a:pt x="3337207" y="5945475"/>
                  <a:pt x="3327055" y="5946237"/>
                  <a:pt x="3319640" y="5949737"/>
                </a:cubicBezTo>
                <a:lnTo>
                  <a:pt x="3248530" y="5968289"/>
                </a:lnTo>
                <a:lnTo>
                  <a:pt x="3210309" y="5954736"/>
                </a:lnTo>
                <a:cubicBezTo>
                  <a:pt x="3206089" y="5952812"/>
                  <a:pt x="3200153" y="5952268"/>
                  <a:pt x="3190376" y="5954857"/>
                </a:cubicBezTo>
                <a:lnTo>
                  <a:pt x="3188146" y="5956038"/>
                </a:lnTo>
                <a:cubicBezTo>
                  <a:pt x="3182626" y="5954058"/>
                  <a:pt x="3141857" y="5956624"/>
                  <a:pt x="3108597" y="5957358"/>
                </a:cubicBezTo>
                <a:cubicBezTo>
                  <a:pt x="3055969" y="5959784"/>
                  <a:pt x="3048941" y="5952417"/>
                  <a:pt x="2988585" y="5960444"/>
                </a:cubicBezTo>
                <a:cubicBezTo>
                  <a:pt x="2928854" y="5964632"/>
                  <a:pt x="2917952" y="5959591"/>
                  <a:pt x="2876541" y="5967961"/>
                </a:cubicBezTo>
                <a:lnTo>
                  <a:pt x="2626865" y="5968713"/>
                </a:lnTo>
                <a:cubicBezTo>
                  <a:pt x="2562349" y="5946800"/>
                  <a:pt x="2563423" y="5977398"/>
                  <a:pt x="2491423" y="5970428"/>
                </a:cubicBezTo>
                <a:cubicBezTo>
                  <a:pt x="2433092" y="6035904"/>
                  <a:pt x="2455710" y="5995425"/>
                  <a:pt x="2415618" y="6003657"/>
                </a:cubicBezTo>
                <a:lnTo>
                  <a:pt x="2290099" y="6001093"/>
                </a:lnTo>
                <a:cubicBezTo>
                  <a:pt x="2257058" y="5987464"/>
                  <a:pt x="2202459" y="6022632"/>
                  <a:pt x="2161715" y="6004244"/>
                </a:cubicBezTo>
                <a:cubicBezTo>
                  <a:pt x="2122715" y="6007244"/>
                  <a:pt x="2080451" y="6015292"/>
                  <a:pt x="2056090" y="6019086"/>
                </a:cubicBezTo>
                <a:cubicBezTo>
                  <a:pt x="2019829" y="6026050"/>
                  <a:pt x="1978840" y="6038739"/>
                  <a:pt x="1944154" y="6046026"/>
                </a:cubicBezTo>
                <a:cubicBezTo>
                  <a:pt x="1925868" y="6034021"/>
                  <a:pt x="1896028" y="6059125"/>
                  <a:pt x="1847969" y="6062810"/>
                </a:cubicBezTo>
                <a:cubicBezTo>
                  <a:pt x="1827978" y="6048913"/>
                  <a:pt x="1815571" y="6065486"/>
                  <a:pt x="1777084" y="6047209"/>
                </a:cubicBezTo>
                <a:cubicBezTo>
                  <a:pt x="1775440" y="6049158"/>
                  <a:pt x="1773398" y="6050977"/>
                  <a:pt x="1771026" y="6052610"/>
                </a:cubicBezTo>
                <a:cubicBezTo>
                  <a:pt x="1757252" y="6062088"/>
                  <a:pt x="1735529" y="6063344"/>
                  <a:pt x="1722510" y="6055412"/>
                </a:cubicBezTo>
                <a:cubicBezTo>
                  <a:pt x="1691780" y="6043382"/>
                  <a:pt x="1662322" y="6038247"/>
                  <a:pt x="1633942" y="6035716"/>
                </a:cubicBezTo>
                <a:lnTo>
                  <a:pt x="1586146" y="6045126"/>
                </a:lnTo>
                <a:cubicBezTo>
                  <a:pt x="1567949" y="6050358"/>
                  <a:pt x="1545901" y="6061305"/>
                  <a:pt x="1524749" y="6067115"/>
                </a:cubicBezTo>
                <a:cubicBezTo>
                  <a:pt x="1502587" y="6070337"/>
                  <a:pt x="1478014" y="6065935"/>
                  <a:pt x="1459243" y="6079986"/>
                </a:cubicBezTo>
                <a:cubicBezTo>
                  <a:pt x="1421475" y="6095139"/>
                  <a:pt x="1374525" y="6079162"/>
                  <a:pt x="1349458" y="6115647"/>
                </a:cubicBezTo>
                <a:cubicBezTo>
                  <a:pt x="1273277" y="6137331"/>
                  <a:pt x="1121513" y="6171202"/>
                  <a:pt x="1009213" y="6196169"/>
                </a:cubicBezTo>
                <a:cubicBezTo>
                  <a:pt x="939017" y="6208471"/>
                  <a:pt x="866896" y="6205091"/>
                  <a:pt x="808573" y="6211966"/>
                </a:cubicBezTo>
                <a:cubicBezTo>
                  <a:pt x="802824" y="6209126"/>
                  <a:pt x="726017" y="6232905"/>
                  <a:pt x="719550" y="6231933"/>
                </a:cubicBezTo>
                <a:lnTo>
                  <a:pt x="698796" y="6232599"/>
                </a:lnTo>
                <a:cubicBezTo>
                  <a:pt x="689834" y="6236836"/>
                  <a:pt x="683493" y="6237437"/>
                  <a:pt x="678328" y="6236429"/>
                </a:cubicBezTo>
                <a:lnTo>
                  <a:pt x="672785" y="6234027"/>
                </a:lnTo>
                <a:lnTo>
                  <a:pt x="658407" y="6235638"/>
                </a:lnTo>
                <a:lnTo>
                  <a:pt x="629186" y="6236074"/>
                </a:lnTo>
                <a:lnTo>
                  <a:pt x="624559" y="6238724"/>
                </a:lnTo>
                <a:lnTo>
                  <a:pt x="581799" y="6243380"/>
                </a:lnTo>
                <a:cubicBezTo>
                  <a:pt x="581737" y="6243807"/>
                  <a:pt x="581672" y="6244236"/>
                  <a:pt x="581609" y="6244664"/>
                </a:cubicBezTo>
                <a:cubicBezTo>
                  <a:pt x="580205" y="6247646"/>
                  <a:pt x="577332" y="6250048"/>
                  <a:pt x="571300" y="6251300"/>
                </a:cubicBezTo>
                <a:cubicBezTo>
                  <a:pt x="551624" y="6261209"/>
                  <a:pt x="484500" y="6294596"/>
                  <a:pt x="463550" y="6304115"/>
                </a:cubicBezTo>
                <a:cubicBezTo>
                  <a:pt x="453137" y="6305662"/>
                  <a:pt x="449732" y="6307620"/>
                  <a:pt x="445607" y="6308407"/>
                </a:cubicBezTo>
                <a:lnTo>
                  <a:pt x="438800" y="6308835"/>
                </a:lnTo>
                <a:cubicBezTo>
                  <a:pt x="417223" y="6317125"/>
                  <a:pt x="343313" y="6348349"/>
                  <a:pt x="316139" y="6358155"/>
                </a:cubicBezTo>
                <a:cubicBezTo>
                  <a:pt x="298482" y="6352074"/>
                  <a:pt x="286557" y="6357914"/>
                  <a:pt x="275749" y="6367668"/>
                </a:cubicBezTo>
                <a:cubicBezTo>
                  <a:pt x="238275" y="6370726"/>
                  <a:pt x="207077" y="6387621"/>
                  <a:pt x="166497" y="6398366"/>
                </a:cubicBezTo>
                <a:lnTo>
                  <a:pt x="1" y="6464830"/>
                </a:lnTo>
                <a:lnTo>
                  <a:pt x="1" y="2274073"/>
                </a:lnTo>
                <a:lnTo>
                  <a:pt x="0" y="2274073"/>
                </a:lnTo>
                <a:close/>
              </a:path>
            </a:pathLst>
          </a:custGeom>
        </p:spPr>
      </p:pic>
    </p:spTree>
    <p:extLst>
      <p:ext uri="{BB962C8B-B14F-4D97-AF65-F5344CB8AC3E}">
        <p14:creationId xmlns:p14="http://schemas.microsoft.com/office/powerpoint/2010/main" val="3190471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001D07393BB34C96EAA9AF335D4C59" ma:contentTypeVersion="9" ma:contentTypeDescription="Create a new document." ma:contentTypeScope="" ma:versionID="27b8ca0b64a9aa5a68c3d1b5b0ceb528">
  <xsd:schema xmlns:xsd="http://www.w3.org/2001/XMLSchema" xmlns:xs="http://www.w3.org/2001/XMLSchema" xmlns:p="http://schemas.microsoft.com/office/2006/metadata/properties" xmlns:ns3="3126fb8f-6f0a-4021-9821-3197397987a0" xmlns:ns4="02f9a779-b163-4717-be83-f5bc5eef629d" targetNamespace="http://schemas.microsoft.com/office/2006/metadata/properties" ma:root="true" ma:fieldsID="4fb2079ce6cab641c3a772ee35dcc165" ns3:_="" ns4:_="">
    <xsd:import namespace="3126fb8f-6f0a-4021-9821-3197397987a0"/>
    <xsd:import namespace="02f9a779-b163-4717-be83-f5bc5eef629d"/>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26fb8f-6f0a-4021-9821-3197397987a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f9a779-b163-4717-be83-f5bc5eef629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126fb8f-6f0a-4021-9821-3197397987a0" xsi:nil="true"/>
  </documentManagement>
</p:properties>
</file>

<file path=customXml/itemProps1.xml><?xml version="1.0" encoding="utf-8"?>
<ds:datastoreItem xmlns:ds="http://schemas.openxmlformats.org/officeDocument/2006/customXml" ds:itemID="{9B6A51A4-A1FB-48AC-9F3A-CC519014CF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26fb8f-6f0a-4021-9821-3197397987a0"/>
    <ds:schemaRef ds:uri="02f9a779-b163-4717-be83-f5bc5eef62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958B80-39B2-41DC-8E94-0ACE78CE04E3}">
  <ds:schemaRefs>
    <ds:schemaRef ds:uri="http://schemas.microsoft.com/sharepoint/v3/contenttype/forms"/>
  </ds:schemaRefs>
</ds:datastoreItem>
</file>

<file path=customXml/itemProps3.xml><?xml version="1.0" encoding="utf-8"?>
<ds:datastoreItem xmlns:ds="http://schemas.openxmlformats.org/officeDocument/2006/customXml" ds:itemID="{5E872FEB-20B0-4C51-AB39-0AE4B4CFD7F2}">
  <ds:schemaRefs>
    <ds:schemaRef ds:uri="02f9a779-b163-4717-be83-f5bc5eef629d"/>
    <ds:schemaRef ds:uri="http://purl.org/dc/elements/1.1/"/>
    <ds:schemaRef ds:uri="http://purl.org/dc/dcmitype/"/>
    <ds:schemaRef ds:uri="http://schemas.microsoft.com/office/infopath/2007/PartnerControls"/>
    <ds:schemaRef ds:uri="http://purl.org/dc/terms/"/>
    <ds:schemaRef ds:uri="3126fb8f-6f0a-4021-9821-3197397987a0"/>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73</TotalTime>
  <Words>477</Words>
  <Application>Microsoft Office PowerPoint</Application>
  <PresentationFormat>Widescreen</PresentationFormat>
  <Paragraphs>17</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PowerPoint Presentation</vt:lpstr>
      <vt:lpstr>Introduction </vt:lpstr>
      <vt:lpstr>A brief introduction to the selected developing country- Columbia</vt:lpstr>
      <vt:lpstr>PESTLE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Mihai</dc:creator>
  <cp:lastModifiedBy>Mihai</cp:lastModifiedBy>
  <cp:revision>4</cp:revision>
  <dcterms:created xsi:type="dcterms:W3CDTF">2023-05-07T11:31:19Z</dcterms:created>
  <dcterms:modified xsi:type="dcterms:W3CDTF">2023-05-07T16:08:25Z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0x010100F9001D07393BB34C96EAA9AF335D4C59</vt:lpwstr>
  </property>
</Properties>
</file>