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4"/>
  </p:notesMasterIdLst>
  <p:sldIdLst>
    <p:sldId id="256" r:id="rId5"/>
    <p:sldId id="369" r:id="rId6"/>
    <p:sldId id="370" r:id="rId7"/>
    <p:sldId id="372" r:id="rId8"/>
    <p:sldId id="354" r:id="rId9"/>
    <p:sldId id="360" r:id="rId10"/>
    <p:sldId id="361" r:id="rId11"/>
    <p:sldId id="373" r:id="rId12"/>
    <p:sldId id="355" r:id="rId13"/>
    <p:sldId id="356" r:id="rId14"/>
    <p:sldId id="357" r:id="rId15"/>
    <p:sldId id="358" r:id="rId16"/>
    <p:sldId id="359" r:id="rId17"/>
    <p:sldId id="375" r:id="rId18"/>
    <p:sldId id="376" r:id="rId19"/>
    <p:sldId id="377" r:id="rId20"/>
    <p:sldId id="378" r:id="rId21"/>
    <p:sldId id="379" r:id="rId22"/>
    <p:sldId id="380" r:id="rId23"/>
    <p:sldId id="381" r:id="rId24"/>
    <p:sldId id="382" r:id="rId25"/>
    <p:sldId id="374" r:id="rId26"/>
    <p:sldId id="403" r:id="rId27"/>
    <p:sldId id="383" r:id="rId28"/>
    <p:sldId id="384" r:id="rId29"/>
    <p:sldId id="405" r:id="rId30"/>
    <p:sldId id="386" r:id="rId31"/>
    <p:sldId id="387" r:id="rId32"/>
    <p:sldId id="342" r:id="rId33"/>
    <p:sldId id="388" r:id="rId34"/>
    <p:sldId id="406" r:id="rId35"/>
    <p:sldId id="279" r:id="rId36"/>
    <p:sldId id="280" r:id="rId37"/>
    <p:sldId id="281" r:id="rId38"/>
    <p:sldId id="282" r:id="rId39"/>
    <p:sldId id="283" r:id="rId40"/>
    <p:sldId id="284" r:id="rId41"/>
    <p:sldId id="285" r:id="rId42"/>
    <p:sldId id="344" r:id="rId43"/>
    <p:sldId id="346" r:id="rId44"/>
    <p:sldId id="348" r:id="rId45"/>
    <p:sldId id="287" r:id="rId46"/>
    <p:sldId id="289" r:id="rId47"/>
    <p:sldId id="291" r:id="rId48"/>
    <p:sldId id="349" r:id="rId49"/>
    <p:sldId id="351" r:id="rId50"/>
    <p:sldId id="352" r:id="rId51"/>
    <p:sldId id="353" r:id="rId52"/>
    <p:sldId id="402"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3A32F8-9CC4-4E5F-B6B5-9F41A03BAC66}" v="11" dt="2025-01-17T17:30:38.6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0000" autoAdjust="0"/>
    <p:restoredTop sz="94660"/>
  </p:normalViewPr>
  <p:slideViewPr>
    <p:cSldViewPr snapToGrid="0">
      <p:cViewPr>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C3A32F8-9CC4-4E5F-B6B5-9F41A03BAC66}"/>
    <pc:docChg chg="undo custSel addSld delSld modSld">
      <pc:chgData name="Cerys Davies" userId="61e71dc1-9594-4277-b52b-4420989f68ee" providerId="ADAL" clId="{7C3A32F8-9CC4-4E5F-B6B5-9F41A03BAC66}" dt="2025-01-17T17:32:13.343" v="1163" actId="2696"/>
      <pc:docMkLst>
        <pc:docMk/>
      </pc:docMkLst>
      <pc:sldChg chg="modSp mod">
        <pc:chgData name="Cerys Davies" userId="61e71dc1-9594-4277-b52b-4420989f68ee" providerId="ADAL" clId="{7C3A32F8-9CC4-4E5F-B6B5-9F41A03BAC66}" dt="2025-01-17T17:23:10.195" v="1084" actId="20577"/>
        <pc:sldMkLst>
          <pc:docMk/>
          <pc:sldMk cId="0" sldId="279"/>
        </pc:sldMkLst>
        <pc:spChg chg="mod">
          <ac:chgData name="Cerys Davies" userId="61e71dc1-9594-4277-b52b-4420989f68ee" providerId="ADAL" clId="{7C3A32F8-9CC4-4E5F-B6B5-9F41A03BAC66}" dt="2025-01-17T17:23:10.195" v="1084" actId="20577"/>
          <ac:spMkLst>
            <pc:docMk/>
            <pc:sldMk cId="0" sldId="279"/>
            <ac:spMk id="7170" creationId="{E690C9B5-DB6B-3BFA-7CC9-59361C901DE5}"/>
          </ac:spMkLst>
        </pc:spChg>
      </pc:sldChg>
      <pc:sldChg chg="addSp modSp mod">
        <pc:chgData name="Cerys Davies" userId="61e71dc1-9594-4277-b52b-4420989f68ee" providerId="ADAL" clId="{7C3A32F8-9CC4-4E5F-B6B5-9F41A03BAC66}" dt="2025-01-17T17:25:05.520" v="1097" actId="1076"/>
        <pc:sldMkLst>
          <pc:docMk/>
          <pc:sldMk cId="0" sldId="282"/>
        </pc:sldMkLst>
        <pc:picChg chg="add mod">
          <ac:chgData name="Cerys Davies" userId="61e71dc1-9594-4277-b52b-4420989f68ee" providerId="ADAL" clId="{7C3A32F8-9CC4-4E5F-B6B5-9F41A03BAC66}" dt="2025-01-17T17:25:05.520" v="1097" actId="1076"/>
          <ac:picMkLst>
            <pc:docMk/>
            <pc:sldMk cId="0" sldId="282"/>
            <ac:picMk id="3" creationId="{A6BE765B-7921-A983-1C70-A4D5E8841949}"/>
          </ac:picMkLst>
        </pc:picChg>
      </pc:sldChg>
      <pc:sldChg chg="addSp delSp modSp mod">
        <pc:chgData name="Cerys Davies" userId="61e71dc1-9594-4277-b52b-4420989f68ee" providerId="ADAL" clId="{7C3A32F8-9CC4-4E5F-B6B5-9F41A03BAC66}" dt="2025-01-17T17:25:24.437" v="1102" actId="478"/>
        <pc:sldMkLst>
          <pc:docMk/>
          <pc:sldMk cId="0" sldId="283"/>
        </pc:sldMkLst>
        <pc:spChg chg="add del mod">
          <ac:chgData name="Cerys Davies" userId="61e71dc1-9594-4277-b52b-4420989f68ee" providerId="ADAL" clId="{7C3A32F8-9CC4-4E5F-B6B5-9F41A03BAC66}" dt="2025-01-17T17:25:24.437" v="1102" actId="478"/>
          <ac:spMkLst>
            <pc:docMk/>
            <pc:sldMk cId="0" sldId="283"/>
            <ac:spMk id="4" creationId="{7FEB7690-A3CB-E26B-0256-224F57A0DD9C}"/>
          </ac:spMkLst>
        </pc:spChg>
        <pc:picChg chg="add mod">
          <ac:chgData name="Cerys Davies" userId="61e71dc1-9594-4277-b52b-4420989f68ee" providerId="ADAL" clId="{7C3A32F8-9CC4-4E5F-B6B5-9F41A03BAC66}" dt="2025-01-17T17:25:16.655" v="1098" actId="14100"/>
          <ac:picMkLst>
            <pc:docMk/>
            <pc:sldMk cId="0" sldId="283"/>
            <ac:picMk id="3" creationId="{4760B843-393B-127A-2F13-F382A6920483}"/>
          </ac:picMkLst>
        </pc:picChg>
      </pc:sldChg>
      <pc:sldChg chg="modSp mod">
        <pc:chgData name="Cerys Davies" userId="61e71dc1-9594-4277-b52b-4420989f68ee" providerId="ADAL" clId="{7C3A32F8-9CC4-4E5F-B6B5-9F41A03BAC66}" dt="2025-01-17T17:26:06.679" v="1104" actId="207"/>
        <pc:sldMkLst>
          <pc:docMk/>
          <pc:sldMk cId="0" sldId="284"/>
        </pc:sldMkLst>
        <pc:spChg chg="mod">
          <ac:chgData name="Cerys Davies" userId="61e71dc1-9594-4277-b52b-4420989f68ee" providerId="ADAL" clId="{7C3A32F8-9CC4-4E5F-B6B5-9F41A03BAC66}" dt="2025-01-17T17:26:06.679" v="1104" actId="207"/>
          <ac:spMkLst>
            <pc:docMk/>
            <pc:sldMk cId="0" sldId="284"/>
            <ac:spMk id="12291" creationId="{1E090A80-3D1C-C2F3-47D1-93193FDED1B7}"/>
          </ac:spMkLst>
        </pc:spChg>
      </pc:sldChg>
      <pc:sldChg chg="modSp mod">
        <pc:chgData name="Cerys Davies" userId="61e71dc1-9594-4277-b52b-4420989f68ee" providerId="ADAL" clId="{7C3A32F8-9CC4-4E5F-B6B5-9F41A03BAC66}" dt="2025-01-17T17:28:48.078" v="1140" actId="113"/>
        <pc:sldMkLst>
          <pc:docMk/>
          <pc:sldMk cId="0" sldId="291"/>
        </pc:sldMkLst>
        <pc:spChg chg="mod">
          <ac:chgData name="Cerys Davies" userId="61e71dc1-9594-4277-b52b-4420989f68ee" providerId="ADAL" clId="{7C3A32F8-9CC4-4E5F-B6B5-9F41A03BAC66}" dt="2025-01-17T17:28:48.078" v="1140" actId="113"/>
          <ac:spMkLst>
            <pc:docMk/>
            <pc:sldMk cId="0" sldId="291"/>
            <ac:spMk id="23555" creationId="{100A165F-5F7F-92A9-F079-BFB82B0CED0E}"/>
          </ac:spMkLst>
        </pc:spChg>
      </pc:sldChg>
      <pc:sldChg chg="addSp modSp mod">
        <pc:chgData name="Cerys Davies" userId="61e71dc1-9594-4277-b52b-4420989f68ee" providerId="ADAL" clId="{7C3A32F8-9CC4-4E5F-B6B5-9F41A03BAC66}" dt="2025-01-17T17:26:56.143" v="1112" actId="255"/>
        <pc:sldMkLst>
          <pc:docMk/>
          <pc:sldMk cId="0" sldId="344"/>
        </pc:sldMkLst>
        <pc:spChg chg="mod">
          <ac:chgData name="Cerys Davies" userId="61e71dc1-9594-4277-b52b-4420989f68ee" providerId="ADAL" clId="{7C3A32F8-9CC4-4E5F-B6B5-9F41A03BAC66}" dt="2025-01-17T17:26:43.281" v="1109" actId="14100"/>
          <ac:spMkLst>
            <pc:docMk/>
            <pc:sldMk cId="0" sldId="344"/>
            <ac:spMk id="15362" creationId="{1579F7B2-3802-CEDC-324A-978DE91ED96B}"/>
          </ac:spMkLst>
        </pc:spChg>
        <pc:spChg chg="mod">
          <ac:chgData name="Cerys Davies" userId="61e71dc1-9594-4277-b52b-4420989f68ee" providerId="ADAL" clId="{7C3A32F8-9CC4-4E5F-B6B5-9F41A03BAC66}" dt="2025-01-17T17:26:56.143" v="1112" actId="255"/>
          <ac:spMkLst>
            <pc:docMk/>
            <pc:sldMk cId="0" sldId="344"/>
            <ac:spMk id="15363" creationId="{C2FF0D89-AE04-D2E9-FE08-BAA0C15F555D}"/>
          </ac:spMkLst>
        </pc:spChg>
        <pc:picChg chg="add mod">
          <ac:chgData name="Cerys Davies" userId="61e71dc1-9594-4277-b52b-4420989f68ee" providerId="ADAL" clId="{7C3A32F8-9CC4-4E5F-B6B5-9F41A03BAC66}" dt="2025-01-17T17:26:37.245" v="1107" actId="1076"/>
          <ac:picMkLst>
            <pc:docMk/>
            <pc:sldMk cId="0" sldId="344"/>
            <ac:picMk id="2" creationId="{CF07A0B0-0834-B1EA-6B0B-60D0314C5964}"/>
          </ac:picMkLst>
        </pc:picChg>
      </pc:sldChg>
      <pc:sldChg chg="addSp modSp mod">
        <pc:chgData name="Cerys Davies" userId="61e71dc1-9594-4277-b52b-4420989f68ee" providerId="ADAL" clId="{7C3A32F8-9CC4-4E5F-B6B5-9F41A03BAC66}" dt="2025-01-17T17:27:35.096" v="1121"/>
        <pc:sldMkLst>
          <pc:docMk/>
          <pc:sldMk cId="0" sldId="346"/>
        </pc:sldMkLst>
        <pc:spChg chg="mod">
          <ac:chgData name="Cerys Davies" userId="61e71dc1-9594-4277-b52b-4420989f68ee" providerId="ADAL" clId="{7C3A32F8-9CC4-4E5F-B6B5-9F41A03BAC66}" dt="2025-01-17T17:27:02.546" v="1113" actId="1076"/>
          <ac:spMkLst>
            <pc:docMk/>
            <pc:sldMk cId="0" sldId="346"/>
            <ac:spMk id="17410" creationId="{82917179-9E32-ABE6-D913-62E1FF03F5B4}"/>
          </ac:spMkLst>
        </pc:spChg>
        <pc:spChg chg="mod">
          <ac:chgData name="Cerys Davies" userId="61e71dc1-9594-4277-b52b-4420989f68ee" providerId="ADAL" clId="{7C3A32F8-9CC4-4E5F-B6B5-9F41A03BAC66}" dt="2025-01-17T17:27:23.824" v="1120" actId="20577"/>
          <ac:spMkLst>
            <pc:docMk/>
            <pc:sldMk cId="0" sldId="346"/>
            <ac:spMk id="17411" creationId="{3630C3CB-84FE-107E-7791-0520D8D16F68}"/>
          </ac:spMkLst>
        </pc:spChg>
        <pc:picChg chg="add mod">
          <ac:chgData name="Cerys Davies" userId="61e71dc1-9594-4277-b52b-4420989f68ee" providerId="ADAL" clId="{7C3A32F8-9CC4-4E5F-B6B5-9F41A03BAC66}" dt="2025-01-17T17:27:35.096" v="1121"/>
          <ac:picMkLst>
            <pc:docMk/>
            <pc:sldMk cId="0" sldId="346"/>
            <ac:picMk id="2" creationId="{BDE8588C-91FE-AEBB-7A94-99C6830D001E}"/>
          </ac:picMkLst>
        </pc:picChg>
      </pc:sldChg>
      <pc:sldChg chg="modSp mod">
        <pc:chgData name="Cerys Davies" userId="61e71dc1-9594-4277-b52b-4420989f68ee" providerId="ADAL" clId="{7C3A32F8-9CC4-4E5F-B6B5-9F41A03BAC66}" dt="2025-01-17T17:27:52.790" v="1123" actId="255"/>
        <pc:sldMkLst>
          <pc:docMk/>
          <pc:sldMk cId="0" sldId="348"/>
        </pc:sldMkLst>
        <pc:spChg chg="mod">
          <ac:chgData name="Cerys Davies" userId="61e71dc1-9594-4277-b52b-4420989f68ee" providerId="ADAL" clId="{7C3A32F8-9CC4-4E5F-B6B5-9F41A03BAC66}" dt="2025-01-17T17:27:52.790" v="1123" actId="255"/>
          <ac:spMkLst>
            <pc:docMk/>
            <pc:sldMk cId="0" sldId="348"/>
            <ac:spMk id="19459" creationId="{1669B8A8-BA15-E797-47EC-EA38BF8C21B6}"/>
          </ac:spMkLst>
        </pc:spChg>
      </pc:sldChg>
      <pc:sldChg chg="modSp mod">
        <pc:chgData name="Cerys Davies" userId="61e71dc1-9594-4277-b52b-4420989f68ee" providerId="ADAL" clId="{7C3A32F8-9CC4-4E5F-B6B5-9F41A03BAC66}" dt="2025-01-17T17:29:29.906" v="1149" actId="27636"/>
        <pc:sldMkLst>
          <pc:docMk/>
          <pc:sldMk cId="0" sldId="349"/>
        </pc:sldMkLst>
        <pc:spChg chg="mod">
          <ac:chgData name="Cerys Davies" userId="61e71dc1-9594-4277-b52b-4420989f68ee" providerId="ADAL" clId="{7C3A32F8-9CC4-4E5F-B6B5-9F41A03BAC66}" dt="2025-01-17T17:29:05.029" v="1142" actId="1076"/>
          <ac:spMkLst>
            <pc:docMk/>
            <pc:sldMk cId="0" sldId="349"/>
            <ac:spMk id="27650" creationId="{176A84E7-8318-262C-2DAE-AB7B65F84014}"/>
          </ac:spMkLst>
        </pc:spChg>
        <pc:spChg chg="mod">
          <ac:chgData name="Cerys Davies" userId="61e71dc1-9594-4277-b52b-4420989f68ee" providerId="ADAL" clId="{7C3A32F8-9CC4-4E5F-B6B5-9F41A03BAC66}" dt="2025-01-17T17:29:29.906" v="1149" actId="27636"/>
          <ac:spMkLst>
            <pc:docMk/>
            <pc:sldMk cId="0" sldId="349"/>
            <ac:spMk id="27651" creationId="{CCC74552-9DE7-D70F-C2E8-90C0D8D93129}"/>
          </ac:spMkLst>
        </pc:spChg>
      </pc:sldChg>
      <pc:sldChg chg="addSp modSp mod setBg">
        <pc:chgData name="Cerys Davies" userId="61e71dc1-9594-4277-b52b-4420989f68ee" providerId="ADAL" clId="{7C3A32F8-9CC4-4E5F-B6B5-9F41A03BAC66}" dt="2025-01-17T17:30:15.447" v="1154" actId="26606"/>
        <pc:sldMkLst>
          <pc:docMk/>
          <pc:sldMk cId="0" sldId="351"/>
        </pc:sldMkLst>
        <pc:spChg chg="mod">
          <ac:chgData name="Cerys Davies" userId="61e71dc1-9594-4277-b52b-4420989f68ee" providerId="ADAL" clId="{7C3A32F8-9CC4-4E5F-B6B5-9F41A03BAC66}" dt="2025-01-17T17:30:15.447" v="1154" actId="26606"/>
          <ac:spMkLst>
            <pc:docMk/>
            <pc:sldMk cId="0" sldId="351"/>
            <ac:spMk id="29698" creationId="{F94BF615-3E7A-98D3-B49E-8CE087D21989}"/>
          </ac:spMkLst>
        </pc:spChg>
        <pc:spChg chg="mod">
          <ac:chgData name="Cerys Davies" userId="61e71dc1-9594-4277-b52b-4420989f68ee" providerId="ADAL" clId="{7C3A32F8-9CC4-4E5F-B6B5-9F41A03BAC66}" dt="2025-01-17T17:30:15.447" v="1154" actId="26606"/>
          <ac:spMkLst>
            <pc:docMk/>
            <pc:sldMk cId="0" sldId="351"/>
            <ac:spMk id="29699" creationId="{768EFAF6-503A-FDA9-B942-39A832149F4B}"/>
          </ac:spMkLst>
        </pc:spChg>
        <pc:picChg chg="add mod">
          <ac:chgData name="Cerys Davies" userId="61e71dc1-9594-4277-b52b-4420989f68ee" providerId="ADAL" clId="{7C3A32F8-9CC4-4E5F-B6B5-9F41A03BAC66}" dt="2025-01-17T17:30:15.447" v="1154" actId="26606"/>
          <ac:picMkLst>
            <pc:docMk/>
            <pc:sldMk cId="0" sldId="351"/>
            <ac:picMk id="2" creationId="{67F0E1EA-98F5-A496-5A6F-AB414801B589}"/>
          </ac:picMkLst>
        </pc:picChg>
      </pc:sldChg>
      <pc:sldChg chg="addSp modSp">
        <pc:chgData name="Cerys Davies" userId="61e71dc1-9594-4277-b52b-4420989f68ee" providerId="ADAL" clId="{7C3A32F8-9CC4-4E5F-B6B5-9F41A03BAC66}" dt="2025-01-17T17:30:38.693" v="1155"/>
        <pc:sldMkLst>
          <pc:docMk/>
          <pc:sldMk cId="0" sldId="352"/>
        </pc:sldMkLst>
        <pc:picChg chg="add mod">
          <ac:chgData name="Cerys Davies" userId="61e71dc1-9594-4277-b52b-4420989f68ee" providerId="ADAL" clId="{7C3A32F8-9CC4-4E5F-B6B5-9F41A03BAC66}" dt="2025-01-17T17:30:38.693" v="1155"/>
          <ac:picMkLst>
            <pc:docMk/>
            <pc:sldMk cId="0" sldId="352"/>
            <ac:picMk id="2" creationId="{55468186-24AA-EAE6-539B-BA6302DF1013}"/>
          </ac:picMkLst>
        </pc:picChg>
      </pc:sldChg>
      <pc:sldChg chg="modSp mod">
        <pc:chgData name="Cerys Davies" userId="61e71dc1-9594-4277-b52b-4420989f68ee" providerId="ADAL" clId="{7C3A32F8-9CC4-4E5F-B6B5-9F41A03BAC66}" dt="2025-01-17T17:31:18.120" v="1162" actId="1076"/>
        <pc:sldMkLst>
          <pc:docMk/>
          <pc:sldMk cId="0" sldId="353"/>
        </pc:sldMkLst>
        <pc:spChg chg="mod">
          <ac:chgData name="Cerys Davies" userId="61e71dc1-9594-4277-b52b-4420989f68ee" providerId="ADAL" clId="{7C3A32F8-9CC4-4E5F-B6B5-9F41A03BAC66}" dt="2025-01-17T17:30:54.483" v="1157" actId="14100"/>
          <ac:spMkLst>
            <pc:docMk/>
            <pc:sldMk cId="0" sldId="353"/>
            <ac:spMk id="31746" creationId="{F7D5800D-5635-7D5F-7089-09E81D55AB7C}"/>
          </ac:spMkLst>
        </pc:spChg>
        <pc:spChg chg="mod">
          <ac:chgData name="Cerys Davies" userId="61e71dc1-9594-4277-b52b-4420989f68ee" providerId="ADAL" clId="{7C3A32F8-9CC4-4E5F-B6B5-9F41A03BAC66}" dt="2025-01-17T17:31:18.120" v="1162" actId="1076"/>
          <ac:spMkLst>
            <pc:docMk/>
            <pc:sldMk cId="0" sldId="353"/>
            <ac:spMk id="31747" creationId="{4445B3AE-2E28-CC51-F033-AB6FE5767952}"/>
          </ac:spMkLst>
        </pc:spChg>
      </pc:sldChg>
      <pc:sldChg chg="modSp del mod">
        <pc:chgData name="Cerys Davies" userId="61e71dc1-9594-4277-b52b-4420989f68ee" providerId="ADAL" clId="{7C3A32F8-9CC4-4E5F-B6B5-9F41A03BAC66}" dt="2025-01-17T17:32:13.343" v="1163" actId="2696"/>
        <pc:sldMkLst>
          <pc:docMk/>
          <pc:sldMk cId="0" sldId="362"/>
        </pc:sldMkLst>
        <pc:spChg chg="mod">
          <ac:chgData name="Cerys Davies" userId="61e71dc1-9594-4277-b52b-4420989f68ee" providerId="ADAL" clId="{7C3A32F8-9CC4-4E5F-B6B5-9F41A03BAC66}" dt="2025-01-17T16:41:52.069" v="155" actId="20577"/>
          <ac:spMkLst>
            <pc:docMk/>
            <pc:sldMk cId="0" sldId="362"/>
            <ac:spMk id="2" creationId="{096264CC-19E8-5AF7-308A-15F954EBED00}"/>
          </ac:spMkLst>
        </pc:spChg>
      </pc:sldChg>
      <pc:sldChg chg="addSp modSp mod">
        <pc:chgData name="Cerys Davies" userId="61e71dc1-9594-4277-b52b-4420989f68ee" providerId="ADAL" clId="{7C3A32F8-9CC4-4E5F-B6B5-9F41A03BAC66}" dt="2025-01-17T16:44:31.225" v="159" actId="1076"/>
        <pc:sldMkLst>
          <pc:docMk/>
          <pc:sldMk cId="1621357966" sldId="369"/>
        </pc:sldMkLst>
        <pc:spChg chg="mod">
          <ac:chgData name="Cerys Davies" userId="61e71dc1-9594-4277-b52b-4420989f68ee" providerId="ADAL" clId="{7C3A32F8-9CC4-4E5F-B6B5-9F41A03BAC66}" dt="2025-01-17T16:39:30.080" v="120" actId="20577"/>
          <ac:spMkLst>
            <pc:docMk/>
            <pc:sldMk cId="1621357966" sldId="369"/>
            <ac:spMk id="3" creationId="{B72DAD89-0500-BAD5-887F-E5A60D82D39D}"/>
          </ac:spMkLst>
        </pc:spChg>
        <pc:picChg chg="add mod">
          <ac:chgData name="Cerys Davies" userId="61e71dc1-9594-4277-b52b-4420989f68ee" providerId="ADAL" clId="{7C3A32F8-9CC4-4E5F-B6B5-9F41A03BAC66}" dt="2025-01-17T16:44:31.225" v="159" actId="1076"/>
          <ac:picMkLst>
            <pc:docMk/>
            <pc:sldMk cId="1621357966" sldId="369"/>
            <ac:picMk id="4" creationId="{5D084430-FE9A-F92F-5207-B74D8228691B}"/>
          </ac:picMkLst>
        </pc:picChg>
      </pc:sldChg>
      <pc:sldChg chg="modSp mod">
        <pc:chgData name="Cerys Davies" userId="61e71dc1-9594-4277-b52b-4420989f68ee" providerId="ADAL" clId="{7C3A32F8-9CC4-4E5F-B6B5-9F41A03BAC66}" dt="2025-01-17T16:53:20.414" v="304" actId="1076"/>
        <pc:sldMkLst>
          <pc:docMk/>
          <pc:sldMk cId="186046737" sldId="370"/>
        </pc:sldMkLst>
        <pc:spChg chg="mod">
          <ac:chgData name="Cerys Davies" userId="61e71dc1-9594-4277-b52b-4420989f68ee" providerId="ADAL" clId="{7C3A32F8-9CC4-4E5F-B6B5-9F41A03BAC66}" dt="2025-01-17T16:53:13.831" v="303" actId="13926"/>
          <ac:spMkLst>
            <pc:docMk/>
            <pc:sldMk cId="186046737" sldId="370"/>
            <ac:spMk id="2" creationId="{26AB6C7A-6EE7-9C11-57E9-B7C202291BC4}"/>
          </ac:spMkLst>
        </pc:spChg>
        <pc:spChg chg="mod">
          <ac:chgData name="Cerys Davies" userId="61e71dc1-9594-4277-b52b-4420989f68ee" providerId="ADAL" clId="{7C3A32F8-9CC4-4E5F-B6B5-9F41A03BAC66}" dt="2025-01-17T16:53:20.414" v="304" actId="1076"/>
          <ac:spMkLst>
            <pc:docMk/>
            <pc:sldMk cId="186046737" sldId="370"/>
            <ac:spMk id="3" creationId="{C1D24425-5128-0953-4356-956E04E04B9F}"/>
          </ac:spMkLst>
        </pc:spChg>
      </pc:sldChg>
      <pc:sldChg chg="modSp mod">
        <pc:chgData name="Cerys Davies" userId="61e71dc1-9594-4277-b52b-4420989f68ee" providerId="ADAL" clId="{7C3A32F8-9CC4-4E5F-B6B5-9F41A03BAC66}" dt="2025-01-17T17:09:49.477" v="732" actId="5793"/>
        <pc:sldMkLst>
          <pc:docMk/>
          <pc:sldMk cId="2589304232" sldId="374"/>
        </pc:sldMkLst>
        <pc:spChg chg="mod">
          <ac:chgData name="Cerys Davies" userId="61e71dc1-9594-4277-b52b-4420989f68ee" providerId="ADAL" clId="{7C3A32F8-9CC4-4E5F-B6B5-9F41A03BAC66}" dt="2025-01-17T17:09:49.477" v="732" actId="5793"/>
          <ac:spMkLst>
            <pc:docMk/>
            <pc:sldMk cId="2589304232" sldId="374"/>
            <ac:spMk id="3" creationId="{6F2FECB3-9AF8-A0AA-6D58-594C955D0C7F}"/>
          </ac:spMkLst>
        </pc:spChg>
      </pc:sldChg>
      <pc:sldChg chg="modSp mod">
        <pc:chgData name="Cerys Davies" userId="61e71dc1-9594-4277-b52b-4420989f68ee" providerId="ADAL" clId="{7C3A32F8-9CC4-4E5F-B6B5-9F41A03BAC66}" dt="2025-01-17T16:56:44.642" v="349" actId="27636"/>
        <pc:sldMkLst>
          <pc:docMk/>
          <pc:sldMk cId="2374955968" sldId="375"/>
        </pc:sldMkLst>
        <pc:spChg chg="mod">
          <ac:chgData name="Cerys Davies" userId="61e71dc1-9594-4277-b52b-4420989f68ee" providerId="ADAL" clId="{7C3A32F8-9CC4-4E5F-B6B5-9F41A03BAC66}" dt="2025-01-17T16:56:44.642" v="349" actId="27636"/>
          <ac:spMkLst>
            <pc:docMk/>
            <pc:sldMk cId="2374955968" sldId="375"/>
            <ac:spMk id="3" creationId="{7B130D90-D358-895E-02D5-165E054F0C01}"/>
          </ac:spMkLst>
        </pc:spChg>
      </pc:sldChg>
      <pc:sldChg chg="modSp mod">
        <pc:chgData name="Cerys Davies" userId="61e71dc1-9594-4277-b52b-4420989f68ee" providerId="ADAL" clId="{7C3A32F8-9CC4-4E5F-B6B5-9F41A03BAC66}" dt="2025-01-17T17:01:07.669" v="551" actId="27636"/>
        <pc:sldMkLst>
          <pc:docMk/>
          <pc:sldMk cId="620301195" sldId="376"/>
        </pc:sldMkLst>
        <pc:spChg chg="mod">
          <ac:chgData name="Cerys Davies" userId="61e71dc1-9594-4277-b52b-4420989f68ee" providerId="ADAL" clId="{7C3A32F8-9CC4-4E5F-B6B5-9F41A03BAC66}" dt="2025-01-17T16:57:51.264" v="389" actId="20577"/>
          <ac:spMkLst>
            <pc:docMk/>
            <pc:sldMk cId="620301195" sldId="376"/>
            <ac:spMk id="2" creationId="{7434A9C2-C8A8-51B4-4592-2D46E3FD3F4B}"/>
          </ac:spMkLst>
        </pc:spChg>
        <pc:spChg chg="mod">
          <ac:chgData name="Cerys Davies" userId="61e71dc1-9594-4277-b52b-4420989f68ee" providerId="ADAL" clId="{7C3A32F8-9CC4-4E5F-B6B5-9F41A03BAC66}" dt="2025-01-17T17:01:07.669" v="551" actId="27636"/>
          <ac:spMkLst>
            <pc:docMk/>
            <pc:sldMk cId="620301195" sldId="376"/>
            <ac:spMk id="3" creationId="{C713389B-AA85-0932-A9A5-18E02B13CC55}"/>
          </ac:spMkLst>
        </pc:spChg>
      </pc:sldChg>
      <pc:sldChg chg="modSp mod">
        <pc:chgData name="Cerys Davies" userId="61e71dc1-9594-4277-b52b-4420989f68ee" providerId="ADAL" clId="{7C3A32F8-9CC4-4E5F-B6B5-9F41A03BAC66}" dt="2025-01-17T17:01:41.681" v="584" actId="14100"/>
        <pc:sldMkLst>
          <pc:docMk/>
          <pc:sldMk cId="1504592718" sldId="377"/>
        </pc:sldMkLst>
        <pc:spChg chg="mod">
          <ac:chgData name="Cerys Davies" userId="61e71dc1-9594-4277-b52b-4420989f68ee" providerId="ADAL" clId="{7C3A32F8-9CC4-4E5F-B6B5-9F41A03BAC66}" dt="2025-01-17T17:01:25.522" v="555" actId="20577"/>
          <ac:spMkLst>
            <pc:docMk/>
            <pc:sldMk cId="1504592718" sldId="377"/>
            <ac:spMk id="2" creationId="{935280C8-FE33-2B6D-6FF2-2659D47C51CA}"/>
          </ac:spMkLst>
        </pc:spChg>
        <pc:spChg chg="mod">
          <ac:chgData name="Cerys Davies" userId="61e71dc1-9594-4277-b52b-4420989f68ee" providerId="ADAL" clId="{7C3A32F8-9CC4-4E5F-B6B5-9F41A03BAC66}" dt="2025-01-17T17:01:41.681" v="584" actId="14100"/>
          <ac:spMkLst>
            <pc:docMk/>
            <pc:sldMk cId="1504592718" sldId="377"/>
            <ac:spMk id="3" creationId="{91B94AEA-DBFC-BDE7-48C5-D0C9A8C5E5AB}"/>
          </ac:spMkLst>
        </pc:spChg>
      </pc:sldChg>
      <pc:sldChg chg="modSp mod">
        <pc:chgData name="Cerys Davies" userId="61e71dc1-9594-4277-b52b-4420989f68ee" providerId="ADAL" clId="{7C3A32F8-9CC4-4E5F-B6B5-9F41A03BAC66}" dt="2025-01-17T17:02:31.094" v="661" actId="255"/>
        <pc:sldMkLst>
          <pc:docMk/>
          <pc:sldMk cId="999431923" sldId="378"/>
        </pc:sldMkLst>
        <pc:spChg chg="mod">
          <ac:chgData name="Cerys Davies" userId="61e71dc1-9594-4277-b52b-4420989f68ee" providerId="ADAL" clId="{7C3A32F8-9CC4-4E5F-B6B5-9F41A03BAC66}" dt="2025-01-17T17:02:04.297" v="629" actId="20577"/>
          <ac:spMkLst>
            <pc:docMk/>
            <pc:sldMk cId="999431923" sldId="378"/>
            <ac:spMk id="2" creationId="{9FD0F8C9-6294-2D95-3E46-551E237C655E}"/>
          </ac:spMkLst>
        </pc:spChg>
        <pc:spChg chg="mod">
          <ac:chgData name="Cerys Davies" userId="61e71dc1-9594-4277-b52b-4420989f68ee" providerId="ADAL" clId="{7C3A32F8-9CC4-4E5F-B6B5-9F41A03BAC66}" dt="2025-01-17T17:02:31.094" v="661" actId="255"/>
          <ac:spMkLst>
            <pc:docMk/>
            <pc:sldMk cId="999431923" sldId="378"/>
            <ac:spMk id="3" creationId="{5A43B9BA-3BC2-D0E9-214E-60CD159C2880}"/>
          </ac:spMkLst>
        </pc:spChg>
      </pc:sldChg>
      <pc:sldChg chg="modSp mod">
        <pc:chgData name="Cerys Davies" userId="61e71dc1-9594-4277-b52b-4420989f68ee" providerId="ADAL" clId="{7C3A32F8-9CC4-4E5F-B6B5-9F41A03BAC66}" dt="2025-01-17T17:12:14.551" v="875" actId="14100"/>
        <pc:sldMkLst>
          <pc:docMk/>
          <pc:sldMk cId="4106786283" sldId="383"/>
        </pc:sldMkLst>
        <pc:spChg chg="mod">
          <ac:chgData name="Cerys Davies" userId="61e71dc1-9594-4277-b52b-4420989f68ee" providerId="ADAL" clId="{7C3A32F8-9CC4-4E5F-B6B5-9F41A03BAC66}" dt="2025-01-17T17:12:10.264" v="874" actId="1076"/>
          <ac:spMkLst>
            <pc:docMk/>
            <pc:sldMk cId="4106786283" sldId="383"/>
            <ac:spMk id="3" creationId="{76BAE315-6CE1-5A1F-AE7C-D5F38106A507}"/>
          </ac:spMkLst>
        </pc:spChg>
        <pc:picChg chg="mod">
          <ac:chgData name="Cerys Davies" userId="61e71dc1-9594-4277-b52b-4420989f68ee" providerId="ADAL" clId="{7C3A32F8-9CC4-4E5F-B6B5-9F41A03BAC66}" dt="2025-01-17T17:12:14.551" v="875" actId="14100"/>
          <ac:picMkLst>
            <pc:docMk/>
            <pc:sldMk cId="4106786283" sldId="383"/>
            <ac:picMk id="5" creationId="{54B4C3B7-FC90-200C-D7DF-98318B1A15F9}"/>
          </ac:picMkLst>
        </pc:picChg>
      </pc:sldChg>
      <pc:sldChg chg="modSp mod">
        <pc:chgData name="Cerys Davies" userId="61e71dc1-9594-4277-b52b-4420989f68ee" providerId="ADAL" clId="{7C3A32F8-9CC4-4E5F-B6B5-9F41A03BAC66}" dt="2025-01-17T17:18:46.934" v="984" actId="14100"/>
        <pc:sldMkLst>
          <pc:docMk/>
          <pc:sldMk cId="1204372293" sldId="384"/>
        </pc:sldMkLst>
        <pc:spChg chg="mod">
          <ac:chgData name="Cerys Davies" userId="61e71dc1-9594-4277-b52b-4420989f68ee" providerId="ADAL" clId="{7C3A32F8-9CC4-4E5F-B6B5-9F41A03BAC66}" dt="2025-01-17T17:18:46.934" v="984" actId="14100"/>
          <ac:spMkLst>
            <pc:docMk/>
            <pc:sldMk cId="1204372293" sldId="384"/>
            <ac:spMk id="3" creationId="{A7C5674E-11E0-D545-E619-620F86F8F00C}"/>
          </ac:spMkLst>
        </pc:spChg>
      </pc:sldChg>
      <pc:sldChg chg="modSp del mod">
        <pc:chgData name="Cerys Davies" userId="61e71dc1-9594-4277-b52b-4420989f68ee" providerId="ADAL" clId="{7C3A32F8-9CC4-4E5F-B6B5-9F41A03BAC66}" dt="2025-01-17T17:08:36.737" v="724" actId="47"/>
        <pc:sldMkLst>
          <pc:docMk/>
          <pc:sldMk cId="499992664" sldId="385"/>
        </pc:sldMkLst>
        <pc:spChg chg="mod">
          <ac:chgData name="Cerys Davies" userId="61e71dc1-9594-4277-b52b-4420989f68ee" providerId="ADAL" clId="{7C3A32F8-9CC4-4E5F-B6B5-9F41A03BAC66}" dt="2025-01-17T17:08:00.608" v="723" actId="27636"/>
          <ac:spMkLst>
            <pc:docMk/>
            <pc:sldMk cId="499992664" sldId="385"/>
            <ac:spMk id="3" creationId="{A4F57372-3BF7-1BF2-9EA0-4B0BF5201E04}"/>
          </ac:spMkLst>
        </pc:spChg>
      </pc:sldChg>
      <pc:sldChg chg="modSp mod">
        <pc:chgData name="Cerys Davies" userId="61e71dc1-9594-4277-b52b-4420989f68ee" providerId="ADAL" clId="{7C3A32F8-9CC4-4E5F-B6B5-9F41A03BAC66}" dt="2025-01-17T17:19:42.322" v="1059" actId="255"/>
        <pc:sldMkLst>
          <pc:docMk/>
          <pc:sldMk cId="478427848" sldId="386"/>
        </pc:sldMkLst>
        <pc:spChg chg="mod">
          <ac:chgData name="Cerys Davies" userId="61e71dc1-9594-4277-b52b-4420989f68ee" providerId="ADAL" clId="{7C3A32F8-9CC4-4E5F-B6B5-9F41A03BAC66}" dt="2025-01-17T17:19:42.322" v="1059" actId="255"/>
          <ac:spMkLst>
            <pc:docMk/>
            <pc:sldMk cId="478427848" sldId="386"/>
            <ac:spMk id="3" creationId="{E46C5F78-20F1-5F7E-552D-2D31666489A4}"/>
          </ac:spMkLst>
        </pc:spChg>
      </pc:sldChg>
      <pc:sldChg chg="modSp mod">
        <pc:chgData name="Cerys Davies" userId="61e71dc1-9594-4277-b52b-4420989f68ee" providerId="ADAL" clId="{7C3A32F8-9CC4-4E5F-B6B5-9F41A03BAC66}" dt="2025-01-17T17:20:25.565" v="1060" actId="255"/>
        <pc:sldMkLst>
          <pc:docMk/>
          <pc:sldMk cId="1287900767" sldId="387"/>
        </pc:sldMkLst>
        <pc:spChg chg="mod">
          <ac:chgData name="Cerys Davies" userId="61e71dc1-9594-4277-b52b-4420989f68ee" providerId="ADAL" clId="{7C3A32F8-9CC4-4E5F-B6B5-9F41A03BAC66}" dt="2025-01-17T17:20:25.565" v="1060" actId="255"/>
          <ac:spMkLst>
            <pc:docMk/>
            <pc:sldMk cId="1287900767" sldId="387"/>
            <ac:spMk id="3" creationId="{C2F4467E-32CD-D78A-F8B9-263667826089}"/>
          </ac:spMkLst>
        </pc:spChg>
      </pc:sldChg>
      <pc:sldChg chg="modSp mod">
        <pc:chgData name="Cerys Davies" userId="61e71dc1-9594-4277-b52b-4420989f68ee" providerId="ADAL" clId="{7C3A32F8-9CC4-4E5F-B6B5-9F41A03BAC66}" dt="2025-01-17T17:21:54.269" v="1068" actId="27636"/>
        <pc:sldMkLst>
          <pc:docMk/>
          <pc:sldMk cId="2173600932" sldId="388"/>
        </pc:sldMkLst>
        <pc:spChg chg="mod">
          <ac:chgData name="Cerys Davies" userId="61e71dc1-9594-4277-b52b-4420989f68ee" providerId="ADAL" clId="{7C3A32F8-9CC4-4E5F-B6B5-9F41A03BAC66}" dt="2025-01-17T17:21:54.269" v="1068" actId="27636"/>
          <ac:spMkLst>
            <pc:docMk/>
            <pc:sldMk cId="2173600932" sldId="388"/>
            <ac:spMk id="3" creationId="{96885FA3-45E3-1960-D34E-CB5C8E72D351}"/>
          </ac:spMkLst>
        </pc:spChg>
      </pc:sldChg>
      <pc:sldChg chg="delSp add setBg delDesignElem">
        <pc:chgData name="Cerys Davies" userId="61e71dc1-9594-4277-b52b-4420989f68ee" providerId="ADAL" clId="{7C3A32F8-9CC4-4E5F-B6B5-9F41A03BAC66}" dt="2025-01-17T16:43:03.918" v="157"/>
        <pc:sldMkLst>
          <pc:docMk/>
          <pc:sldMk cId="972846083" sldId="402"/>
        </pc:sldMkLst>
        <pc:spChg chg="del">
          <ac:chgData name="Cerys Davies" userId="61e71dc1-9594-4277-b52b-4420989f68ee" providerId="ADAL" clId="{7C3A32F8-9CC4-4E5F-B6B5-9F41A03BAC66}" dt="2025-01-17T16:43:03.918" v="157"/>
          <ac:spMkLst>
            <pc:docMk/>
            <pc:sldMk cId="972846083" sldId="402"/>
            <ac:spMk id="21" creationId="{F6E918B1-FA59-42EF-8A8E-B0F3D1E54084}"/>
          </ac:spMkLst>
        </pc:spChg>
        <pc:grpChg chg="del">
          <ac:chgData name="Cerys Davies" userId="61e71dc1-9594-4277-b52b-4420989f68ee" providerId="ADAL" clId="{7C3A32F8-9CC4-4E5F-B6B5-9F41A03BAC66}" dt="2025-01-17T16:43:03.918" v="157"/>
          <ac:grpSpMkLst>
            <pc:docMk/>
            <pc:sldMk cId="972846083" sldId="402"/>
            <ac:grpSpMk id="9" creationId="{4815A7B4-532E-48C9-AC24-D78ACF3339DB}"/>
          </ac:grpSpMkLst>
        </pc:grpChg>
      </pc:sldChg>
      <pc:sldChg chg="modSp add mod">
        <pc:chgData name="Cerys Davies" userId="61e71dc1-9594-4277-b52b-4420989f68ee" providerId="ADAL" clId="{7C3A32F8-9CC4-4E5F-B6B5-9F41A03BAC66}" dt="2025-01-17T17:11:00.219" v="872" actId="20577"/>
        <pc:sldMkLst>
          <pc:docMk/>
          <pc:sldMk cId="1932703627" sldId="403"/>
        </pc:sldMkLst>
        <pc:spChg chg="mod">
          <ac:chgData name="Cerys Davies" userId="61e71dc1-9594-4277-b52b-4420989f68ee" providerId="ADAL" clId="{7C3A32F8-9CC4-4E5F-B6B5-9F41A03BAC66}" dt="2025-01-17T17:11:00.219" v="872" actId="20577"/>
          <ac:spMkLst>
            <pc:docMk/>
            <pc:sldMk cId="1932703627" sldId="403"/>
            <ac:spMk id="2" creationId="{FA87F1C7-0F8B-387A-7276-EB73981B992D}"/>
          </ac:spMkLst>
        </pc:spChg>
        <pc:spChg chg="mod">
          <ac:chgData name="Cerys Davies" userId="61e71dc1-9594-4277-b52b-4420989f68ee" providerId="ADAL" clId="{7C3A32F8-9CC4-4E5F-B6B5-9F41A03BAC66}" dt="2025-01-17T17:10:49.148" v="867" actId="14100"/>
          <ac:spMkLst>
            <pc:docMk/>
            <pc:sldMk cId="1932703627" sldId="403"/>
            <ac:spMk id="3" creationId="{D7E95B32-501F-727E-EEBF-8315F7B207EB}"/>
          </ac:spMkLst>
        </pc:spChg>
      </pc:sldChg>
      <pc:sldChg chg="modSp add del mod">
        <pc:chgData name="Cerys Davies" userId="61e71dc1-9594-4277-b52b-4420989f68ee" providerId="ADAL" clId="{7C3A32F8-9CC4-4E5F-B6B5-9F41A03BAC66}" dt="2025-01-17T17:18:51.873" v="985" actId="47"/>
        <pc:sldMkLst>
          <pc:docMk/>
          <pc:sldMk cId="775450903" sldId="404"/>
        </pc:sldMkLst>
        <pc:spChg chg="mod">
          <ac:chgData name="Cerys Davies" userId="61e71dc1-9594-4277-b52b-4420989f68ee" providerId="ADAL" clId="{7C3A32F8-9CC4-4E5F-B6B5-9F41A03BAC66}" dt="2025-01-17T17:17:56.472" v="953" actId="27636"/>
          <ac:spMkLst>
            <pc:docMk/>
            <pc:sldMk cId="775450903" sldId="404"/>
            <ac:spMk id="3" creationId="{E9AEFEE2-E335-DF79-B168-584ED741A9A2}"/>
          </ac:spMkLst>
        </pc:spChg>
      </pc:sldChg>
      <pc:sldChg chg="modSp new mod">
        <pc:chgData name="Cerys Davies" userId="61e71dc1-9594-4277-b52b-4420989f68ee" providerId="ADAL" clId="{7C3A32F8-9CC4-4E5F-B6B5-9F41A03BAC66}" dt="2025-01-17T17:15:05.298" v="924"/>
        <pc:sldMkLst>
          <pc:docMk/>
          <pc:sldMk cId="1125548326" sldId="405"/>
        </pc:sldMkLst>
        <pc:spChg chg="mod">
          <ac:chgData name="Cerys Davies" userId="61e71dc1-9594-4277-b52b-4420989f68ee" providerId="ADAL" clId="{7C3A32F8-9CC4-4E5F-B6B5-9F41A03BAC66}" dt="2025-01-17T17:14:26.076" v="922" actId="14100"/>
          <ac:spMkLst>
            <pc:docMk/>
            <pc:sldMk cId="1125548326" sldId="405"/>
            <ac:spMk id="2" creationId="{4F78481A-0E44-8D7E-69D1-9D46AE8F3C88}"/>
          </ac:spMkLst>
        </pc:spChg>
        <pc:spChg chg="mod">
          <ac:chgData name="Cerys Davies" userId="61e71dc1-9594-4277-b52b-4420989f68ee" providerId="ADAL" clId="{7C3A32F8-9CC4-4E5F-B6B5-9F41A03BAC66}" dt="2025-01-17T17:15:05.298" v="924"/>
          <ac:spMkLst>
            <pc:docMk/>
            <pc:sldMk cId="1125548326" sldId="405"/>
            <ac:spMk id="3" creationId="{B1AB59D0-2D6D-5F01-8773-EC67236F3C17}"/>
          </ac:spMkLst>
        </pc:spChg>
      </pc:sldChg>
      <pc:sldChg chg="modSp add mod">
        <pc:chgData name="Cerys Davies" userId="61e71dc1-9594-4277-b52b-4420989f68ee" providerId="ADAL" clId="{7C3A32F8-9CC4-4E5F-B6B5-9F41A03BAC66}" dt="2025-01-17T17:22:13.736" v="1073" actId="20577"/>
        <pc:sldMkLst>
          <pc:docMk/>
          <pc:sldMk cId="485150325" sldId="406"/>
        </pc:sldMkLst>
        <pc:spChg chg="mod">
          <ac:chgData name="Cerys Davies" userId="61e71dc1-9594-4277-b52b-4420989f68ee" providerId="ADAL" clId="{7C3A32F8-9CC4-4E5F-B6B5-9F41A03BAC66}" dt="2025-01-17T17:22:13.736" v="1073" actId="20577"/>
          <ac:spMkLst>
            <pc:docMk/>
            <pc:sldMk cId="485150325" sldId="406"/>
            <ac:spMk id="3" creationId="{2C93E1CC-628F-8D27-746A-601939796C54}"/>
          </ac:spMkLst>
        </pc:spChg>
      </pc:sldChg>
    </pc:docChg>
  </pc:docChgLst>
  <pc:docChgLst>
    <pc:chgData name="Cerys Davies" userId="61e71dc1-9594-4277-b52b-4420989f68ee" providerId="ADAL" clId="{20CCA70C-B9C0-4977-932D-3764FCE336FA}"/>
    <pc:docChg chg="undo custSel addSld delSld modSld sldOrd">
      <pc:chgData name="Cerys Davies" userId="61e71dc1-9594-4277-b52b-4420989f68ee" providerId="ADAL" clId="{20CCA70C-B9C0-4977-932D-3764FCE336FA}" dt="2024-12-23T13:15:44.453" v="3552" actId="27636"/>
      <pc:docMkLst>
        <pc:docMk/>
      </pc:docMkLst>
      <pc:sldChg chg="modSp mod">
        <pc:chgData name="Cerys Davies" userId="61e71dc1-9594-4277-b52b-4420989f68ee" providerId="ADAL" clId="{20CCA70C-B9C0-4977-932D-3764FCE336FA}" dt="2024-12-20T17:51:34.022" v="44" actId="20577"/>
        <pc:sldMkLst>
          <pc:docMk/>
          <pc:sldMk cId="1665280526" sldId="256"/>
        </pc:sldMkLst>
        <pc:spChg chg="mod">
          <ac:chgData name="Cerys Davies" userId="61e71dc1-9594-4277-b52b-4420989f68ee" providerId="ADAL" clId="{20CCA70C-B9C0-4977-932D-3764FCE336FA}" dt="2024-12-20T17:51:31.140" v="42" actId="20577"/>
          <ac:spMkLst>
            <pc:docMk/>
            <pc:sldMk cId="1665280526" sldId="256"/>
            <ac:spMk id="2" creationId="{290CC950-E77F-15A4-C7E0-E506331E160D}"/>
          </ac:spMkLst>
        </pc:spChg>
        <pc:spChg chg="mod">
          <ac:chgData name="Cerys Davies" userId="61e71dc1-9594-4277-b52b-4420989f68ee" providerId="ADAL" clId="{20CCA70C-B9C0-4977-932D-3764FCE336FA}" dt="2024-12-20T17:51:34.022" v="44" actId="20577"/>
          <ac:spMkLst>
            <pc:docMk/>
            <pc:sldMk cId="1665280526" sldId="256"/>
            <ac:spMk id="3" creationId="{B3C07B6A-DE2B-9CA1-97D5-CB2C65EFCC71}"/>
          </ac:spMkLst>
        </pc:spChg>
      </pc:sldChg>
      <pc:sldChg chg="modSp add del mod">
        <pc:chgData name="Cerys Davies" userId="61e71dc1-9594-4277-b52b-4420989f68ee" providerId="ADAL" clId="{20CCA70C-B9C0-4977-932D-3764FCE336FA}" dt="2024-12-23T12:58:03.223" v="2910" actId="47"/>
        <pc:sldMkLst>
          <pc:docMk/>
          <pc:sldMk cId="0" sldId="278"/>
        </pc:sldMkLst>
        <pc:spChg chg="mod">
          <ac:chgData name="Cerys Davies" userId="61e71dc1-9594-4277-b52b-4420989f68ee" providerId="ADAL" clId="{20CCA70C-B9C0-4977-932D-3764FCE336FA}" dt="2024-12-23T12:55:21.202" v="2894" actId="27636"/>
          <ac:spMkLst>
            <pc:docMk/>
            <pc:sldMk cId="0" sldId="278"/>
            <ac:spMk id="5123" creationId="{A84344C0-22FE-956C-F2A5-1427FA6286C2}"/>
          </ac:spMkLst>
        </pc:spChg>
      </pc:sldChg>
      <pc:sldChg chg="modSp add mod">
        <pc:chgData name="Cerys Davies" userId="61e71dc1-9594-4277-b52b-4420989f68ee" providerId="ADAL" clId="{20CCA70C-B9C0-4977-932D-3764FCE336FA}" dt="2024-12-23T13:01:09.248" v="3037" actId="20577"/>
        <pc:sldMkLst>
          <pc:docMk/>
          <pc:sldMk cId="0" sldId="279"/>
        </pc:sldMkLst>
        <pc:spChg chg="mod">
          <ac:chgData name="Cerys Davies" userId="61e71dc1-9594-4277-b52b-4420989f68ee" providerId="ADAL" clId="{20CCA70C-B9C0-4977-932D-3764FCE336FA}" dt="2024-12-23T13:01:09.248" v="3037" actId="20577"/>
          <ac:spMkLst>
            <pc:docMk/>
            <pc:sldMk cId="0" sldId="279"/>
            <ac:spMk id="7170" creationId="{E690C9B5-DB6B-3BFA-7CC9-59361C901DE5}"/>
          </ac:spMkLst>
        </pc:spChg>
      </pc:sldChg>
      <pc:sldChg chg="modSp add mod">
        <pc:chgData name="Cerys Davies" userId="61e71dc1-9594-4277-b52b-4420989f68ee" providerId="ADAL" clId="{20CCA70C-B9C0-4977-932D-3764FCE336FA}" dt="2024-12-23T13:03:06.948" v="3115" actId="20577"/>
        <pc:sldMkLst>
          <pc:docMk/>
          <pc:sldMk cId="0" sldId="280"/>
        </pc:sldMkLst>
        <pc:spChg chg="mod">
          <ac:chgData name="Cerys Davies" userId="61e71dc1-9594-4277-b52b-4420989f68ee" providerId="ADAL" clId="{20CCA70C-B9C0-4977-932D-3764FCE336FA}" dt="2024-12-23T13:03:06.948" v="3115" actId="20577"/>
          <ac:spMkLst>
            <pc:docMk/>
            <pc:sldMk cId="0" sldId="280"/>
            <ac:spMk id="8195" creationId="{6EC1CCDC-7E75-30D2-FA89-BC4BAD779BCF}"/>
          </ac:spMkLst>
        </pc:spChg>
      </pc:sldChg>
      <pc:sldChg chg="modSp add mod">
        <pc:chgData name="Cerys Davies" userId="61e71dc1-9594-4277-b52b-4420989f68ee" providerId="ADAL" clId="{20CCA70C-B9C0-4977-932D-3764FCE336FA}" dt="2024-12-23T13:03:28.864" v="3120" actId="12"/>
        <pc:sldMkLst>
          <pc:docMk/>
          <pc:sldMk cId="0" sldId="281"/>
        </pc:sldMkLst>
        <pc:spChg chg="mod">
          <ac:chgData name="Cerys Davies" userId="61e71dc1-9594-4277-b52b-4420989f68ee" providerId="ADAL" clId="{20CCA70C-B9C0-4977-932D-3764FCE336FA}" dt="2024-12-23T13:03:15.198" v="3116" actId="14100"/>
          <ac:spMkLst>
            <pc:docMk/>
            <pc:sldMk cId="0" sldId="281"/>
            <ac:spMk id="9218" creationId="{20E2B61C-4E20-9D4A-0CB8-C440D48132ED}"/>
          </ac:spMkLst>
        </pc:spChg>
        <pc:spChg chg="mod">
          <ac:chgData name="Cerys Davies" userId="61e71dc1-9594-4277-b52b-4420989f68ee" providerId="ADAL" clId="{20CCA70C-B9C0-4977-932D-3764FCE336FA}" dt="2024-12-23T13:03:28.864" v="3120" actId="12"/>
          <ac:spMkLst>
            <pc:docMk/>
            <pc:sldMk cId="0" sldId="281"/>
            <ac:spMk id="9219" creationId="{CCC141E7-CAE9-3CC8-E390-56498F74EFE0}"/>
          </ac:spMkLst>
        </pc:spChg>
      </pc:sldChg>
      <pc:sldChg chg="modSp add mod">
        <pc:chgData name="Cerys Davies" userId="61e71dc1-9594-4277-b52b-4420989f68ee" providerId="ADAL" clId="{20CCA70C-B9C0-4977-932D-3764FCE336FA}" dt="2024-12-23T13:03:51.230" v="3124" actId="27636"/>
        <pc:sldMkLst>
          <pc:docMk/>
          <pc:sldMk cId="0" sldId="282"/>
        </pc:sldMkLst>
        <pc:spChg chg="mod">
          <ac:chgData name="Cerys Davies" userId="61e71dc1-9594-4277-b52b-4420989f68ee" providerId="ADAL" clId="{20CCA70C-B9C0-4977-932D-3764FCE336FA}" dt="2024-12-23T13:03:43.768" v="3121" actId="1076"/>
          <ac:spMkLst>
            <pc:docMk/>
            <pc:sldMk cId="0" sldId="282"/>
            <ac:spMk id="10242" creationId="{31D2317F-EFA9-6889-C8CD-65D4F8C77CFB}"/>
          </ac:spMkLst>
        </pc:spChg>
        <pc:spChg chg="mod">
          <ac:chgData name="Cerys Davies" userId="61e71dc1-9594-4277-b52b-4420989f68ee" providerId="ADAL" clId="{20CCA70C-B9C0-4977-932D-3764FCE336FA}" dt="2024-12-23T13:03:51.230" v="3124" actId="27636"/>
          <ac:spMkLst>
            <pc:docMk/>
            <pc:sldMk cId="0" sldId="282"/>
            <ac:spMk id="10243" creationId="{6AA25880-6F52-4FA9-BC61-80AAA178AC12}"/>
          </ac:spMkLst>
        </pc:spChg>
      </pc:sldChg>
      <pc:sldChg chg="modSp add mod">
        <pc:chgData name="Cerys Davies" userId="61e71dc1-9594-4277-b52b-4420989f68ee" providerId="ADAL" clId="{20CCA70C-B9C0-4977-932D-3764FCE336FA}" dt="2024-12-23T13:04:20.912" v="3129" actId="6549"/>
        <pc:sldMkLst>
          <pc:docMk/>
          <pc:sldMk cId="0" sldId="283"/>
        </pc:sldMkLst>
        <pc:spChg chg="mod">
          <ac:chgData name="Cerys Davies" userId="61e71dc1-9594-4277-b52b-4420989f68ee" providerId="ADAL" clId="{20CCA70C-B9C0-4977-932D-3764FCE336FA}" dt="2024-12-23T13:04:20.912" v="3129" actId="6549"/>
          <ac:spMkLst>
            <pc:docMk/>
            <pc:sldMk cId="0" sldId="283"/>
            <ac:spMk id="11267" creationId="{171DDD80-D588-CBE3-D80C-FE72DEFC346F}"/>
          </ac:spMkLst>
        </pc:spChg>
      </pc:sldChg>
      <pc:sldChg chg="modSp add mod">
        <pc:chgData name="Cerys Davies" userId="61e71dc1-9594-4277-b52b-4420989f68ee" providerId="ADAL" clId="{20CCA70C-B9C0-4977-932D-3764FCE336FA}" dt="2024-12-23T13:05:45.463" v="3145" actId="1076"/>
        <pc:sldMkLst>
          <pc:docMk/>
          <pc:sldMk cId="0" sldId="284"/>
        </pc:sldMkLst>
        <pc:spChg chg="mod">
          <ac:chgData name="Cerys Davies" userId="61e71dc1-9594-4277-b52b-4420989f68ee" providerId="ADAL" clId="{20CCA70C-B9C0-4977-932D-3764FCE336FA}" dt="2024-12-23T13:04:28.276" v="3130" actId="1076"/>
          <ac:spMkLst>
            <pc:docMk/>
            <pc:sldMk cId="0" sldId="284"/>
            <ac:spMk id="12290" creationId="{DAAB3F29-6AE4-1016-CADF-2A783B427223}"/>
          </ac:spMkLst>
        </pc:spChg>
        <pc:spChg chg="mod">
          <ac:chgData name="Cerys Davies" userId="61e71dc1-9594-4277-b52b-4420989f68ee" providerId="ADAL" clId="{20CCA70C-B9C0-4977-932D-3764FCE336FA}" dt="2024-12-23T13:05:45.463" v="3145" actId="1076"/>
          <ac:spMkLst>
            <pc:docMk/>
            <pc:sldMk cId="0" sldId="284"/>
            <ac:spMk id="12291" creationId="{1E090A80-3D1C-C2F3-47D1-93193FDED1B7}"/>
          </ac:spMkLst>
        </pc:spChg>
      </pc:sldChg>
      <pc:sldChg chg="modSp add mod">
        <pc:chgData name="Cerys Davies" userId="61e71dc1-9594-4277-b52b-4420989f68ee" providerId="ADAL" clId="{20CCA70C-B9C0-4977-932D-3764FCE336FA}" dt="2024-12-23T13:06:01.012" v="3148" actId="12"/>
        <pc:sldMkLst>
          <pc:docMk/>
          <pc:sldMk cId="0" sldId="285"/>
        </pc:sldMkLst>
        <pc:spChg chg="mod">
          <ac:chgData name="Cerys Davies" userId="61e71dc1-9594-4277-b52b-4420989f68ee" providerId="ADAL" clId="{20CCA70C-B9C0-4977-932D-3764FCE336FA}" dt="2024-12-23T13:06:01.012" v="3148" actId="12"/>
          <ac:spMkLst>
            <pc:docMk/>
            <pc:sldMk cId="0" sldId="285"/>
            <ac:spMk id="14339" creationId="{5589794C-DEAB-C235-64F7-71587565D35C}"/>
          </ac:spMkLst>
        </pc:spChg>
      </pc:sldChg>
      <pc:sldChg chg="modSp add mod">
        <pc:chgData name="Cerys Davies" userId="61e71dc1-9594-4277-b52b-4420989f68ee" providerId="ADAL" clId="{20CCA70C-B9C0-4977-932D-3764FCE336FA}" dt="2024-12-23T13:10:18.267" v="3397" actId="27636"/>
        <pc:sldMkLst>
          <pc:docMk/>
          <pc:sldMk cId="0" sldId="287"/>
        </pc:sldMkLst>
        <pc:spChg chg="mod">
          <ac:chgData name="Cerys Davies" userId="61e71dc1-9594-4277-b52b-4420989f68ee" providerId="ADAL" clId="{20CCA70C-B9C0-4977-932D-3764FCE336FA}" dt="2024-12-23T13:10:18.267" v="3397" actId="27636"/>
          <ac:spMkLst>
            <pc:docMk/>
            <pc:sldMk cId="0" sldId="287"/>
            <ac:spMk id="20483" creationId="{0FB848FE-8288-EDFB-6FFF-EC21EDBF1AD4}"/>
          </ac:spMkLst>
        </pc:spChg>
      </pc:sldChg>
      <pc:sldChg chg="modSp add del mod">
        <pc:chgData name="Cerys Davies" userId="61e71dc1-9594-4277-b52b-4420989f68ee" providerId="ADAL" clId="{20CCA70C-B9C0-4977-932D-3764FCE336FA}" dt="2024-12-23T13:07:52.655" v="3207" actId="47"/>
        <pc:sldMkLst>
          <pc:docMk/>
          <pc:sldMk cId="0" sldId="288"/>
        </pc:sldMkLst>
        <pc:spChg chg="mod">
          <ac:chgData name="Cerys Davies" userId="61e71dc1-9594-4277-b52b-4420989f68ee" providerId="ADAL" clId="{20CCA70C-B9C0-4977-932D-3764FCE336FA}" dt="2024-12-23T12:55:21.275" v="2899" actId="27636"/>
          <ac:spMkLst>
            <pc:docMk/>
            <pc:sldMk cId="0" sldId="288"/>
            <ac:spMk id="21507" creationId="{D38710A9-25B2-CB88-CB46-55C837F3F9B1}"/>
          </ac:spMkLst>
        </pc:spChg>
      </pc:sldChg>
      <pc:sldChg chg="modSp add mod">
        <pc:chgData name="Cerys Davies" userId="61e71dc1-9594-4277-b52b-4420989f68ee" providerId="ADAL" clId="{20CCA70C-B9C0-4977-932D-3764FCE336FA}" dt="2024-12-23T13:10:29.380" v="3411" actId="20577"/>
        <pc:sldMkLst>
          <pc:docMk/>
          <pc:sldMk cId="0" sldId="289"/>
        </pc:sldMkLst>
        <pc:spChg chg="mod">
          <ac:chgData name="Cerys Davies" userId="61e71dc1-9594-4277-b52b-4420989f68ee" providerId="ADAL" clId="{20CCA70C-B9C0-4977-932D-3764FCE336FA}" dt="2024-12-23T13:10:29.380" v="3411" actId="20577"/>
          <ac:spMkLst>
            <pc:docMk/>
            <pc:sldMk cId="0" sldId="289"/>
            <ac:spMk id="22530" creationId="{442A4E55-E82C-1690-3CB7-9A29A06FD851}"/>
          </ac:spMkLst>
        </pc:spChg>
        <pc:spChg chg="mod">
          <ac:chgData name="Cerys Davies" userId="61e71dc1-9594-4277-b52b-4420989f68ee" providerId="ADAL" clId="{20CCA70C-B9C0-4977-932D-3764FCE336FA}" dt="2024-12-23T12:55:21.275" v="2900" actId="27636"/>
          <ac:spMkLst>
            <pc:docMk/>
            <pc:sldMk cId="0" sldId="289"/>
            <ac:spMk id="22531" creationId="{E959C57D-2CE1-50C5-0DE9-22BF7C6ADD48}"/>
          </ac:spMkLst>
        </pc:spChg>
      </pc:sldChg>
      <pc:sldChg chg="modSp add mod">
        <pc:chgData name="Cerys Davies" userId="61e71dc1-9594-4277-b52b-4420989f68ee" providerId="ADAL" clId="{20CCA70C-B9C0-4977-932D-3764FCE336FA}" dt="2024-12-23T13:13:23.893" v="3451" actId="27636"/>
        <pc:sldMkLst>
          <pc:docMk/>
          <pc:sldMk cId="0" sldId="291"/>
        </pc:sldMkLst>
        <pc:spChg chg="mod">
          <ac:chgData name="Cerys Davies" userId="61e71dc1-9594-4277-b52b-4420989f68ee" providerId="ADAL" clId="{20CCA70C-B9C0-4977-932D-3764FCE336FA}" dt="2024-12-23T13:13:15.193" v="3447" actId="14100"/>
          <ac:spMkLst>
            <pc:docMk/>
            <pc:sldMk cId="0" sldId="291"/>
            <ac:spMk id="23554" creationId="{A0AD283B-FA30-5C83-120C-F53FFF481CD5}"/>
          </ac:spMkLst>
        </pc:spChg>
        <pc:spChg chg="mod">
          <ac:chgData name="Cerys Davies" userId="61e71dc1-9594-4277-b52b-4420989f68ee" providerId="ADAL" clId="{20CCA70C-B9C0-4977-932D-3764FCE336FA}" dt="2024-12-23T13:13:23.893" v="3451" actId="27636"/>
          <ac:spMkLst>
            <pc:docMk/>
            <pc:sldMk cId="0" sldId="291"/>
            <ac:spMk id="23555" creationId="{100A165F-5F7F-92A9-F079-BFB82B0CED0E}"/>
          </ac:spMkLst>
        </pc:spChg>
      </pc:sldChg>
      <pc:sldChg chg="modSp add del mod">
        <pc:chgData name="Cerys Davies" userId="61e71dc1-9594-4277-b52b-4420989f68ee" providerId="ADAL" clId="{20CCA70C-B9C0-4977-932D-3764FCE336FA}" dt="2024-12-23T13:12:05.211" v="3419" actId="47"/>
        <pc:sldMkLst>
          <pc:docMk/>
          <pc:sldMk cId="0" sldId="292"/>
        </pc:sldMkLst>
        <pc:spChg chg="mod">
          <ac:chgData name="Cerys Davies" userId="61e71dc1-9594-4277-b52b-4420989f68ee" providerId="ADAL" clId="{20CCA70C-B9C0-4977-932D-3764FCE336FA}" dt="2024-12-23T13:11:10.342" v="3413" actId="27636"/>
          <ac:spMkLst>
            <pc:docMk/>
            <pc:sldMk cId="0" sldId="292"/>
            <ac:spMk id="24579" creationId="{5D4D8D5F-58BA-CAEB-937E-C80072B5C530}"/>
          </ac:spMkLst>
        </pc:spChg>
      </pc:sldChg>
      <pc:sldChg chg="modSp add del mod">
        <pc:chgData name="Cerys Davies" userId="61e71dc1-9594-4277-b52b-4420989f68ee" providerId="ADAL" clId="{20CCA70C-B9C0-4977-932D-3764FCE336FA}" dt="2024-12-23T13:12:35.752" v="3437" actId="47"/>
        <pc:sldMkLst>
          <pc:docMk/>
          <pc:sldMk cId="0" sldId="293"/>
        </pc:sldMkLst>
        <pc:spChg chg="mod">
          <ac:chgData name="Cerys Davies" userId="61e71dc1-9594-4277-b52b-4420989f68ee" providerId="ADAL" clId="{20CCA70C-B9C0-4977-932D-3764FCE336FA}" dt="2024-12-23T13:11:10.389" v="3414" actId="27636"/>
          <ac:spMkLst>
            <pc:docMk/>
            <pc:sldMk cId="0" sldId="293"/>
            <ac:spMk id="25603" creationId="{7A5A1DCE-660C-FC63-2658-205A26D3B151}"/>
          </ac:spMkLst>
        </pc:spChg>
      </pc:sldChg>
      <pc:sldChg chg="add del">
        <pc:chgData name="Cerys Davies" userId="61e71dc1-9594-4277-b52b-4420989f68ee" providerId="ADAL" clId="{20CCA70C-B9C0-4977-932D-3764FCE336FA}" dt="2024-12-23T13:13:01.742" v="3445" actId="47"/>
        <pc:sldMkLst>
          <pc:docMk/>
          <pc:sldMk cId="0" sldId="294"/>
        </pc:sldMkLst>
      </pc:sldChg>
      <pc:sldChg chg="del">
        <pc:chgData name="Cerys Davies" userId="61e71dc1-9594-4277-b52b-4420989f68ee" providerId="ADAL" clId="{20CCA70C-B9C0-4977-932D-3764FCE336FA}" dt="2024-12-20T18:04:56.578" v="49" actId="47"/>
        <pc:sldMkLst>
          <pc:docMk/>
          <pc:sldMk cId="2717604774" sldId="329"/>
        </pc:sldMkLst>
      </pc:sldChg>
      <pc:sldChg chg="del">
        <pc:chgData name="Cerys Davies" userId="61e71dc1-9594-4277-b52b-4420989f68ee" providerId="ADAL" clId="{20CCA70C-B9C0-4977-932D-3764FCE336FA}" dt="2024-12-23T12:51:16.368" v="2767" actId="47"/>
        <pc:sldMkLst>
          <pc:docMk/>
          <pc:sldMk cId="0" sldId="330"/>
        </pc:sldMkLst>
      </pc:sldChg>
      <pc:sldChg chg="del">
        <pc:chgData name="Cerys Davies" userId="61e71dc1-9594-4277-b52b-4420989f68ee" providerId="ADAL" clId="{20CCA70C-B9C0-4977-932D-3764FCE336FA}" dt="2024-12-20T18:04:56.578" v="49" actId="47"/>
        <pc:sldMkLst>
          <pc:docMk/>
          <pc:sldMk cId="2471079779" sldId="339"/>
        </pc:sldMkLst>
      </pc:sldChg>
      <pc:sldChg chg="del">
        <pc:chgData name="Cerys Davies" userId="61e71dc1-9594-4277-b52b-4420989f68ee" providerId="ADAL" clId="{20CCA70C-B9C0-4977-932D-3764FCE336FA}" dt="2024-12-20T18:04:56.578" v="49" actId="47"/>
        <pc:sldMkLst>
          <pc:docMk/>
          <pc:sldMk cId="2376195350" sldId="340"/>
        </pc:sldMkLst>
      </pc:sldChg>
      <pc:sldChg chg="add del">
        <pc:chgData name="Cerys Davies" userId="61e71dc1-9594-4277-b52b-4420989f68ee" providerId="ADAL" clId="{20CCA70C-B9C0-4977-932D-3764FCE336FA}" dt="2024-12-23T12:57:19.184" v="2905" actId="47"/>
        <pc:sldMkLst>
          <pc:docMk/>
          <pc:sldMk cId="0" sldId="341"/>
        </pc:sldMkLst>
      </pc:sldChg>
      <pc:sldChg chg="modSp add mod">
        <pc:chgData name="Cerys Davies" userId="61e71dc1-9594-4277-b52b-4420989f68ee" providerId="ADAL" clId="{20CCA70C-B9C0-4977-932D-3764FCE336FA}" dt="2024-12-23T12:58:33.005" v="2918" actId="14100"/>
        <pc:sldMkLst>
          <pc:docMk/>
          <pc:sldMk cId="0" sldId="342"/>
        </pc:sldMkLst>
        <pc:spChg chg="mod">
          <ac:chgData name="Cerys Davies" userId="61e71dc1-9594-4277-b52b-4420989f68ee" providerId="ADAL" clId="{20CCA70C-B9C0-4977-932D-3764FCE336FA}" dt="2024-12-23T12:58:27.726" v="2917" actId="1076"/>
          <ac:spMkLst>
            <pc:docMk/>
            <pc:sldMk cId="0" sldId="342"/>
            <ac:spMk id="6146" creationId="{879044FB-F177-91AF-0E66-1C695CC71A7E}"/>
          </ac:spMkLst>
        </pc:spChg>
        <pc:graphicFrameChg chg="mod modGraphic">
          <ac:chgData name="Cerys Davies" userId="61e71dc1-9594-4277-b52b-4420989f68ee" providerId="ADAL" clId="{20CCA70C-B9C0-4977-932D-3764FCE336FA}" dt="2024-12-23T12:58:33.005" v="2918" actId="14100"/>
          <ac:graphicFrameMkLst>
            <pc:docMk/>
            <pc:sldMk cId="0" sldId="342"/>
            <ac:graphicFrameMk id="4" creationId="{3B88E885-DA23-9ACF-5C1C-36868CF832C7}"/>
          </ac:graphicFrameMkLst>
        </pc:graphicFrameChg>
      </pc:sldChg>
      <pc:sldChg chg="add del">
        <pc:chgData name="Cerys Davies" userId="61e71dc1-9594-4277-b52b-4420989f68ee" providerId="ADAL" clId="{20CCA70C-B9C0-4977-932D-3764FCE336FA}" dt="2024-12-23T13:05:48.044" v="3146" actId="47"/>
        <pc:sldMkLst>
          <pc:docMk/>
          <pc:sldMk cId="0" sldId="343"/>
        </pc:sldMkLst>
      </pc:sldChg>
      <pc:sldChg chg="modSp add mod">
        <pc:chgData name="Cerys Davies" userId="61e71dc1-9594-4277-b52b-4420989f68ee" providerId="ADAL" clId="{20CCA70C-B9C0-4977-932D-3764FCE336FA}" dt="2024-12-23T13:06:20.362" v="3151"/>
        <pc:sldMkLst>
          <pc:docMk/>
          <pc:sldMk cId="0" sldId="344"/>
        </pc:sldMkLst>
        <pc:spChg chg="mod">
          <ac:chgData name="Cerys Davies" userId="61e71dc1-9594-4277-b52b-4420989f68ee" providerId="ADAL" clId="{20CCA70C-B9C0-4977-932D-3764FCE336FA}" dt="2024-12-23T13:06:20.362" v="3151"/>
          <ac:spMkLst>
            <pc:docMk/>
            <pc:sldMk cId="0" sldId="344"/>
            <ac:spMk id="15363" creationId="{C2FF0D89-AE04-D2E9-FE08-BAA0C15F555D}"/>
          </ac:spMkLst>
        </pc:spChg>
      </pc:sldChg>
      <pc:sldChg chg="add del">
        <pc:chgData name="Cerys Davies" userId="61e71dc1-9594-4277-b52b-4420989f68ee" providerId="ADAL" clId="{20CCA70C-B9C0-4977-932D-3764FCE336FA}" dt="2024-12-23T13:06:23.996" v="3152" actId="47"/>
        <pc:sldMkLst>
          <pc:docMk/>
          <pc:sldMk cId="0" sldId="345"/>
        </pc:sldMkLst>
      </pc:sldChg>
      <pc:sldChg chg="modSp add mod">
        <pc:chgData name="Cerys Davies" userId="61e71dc1-9594-4277-b52b-4420989f68ee" providerId="ADAL" clId="{20CCA70C-B9C0-4977-932D-3764FCE336FA}" dt="2024-12-23T13:06:44.201" v="3155" actId="5793"/>
        <pc:sldMkLst>
          <pc:docMk/>
          <pc:sldMk cId="0" sldId="346"/>
        </pc:sldMkLst>
        <pc:spChg chg="mod">
          <ac:chgData name="Cerys Davies" userId="61e71dc1-9594-4277-b52b-4420989f68ee" providerId="ADAL" clId="{20CCA70C-B9C0-4977-932D-3764FCE336FA}" dt="2024-12-23T13:06:44.201" v="3155" actId="5793"/>
          <ac:spMkLst>
            <pc:docMk/>
            <pc:sldMk cId="0" sldId="346"/>
            <ac:spMk id="17411" creationId="{3630C3CB-84FE-107E-7791-0520D8D16F68}"/>
          </ac:spMkLst>
        </pc:spChg>
      </pc:sldChg>
      <pc:sldChg chg="add del">
        <pc:chgData name="Cerys Davies" userId="61e71dc1-9594-4277-b52b-4420989f68ee" providerId="ADAL" clId="{20CCA70C-B9C0-4977-932D-3764FCE336FA}" dt="2024-12-23T13:06:46.497" v="3156" actId="47"/>
        <pc:sldMkLst>
          <pc:docMk/>
          <pc:sldMk cId="0" sldId="347"/>
        </pc:sldMkLst>
      </pc:sldChg>
      <pc:sldChg chg="add">
        <pc:chgData name="Cerys Davies" userId="61e71dc1-9594-4277-b52b-4420989f68ee" providerId="ADAL" clId="{20CCA70C-B9C0-4977-932D-3764FCE336FA}" dt="2024-12-23T12:55:21.126" v="2893"/>
        <pc:sldMkLst>
          <pc:docMk/>
          <pc:sldMk cId="0" sldId="348"/>
        </pc:sldMkLst>
      </pc:sldChg>
      <pc:sldChg chg="modSp add mod">
        <pc:chgData name="Cerys Davies" userId="61e71dc1-9594-4277-b52b-4420989f68ee" providerId="ADAL" clId="{20CCA70C-B9C0-4977-932D-3764FCE336FA}" dt="2024-12-23T13:14:32.077" v="3542" actId="6549"/>
        <pc:sldMkLst>
          <pc:docMk/>
          <pc:sldMk cId="0" sldId="349"/>
        </pc:sldMkLst>
        <pc:spChg chg="mod">
          <ac:chgData name="Cerys Davies" userId="61e71dc1-9594-4277-b52b-4420989f68ee" providerId="ADAL" clId="{20CCA70C-B9C0-4977-932D-3764FCE336FA}" dt="2024-12-23T13:13:55.153" v="3479" actId="20577"/>
          <ac:spMkLst>
            <pc:docMk/>
            <pc:sldMk cId="0" sldId="349"/>
            <ac:spMk id="27650" creationId="{176A84E7-8318-262C-2DAE-AB7B65F84014}"/>
          </ac:spMkLst>
        </pc:spChg>
        <pc:spChg chg="mod">
          <ac:chgData name="Cerys Davies" userId="61e71dc1-9594-4277-b52b-4420989f68ee" providerId="ADAL" clId="{20CCA70C-B9C0-4977-932D-3764FCE336FA}" dt="2024-12-23T13:14:32.077" v="3542" actId="6549"/>
          <ac:spMkLst>
            <pc:docMk/>
            <pc:sldMk cId="0" sldId="349"/>
            <ac:spMk id="27651" creationId="{CCC74552-9DE7-D70F-C2E8-90C0D8D93129}"/>
          </ac:spMkLst>
        </pc:spChg>
      </pc:sldChg>
      <pc:sldChg chg="add del">
        <pc:chgData name="Cerys Davies" userId="61e71dc1-9594-4277-b52b-4420989f68ee" providerId="ADAL" clId="{20CCA70C-B9C0-4977-932D-3764FCE336FA}" dt="2024-12-23T13:14:35.362" v="3543" actId="47"/>
        <pc:sldMkLst>
          <pc:docMk/>
          <pc:sldMk cId="0" sldId="350"/>
        </pc:sldMkLst>
      </pc:sldChg>
      <pc:sldChg chg="modSp add mod">
        <pc:chgData name="Cerys Davies" userId="61e71dc1-9594-4277-b52b-4420989f68ee" providerId="ADAL" clId="{20CCA70C-B9C0-4977-932D-3764FCE336FA}" dt="2024-12-23T13:14:39.252" v="3544" actId="1076"/>
        <pc:sldMkLst>
          <pc:docMk/>
          <pc:sldMk cId="0" sldId="351"/>
        </pc:sldMkLst>
        <pc:spChg chg="mod">
          <ac:chgData name="Cerys Davies" userId="61e71dc1-9594-4277-b52b-4420989f68ee" providerId="ADAL" clId="{20CCA70C-B9C0-4977-932D-3764FCE336FA}" dt="2024-12-23T13:14:39.252" v="3544" actId="1076"/>
          <ac:spMkLst>
            <pc:docMk/>
            <pc:sldMk cId="0" sldId="351"/>
            <ac:spMk id="29699" creationId="{768EFAF6-503A-FDA9-B942-39A832149F4B}"/>
          </ac:spMkLst>
        </pc:spChg>
      </pc:sldChg>
      <pc:sldChg chg="modSp add mod">
        <pc:chgData name="Cerys Davies" userId="61e71dc1-9594-4277-b52b-4420989f68ee" providerId="ADAL" clId="{20CCA70C-B9C0-4977-932D-3764FCE336FA}" dt="2024-12-23T13:14:53.409" v="3546" actId="255"/>
        <pc:sldMkLst>
          <pc:docMk/>
          <pc:sldMk cId="0" sldId="352"/>
        </pc:sldMkLst>
        <pc:spChg chg="mod">
          <ac:chgData name="Cerys Davies" userId="61e71dc1-9594-4277-b52b-4420989f68ee" providerId="ADAL" clId="{20CCA70C-B9C0-4977-932D-3764FCE336FA}" dt="2024-12-23T13:14:53.409" v="3546" actId="255"/>
          <ac:spMkLst>
            <pc:docMk/>
            <pc:sldMk cId="0" sldId="352"/>
            <ac:spMk id="30723" creationId="{D1F52BE2-598F-ECB4-39D6-E0CD9A362130}"/>
          </ac:spMkLst>
        </pc:spChg>
      </pc:sldChg>
      <pc:sldChg chg="modSp add mod">
        <pc:chgData name="Cerys Davies" userId="61e71dc1-9594-4277-b52b-4420989f68ee" providerId="ADAL" clId="{20CCA70C-B9C0-4977-932D-3764FCE336FA}" dt="2024-12-23T13:15:44.453" v="3552" actId="27636"/>
        <pc:sldMkLst>
          <pc:docMk/>
          <pc:sldMk cId="0" sldId="353"/>
        </pc:sldMkLst>
        <pc:spChg chg="mod">
          <ac:chgData name="Cerys Davies" userId="61e71dc1-9594-4277-b52b-4420989f68ee" providerId="ADAL" clId="{20CCA70C-B9C0-4977-932D-3764FCE336FA}" dt="2024-12-23T13:15:44.453" v="3552" actId="27636"/>
          <ac:spMkLst>
            <pc:docMk/>
            <pc:sldMk cId="0" sldId="353"/>
            <ac:spMk id="31747" creationId="{4445B3AE-2E28-CC51-F033-AB6FE5767952}"/>
          </ac:spMkLst>
        </pc:spChg>
      </pc:sldChg>
      <pc:sldChg chg="modSp add mod">
        <pc:chgData name="Cerys Davies" userId="61e71dc1-9594-4277-b52b-4420989f68ee" providerId="ADAL" clId="{20CCA70C-B9C0-4977-932D-3764FCE336FA}" dt="2024-12-23T11:35:34.480" v="900" actId="14100"/>
        <pc:sldMkLst>
          <pc:docMk/>
          <pc:sldMk cId="0" sldId="354"/>
        </pc:sldMkLst>
        <pc:spChg chg="mod">
          <ac:chgData name="Cerys Davies" userId="61e71dc1-9594-4277-b52b-4420989f68ee" providerId="ADAL" clId="{20CCA70C-B9C0-4977-932D-3764FCE336FA}" dt="2024-12-23T11:35:34.480" v="900" actId="14100"/>
          <ac:spMkLst>
            <pc:docMk/>
            <pc:sldMk cId="0" sldId="354"/>
            <ac:spMk id="3" creationId="{35D911F8-1D9B-4EE3-8239-18157F91C763}"/>
          </ac:spMkLst>
        </pc:spChg>
      </pc:sldChg>
      <pc:sldChg chg="modSp add mod">
        <pc:chgData name="Cerys Davies" userId="61e71dc1-9594-4277-b52b-4420989f68ee" providerId="ADAL" clId="{20CCA70C-B9C0-4977-932D-3764FCE336FA}" dt="2024-12-23T12:19:54.378" v="1922" actId="20577"/>
        <pc:sldMkLst>
          <pc:docMk/>
          <pc:sldMk cId="0" sldId="355"/>
        </pc:sldMkLst>
        <pc:spChg chg="mod">
          <ac:chgData name="Cerys Davies" userId="61e71dc1-9594-4277-b52b-4420989f68ee" providerId="ADAL" clId="{20CCA70C-B9C0-4977-932D-3764FCE336FA}" dt="2024-12-23T12:19:54.378" v="1922" actId="20577"/>
          <ac:spMkLst>
            <pc:docMk/>
            <pc:sldMk cId="0" sldId="355"/>
            <ac:spMk id="3" creationId="{BD2F77C0-D530-8AB4-BA93-D0098DAC36C6}"/>
          </ac:spMkLst>
        </pc:spChg>
      </pc:sldChg>
      <pc:sldChg chg="add">
        <pc:chgData name="Cerys Davies" userId="61e71dc1-9594-4277-b52b-4420989f68ee" providerId="ADAL" clId="{20CCA70C-B9C0-4977-932D-3764FCE336FA}" dt="2024-12-20T18:04:35.039" v="48"/>
        <pc:sldMkLst>
          <pc:docMk/>
          <pc:sldMk cId="0" sldId="356"/>
        </pc:sldMkLst>
      </pc:sldChg>
      <pc:sldChg chg="add">
        <pc:chgData name="Cerys Davies" userId="61e71dc1-9594-4277-b52b-4420989f68ee" providerId="ADAL" clId="{20CCA70C-B9C0-4977-932D-3764FCE336FA}" dt="2024-12-20T18:04:35.039" v="48"/>
        <pc:sldMkLst>
          <pc:docMk/>
          <pc:sldMk cId="0" sldId="357"/>
        </pc:sldMkLst>
      </pc:sldChg>
      <pc:sldChg chg="add">
        <pc:chgData name="Cerys Davies" userId="61e71dc1-9594-4277-b52b-4420989f68ee" providerId="ADAL" clId="{20CCA70C-B9C0-4977-932D-3764FCE336FA}" dt="2024-12-20T18:04:35.039" v="48"/>
        <pc:sldMkLst>
          <pc:docMk/>
          <pc:sldMk cId="0" sldId="358"/>
        </pc:sldMkLst>
      </pc:sldChg>
      <pc:sldChg chg="add">
        <pc:chgData name="Cerys Davies" userId="61e71dc1-9594-4277-b52b-4420989f68ee" providerId="ADAL" clId="{20CCA70C-B9C0-4977-932D-3764FCE336FA}" dt="2024-12-20T18:04:35.039" v="48"/>
        <pc:sldMkLst>
          <pc:docMk/>
          <pc:sldMk cId="0" sldId="359"/>
        </pc:sldMkLst>
      </pc:sldChg>
      <pc:sldChg chg="add del">
        <pc:chgData name="Cerys Davies" userId="61e71dc1-9594-4277-b52b-4420989f68ee" providerId="ADAL" clId="{20CCA70C-B9C0-4977-932D-3764FCE336FA}" dt="2024-12-23T11:44:59.102" v="1857" actId="2696"/>
        <pc:sldMkLst>
          <pc:docMk/>
          <pc:sldMk cId="0" sldId="360"/>
        </pc:sldMkLst>
      </pc:sldChg>
      <pc:sldChg chg="add">
        <pc:chgData name="Cerys Davies" userId="61e71dc1-9594-4277-b52b-4420989f68ee" providerId="ADAL" clId="{20CCA70C-B9C0-4977-932D-3764FCE336FA}" dt="2024-12-23T11:45:25.375" v="1858"/>
        <pc:sldMkLst>
          <pc:docMk/>
          <pc:sldMk cId="783042913" sldId="360"/>
        </pc:sldMkLst>
      </pc:sldChg>
      <pc:sldChg chg="modSp add del mod">
        <pc:chgData name="Cerys Davies" userId="61e71dc1-9594-4277-b52b-4420989f68ee" providerId="ADAL" clId="{20CCA70C-B9C0-4977-932D-3764FCE336FA}" dt="2024-12-23T11:44:59.102" v="1857" actId="2696"/>
        <pc:sldMkLst>
          <pc:docMk/>
          <pc:sldMk cId="0" sldId="361"/>
        </pc:sldMkLst>
        <pc:spChg chg="mod">
          <ac:chgData name="Cerys Davies" userId="61e71dc1-9594-4277-b52b-4420989f68ee" providerId="ADAL" clId="{20CCA70C-B9C0-4977-932D-3764FCE336FA}" dt="2024-12-23T11:40:30.191" v="1326" actId="20577"/>
          <ac:spMkLst>
            <pc:docMk/>
            <pc:sldMk cId="0" sldId="361"/>
            <ac:spMk id="3" creationId="{E07EB258-2906-E86F-B34C-7D4C293F8FE3}"/>
          </ac:spMkLst>
        </pc:spChg>
      </pc:sldChg>
      <pc:sldChg chg="add">
        <pc:chgData name="Cerys Davies" userId="61e71dc1-9594-4277-b52b-4420989f68ee" providerId="ADAL" clId="{20CCA70C-B9C0-4977-932D-3764FCE336FA}" dt="2024-12-23T11:45:25.375" v="1858"/>
        <pc:sldMkLst>
          <pc:docMk/>
          <pc:sldMk cId="2227265751" sldId="361"/>
        </pc:sldMkLst>
      </pc:sldChg>
      <pc:sldChg chg="modSp add mod">
        <pc:chgData name="Cerys Davies" userId="61e71dc1-9594-4277-b52b-4420989f68ee" providerId="ADAL" clId="{20CCA70C-B9C0-4977-932D-3764FCE336FA}" dt="2024-12-23T12:48:09.233" v="2658" actId="20577"/>
        <pc:sldMkLst>
          <pc:docMk/>
          <pc:sldMk cId="0" sldId="362"/>
        </pc:sldMkLst>
        <pc:spChg chg="mod">
          <ac:chgData name="Cerys Davies" userId="61e71dc1-9594-4277-b52b-4420989f68ee" providerId="ADAL" clId="{20CCA70C-B9C0-4977-932D-3764FCE336FA}" dt="2024-12-23T12:48:09.233" v="2658" actId="20577"/>
          <ac:spMkLst>
            <pc:docMk/>
            <pc:sldMk cId="0" sldId="362"/>
            <ac:spMk id="2" creationId="{096264CC-19E8-5AF7-308A-15F954EBED00}"/>
          </ac:spMkLst>
        </pc:spChg>
      </pc:sldChg>
      <pc:sldChg chg="del">
        <pc:chgData name="Cerys Davies" userId="61e71dc1-9594-4277-b52b-4420989f68ee" providerId="ADAL" clId="{20CCA70C-B9C0-4977-932D-3764FCE336FA}" dt="2024-12-20T18:04:56.578" v="49" actId="47"/>
        <pc:sldMkLst>
          <pc:docMk/>
          <pc:sldMk cId="0" sldId="363"/>
        </pc:sldMkLst>
      </pc:sldChg>
      <pc:sldChg chg="del">
        <pc:chgData name="Cerys Davies" userId="61e71dc1-9594-4277-b52b-4420989f68ee" providerId="ADAL" clId="{20CCA70C-B9C0-4977-932D-3764FCE336FA}" dt="2024-12-23T12:51:16.368" v="2767" actId="47"/>
        <pc:sldMkLst>
          <pc:docMk/>
          <pc:sldMk cId="0" sldId="364"/>
        </pc:sldMkLst>
      </pc:sldChg>
      <pc:sldChg chg="del">
        <pc:chgData name="Cerys Davies" userId="61e71dc1-9594-4277-b52b-4420989f68ee" providerId="ADAL" clId="{20CCA70C-B9C0-4977-932D-3764FCE336FA}" dt="2024-12-23T12:51:16.368" v="2767" actId="47"/>
        <pc:sldMkLst>
          <pc:docMk/>
          <pc:sldMk cId="0" sldId="365"/>
        </pc:sldMkLst>
      </pc:sldChg>
      <pc:sldChg chg="del">
        <pc:chgData name="Cerys Davies" userId="61e71dc1-9594-4277-b52b-4420989f68ee" providerId="ADAL" clId="{20CCA70C-B9C0-4977-932D-3764FCE336FA}" dt="2024-12-23T12:51:16.368" v="2767" actId="47"/>
        <pc:sldMkLst>
          <pc:docMk/>
          <pc:sldMk cId="0" sldId="366"/>
        </pc:sldMkLst>
      </pc:sldChg>
      <pc:sldChg chg="del">
        <pc:chgData name="Cerys Davies" userId="61e71dc1-9594-4277-b52b-4420989f68ee" providerId="ADAL" clId="{20CCA70C-B9C0-4977-932D-3764FCE336FA}" dt="2024-12-23T12:51:16.368" v="2767" actId="47"/>
        <pc:sldMkLst>
          <pc:docMk/>
          <pc:sldMk cId="0" sldId="367"/>
        </pc:sldMkLst>
      </pc:sldChg>
      <pc:sldChg chg="del">
        <pc:chgData name="Cerys Davies" userId="61e71dc1-9594-4277-b52b-4420989f68ee" providerId="ADAL" clId="{20CCA70C-B9C0-4977-932D-3764FCE336FA}" dt="2024-12-23T12:51:16.368" v="2767" actId="47"/>
        <pc:sldMkLst>
          <pc:docMk/>
          <pc:sldMk cId="0" sldId="368"/>
        </pc:sldMkLst>
      </pc:sldChg>
      <pc:sldChg chg="modSp mod">
        <pc:chgData name="Cerys Davies" userId="61e71dc1-9594-4277-b52b-4420989f68ee" providerId="ADAL" clId="{20CCA70C-B9C0-4977-932D-3764FCE336FA}" dt="2024-12-23T11:23:16.827" v="484" actId="13926"/>
        <pc:sldMkLst>
          <pc:docMk/>
          <pc:sldMk cId="1621357966" sldId="369"/>
        </pc:sldMkLst>
        <pc:spChg chg="mod">
          <ac:chgData name="Cerys Davies" userId="61e71dc1-9594-4277-b52b-4420989f68ee" providerId="ADAL" clId="{20CCA70C-B9C0-4977-932D-3764FCE336FA}" dt="2024-12-23T11:23:11.074" v="483" actId="13926"/>
          <ac:spMkLst>
            <pc:docMk/>
            <pc:sldMk cId="1621357966" sldId="369"/>
            <ac:spMk id="2" creationId="{AF4BA736-CEB6-247D-172F-B2BF29461ABB}"/>
          </ac:spMkLst>
        </pc:spChg>
        <pc:spChg chg="mod">
          <ac:chgData name="Cerys Davies" userId="61e71dc1-9594-4277-b52b-4420989f68ee" providerId="ADAL" clId="{20CCA70C-B9C0-4977-932D-3764FCE336FA}" dt="2024-12-23T11:23:16.827" v="484" actId="13926"/>
          <ac:spMkLst>
            <pc:docMk/>
            <pc:sldMk cId="1621357966" sldId="369"/>
            <ac:spMk id="3" creationId="{B72DAD89-0500-BAD5-887F-E5A60D82D39D}"/>
          </ac:spMkLst>
        </pc:spChg>
      </pc:sldChg>
      <pc:sldChg chg="modSp new mod">
        <pc:chgData name="Cerys Davies" userId="61e71dc1-9594-4277-b52b-4420989f68ee" providerId="ADAL" clId="{20CCA70C-B9C0-4977-932D-3764FCE336FA}" dt="2024-12-23T11:24:16.449" v="523" actId="13926"/>
        <pc:sldMkLst>
          <pc:docMk/>
          <pc:sldMk cId="186046737" sldId="370"/>
        </pc:sldMkLst>
        <pc:spChg chg="mod">
          <ac:chgData name="Cerys Davies" userId="61e71dc1-9594-4277-b52b-4420989f68ee" providerId="ADAL" clId="{20CCA70C-B9C0-4977-932D-3764FCE336FA}" dt="2024-12-23T11:24:16.449" v="523" actId="13926"/>
          <ac:spMkLst>
            <pc:docMk/>
            <pc:sldMk cId="186046737" sldId="370"/>
            <ac:spMk id="2" creationId="{26AB6C7A-6EE7-9C11-57E9-B7C202291BC4}"/>
          </ac:spMkLst>
        </pc:spChg>
      </pc:sldChg>
      <pc:sldChg chg="del">
        <pc:chgData name="Cerys Davies" userId="61e71dc1-9594-4277-b52b-4420989f68ee" providerId="ADAL" clId="{20CCA70C-B9C0-4977-932D-3764FCE336FA}" dt="2024-12-20T18:04:56.578" v="49" actId="47"/>
        <pc:sldMkLst>
          <pc:docMk/>
          <pc:sldMk cId="3321844760" sldId="370"/>
        </pc:sldMkLst>
      </pc:sldChg>
      <pc:sldChg chg="delSp modSp new del mod">
        <pc:chgData name="Cerys Davies" userId="61e71dc1-9594-4277-b52b-4420989f68ee" providerId="ADAL" clId="{20CCA70C-B9C0-4977-932D-3764FCE336FA}" dt="2024-12-23T11:29:00.526" v="658" actId="47"/>
        <pc:sldMkLst>
          <pc:docMk/>
          <pc:sldMk cId="1716048905" sldId="371"/>
        </pc:sldMkLst>
        <pc:spChg chg="mod">
          <ac:chgData name="Cerys Davies" userId="61e71dc1-9594-4277-b52b-4420989f68ee" providerId="ADAL" clId="{20CCA70C-B9C0-4977-932D-3764FCE336FA}" dt="2024-12-23T11:28:57.941" v="657" actId="27636"/>
          <ac:spMkLst>
            <pc:docMk/>
            <pc:sldMk cId="1716048905" sldId="371"/>
            <ac:spMk id="2" creationId="{7116508F-5083-C90B-A1C4-FC9F3185ECF2}"/>
          </ac:spMkLst>
        </pc:spChg>
        <pc:spChg chg="del mod">
          <ac:chgData name="Cerys Davies" userId="61e71dc1-9594-4277-b52b-4420989f68ee" providerId="ADAL" clId="{20CCA70C-B9C0-4977-932D-3764FCE336FA}" dt="2024-12-23T11:26:26.815" v="650" actId="478"/>
          <ac:spMkLst>
            <pc:docMk/>
            <pc:sldMk cId="1716048905" sldId="371"/>
            <ac:spMk id="3" creationId="{B3D44C2D-B8B8-C719-2A96-0375522F5C3B}"/>
          </ac:spMkLst>
        </pc:spChg>
      </pc:sldChg>
      <pc:sldChg chg="del">
        <pc:chgData name="Cerys Davies" userId="61e71dc1-9594-4277-b52b-4420989f68ee" providerId="ADAL" clId="{20CCA70C-B9C0-4977-932D-3764FCE336FA}" dt="2024-12-20T18:04:56.578" v="49" actId="47"/>
        <pc:sldMkLst>
          <pc:docMk/>
          <pc:sldMk cId="2919503729" sldId="371"/>
        </pc:sldMkLst>
      </pc:sldChg>
      <pc:sldChg chg="del">
        <pc:chgData name="Cerys Davies" userId="61e71dc1-9594-4277-b52b-4420989f68ee" providerId="ADAL" clId="{20CCA70C-B9C0-4977-932D-3764FCE336FA}" dt="2024-12-20T18:04:56.578" v="49" actId="47"/>
        <pc:sldMkLst>
          <pc:docMk/>
          <pc:sldMk cId="2460314604" sldId="372"/>
        </pc:sldMkLst>
      </pc:sldChg>
      <pc:sldChg chg="modSp new mod">
        <pc:chgData name="Cerys Davies" userId="61e71dc1-9594-4277-b52b-4420989f68ee" providerId="ADAL" clId="{20CCA70C-B9C0-4977-932D-3764FCE336FA}" dt="2024-12-23T11:34:42.695" v="897" actId="1076"/>
        <pc:sldMkLst>
          <pc:docMk/>
          <pc:sldMk cId="3341696801" sldId="372"/>
        </pc:sldMkLst>
        <pc:spChg chg="mod">
          <ac:chgData name="Cerys Davies" userId="61e71dc1-9594-4277-b52b-4420989f68ee" providerId="ADAL" clId="{20CCA70C-B9C0-4977-932D-3764FCE336FA}" dt="2024-12-23T11:34:42.695" v="897" actId="1076"/>
          <ac:spMkLst>
            <pc:docMk/>
            <pc:sldMk cId="3341696801" sldId="372"/>
            <ac:spMk id="2" creationId="{87B0D530-BA8F-19A9-A7BC-879401E638E6}"/>
          </ac:spMkLst>
        </pc:spChg>
        <pc:spChg chg="mod">
          <ac:chgData name="Cerys Davies" userId="61e71dc1-9594-4277-b52b-4420989f68ee" providerId="ADAL" clId="{20CCA70C-B9C0-4977-932D-3764FCE336FA}" dt="2024-12-23T11:34:34.506" v="895" actId="12"/>
          <ac:spMkLst>
            <pc:docMk/>
            <pc:sldMk cId="3341696801" sldId="372"/>
            <ac:spMk id="3" creationId="{3F7A1787-49EC-3132-293B-1A0307FE90A0}"/>
          </ac:spMkLst>
        </pc:spChg>
      </pc:sldChg>
      <pc:sldChg chg="modSp add del mod">
        <pc:chgData name="Cerys Davies" userId="61e71dc1-9594-4277-b52b-4420989f68ee" providerId="ADAL" clId="{20CCA70C-B9C0-4977-932D-3764FCE336FA}" dt="2024-12-23T11:44:59.102" v="1857" actId="2696"/>
        <pc:sldMkLst>
          <pc:docMk/>
          <pc:sldMk cId="1055601351" sldId="373"/>
        </pc:sldMkLst>
        <pc:spChg chg="mod">
          <ac:chgData name="Cerys Davies" userId="61e71dc1-9594-4277-b52b-4420989f68ee" providerId="ADAL" clId="{20CCA70C-B9C0-4977-932D-3764FCE336FA}" dt="2024-12-23T11:44:24.004" v="1856" actId="20577"/>
          <ac:spMkLst>
            <pc:docMk/>
            <pc:sldMk cId="1055601351" sldId="373"/>
            <ac:spMk id="3" creationId="{CF1DA7E5-FF9A-D7D1-8F5D-3D2E42F3F04A}"/>
          </ac:spMkLst>
        </pc:spChg>
      </pc:sldChg>
      <pc:sldChg chg="del">
        <pc:chgData name="Cerys Davies" userId="61e71dc1-9594-4277-b52b-4420989f68ee" providerId="ADAL" clId="{20CCA70C-B9C0-4977-932D-3764FCE336FA}" dt="2024-12-20T18:04:56.578" v="49" actId="47"/>
        <pc:sldMkLst>
          <pc:docMk/>
          <pc:sldMk cId="3242804559" sldId="373"/>
        </pc:sldMkLst>
      </pc:sldChg>
      <pc:sldChg chg="add">
        <pc:chgData name="Cerys Davies" userId="61e71dc1-9594-4277-b52b-4420989f68ee" providerId="ADAL" clId="{20CCA70C-B9C0-4977-932D-3764FCE336FA}" dt="2024-12-23T11:45:25.375" v="1858"/>
        <pc:sldMkLst>
          <pc:docMk/>
          <pc:sldMk cId="4219079550" sldId="373"/>
        </pc:sldMkLst>
      </pc:sldChg>
      <pc:sldChg chg="del">
        <pc:chgData name="Cerys Davies" userId="61e71dc1-9594-4277-b52b-4420989f68ee" providerId="ADAL" clId="{20CCA70C-B9C0-4977-932D-3764FCE336FA}" dt="2024-12-20T18:04:56.578" v="49" actId="47"/>
        <pc:sldMkLst>
          <pc:docMk/>
          <pc:sldMk cId="684490941" sldId="374"/>
        </pc:sldMkLst>
      </pc:sldChg>
      <pc:sldChg chg="modSp new mod">
        <pc:chgData name="Cerys Davies" userId="61e71dc1-9594-4277-b52b-4420989f68ee" providerId="ADAL" clId="{20CCA70C-B9C0-4977-932D-3764FCE336FA}" dt="2024-12-23T12:29:40.072" v="2073" actId="6549"/>
        <pc:sldMkLst>
          <pc:docMk/>
          <pc:sldMk cId="2589304232" sldId="374"/>
        </pc:sldMkLst>
        <pc:spChg chg="mod">
          <ac:chgData name="Cerys Davies" userId="61e71dc1-9594-4277-b52b-4420989f68ee" providerId="ADAL" clId="{20CCA70C-B9C0-4977-932D-3764FCE336FA}" dt="2024-12-23T12:29:00.063" v="2005" actId="14100"/>
          <ac:spMkLst>
            <pc:docMk/>
            <pc:sldMk cId="2589304232" sldId="374"/>
            <ac:spMk id="2" creationId="{89797402-AB9A-D58E-FA1D-3B3320600AE2}"/>
          </ac:spMkLst>
        </pc:spChg>
        <pc:spChg chg="mod">
          <ac:chgData name="Cerys Davies" userId="61e71dc1-9594-4277-b52b-4420989f68ee" providerId="ADAL" clId="{20CCA70C-B9C0-4977-932D-3764FCE336FA}" dt="2024-12-23T12:29:40.072" v="2073" actId="6549"/>
          <ac:spMkLst>
            <pc:docMk/>
            <pc:sldMk cId="2589304232" sldId="374"/>
            <ac:spMk id="3" creationId="{6F2FECB3-9AF8-A0AA-6D58-594C955D0C7F}"/>
          </ac:spMkLst>
        </pc:spChg>
      </pc:sldChg>
      <pc:sldChg chg="del">
        <pc:chgData name="Cerys Davies" userId="61e71dc1-9594-4277-b52b-4420989f68ee" providerId="ADAL" clId="{20CCA70C-B9C0-4977-932D-3764FCE336FA}" dt="2024-12-20T18:04:56.578" v="49" actId="47"/>
        <pc:sldMkLst>
          <pc:docMk/>
          <pc:sldMk cId="147344273" sldId="375"/>
        </pc:sldMkLst>
      </pc:sldChg>
      <pc:sldChg chg="modSp new mod ord">
        <pc:chgData name="Cerys Davies" userId="61e71dc1-9594-4277-b52b-4420989f68ee" providerId="ADAL" clId="{20CCA70C-B9C0-4977-932D-3764FCE336FA}" dt="2024-12-23T12:31:53.964" v="2075"/>
        <pc:sldMkLst>
          <pc:docMk/>
          <pc:sldMk cId="2374955968" sldId="375"/>
        </pc:sldMkLst>
        <pc:spChg chg="mod">
          <ac:chgData name="Cerys Davies" userId="61e71dc1-9594-4277-b52b-4420989f68ee" providerId="ADAL" clId="{20CCA70C-B9C0-4977-932D-3764FCE336FA}" dt="2024-12-23T12:26:57.253" v="1941" actId="14100"/>
          <ac:spMkLst>
            <pc:docMk/>
            <pc:sldMk cId="2374955968" sldId="375"/>
            <ac:spMk id="2" creationId="{BB66153D-B88D-BB5C-D7DA-57E860B3B7CD}"/>
          </ac:spMkLst>
        </pc:spChg>
        <pc:spChg chg="mod">
          <ac:chgData name="Cerys Davies" userId="61e71dc1-9594-4277-b52b-4420989f68ee" providerId="ADAL" clId="{20CCA70C-B9C0-4977-932D-3764FCE336FA}" dt="2024-12-23T12:27:00.973" v="1942" actId="1076"/>
          <ac:spMkLst>
            <pc:docMk/>
            <pc:sldMk cId="2374955968" sldId="375"/>
            <ac:spMk id="3" creationId="{7B130D90-D358-895E-02D5-165E054F0C01}"/>
          </ac:spMkLst>
        </pc:spChg>
      </pc:sldChg>
      <pc:sldChg chg="modSp new mod">
        <pc:chgData name="Cerys Davies" userId="61e71dc1-9594-4277-b52b-4420989f68ee" providerId="ADAL" clId="{20CCA70C-B9C0-4977-932D-3764FCE336FA}" dt="2024-12-23T12:33:06.448" v="2130" actId="20577"/>
        <pc:sldMkLst>
          <pc:docMk/>
          <pc:sldMk cId="620301195" sldId="376"/>
        </pc:sldMkLst>
        <pc:spChg chg="mod">
          <ac:chgData name="Cerys Davies" userId="61e71dc1-9594-4277-b52b-4420989f68ee" providerId="ADAL" clId="{20CCA70C-B9C0-4977-932D-3764FCE336FA}" dt="2024-12-23T12:32:36.435" v="2108" actId="14100"/>
          <ac:spMkLst>
            <pc:docMk/>
            <pc:sldMk cId="620301195" sldId="376"/>
            <ac:spMk id="2" creationId="{7434A9C2-C8A8-51B4-4592-2D46E3FD3F4B}"/>
          </ac:spMkLst>
        </pc:spChg>
        <pc:spChg chg="mod">
          <ac:chgData name="Cerys Davies" userId="61e71dc1-9594-4277-b52b-4420989f68ee" providerId="ADAL" clId="{20CCA70C-B9C0-4977-932D-3764FCE336FA}" dt="2024-12-23T12:33:06.448" v="2130" actId="20577"/>
          <ac:spMkLst>
            <pc:docMk/>
            <pc:sldMk cId="620301195" sldId="376"/>
            <ac:spMk id="3" creationId="{C713389B-AA85-0932-A9A5-18E02B13CC55}"/>
          </ac:spMkLst>
        </pc:spChg>
      </pc:sldChg>
      <pc:sldChg chg="del">
        <pc:chgData name="Cerys Davies" userId="61e71dc1-9594-4277-b52b-4420989f68ee" providerId="ADAL" clId="{20CCA70C-B9C0-4977-932D-3764FCE336FA}" dt="2024-12-20T18:04:56.578" v="49" actId="47"/>
        <pc:sldMkLst>
          <pc:docMk/>
          <pc:sldMk cId="1788085597" sldId="376"/>
        </pc:sldMkLst>
      </pc:sldChg>
      <pc:sldChg chg="modSp add mod">
        <pc:chgData name="Cerys Davies" userId="61e71dc1-9594-4277-b52b-4420989f68ee" providerId="ADAL" clId="{20CCA70C-B9C0-4977-932D-3764FCE336FA}" dt="2024-12-23T12:33:40.095" v="2154" actId="20577"/>
        <pc:sldMkLst>
          <pc:docMk/>
          <pc:sldMk cId="1504592718" sldId="377"/>
        </pc:sldMkLst>
        <pc:spChg chg="mod">
          <ac:chgData name="Cerys Davies" userId="61e71dc1-9594-4277-b52b-4420989f68ee" providerId="ADAL" clId="{20CCA70C-B9C0-4977-932D-3764FCE336FA}" dt="2024-12-23T12:33:40.095" v="2154" actId="20577"/>
          <ac:spMkLst>
            <pc:docMk/>
            <pc:sldMk cId="1504592718" sldId="377"/>
            <ac:spMk id="3" creationId="{91B94AEA-DBFC-BDE7-48C5-D0C9A8C5E5AB}"/>
          </ac:spMkLst>
        </pc:spChg>
      </pc:sldChg>
      <pc:sldChg chg="del">
        <pc:chgData name="Cerys Davies" userId="61e71dc1-9594-4277-b52b-4420989f68ee" providerId="ADAL" clId="{20CCA70C-B9C0-4977-932D-3764FCE336FA}" dt="2024-12-20T18:04:56.578" v="49" actId="47"/>
        <pc:sldMkLst>
          <pc:docMk/>
          <pc:sldMk cId="4075703875" sldId="377"/>
        </pc:sldMkLst>
      </pc:sldChg>
      <pc:sldChg chg="del">
        <pc:chgData name="Cerys Davies" userId="61e71dc1-9594-4277-b52b-4420989f68ee" providerId="ADAL" clId="{20CCA70C-B9C0-4977-932D-3764FCE336FA}" dt="2024-12-20T18:04:56.578" v="49" actId="47"/>
        <pc:sldMkLst>
          <pc:docMk/>
          <pc:sldMk cId="826407297" sldId="378"/>
        </pc:sldMkLst>
      </pc:sldChg>
      <pc:sldChg chg="modSp add mod">
        <pc:chgData name="Cerys Davies" userId="61e71dc1-9594-4277-b52b-4420989f68ee" providerId="ADAL" clId="{20CCA70C-B9C0-4977-932D-3764FCE336FA}" dt="2024-12-23T12:34:36.513" v="2198" actId="20577"/>
        <pc:sldMkLst>
          <pc:docMk/>
          <pc:sldMk cId="999431923" sldId="378"/>
        </pc:sldMkLst>
        <pc:spChg chg="mod">
          <ac:chgData name="Cerys Davies" userId="61e71dc1-9594-4277-b52b-4420989f68ee" providerId="ADAL" clId="{20CCA70C-B9C0-4977-932D-3764FCE336FA}" dt="2024-12-23T12:34:36.513" v="2198" actId="20577"/>
          <ac:spMkLst>
            <pc:docMk/>
            <pc:sldMk cId="999431923" sldId="378"/>
            <ac:spMk id="3" creationId="{5A43B9BA-3BC2-D0E9-214E-60CD159C2880}"/>
          </ac:spMkLst>
        </pc:spChg>
      </pc:sldChg>
      <pc:sldChg chg="addSp modSp new mod">
        <pc:chgData name="Cerys Davies" userId="61e71dc1-9594-4277-b52b-4420989f68ee" providerId="ADAL" clId="{20CCA70C-B9C0-4977-932D-3764FCE336FA}" dt="2024-12-23T12:37:13.083" v="2253" actId="20577"/>
        <pc:sldMkLst>
          <pc:docMk/>
          <pc:sldMk cId="731365360" sldId="379"/>
        </pc:sldMkLst>
        <pc:spChg chg="mod">
          <ac:chgData name="Cerys Davies" userId="61e71dc1-9594-4277-b52b-4420989f68ee" providerId="ADAL" clId="{20CCA70C-B9C0-4977-932D-3764FCE336FA}" dt="2024-12-23T12:37:13.083" v="2253" actId="20577"/>
          <ac:spMkLst>
            <pc:docMk/>
            <pc:sldMk cId="731365360" sldId="379"/>
            <ac:spMk id="2" creationId="{0FF6CFDB-A846-B886-D1D4-026D0DBE3626}"/>
          </ac:spMkLst>
        </pc:spChg>
        <pc:picChg chg="add mod">
          <ac:chgData name="Cerys Davies" userId="61e71dc1-9594-4277-b52b-4420989f68ee" providerId="ADAL" clId="{20CCA70C-B9C0-4977-932D-3764FCE336FA}" dt="2024-12-23T12:36:42.067" v="2239" actId="14100"/>
          <ac:picMkLst>
            <pc:docMk/>
            <pc:sldMk cId="731365360" sldId="379"/>
            <ac:picMk id="4" creationId="{A1D6D64B-9AC4-076B-56C0-822AAC7D1736}"/>
          </ac:picMkLst>
        </pc:picChg>
      </pc:sldChg>
      <pc:sldChg chg="addSp delSp modSp add mod">
        <pc:chgData name="Cerys Davies" userId="61e71dc1-9594-4277-b52b-4420989f68ee" providerId="ADAL" clId="{20CCA70C-B9C0-4977-932D-3764FCE336FA}" dt="2024-12-23T12:38:57.854" v="2300" actId="14100"/>
        <pc:sldMkLst>
          <pc:docMk/>
          <pc:sldMk cId="2692507358" sldId="380"/>
        </pc:sldMkLst>
        <pc:spChg chg="mod">
          <ac:chgData name="Cerys Davies" userId="61e71dc1-9594-4277-b52b-4420989f68ee" providerId="ADAL" clId="{20CCA70C-B9C0-4977-932D-3764FCE336FA}" dt="2024-12-23T12:37:28.508" v="2257" actId="20577"/>
          <ac:spMkLst>
            <pc:docMk/>
            <pc:sldMk cId="2692507358" sldId="380"/>
            <ac:spMk id="2" creationId="{11F733D8-4BF5-B2B8-F297-0F8D22174777}"/>
          </ac:spMkLst>
        </pc:spChg>
        <pc:picChg chg="del">
          <ac:chgData name="Cerys Davies" userId="61e71dc1-9594-4277-b52b-4420989f68ee" providerId="ADAL" clId="{20CCA70C-B9C0-4977-932D-3764FCE336FA}" dt="2024-12-23T12:37:42.610" v="2261" actId="478"/>
          <ac:picMkLst>
            <pc:docMk/>
            <pc:sldMk cId="2692507358" sldId="380"/>
            <ac:picMk id="4" creationId="{59E4B4AD-3BC7-B6F6-59E0-0A6DD4DCF928}"/>
          </ac:picMkLst>
        </pc:picChg>
        <pc:picChg chg="add mod">
          <ac:chgData name="Cerys Davies" userId="61e71dc1-9594-4277-b52b-4420989f68ee" providerId="ADAL" clId="{20CCA70C-B9C0-4977-932D-3764FCE336FA}" dt="2024-12-23T12:38:57.854" v="2300" actId="14100"/>
          <ac:picMkLst>
            <pc:docMk/>
            <pc:sldMk cId="2692507358" sldId="380"/>
            <ac:picMk id="5" creationId="{A6EB6B55-5B82-3784-34D2-03834049F2AB}"/>
          </ac:picMkLst>
        </pc:picChg>
      </pc:sldChg>
      <pc:sldChg chg="addSp delSp modSp add mod">
        <pc:chgData name="Cerys Davies" userId="61e71dc1-9594-4277-b52b-4420989f68ee" providerId="ADAL" clId="{20CCA70C-B9C0-4977-932D-3764FCE336FA}" dt="2024-12-23T12:39:32.032" v="2304" actId="1076"/>
        <pc:sldMkLst>
          <pc:docMk/>
          <pc:sldMk cId="2876684999" sldId="381"/>
        </pc:sldMkLst>
        <pc:spChg chg="mod">
          <ac:chgData name="Cerys Davies" userId="61e71dc1-9594-4277-b52b-4420989f68ee" providerId="ADAL" clId="{20CCA70C-B9C0-4977-932D-3764FCE336FA}" dt="2024-12-23T12:37:32.765" v="2259" actId="20577"/>
          <ac:spMkLst>
            <pc:docMk/>
            <pc:sldMk cId="2876684999" sldId="381"/>
            <ac:spMk id="2" creationId="{ADC4037A-A4EC-BC83-023F-FEF00C74DCA9}"/>
          </ac:spMkLst>
        </pc:spChg>
        <pc:picChg chg="del">
          <ac:chgData name="Cerys Davies" userId="61e71dc1-9594-4277-b52b-4420989f68ee" providerId="ADAL" clId="{20CCA70C-B9C0-4977-932D-3764FCE336FA}" dt="2024-12-23T12:37:38.480" v="2260" actId="478"/>
          <ac:picMkLst>
            <pc:docMk/>
            <pc:sldMk cId="2876684999" sldId="381"/>
            <ac:picMk id="4" creationId="{49E66712-9FE2-1406-9A56-45959B795D69}"/>
          </ac:picMkLst>
        </pc:picChg>
        <pc:picChg chg="add mod">
          <ac:chgData name="Cerys Davies" userId="61e71dc1-9594-4277-b52b-4420989f68ee" providerId="ADAL" clId="{20CCA70C-B9C0-4977-932D-3764FCE336FA}" dt="2024-12-23T12:39:32.032" v="2304" actId="1076"/>
          <ac:picMkLst>
            <pc:docMk/>
            <pc:sldMk cId="2876684999" sldId="381"/>
            <ac:picMk id="5" creationId="{BE9E0A0A-09D7-07D9-E288-C0C45BB0A502}"/>
          </ac:picMkLst>
        </pc:picChg>
      </pc:sldChg>
      <pc:sldChg chg="addSp modSp new mod">
        <pc:chgData name="Cerys Davies" userId="61e71dc1-9594-4277-b52b-4420989f68ee" providerId="ADAL" clId="{20CCA70C-B9C0-4977-932D-3764FCE336FA}" dt="2024-12-23T12:42:11.859" v="2315" actId="14100"/>
        <pc:sldMkLst>
          <pc:docMk/>
          <pc:sldMk cId="3328284921" sldId="382"/>
        </pc:sldMkLst>
        <pc:spChg chg="mod">
          <ac:chgData name="Cerys Davies" userId="61e71dc1-9594-4277-b52b-4420989f68ee" providerId="ADAL" clId="{20CCA70C-B9C0-4977-932D-3764FCE336FA}" dt="2024-12-23T12:38:17.321" v="2296" actId="14100"/>
          <ac:spMkLst>
            <pc:docMk/>
            <pc:sldMk cId="3328284921" sldId="382"/>
            <ac:spMk id="2" creationId="{D6E3C9F0-AE26-B7C6-C235-4B40098B116F}"/>
          </ac:spMkLst>
        </pc:spChg>
        <pc:spChg chg="mod">
          <ac:chgData name="Cerys Davies" userId="61e71dc1-9594-4277-b52b-4420989f68ee" providerId="ADAL" clId="{20CCA70C-B9C0-4977-932D-3764FCE336FA}" dt="2024-12-23T12:41:30.621" v="2309" actId="14100"/>
          <ac:spMkLst>
            <pc:docMk/>
            <pc:sldMk cId="3328284921" sldId="382"/>
            <ac:spMk id="3" creationId="{D6392914-A10F-4BCF-5ABF-62F02F7B69A0}"/>
          </ac:spMkLst>
        </pc:spChg>
        <pc:picChg chg="add mod">
          <ac:chgData name="Cerys Davies" userId="61e71dc1-9594-4277-b52b-4420989f68ee" providerId="ADAL" clId="{20CCA70C-B9C0-4977-932D-3764FCE336FA}" dt="2024-12-23T12:42:11.859" v="2315" actId="14100"/>
          <ac:picMkLst>
            <pc:docMk/>
            <pc:sldMk cId="3328284921" sldId="382"/>
            <ac:picMk id="5" creationId="{407C6157-5877-60F7-F8AC-4EEC8B82E6A4}"/>
          </ac:picMkLst>
        </pc:picChg>
      </pc:sldChg>
      <pc:sldChg chg="addSp modSp new mod ord">
        <pc:chgData name="Cerys Davies" userId="61e71dc1-9594-4277-b52b-4420989f68ee" providerId="ADAL" clId="{20CCA70C-B9C0-4977-932D-3764FCE336FA}" dt="2024-12-23T12:44:16.907" v="2403"/>
        <pc:sldMkLst>
          <pc:docMk/>
          <pc:sldMk cId="4106786283" sldId="383"/>
        </pc:sldMkLst>
        <pc:spChg chg="mod">
          <ac:chgData name="Cerys Davies" userId="61e71dc1-9594-4277-b52b-4420989f68ee" providerId="ADAL" clId="{20CCA70C-B9C0-4977-932D-3764FCE336FA}" dt="2024-12-23T12:42:53.152" v="2354" actId="20577"/>
          <ac:spMkLst>
            <pc:docMk/>
            <pc:sldMk cId="4106786283" sldId="383"/>
            <ac:spMk id="2" creationId="{C514C2D6-A34E-6FEE-81CC-C6809FE646D0}"/>
          </ac:spMkLst>
        </pc:spChg>
        <pc:spChg chg="mod">
          <ac:chgData name="Cerys Davies" userId="61e71dc1-9594-4277-b52b-4420989f68ee" providerId="ADAL" clId="{20CCA70C-B9C0-4977-932D-3764FCE336FA}" dt="2024-12-23T12:44:03.590" v="2401" actId="20577"/>
          <ac:spMkLst>
            <pc:docMk/>
            <pc:sldMk cId="4106786283" sldId="383"/>
            <ac:spMk id="3" creationId="{76BAE315-6CE1-5A1F-AE7C-D5F38106A507}"/>
          </ac:spMkLst>
        </pc:spChg>
        <pc:picChg chg="add mod">
          <ac:chgData name="Cerys Davies" userId="61e71dc1-9594-4277-b52b-4420989f68ee" providerId="ADAL" clId="{20CCA70C-B9C0-4977-932D-3764FCE336FA}" dt="2024-12-23T12:43:32.717" v="2374" actId="1076"/>
          <ac:picMkLst>
            <pc:docMk/>
            <pc:sldMk cId="4106786283" sldId="383"/>
            <ac:picMk id="5" creationId="{54B4C3B7-FC90-200C-D7DF-98318B1A15F9}"/>
          </ac:picMkLst>
        </pc:picChg>
      </pc:sldChg>
      <pc:sldChg chg="modSp new mod">
        <pc:chgData name="Cerys Davies" userId="61e71dc1-9594-4277-b52b-4420989f68ee" providerId="ADAL" clId="{20CCA70C-B9C0-4977-932D-3764FCE336FA}" dt="2024-12-23T12:49:28.161" v="2766" actId="20577"/>
        <pc:sldMkLst>
          <pc:docMk/>
          <pc:sldMk cId="1204372293" sldId="384"/>
        </pc:sldMkLst>
        <pc:spChg chg="mod">
          <ac:chgData name="Cerys Davies" userId="61e71dc1-9594-4277-b52b-4420989f68ee" providerId="ADAL" clId="{20CCA70C-B9C0-4977-932D-3764FCE336FA}" dt="2024-12-23T12:47:14.740" v="2530" actId="14100"/>
          <ac:spMkLst>
            <pc:docMk/>
            <pc:sldMk cId="1204372293" sldId="384"/>
            <ac:spMk id="2" creationId="{DD4EFE4B-AB39-FE75-0A5B-C6570DBB8E1B}"/>
          </ac:spMkLst>
        </pc:spChg>
        <pc:spChg chg="mod">
          <ac:chgData name="Cerys Davies" userId="61e71dc1-9594-4277-b52b-4420989f68ee" providerId="ADAL" clId="{20CCA70C-B9C0-4977-932D-3764FCE336FA}" dt="2024-12-23T12:49:28.161" v="2766" actId="20577"/>
          <ac:spMkLst>
            <pc:docMk/>
            <pc:sldMk cId="1204372293" sldId="384"/>
            <ac:spMk id="3" creationId="{A7C5674E-11E0-D545-E619-620F86F8F00C}"/>
          </ac:spMkLst>
        </pc:spChg>
      </pc:sldChg>
      <pc:sldChg chg="modSp new mod">
        <pc:chgData name="Cerys Davies" userId="61e71dc1-9594-4277-b52b-4420989f68ee" providerId="ADAL" clId="{20CCA70C-B9C0-4977-932D-3764FCE336FA}" dt="2024-12-23T12:46:18.410" v="2484" actId="20577"/>
        <pc:sldMkLst>
          <pc:docMk/>
          <pc:sldMk cId="499992664" sldId="385"/>
        </pc:sldMkLst>
        <pc:spChg chg="mod">
          <ac:chgData name="Cerys Davies" userId="61e71dc1-9594-4277-b52b-4420989f68ee" providerId="ADAL" clId="{20CCA70C-B9C0-4977-932D-3764FCE336FA}" dt="2024-12-23T12:46:18.410" v="2484" actId="20577"/>
          <ac:spMkLst>
            <pc:docMk/>
            <pc:sldMk cId="499992664" sldId="385"/>
            <ac:spMk id="2" creationId="{ABB7D2EA-37CC-8FCE-F98A-260628BA1133}"/>
          </ac:spMkLst>
        </pc:spChg>
        <pc:spChg chg="mod">
          <ac:chgData name="Cerys Davies" userId="61e71dc1-9594-4277-b52b-4420989f68ee" providerId="ADAL" clId="{20CCA70C-B9C0-4977-932D-3764FCE336FA}" dt="2024-12-23T12:46:08.414" v="2457" actId="27636"/>
          <ac:spMkLst>
            <pc:docMk/>
            <pc:sldMk cId="499992664" sldId="385"/>
            <ac:spMk id="3" creationId="{A4F57372-3BF7-1BF2-9EA0-4B0BF5201E04}"/>
          </ac:spMkLst>
        </pc:spChg>
      </pc:sldChg>
      <pc:sldChg chg="modSp new mod">
        <pc:chgData name="Cerys Davies" userId="61e71dc1-9594-4277-b52b-4420989f68ee" providerId="ADAL" clId="{20CCA70C-B9C0-4977-932D-3764FCE336FA}" dt="2024-12-23T12:49:09.257" v="2695"/>
        <pc:sldMkLst>
          <pc:docMk/>
          <pc:sldMk cId="478427848" sldId="386"/>
        </pc:sldMkLst>
        <pc:spChg chg="mod">
          <ac:chgData name="Cerys Davies" userId="61e71dc1-9594-4277-b52b-4420989f68ee" providerId="ADAL" clId="{20CCA70C-B9C0-4977-932D-3764FCE336FA}" dt="2024-12-23T12:48:31.634" v="2694" actId="20577"/>
          <ac:spMkLst>
            <pc:docMk/>
            <pc:sldMk cId="478427848" sldId="386"/>
            <ac:spMk id="2" creationId="{D05F2E66-4C3F-5889-33C6-0C9B8E0D8EE1}"/>
          </ac:spMkLst>
        </pc:spChg>
        <pc:spChg chg="mod">
          <ac:chgData name="Cerys Davies" userId="61e71dc1-9594-4277-b52b-4420989f68ee" providerId="ADAL" clId="{20CCA70C-B9C0-4977-932D-3764FCE336FA}" dt="2024-12-23T12:49:09.257" v="2695"/>
          <ac:spMkLst>
            <pc:docMk/>
            <pc:sldMk cId="478427848" sldId="386"/>
            <ac:spMk id="3" creationId="{E46C5F78-20F1-5F7E-552D-2D31666489A4}"/>
          </ac:spMkLst>
        </pc:spChg>
      </pc:sldChg>
      <pc:sldChg chg="modSp new mod">
        <pc:chgData name="Cerys Davies" userId="61e71dc1-9594-4277-b52b-4420989f68ee" providerId="ADAL" clId="{20CCA70C-B9C0-4977-932D-3764FCE336FA}" dt="2024-12-23T12:58:00.051" v="2909"/>
        <pc:sldMkLst>
          <pc:docMk/>
          <pc:sldMk cId="1287900767" sldId="387"/>
        </pc:sldMkLst>
        <pc:spChg chg="mod">
          <ac:chgData name="Cerys Davies" userId="61e71dc1-9594-4277-b52b-4420989f68ee" providerId="ADAL" clId="{20CCA70C-B9C0-4977-932D-3764FCE336FA}" dt="2024-12-23T12:51:40.081" v="2823" actId="20577"/>
          <ac:spMkLst>
            <pc:docMk/>
            <pc:sldMk cId="1287900767" sldId="387"/>
            <ac:spMk id="2" creationId="{AF3FAF4B-0DCC-9B1B-2B67-1BBA4400D22B}"/>
          </ac:spMkLst>
        </pc:spChg>
        <pc:spChg chg="mod">
          <ac:chgData name="Cerys Davies" userId="61e71dc1-9594-4277-b52b-4420989f68ee" providerId="ADAL" clId="{20CCA70C-B9C0-4977-932D-3764FCE336FA}" dt="2024-12-23T12:58:00.051" v="2909"/>
          <ac:spMkLst>
            <pc:docMk/>
            <pc:sldMk cId="1287900767" sldId="387"/>
            <ac:spMk id="3" creationId="{C2F4467E-32CD-D78A-F8B9-263667826089}"/>
          </ac:spMkLst>
        </pc:spChg>
      </pc:sldChg>
      <pc:sldChg chg="modSp new mod">
        <pc:chgData name="Cerys Davies" userId="61e71dc1-9594-4277-b52b-4420989f68ee" providerId="ADAL" clId="{20CCA70C-B9C0-4977-932D-3764FCE336FA}" dt="2024-12-23T12:59:58.803" v="2985" actId="14100"/>
        <pc:sldMkLst>
          <pc:docMk/>
          <pc:sldMk cId="2173600932" sldId="388"/>
        </pc:sldMkLst>
        <pc:spChg chg="mod">
          <ac:chgData name="Cerys Davies" userId="61e71dc1-9594-4277-b52b-4420989f68ee" providerId="ADAL" clId="{20CCA70C-B9C0-4977-932D-3764FCE336FA}" dt="2024-12-23T12:59:50.084" v="2981" actId="14100"/>
          <ac:spMkLst>
            <pc:docMk/>
            <pc:sldMk cId="2173600932" sldId="388"/>
            <ac:spMk id="2" creationId="{3D1F2A15-B6D1-81EF-71A0-50300B1EDCC9}"/>
          </ac:spMkLst>
        </pc:spChg>
        <pc:spChg chg="mod">
          <ac:chgData name="Cerys Davies" userId="61e71dc1-9594-4277-b52b-4420989f68ee" providerId="ADAL" clId="{20CCA70C-B9C0-4977-932D-3764FCE336FA}" dt="2024-12-23T12:59:58.803" v="2985" actId="14100"/>
          <ac:spMkLst>
            <pc:docMk/>
            <pc:sldMk cId="2173600932" sldId="388"/>
            <ac:spMk id="3" creationId="{96885FA3-45E3-1960-D34E-CB5C8E72D351}"/>
          </ac:spMkLst>
        </pc:spChg>
      </pc:sldChg>
      <pc:sldChg chg="add del">
        <pc:chgData name="Cerys Davies" userId="61e71dc1-9594-4277-b52b-4420989f68ee" providerId="ADAL" clId="{20CCA70C-B9C0-4977-932D-3764FCE336FA}" dt="2024-12-23T13:15:21.916" v="3550" actId="47"/>
        <pc:sldMkLst>
          <pc:docMk/>
          <pc:sldMk cId="0" sldId="3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2085912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49</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laimsportal.org.uk/about/protocol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laimsportal.org.uk/about/protocol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moneyclaim.gov.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gov.uk/government/publications/money-claim-online-user-guide"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The overriding objective and ADR Chapter 6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3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BA736-CEB6-247D-172F-B2BF29461ABB}"/>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B72DAD89-0500-BAD5-887F-E5A60D82D39D}"/>
              </a:ext>
            </a:extLst>
          </p:cNvPr>
          <p:cNvSpPr>
            <a:spLocks noGrp="1"/>
          </p:cNvSpPr>
          <p:nvPr>
            <p:ph idx="1"/>
          </p:nvPr>
        </p:nvSpPr>
        <p:spPr>
          <a:xfrm>
            <a:off x="384168" y="1488613"/>
            <a:ext cx="8173499" cy="4709763"/>
          </a:xfrm>
        </p:spPr>
        <p:txBody>
          <a:bodyPr>
            <a:normAutofit fontScale="92500"/>
          </a:bodyPr>
          <a:lstStyle/>
          <a:p>
            <a:r>
              <a:rPr lang="en-GB" sz="2400" dirty="0"/>
              <a:t>The importance of the overriding objective</a:t>
            </a:r>
          </a:p>
          <a:p>
            <a:r>
              <a:rPr lang="en-GB" sz="2400" dirty="0"/>
              <a:t>Common features of the pre-action protocols</a:t>
            </a:r>
          </a:p>
          <a:p>
            <a:r>
              <a:rPr lang="en-GB" sz="2400" dirty="0"/>
              <a:t>The requirements of the Practice Direction – pre-action conduct and protocols</a:t>
            </a:r>
          </a:p>
          <a:p>
            <a:r>
              <a:rPr lang="en-GB" sz="2400" dirty="0"/>
              <a:t>The protocols relevant to personal injury claims</a:t>
            </a:r>
          </a:p>
          <a:p>
            <a:r>
              <a:rPr lang="en-GB" sz="2400" dirty="0"/>
              <a:t>The protocol for Low Value Employer’s Liability and Public Liability Claims;</a:t>
            </a:r>
          </a:p>
          <a:p>
            <a:r>
              <a:rPr lang="en-GB" sz="2400" dirty="0"/>
              <a:t>Operation of fixed fees in relation to the stages of the low value protocols</a:t>
            </a:r>
          </a:p>
          <a:p>
            <a:r>
              <a:rPr lang="en-GB" sz="2400" dirty="0"/>
              <a:t>Money Claims online</a:t>
            </a:r>
          </a:p>
          <a:p>
            <a:r>
              <a:rPr lang="en-GB" sz="2400" dirty="0"/>
              <a:t>ADR: importance, types and advantages and disadvantages</a:t>
            </a:r>
          </a:p>
          <a:p>
            <a:endParaRPr lang="en-GB" sz="2400" dirty="0"/>
          </a:p>
          <a:p>
            <a:endParaRPr lang="en-GB" dirty="0"/>
          </a:p>
        </p:txBody>
      </p:sp>
      <p:pic>
        <p:nvPicPr>
          <p:cNvPr id="4" name="Picture 3">
            <a:extLst>
              <a:ext uri="{FF2B5EF4-FFF2-40B4-BE49-F238E27FC236}">
                <a16:creationId xmlns:a16="http://schemas.microsoft.com/office/drawing/2014/main" id="{5D084430-FE9A-F92F-5207-B74D8228691B}"/>
              </a:ext>
            </a:extLst>
          </p:cNvPr>
          <p:cNvPicPr>
            <a:picLocks noChangeAspect="1"/>
          </p:cNvPicPr>
          <p:nvPr/>
        </p:nvPicPr>
        <p:blipFill>
          <a:blip r:embed="rId2"/>
          <a:stretch>
            <a:fillRect/>
          </a:stretch>
        </p:blipFill>
        <p:spPr>
          <a:xfrm>
            <a:off x="9011439" y="310531"/>
            <a:ext cx="2606104" cy="2606104"/>
          </a:xfrm>
          <a:prstGeom prst="rect">
            <a:avLst/>
          </a:prstGeom>
          <a:noFill/>
        </p:spPr>
      </p:pic>
    </p:spTree>
    <p:extLst>
      <p:ext uri="{BB962C8B-B14F-4D97-AF65-F5344CB8AC3E}">
        <p14:creationId xmlns:p14="http://schemas.microsoft.com/office/powerpoint/2010/main" val="162135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B6C7A-6EE7-9C11-57E9-B7C202291BC4}"/>
              </a:ext>
            </a:extLst>
          </p:cNvPr>
          <p:cNvSpPr>
            <a:spLocks noGrp="1"/>
          </p:cNvSpPr>
          <p:nvPr>
            <p:ph type="title"/>
          </p:nvPr>
        </p:nvSpPr>
        <p:spPr>
          <a:xfrm>
            <a:off x="343779" y="224287"/>
            <a:ext cx="8596668" cy="609600"/>
          </a:xfrm>
        </p:spPr>
        <p:txBody>
          <a:bodyPr>
            <a:normAutofit fontScale="90000"/>
          </a:bodyPr>
          <a:lstStyle/>
          <a:p>
            <a:r>
              <a:rPr lang="en-GB" dirty="0"/>
              <a:t>Reminder of the Overriding Objective</a:t>
            </a:r>
          </a:p>
        </p:txBody>
      </p:sp>
      <p:sp>
        <p:nvSpPr>
          <p:cNvPr id="3" name="Content Placeholder 2">
            <a:extLst>
              <a:ext uri="{FF2B5EF4-FFF2-40B4-BE49-F238E27FC236}">
                <a16:creationId xmlns:a16="http://schemas.microsoft.com/office/drawing/2014/main" id="{C1D24425-5128-0953-4356-956E04E04B9F}"/>
              </a:ext>
            </a:extLst>
          </p:cNvPr>
          <p:cNvSpPr>
            <a:spLocks noGrp="1"/>
          </p:cNvSpPr>
          <p:nvPr>
            <p:ph idx="1"/>
          </p:nvPr>
        </p:nvSpPr>
        <p:spPr>
          <a:xfrm>
            <a:off x="343779" y="736121"/>
            <a:ext cx="9038214" cy="5716438"/>
          </a:xfrm>
        </p:spPr>
        <p:txBody>
          <a:bodyPr>
            <a:normAutofit fontScale="92500" lnSpcReduction="10000"/>
          </a:bodyPr>
          <a:lstStyle/>
          <a:p>
            <a:pPr marL="0" indent="0" algn="l">
              <a:buNone/>
            </a:pPr>
            <a:r>
              <a:rPr lang="en-US" b="0" i="0" dirty="0">
                <a:solidFill>
                  <a:srgbClr val="202020"/>
                </a:solidFill>
                <a:effectLst/>
                <a:latin typeface="Georgia" panose="02040502050405020303" pitchFamily="18" charset="0"/>
              </a:rPr>
              <a:t>1.1</a:t>
            </a:r>
          </a:p>
          <a:p>
            <a:pPr marL="0" indent="0" algn="l">
              <a:buNone/>
            </a:pPr>
            <a:r>
              <a:rPr lang="en-US" b="0" i="0" dirty="0">
                <a:solidFill>
                  <a:srgbClr val="000000"/>
                </a:solidFill>
                <a:effectLst/>
                <a:latin typeface="Arial" panose="020B0604020202020204" pitchFamily="34" charset="0"/>
              </a:rPr>
              <a:t>(1) … to deal with cases justly and at proportionate cost.</a:t>
            </a:r>
          </a:p>
          <a:p>
            <a:pPr marL="0" indent="0" algn="l">
              <a:buNone/>
            </a:pPr>
            <a:r>
              <a:rPr lang="en-US" b="0" i="0" dirty="0">
                <a:solidFill>
                  <a:srgbClr val="000000"/>
                </a:solidFill>
                <a:effectLst/>
                <a:latin typeface="Arial" panose="020B0604020202020204" pitchFamily="34" charset="0"/>
              </a:rPr>
              <a:t>(2) Dealing with a case justly and at proportionate cost includes, –</a:t>
            </a:r>
          </a:p>
          <a:p>
            <a:pPr marL="0" indent="0" algn="l">
              <a:buNone/>
            </a:pPr>
            <a:r>
              <a:rPr lang="en-US" b="0" i="0" dirty="0">
                <a:solidFill>
                  <a:srgbClr val="000000"/>
                </a:solidFill>
                <a:effectLst/>
                <a:latin typeface="Arial" panose="020B0604020202020204" pitchFamily="34" charset="0"/>
              </a:rPr>
              <a:t>(a) ensuring that the parties are on an equal footing and can participate fully in proceedings, and that parties and witnesses can give their best evidence;</a:t>
            </a:r>
          </a:p>
          <a:p>
            <a:pPr marL="0" indent="0" algn="l">
              <a:buNone/>
            </a:pPr>
            <a:r>
              <a:rPr lang="en-US" b="0" i="0" dirty="0">
                <a:solidFill>
                  <a:srgbClr val="000000"/>
                </a:solidFill>
                <a:effectLst/>
                <a:latin typeface="Arial" panose="020B0604020202020204" pitchFamily="34" charset="0"/>
              </a:rPr>
              <a:t>(b) saving expense;</a:t>
            </a:r>
          </a:p>
          <a:p>
            <a:pPr marL="0" indent="0" algn="l">
              <a:buNone/>
            </a:pPr>
            <a:r>
              <a:rPr lang="en-US" b="0" i="0" dirty="0">
                <a:solidFill>
                  <a:srgbClr val="000000"/>
                </a:solidFill>
                <a:effectLst/>
                <a:latin typeface="Arial" panose="020B0604020202020204" pitchFamily="34" charset="0"/>
              </a:rPr>
              <a:t>(c) dealing with the case in ways which are proportionate –</a:t>
            </a:r>
          </a:p>
          <a:p>
            <a:pPr marL="0" indent="0" algn="l">
              <a:buNone/>
            </a:pP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i</a:t>
            </a:r>
            <a:r>
              <a:rPr lang="en-US" b="0" i="0" dirty="0">
                <a:solidFill>
                  <a:srgbClr val="000000"/>
                </a:solidFill>
                <a:effectLst/>
                <a:latin typeface="Arial" panose="020B0604020202020204" pitchFamily="34" charset="0"/>
              </a:rPr>
              <a:t>) to the amount of money involved;</a:t>
            </a:r>
          </a:p>
          <a:p>
            <a:pPr marL="0" indent="0" algn="l">
              <a:buNone/>
            </a:pPr>
            <a:r>
              <a:rPr lang="en-US" b="0" i="0" dirty="0">
                <a:solidFill>
                  <a:srgbClr val="000000"/>
                </a:solidFill>
                <a:effectLst/>
                <a:latin typeface="Arial" panose="020B0604020202020204" pitchFamily="34" charset="0"/>
              </a:rPr>
              <a:t>	(ii) to the importance of the case;</a:t>
            </a:r>
          </a:p>
          <a:p>
            <a:pPr marL="0" indent="0" algn="l">
              <a:buNone/>
            </a:pPr>
            <a:r>
              <a:rPr lang="en-US" b="0" i="0" dirty="0">
                <a:solidFill>
                  <a:srgbClr val="000000"/>
                </a:solidFill>
                <a:effectLst/>
                <a:latin typeface="Arial" panose="020B0604020202020204" pitchFamily="34" charset="0"/>
              </a:rPr>
              <a:t>	(iii) to the complexity of the issues; and</a:t>
            </a:r>
          </a:p>
          <a:p>
            <a:pPr marL="0" indent="0" algn="l">
              <a:buNone/>
            </a:pPr>
            <a:r>
              <a:rPr lang="en-US" b="0" i="0" dirty="0">
                <a:solidFill>
                  <a:srgbClr val="000000"/>
                </a:solidFill>
                <a:effectLst/>
                <a:latin typeface="Arial" panose="020B0604020202020204" pitchFamily="34" charset="0"/>
              </a:rPr>
              <a:t>	(iv) to the financial position of each party;</a:t>
            </a:r>
          </a:p>
          <a:p>
            <a:pPr marL="0" indent="0" algn="l">
              <a:buNone/>
            </a:pPr>
            <a:r>
              <a:rPr lang="en-US" b="0" i="0" dirty="0">
                <a:solidFill>
                  <a:srgbClr val="000000"/>
                </a:solidFill>
                <a:effectLst/>
                <a:latin typeface="Arial" panose="020B0604020202020204" pitchFamily="34" charset="0"/>
              </a:rPr>
              <a:t>(d) ensuring that it is dealt with expeditiously and fairly;</a:t>
            </a:r>
          </a:p>
          <a:p>
            <a:pPr marL="0" indent="0" algn="l">
              <a:buNone/>
            </a:pPr>
            <a:r>
              <a:rPr lang="en-US" b="0" i="0" dirty="0">
                <a:solidFill>
                  <a:srgbClr val="000000"/>
                </a:solidFill>
                <a:effectLst/>
                <a:latin typeface="Arial" panose="020B0604020202020204" pitchFamily="34" charset="0"/>
              </a:rPr>
              <a:t>(e) allotting to it an appropriate share of the court’s resources, while taking into account the need to allot resources to other cases;</a:t>
            </a:r>
          </a:p>
          <a:p>
            <a:pPr marL="0" indent="0" algn="l">
              <a:buNone/>
            </a:pPr>
            <a:r>
              <a:rPr lang="en-US" b="0" i="0" dirty="0">
                <a:solidFill>
                  <a:srgbClr val="000000"/>
                </a:solidFill>
                <a:effectLst/>
                <a:latin typeface="Arial" panose="020B0604020202020204" pitchFamily="34" charset="0"/>
              </a:rPr>
              <a:t>f) promoting or using alternative dispute resolution; and</a:t>
            </a:r>
          </a:p>
          <a:p>
            <a:pPr marL="0" indent="0" algn="l">
              <a:buNone/>
            </a:pPr>
            <a:r>
              <a:rPr lang="en-US" b="0" i="0" dirty="0">
                <a:solidFill>
                  <a:srgbClr val="000000"/>
                </a:solidFill>
                <a:effectLst/>
                <a:latin typeface="Arial" panose="020B0604020202020204" pitchFamily="34" charset="0"/>
              </a:rPr>
              <a:t>(g) enforcing compliance with rules, practice directions and orders.</a:t>
            </a:r>
          </a:p>
          <a:p>
            <a:endParaRPr lang="en-GB" dirty="0"/>
          </a:p>
        </p:txBody>
      </p:sp>
    </p:spTree>
    <p:extLst>
      <p:ext uri="{BB962C8B-B14F-4D97-AF65-F5344CB8AC3E}">
        <p14:creationId xmlns:p14="http://schemas.microsoft.com/office/powerpoint/2010/main" val="186046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D530-BA8F-19A9-A7BC-879401E638E6}"/>
              </a:ext>
            </a:extLst>
          </p:cNvPr>
          <p:cNvSpPr>
            <a:spLocks noGrp="1"/>
          </p:cNvSpPr>
          <p:nvPr>
            <p:ph type="title"/>
          </p:nvPr>
        </p:nvSpPr>
        <p:spPr>
          <a:xfrm>
            <a:off x="342287" y="127970"/>
            <a:ext cx="8596668" cy="804112"/>
          </a:xfrm>
        </p:spPr>
        <p:txBody>
          <a:bodyPr/>
          <a:lstStyle/>
          <a:p>
            <a:r>
              <a:rPr lang="en-GB" dirty="0"/>
              <a:t>What is a pre-action protocol?</a:t>
            </a:r>
          </a:p>
        </p:txBody>
      </p:sp>
      <p:sp>
        <p:nvSpPr>
          <p:cNvPr id="3" name="Content Placeholder 2">
            <a:extLst>
              <a:ext uri="{FF2B5EF4-FFF2-40B4-BE49-F238E27FC236}">
                <a16:creationId xmlns:a16="http://schemas.microsoft.com/office/drawing/2014/main" id="{3F7A1787-49EC-3132-293B-1A0307FE90A0}"/>
              </a:ext>
            </a:extLst>
          </p:cNvPr>
          <p:cNvSpPr>
            <a:spLocks noGrp="1"/>
          </p:cNvSpPr>
          <p:nvPr>
            <p:ph idx="1"/>
          </p:nvPr>
        </p:nvSpPr>
        <p:spPr>
          <a:xfrm>
            <a:off x="286445" y="1022824"/>
            <a:ext cx="9562549" cy="5510599"/>
          </a:xfrm>
        </p:spPr>
        <p:txBody>
          <a:bodyPr>
            <a:normAutofit/>
          </a:bodyPr>
          <a:lstStyle/>
          <a:p>
            <a:r>
              <a:rPr lang="en-US" sz="1800" b="0" i="0" dirty="0">
                <a:solidFill>
                  <a:srgbClr val="000000"/>
                </a:solidFill>
                <a:effectLst/>
                <a:latin typeface="Inter"/>
              </a:rPr>
              <a:t>Set of prescribed steps which should be followed before a party issues a claim to court</a:t>
            </a:r>
          </a:p>
          <a:p>
            <a:r>
              <a:rPr lang="en-US" dirty="0">
                <a:solidFill>
                  <a:srgbClr val="000000"/>
                </a:solidFill>
                <a:latin typeface="Inter"/>
              </a:rPr>
              <a:t>16 types of claim have a pre-action protocol</a:t>
            </a:r>
          </a:p>
          <a:p>
            <a:r>
              <a:rPr lang="en-US" sz="1800" b="0" i="0" dirty="0">
                <a:solidFill>
                  <a:srgbClr val="000000"/>
                </a:solidFill>
                <a:effectLst/>
                <a:latin typeface="Inter"/>
              </a:rPr>
              <a:t>There is a pattern to all of the protocols and each usually contains:</a:t>
            </a:r>
            <a:br>
              <a:rPr lang="en-US" sz="1800" b="0" i="0" dirty="0">
                <a:solidFill>
                  <a:srgbClr val="000000"/>
                </a:solidFill>
                <a:effectLst/>
                <a:latin typeface="Inter"/>
              </a:rPr>
            </a:br>
            <a:endParaRPr lang="en-US" sz="1800" b="0" i="0" dirty="0">
              <a:solidFill>
                <a:srgbClr val="000000"/>
              </a:solidFill>
              <a:effectLst/>
              <a:latin typeface="Inter"/>
            </a:endParaRPr>
          </a:p>
          <a:p>
            <a:pPr>
              <a:buFont typeface="+mj-lt"/>
              <a:buAutoNum type="arabicPeriod"/>
            </a:pPr>
            <a:r>
              <a:rPr lang="en-US" sz="1800" b="0" i="0" dirty="0">
                <a:solidFill>
                  <a:srgbClr val="000000"/>
                </a:solidFill>
                <a:effectLst/>
                <a:latin typeface="inherit"/>
              </a:rPr>
              <a:t>A statement of the aims of the protocol.</a:t>
            </a:r>
          </a:p>
          <a:p>
            <a:pPr>
              <a:buFont typeface="+mj-lt"/>
              <a:buAutoNum type="arabicPeriod"/>
            </a:pPr>
            <a:r>
              <a:rPr lang="en-US" sz="1800" b="0" i="0" dirty="0">
                <a:solidFill>
                  <a:srgbClr val="000000"/>
                </a:solidFill>
                <a:effectLst/>
                <a:latin typeface="inherit"/>
              </a:rPr>
              <a:t>The scope of the protocol, identifying which claims fall within and outside the protocol.</a:t>
            </a:r>
          </a:p>
          <a:p>
            <a:pPr>
              <a:buFont typeface="+mj-lt"/>
              <a:buAutoNum type="arabicPeriod"/>
            </a:pPr>
            <a:r>
              <a:rPr lang="en-US" sz="1800" b="0" i="0" dirty="0">
                <a:solidFill>
                  <a:srgbClr val="000000"/>
                </a:solidFill>
                <a:effectLst/>
                <a:latin typeface="inherit"/>
              </a:rPr>
              <a:t>A set of specific steps (sometimes with specific timescales) for the parties to take to identify what is in dispute and what is not.</a:t>
            </a:r>
          </a:p>
          <a:p>
            <a:pPr>
              <a:buFont typeface="+mj-lt"/>
              <a:buAutoNum type="arabicPeriod"/>
            </a:pPr>
            <a:r>
              <a:rPr lang="en-US" sz="1800" b="0" i="0" dirty="0">
                <a:solidFill>
                  <a:srgbClr val="000000"/>
                </a:solidFill>
                <a:effectLst/>
                <a:latin typeface="inherit"/>
              </a:rPr>
              <a:t>A process for exchanging relevant documents about the dispute.</a:t>
            </a:r>
          </a:p>
          <a:p>
            <a:pPr>
              <a:buFont typeface="+mj-lt"/>
              <a:buAutoNum type="arabicPeriod"/>
            </a:pPr>
            <a:r>
              <a:rPr lang="en-US" sz="1800" b="0" i="0" dirty="0">
                <a:solidFill>
                  <a:srgbClr val="000000"/>
                </a:solidFill>
                <a:effectLst/>
                <a:latin typeface="inherit"/>
              </a:rPr>
              <a:t>A process for arranging expert evidence where needed to resolve the dispute’</a:t>
            </a:r>
          </a:p>
          <a:p>
            <a:pPr>
              <a:buFont typeface="+mj-lt"/>
              <a:buAutoNum type="arabicPeriod"/>
            </a:pPr>
            <a:r>
              <a:rPr lang="en-US" sz="1800" b="0" i="0" dirty="0">
                <a:solidFill>
                  <a:srgbClr val="000000"/>
                </a:solidFill>
                <a:effectLst/>
                <a:latin typeface="inherit"/>
              </a:rPr>
              <a:t>Encouragement to the parties to negotiate and/or engage in ADR to try to resolve the proceedings without litigation being needed.</a:t>
            </a:r>
          </a:p>
          <a:p>
            <a:pPr>
              <a:buFont typeface="+mj-lt"/>
              <a:buAutoNum type="arabicPeriod"/>
            </a:pPr>
            <a:r>
              <a:rPr lang="en-US" sz="1800" b="0" i="0" dirty="0">
                <a:solidFill>
                  <a:srgbClr val="000000"/>
                </a:solidFill>
                <a:effectLst/>
                <a:latin typeface="inherit"/>
              </a:rPr>
              <a:t>A reminder/warning to the parties that consequences may follow if the protocol is not complied with.</a:t>
            </a:r>
            <a:br>
              <a:rPr lang="en-US" sz="1800" b="0" i="0" dirty="0">
                <a:solidFill>
                  <a:srgbClr val="000000"/>
                </a:solidFill>
                <a:effectLst/>
                <a:latin typeface="inherit"/>
              </a:rPr>
            </a:br>
            <a:endParaRPr lang="en-GB" dirty="0"/>
          </a:p>
        </p:txBody>
      </p:sp>
    </p:spTree>
    <p:extLst>
      <p:ext uri="{BB962C8B-B14F-4D97-AF65-F5344CB8AC3E}">
        <p14:creationId xmlns:p14="http://schemas.microsoft.com/office/powerpoint/2010/main" val="3341696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A6AC5-3D09-6FC0-0846-7E8746C28AF2}"/>
              </a:ext>
            </a:extLst>
          </p:cNvPr>
          <p:cNvSpPr txBox="1">
            <a:spLocks noGrp="1"/>
          </p:cNvSpPr>
          <p:nvPr>
            <p:ph type="title"/>
          </p:nvPr>
        </p:nvSpPr>
        <p:spPr>
          <a:xfrm>
            <a:off x="440009" y="190791"/>
            <a:ext cx="8596668" cy="765490"/>
          </a:xfrm>
        </p:spPr>
        <p:txBody>
          <a:bodyPr/>
          <a:lstStyle/>
          <a:p>
            <a:pPr lvl="0"/>
            <a:r>
              <a:rPr lang="en-GB" dirty="0"/>
              <a:t>The Pre-action Protocols</a:t>
            </a:r>
          </a:p>
        </p:txBody>
      </p:sp>
      <p:sp>
        <p:nvSpPr>
          <p:cNvPr id="3" name="Content Placeholder 2">
            <a:extLst>
              <a:ext uri="{FF2B5EF4-FFF2-40B4-BE49-F238E27FC236}">
                <a16:creationId xmlns:a16="http://schemas.microsoft.com/office/drawing/2014/main" id="{35D911F8-1D9B-4EE3-8239-18157F91C763}"/>
              </a:ext>
            </a:extLst>
          </p:cNvPr>
          <p:cNvSpPr txBox="1">
            <a:spLocks noGrp="1"/>
          </p:cNvSpPr>
          <p:nvPr>
            <p:ph idx="1"/>
          </p:nvPr>
        </p:nvSpPr>
        <p:spPr>
          <a:xfrm>
            <a:off x="440009" y="1092626"/>
            <a:ext cx="8596668" cy="5322134"/>
          </a:xfrm>
        </p:spPr>
        <p:txBody>
          <a:bodyPr>
            <a:noAutofit/>
          </a:bodyPr>
          <a:lstStyle/>
          <a:p>
            <a:pPr lvl="0"/>
            <a:r>
              <a:rPr lang="en-GB" sz="2400" dirty="0">
                <a:ea typeface="Calibri" panose="020F0502020204030204" pitchFamily="34" charset="0"/>
                <a:cs typeface="Calibri" panose="020F0502020204030204" pitchFamily="34" charset="0"/>
              </a:rPr>
              <a:t>There are 16 case specific Pre-Action Protocols and one general protocol called the Practice Direction on Pre- Action Conduct and Protocols (PDPACP)</a:t>
            </a:r>
          </a:p>
          <a:p>
            <a:pPr lvl="0"/>
            <a:r>
              <a:rPr lang="en-GB" sz="2400" dirty="0">
                <a:ea typeface="Calibri" panose="020F0502020204030204" pitchFamily="34" charset="0"/>
                <a:cs typeface="Calibri" panose="020F0502020204030204" pitchFamily="34" charset="0"/>
              </a:rPr>
              <a:t>The PDPACP applies to all disputes where there is no case specific protocol.</a:t>
            </a:r>
          </a:p>
          <a:p>
            <a:pPr lvl="0"/>
            <a:r>
              <a:rPr lang="en-GB" sz="2400" dirty="0">
                <a:ea typeface="Calibri" panose="020F0502020204030204" pitchFamily="34" charset="0"/>
                <a:cs typeface="Calibri" panose="020F0502020204030204" pitchFamily="34" charset="0"/>
              </a:rPr>
              <a:t>The protocols represent the standard of the normal and reasonable approach to pre-action conduct. In essence it is a statement of best practice.</a:t>
            </a:r>
          </a:p>
          <a:p>
            <a:pPr lvl="0"/>
            <a:r>
              <a:rPr lang="en-GB" sz="2400" dirty="0">
                <a:ea typeface="Calibri" panose="020F0502020204030204" pitchFamily="34" charset="0"/>
                <a:cs typeface="Calibri" panose="020F0502020204030204" pitchFamily="34" charset="0"/>
              </a:rPr>
              <a:t>The protocols actively encourage settlement without litigation, where possible.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10C5-257B-E8FD-F15C-4C867067E194}"/>
              </a:ext>
            </a:extLst>
          </p:cNvPr>
          <p:cNvSpPr txBox="1">
            <a:spLocks noGrp="1"/>
          </p:cNvSpPr>
          <p:nvPr>
            <p:ph type="title"/>
          </p:nvPr>
        </p:nvSpPr>
        <p:spPr>
          <a:xfrm>
            <a:off x="125901" y="72128"/>
            <a:ext cx="10211705" cy="1320800"/>
          </a:xfrm>
        </p:spPr>
        <p:txBody>
          <a:bodyPr/>
          <a:lstStyle/>
          <a:p>
            <a:pPr lvl="0"/>
            <a:r>
              <a:rPr lang="en-GB" dirty="0"/>
              <a:t>Practice Direction on Pre- Action Conduct</a:t>
            </a:r>
            <a:br>
              <a:rPr lang="en-GB" dirty="0"/>
            </a:br>
            <a:r>
              <a:rPr lang="en-GB" dirty="0"/>
              <a:t> and Protocols</a:t>
            </a:r>
          </a:p>
        </p:txBody>
      </p:sp>
      <p:sp>
        <p:nvSpPr>
          <p:cNvPr id="3" name="Content Placeholder 2">
            <a:extLst>
              <a:ext uri="{FF2B5EF4-FFF2-40B4-BE49-F238E27FC236}">
                <a16:creationId xmlns:a16="http://schemas.microsoft.com/office/drawing/2014/main" id="{408C7011-66A9-2399-5C5C-C34DE2C909A3}"/>
              </a:ext>
            </a:extLst>
          </p:cNvPr>
          <p:cNvSpPr txBox="1">
            <a:spLocks noGrp="1"/>
          </p:cNvSpPr>
          <p:nvPr>
            <p:ph idx="1"/>
          </p:nvPr>
        </p:nvSpPr>
        <p:spPr>
          <a:xfrm>
            <a:off x="202684" y="1392928"/>
            <a:ext cx="8596668" cy="4735646"/>
          </a:xfrm>
        </p:spPr>
        <p:txBody>
          <a:bodyPr>
            <a:normAutofit/>
          </a:bodyPr>
          <a:lstStyle/>
          <a:p>
            <a:pPr lvl="0">
              <a:lnSpc>
                <a:spcPct val="80000"/>
              </a:lnSpc>
              <a:spcBef>
                <a:spcPts val="400"/>
              </a:spcBef>
            </a:pPr>
            <a:r>
              <a:rPr lang="en-GB" sz="2800" dirty="0">
                <a:ea typeface="Calibri" panose="020F0502020204030204" pitchFamily="34" charset="0"/>
                <a:cs typeface="Calibri" panose="020F0502020204030204" pitchFamily="34" charset="0"/>
              </a:rPr>
              <a:t>The </a:t>
            </a:r>
            <a:r>
              <a:rPr lang="en-GB" sz="2800" b="1" dirty="0">
                <a:ea typeface="Calibri" panose="020F0502020204030204" pitchFamily="34" charset="0"/>
                <a:cs typeface="Calibri" panose="020F0502020204030204" pitchFamily="34" charset="0"/>
              </a:rPr>
              <a:t>objectives of the PDPACP </a:t>
            </a:r>
            <a:r>
              <a:rPr lang="en-GB" sz="2800" dirty="0">
                <a:ea typeface="Calibri" panose="020F0502020204030204" pitchFamily="34" charset="0"/>
                <a:cs typeface="Calibri" panose="020F0502020204030204" pitchFamily="34" charset="0"/>
              </a:rPr>
              <a:t>are for </a:t>
            </a:r>
            <a:r>
              <a:rPr lang="en-US" sz="2800" dirty="0">
                <a:ea typeface="Calibri" panose="020F0502020204030204" pitchFamily="34" charset="0"/>
                <a:cs typeface="Calibri" panose="020F0502020204030204" pitchFamily="34" charset="0"/>
              </a:rPr>
              <a:t>the </a:t>
            </a:r>
            <a:r>
              <a:rPr lang="en-US" sz="2800" b="1" dirty="0">
                <a:ea typeface="Calibri" panose="020F0502020204030204" pitchFamily="34" charset="0"/>
                <a:cs typeface="Calibri" panose="020F0502020204030204" pitchFamily="34" charset="0"/>
              </a:rPr>
              <a:t>parties are to have exchanged sufficient information</a:t>
            </a:r>
            <a:r>
              <a:rPr lang="en-US" sz="2800" dirty="0">
                <a:ea typeface="Calibri" panose="020F0502020204030204" pitchFamily="34" charset="0"/>
                <a:cs typeface="Calibri" panose="020F0502020204030204" pitchFamily="34" charset="0"/>
              </a:rPr>
              <a:t>:</a:t>
            </a:r>
          </a:p>
          <a:p>
            <a:pPr marL="0" lvl="0" indent="0">
              <a:lnSpc>
                <a:spcPct val="80000"/>
              </a:lnSpc>
              <a:spcBef>
                <a:spcPts val="400"/>
              </a:spcBef>
              <a:buNone/>
            </a:pPr>
            <a:endParaRPr lang="en-US" sz="2800" dirty="0">
              <a:ea typeface="Calibri" panose="020F0502020204030204" pitchFamily="34" charset="0"/>
              <a:cs typeface="Calibri" panose="020F0502020204030204" pitchFamily="34" charset="0"/>
            </a:endParaRPr>
          </a:p>
          <a:p>
            <a:pPr lvl="1">
              <a:lnSpc>
                <a:spcPct val="80000"/>
              </a:lnSpc>
              <a:spcBef>
                <a:spcPts val="600"/>
              </a:spcBef>
            </a:pPr>
            <a:r>
              <a:rPr lang="en-US" sz="2800" dirty="0">
                <a:ea typeface="Calibri" panose="020F0502020204030204" pitchFamily="34" charset="0"/>
                <a:cs typeface="Calibri" panose="020F0502020204030204" pitchFamily="34" charset="0"/>
              </a:rPr>
              <a:t>To understand each other’s position,</a:t>
            </a:r>
          </a:p>
          <a:p>
            <a:pPr lvl="1">
              <a:lnSpc>
                <a:spcPct val="80000"/>
              </a:lnSpc>
              <a:spcBef>
                <a:spcPts val="600"/>
              </a:spcBef>
            </a:pPr>
            <a:r>
              <a:rPr lang="en-US" sz="2800" dirty="0">
                <a:ea typeface="Calibri" panose="020F0502020204030204" pitchFamily="34" charset="0"/>
                <a:cs typeface="Calibri" panose="020F0502020204030204" pitchFamily="34" charset="0"/>
              </a:rPr>
              <a:t>To make decisions about how to proceed,</a:t>
            </a:r>
          </a:p>
          <a:p>
            <a:pPr lvl="1">
              <a:lnSpc>
                <a:spcPct val="80000"/>
              </a:lnSpc>
              <a:spcBef>
                <a:spcPts val="600"/>
              </a:spcBef>
            </a:pPr>
            <a:r>
              <a:rPr lang="en-US" sz="2800" dirty="0">
                <a:ea typeface="Calibri" panose="020F0502020204030204" pitchFamily="34" charset="0"/>
                <a:cs typeface="Calibri" panose="020F0502020204030204" pitchFamily="34" charset="0"/>
              </a:rPr>
              <a:t>To try to settle the issues without proceedings,</a:t>
            </a:r>
          </a:p>
          <a:p>
            <a:pPr lvl="1">
              <a:lnSpc>
                <a:spcPct val="80000"/>
              </a:lnSpc>
              <a:spcBef>
                <a:spcPts val="600"/>
              </a:spcBef>
            </a:pPr>
            <a:r>
              <a:rPr lang="en-US" sz="2800" dirty="0">
                <a:ea typeface="Calibri" panose="020F0502020204030204" pitchFamily="34" charset="0"/>
                <a:cs typeface="Calibri" panose="020F0502020204030204" pitchFamily="34" charset="0"/>
              </a:rPr>
              <a:t>To consider a form of ADR to assist with settlement</a:t>
            </a:r>
          </a:p>
          <a:p>
            <a:pPr lvl="1">
              <a:lnSpc>
                <a:spcPct val="80000"/>
              </a:lnSpc>
              <a:spcBef>
                <a:spcPts val="600"/>
              </a:spcBef>
            </a:pPr>
            <a:r>
              <a:rPr lang="en-US" sz="2800" dirty="0">
                <a:ea typeface="Calibri" panose="020F0502020204030204" pitchFamily="34" charset="0"/>
                <a:cs typeface="Calibri" panose="020F0502020204030204" pitchFamily="34" charset="0"/>
              </a:rPr>
              <a:t>To support the efficient management of any proceedings,</a:t>
            </a:r>
          </a:p>
          <a:p>
            <a:pPr lvl="1">
              <a:lnSpc>
                <a:spcPct val="80000"/>
              </a:lnSpc>
              <a:spcBef>
                <a:spcPts val="600"/>
              </a:spcBef>
            </a:pPr>
            <a:r>
              <a:rPr lang="en-US" sz="2800" dirty="0">
                <a:ea typeface="Calibri" panose="020F0502020204030204" pitchFamily="34" charset="0"/>
                <a:cs typeface="Calibri" panose="020F0502020204030204" pitchFamily="34" charset="0"/>
              </a:rPr>
              <a:t>To reduce the costs of resolving the dispute.</a:t>
            </a:r>
          </a:p>
          <a:p>
            <a:pPr lvl="0">
              <a:lnSpc>
                <a:spcPct val="80000"/>
              </a:lnSpc>
              <a:spcBef>
                <a:spcPts val="400"/>
              </a:spcBef>
            </a:pPr>
            <a:endParaRPr lang="en-GB" sz="1700" dirty="0"/>
          </a:p>
        </p:txBody>
      </p:sp>
    </p:spTree>
    <p:extLst>
      <p:ext uri="{BB962C8B-B14F-4D97-AF65-F5344CB8AC3E}">
        <p14:creationId xmlns:p14="http://schemas.microsoft.com/office/powerpoint/2010/main" val="783042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2494F-1F68-C43C-F038-0DB9E7ECADDF}"/>
              </a:ext>
            </a:extLst>
          </p:cNvPr>
          <p:cNvSpPr txBox="1">
            <a:spLocks noGrp="1"/>
          </p:cNvSpPr>
          <p:nvPr>
            <p:ph type="title"/>
          </p:nvPr>
        </p:nvSpPr>
        <p:spPr>
          <a:xfrm>
            <a:off x="230604" y="156238"/>
            <a:ext cx="8596668" cy="1320800"/>
          </a:xfrm>
        </p:spPr>
        <p:txBody>
          <a:bodyPr/>
          <a:lstStyle/>
          <a:p>
            <a:pPr lvl="0"/>
            <a:r>
              <a:rPr lang="en-US" dirty="0"/>
              <a:t>Practice Direction on Pre- Action Conduct and Protocols - Process</a:t>
            </a:r>
            <a:endParaRPr lang="en-GB" dirty="0"/>
          </a:p>
        </p:txBody>
      </p:sp>
      <p:sp>
        <p:nvSpPr>
          <p:cNvPr id="3" name="Content Placeholder 2">
            <a:extLst>
              <a:ext uri="{FF2B5EF4-FFF2-40B4-BE49-F238E27FC236}">
                <a16:creationId xmlns:a16="http://schemas.microsoft.com/office/drawing/2014/main" id="{E07EB258-2906-E86F-B34C-7D4C293F8FE3}"/>
              </a:ext>
            </a:extLst>
          </p:cNvPr>
          <p:cNvSpPr txBox="1">
            <a:spLocks noGrp="1"/>
          </p:cNvSpPr>
          <p:nvPr>
            <p:ph idx="1"/>
          </p:nvPr>
        </p:nvSpPr>
        <p:spPr>
          <a:xfrm>
            <a:off x="391147" y="1488613"/>
            <a:ext cx="8983197" cy="4591100"/>
          </a:xfrm>
        </p:spPr>
        <p:txBody>
          <a:bodyPr>
            <a:normAutofit/>
          </a:bodyPr>
          <a:lstStyle/>
          <a:p>
            <a:pPr lvl="0">
              <a:lnSpc>
                <a:spcPct val="80000"/>
              </a:lnSpc>
            </a:pPr>
            <a:r>
              <a:rPr lang="en-US" sz="2400" dirty="0">
                <a:ea typeface="Calibri" panose="020F0502020204030204" pitchFamily="34" charset="0"/>
                <a:cs typeface="Calibri" panose="020F0502020204030204" pitchFamily="34" charset="0"/>
              </a:rPr>
              <a:t>Under the PDPACP, where it is proportionate:</a:t>
            </a:r>
            <a:br>
              <a:rPr lang="en-US" sz="2400" dirty="0">
                <a:ea typeface="Calibri" panose="020F0502020204030204" pitchFamily="34" charset="0"/>
                <a:cs typeface="Calibri" panose="020F0502020204030204" pitchFamily="34" charset="0"/>
              </a:rPr>
            </a:br>
            <a:endParaRPr lang="en-US" sz="2400" dirty="0">
              <a:ea typeface="Calibri" panose="020F0502020204030204" pitchFamily="34" charset="0"/>
              <a:cs typeface="Calibri" panose="020F0502020204030204" pitchFamily="34" charset="0"/>
            </a:endParaRPr>
          </a:p>
          <a:p>
            <a:pPr lvl="1">
              <a:lnSpc>
                <a:spcPct val="80000"/>
              </a:lnSpc>
              <a:spcBef>
                <a:spcPts val="600"/>
              </a:spcBef>
            </a:pPr>
            <a:r>
              <a:rPr lang="en-US" sz="2400" dirty="0">
                <a:ea typeface="Calibri" panose="020F0502020204030204" pitchFamily="34" charset="0"/>
                <a:cs typeface="Calibri" panose="020F0502020204030204" pitchFamily="34" charset="0"/>
              </a:rPr>
              <a:t>The claimant should write to the defendant with concise details of the claim ( Letter before claim) including:</a:t>
            </a:r>
            <a:br>
              <a:rPr lang="en-US" sz="2400" dirty="0">
                <a:ea typeface="Calibri" panose="020F0502020204030204" pitchFamily="34" charset="0"/>
                <a:cs typeface="Calibri" panose="020F0502020204030204" pitchFamily="34" charset="0"/>
              </a:rPr>
            </a:br>
            <a:endParaRPr lang="en-US" sz="2400" dirty="0">
              <a:ea typeface="Calibri" panose="020F0502020204030204" pitchFamily="34" charset="0"/>
              <a:cs typeface="Calibri" panose="020F0502020204030204" pitchFamily="34" charset="0"/>
            </a:endParaRPr>
          </a:p>
          <a:p>
            <a:pPr lvl="2">
              <a:lnSpc>
                <a:spcPct val="80000"/>
              </a:lnSpc>
              <a:spcBef>
                <a:spcPts val="600"/>
              </a:spcBef>
            </a:pPr>
            <a:r>
              <a:rPr lang="en-US" sz="2200" dirty="0">
                <a:ea typeface="Calibri" panose="020F0502020204030204" pitchFamily="34" charset="0"/>
                <a:cs typeface="Calibri" panose="020F0502020204030204" pitchFamily="34" charset="0"/>
              </a:rPr>
              <a:t> basis of claim and summary of facts;</a:t>
            </a:r>
          </a:p>
          <a:p>
            <a:pPr lvl="2">
              <a:lnSpc>
                <a:spcPct val="80000"/>
              </a:lnSpc>
              <a:spcBef>
                <a:spcPts val="600"/>
              </a:spcBef>
            </a:pPr>
            <a:r>
              <a:rPr lang="en-US" sz="2200" dirty="0">
                <a:ea typeface="Calibri" panose="020F0502020204030204" pitchFamily="34" charset="0"/>
                <a:cs typeface="Calibri" panose="020F0502020204030204" pitchFamily="34" charset="0"/>
              </a:rPr>
              <a:t> what C wants and if compensation, the basis for any financial claim;</a:t>
            </a:r>
          </a:p>
          <a:p>
            <a:pPr lvl="2">
              <a:lnSpc>
                <a:spcPct val="80000"/>
              </a:lnSpc>
              <a:spcBef>
                <a:spcPts val="600"/>
              </a:spcBef>
            </a:pPr>
            <a:r>
              <a:rPr lang="en-US" sz="2200" dirty="0">
                <a:ea typeface="Calibri" panose="020F0502020204030204" pitchFamily="34" charset="0"/>
                <a:cs typeface="Calibri" panose="020F0502020204030204" pitchFamily="34" charset="0"/>
              </a:rPr>
              <a:t> list essential documents on which C relies;</a:t>
            </a:r>
          </a:p>
          <a:p>
            <a:pPr lvl="2">
              <a:lnSpc>
                <a:spcPct val="80000"/>
              </a:lnSpc>
              <a:spcBef>
                <a:spcPts val="600"/>
              </a:spcBef>
            </a:pPr>
            <a:r>
              <a:rPr lang="en-US" sz="2200" dirty="0">
                <a:ea typeface="Calibri" panose="020F0502020204030204" pitchFamily="34" charset="0"/>
                <a:cs typeface="Calibri" panose="020F0502020204030204" pitchFamily="34" charset="0"/>
              </a:rPr>
              <a:t> Date for response by D ( usually 14 days)</a:t>
            </a:r>
          </a:p>
          <a:p>
            <a:pPr lvl="2">
              <a:lnSpc>
                <a:spcPct val="80000"/>
              </a:lnSpc>
              <a:spcBef>
                <a:spcPts val="600"/>
              </a:spcBef>
            </a:pPr>
            <a:r>
              <a:rPr lang="en-US" sz="2200" dirty="0">
                <a:ea typeface="Calibri" panose="020F0502020204030204" pitchFamily="34" charset="0"/>
                <a:cs typeface="Calibri" panose="020F0502020204030204" pitchFamily="34" charset="0"/>
              </a:rPr>
              <a:t> Request documents from D</a:t>
            </a:r>
          </a:p>
          <a:p>
            <a:pPr lvl="2">
              <a:lnSpc>
                <a:spcPct val="80000"/>
              </a:lnSpc>
              <a:spcBef>
                <a:spcPts val="600"/>
              </a:spcBef>
            </a:pPr>
            <a:r>
              <a:rPr lang="en-US" sz="2200" dirty="0">
                <a:ea typeface="Calibri" panose="020F0502020204030204" pitchFamily="34" charset="0"/>
                <a:cs typeface="Calibri" panose="020F0502020204030204" pitchFamily="34" charset="0"/>
              </a:rPr>
              <a:t> Suggest ADR and invite D to agree</a:t>
            </a:r>
          </a:p>
          <a:p>
            <a:pPr marL="914400" lvl="2" indent="0">
              <a:lnSpc>
                <a:spcPct val="80000"/>
              </a:lnSpc>
              <a:spcBef>
                <a:spcPts val="600"/>
              </a:spcBef>
              <a:buNone/>
            </a:pPr>
            <a:endParaRPr lang="en-US" sz="2200" dirty="0">
              <a:ea typeface="Calibri" panose="020F0502020204030204" pitchFamily="34" charset="0"/>
              <a:cs typeface="Calibri" panose="020F0502020204030204" pitchFamily="34" charset="0"/>
            </a:endParaRPr>
          </a:p>
          <a:p>
            <a:pPr lvl="0">
              <a:lnSpc>
                <a:spcPct val="80000"/>
              </a:lnSpc>
            </a:pPr>
            <a:endParaRPr lang="en-GB" sz="2400" dirty="0">
              <a:ea typeface="Calibri" panose="020F0502020204030204" pitchFamily="34" charset="0"/>
              <a:cs typeface="Calibri" panose="020F0502020204030204" pitchFamily="34" charset="0"/>
            </a:endParaRPr>
          </a:p>
          <a:p>
            <a:pPr lvl="0">
              <a:lnSpc>
                <a:spcPct val="80000"/>
              </a:lnSpc>
            </a:pPr>
            <a:endParaRPr lang="en-GB" sz="1900" dirty="0"/>
          </a:p>
        </p:txBody>
      </p:sp>
    </p:spTree>
    <p:extLst>
      <p:ext uri="{BB962C8B-B14F-4D97-AF65-F5344CB8AC3E}">
        <p14:creationId xmlns:p14="http://schemas.microsoft.com/office/powerpoint/2010/main" val="2227265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DB0CB-EE47-D735-5088-EBFC27AF04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03AAC8-090B-2C00-CD30-A5FEE41E4A23}"/>
              </a:ext>
            </a:extLst>
          </p:cNvPr>
          <p:cNvSpPr txBox="1">
            <a:spLocks noGrp="1"/>
          </p:cNvSpPr>
          <p:nvPr>
            <p:ph type="title"/>
          </p:nvPr>
        </p:nvSpPr>
        <p:spPr>
          <a:xfrm>
            <a:off x="230604" y="156238"/>
            <a:ext cx="8596668" cy="1320800"/>
          </a:xfrm>
        </p:spPr>
        <p:txBody>
          <a:bodyPr/>
          <a:lstStyle/>
          <a:p>
            <a:pPr lvl="0"/>
            <a:r>
              <a:rPr lang="en-US" dirty="0"/>
              <a:t>Practice Direction on Pre- Action Conduct and Protocols - Process</a:t>
            </a:r>
            <a:endParaRPr lang="en-GB" dirty="0"/>
          </a:p>
        </p:txBody>
      </p:sp>
      <p:sp>
        <p:nvSpPr>
          <p:cNvPr id="3" name="Content Placeholder 2">
            <a:extLst>
              <a:ext uri="{FF2B5EF4-FFF2-40B4-BE49-F238E27FC236}">
                <a16:creationId xmlns:a16="http://schemas.microsoft.com/office/drawing/2014/main" id="{CF1DA7E5-FF9A-D7D1-8F5D-3D2E42F3F04A}"/>
              </a:ext>
            </a:extLst>
          </p:cNvPr>
          <p:cNvSpPr txBox="1">
            <a:spLocks noGrp="1"/>
          </p:cNvSpPr>
          <p:nvPr>
            <p:ph idx="1"/>
          </p:nvPr>
        </p:nvSpPr>
        <p:spPr>
          <a:xfrm>
            <a:off x="391147" y="1488613"/>
            <a:ext cx="8983197" cy="4591100"/>
          </a:xfrm>
        </p:spPr>
        <p:txBody>
          <a:bodyPr>
            <a:normAutofit/>
          </a:bodyPr>
          <a:lstStyle/>
          <a:p>
            <a:pPr lvl="1">
              <a:lnSpc>
                <a:spcPct val="80000"/>
              </a:lnSpc>
              <a:spcBef>
                <a:spcPts val="600"/>
              </a:spcBef>
            </a:pPr>
            <a:r>
              <a:rPr lang="en-US" sz="2400" dirty="0">
                <a:ea typeface="Calibri" panose="020F0502020204030204" pitchFamily="34" charset="0"/>
                <a:cs typeface="Calibri" panose="020F0502020204030204" pitchFamily="34" charset="0"/>
              </a:rPr>
              <a:t>The D should respond within a reasonable time - 14 days in a straightforward case and no more than 3 months in a very complex one. </a:t>
            </a:r>
          </a:p>
          <a:p>
            <a:pPr lvl="1">
              <a:lnSpc>
                <a:spcPct val="80000"/>
              </a:lnSpc>
              <a:spcBef>
                <a:spcPts val="600"/>
              </a:spcBef>
            </a:pPr>
            <a:r>
              <a:rPr lang="en-US" sz="2400" dirty="0">
                <a:ea typeface="Calibri" panose="020F0502020204030204" pitchFamily="34" charset="0"/>
                <a:cs typeface="Calibri" panose="020F0502020204030204" pitchFamily="34" charset="0"/>
              </a:rPr>
              <a:t>A full written response should either admit liability or deny with reasons.</a:t>
            </a:r>
          </a:p>
          <a:p>
            <a:pPr lvl="1">
              <a:lnSpc>
                <a:spcPct val="80000"/>
              </a:lnSpc>
              <a:spcBef>
                <a:spcPts val="600"/>
              </a:spcBef>
            </a:pPr>
            <a:r>
              <a:rPr lang="en-US" sz="2400" dirty="0">
                <a:ea typeface="Calibri" panose="020F0502020204030204" pitchFamily="34" charset="0"/>
                <a:cs typeface="Calibri" panose="020F0502020204030204" pitchFamily="34" charset="0"/>
              </a:rPr>
              <a:t>If D denies claim in whole or part, D should:</a:t>
            </a:r>
          </a:p>
          <a:p>
            <a:pPr lvl="2">
              <a:lnSpc>
                <a:spcPct val="80000"/>
              </a:lnSpc>
              <a:spcBef>
                <a:spcPts val="600"/>
              </a:spcBef>
            </a:pPr>
            <a:r>
              <a:rPr lang="en-US" sz="2200" dirty="0">
                <a:ea typeface="Calibri" panose="020F0502020204030204" pitchFamily="34" charset="0"/>
                <a:cs typeface="Calibri" panose="020F0502020204030204" pitchFamily="34" charset="0"/>
              </a:rPr>
              <a:t>Give reasons why claim is not accepted, identifying which facts are in dispute</a:t>
            </a:r>
          </a:p>
          <a:p>
            <a:pPr lvl="2">
              <a:lnSpc>
                <a:spcPct val="80000"/>
              </a:lnSpc>
              <a:spcBef>
                <a:spcPts val="600"/>
              </a:spcBef>
            </a:pPr>
            <a:r>
              <a:rPr lang="en-US" sz="2200" dirty="0">
                <a:ea typeface="Calibri" panose="020F0502020204030204" pitchFamily="34" charset="0"/>
                <a:cs typeface="Calibri" panose="020F0502020204030204" pitchFamily="34" charset="0"/>
              </a:rPr>
              <a:t>State whether D wishes to counterclaim</a:t>
            </a:r>
          </a:p>
          <a:p>
            <a:pPr lvl="2">
              <a:lnSpc>
                <a:spcPct val="80000"/>
              </a:lnSpc>
              <a:spcBef>
                <a:spcPts val="600"/>
              </a:spcBef>
            </a:pPr>
            <a:r>
              <a:rPr lang="en-US" sz="2200" dirty="0">
                <a:ea typeface="Calibri" panose="020F0502020204030204" pitchFamily="34" charset="0"/>
                <a:cs typeface="Calibri" panose="020F0502020204030204" pitchFamily="34" charset="0"/>
              </a:rPr>
              <a:t>State whether D alleges C is wholly or partly to blame</a:t>
            </a:r>
          </a:p>
          <a:p>
            <a:pPr lvl="2">
              <a:lnSpc>
                <a:spcPct val="80000"/>
              </a:lnSpc>
              <a:spcBef>
                <a:spcPts val="600"/>
              </a:spcBef>
            </a:pPr>
            <a:r>
              <a:rPr lang="en-US" sz="2200" dirty="0">
                <a:ea typeface="Calibri" panose="020F0502020204030204" pitchFamily="34" charset="0"/>
                <a:cs typeface="Calibri" panose="020F0502020204030204" pitchFamily="34" charset="0"/>
              </a:rPr>
              <a:t>Indicate whether D agrees to ADR</a:t>
            </a:r>
          </a:p>
          <a:p>
            <a:pPr lvl="2">
              <a:lnSpc>
                <a:spcPct val="80000"/>
              </a:lnSpc>
              <a:spcBef>
                <a:spcPts val="600"/>
              </a:spcBef>
            </a:pPr>
            <a:r>
              <a:rPr lang="en-US" sz="2200" dirty="0">
                <a:ea typeface="Calibri" panose="020F0502020204030204" pitchFamily="34" charset="0"/>
                <a:cs typeface="Calibri" panose="020F0502020204030204" pitchFamily="34" charset="0"/>
              </a:rPr>
              <a:t>List essential documents on which D intends to rely;</a:t>
            </a:r>
          </a:p>
          <a:p>
            <a:pPr lvl="2">
              <a:lnSpc>
                <a:spcPct val="80000"/>
              </a:lnSpc>
              <a:spcBef>
                <a:spcPts val="600"/>
              </a:spcBef>
            </a:pPr>
            <a:r>
              <a:rPr lang="en-US" sz="2200" dirty="0">
                <a:ea typeface="Calibri" panose="020F0502020204030204" pitchFamily="34" charset="0"/>
                <a:cs typeface="Calibri" panose="020F0502020204030204" pitchFamily="34" charset="0"/>
              </a:rPr>
              <a:t>Enclose documents that C has asked for or explain why not.</a:t>
            </a:r>
            <a:endParaRPr lang="en-GB" sz="2400" dirty="0">
              <a:ea typeface="Calibri" panose="020F0502020204030204" pitchFamily="34" charset="0"/>
              <a:cs typeface="Calibri" panose="020F0502020204030204" pitchFamily="34" charset="0"/>
            </a:endParaRPr>
          </a:p>
          <a:p>
            <a:pPr lvl="0">
              <a:lnSpc>
                <a:spcPct val="80000"/>
              </a:lnSpc>
            </a:pPr>
            <a:endParaRPr lang="en-GB" sz="1900" dirty="0"/>
          </a:p>
        </p:txBody>
      </p:sp>
    </p:spTree>
    <p:extLst>
      <p:ext uri="{BB962C8B-B14F-4D97-AF65-F5344CB8AC3E}">
        <p14:creationId xmlns:p14="http://schemas.microsoft.com/office/powerpoint/2010/main" val="4219079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33DB-E4F1-BD37-49DB-5D2EF692DABD}"/>
              </a:ext>
            </a:extLst>
          </p:cNvPr>
          <p:cNvSpPr txBox="1">
            <a:spLocks noGrp="1"/>
          </p:cNvSpPr>
          <p:nvPr>
            <p:ph type="title"/>
          </p:nvPr>
        </p:nvSpPr>
        <p:spPr>
          <a:xfrm>
            <a:off x="307386" y="386235"/>
            <a:ext cx="8596668" cy="1320800"/>
          </a:xfrm>
        </p:spPr>
        <p:txBody>
          <a:bodyPr/>
          <a:lstStyle/>
          <a:p>
            <a:pPr lvl="0"/>
            <a:r>
              <a:rPr lang="en-US" dirty="0"/>
              <a:t>Pre-Action Protocol for Personal Injury Claims</a:t>
            </a:r>
            <a:endParaRPr lang="en-GB" dirty="0"/>
          </a:p>
        </p:txBody>
      </p:sp>
      <p:sp>
        <p:nvSpPr>
          <p:cNvPr id="3" name="Content Placeholder 2">
            <a:extLst>
              <a:ext uri="{FF2B5EF4-FFF2-40B4-BE49-F238E27FC236}">
                <a16:creationId xmlns:a16="http://schemas.microsoft.com/office/drawing/2014/main" id="{BD2F77C0-D530-8AB4-BA93-D0098DAC36C6}"/>
              </a:ext>
            </a:extLst>
          </p:cNvPr>
          <p:cNvSpPr txBox="1">
            <a:spLocks noGrp="1"/>
          </p:cNvSpPr>
          <p:nvPr>
            <p:ph idx="1"/>
          </p:nvPr>
        </p:nvSpPr>
        <p:spPr>
          <a:xfrm>
            <a:off x="391147" y="1707035"/>
            <a:ext cx="9262403" cy="4547182"/>
          </a:xfrm>
        </p:spPr>
        <p:txBody>
          <a:bodyPr>
            <a:normAutofit fontScale="55000" lnSpcReduction="20000"/>
          </a:bodyPr>
          <a:lstStyle/>
          <a:p>
            <a:pPr lvl="0"/>
            <a:r>
              <a:rPr lang="en-GB" sz="3200" dirty="0">
                <a:ea typeface="Calibri" panose="020F0502020204030204" pitchFamily="34" charset="0"/>
                <a:cs typeface="Calibri" panose="020F0502020204030204" pitchFamily="34" charset="0"/>
              </a:rPr>
              <a:t>This protocol is intended to strictly apply to cases with a value of more than £1000, but less than £25000 (the fast track limit).</a:t>
            </a:r>
          </a:p>
          <a:p>
            <a:pPr lvl="0"/>
            <a:r>
              <a:rPr lang="en-GB" sz="3200" dirty="0">
                <a:ea typeface="Calibri" panose="020F0502020204030204" pitchFamily="34" charset="0"/>
                <a:cs typeface="Calibri" panose="020F0502020204030204" pitchFamily="34" charset="0"/>
              </a:rPr>
              <a:t>In cases over £25,000 (which will be multi-track claims), </a:t>
            </a:r>
            <a:r>
              <a:rPr lang="en-US" sz="3200" dirty="0">
                <a:ea typeface="Calibri" panose="020F0502020204030204" pitchFamily="34" charset="0"/>
                <a:cs typeface="Calibri" panose="020F0502020204030204" pitchFamily="34" charset="0"/>
              </a:rPr>
              <a:t>‘</a:t>
            </a:r>
            <a:r>
              <a:rPr lang="en-US" sz="3200" i="1" dirty="0">
                <a:ea typeface="Calibri" panose="020F0502020204030204" pitchFamily="34" charset="0"/>
                <a:cs typeface="Calibri" panose="020F0502020204030204" pitchFamily="34" charset="0"/>
              </a:rPr>
              <a:t>the spirit, if not the letter of the protocol, should still be followed…’</a:t>
            </a:r>
          </a:p>
          <a:p>
            <a:pPr lvl="0"/>
            <a:r>
              <a:rPr lang="en-US" sz="3200" dirty="0">
                <a:ea typeface="Calibri" panose="020F0502020204030204" pitchFamily="34" charset="0"/>
                <a:cs typeface="Calibri" panose="020F0502020204030204" pitchFamily="34" charset="0"/>
              </a:rPr>
              <a:t>Protocols relevant to personal injury claims:</a:t>
            </a:r>
          </a:p>
          <a:p>
            <a:pPr algn="l" fontAlgn="base">
              <a:buFont typeface="Arial" panose="020B0604020202020204" pitchFamily="34" charset="0"/>
              <a:buChar char="•"/>
            </a:pPr>
            <a:r>
              <a:rPr lang="en-US" sz="3200" b="0" i="0" dirty="0">
                <a:solidFill>
                  <a:srgbClr val="000000"/>
                </a:solidFill>
                <a:effectLst/>
              </a:rPr>
              <a:t>the </a:t>
            </a:r>
            <a:r>
              <a:rPr lang="en-US" sz="3200" b="1" i="0" dirty="0">
                <a:solidFill>
                  <a:srgbClr val="000000"/>
                </a:solidFill>
                <a:effectLst/>
              </a:rPr>
              <a:t>Pre-Action Protocol for Personal Injury Claims</a:t>
            </a:r>
            <a:r>
              <a:rPr lang="en-US" sz="3200" b="0" i="0" dirty="0">
                <a:solidFill>
                  <a:srgbClr val="000000"/>
                </a:solidFill>
                <a:effectLst/>
              </a:rPr>
              <a:t> (the </a:t>
            </a:r>
            <a:r>
              <a:rPr lang="en-US" sz="3200" b="1" i="0" dirty="0">
                <a:solidFill>
                  <a:srgbClr val="000000"/>
                </a:solidFill>
                <a:effectLst/>
              </a:rPr>
              <a:t>Personal Injury Protocol</a:t>
            </a:r>
            <a:r>
              <a:rPr lang="en-US" sz="3200" b="0" i="0" dirty="0">
                <a:solidFill>
                  <a:srgbClr val="000000"/>
                </a:solidFill>
                <a:effectLst/>
              </a:rPr>
              <a:t>);</a:t>
            </a:r>
          </a:p>
          <a:p>
            <a:pPr algn="l" fontAlgn="base">
              <a:buFont typeface="Arial" panose="020B0604020202020204" pitchFamily="34" charset="0"/>
              <a:buChar char="•"/>
            </a:pPr>
            <a:r>
              <a:rPr lang="en-US" sz="3200" b="0" i="0" dirty="0">
                <a:solidFill>
                  <a:srgbClr val="000000"/>
                </a:solidFill>
                <a:effectLst/>
              </a:rPr>
              <a:t>the </a:t>
            </a:r>
            <a:r>
              <a:rPr lang="en-US" sz="3200" b="1" i="0" dirty="0">
                <a:solidFill>
                  <a:srgbClr val="000000"/>
                </a:solidFill>
                <a:effectLst/>
              </a:rPr>
              <a:t>Pre-Action Protocol for Low Value Personal Injury Claims in Road Traffic Accidents</a:t>
            </a:r>
            <a:r>
              <a:rPr lang="en-US" sz="3200" b="0" i="0" dirty="0">
                <a:solidFill>
                  <a:srgbClr val="000000"/>
                </a:solidFill>
                <a:effectLst/>
              </a:rPr>
              <a:t> (the </a:t>
            </a:r>
            <a:r>
              <a:rPr lang="en-US" sz="3200" b="1" i="0" dirty="0">
                <a:solidFill>
                  <a:srgbClr val="000000"/>
                </a:solidFill>
                <a:effectLst/>
              </a:rPr>
              <a:t>RTA protocol</a:t>
            </a:r>
            <a:r>
              <a:rPr lang="en-US" sz="3200" b="0" i="0" dirty="0">
                <a:solidFill>
                  <a:srgbClr val="000000"/>
                </a:solidFill>
                <a:effectLst/>
              </a:rPr>
              <a:t>);</a:t>
            </a:r>
          </a:p>
          <a:p>
            <a:pPr algn="l" fontAlgn="base">
              <a:buFont typeface="Arial" panose="020B0604020202020204" pitchFamily="34" charset="0"/>
              <a:buChar char="•"/>
            </a:pPr>
            <a:r>
              <a:rPr lang="en-US" sz="3200" b="0" i="0" dirty="0">
                <a:solidFill>
                  <a:srgbClr val="000000"/>
                </a:solidFill>
                <a:effectLst/>
              </a:rPr>
              <a:t>the </a:t>
            </a:r>
            <a:r>
              <a:rPr lang="en-US" sz="3200" b="1" i="0" dirty="0">
                <a:solidFill>
                  <a:srgbClr val="000000"/>
                </a:solidFill>
                <a:effectLst/>
              </a:rPr>
              <a:t>Pre-Action Protocol for Low Value Employers’ Liability and Public Liability claims</a:t>
            </a:r>
            <a:r>
              <a:rPr lang="en-US" sz="3200" b="0" i="0" dirty="0">
                <a:solidFill>
                  <a:srgbClr val="000000"/>
                </a:solidFill>
                <a:effectLst/>
              </a:rPr>
              <a:t> (the </a:t>
            </a:r>
            <a:r>
              <a:rPr lang="en-US" sz="3200" b="1" i="0" dirty="0">
                <a:solidFill>
                  <a:srgbClr val="000000"/>
                </a:solidFill>
                <a:effectLst/>
              </a:rPr>
              <a:t>EL/PL protocol</a:t>
            </a:r>
            <a:r>
              <a:rPr lang="en-US" sz="3200" b="0" i="0" dirty="0">
                <a:solidFill>
                  <a:srgbClr val="000000"/>
                </a:solidFill>
                <a:effectLst/>
              </a:rPr>
              <a:t>); and</a:t>
            </a:r>
          </a:p>
          <a:p>
            <a:pPr algn="l" fontAlgn="base">
              <a:buFont typeface="Arial" panose="020B0604020202020204" pitchFamily="34" charset="0"/>
              <a:buChar char="•"/>
            </a:pPr>
            <a:r>
              <a:rPr lang="en-US" sz="3200" b="0" i="0" dirty="0">
                <a:solidFill>
                  <a:srgbClr val="000000"/>
                </a:solidFill>
                <a:effectLst/>
              </a:rPr>
              <a:t>the </a:t>
            </a:r>
            <a:r>
              <a:rPr lang="en-US" sz="3200" b="1" i="0" dirty="0">
                <a:solidFill>
                  <a:srgbClr val="000000"/>
                </a:solidFill>
                <a:effectLst/>
              </a:rPr>
              <a:t>Pre-Action Protocol for Personal Injury Claims below the Small Claims Limit in Road Traffic Accidents</a:t>
            </a:r>
            <a:r>
              <a:rPr lang="en-US" sz="3200" b="0" i="0" dirty="0">
                <a:solidFill>
                  <a:srgbClr val="000000"/>
                </a:solidFill>
                <a:effectLst/>
              </a:rPr>
              <a:t> (“The </a:t>
            </a:r>
            <a:r>
              <a:rPr lang="en-US" sz="3200" b="1" i="0" dirty="0">
                <a:solidFill>
                  <a:srgbClr val="000000"/>
                </a:solidFill>
                <a:effectLst/>
              </a:rPr>
              <a:t>RTA Small Claims Protocol</a:t>
            </a:r>
            <a:r>
              <a:rPr lang="en-US" sz="3200" b="0" i="0" dirty="0">
                <a:solidFill>
                  <a:srgbClr val="000000"/>
                </a:solidFill>
                <a:effectLst/>
              </a:rPr>
              <a:t>”)</a:t>
            </a:r>
          </a:p>
          <a:p>
            <a:pPr algn="l" fontAlgn="base"/>
            <a:r>
              <a:rPr lang="en-US" sz="3200" b="0" i="0" dirty="0">
                <a:solidFill>
                  <a:srgbClr val="000000"/>
                </a:solidFill>
                <a:effectLst/>
              </a:rPr>
              <a:t>The first pre-action protocols, which included the </a:t>
            </a:r>
            <a:r>
              <a:rPr lang="en-US" sz="3200" b="1" i="0" dirty="0">
                <a:solidFill>
                  <a:srgbClr val="000000"/>
                </a:solidFill>
                <a:effectLst/>
              </a:rPr>
              <a:t>Pre-Action </a:t>
            </a:r>
            <a:r>
              <a:rPr lang="en-US" sz="3200" b="1" i="0" dirty="0" err="1">
                <a:solidFill>
                  <a:srgbClr val="000000"/>
                </a:solidFill>
                <a:effectLst/>
              </a:rPr>
              <a:t>Procotol</a:t>
            </a:r>
            <a:r>
              <a:rPr lang="en-US" sz="3200" b="1" i="0" dirty="0">
                <a:solidFill>
                  <a:srgbClr val="000000"/>
                </a:solidFill>
                <a:effectLst/>
              </a:rPr>
              <a:t> for Personal Injury Claims</a:t>
            </a:r>
            <a:r>
              <a:rPr lang="en-US" sz="3200" b="0" i="0" dirty="0">
                <a:solidFill>
                  <a:srgbClr val="000000"/>
                </a:solidFill>
                <a:effectLst/>
              </a:rPr>
              <a:t>, were introduced along with the </a:t>
            </a:r>
            <a:r>
              <a:rPr lang="en-US" sz="3200" b="1" i="0" dirty="0">
                <a:solidFill>
                  <a:srgbClr val="000000"/>
                </a:solidFill>
                <a:effectLst/>
              </a:rPr>
              <a:t>Civil Procedure Rules in 1998</a:t>
            </a:r>
            <a:r>
              <a:rPr lang="en-US" sz="3200" b="0" i="0" dirty="0">
                <a:solidFill>
                  <a:srgbClr val="000000"/>
                </a:solidFill>
                <a:effectLst/>
              </a:rPr>
              <a:t>.</a:t>
            </a:r>
          </a:p>
          <a:p>
            <a:pPr lvl="0"/>
            <a:endParaRPr lang="en-US" sz="3200" dirty="0">
              <a:ea typeface="Calibri" panose="020F0502020204030204" pitchFamily="34" charset="0"/>
              <a:cs typeface="Calibri" panose="020F0502020204030204" pitchFamily="34" charset="0"/>
            </a:endParaRPr>
          </a:p>
          <a:p>
            <a:pPr lvl="0"/>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9885E-3DC3-1C6C-A6B7-75B219F73AD7}"/>
              </a:ext>
            </a:extLst>
          </p:cNvPr>
          <p:cNvSpPr txBox="1">
            <a:spLocks noGrp="1"/>
          </p:cNvSpPr>
          <p:nvPr>
            <p:ph type="title"/>
          </p:nvPr>
        </p:nvSpPr>
        <p:spPr>
          <a:xfrm>
            <a:off x="356247" y="281533"/>
            <a:ext cx="8596668" cy="1320800"/>
          </a:xfrm>
        </p:spPr>
        <p:txBody>
          <a:bodyPr/>
          <a:lstStyle/>
          <a:p>
            <a:pPr lvl="0"/>
            <a:r>
              <a:rPr lang="en-US" sz="2900" dirty="0"/>
              <a:t>Pre-Action Protocol for Personal Injury Claims</a:t>
            </a:r>
            <a:br>
              <a:rPr lang="en-US" sz="2900" dirty="0"/>
            </a:br>
            <a:r>
              <a:rPr lang="en-US" sz="2900" dirty="0"/>
              <a:t>- Objectives</a:t>
            </a:r>
            <a:endParaRPr lang="en-GB" sz="2900" dirty="0"/>
          </a:p>
        </p:txBody>
      </p:sp>
      <p:sp>
        <p:nvSpPr>
          <p:cNvPr id="3" name="Content Placeholder 2">
            <a:extLst>
              <a:ext uri="{FF2B5EF4-FFF2-40B4-BE49-F238E27FC236}">
                <a16:creationId xmlns:a16="http://schemas.microsoft.com/office/drawing/2014/main" id="{91EC22DA-BE69-E046-DC56-580C5C0BD08F}"/>
              </a:ext>
            </a:extLst>
          </p:cNvPr>
          <p:cNvSpPr txBox="1">
            <a:spLocks noGrp="1"/>
          </p:cNvSpPr>
          <p:nvPr>
            <p:ph idx="1"/>
          </p:nvPr>
        </p:nvSpPr>
        <p:spPr>
          <a:xfrm>
            <a:off x="433027" y="1427673"/>
            <a:ext cx="8829635" cy="4861445"/>
          </a:xfrm>
        </p:spPr>
        <p:txBody>
          <a:bodyPr>
            <a:normAutofit/>
          </a:bodyPr>
          <a:lstStyle/>
          <a:p>
            <a:pPr lvl="0">
              <a:lnSpc>
                <a:spcPct val="150000"/>
              </a:lnSpc>
              <a:spcBef>
                <a:spcPts val="400"/>
              </a:spcBef>
            </a:pPr>
            <a:r>
              <a:rPr lang="en-GB" sz="2000" b="1" dirty="0">
                <a:ea typeface="Calibri" panose="020F0502020204030204" pitchFamily="34" charset="0"/>
                <a:cs typeface="Calibri" panose="020F0502020204030204" pitchFamily="34" charset="0"/>
              </a:rPr>
              <a:t>The objectives of the </a:t>
            </a:r>
            <a:r>
              <a:rPr lang="en-US" sz="2000" b="1" dirty="0">
                <a:ea typeface="Calibri" panose="020F0502020204030204" pitchFamily="34" charset="0"/>
                <a:cs typeface="Calibri" panose="020F0502020204030204" pitchFamily="34" charset="0"/>
              </a:rPr>
              <a:t>Pre-Action Protocol for Personal Injury Claims are to :</a:t>
            </a:r>
          </a:p>
          <a:p>
            <a:pPr marL="0" lvl="0" indent="0">
              <a:lnSpc>
                <a:spcPct val="50000"/>
              </a:lnSpc>
              <a:spcBef>
                <a:spcPts val="400"/>
              </a:spcBef>
              <a:buNone/>
            </a:pPr>
            <a:endParaRPr lang="en-US" sz="2000" dirty="0">
              <a:ea typeface="Calibri" panose="020F0502020204030204" pitchFamily="34" charset="0"/>
              <a:cs typeface="Calibri" panose="020F0502020204030204" pitchFamily="34" charset="0"/>
            </a:endParaRPr>
          </a:p>
          <a:p>
            <a:pPr marL="503998" lvl="1">
              <a:lnSpc>
                <a:spcPct val="130000"/>
              </a:lnSpc>
              <a:spcBef>
                <a:spcPts val="600"/>
              </a:spcBef>
            </a:pPr>
            <a:r>
              <a:rPr lang="en-US" sz="2000" dirty="0">
                <a:ea typeface="Calibri" panose="020F0502020204030204" pitchFamily="34" charset="0"/>
                <a:cs typeface="Calibri" panose="020F0502020204030204" pitchFamily="34" charset="0"/>
              </a:rPr>
              <a:t>Encourage the exchange of early and full information </a:t>
            </a:r>
          </a:p>
          <a:p>
            <a:pPr marL="503998" lvl="1">
              <a:lnSpc>
                <a:spcPct val="130000"/>
              </a:lnSpc>
              <a:spcBef>
                <a:spcPts val="600"/>
              </a:spcBef>
            </a:pPr>
            <a:r>
              <a:rPr lang="en-US" sz="2000" dirty="0">
                <a:ea typeface="Calibri" panose="020F0502020204030204" pitchFamily="34" charset="0"/>
                <a:cs typeface="Calibri" panose="020F0502020204030204" pitchFamily="34" charset="0"/>
              </a:rPr>
              <a:t>Encourage better and earlier pre-action investigation</a:t>
            </a:r>
          </a:p>
          <a:p>
            <a:pPr marL="503998" lvl="1">
              <a:lnSpc>
                <a:spcPct val="130000"/>
              </a:lnSpc>
              <a:spcBef>
                <a:spcPts val="600"/>
              </a:spcBef>
            </a:pPr>
            <a:r>
              <a:rPr lang="en-US" sz="2000" dirty="0">
                <a:ea typeface="Calibri" panose="020F0502020204030204" pitchFamily="34" charset="0"/>
                <a:cs typeface="Calibri" panose="020F0502020204030204" pitchFamily="34" charset="0"/>
              </a:rPr>
              <a:t>Enable the parties to avoid litigation by agreeing a settlement before proceedings are commenced</a:t>
            </a:r>
          </a:p>
          <a:p>
            <a:pPr marL="503998" lvl="1">
              <a:lnSpc>
                <a:spcPct val="130000"/>
              </a:lnSpc>
              <a:spcBef>
                <a:spcPts val="600"/>
              </a:spcBef>
            </a:pPr>
            <a:r>
              <a:rPr lang="en-US" sz="2000" dirty="0">
                <a:ea typeface="Calibri" panose="020F0502020204030204" pitchFamily="34" charset="0"/>
                <a:cs typeface="Calibri" panose="020F0502020204030204" pitchFamily="34" charset="0"/>
              </a:rPr>
              <a:t>Support the just, proportionate and efficient management of proceedings where litigation cannot be avoided</a:t>
            </a:r>
          </a:p>
          <a:p>
            <a:pPr marL="503998" lvl="1">
              <a:lnSpc>
                <a:spcPct val="130000"/>
              </a:lnSpc>
              <a:spcBef>
                <a:spcPts val="600"/>
              </a:spcBef>
            </a:pPr>
            <a:r>
              <a:rPr lang="en-US" sz="2000" dirty="0">
                <a:ea typeface="Calibri" panose="020F0502020204030204" pitchFamily="34" charset="0"/>
                <a:cs typeface="Calibri" panose="020F0502020204030204" pitchFamily="34" charset="0"/>
              </a:rPr>
              <a:t>Promote the provision of medical or rehabilitation treatment and to address the needs of the claimant at the earliest possible opportunity.</a:t>
            </a:r>
          </a:p>
          <a:p>
            <a:pPr lvl="0">
              <a:lnSpc>
                <a:spcPct val="50000"/>
              </a:lnSpc>
              <a:spcBef>
                <a:spcPts val="400"/>
              </a:spcBef>
            </a:pPr>
            <a:endParaRPr lang="en-GB"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42EEC-01ED-0CFF-D5A0-E201670E5B2C}"/>
              </a:ext>
            </a:extLst>
          </p:cNvPr>
          <p:cNvSpPr txBox="1">
            <a:spLocks noGrp="1"/>
          </p:cNvSpPr>
          <p:nvPr>
            <p:ph type="title"/>
          </p:nvPr>
        </p:nvSpPr>
        <p:spPr>
          <a:xfrm>
            <a:off x="272485" y="211732"/>
            <a:ext cx="8596668" cy="1320800"/>
          </a:xfrm>
        </p:spPr>
        <p:txBody>
          <a:bodyPr/>
          <a:lstStyle/>
          <a:p>
            <a:pPr lvl="0"/>
            <a:r>
              <a:rPr lang="en-US" dirty="0"/>
              <a:t>Pre-Action Protocol for Personal Injury Claims - Process</a:t>
            </a:r>
            <a:endParaRPr lang="en-GB" dirty="0"/>
          </a:p>
        </p:txBody>
      </p:sp>
      <p:sp>
        <p:nvSpPr>
          <p:cNvPr id="3" name="Content Placeholder 2">
            <a:extLst>
              <a:ext uri="{FF2B5EF4-FFF2-40B4-BE49-F238E27FC236}">
                <a16:creationId xmlns:a16="http://schemas.microsoft.com/office/drawing/2014/main" id="{A0FEBA75-410F-2116-76AF-2AE06319C60F}"/>
              </a:ext>
            </a:extLst>
          </p:cNvPr>
          <p:cNvSpPr txBox="1">
            <a:spLocks noGrp="1"/>
          </p:cNvSpPr>
          <p:nvPr>
            <p:ph idx="1"/>
          </p:nvPr>
        </p:nvSpPr>
        <p:spPr>
          <a:xfrm>
            <a:off x="391147" y="1532532"/>
            <a:ext cx="9094879" cy="4721685"/>
          </a:xfrm>
        </p:spPr>
        <p:txBody>
          <a:bodyPr>
            <a:normAutofit/>
          </a:bodyPr>
          <a:lstStyle/>
          <a:p>
            <a:pPr lvl="0">
              <a:lnSpc>
                <a:spcPct val="90000"/>
              </a:lnSpc>
            </a:pPr>
            <a:r>
              <a:rPr lang="en-GB" sz="2400" dirty="0">
                <a:ea typeface="Calibri" panose="020F0502020204030204" pitchFamily="34" charset="0"/>
                <a:cs typeface="Calibri" panose="020F0502020204030204" pitchFamily="34" charset="0"/>
              </a:rPr>
              <a:t>A letter of claim is to be sent to the defendant. </a:t>
            </a:r>
          </a:p>
          <a:p>
            <a:pPr lvl="0">
              <a:lnSpc>
                <a:spcPct val="90000"/>
              </a:lnSpc>
            </a:pPr>
            <a:r>
              <a:rPr lang="en-GB" sz="2400" dirty="0">
                <a:ea typeface="Calibri" panose="020F0502020204030204" pitchFamily="34" charset="0"/>
                <a:cs typeface="Calibri" panose="020F0502020204030204" pitchFamily="34" charset="0"/>
              </a:rPr>
              <a:t>The defendant has to acknowledge the letter within 21 calendar days of date of posting the letter.</a:t>
            </a:r>
          </a:p>
          <a:p>
            <a:pPr lvl="0">
              <a:lnSpc>
                <a:spcPct val="90000"/>
              </a:lnSpc>
            </a:pPr>
            <a:r>
              <a:rPr lang="en-GB" sz="2400" dirty="0">
                <a:ea typeface="Calibri" panose="020F0502020204030204" pitchFamily="34" charset="0"/>
                <a:cs typeface="Calibri" panose="020F0502020204030204" pitchFamily="34" charset="0"/>
              </a:rPr>
              <a:t>When acknowledging the letter the defendant must also identify the insurer (if relevant).</a:t>
            </a:r>
          </a:p>
          <a:p>
            <a:pPr lvl="0">
              <a:lnSpc>
                <a:spcPct val="90000"/>
              </a:lnSpc>
            </a:pPr>
            <a:r>
              <a:rPr lang="en-GB" sz="2400" dirty="0">
                <a:ea typeface="Calibri" panose="020F0502020204030204" pitchFamily="34" charset="0"/>
                <a:cs typeface="Calibri" panose="020F0502020204030204" pitchFamily="34" charset="0"/>
              </a:rPr>
              <a:t>The defendant has 3 months from the acknowledgement to investigate and respond to the letter of claim. </a:t>
            </a:r>
          </a:p>
          <a:p>
            <a:pPr lvl="0">
              <a:lnSpc>
                <a:spcPct val="90000"/>
              </a:lnSpc>
            </a:pPr>
            <a:r>
              <a:rPr lang="en-GB" sz="2400" dirty="0">
                <a:ea typeface="Calibri" panose="020F0502020204030204" pitchFamily="34" charset="0"/>
                <a:cs typeface="Calibri" panose="020F0502020204030204" pitchFamily="34" charset="0"/>
              </a:rPr>
              <a:t>Any response must state whether liability is admitted or denied. If liability is denied reasons are to be given.</a:t>
            </a:r>
          </a:p>
          <a:p>
            <a:pPr lvl="0">
              <a:lnSpc>
                <a:spcPct val="90000"/>
              </a:lnSpc>
            </a:pPr>
            <a:r>
              <a:rPr lang="en-GB" sz="2400" dirty="0">
                <a:ea typeface="Calibri" panose="020F0502020204030204" pitchFamily="34" charset="0"/>
                <a:cs typeface="Calibri" panose="020F0502020204030204" pitchFamily="34" charset="0"/>
              </a:rPr>
              <a:t>Any material documents are to be disclosed by the defendant if liability denied.</a:t>
            </a:r>
          </a:p>
          <a:p>
            <a:pPr lvl="0">
              <a:lnSpc>
                <a:spcPct val="90000"/>
              </a:lnSpc>
            </a:pPr>
            <a:endParaRPr lang="en-GB" sz="1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5B034-AA75-107A-3BBE-C2F1CE39C1D3}"/>
              </a:ext>
            </a:extLst>
          </p:cNvPr>
          <p:cNvSpPr txBox="1">
            <a:spLocks noGrp="1"/>
          </p:cNvSpPr>
          <p:nvPr>
            <p:ph type="title"/>
          </p:nvPr>
        </p:nvSpPr>
        <p:spPr>
          <a:xfrm>
            <a:off x="356247" y="267573"/>
            <a:ext cx="8596668" cy="1320800"/>
          </a:xfrm>
        </p:spPr>
        <p:txBody>
          <a:bodyPr/>
          <a:lstStyle/>
          <a:p>
            <a:pPr lvl="0"/>
            <a:r>
              <a:rPr lang="en-US" dirty="0"/>
              <a:t>Pre-Action Protocol for Personal Injury Claims </a:t>
            </a:r>
            <a:r>
              <a:rPr lang="en-GB" dirty="0"/>
              <a:t>– Medical Experts</a:t>
            </a:r>
          </a:p>
        </p:txBody>
      </p:sp>
      <p:sp>
        <p:nvSpPr>
          <p:cNvPr id="3" name="Content Placeholder 2">
            <a:extLst>
              <a:ext uri="{FF2B5EF4-FFF2-40B4-BE49-F238E27FC236}">
                <a16:creationId xmlns:a16="http://schemas.microsoft.com/office/drawing/2014/main" id="{BC493677-948D-57F3-5B0C-AB98E7FD4ED3}"/>
              </a:ext>
            </a:extLst>
          </p:cNvPr>
          <p:cNvSpPr txBox="1">
            <a:spLocks noGrp="1"/>
          </p:cNvSpPr>
          <p:nvPr>
            <p:ph idx="1"/>
          </p:nvPr>
        </p:nvSpPr>
        <p:spPr>
          <a:xfrm>
            <a:off x="356247" y="1588373"/>
            <a:ext cx="8596668" cy="3880773"/>
          </a:xfrm>
        </p:spPr>
        <p:txBody>
          <a:bodyPr>
            <a:normAutofit fontScale="92500"/>
          </a:bodyPr>
          <a:lstStyle/>
          <a:p>
            <a:pPr lvl="0"/>
            <a:r>
              <a:rPr lang="en-GB" sz="2400" dirty="0">
                <a:ea typeface="Calibri" panose="020F0502020204030204" pitchFamily="34" charset="0"/>
                <a:cs typeface="Calibri" panose="020F0502020204030204" pitchFamily="34" charset="0"/>
              </a:rPr>
              <a:t>Save for multi-track claims, joint selection of experts is encouraged.</a:t>
            </a:r>
          </a:p>
          <a:p>
            <a:pPr lvl="0"/>
            <a:r>
              <a:rPr lang="en-GB" sz="2400" dirty="0">
                <a:ea typeface="Calibri" panose="020F0502020204030204" pitchFamily="34" charset="0"/>
                <a:cs typeface="Calibri" panose="020F0502020204030204" pitchFamily="34" charset="0"/>
              </a:rPr>
              <a:t>Instructing party gives list of proposed experts to opponent, who within 14 days may raise any objections.</a:t>
            </a:r>
          </a:p>
          <a:p>
            <a:pPr lvl="0"/>
            <a:r>
              <a:rPr lang="en-GB" sz="2400" dirty="0">
                <a:ea typeface="Calibri" panose="020F0502020204030204" pitchFamily="34" charset="0"/>
                <a:cs typeface="Calibri" panose="020F0502020204030204" pitchFamily="34" charset="0"/>
              </a:rPr>
              <a:t>If no agreement is reached, each party can nominate their own expert, but there is potential costs sanctions should either party have acted unreasonably. </a:t>
            </a:r>
          </a:p>
          <a:p>
            <a:pPr lvl="0"/>
            <a:r>
              <a:rPr lang="en-GB" sz="2400" dirty="0">
                <a:ea typeface="Calibri" panose="020F0502020204030204" pitchFamily="34" charset="0"/>
                <a:cs typeface="Calibri" panose="020F0502020204030204" pitchFamily="34" charset="0"/>
              </a:rPr>
              <a:t>If no objections are raised, the non instructing party (usually the defendant) is generally not entitled to their own expert, but they can submit written questions to the expert. </a:t>
            </a:r>
          </a:p>
          <a:p>
            <a:pPr lvl="0"/>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EBD92-B773-9409-3260-A19BF7D94C5C}"/>
              </a:ext>
            </a:extLst>
          </p:cNvPr>
          <p:cNvSpPr txBox="1">
            <a:spLocks noGrp="1"/>
          </p:cNvSpPr>
          <p:nvPr>
            <p:ph type="title"/>
          </p:nvPr>
        </p:nvSpPr>
        <p:spPr>
          <a:xfrm>
            <a:off x="160803" y="156238"/>
            <a:ext cx="8596668" cy="820983"/>
          </a:xfrm>
        </p:spPr>
        <p:txBody>
          <a:bodyPr/>
          <a:lstStyle/>
          <a:p>
            <a:pPr lvl="0"/>
            <a:r>
              <a:rPr lang="en-GB" dirty="0"/>
              <a:t>			The Personal Injury Portal</a:t>
            </a:r>
          </a:p>
        </p:txBody>
      </p:sp>
      <p:sp>
        <p:nvSpPr>
          <p:cNvPr id="3" name="Content Placeholder 2">
            <a:extLst>
              <a:ext uri="{FF2B5EF4-FFF2-40B4-BE49-F238E27FC236}">
                <a16:creationId xmlns:a16="http://schemas.microsoft.com/office/drawing/2014/main" id="{76DE9239-482D-77CA-407F-3EBCA936E5ED}"/>
              </a:ext>
            </a:extLst>
          </p:cNvPr>
          <p:cNvSpPr txBox="1">
            <a:spLocks noGrp="1"/>
          </p:cNvSpPr>
          <p:nvPr>
            <p:ph idx="1"/>
          </p:nvPr>
        </p:nvSpPr>
        <p:spPr>
          <a:xfrm>
            <a:off x="286444" y="977221"/>
            <a:ext cx="9234483" cy="5535261"/>
          </a:xfrm>
        </p:spPr>
        <p:txBody>
          <a:bodyPr>
            <a:normAutofit fontScale="92500" lnSpcReduction="20000"/>
          </a:bodyPr>
          <a:lstStyle/>
          <a:p>
            <a:pPr lvl="0"/>
            <a:r>
              <a:rPr lang="en-GB" sz="2400" dirty="0"/>
              <a:t>The portal is used in RTAs, employer liability claims and public liability claims, up to £25,000. </a:t>
            </a:r>
          </a:p>
          <a:p>
            <a:pPr lvl="0"/>
            <a:r>
              <a:rPr lang="en-GB" sz="2400" dirty="0"/>
              <a:t>The portal is pre-action and claims/ pre-action is commenced online via the portal website.</a:t>
            </a:r>
          </a:p>
          <a:p>
            <a:pPr marL="0" lvl="0" indent="0">
              <a:buNone/>
            </a:pPr>
            <a:endParaRPr lang="en-GB" sz="2400" dirty="0"/>
          </a:p>
          <a:p>
            <a:pPr lvl="0"/>
            <a:r>
              <a:rPr lang="en-GB" sz="2400" dirty="0"/>
              <a:t>The relevant pre-action protocols are:</a:t>
            </a:r>
          </a:p>
          <a:p>
            <a:pPr lvl="1">
              <a:spcBef>
                <a:spcPts val="600"/>
              </a:spcBef>
            </a:pPr>
            <a:r>
              <a:rPr lang="en-GB" sz="2400" dirty="0"/>
              <a:t>Pre- Action Protocol for Low Value Personal Injury Claims in Road Traffic Accidents</a:t>
            </a:r>
          </a:p>
          <a:p>
            <a:pPr lvl="1">
              <a:spcBef>
                <a:spcPts val="600"/>
              </a:spcBef>
            </a:pPr>
            <a:r>
              <a:rPr lang="en-GB" sz="2400" dirty="0"/>
              <a:t>Pre- Action Protocol for Low Value Personal Injury (Employers’ Liability and Public Liability) Claims</a:t>
            </a:r>
          </a:p>
          <a:p>
            <a:pPr marL="457200" lvl="1" indent="0">
              <a:spcBef>
                <a:spcPts val="600"/>
              </a:spcBef>
              <a:buNone/>
            </a:pPr>
            <a:endParaRPr lang="en-GB" sz="2400" dirty="0"/>
          </a:p>
          <a:p>
            <a:pPr lvl="0"/>
            <a:r>
              <a:rPr lang="en-GB" sz="2400" dirty="0"/>
              <a:t>Limited fixed costs are recoverable should the claim settle in the portal.</a:t>
            </a:r>
          </a:p>
          <a:p>
            <a:pPr marL="0" lvl="0" indent="0">
              <a:buNone/>
            </a:pPr>
            <a:endParaRPr lang="en-GB" sz="2400" dirty="0"/>
          </a:p>
          <a:p>
            <a:pPr lvl="0"/>
            <a:r>
              <a:rPr lang="en-GB" sz="2400" dirty="0">
                <a:hlinkClick r:id="rId2">
                  <a:extLst>
                    <a:ext uri="{A12FA001-AC4F-418D-AE19-62706E023703}">
                      <ahyp:hlinkClr xmlns:ahyp="http://schemas.microsoft.com/office/drawing/2018/hyperlinkcolor" val="tx"/>
                    </a:ext>
                  </a:extLst>
                </a:hlinkClick>
              </a:rPr>
              <a:t>https://www.claimsportal.org.uk/about/protocols/</a:t>
            </a:r>
            <a:r>
              <a:rPr lang="en-GB" sz="2400"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6153D-B88D-BB5C-D7DA-57E860B3B7CD}"/>
              </a:ext>
            </a:extLst>
          </p:cNvPr>
          <p:cNvSpPr>
            <a:spLocks noGrp="1"/>
          </p:cNvSpPr>
          <p:nvPr>
            <p:ph type="title"/>
          </p:nvPr>
        </p:nvSpPr>
        <p:spPr>
          <a:xfrm>
            <a:off x="474910" y="156238"/>
            <a:ext cx="9611412" cy="1320800"/>
          </a:xfrm>
        </p:spPr>
        <p:txBody>
          <a:bodyPr>
            <a:noAutofit/>
          </a:bodyPr>
          <a:lstStyle/>
          <a:p>
            <a:r>
              <a:rPr lang="en-US" sz="2800" b="1" i="0" dirty="0">
                <a:solidFill>
                  <a:srgbClr val="003E5A"/>
                </a:solidFill>
                <a:effectLst/>
                <a:latin typeface="Inter"/>
              </a:rPr>
              <a:t>The Pre-Action Protocol for Low Value Personal Injury Claims in Road Traffic Accidents from 31 July 2013 (“the RTA Protocol”)</a:t>
            </a:r>
            <a:endParaRPr lang="en-GB" sz="2800" dirty="0"/>
          </a:p>
        </p:txBody>
      </p:sp>
      <p:sp>
        <p:nvSpPr>
          <p:cNvPr id="3" name="Content Placeholder 2">
            <a:extLst>
              <a:ext uri="{FF2B5EF4-FFF2-40B4-BE49-F238E27FC236}">
                <a16:creationId xmlns:a16="http://schemas.microsoft.com/office/drawing/2014/main" id="{7B130D90-D358-895E-02D5-165E054F0C01}"/>
              </a:ext>
            </a:extLst>
          </p:cNvPr>
          <p:cNvSpPr>
            <a:spLocks noGrp="1"/>
          </p:cNvSpPr>
          <p:nvPr>
            <p:ph idx="1"/>
          </p:nvPr>
        </p:nvSpPr>
        <p:spPr>
          <a:xfrm>
            <a:off x="328325" y="1225248"/>
            <a:ext cx="9611412" cy="5336577"/>
          </a:xfrm>
        </p:spPr>
        <p:txBody>
          <a:bodyPr>
            <a:normAutofit fontScale="92500" lnSpcReduction="10000"/>
          </a:bodyPr>
          <a:lstStyle/>
          <a:p>
            <a:pPr algn="l" fontAlgn="base"/>
            <a:r>
              <a:rPr lang="en-US" b="0" i="0" dirty="0">
                <a:solidFill>
                  <a:srgbClr val="000000"/>
                </a:solidFill>
                <a:effectLst/>
                <a:latin typeface="Inter"/>
              </a:rPr>
              <a:t>The</a:t>
            </a:r>
            <a:r>
              <a:rPr lang="en-US" b="1" i="0" dirty="0">
                <a:solidFill>
                  <a:srgbClr val="000000"/>
                </a:solidFill>
                <a:effectLst/>
                <a:latin typeface="inherit"/>
              </a:rPr>
              <a:t> RTA Protocol</a:t>
            </a:r>
            <a:r>
              <a:rPr lang="en-US" b="0" i="0" dirty="0">
                <a:solidFill>
                  <a:srgbClr val="000000"/>
                </a:solidFill>
                <a:effectLst/>
                <a:latin typeface="Inter"/>
              </a:rPr>
              <a:t> is for claims where:</a:t>
            </a:r>
          </a:p>
          <a:p>
            <a:pPr algn="l" fontAlgn="base">
              <a:buFont typeface="Arial" panose="020B0604020202020204" pitchFamily="34" charset="0"/>
              <a:buChar char="•"/>
            </a:pPr>
            <a:r>
              <a:rPr lang="en-US" b="0" i="0" dirty="0">
                <a:solidFill>
                  <a:srgbClr val="000000"/>
                </a:solidFill>
                <a:effectLst/>
                <a:latin typeface="inherit"/>
              </a:rPr>
              <a:t>The claim is for damages arising from a road traffic accident;</a:t>
            </a:r>
          </a:p>
          <a:p>
            <a:pPr algn="l" fontAlgn="base">
              <a:buFont typeface="Arial" panose="020B0604020202020204" pitchFamily="34" charset="0"/>
              <a:buChar char="•"/>
            </a:pPr>
            <a:r>
              <a:rPr lang="en-US" b="0" i="0" dirty="0">
                <a:solidFill>
                  <a:srgbClr val="000000"/>
                </a:solidFill>
                <a:effectLst/>
                <a:latin typeface="inherit"/>
              </a:rPr>
              <a:t>The claim includes damages in respect of personal injury;</a:t>
            </a:r>
          </a:p>
          <a:p>
            <a:pPr algn="l" fontAlgn="base">
              <a:buFont typeface="Arial" panose="020B0604020202020204" pitchFamily="34" charset="0"/>
              <a:buChar char="•"/>
            </a:pPr>
            <a:r>
              <a:rPr lang="en-US" b="0" i="0" dirty="0">
                <a:solidFill>
                  <a:srgbClr val="000000"/>
                </a:solidFill>
                <a:effectLst/>
                <a:latin typeface="inherit"/>
              </a:rPr>
              <a:t>The claimant values the claim at no more than £25,000 (for accidents occurring on or after 31 July 2013); and</a:t>
            </a:r>
          </a:p>
          <a:p>
            <a:pPr algn="l" fontAlgn="base">
              <a:buFont typeface="Arial" panose="020B0604020202020204" pitchFamily="34" charset="0"/>
              <a:buChar char="•"/>
            </a:pPr>
            <a:r>
              <a:rPr lang="en-US" b="0" i="0" dirty="0">
                <a:solidFill>
                  <a:srgbClr val="000000"/>
                </a:solidFill>
                <a:effectLst/>
                <a:latin typeface="inherit"/>
              </a:rPr>
              <a:t>if proceedings were started the small claims track would not be the normal track for that claim.</a:t>
            </a:r>
          </a:p>
          <a:p>
            <a:pPr algn="l" fontAlgn="base"/>
            <a:r>
              <a:rPr lang="en-US" b="0" i="0" dirty="0">
                <a:solidFill>
                  <a:srgbClr val="000000"/>
                </a:solidFill>
                <a:effectLst/>
                <a:latin typeface="Inter"/>
              </a:rPr>
              <a:t>The </a:t>
            </a:r>
            <a:r>
              <a:rPr lang="en-US" b="1" i="0" dirty="0">
                <a:solidFill>
                  <a:srgbClr val="000000"/>
                </a:solidFill>
                <a:effectLst/>
                <a:latin typeface="inherit"/>
              </a:rPr>
              <a:t>RTA protocol </a:t>
            </a:r>
            <a:r>
              <a:rPr lang="en-US" b="0" i="0" dirty="0">
                <a:solidFill>
                  <a:srgbClr val="000000"/>
                </a:solidFill>
                <a:effectLst/>
                <a:latin typeface="Inter"/>
              </a:rPr>
              <a:t>seeks to achieve its objectives in a number of ways:</a:t>
            </a:r>
          </a:p>
          <a:p>
            <a:pPr algn="l" fontAlgn="base">
              <a:buFont typeface="Arial" panose="020B0604020202020204" pitchFamily="34" charset="0"/>
              <a:buChar char="•"/>
            </a:pPr>
            <a:r>
              <a:rPr lang="en-US" b="0" i="0" dirty="0">
                <a:solidFill>
                  <a:srgbClr val="000000"/>
                </a:solidFill>
                <a:effectLst/>
                <a:latin typeface="inherit"/>
              </a:rPr>
              <a:t>By setting out a clear and rigid timetable which all the parties must follow to ensure the matter comes to an early conclusion. This prevents cases from drifting, or even grinding to a halt, which is what occurred in the past. It ensures that defendants, who may benefit from delays in paying out settlements, can no longer do so and it keeps the pressure on lawyers to press the case forward.</a:t>
            </a:r>
          </a:p>
          <a:p>
            <a:pPr algn="l" fontAlgn="base">
              <a:buFont typeface="Arial" panose="020B0604020202020204" pitchFamily="34" charset="0"/>
              <a:buChar char="•"/>
            </a:pPr>
            <a:r>
              <a:rPr lang="en-US" b="0" i="0" dirty="0">
                <a:solidFill>
                  <a:srgbClr val="000000"/>
                </a:solidFill>
                <a:effectLst/>
                <a:latin typeface="inherit"/>
              </a:rPr>
              <a:t>Fixed costs are a feature of the scheme. This limits the costs which lawyers may recover from opponents for each step in the proceedings, and also avoids disputes about those costs.</a:t>
            </a:r>
          </a:p>
          <a:p>
            <a:pPr algn="l" fontAlgn="base">
              <a:buFont typeface="Arial" panose="020B0604020202020204" pitchFamily="34" charset="0"/>
              <a:buChar char="•"/>
            </a:pPr>
            <a:r>
              <a:rPr lang="en-US" b="0" i="0" dirty="0">
                <a:solidFill>
                  <a:srgbClr val="000000"/>
                </a:solidFill>
                <a:effectLst/>
                <a:latin typeface="inherit"/>
              </a:rPr>
              <a:t>The whole process is conducted by the claimant and defendant representatives (usually, the claimant’s solicitor and the defendant’s insurer) through a purpose-made electronic portal, which is financed by the insurance industry. The following link is where the portal can be found at the following link: </a:t>
            </a:r>
            <a:r>
              <a:rPr lang="en-US" b="0" i="0" dirty="0">
                <a:solidFill>
                  <a:srgbClr val="000000"/>
                </a:solidFill>
                <a:effectLst/>
                <a:latin typeface="inherit"/>
                <a:hlinkClick r:id="rId2"/>
              </a:rPr>
              <a:t>Claims Portal Protocols(opens in a new tab)</a:t>
            </a:r>
            <a:r>
              <a:rPr lang="en-US" b="0" i="0" dirty="0">
                <a:solidFill>
                  <a:srgbClr val="000000"/>
                </a:solidFill>
                <a:effectLst/>
                <a:latin typeface="inherit"/>
              </a:rPr>
              <a:t>.</a:t>
            </a:r>
          </a:p>
          <a:p>
            <a:endParaRPr lang="en-GB" dirty="0"/>
          </a:p>
        </p:txBody>
      </p:sp>
    </p:spTree>
    <p:extLst>
      <p:ext uri="{BB962C8B-B14F-4D97-AF65-F5344CB8AC3E}">
        <p14:creationId xmlns:p14="http://schemas.microsoft.com/office/powerpoint/2010/main" val="2374955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4A9C2-C8A8-51B4-4592-2D46E3FD3F4B}"/>
              </a:ext>
            </a:extLst>
          </p:cNvPr>
          <p:cNvSpPr>
            <a:spLocks noGrp="1"/>
          </p:cNvSpPr>
          <p:nvPr>
            <p:ph type="title"/>
          </p:nvPr>
        </p:nvSpPr>
        <p:spPr>
          <a:xfrm>
            <a:off x="356247" y="156238"/>
            <a:ext cx="10120962" cy="1320800"/>
          </a:xfrm>
        </p:spPr>
        <p:txBody>
          <a:bodyPr>
            <a:normAutofit/>
          </a:bodyPr>
          <a:lstStyle/>
          <a:p>
            <a:r>
              <a:rPr lang="en-US" sz="3600" b="1" i="0" dirty="0">
                <a:solidFill>
                  <a:srgbClr val="003E5A"/>
                </a:solidFill>
                <a:effectLst/>
                <a:latin typeface="Inter"/>
              </a:rPr>
              <a:t>The RTA Protocol – The 3 Stages</a:t>
            </a:r>
            <a:br>
              <a:rPr lang="en-US" sz="3600" b="1" i="0" dirty="0">
                <a:solidFill>
                  <a:srgbClr val="003E5A"/>
                </a:solidFill>
                <a:effectLst/>
                <a:latin typeface="Inter"/>
              </a:rPr>
            </a:br>
            <a:r>
              <a:rPr lang="en-US" sz="3600" b="1" i="0" dirty="0">
                <a:solidFill>
                  <a:srgbClr val="003E5A"/>
                </a:solidFill>
                <a:effectLst/>
                <a:latin typeface="Inter"/>
              </a:rPr>
              <a:t>Stage 1 (Pre-litigation)</a:t>
            </a:r>
            <a:endParaRPr lang="en-GB" dirty="0"/>
          </a:p>
        </p:txBody>
      </p:sp>
      <p:sp>
        <p:nvSpPr>
          <p:cNvPr id="3" name="Content Placeholder 2">
            <a:extLst>
              <a:ext uri="{FF2B5EF4-FFF2-40B4-BE49-F238E27FC236}">
                <a16:creationId xmlns:a16="http://schemas.microsoft.com/office/drawing/2014/main" id="{C713389B-AA85-0932-A9A5-18E02B13CC55}"/>
              </a:ext>
            </a:extLst>
          </p:cNvPr>
          <p:cNvSpPr>
            <a:spLocks noGrp="1"/>
          </p:cNvSpPr>
          <p:nvPr>
            <p:ph idx="1"/>
          </p:nvPr>
        </p:nvSpPr>
        <p:spPr>
          <a:xfrm>
            <a:off x="356246" y="1477038"/>
            <a:ext cx="9805671" cy="5224724"/>
          </a:xfrm>
        </p:spPr>
        <p:txBody>
          <a:bodyPr>
            <a:normAutofit/>
          </a:bodyPr>
          <a:lstStyle/>
          <a:p>
            <a:pPr marL="0" indent="0" algn="l" fontAlgn="base" latinLnBrk="0">
              <a:buNone/>
            </a:pPr>
            <a:r>
              <a:rPr lang="en-US" sz="2000" b="1" i="0" dirty="0">
                <a:solidFill>
                  <a:srgbClr val="000000"/>
                </a:solidFill>
                <a:effectLst/>
              </a:rPr>
              <a:t>Stage 1</a:t>
            </a:r>
            <a:r>
              <a:rPr lang="en-US" sz="2000" b="0" i="0" dirty="0">
                <a:solidFill>
                  <a:srgbClr val="000000"/>
                </a:solidFill>
                <a:effectLst/>
              </a:rPr>
              <a:t> provides for early notification of a claim to the defendant and their insurer. Information is exchanged electronically.</a:t>
            </a:r>
          </a:p>
          <a:p>
            <a:pPr algn="l" fontAlgn="base" latinLnBrk="0">
              <a:buFont typeface="+mj-lt"/>
              <a:buAutoNum type="arabicPeriod"/>
            </a:pPr>
            <a:r>
              <a:rPr lang="en-US" sz="2000" b="0" i="0" dirty="0">
                <a:solidFill>
                  <a:srgbClr val="000000"/>
                </a:solidFill>
                <a:effectLst/>
              </a:rPr>
              <a:t>The claimant’s representatives must carry out a search on the Claims and Underwriting Exchange (CUE) website or an equivalent search system for defendants. This requirement is designed to reduce the risk of fraud.</a:t>
            </a:r>
          </a:p>
          <a:p>
            <a:pPr algn="l" fontAlgn="base" latinLnBrk="0">
              <a:buFont typeface="+mj-lt"/>
              <a:buAutoNum type="arabicPeriod"/>
            </a:pPr>
            <a:r>
              <a:rPr lang="en-US" sz="2000" b="0" i="0" dirty="0">
                <a:solidFill>
                  <a:srgbClr val="000000"/>
                </a:solidFill>
                <a:effectLst/>
              </a:rPr>
              <a:t>To notify the defendant insurer of the claim, the claimant’s representative completes the Claim Notification Form (CNF, Form </a:t>
            </a:r>
            <a:r>
              <a:rPr lang="en-US" sz="2000" b="1" i="0" dirty="0">
                <a:solidFill>
                  <a:srgbClr val="000000"/>
                </a:solidFill>
                <a:effectLst/>
              </a:rPr>
              <a:t>RTA1</a:t>
            </a:r>
            <a:r>
              <a:rPr lang="en-US" sz="2000" b="0" i="0" dirty="0">
                <a:solidFill>
                  <a:srgbClr val="000000"/>
                </a:solidFill>
                <a:effectLst/>
              </a:rPr>
              <a:t>). This provides full information on the circumstances of the accident, damages (if any) claimed for the vehicle and injuries (if any) suffered.</a:t>
            </a:r>
          </a:p>
          <a:p>
            <a:pPr algn="l" fontAlgn="base" latinLnBrk="0">
              <a:buFont typeface="+mj-lt"/>
              <a:buAutoNum type="arabicPeriod"/>
            </a:pPr>
            <a:r>
              <a:rPr lang="en-US" sz="2000" b="0" i="0" dirty="0">
                <a:solidFill>
                  <a:srgbClr val="000000"/>
                </a:solidFill>
                <a:effectLst/>
              </a:rPr>
              <a:t>RTA1 is sent electronically to the defendant insurer and by first class post to the defendant.</a:t>
            </a:r>
          </a:p>
          <a:p>
            <a:pPr algn="l" fontAlgn="base" latinLnBrk="0">
              <a:buFont typeface="+mj-lt"/>
              <a:buAutoNum type="arabicPeriod"/>
            </a:pPr>
            <a:r>
              <a:rPr lang="en-US" sz="2000" b="0" i="0" dirty="0">
                <a:solidFill>
                  <a:srgbClr val="000000"/>
                </a:solidFill>
                <a:effectLst/>
              </a:rPr>
              <a:t>The insurer must send an electronic acknowledgment the next business day after receipt of RTA1 and provide a response to liability within 15 business days.</a:t>
            </a:r>
          </a:p>
          <a:p>
            <a:pPr algn="l" fontAlgn="base" latinLnBrk="0"/>
            <a:r>
              <a:rPr lang="en-US" sz="2000" b="0" i="0" dirty="0">
                <a:solidFill>
                  <a:srgbClr val="000000"/>
                </a:solidFill>
                <a:effectLst/>
              </a:rPr>
              <a:t>An admission of liability is required for the claim to remain in the </a:t>
            </a:r>
            <a:r>
              <a:rPr lang="en-US" sz="2000" b="1" i="0" dirty="0">
                <a:solidFill>
                  <a:srgbClr val="000000"/>
                </a:solidFill>
                <a:effectLst/>
              </a:rPr>
              <a:t>RTA Protocol</a:t>
            </a:r>
            <a:r>
              <a:rPr lang="en-US" sz="2000" b="0" i="0" dirty="0">
                <a:solidFill>
                  <a:srgbClr val="000000"/>
                </a:solidFill>
                <a:effectLst/>
              </a:rPr>
              <a:t>.</a:t>
            </a:r>
          </a:p>
          <a:p>
            <a:endParaRPr lang="en-GB" dirty="0"/>
          </a:p>
        </p:txBody>
      </p:sp>
    </p:spTree>
    <p:extLst>
      <p:ext uri="{BB962C8B-B14F-4D97-AF65-F5344CB8AC3E}">
        <p14:creationId xmlns:p14="http://schemas.microsoft.com/office/powerpoint/2010/main" val="620301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6BB0F-F4C7-4A86-30D1-1A39B56B1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280C8-FE33-2B6D-6FF2-2659D47C51CA}"/>
              </a:ext>
            </a:extLst>
          </p:cNvPr>
          <p:cNvSpPr>
            <a:spLocks noGrp="1"/>
          </p:cNvSpPr>
          <p:nvPr>
            <p:ph type="title"/>
          </p:nvPr>
        </p:nvSpPr>
        <p:spPr>
          <a:xfrm>
            <a:off x="356247" y="156238"/>
            <a:ext cx="10120962" cy="1320800"/>
          </a:xfrm>
        </p:spPr>
        <p:txBody>
          <a:bodyPr>
            <a:normAutofit/>
          </a:bodyPr>
          <a:lstStyle/>
          <a:p>
            <a:r>
              <a:rPr lang="en-US" sz="3600" b="1" i="0" dirty="0">
                <a:solidFill>
                  <a:srgbClr val="003E5A"/>
                </a:solidFill>
                <a:effectLst/>
                <a:latin typeface="Inter"/>
              </a:rPr>
              <a:t>The RTA Protocol – The 3 Stages</a:t>
            </a:r>
            <a:br>
              <a:rPr lang="en-US" sz="3600" b="1" i="0" dirty="0">
                <a:solidFill>
                  <a:srgbClr val="003E5A"/>
                </a:solidFill>
                <a:effectLst/>
                <a:latin typeface="Inter"/>
              </a:rPr>
            </a:br>
            <a:r>
              <a:rPr lang="en-US" sz="3600" b="1" i="0" dirty="0">
                <a:solidFill>
                  <a:srgbClr val="003E5A"/>
                </a:solidFill>
                <a:effectLst/>
                <a:latin typeface="Inter"/>
              </a:rPr>
              <a:t>Stage 2 (Pre-litigation)</a:t>
            </a:r>
            <a:endParaRPr lang="en-GB" dirty="0"/>
          </a:p>
        </p:txBody>
      </p:sp>
      <p:sp>
        <p:nvSpPr>
          <p:cNvPr id="3" name="Content Placeholder 2">
            <a:extLst>
              <a:ext uri="{FF2B5EF4-FFF2-40B4-BE49-F238E27FC236}">
                <a16:creationId xmlns:a16="http://schemas.microsoft.com/office/drawing/2014/main" id="{91B94AEA-DBFC-BDE7-48C5-D0C9A8C5E5AB}"/>
              </a:ext>
            </a:extLst>
          </p:cNvPr>
          <p:cNvSpPr>
            <a:spLocks noGrp="1"/>
          </p:cNvSpPr>
          <p:nvPr>
            <p:ph idx="1"/>
          </p:nvPr>
        </p:nvSpPr>
        <p:spPr>
          <a:xfrm>
            <a:off x="356248" y="1477037"/>
            <a:ext cx="9696402" cy="5027279"/>
          </a:xfrm>
        </p:spPr>
        <p:txBody>
          <a:bodyPr>
            <a:normAutofit/>
          </a:bodyPr>
          <a:lstStyle/>
          <a:p>
            <a:pPr algn="l" fontAlgn="base" latinLnBrk="0"/>
            <a:r>
              <a:rPr lang="en-US" b="0" i="0" dirty="0">
                <a:solidFill>
                  <a:srgbClr val="000000"/>
                </a:solidFill>
                <a:effectLst/>
                <a:latin typeface="inherit"/>
              </a:rPr>
              <a:t>Stage 2 covers obtaining and service of medical evidence, offers to settle and negotiation. Most claims will settle during Stage 2 and the claimant is then paid quickly.</a:t>
            </a:r>
          </a:p>
          <a:p>
            <a:pPr algn="l" fontAlgn="base" latinLnBrk="0">
              <a:buFont typeface="+mj-lt"/>
              <a:buAutoNum type="arabicPeriod"/>
            </a:pPr>
            <a:r>
              <a:rPr lang="en-US" b="0" i="0" dirty="0">
                <a:solidFill>
                  <a:srgbClr val="000000"/>
                </a:solidFill>
                <a:effectLst/>
                <a:latin typeface="inherit"/>
              </a:rPr>
              <a:t>If the insurer admits liability, the amount of the damages will be determined.</a:t>
            </a:r>
          </a:p>
          <a:p>
            <a:pPr algn="l" fontAlgn="base" latinLnBrk="0">
              <a:buFont typeface="+mj-lt"/>
              <a:buAutoNum type="arabicPeriod"/>
            </a:pPr>
            <a:r>
              <a:rPr lang="en-US" b="0" i="0" dirty="0">
                <a:solidFill>
                  <a:srgbClr val="000000"/>
                </a:solidFill>
                <a:effectLst/>
                <a:latin typeface="inherit"/>
              </a:rPr>
              <a:t>The claimant’s solicitor will obtain a medical report (Form </a:t>
            </a:r>
            <a:r>
              <a:rPr lang="en-US" b="1" i="0" dirty="0">
                <a:solidFill>
                  <a:srgbClr val="000000"/>
                </a:solidFill>
                <a:effectLst/>
                <a:latin typeface="inherit"/>
              </a:rPr>
              <a:t>RTA3</a:t>
            </a:r>
            <a:r>
              <a:rPr lang="en-US" b="0" i="0" dirty="0">
                <a:solidFill>
                  <a:srgbClr val="000000"/>
                </a:solidFill>
                <a:effectLst/>
                <a:latin typeface="inherit"/>
              </a:rPr>
              <a:t>). Note that for soft tissue injury claims such as whiplash, the claimant’s representative must instruct a medical expert from a not-for-profit company, </a:t>
            </a:r>
            <a:r>
              <a:rPr lang="en-US" b="0" i="0" dirty="0" err="1">
                <a:solidFill>
                  <a:srgbClr val="000000"/>
                </a:solidFill>
                <a:effectLst/>
                <a:latin typeface="inherit"/>
              </a:rPr>
              <a:t>MedCo</a:t>
            </a:r>
            <a:r>
              <a:rPr lang="en-US" b="0" i="0" dirty="0">
                <a:solidFill>
                  <a:srgbClr val="000000"/>
                </a:solidFill>
                <a:effectLst/>
                <a:latin typeface="inherit"/>
              </a:rPr>
              <a:t> Registration Solutions (</a:t>
            </a:r>
            <a:r>
              <a:rPr lang="en-US" b="0" i="0" dirty="0" err="1">
                <a:solidFill>
                  <a:srgbClr val="000000"/>
                </a:solidFill>
                <a:effectLst/>
                <a:latin typeface="inherit"/>
              </a:rPr>
              <a:t>MedCo</a:t>
            </a:r>
            <a:r>
              <a:rPr lang="en-US" b="0" i="0" dirty="0">
                <a:solidFill>
                  <a:srgbClr val="000000"/>
                </a:solidFill>
                <a:effectLst/>
                <a:latin typeface="inherit"/>
              </a:rPr>
              <a:t>). This is to ensure the independence of any such reports.</a:t>
            </a:r>
          </a:p>
          <a:p>
            <a:pPr algn="l" fontAlgn="base" latinLnBrk="0">
              <a:buFont typeface="+mj-lt"/>
              <a:buAutoNum type="arabicPeriod"/>
            </a:pPr>
            <a:r>
              <a:rPr lang="en-US" b="0" i="0" dirty="0">
                <a:solidFill>
                  <a:srgbClr val="000000"/>
                </a:solidFill>
                <a:effectLst/>
                <a:latin typeface="inherit"/>
              </a:rPr>
              <a:t>The claimant’s solicitor will then complete a Stage 2 settlement pack (Form </a:t>
            </a:r>
            <a:r>
              <a:rPr lang="en-US" b="1" i="0" dirty="0">
                <a:solidFill>
                  <a:srgbClr val="000000"/>
                </a:solidFill>
                <a:effectLst/>
                <a:latin typeface="inherit"/>
              </a:rPr>
              <a:t>RTA5</a:t>
            </a:r>
            <a:r>
              <a:rPr lang="en-US" b="0" i="0" dirty="0">
                <a:solidFill>
                  <a:srgbClr val="000000"/>
                </a:solidFill>
                <a:effectLst/>
                <a:latin typeface="inherit"/>
              </a:rPr>
              <a:t>), which will be sent to the insurer. This includes the medical report, a schedule of damages (losses and expenses) and an offer to settle.</a:t>
            </a:r>
          </a:p>
          <a:p>
            <a:pPr algn="l" fontAlgn="base" latinLnBrk="0">
              <a:buFont typeface="+mj-lt"/>
              <a:buAutoNum type="arabicPeriod"/>
            </a:pPr>
            <a:r>
              <a:rPr lang="en-US" b="0" i="0" dirty="0">
                <a:solidFill>
                  <a:srgbClr val="000000"/>
                </a:solidFill>
                <a:effectLst/>
                <a:latin typeface="inherit"/>
              </a:rPr>
              <a:t>The insurer has 15 business days to accept the offer or make a counter-offer.</a:t>
            </a:r>
          </a:p>
          <a:p>
            <a:pPr algn="l" fontAlgn="base" latinLnBrk="0">
              <a:buFont typeface="+mj-lt"/>
              <a:buAutoNum type="arabicPeriod"/>
            </a:pPr>
            <a:r>
              <a:rPr lang="en-US" b="0" i="0" dirty="0">
                <a:solidFill>
                  <a:srgbClr val="000000"/>
                </a:solidFill>
                <a:effectLst/>
                <a:latin typeface="inherit"/>
              </a:rPr>
              <a:t>If a counter-offer is made, there will be 20 business days for negotiation. If agreement is not reached, the claim will move into Stage 3.</a:t>
            </a:r>
          </a:p>
          <a:p>
            <a:endParaRPr lang="en-GB" dirty="0"/>
          </a:p>
        </p:txBody>
      </p:sp>
    </p:spTree>
    <p:extLst>
      <p:ext uri="{BB962C8B-B14F-4D97-AF65-F5344CB8AC3E}">
        <p14:creationId xmlns:p14="http://schemas.microsoft.com/office/powerpoint/2010/main" val="1504592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8E378-5358-007E-EF78-E0F926F04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D0F8C9-6294-2D95-3E46-551E237C655E}"/>
              </a:ext>
            </a:extLst>
          </p:cNvPr>
          <p:cNvSpPr>
            <a:spLocks noGrp="1"/>
          </p:cNvSpPr>
          <p:nvPr>
            <p:ph type="title"/>
          </p:nvPr>
        </p:nvSpPr>
        <p:spPr>
          <a:xfrm>
            <a:off x="356247" y="156238"/>
            <a:ext cx="10120962" cy="1320800"/>
          </a:xfrm>
        </p:spPr>
        <p:txBody>
          <a:bodyPr>
            <a:normAutofit/>
          </a:bodyPr>
          <a:lstStyle/>
          <a:p>
            <a:r>
              <a:rPr lang="en-US" sz="3600" b="1" i="0" dirty="0">
                <a:solidFill>
                  <a:srgbClr val="003E5A"/>
                </a:solidFill>
                <a:effectLst/>
                <a:latin typeface="Inter"/>
              </a:rPr>
              <a:t>The RTA Protocol – The 3 Stages</a:t>
            </a:r>
            <a:br>
              <a:rPr lang="en-US" sz="3600" b="1" i="0" dirty="0">
                <a:solidFill>
                  <a:srgbClr val="003E5A"/>
                </a:solidFill>
                <a:effectLst/>
                <a:latin typeface="Inter"/>
              </a:rPr>
            </a:br>
            <a:r>
              <a:rPr lang="en-US" sz="3600" b="1" i="0" dirty="0">
                <a:solidFill>
                  <a:srgbClr val="003E5A"/>
                </a:solidFill>
                <a:effectLst/>
                <a:latin typeface="Inter"/>
              </a:rPr>
              <a:t>Stage 3 (Court Involvement)</a:t>
            </a:r>
            <a:endParaRPr lang="en-GB" dirty="0"/>
          </a:p>
        </p:txBody>
      </p:sp>
      <p:sp>
        <p:nvSpPr>
          <p:cNvPr id="3" name="Content Placeholder 2">
            <a:extLst>
              <a:ext uri="{FF2B5EF4-FFF2-40B4-BE49-F238E27FC236}">
                <a16:creationId xmlns:a16="http://schemas.microsoft.com/office/drawing/2014/main" id="{5A43B9BA-3BC2-D0E9-214E-60CD159C2880}"/>
              </a:ext>
            </a:extLst>
          </p:cNvPr>
          <p:cNvSpPr>
            <a:spLocks noGrp="1"/>
          </p:cNvSpPr>
          <p:nvPr>
            <p:ph idx="1"/>
          </p:nvPr>
        </p:nvSpPr>
        <p:spPr>
          <a:xfrm>
            <a:off x="356247" y="1388470"/>
            <a:ext cx="9192602" cy="4456595"/>
          </a:xfrm>
        </p:spPr>
        <p:txBody>
          <a:bodyPr>
            <a:normAutofit/>
          </a:bodyPr>
          <a:lstStyle/>
          <a:p>
            <a:pPr algn="l" fontAlgn="base" latinLnBrk="0"/>
            <a:r>
              <a:rPr lang="en-US" sz="2000" b="0" i="0" dirty="0">
                <a:solidFill>
                  <a:srgbClr val="000000"/>
                </a:solidFill>
                <a:effectLst/>
              </a:rPr>
              <a:t>Stage 3 arises where compensation cannot be agreed. The court is not involved at all until this point.</a:t>
            </a:r>
          </a:p>
          <a:p>
            <a:pPr algn="l" fontAlgn="base" latinLnBrk="0">
              <a:buFont typeface="+mj-lt"/>
              <a:buAutoNum type="arabicPeriod"/>
            </a:pPr>
            <a:r>
              <a:rPr lang="en-US" sz="2000" b="0" i="0" dirty="0">
                <a:solidFill>
                  <a:srgbClr val="000000"/>
                </a:solidFill>
                <a:effectLst/>
              </a:rPr>
              <a:t>The claimant will prepare a Court Proceedings Pack (Forms </a:t>
            </a:r>
            <a:r>
              <a:rPr lang="en-US" sz="2000" b="1" i="0" dirty="0">
                <a:solidFill>
                  <a:srgbClr val="000000"/>
                </a:solidFill>
                <a:effectLst/>
              </a:rPr>
              <a:t>RTA6 </a:t>
            </a:r>
            <a:r>
              <a:rPr lang="en-US" sz="2000" b="0" i="0" dirty="0">
                <a:solidFill>
                  <a:srgbClr val="000000"/>
                </a:solidFill>
                <a:effectLst/>
              </a:rPr>
              <a:t>and </a:t>
            </a:r>
            <a:r>
              <a:rPr lang="en-US" sz="2000" b="1" i="0" dirty="0">
                <a:solidFill>
                  <a:srgbClr val="000000"/>
                </a:solidFill>
                <a:effectLst/>
              </a:rPr>
              <a:t>RTA7</a:t>
            </a:r>
            <a:r>
              <a:rPr lang="en-US" sz="2000" b="0" i="0" dirty="0">
                <a:solidFill>
                  <a:srgbClr val="000000"/>
                </a:solidFill>
                <a:effectLst/>
              </a:rPr>
              <a:t>), which includes the party’s final settlement offer.</a:t>
            </a:r>
          </a:p>
          <a:p>
            <a:pPr algn="l" fontAlgn="base" latinLnBrk="0">
              <a:buFont typeface="+mj-lt"/>
              <a:buAutoNum type="arabicPeriod"/>
            </a:pPr>
            <a:r>
              <a:rPr lang="en-US" sz="2000" b="0" i="0" dirty="0">
                <a:solidFill>
                  <a:srgbClr val="000000"/>
                </a:solidFill>
                <a:effectLst/>
              </a:rPr>
              <a:t>An application will be made to the court for a hearing. This can either be a paper hearing, in which the judge considers written representations from each party’s solicitor, or an oral hearing, where each party attends with a lawyer.</a:t>
            </a:r>
          </a:p>
          <a:p>
            <a:pPr algn="l" fontAlgn="base" latinLnBrk="0">
              <a:buFont typeface="+mj-lt"/>
              <a:buAutoNum type="arabicPeriod"/>
            </a:pPr>
            <a:r>
              <a:rPr lang="en-US" sz="2000" b="0" i="0" dirty="0">
                <a:solidFill>
                  <a:srgbClr val="000000"/>
                </a:solidFill>
                <a:effectLst/>
              </a:rPr>
              <a:t>Once agreement has been reached, the damages and fixed costs must be paid within 10 days.</a:t>
            </a:r>
          </a:p>
          <a:p>
            <a:pPr algn="l" fontAlgn="base" latinLnBrk="0"/>
            <a:r>
              <a:rPr lang="en-US" sz="2000" b="0" i="0" dirty="0">
                <a:solidFill>
                  <a:srgbClr val="000000"/>
                </a:solidFill>
                <a:effectLst/>
              </a:rPr>
              <a:t>Figures 6.4a and 6.4b and 6.4c can be used as a handy summary of the stages of the RTA Protocol:</a:t>
            </a:r>
          </a:p>
          <a:p>
            <a:endParaRPr lang="en-GB" dirty="0"/>
          </a:p>
        </p:txBody>
      </p:sp>
    </p:spTree>
    <p:extLst>
      <p:ext uri="{BB962C8B-B14F-4D97-AF65-F5344CB8AC3E}">
        <p14:creationId xmlns:p14="http://schemas.microsoft.com/office/powerpoint/2010/main" val="999431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CFDB-A846-B886-D1D4-026D0DBE3626}"/>
              </a:ext>
            </a:extLst>
          </p:cNvPr>
          <p:cNvSpPr>
            <a:spLocks noGrp="1"/>
          </p:cNvSpPr>
          <p:nvPr>
            <p:ph type="title"/>
          </p:nvPr>
        </p:nvSpPr>
        <p:spPr>
          <a:xfrm>
            <a:off x="146843" y="141930"/>
            <a:ext cx="2219430" cy="653808"/>
          </a:xfrm>
        </p:spPr>
        <p:txBody>
          <a:bodyPr>
            <a:normAutofit fontScale="90000"/>
          </a:bodyPr>
          <a:lstStyle/>
          <a:p>
            <a:r>
              <a:rPr lang="en-GB" sz="2800" dirty="0"/>
              <a:t>RTA Protocol diagram</a:t>
            </a:r>
            <a:br>
              <a:rPr lang="en-GB" sz="2800" dirty="0"/>
            </a:br>
            <a:r>
              <a:rPr lang="en-GB" sz="2800" dirty="0"/>
              <a:t>Stage 1</a:t>
            </a:r>
          </a:p>
        </p:txBody>
      </p:sp>
      <p:pic>
        <p:nvPicPr>
          <p:cNvPr id="4" name="Picture 3">
            <a:extLst>
              <a:ext uri="{FF2B5EF4-FFF2-40B4-BE49-F238E27FC236}">
                <a16:creationId xmlns:a16="http://schemas.microsoft.com/office/drawing/2014/main" id="{A1D6D64B-9AC4-076B-56C0-822AAC7D1736}"/>
              </a:ext>
            </a:extLst>
          </p:cNvPr>
          <p:cNvPicPr>
            <a:picLocks noChangeAspect="1"/>
          </p:cNvPicPr>
          <p:nvPr/>
        </p:nvPicPr>
        <p:blipFill>
          <a:blip r:embed="rId2"/>
          <a:stretch>
            <a:fillRect/>
          </a:stretch>
        </p:blipFill>
        <p:spPr>
          <a:xfrm>
            <a:off x="2152134" y="287271"/>
            <a:ext cx="8492599" cy="6451761"/>
          </a:xfrm>
          <a:prstGeom prst="rect">
            <a:avLst/>
          </a:prstGeom>
        </p:spPr>
      </p:pic>
    </p:spTree>
    <p:extLst>
      <p:ext uri="{BB962C8B-B14F-4D97-AF65-F5344CB8AC3E}">
        <p14:creationId xmlns:p14="http://schemas.microsoft.com/office/powerpoint/2010/main" val="731365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3204E-7C7A-5F78-6BD5-388EA7723C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F733D8-4BF5-B2B8-F297-0F8D22174777}"/>
              </a:ext>
            </a:extLst>
          </p:cNvPr>
          <p:cNvSpPr>
            <a:spLocks noGrp="1"/>
          </p:cNvSpPr>
          <p:nvPr>
            <p:ph type="title"/>
          </p:nvPr>
        </p:nvSpPr>
        <p:spPr>
          <a:xfrm>
            <a:off x="146843" y="141930"/>
            <a:ext cx="2219430" cy="653808"/>
          </a:xfrm>
        </p:spPr>
        <p:txBody>
          <a:bodyPr>
            <a:normAutofit fontScale="90000"/>
          </a:bodyPr>
          <a:lstStyle/>
          <a:p>
            <a:r>
              <a:rPr lang="en-GB" sz="2800" dirty="0"/>
              <a:t>RTA Protocol diagram</a:t>
            </a:r>
            <a:br>
              <a:rPr lang="en-GB" sz="2800" dirty="0"/>
            </a:br>
            <a:r>
              <a:rPr lang="en-GB" sz="2800" dirty="0"/>
              <a:t>Stage 2</a:t>
            </a:r>
          </a:p>
        </p:txBody>
      </p:sp>
      <p:pic>
        <p:nvPicPr>
          <p:cNvPr id="5" name="Picture 4">
            <a:extLst>
              <a:ext uri="{FF2B5EF4-FFF2-40B4-BE49-F238E27FC236}">
                <a16:creationId xmlns:a16="http://schemas.microsoft.com/office/drawing/2014/main" id="{A6EB6B55-5B82-3784-34D2-03834049F2AB}"/>
              </a:ext>
            </a:extLst>
          </p:cNvPr>
          <p:cNvPicPr>
            <a:picLocks noChangeAspect="1"/>
          </p:cNvPicPr>
          <p:nvPr/>
        </p:nvPicPr>
        <p:blipFill>
          <a:blip r:embed="rId2"/>
          <a:stretch>
            <a:fillRect/>
          </a:stretch>
        </p:blipFill>
        <p:spPr>
          <a:xfrm>
            <a:off x="2833942" y="823660"/>
            <a:ext cx="7555392" cy="6034340"/>
          </a:xfrm>
          <a:prstGeom prst="rect">
            <a:avLst/>
          </a:prstGeom>
        </p:spPr>
      </p:pic>
    </p:spTree>
    <p:extLst>
      <p:ext uri="{BB962C8B-B14F-4D97-AF65-F5344CB8AC3E}">
        <p14:creationId xmlns:p14="http://schemas.microsoft.com/office/powerpoint/2010/main" val="2692507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0DCA1-FBB7-2BA8-7C4E-36A840557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C4037A-A4EC-BC83-023F-FEF00C74DCA9}"/>
              </a:ext>
            </a:extLst>
          </p:cNvPr>
          <p:cNvSpPr>
            <a:spLocks noGrp="1"/>
          </p:cNvSpPr>
          <p:nvPr>
            <p:ph type="title"/>
          </p:nvPr>
        </p:nvSpPr>
        <p:spPr>
          <a:xfrm>
            <a:off x="146843" y="141930"/>
            <a:ext cx="2219430" cy="653808"/>
          </a:xfrm>
        </p:spPr>
        <p:txBody>
          <a:bodyPr>
            <a:normAutofit fontScale="90000"/>
          </a:bodyPr>
          <a:lstStyle/>
          <a:p>
            <a:r>
              <a:rPr lang="en-GB" sz="2800" dirty="0"/>
              <a:t>RTA Protocol diagram</a:t>
            </a:r>
            <a:br>
              <a:rPr lang="en-GB" sz="2800" dirty="0"/>
            </a:br>
            <a:r>
              <a:rPr lang="en-GB" sz="2800" dirty="0"/>
              <a:t>Stage 3</a:t>
            </a:r>
          </a:p>
        </p:txBody>
      </p:sp>
      <p:pic>
        <p:nvPicPr>
          <p:cNvPr id="5" name="Picture 4">
            <a:extLst>
              <a:ext uri="{FF2B5EF4-FFF2-40B4-BE49-F238E27FC236}">
                <a16:creationId xmlns:a16="http://schemas.microsoft.com/office/drawing/2014/main" id="{BE9E0A0A-09D7-07D9-E288-C0C45BB0A502}"/>
              </a:ext>
            </a:extLst>
          </p:cNvPr>
          <p:cNvPicPr>
            <a:picLocks noChangeAspect="1"/>
          </p:cNvPicPr>
          <p:nvPr/>
        </p:nvPicPr>
        <p:blipFill>
          <a:blip r:embed="rId2"/>
          <a:stretch>
            <a:fillRect/>
          </a:stretch>
        </p:blipFill>
        <p:spPr>
          <a:xfrm>
            <a:off x="2722258" y="371835"/>
            <a:ext cx="7602331" cy="6114330"/>
          </a:xfrm>
          <a:prstGeom prst="rect">
            <a:avLst/>
          </a:prstGeom>
        </p:spPr>
      </p:pic>
    </p:spTree>
    <p:extLst>
      <p:ext uri="{BB962C8B-B14F-4D97-AF65-F5344CB8AC3E}">
        <p14:creationId xmlns:p14="http://schemas.microsoft.com/office/powerpoint/2010/main" val="2876684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C9F0-AE26-B7C6-C235-4B40098B116F}"/>
              </a:ext>
            </a:extLst>
          </p:cNvPr>
          <p:cNvSpPr>
            <a:spLocks noGrp="1"/>
          </p:cNvSpPr>
          <p:nvPr>
            <p:ph type="title"/>
          </p:nvPr>
        </p:nvSpPr>
        <p:spPr>
          <a:xfrm>
            <a:off x="349266" y="156238"/>
            <a:ext cx="8596668" cy="848904"/>
          </a:xfrm>
        </p:spPr>
        <p:txBody>
          <a:bodyPr/>
          <a:lstStyle/>
          <a:p>
            <a:r>
              <a:rPr lang="en-GB" dirty="0"/>
              <a:t>The protocols and fixed fees</a:t>
            </a:r>
          </a:p>
        </p:txBody>
      </p:sp>
      <p:sp>
        <p:nvSpPr>
          <p:cNvPr id="3" name="Content Placeholder 2">
            <a:extLst>
              <a:ext uri="{FF2B5EF4-FFF2-40B4-BE49-F238E27FC236}">
                <a16:creationId xmlns:a16="http://schemas.microsoft.com/office/drawing/2014/main" id="{D6392914-A10F-4BCF-5ABF-62F02F7B69A0}"/>
              </a:ext>
            </a:extLst>
          </p:cNvPr>
          <p:cNvSpPr>
            <a:spLocks noGrp="1"/>
          </p:cNvSpPr>
          <p:nvPr>
            <p:ph idx="1"/>
          </p:nvPr>
        </p:nvSpPr>
        <p:spPr>
          <a:xfrm>
            <a:off x="405108" y="820399"/>
            <a:ext cx="8596668" cy="2837201"/>
          </a:xfrm>
        </p:spPr>
        <p:txBody>
          <a:bodyPr/>
          <a:lstStyle/>
          <a:p>
            <a:pPr algn="l" fontAlgn="base"/>
            <a:r>
              <a:rPr lang="en-US" b="0" i="0" dirty="0">
                <a:solidFill>
                  <a:srgbClr val="000000"/>
                </a:solidFill>
                <a:effectLst/>
                <a:latin typeface="Inter"/>
              </a:rPr>
              <a:t>Each stage of the low value protocols is subject to fixed fees. Set out below are the costs which apply to the </a:t>
            </a:r>
            <a:r>
              <a:rPr lang="en-US" b="1" i="0" dirty="0">
                <a:solidFill>
                  <a:srgbClr val="000000"/>
                </a:solidFill>
                <a:effectLst/>
                <a:latin typeface="inherit"/>
              </a:rPr>
              <a:t>RTA Protocol</a:t>
            </a:r>
            <a:r>
              <a:rPr lang="en-US" b="0" i="0" dirty="0">
                <a:solidFill>
                  <a:srgbClr val="000000"/>
                </a:solidFill>
                <a:effectLst/>
                <a:latin typeface="Inter"/>
              </a:rPr>
              <a:t> and, as you will see, these are somewhat limited. This is because although the intention of the protocol is to impose certainty on the parties in relation to costs, the underlying reason is to keep them as low as possible.</a:t>
            </a:r>
          </a:p>
          <a:p>
            <a:pPr algn="l" fontAlgn="base"/>
            <a:r>
              <a:rPr lang="en-US" b="0" i="0" dirty="0">
                <a:solidFill>
                  <a:srgbClr val="000000"/>
                </a:solidFill>
                <a:effectLst/>
                <a:latin typeface="Inter"/>
              </a:rPr>
              <a:t>The costs payable depend upon the amount of the damages and the stage at which settlement was reached.</a:t>
            </a:r>
          </a:p>
          <a:p>
            <a:pPr algn="l" fontAlgn="base"/>
            <a:r>
              <a:rPr lang="en-US" b="0" i="0" dirty="0">
                <a:solidFill>
                  <a:srgbClr val="000000"/>
                </a:solidFill>
                <a:effectLst/>
                <a:latin typeface="Inter"/>
              </a:rPr>
              <a:t>In addition, the claimant will receive their disbursements such as fees paid for medical records and reports and court fees.</a:t>
            </a:r>
          </a:p>
          <a:p>
            <a:endParaRPr lang="en-GB" dirty="0"/>
          </a:p>
        </p:txBody>
      </p:sp>
      <p:pic>
        <p:nvPicPr>
          <p:cNvPr id="5" name="Picture 4">
            <a:extLst>
              <a:ext uri="{FF2B5EF4-FFF2-40B4-BE49-F238E27FC236}">
                <a16:creationId xmlns:a16="http://schemas.microsoft.com/office/drawing/2014/main" id="{407C6157-5877-60F7-F8AC-4EEC8B82E6A4}"/>
              </a:ext>
            </a:extLst>
          </p:cNvPr>
          <p:cNvPicPr>
            <a:picLocks noChangeAspect="1"/>
          </p:cNvPicPr>
          <p:nvPr/>
        </p:nvPicPr>
        <p:blipFill>
          <a:blip r:embed="rId2"/>
          <a:stretch>
            <a:fillRect/>
          </a:stretch>
        </p:blipFill>
        <p:spPr>
          <a:xfrm>
            <a:off x="4488237" y="3297591"/>
            <a:ext cx="6247238" cy="3331162"/>
          </a:xfrm>
          <a:prstGeom prst="rect">
            <a:avLst/>
          </a:prstGeom>
        </p:spPr>
      </p:pic>
    </p:spTree>
    <p:extLst>
      <p:ext uri="{BB962C8B-B14F-4D97-AF65-F5344CB8AC3E}">
        <p14:creationId xmlns:p14="http://schemas.microsoft.com/office/powerpoint/2010/main" val="3328284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7402-AB9A-D58E-FA1D-3B3320600AE2}"/>
              </a:ext>
            </a:extLst>
          </p:cNvPr>
          <p:cNvSpPr>
            <a:spLocks noGrp="1"/>
          </p:cNvSpPr>
          <p:nvPr>
            <p:ph type="title"/>
          </p:nvPr>
        </p:nvSpPr>
        <p:spPr>
          <a:xfrm>
            <a:off x="607531" y="246631"/>
            <a:ext cx="10665416" cy="1358803"/>
          </a:xfrm>
        </p:spPr>
        <p:txBody>
          <a:bodyPr>
            <a:noAutofit/>
          </a:bodyPr>
          <a:lstStyle/>
          <a:p>
            <a:r>
              <a:rPr lang="en-US" sz="2800" b="1" i="0" dirty="0">
                <a:solidFill>
                  <a:srgbClr val="003E5A"/>
                </a:solidFill>
                <a:effectLst/>
              </a:rPr>
              <a:t>The Pre-Action Protocol for Low Value Personal Injury (Employers’ Liability and Public Liability) Claims (“the EL/PL Protocol”) (accidents or claims made after July 2013)</a:t>
            </a:r>
            <a:endParaRPr lang="en-GB" sz="2800" dirty="0"/>
          </a:p>
        </p:txBody>
      </p:sp>
      <p:sp>
        <p:nvSpPr>
          <p:cNvPr id="3" name="Content Placeholder 2">
            <a:extLst>
              <a:ext uri="{FF2B5EF4-FFF2-40B4-BE49-F238E27FC236}">
                <a16:creationId xmlns:a16="http://schemas.microsoft.com/office/drawing/2014/main" id="{6F2FECB3-9AF8-A0AA-6D58-594C955D0C7F}"/>
              </a:ext>
            </a:extLst>
          </p:cNvPr>
          <p:cNvSpPr>
            <a:spLocks noGrp="1"/>
          </p:cNvSpPr>
          <p:nvPr>
            <p:ph idx="1"/>
          </p:nvPr>
        </p:nvSpPr>
        <p:spPr>
          <a:xfrm>
            <a:off x="426049" y="1713859"/>
            <a:ext cx="8596668" cy="4721842"/>
          </a:xfrm>
        </p:spPr>
        <p:txBody>
          <a:bodyPr>
            <a:normAutofit lnSpcReduction="10000"/>
          </a:bodyPr>
          <a:lstStyle/>
          <a:p>
            <a:pPr fontAlgn="base"/>
            <a:r>
              <a:rPr lang="en-US" b="0" i="0" dirty="0">
                <a:solidFill>
                  <a:srgbClr val="000000"/>
                </a:solidFill>
                <a:effectLst/>
                <a:latin typeface="Inter"/>
              </a:rPr>
              <a:t>The </a:t>
            </a:r>
            <a:r>
              <a:rPr lang="en-US" b="1" i="0" dirty="0">
                <a:solidFill>
                  <a:srgbClr val="000000"/>
                </a:solidFill>
                <a:effectLst/>
                <a:latin typeface="inherit"/>
              </a:rPr>
              <a:t>EL/PL Protocol</a:t>
            </a:r>
            <a:r>
              <a:rPr lang="en-US" b="0" i="0" dirty="0">
                <a:solidFill>
                  <a:srgbClr val="000000"/>
                </a:solidFill>
                <a:effectLst/>
                <a:latin typeface="Inter"/>
              </a:rPr>
              <a:t> applies to employers’ liability and public liability personal injury claims with an upper limit of £25,000.</a:t>
            </a:r>
          </a:p>
          <a:p>
            <a:pPr algn="l" fontAlgn="base"/>
            <a:r>
              <a:rPr lang="en-US" b="0" i="0" dirty="0">
                <a:solidFill>
                  <a:srgbClr val="000000"/>
                </a:solidFill>
                <a:effectLst/>
                <a:latin typeface="Inter"/>
              </a:rPr>
              <a:t>Applies to  employers’ liability claims or public liability claims where:</a:t>
            </a:r>
          </a:p>
          <a:p>
            <a:pPr algn="l" fontAlgn="base">
              <a:buFont typeface="Arial" panose="020B0604020202020204" pitchFamily="34" charset="0"/>
              <a:buChar char="•"/>
            </a:pPr>
            <a:r>
              <a:rPr lang="en-US" b="0" i="0" dirty="0">
                <a:solidFill>
                  <a:srgbClr val="000000"/>
                </a:solidFill>
                <a:effectLst/>
                <a:latin typeface="inherit"/>
              </a:rPr>
              <a:t>the claim includes damages in respect of personal injury;</a:t>
            </a:r>
          </a:p>
          <a:p>
            <a:pPr algn="l" fontAlgn="base">
              <a:buFont typeface="Arial" panose="020B0604020202020204" pitchFamily="34" charset="0"/>
              <a:buChar char="•"/>
            </a:pPr>
            <a:r>
              <a:rPr lang="en-US" b="0" i="0" dirty="0">
                <a:solidFill>
                  <a:srgbClr val="000000"/>
                </a:solidFill>
                <a:effectLst/>
                <a:latin typeface="inherit"/>
              </a:rPr>
              <a:t>the claimant values the claim at not more than £25,000 on a full liability basis including pecuniary losses but excluding interest (“the upper limit”); and</a:t>
            </a:r>
          </a:p>
          <a:p>
            <a:pPr algn="l" fontAlgn="base">
              <a:buFont typeface="Arial" panose="020B0604020202020204" pitchFamily="34" charset="0"/>
              <a:buChar char="•"/>
            </a:pPr>
            <a:r>
              <a:rPr lang="en-US" b="0" i="0" dirty="0">
                <a:solidFill>
                  <a:srgbClr val="000000"/>
                </a:solidFill>
                <a:effectLst/>
                <a:latin typeface="inherit"/>
              </a:rPr>
              <a:t>if proceedings were started the small claims track would not be the normal track for that claim.</a:t>
            </a:r>
          </a:p>
          <a:p>
            <a:pPr algn="l" fontAlgn="base"/>
            <a:r>
              <a:rPr lang="en-US" b="0" i="0" dirty="0">
                <a:solidFill>
                  <a:srgbClr val="000000"/>
                </a:solidFill>
                <a:effectLst/>
                <a:latin typeface="Inter"/>
              </a:rPr>
              <a:t>Does not apply to a claim where:</a:t>
            </a:r>
          </a:p>
          <a:p>
            <a:pPr algn="l" fontAlgn="base">
              <a:buFont typeface="Arial" panose="020B0604020202020204" pitchFamily="34" charset="0"/>
              <a:buChar char="•"/>
            </a:pPr>
            <a:r>
              <a:rPr lang="en-US" b="0" i="0" dirty="0">
                <a:solidFill>
                  <a:srgbClr val="000000"/>
                </a:solidFill>
                <a:effectLst/>
                <a:latin typeface="inherit"/>
              </a:rPr>
              <a:t>the claimant or defendant acts as personal representative of a deceased person;</a:t>
            </a:r>
          </a:p>
          <a:p>
            <a:pPr algn="l" fontAlgn="base">
              <a:buFont typeface="Arial" panose="020B0604020202020204" pitchFamily="34" charset="0"/>
              <a:buChar char="•"/>
            </a:pPr>
            <a:r>
              <a:rPr lang="en-US" b="0" i="0" dirty="0">
                <a:solidFill>
                  <a:srgbClr val="000000"/>
                </a:solidFill>
                <a:effectLst/>
                <a:latin typeface="inherit"/>
              </a:rPr>
              <a:t>the claimant or defendant is a protected party;</a:t>
            </a:r>
          </a:p>
          <a:p>
            <a:pPr algn="l" fontAlgn="base">
              <a:buFont typeface="Arial" panose="020B0604020202020204" pitchFamily="34" charset="0"/>
              <a:buChar char="•"/>
            </a:pPr>
            <a:r>
              <a:rPr lang="en-US" b="0" i="0" dirty="0">
                <a:solidFill>
                  <a:srgbClr val="000000"/>
                </a:solidFill>
                <a:effectLst/>
                <a:latin typeface="inherit"/>
              </a:rPr>
              <a:t>in the case of a public liability claim, where the defendant is an individual (“individual”);</a:t>
            </a:r>
          </a:p>
          <a:p>
            <a:pPr algn="l" fontAlgn="base">
              <a:buFont typeface="Arial" panose="020B0604020202020204" pitchFamily="34" charset="0"/>
              <a:buChar char="•"/>
            </a:pPr>
            <a:r>
              <a:rPr lang="en-US" b="0" i="0" dirty="0">
                <a:solidFill>
                  <a:srgbClr val="000000"/>
                </a:solidFill>
                <a:effectLst/>
                <a:latin typeface="inherit"/>
              </a:rPr>
              <a:t>the claimant is bankrupt;</a:t>
            </a:r>
          </a:p>
          <a:p>
            <a:pPr marL="0" indent="0">
              <a:buNone/>
            </a:pPr>
            <a:endParaRPr lang="en-GB" dirty="0"/>
          </a:p>
        </p:txBody>
      </p:sp>
    </p:spTree>
    <p:extLst>
      <p:ext uri="{BB962C8B-B14F-4D97-AF65-F5344CB8AC3E}">
        <p14:creationId xmlns:p14="http://schemas.microsoft.com/office/powerpoint/2010/main" val="2589304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A6662-DB8F-B4C8-8005-A2F7A9AB42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87F1C7-0F8B-387A-7276-EB73981B992D}"/>
              </a:ext>
            </a:extLst>
          </p:cNvPr>
          <p:cNvSpPr>
            <a:spLocks noGrp="1"/>
          </p:cNvSpPr>
          <p:nvPr>
            <p:ph type="title"/>
          </p:nvPr>
        </p:nvSpPr>
        <p:spPr>
          <a:xfrm>
            <a:off x="607531" y="246631"/>
            <a:ext cx="10665416" cy="1358803"/>
          </a:xfrm>
        </p:spPr>
        <p:txBody>
          <a:bodyPr>
            <a:noAutofit/>
          </a:bodyPr>
          <a:lstStyle/>
          <a:p>
            <a:r>
              <a:rPr lang="en-US" sz="2800" b="1" i="0" dirty="0">
                <a:solidFill>
                  <a:srgbClr val="003E5A"/>
                </a:solidFill>
                <a:effectLst/>
              </a:rPr>
              <a:t>The EL/PL Protocol</a:t>
            </a:r>
            <a:r>
              <a:rPr lang="en-US" sz="2800" b="1" dirty="0">
                <a:solidFill>
                  <a:srgbClr val="003E5A"/>
                </a:solidFill>
              </a:rPr>
              <a:t> </a:t>
            </a:r>
            <a:r>
              <a:rPr lang="en-US" sz="2800" b="1" i="0" dirty="0">
                <a:solidFill>
                  <a:srgbClr val="003E5A"/>
                </a:solidFill>
                <a:effectLst/>
              </a:rPr>
              <a:t>(accidents or claims made after July 2013)</a:t>
            </a:r>
            <a:endParaRPr lang="en-GB" sz="2800" dirty="0"/>
          </a:p>
        </p:txBody>
      </p:sp>
      <p:sp>
        <p:nvSpPr>
          <p:cNvPr id="3" name="Content Placeholder 2">
            <a:extLst>
              <a:ext uri="{FF2B5EF4-FFF2-40B4-BE49-F238E27FC236}">
                <a16:creationId xmlns:a16="http://schemas.microsoft.com/office/drawing/2014/main" id="{D7E95B32-501F-727E-EEBF-8315F7B207EB}"/>
              </a:ext>
            </a:extLst>
          </p:cNvPr>
          <p:cNvSpPr>
            <a:spLocks noGrp="1"/>
          </p:cNvSpPr>
          <p:nvPr>
            <p:ph idx="1"/>
          </p:nvPr>
        </p:nvSpPr>
        <p:spPr>
          <a:xfrm>
            <a:off x="426049" y="1713859"/>
            <a:ext cx="8596668" cy="4897510"/>
          </a:xfrm>
        </p:spPr>
        <p:txBody>
          <a:bodyPr>
            <a:normAutofit/>
          </a:bodyPr>
          <a:lstStyle/>
          <a:p>
            <a:pPr algn="l" fontAlgn="base"/>
            <a:r>
              <a:rPr lang="en-US" b="0" i="0" dirty="0">
                <a:solidFill>
                  <a:srgbClr val="000000"/>
                </a:solidFill>
                <a:effectLst/>
                <a:latin typeface="Inter"/>
              </a:rPr>
              <a:t>Does not apply ….(</a:t>
            </a:r>
            <a:r>
              <a:rPr lang="en-US" b="0" i="0" dirty="0" err="1">
                <a:solidFill>
                  <a:srgbClr val="000000"/>
                </a:solidFill>
                <a:effectLst/>
                <a:latin typeface="Inter"/>
              </a:rPr>
              <a:t>contd</a:t>
            </a:r>
            <a:r>
              <a:rPr lang="en-US" b="0" i="0" dirty="0">
                <a:solidFill>
                  <a:srgbClr val="000000"/>
                </a:solidFill>
                <a:effectLst/>
                <a:latin typeface="Inter"/>
              </a:rPr>
              <a:t>) where:</a:t>
            </a:r>
            <a:endParaRPr lang="en-US" b="0" i="0" dirty="0">
              <a:solidFill>
                <a:srgbClr val="000000"/>
              </a:solidFill>
              <a:effectLst/>
              <a:latin typeface="inherit"/>
            </a:endParaRPr>
          </a:p>
          <a:p>
            <a:pPr algn="l" fontAlgn="base">
              <a:buFont typeface="Arial" panose="020B0604020202020204" pitchFamily="34" charset="0"/>
              <a:buChar char="•"/>
            </a:pPr>
            <a:r>
              <a:rPr lang="en-US" b="0" i="0" dirty="0">
                <a:solidFill>
                  <a:srgbClr val="000000"/>
                </a:solidFill>
                <a:effectLst/>
                <a:latin typeface="inherit"/>
              </a:rPr>
              <a:t>the defendant is insolvent and there is no identifiable insurer;</a:t>
            </a:r>
          </a:p>
          <a:p>
            <a:pPr algn="l" fontAlgn="base">
              <a:buFont typeface="Arial" panose="020B0604020202020204" pitchFamily="34" charset="0"/>
              <a:buChar char="•"/>
            </a:pPr>
            <a:r>
              <a:rPr lang="en-US" b="0" i="0" dirty="0">
                <a:solidFill>
                  <a:srgbClr val="000000"/>
                </a:solidFill>
                <a:effectLst/>
                <a:latin typeface="inherit"/>
              </a:rPr>
              <a:t>in the case of a disease claim, where there is more than one employer defendant;</a:t>
            </a:r>
          </a:p>
          <a:p>
            <a:pPr algn="l" fontAlgn="base">
              <a:buFont typeface="Arial" panose="020B0604020202020204" pitchFamily="34" charset="0"/>
              <a:buChar char="•"/>
            </a:pPr>
            <a:r>
              <a:rPr lang="en-US" b="0" i="0" dirty="0">
                <a:solidFill>
                  <a:srgbClr val="000000"/>
                </a:solidFill>
                <a:effectLst/>
                <a:latin typeface="inherit"/>
              </a:rPr>
              <a:t>in the case of a disease claim against one employer defendant, any claim for noise induced hearing loss unless the defendant appears on the list maintained by Claims Portal Ltd for the purposes of this paragraph;</a:t>
            </a:r>
          </a:p>
          <a:p>
            <a:pPr algn="l" fontAlgn="base">
              <a:buFont typeface="Arial" panose="020B0604020202020204" pitchFamily="34" charset="0"/>
              <a:buChar char="•"/>
            </a:pPr>
            <a:r>
              <a:rPr lang="en-US" b="0" i="0" dirty="0">
                <a:solidFill>
                  <a:srgbClr val="000000"/>
                </a:solidFill>
                <a:effectLst/>
                <a:latin typeface="inherit"/>
              </a:rPr>
              <a:t>for personal injury arising from an accident or alleged breach of duty occurring outside England and Wales;</a:t>
            </a:r>
          </a:p>
          <a:p>
            <a:pPr algn="l" fontAlgn="base">
              <a:buFont typeface="Arial" panose="020B0604020202020204" pitchFamily="34" charset="0"/>
              <a:buChar char="•"/>
            </a:pPr>
            <a:r>
              <a:rPr lang="en-US" b="0" i="0" dirty="0">
                <a:solidFill>
                  <a:srgbClr val="000000"/>
                </a:solidFill>
                <a:effectLst/>
                <a:latin typeface="inherit"/>
              </a:rPr>
              <a:t>for damages in relation to harm, abuse or neglect of or by children or vulnerable adults;</a:t>
            </a:r>
          </a:p>
          <a:p>
            <a:pPr algn="l" fontAlgn="base">
              <a:buFont typeface="Arial" panose="020B0604020202020204" pitchFamily="34" charset="0"/>
              <a:buChar char="•"/>
            </a:pPr>
            <a:r>
              <a:rPr lang="en-US" b="0" i="0" dirty="0">
                <a:solidFill>
                  <a:srgbClr val="000000"/>
                </a:solidFill>
                <a:effectLst/>
                <a:latin typeface="inherit"/>
              </a:rPr>
              <a:t>which includes a claim for clinical negligence;</a:t>
            </a:r>
          </a:p>
          <a:p>
            <a:pPr algn="l" fontAlgn="base">
              <a:buFont typeface="Arial" panose="020B0604020202020204" pitchFamily="34" charset="0"/>
              <a:buChar char="•"/>
            </a:pPr>
            <a:r>
              <a:rPr lang="en-US" b="0" i="0" dirty="0">
                <a:solidFill>
                  <a:srgbClr val="000000"/>
                </a:solidFill>
                <a:effectLst/>
                <a:latin typeface="inherit"/>
              </a:rPr>
              <a:t>for mesothelioma;</a:t>
            </a:r>
          </a:p>
          <a:p>
            <a:pPr algn="l" fontAlgn="base">
              <a:buFont typeface="Arial" panose="020B0604020202020204" pitchFamily="34" charset="0"/>
              <a:buChar char="•"/>
            </a:pPr>
            <a:r>
              <a:rPr lang="en-US" b="0" i="0" dirty="0">
                <a:solidFill>
                  <a:srgbClr val="000000"/>
                </a:solidFill>
                <a:effectLst/>
                <a:latin typeface="inherit"/>
              </a:rPr>
              <a:t>for damages arising out of a road traffic accident.</a:t>
            </a:r>
          </a:p>
          <a:p>
            <a:pPr marL="0" indent="0">
              <a:buNone/>
            </a:pPr>
            <a:endParaRPr lang="en-GB" dirty="0"/>
          </a:p>
        </p:txBody>
      </p:sp>
    </p:spTree>
    <p:extLst>
      <p:ext uri="{BB962C8B-B14F-4D97-AF65-F5344CB8AC3E}">
        <p14:creationId xmlns:p14="http://schemas.microsoft.com/office/powerpoint/2010/main" val="1932703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C2D6-A34E-6FEE-81CC-C6809FE646D0}"/>
              </a:ext>
            </a:extLst>
          </p:cNvPr>
          <p:cNvSpPr>
            <a:spLocks noGrp="1"/>
          </p:cNvSpPr>
          <p:nvPr>
            <p:ph type="title"/>
          </p:nvPr>
        </p:nvSpPr>
        <p:spPr/>
        <p:txBody>
          <a:bodyPr/>
          <a:lstStyle/>
          <a:p>
            <a:r>
              <a:rPr lang="en-GB" dirty="0"/>
              <a:t>EL/PL Protocol fixed fees</a:t>
            </a:r>
          </a:p>
        </p:txBody>
      </p:sp>
      <p:sp>
        <p:nvSpPr>
          <p:cNvPr id="3" name="Content Placeholder 2">
            <a:extLst>
              <a:ext uri="{FF2B5EF4-FFF2-40B4-BE49-F238E27FC236}">
                <a16:creationId xmlns:a16="http://schemas.microsoft.com/office/drawing/2014/main" id="{76BAE315-6CE1-5A1F-AE7C-D5F38106A507}"/>
              </a:ext>
            </a:extLst>
          </p:cNvPr>
          <p:cNvSpPr>
            <a:spLocks noGrp="1"/>
          </p:cNvSpPr>
          <p:nvPr>
            <p:ph idx="1"/>
          </p:nvPr>
        </p:nvSpPr>
        <p:spPr>
          <a:xfrm>
            <a:off x="487553" y="1488613"/>
            <a:ext cx="8596668" cy="3880773"/>
          </a:xfrm>
        </p:spPr>
        <p:txBody>
          <a:bodyPr/>
          <a:lstStyle/>
          <a:p>
            <a:r>
              <a:rPr lang="en-GB" dirty="0"/>
              <a:t>Slightly higher than for the RTA Protocol</a:t>
            </a:r>
          </a:p>
          <a:p>
            <a:endParaRPr lang="en-GB" dirty="0"/>
          </a:p>
        </p:txBody>
      </p:sp>
      <p:pic>
        <p:nvPicPr>
          <p:cNvPr id="5" name="Picture 4">
            <a:extLst>
              <a:ext uri="{FF2B5EF4-FFF2-40B4-BE49-F238E27FC236}">
                <a16:creationId xmlns:a16="http://schemas.microsoft.com/office/drawing/2014/main" id="{54B4C3B7-FC90-200C-D7DF-98318B1A15F9}"/>
              </a:ext>
            </a:extLst>
          </p:cNvPr>
          <p:cNvPicPr>
            <a:picLocks noChangeAspect="1"/>
          </p:cNvPicPr>
          <p:nvPr/>
        </p:nvPicPr>
        <p:blipFill>
          <a:blip r:embed="rId2"/>
          <a:stretch>
            <a:fillRect/>
          </a:stretch>
        </p:blipFill>
        <p:spPr>
          <a:xfrm>
            <a:off x="753374" y="1907842"/>
            <a:ext cx="8805836" cy="4461027"/>
          </a:xfrm>
          <a:prstGeom prst="rect">
            <a:avLst/>
          </a:prstGeom>
        </p:spPr>
      </p:pic>
    </p:spTree>
    <p:extLst>
      <p:ext uri="{BB962C8B-B14F-4D97-AF65-F5344CB8AC3E}">
        <p14:creationId xmlns:p14="http://schemas.microsoft.com/office/powerpoint/2010/main" val="4106786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FE4B-AB39-FE75-0A5B-C6570DBB8E1B}"/>
              </a:ext>
            </a:extLst>
          </p:cNvPr>
          <p:cNvSpPr>
            <a:spLocks noGrp="1"/>
          </p:cNvSpPr>
          <p:nvPr>
            <p:ph type="title"/>
          </p:nvPr>
        </p:nvSpPr>
        <p:spPr>
          <a:xfrm>
            <a:off x="279466" y="64992"/>
            <a:ext cx="8596668" cy="702825"/>
          </a:xfrm>
        </p:spPr>
        <p:txBody>
          <a:bodyPr/>
          <a:lstStyle/>
          <a:p>
            <a:r>
              <a:rPr lang="en-GB" dirty="0"/>
              <a:t>Claims which leave the protocol/portal</a:t>
            </a:r>
          </a:p>
        </p:txBody>
      </p:sp>
      <p:sp>
        <p:nvSpPr>
          <p:cNvPr id="3" name="Content Placeholder 2">
            <a:extLst>
              <a:ext uri="{FF2B5EF4-FFF2-40B4-BE49-F238E27FC236}">
                <a16:creationId xmlns:a16="http://schemas.microsoft.com/office/drawing/2014/main" id="{A7C5674E-11E0-D545-E619-620F86F8F00C}"/>
              </a:ext>
            </a:extLst>
          </p:cNvPr>
          <p:cNvSpPr>
            <a:spLocks noGrp="1"/>
          </p:cNvSpPr>
          <p:nvPr>
            <p:ph idx="1"/>
          </p:nvPr>
        </p:nvSpPr>
        <p:spPr>
          <a:xfrm>
            <a:off x="328326" y="767817"/>
            <a:ext cx="10080881" cy="5817013"/>
          </a:xfrm>
        </p:spPr>
        <p:txBody>
          <a:bodyPr>
            <a:normAutofit/>
          </a:bodyPr>
          <a:lstStyle/>
          <a:p>
            <a:pPr algn="l" fontAlgn="base"/>
            <a:r>
              <a:rPr lang="en-US" dirty="0">
                <a:solidFill>
                  <a:srgbClr val="000000"/>
                </a:solidFill>
                <a:latin typeface="Inter"/>
              </a:rPr>
              <a:t>M</a:t>
            </a:r>
            <a:r>
              <a:rPr lang="en-US" b="0" i="0" dirty="0">
                <a:solidFill>
                  <a:srgbClr val="000000"/>
                </a:solidFill>
                <a:effectLst/>
                <a:latin typeface="Inter"/>
              </a:rPr>
              <a:t>ost low value personal injury claims begin in the </a:t>
            </a:r>
            <a:r>
              <a:rPr lang="en-US" b="1" i="0" dirty="0">
                <a:solidFill>
                  <a:srgbClr val="000000"/>
                </a:solidFill>
                <a:effectLst/>
                <a:latin typeface="inherit"/>
              </a:rPr>
              <a:t>RTA Small Claims Protocol</a:t>
            </a:r>
            <a:r>
              <a:rPr lang="en-US" b="0" i="0" dirty="0">
                <a:solidFill>
                  <a:srgbClr val="000000"/>
                </a:solidFill>
                <a:effectLst/>
                <a:latin typeface="Inter"/>
              </a:rPr>
              <a:t>, the </a:t>
            </a:r>
            <a:r>
              <a:rPr lang="en-US" b="1" i="0" dirty="0">
                <a:solidFill>
                  <a:srgbClr val="000000"/>
                </a:solidFill>
                <a:effectLst/>
                <a:latin typeface="inherit"/>
              </a:rPr>
              <a:t>RTA Protocol</a:t>
            </a:r>
            <a:r>
              <a:rPr lang="en-US" b="0" i="0" dirty="0">
                <a:solidFill>
                  <a:srgbClr val="000000"/>
                </a:solidFill>
                <a:effectLst/>
                <a:latin typeface="Inter"/>
              </a:rPr>
              <a:t> or the </a:t>
            </a:r>
            <a:r>
              <a:rPr lang="en-US" b="1" i="0" dirty="0">
                <a:solidFill>
                  <a:srgbClr val="000000"/>
                </a:solidFill>
                <a:effectLst/>
                <a:latin typeface="inherit"/>
              </a:rPr>
              <a:t>EL/PL Protocol</a:t>
            </a:r>
            <a:r>
              <a:rPr lang="en-US" b="0" i="0" dirty="0">
                <a:solidFill>
                  <a:srgbClr val="000000"/>
                </a:solidFill>
                <a:effectLst/>
                <a:latin typeface="Inter"/>
              </a:rPr>
              <a:t>, and the </a:t>
            </a:r>
            <a:r>
              <a:rPr lang="en-US" b="1" i="0" dirty="0">
                <a:solidFill>
                  <a:srgbClr val="000000"/>
                </a:solidFill>
                <a:effectLst/>
                <a:latin typeface="inherit"/>
              </a:rPr>
              <a:t>Personal Injury Protocol</a:t>
            </a:r>
            <a:r>
              <a:rPr lang="en-US" b="0" i="0" dirty="0">
                <a:solidFill>
                  <a:srgbClr val="000000"/>
                </a:solidFill>
                <a:effectLst/>
                <a:latin typeface="Inter"/>
              </a:rPr>
              <a:t> only becomes relevant if the claim leaves the initial low-value protocol.</a:t>
            </a:r>
          </a:p>
          <a:p>
            <a:pPr algn="l" fontAlgn="base"/>
            <a:r>
              <a:rPr lang="en-US" b="0" i="0" dirty="0">
                <a:solidFill>
                  <a:srgbClr val="000000"/>
                </a:solidFill>
                <a:effectLst/>
                <a:latin typeface="Inter"/>
              </a:rPr>
              <a:t>The main reasons for a claim leaving the </a:t>
            </a:r>
            <a:r>
              <a:rPr lang="en-US" b="1" i="0" dirty="0">
                <a:solidFill>
                  <a:srgbClr val="000000"/>
                </a:solidFill>
                <a:effectLst/>
                <a:latin typeface="inherit"/>
              </a:rPr>
              <a:t>RTA Protocol</a:t>
            </a:r>
            <a:r>
              <a:rPr lang="en-US" b="0" i="0" dirty="0">
                <a:solidFill>
                  <a:srgbClr val="000000"/>
                </a:solidFill>
                <a:effectLst/>
                <a:latin typeface="Inter"/>
              </a:rPr>
              <a:t> or the </a:t>
            </a:r>
            <a:r>
              <a:rPr lang="en-US" b="1" i="0" dirty="0">
                <a:solidFill>
                  <a:srgbClr val="000000"/>
                </a:solidFill>
                <a:effectLst/>
                <a:latin typeface="inherit"/>
              </a:rPr>
              <a:t>EL/PL Protocol </a:t>
            </a:r>
            <a:r>
              <a:rPr lang="en-US" b="0" i="0" dirty="0">
                <a:solidFill>
                  <a:srgbClr val="000000"/>
                </a:solidFill>
                <a:effectLst/>
                <a:latin typeface="Inter"/>
              </a:rPr>
              <a:t>are:</a:t>
            </a:r>
          </a:p>
          <a:p>
            <a:pPr algn="l" fontAlgn="base">
              <a:buFont typeface="Arial" panose="020B0604020202020204" pitchFamily="34" charset="0"/>
              <a:buChar char="•"/>
            </a:pPr>
            <a:r>
              <a:rPr lang="en-US" b="0" i="0" dirty="0">
                <a:solidFill>
                  <a:srgbClr val="000000"/>
                </a:solidFill>
                <a:effectLst/>
                <a:latin typeface="inherit"/>
              </a:rPr>
              <a:t>the defendant failing to respond to the Claims Notification Form within the required period</a:t>
            </a:r>
          </a:p>
          <a:p>
            <a:pPr algn="l" fontAlgn="base">
              <a:buFont typeface="Arial" panose="020B0604020202020204" pitchFamily="34" charset="0"/>
              <a:buChar char="•"/>
            </a:pPr>
            <a:r>
              <a:rPr lang="en-US" b="0" i="0" dirty="0">
                <a:solidFill>
                  <a:srgbClr val="000000"/>
                </a:solidFill>
                <a:effectLst/>
                <a:latin typeface="inherit"/>
              </a:rPr>
              <a:t>the defendant’s insurer failing to respond to the timescales in Stages 1 and 2</a:t>
            </a:r>
          </a:p>
          <a:p>
            <a:pPr algn="l" fontAlgn="base">
              <a:buFont typeface="Arial" panose="020B0604020202020204" pitchFamily="34" charset="0"/>
              <a:buChar char="•"/>
            </a:pPr>
            <a:r>
              <a:rPr lang="en-US" b="0" i="0" dirty="0">
                <a:solidFill>
                  <a:srgbClr val="000000"/>
                </a:solidFill>
                <a:effectLst/>
                <a:latin typeface="inherit"/>
              </a:rPr>
              <a:t>the claim falls outside the scope of the relevant Protocol (for example, the value exceeding £25,000, the small claims track becoming the normal track for the claim)</a:t>
            </a:r>
          </a:p>
          <a:p>
            <a:pPr algn="l" fontAlgn="base">
              <a:buFont typeface="Arial" panose="020B0604020202020204" pitchFamily="34" charset="0"/>
              <a:buChar char="•"/>
            </a:pPr>
            <a:r>
              <a:rPr lang="en-US" b="0" i="0" dirty="0">
                <a:solidFill>
                  <a:srgbClr val="000000"/>
                </a:solidFill>
                <a:effectLst/>
                <a:latin typeface="inherit"/>
              </a:rPr>
              <a:t>where the claimant gives notice to the defendant that the claim is unsuitable for the Protocol (for example, because there are complex issues of fact or law)</a:t>
            </a:r>
          </a:p>
          <a:p>
            <a:pPr algn="l" fontAlgn="base">
              <a:buFont typeface="Arial" panose="020B0604020202020204" pitchFamily="34" charset="0"/>
              <a:buChar char="•"/>
            </a:pPr>
            <a:r>
              <a:rPr lang="en-US" b="0" i="0" dirty="0">
                <a:solidFill>
                  <a:srgbClr val="000000"/>
                </a:solidFill>
                <a:effectLst/>
                <a:latin typeface="inherit"/>
              </a:rPr>
              <a:t>if liability is disputed, including an allegation of contributory negligence (unless, in the RTA Protocol, this relates only to failure to wear a seatbelt)</a:t>
            </a:r>
          </a:p>
          <a:p>
            <a:pPr algn="l" fontAlgn="base">
              <a:buFont typeface="Arial" panose="020B0604020202020204" pitchFamily="34" charset="0"/>
              <a:buChar char="•"/>
            </a:pPr>
            <a:r>
              <a:rPr lang="en-US" b="0" i="0" dirty="0">
                <a:solidFill>
                  <a:srgbClr val="000000"/>
                </a:solidFill>
                <a:effectLst/>
                <a:latin typeface="inherit"/>
              </a:rPr>
              <a:t>the defendant withdrawing an admission of causation</a:t>
            </a:r>
          </a:p>
          <a:p>
            <a:pPr algn="l" fontAlgn="base">
              <a:buFont typeface="Arial" panose="020B0604020202020204" pitchFamily="34" charset="0"/>
              <a:buChar char="•"/>
            </a:pPr>
            <a:r>
              <a:rPr lang="en-US" b="0" i="0" dirty="0">
                <a:solidFill>
                  <a:srgbClr val="000000"/>
                </a:solidFill>
                <a:effectLst/>
                <a:latin typeface="inherit"/>
              </a:rPr>
              <a:t>if the defendant fails to make the interim payment required under the RTA Protocol</a:t>
            </a:r>
          </a:p>
          <a:p>
            <a:pPr algn="l" fontAlgn="base"/>
            <a:r>
              <a:rPr lang="en-US" b="0" i="0" dirty="0">
                <a:solidFill>
                  <a:srgbClr val="000000"/>
                </a:solidFill>
                <a:effectLst/>
                <a:latin typeface="Inter"/>
              </a:rPr>
              <a:t>On leaving the </a:t>
            </a:r>
            <a:r>
              <a:rPr lang="en-US" b="1" i="0" dirty="0">
                <a:solidFill>
                  <a:srgbClr val="000000"/>
                </a:solidFill>
                <a:effectLst/>
                <a:latin typeface="inherit"/>
              </a:rPr>
              <a:t>RTA Protocol or the EL/PL Protocol</a:t>
            </a:r>
            <a:r>
              <a:rPr lang="en-US" b="0" i="0" dirty="0">
                <a:solidFill>
                  <a:srgbClr val="000000"/>
                </a:solidFill>
                <a:effectLst/>
                <a:latin typeface="Inter"/>
              </a:rPr>
              <a:t>, the claim would be pursued under the </a:t>
            </a:r>
            <a:r>
              <a:rPr lang="en-US" b="1" i="0" dirty="0">
                <a:solidFill>
                  <a:srgbClr val="000000"/>
                </a:solidFill>
                <a:effectLst/>
                <a:latin typeface="inherit"/>
              </a:rPr>
              <a:t>Personal Injury Protocol</a:t>
            </a:r>
            <a:r>
              <a:rPr lang="en-US" b="0" i="0" dirty="0">
                <a:solidFill>
                  <a:srgbClr val="000000"/>
                </a:solidFill>
                <a:effectLst/>
                <a:latin typeface="Inter"/>
              </a:rPr>
              <a:t> and the CNF is treated as the letter of claim.</a:t>
            </a:r>
          </a:p>
        </p:txBody>
      </p:sp>
    </p:spTree>
    <p:extLst>
      <p:ext uri="{BB962C8B-B14F-4D97-AF65-F5344CB8AC3E}">
        <p14:creationId xmlns:p14="http://schemas.microsoft.com/office/powerpoint/2010/main" val="1204372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481A-0E44-8D7E-69D1-9D46AE8F3C88}"/>
              </a:ext>
            </a:extLst>
          </p:cNvPr>
          <p:cNvSpPr>
            <a:spLocks noGrp="1"/>
          </p:cNvSpPr>
          <p:nvPr>
            <p:ph type="title"/>
          </p:nvPr>
        </p:nvSpPr>
        <p:spPr>
          <a:xfrm>
            <a:off x="677334" y="609600"/>
            <a:ext cx="8596668" cy="759125"/>
          </a:xfrm>
        </p:spPr>
        <p:txBody>
          <a:bodyPr/>
          <a:lstStyle/>
          <a:p>
            <a:r>
              <a:rPr lang="en-GB" dirty="0"/>
              <a:t>Fixed costs after leaving the Protocol</a:t>
            </a:r>
          </a:p>
        </p:txBody>
      </p:sp>
      <p:sp>
        <p:nvSpPr>
          <p:cNvPr id="3" name="Content Placeholder 2">
            <a:extLst>
              <a:ext uri="{FF2B5EF4-FFF2-40B4-BE49-F238E27FC236}">
                <a16:creationId xmlns:a16="http://schemas.microsoft.com/office/drawing/2014/main" id="{B1AB59D0-2D6D-5F01-8773-EC67236F3C17}"/>
              </a:ext>
            </a:extLst>
          </p:cNvPr>
          <p:cNvSpPr>
            <a:spLocks noGrp="1"/>
          </p:cNvSpPr>
          <p:nvPr>
            <p:ph idx="1"/>
          </p:nvPr>
        </p:nvSpPr>
        <p:spPr>
          <a:xfrm>
            <a:off x="677334" y="1401464"/>
            <a:ext cx="8596668" cy="3880773"/>
          </a:xfrm>
        </p:spPr>
        <p:txBody>
          <a:bodyPr/>
          <a:lstStyle/>
          <a:p>
            <a:pPr algn="l" fontAlgn="base"/>
            <a:r>
              <a:rPr lang="en-US" b="0" i="0" dirty="0">
                <a:solidFill>
                  <a:srgbClr val="000000"/>
                </a:solidFill>
                <a:effectLst/>
                <a:latin typeface="Inter"/>
              </a:rPr>
              <a:t>Fixed costs continue to apply where a claim exits the</a:t>
            </a:r>
            <a:r>
              <a:rPr lang="en-US" b="1" i="0" dirty="0">
                <a:solidFill>
                  <a:srgbClr val="000000"/>
                </a:solidFill>
                <a:effectLst/>
                <a:latin typeface="inherit"/>
              </a:rPr>
              <a:t> RTA Protocol</a:t>
            </a:r>
            <a:r>
              <a:rPr lang="en-US" b="0" i="0" dirty="0">
                <a:solidFill>
                  <a:srgbClr val="000000"/>
                </a:solidFill>
                <a:effectLst/>
                <a:latin typeface="Inter"/>
              </a:rPr>
              <a:t> unless the case is allocated to the multi-track, because fixed recoverable costs apply to the fast track and the intermediate track.</a:t>
            </a:r>
          </a:p>
          <a:p>
            <a:pPr algn="l" fontAlgn="base"/>
            <a:r>
              <a:rPr lang="en-US" b="0" i="0" dirty="0">
                <a:solidFill>
                  <a:srgbClr val="000000"/>
                </a:solidFill>
                <a:effectLst/>
                <a:latin typeface="Inter"/>
              </a:rPr>
              <a:t>The amount of recoverable costs payable depends on the stage when the claim was settled and whether it was disposed of at trial.</a:t>
            </a:r>
          </a:p>
          <a:p>
            <a:pPr algn="l" fontAlgn="base"/>
            <a:r>
              <a:rPr lang="en-US" b="0" i="0" dirty="0">
                <a:solidFill>
                  <a:srgbClr val="000000"/>
                </a:solidFill>
                <a:effectLst/>
                <a:latin typeface="Inter"/>
              </a:rPr>
              <a:t>The court’s power to award costs is limited to fixed recoverable costs in </a:t>
            </a:r>
            <a:r>
              <a:rPr lang="en-US" b="1" i="0" dirty="0">
                <a:solidFill>
                  <a:srgbClr val="000000"/>
                </a:solidFill>
                <a:effectLst/>
                <a:latin typeface="inherit"/>
              </a:rPr>
              <a:t>Part 45, Section VI (Fixed costs in the fast track) and Section IX (Disbursements) (r28.8)</a:t>
            </a:r>
            <a:r>
              <a:rPr lang="en-US" b="0" i="0" dirty="0">
                <a:solidFill>
                  <a:srgbClr val="000000"/>
                </a:solidFill>
                <a:effectLst/>
                <a:latin typeface="Inter"/>
              </a:rPr>
              <a:t>.</a:t>
            </a:r>
          </a:p>
          <a:p>
            <a:endParaRPr lang="en-GB" dirty="0"/>
          </a:p>
        </p:txBody>
      </p:sp>
    </p:spTree>
    <p:extLst>
      <p:ext uri="{BB962C8B-B14F-4D97-AF65-F5344CB8AC3E}">
        <p14:creationId xmlns:p14="http://schemas.microsoft.com/office/powerpoint/2010/main" val="1125548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F2E66-4C3F-5889-33C6-0C9B8E0D8EE1}"/>
              </a:ext>
            </a:extLst>
          </p:cNvPr>
          <p:cNvSpPr>
            <a:spLocks noGrp="1"/>
          </p:cNvSpPr>
          <p:nvPr>
            <p:ph type="title"/>
          </p:nvPr>
        </p:nvSpPr>
        <p:spPr/>
        <p:txBody>
          <a:bodyPr/>
          <a:lstStyle/>
          <a:p>
            <a:r>
              <a:rPr lang="en-GB" dirty="0"/>
              <a:t>Money Claim Online (MCOL)</a:t>
            </a:r>
          </a:p>
        </p:txBody>
      </p:sp>
      <p:sp>
        <p:nvSpPr>
          <p:cNvPr id="3" name="Content Placeholder 2">
            <a:extLst>
              <a:ext uri="{FF2B5EF4-FFF2-40B4-BE49-F238E27FC236}">
                <a16:creationId xmlns:a16="http://schemas.microsoft.com/office/drawing/2014/main" id="{E46C5F78-20F1-5F7E-552D-2D31666489A4}"/>
              </a:ext>
            </a:extLst>
          </p:cNvPr>
          <p:cNvSpPr>
            <a:spLocks noGrp="1"/>
          </p:cNvSpPr>
          <p:nvPr>
            <p:ph idx="1"/>
          </p:nvPr>
        </p:nvSpPr>
        <p:spPr>
          <a:xfrm>
            <a:off x="556564" y="1424468"/>
            <a:ext cx="9358061" cy="5148860"/>
          </a:xfrm>
        </p:spPr>
        <p:txBody>
          <a:bodyPr/>
          <a:lstStyle/>
          <a:p>
            <a:pPr algn="l" fontAlgn="base"/>
            <a:r>
              <a:rPr lang="en-US" sz="2400" b="0" i="0" dirty="0">
                <a:solidFill>
                  <a:srgbClr val="000000"/>
                </a:solidFill>
                <a:effectLst/>
                <a:latin typeface="Inter"/>
              </a:rPr>
              <a:t>A claimant may start an action electronically at the </a:t>
            </a:r>
            <a:r>
              <a:rPr lang="en-US" sz="2400" b="0" i="0" dirty="0">
                <a:solidFill>
                  <a:srgbClr val="000000"/>
                </a:solidFill>
                <a:effectLst/>
                <a:latin typeface="inherit"/>
                <a:hlinkClick r:id="rId3"/>
              </a:rPr>
              <a:t>Money Claim Online</a:t>
            </a:r>
            <a:r>
              <a:rPr lang="en-US" sz="2400" b="0" i="0" dirty="0">
                <a:solidFill>
                  <a:srgbClr val="000000"/>
                </a:solidFill>
                <a:effectLst/>
                <a:latin typeface="Inter"/>
              </a:rPr>
              <a:t>. A claim issued here enables a party to view the progress of an action electronically. If a </a:t>
            </a:r>
            <a:r>
              <a:rPr lang="en-US" sz="2400" b="0" i="0" dirty="0" err="1">
                <a:solidFill>
                  <a:srgbClr val="000000"/>
                </a:solidFill>
                <a:effectLst/>
                <a:latin typeface="Inter"/>
              </a:rPr>
              <a:t>defence</a:t>
            </a:r>
            <a:r>
              <a:rPr lang="en-US" sz="2400" b="0" i="0" dirty="0">
                <a:solidFill>
                  <a:srgbClr val="000000"/>
                </a:solidFill>
                <a:effectLst/>
                <a:latin typeface="Inter"/>
              </a:rPr>
              <a:t> or part admission is filed, the action will be transferred to the defendant’s home court. The claims issued in the Civil National Business Centre are restricted to specified sum claims not exceeding £100,000, and are subject to the further restrictions detailed in </a:t>
            </a:r>
            <a:r>
              <a:rPr lang="en-US" sz="2400" dirty="0">
                <a:solidFill>
                  <a:srgbClr val="000000"/>
                </a:solidFill>
                <a:latin typeface="inherit"/>
              </a:rPr>
              <a:t>Practice Direction 7C.</a:t>
            </a:r>
            <a:endParaRPr lang="en-US" sz="2400" b="0" i="0" dirty="0">
              <a:solidFill>
                <a:srgbClr val="000000"/>
              </a:solidFill>
              <a:effectLst/>
              <a:latin typeface="Inter"/>
            </a:endParaRPr>
          </a:p>
          <a:p>
            <a:pPr algn="l" fontAlgn="base"/>
            <a:r>
              <a:rPr lang="en-US" sz="2400" b="0" i="0" dirty="0">
                <a:solidFill>
                  <a:srgbClr val="000000"/>
                </a:solidFill>
                <a:effectLst/>
                <a:latin typeface="Inter"/>
              </a:rPr>
              <a:t>In addition to the above, you might find it helpful to look at the detailed guidance set out in the pdf document entitled ‘</a:t>
            </a:r>
            <a:r>
              <a:rPr lang="en-US" sz="2400" b="0" i="0" dirty="0">
                <a:solidFill>
                  <a:srgbClr val="000000"/>
                </a:solidFill>
                <a:effectLst/>
                <a:latin typeface="inherit"/>
                <a:hlinkClick r:id="rId4"/>
              </a:rPr>
              <a:t>Money Claim Online (MCOL) – User Guide for Claimants)</a:t>
            </a:r>
            <a:r>
              <a:rPr lang="en-US" sz="2400" b="0" i="0" dirty="0">
                <a:solidFill>
                  <a:srgbClr val="000000"/>
                </a:solidFill>
                <a:effectLst/>
                <a:latin typeface="Inter"/>
              </a:rPr>
              <a:t>'.</a:t>
            </a:r>
          </a:p>
          <a:p>
            <a:endParaRPr lang="en-GB" dirty="0"/>
          </a:p>
        </p:txBody>
      </p:sp>
    </p:spTree>
    <p:extLst>
      <p:ext uri="{BB962C8B-B14F-4D97-AF65-F5344CB8AC3E}">
        <p14:creationId xmlns:p14="http://schemas.microsoft.com/office/powerpoint/2010/main" val="478427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FAF4B-0DCC-9B1B-2B67-1BBA4400D22B}"/>
              </a:ext>
            </a:extLst>
          </p:cNvPr>
          <p:cNvSpPr>
            <a:spLocks noGrp="1"/>
          </p:cNvSpPr>
          <p:nvPr>
            <p:ph type="title"/>
          </p:nvPr>
        </p:nvSpPr>
        <p:spPr/>
        <p:txBody>
          <a:bodyPr/>
          <a:lstStyle/>
          <a:p>
            <a:r>
              <a:rPr lang="en-GB" dirty="0"/>
              <a:t>Alternative Dispute Resolution ( ADR)</a:t>
            </a:r>
          </a:p>
        </p:txBody>
      </p:sp>
      <p:sp>
        <p:nvSpPr>
          <p:cNvPr id="3" name="Content Placeholder 2">
            <a:extLst>
              <a:ext uri="{FF2B5EF4-FFF2-40B4-BE49-F238E27FC236}">
                <a16:creationId xmlns:a16="http://schemas.microsoft.com/office/drawing/2014/main" id="{C2F4467E-32CD-D78A-F8B9-263667826089}"/>
              </a:ext>
            </a:extLst>
          </p:cNvPr>
          <p:cNvSpPr>
            <a:spLocks noGrp="1"/>
          </p:cNvSpPr>
          <p:nvPr>
            <p:ph idx="1"/>
          </p:nvPr>
        </p:nvSpPr>
        <p:spPr>
          <a:xfrm>
            <a:off x="481890" y="1420693"/>
            <a:ext cx="8596668" cy="3880773"/>
          </a:xfrm>
        </p:spPr>
        <p:txBody>
          <a:bodyPr>
            <a:noAutofit/>
          </a:bodyPr>
          <a:lstStyle/>
          <a:p>
            <a:r>
              <a:rPr lang="en-GB" altLang="en-US" sz="2400" dirty="0"/>
              <a:t>This is a generic term for ways of resolving disputes which are quite independent from the legal system.</a:t>
            </a:r>
          </a:p>
          <a:p>
            <a:r>
              <a:rPr lang="en-US" sz="2400" b="0" i="0" dirty="0">
                <a:solidFill>
                  <a:srgbClr val="000000"/>
                </a:solidFill>
                <a:effectLst/>
                <a:latin typeface="Inter"/>
              </a:rPr>
              <a:t> </a:t>
            </a:r>
            <a:r>
              <a:rPr lang="en-GB" altLang="en-US" sz="2400" dirty="0"/>
              <a:t>Litigation is considered the last resort and parties should seek to resolve disputes amicably before bringing proceedings against each other.</a:t>
            </a:r>
          </a:p>
          <a:p>
            <a:r>
              <a:rPr lang="en-GB" altLang="en-US" sz="2400" dirty="0"/>
              <a:t>This can be achieved via the parties attempting ADR.  It is specifically referred to in the CPR and the court must encourage parties to use ADR if the court considers it appropriate. (</a:t>
            </a:r>
            <a:r>
              <a:rPr lang="en-GB" altLang="en-US" sz="2400" b="1" dirty="0"/>
              <a:t>CPR r1.4(2)(e)</a:t>
            </a:r>
            <a:r>
              <a:rPr lang="en-GB" altLang="en-US" sz="2400" dirty="0"/>
              <a:t>)</a:t>
            </a:r>
          </a:p>
          <a:p>
            <a:r>
              <a:rPr lang="en-GB" altLang="en-US" sz="2400" dirty="0"/>
              <a:t>ADR has become popular, especially with businesses, as a cheap and quick way of sorting out a dispute</a:t>
            </a:r>
            <a:endParaRPr lang="en-GB" sz="2400" dirty="0"/>
          </a:p>
        </p:txBody>
      </p:sp>
    </p:spTree>
    <p:extLst>
      <p:ext uri="{BB962C8B-B14F-4D97-AF65-F5344CB8AC3E}">
        <p14:creationId xmlns:p14="http://schemas.microsoft.com/office/powerpoint/2010/main" val="1287900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79044FB-F177-91AF-0E66-1C695CC71A7E}"/>
              </a:ext>
            </a:extLst>
          </p:cNvPr>
          <p:cNvSpPr>
            <a:spLocks noGrp="1" noChangeArrowheads="1"/>
          </p:cNvSpPr>
          <p:nvPr>
            <p:ph type="title"/>
          </p:nvPr>
        </p:nvSpPr>
        <p:spPr>
          <a:xfrm>
            <a:off x="223624" y="211731"/>
            <a:ext cx="1486513" cy="1320800"/>
          </a:xfrm>
        </p:spPr>
        <p:txBody>
          <a:bodyPr/>
          <a:lstStyle/>
          <a:p>
            <a:pPr eaLnBrk="1" hangingPunct="1"/>
            <a:r>
              <a:rPr lang="en-US" altLang="en-US" dirty="0"/>
              <a:t>ADR</a:t>
            </a:r>
          </a:p>
        </p:txBody>
      </p:sp>
      <p:graphicFrame>
        <p:nvGraphicFramePr>
          <p:cNvPr id="4" name="Content Placeholder 3">
            <a:extLst>
              <a:ext uri="{FF2B5EF4-FFF2-40B4-BE49-F238E27FC236}">
                <a16:creationId xmlns:a16="http://schemas.microsoft.com/office/drawing/2014/main" id="{3B88E885-DA23-9ACF-5C1C-36868CF832C7}"/>
              </a:ext>
            </a:extLst>
          </p:cNvPr>
          <p:cNvGraphicFramePr>
            <a:graphicFrameLocks noGrp="1"/>
          </p:cNvGraphicFramePr>
          <p:nvPr>
            <p:ph idx="1"/>
            <p:extLst>
              <p:ext uri="{D42A27DB-BD31-4B8C-83A1-F6EECF244321}">
                <p14:modId xmlns:p14="http://schemas.microsoft.com/office/powerpoint/2010/main" val="3275156556"/>
              </p:ext>
            </p:extLst>
          </p:nvPr>
        </p:nvGraphicFramePr>
        <p:xfrm>
          <a:off x="586333" y="1600201"/>
          <a:ext cx="9624468" cy="4346887"/>
        </p:xfrm>
        <a:graphic>
          <a:graphicData uri="http://schemas.openxmlformats.org/drawingml/2006/table">
            <a:tbl>
              <a:tblPr firstRow="1" bandRow="1">
                <a:tableStyleId>{5C22544A-7EE6-4342-B048-85BDC9FD1C3A}</a:tableStyleId>
              </a:tblPr>
              <a:tblGrid>
                <a:gridCol w="4812234">
                  <a:extLst>
                    <a:ext uri="{9D8B030D-6E8A-4147-A177-3AD203B41FA5}">
                      <a16:colId xmlns:a16="http://schemas.microsoft.com/office/drawing/2014/main" val="20000"/>
                    </a:ext>
                  </a:extLst>
                </a:gridCol>
                <a:gridCol w="4812234">
                  <a:extLst>
                    <a:ext uri="{9D8B030D-6E8A-4147-A177-3AD203B41FA5}">
                      <a16:colId xmlns:a16="http://schemas.microsoft.com/office/drawing/2014/main" val="20001"/>
                    </a:ext>
                  </a:extLst>
                </a:gridCol>
              </a:tblGrid>
              <a:tr h="563628">
                <a:tc>
                  <a:txBody>
                    <a:bodyPr/>
                    <a:lstStyle/>
                    <a:p>
                      <a:r>
                        <a:rPr lang="en-GB" sz="1800" dirty="0"/>
                        <a:t>Advantage</a:t>
                      </a:r>
                    </a:p>
                  </a:txBody>
                  <a:tcPr marT="45730" marB="45730"/>
                </a:tc>
                <a:tc>
                  <a:txBody>
                    <a:bodyPr/>
                    <a:lstStyle/>
                    <a:p>
                      <a:r>
                        <a:rPr lang="en-GB" sz="1800" dirty="0"/>
                        <a:t>Disadvantage</a:t>
                      </a:r>
                    </a:p>
                  </a:txBody>
                  <a:tcPr marT="45730" marB="45730"/>
                </a:tc>
                <a:extLst>
                  <a:ext uri="{0D108BD9-81ED-4DB2-BD59-A6C34878D82A}">
                    <a16:rowId xmlns:a16="http://schemas.microsoft.com/office/drawing/2014/main" val="10000"/>
                  </a:ext>
                </a:extLst>
              </a:tr>
              <a:tr h="563628">
                <a:tc>
                  <a:txBody>
                    <a:bodyPr/>
                    <a:lstStyle/>
                    <a:p>
                      <a:r>
                        <a:rPr lang="en-GB" sz="1800" dirty="0"/>
                        <a:t>Speed</a:t>
                      </a:r>
                    </a:p>
                  </a:txBody>
                  <a:tcPr marT="45730" marB="45730"/>
                </a:tc>
                <a:tc>
                  <a:txBody>
                    <a:bodyPr/>
                    <a:lstStyle/>
                    <a:p>
                      <a:r>
                        <a:rPr lang="en-GB" sz="1800" dirty="0"/>
                        <a:t>Enforceability of awards</a:t>
                      </a:r>
                    </a:p>
                  </a:txBody>
                  <a:tcPr marT="45730" marB="45730"/>
                </a:tc>
                <a:extLst>
                  <a:ext uri="{0D108BD9-81ED-4DB2-BD59-A6C34878D82A}">
                    <a16:rowId xmlns:a16="http://schemas.microsoft.com/office/drawing/2014/main" val="10001"/>
                  </a:ext>
                </a:extLst>
              </a:tr>
              <a:tr h="563628">
                <a:tc>
                  <a:txBody>
                    <a:bodyPr/>
                    <a:lstStyle/>
                    <a:p>
                      <a:r>
                        <a:rPr lang="en-GB" sz="1800" dirty="0"/>
                        <a:t>Flexibility</a:t>
                      </a:r>
                    </a:p>
                  </a:txBody>
                  <a:tcPr marT="45730" marB="45730"/>
                </a:tc>
                <a:tc>
                  <a:txBody>
                    <a:bodyPr/>
                    <a:lstStyle/>
                    <a:p>
                      <a:r>
                        <a:rPr lang="en-GB" sz="1800" dirty="0"/>
                        <a:t>Limited disclosure</a:t>
                      </a:r>
                    </a:p>
                  </a:txBody>
                  <a:tcPr marT="45730" marB="45730"/>
                </a:tc>
                <a:extLst>
                  <a:ext uri="{0D108BD9-81ED-4DB2-BD59-A6C34878D82A}">
                    <a16:rowId xmlns:a16="http://schemas.microsoft.com/office/drawing/2014/main" val="10002"/>
                  </a:ext>
                </a:extLst>
              </a:tr>
              <a:tr h="972839">
                <a:tc>
                  <a:txBody>
                    <a:bodyPr/>
                    <a:lstStyle/>
                    <a:p>
                      <a:r>
                        <a:rPr lang="en-GB" sz="1800" dirty="0"/>
                        <a:t>The client can withdraw at any time</a:t>
                      </a:r>
                    </a:p>
                  </a:txBody>
                  <a:tcPr marT="45730" marB="45730"/>
                </a:tc>
                <a:tc>
                  <a:txBody>
                    <a:bodyPr/>
                    <a:lstStyle/>
                    <a:p>
                      <a:r>
                        <a:rPr lang="en-GB" sz="1800" dirty="0"/>
                        <a:t>The opponent can withdraw at any time</a:t>
                      </a:r>
                    </a:p>
                  </a:txBody>
                  <a:tcPr marT="45730" marB="45730"/>
                </a:tc>
                <a:extLst>
                  <a:ext uri="{0D108BD9-81ED-4DB2-BD59-A6C34878D82A}">
                    <a16:rowId xmlns:a16="http://schemas.microsoft.com/office/drawing/2014/main" val="10003"/>
                  </a:ext>
                </a:extLst>
              </a:tr>
              <a:tr h="563628">
                <a:tc>
                  <a:txBody>
                    <a:bodyPr/>
                    <a:lstStyle/>
                    <a:p>
                      <a:r>
                        <a:rPr lang="en-GB" sz="1800" dirty="0"/>
                        <a:t>Preserves business relationships</a:t>
                      </a:r>
                    </a:p>
                  </a:txBody>
                  <a:tcPr marT="45730" marB="45730"/>
                </a:tc>
                <a:tc>
                  <a:txBody>
                    <a:bodyPr/>
                    <a:lstStyle/>
                    <a:p>
                      <a:endParaRPr lang="en-GB" sz="1800" dirty="0"/>
                    </a:p>
                  </a:txBody>
                  <a:tcPr marT="45730" marB="45730"/>
                </a:tc>
                <a:extLst>
                  <a:ext uri="{0D108BD9-81ED-4DB2-BD59-A6C34878D82A}">
                    <a16:rowId xmlns:a16="http://schemas.microsoft.com/office/drawing/2014/main" val="10004"/>
                  </a:ext>
                </a:extLst>
              </a:tr>
              <a:tr h="563628">
                <a:tc>
                  <a:txBody>
                    <a:bodyPr/>
                    <a:lstStyle/>
                    <a:p>
                      <a:r>
                        <a:rPr lang="en-GB" sz="1800" dirty="0"/>
                        <a:t>Privacy</a:t>
                      </a:r>
                    </a:p>
                  </a:txBody>
                  <a:tcPr marT="45730" marB="45730"/>
                </a:tc>
                <a:tc>
                  <a:txBody>
                    <a:bodyPr/>
                    <a:lstStyle/>
                    <a:p>
                      <a:endParaRPr lang="en-GB" sz="1800" dirty="0"/>
                    </a:p>
                  </a:txBody>
                  <a:tcPr marT="45730" marB="45730"/>
                </a:tc>
                <a:extLst>
                  <a:ext uri="{0D108BD9-81ED-4DB2-BD59-A6C34878D82A}">
                    <a16:rowId xmlns:a16="http://schemas.microsoft.com/office/drawing/2014/main" val="10005"/>
                  </a:ext>
                </a:extLst>
              </a:tr>
              <a:tr h="555908">
                <a:tc>
                  <a:txBody>
                    <a:bodyPr/>
                    <a:lstStyle/>
                    <a:p>
                      <a:r>
                        <a:rPr lang="en-GB" sz="1800" dirty="0"/>
                        <a:t>Cost</a:t>
                      </a:r>
                    </a:p>
                  </a:txBody>
                  <a:tcPr marT="45730" marB="45730"/>
                </a:tc>
                <a:tc>
                  <a:txBody>
                    <a:bodyPr/>
                    <a:lstStyle/>
                    <a:p>
                      <a:endParaRPr lang="en-GB" sz="1800" dirty="0"/>
                    </a:p>
                  </a:txBody>
                  <a:tcPr marT="45730" marB="45730"/>
                </a:tc>
                <a:extLst>
                  <a:ext uri="{0D108BD9-81ED-4DB2-BD59-A6C34878D82A}">
                    <a16:rowId xmlns:a16="http://schemas.microsoft.com/office/drawing/2014/main" val="10006"/>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F2A15-B6D1-81EF-71A0-50300B1EDCC9}"/>
              </a:ext>
            </a:extLst>
          </p:cNvPr>
          <p:cNvSpPr>
            <a:spLocks noGrp="1"/>
          </p:cNvSpPr>
          <p:nvPr>
            <p:ph type="title"/>
          </p:nvPr>
        </p:nvSpPr>
        <p:spPr>
          <a:xfrm>
            <a:off x="251543" y="100048"/>
            <a:ext cx="9318245" cy="716590"/>
          </a:xfrm>
        </p:spPr>
        <p:txBody>
          <a:bodyPr/>
          <a:lstStyle/>
          <a:p>
            <a:r>
              <a:rPr lang="en-GB" dirty="0"/>
              <a:t>Cases emphasising the importance of ADR</a:t>
            </a:r>
          </a:p>
        </p:txBody>
      </p:sp>
      <p:sp>
        <p:nvSpPr>
          <p:cNvPr id="3" name="Content Placeholder 2">
            <a:extLst>
              <a:ext uri="{FF2B5EF4-FFF2-40B4-BE49-F238E27FC236}">
                <a16:creationId xmlns:a16="http://schemas.microsoft.com/office/drawing/2014/main" id="{96885FA3-45E3-1960-D34E-CB5C8E72D351}"/>
              </a:ext>
            </a:extLst>
          </p:cNvPr>
          <p:cNvSpPr>
            <a:spLocks noGrp="1"/>
          </p:cNvSpPr>
          <p:nvPr>
            <p:ph idx="1"/>
          </p:nvPr>
        </p:nvSpPr>
        <p:spPr>
          <a:xfrm>
            <a:off x="370207" y="876241"/>
            <a:ext cx="9562549" cy="5580400"/>
          </a:xfrm>
        </p:spPr>
        <p:txBody>
          <a:bodyPr>
            <a:normAutofit lnSpcReduction="10000"/>
          </a:bodyPr>
          <a:lstStyle/>
          <a:p>
            <a:pPr algn="l" fontAlgn="base"/>
            <a:r>
              <a:rPr lang="en-US" sz="2400" b="1" i="1" dirty="0">
                <a:solidFill>
                  <a:srgbClr val="000000"/>
                </a:solidFill>
                <a:effectLst/>
                <a:latin typeface="inherit"/>
              </a:rPr>
              <a:t>Halsey v Milton Keynes General NHS Trust [2004]</a:t>
            </a:r>
            <a:r>
              <a:rPr lang="en-US" sz="2400" b="0" i="0" dirty="0">
                <a:solidFill>
                  <a:srgbClr val="000000"/>
                </a:solidFill>
                <a:effectLst/>
                <a:latin typeface="Inter"/>
              </a:rPr>
              <a:t>, whereby the Court of Appeal </a:t>
            </a:r>
            <a:r>
              <a:rPr lang="en-US" sz="2400" b="0" i="0" dirty="0" err="1">
                <a:solidFill>
                  <a:srgbClr val="000000"/>
                </a:solidFill>
                <a:effectLst/>
                <a:latin typeface="Inter"/>
              </a:rPr>
              <a:t>recognised</a:t>
            </a:r>
            <a:r>
              <a:rPr lang="en-US" sz="2400" b="0" i="0" dirty="0">
                <a:solidFill>
                  <a:srgbClr val="000000"/>
                </a:solidFill>
                <a:effectLst/>
                <a:latin typeface="Inter"/>
              </a:rPr>
              <a:t> that the power of the courts to </a:t>
            </a:r>
            <a:r>
              <a:rPr lang="en-US" sz="2400" b="0" i="0" dirty="0" err="1">
                <a:solidFill>
                  <a:srgbClr val="000000"/>
                </a:solidFill>
                <a:effectLst/>
                <a:latin typeface="Inter"/>
              </a:rPr>
              <a:t>penalise</a:t>
            </a:r>
            <a:r>
              <a:rPr lang="en-US" sz="2400" b="0" i="0" dirty="0">
                <a:solidFill>
                  <a:srgbClr val="000000"/>
                </a:solidFill>
                <a:effectLst/>
                <a:latin typeface="Inter"/>
              </a:rPr>
              <a:t> a party in costs as a consequence of an unreasonable refusal to engage in ADR. The court considered factors which may justify a party declining to accept an invitation from an opponent to participate in ADR at a particular time. Those factors included:</a:t>
            </a:r>
          </a:p>
          <a:p>
            <a:pPr algn="l" fontAlgn="base">
              <a:buFont typeface="Arial" panose="020B0604020202020204" pitchFamily="34" charset="0"/>
              <a:buChar char="•"/>
            </a:pPr>
            <a:r>
              <a:rPr lang="en-US" sz="2400" b="0" i="0" dirty="0">
                <a:solidFill>
                  <a:srgbClr val="000000"/>
                </a:solidFill>
                <a:effectLst/>
                <a:latin typeface="inherit"/>
              </a:rPr>
              <a:t>the nature of the dispute</a:t>
            </a:r>
          </a:p>
          <a:p>
            <a:pPr algn="l" fontAlgn="base">
              <a:buFont typeface="Arial" panose="020B0604020202020204" pitchFamily="34" charset="0"/>
              <a:buChar char="•"/>
            </a:pPr>
            <a:r>
              <a:rPr lang="en-US" sz="2400" b="0" i="0" dirty="0">
                <a:solidFill>
                  <a:srgbClr val="000000"/>
                </a:solidFill>
                <a:effectLst/>
                <a:latin typeface="inherit"/>
              </a:rPr>
              <a:t>the merits of the case</a:t>
            </a:r>
          </a:p>
          <a:p>
            <a:pPr algn="l" fontAlgn="base">
              <a:buFont typeface="Arial" panose="020B0604020202020204" pitchFamily="34" charset="0"/>
              <a:buChar char="•"/>
            </a:pPr>
            <a:r>
              <a:rPr lang="en-US" sz="2400" b="0" i="0" dirty="0">
                <a:solidFill>
                  <a:srgbClr val="000000"/>
                </a:solidFill>
                <a:effectLst/>
                <a:latin typeface="inherit"/>
              </a:rPr>
              <a:t>the extent to which other settlement methods have been attempted</a:t>
            </a:r>
          </a:p>
          <a:p>
            <a:pPr algn="l" fontAlgn="base">
              <a:buFont typeface="Arial" panose="020B0604020202020204" pitchFamily="34" charset="0"/>
              <a:buChar char="•"/>
            </a:pPr>
            <a:r>
              <a:rPr lang="en-US" sz="2400" b="0" i="0" dirty="0">
                <a:solidFill>
                  <a:srgbClr val="000000"/>
                </a:solidFill>
                <a:effectLst/>
                <a:latin typeface="inherit"/>
              </a:rPr>
              <a:t>whether the costs of the ADR would be disproportionately high</a:t>
            </a:r>
          </a:p>
          <a:p>
            <a:pPr algn="l" fontAlgn="base">
              <a:buFont typeface="Arial" panose="020B0604020202020204" pitchFamily="34" charset="0"/>
              <a:buChar char="•"/>
            </a:pPr>
            <a:r>
              <a:rPr lang="en-US" sz="2400" b="0" i="0" dirty="0">
                <a:solidFill>
                  <a:srgbClr val="000000"/>
                </a:solidFill>
                <a:effectLst/>
                <a:latin typeface="inherit"/>
              </a:rPr>
              <a:t>whether any delay in setting up and attending the ADR would have been prejudicial</a:t>
            </a:r>
          </a:p>
          <a:p>
            <a:pPr algn="l" fontAlgn="base">
              <a:buFont typeface="Arial" panose="020B0604020202020204" pitchFamily="34" charset="0"/>
              <a:buChar char="•"/>
            </a:pPr>
            <a:r>
              <a:rPr lang="en-US" sz="2400" b="0" i="0" dirty="0">
                <a:solidFill>
                  <a:srgbClr val="000000"/>
                </a:solidFill>
                <a:effectLst/>
                <a:latin typeface="inherit"/>
              </a:rPr>
              <a:t>whether the ADR had a reasonable prospect of success</a:t>
            </a:r>
          </a:p>
          <a:p>
            <a:pPr marL="0" indent="0">
              <a:buNone/>
            </a:pPr>
            <a:endParaRPr lang="en-GB" dirty="0"/>
          </a:p>
        </p:txBody>
      </p:sp>
    </p:spTree>
    <p:extLst>
      <p:ext uri="{BB962C8B-B14F-4D97-AF65-F5344CB8AC3E}">
        <p14:creationId xmlns:p14="http://schemas.microsoft.com/office/powerpoint/2010/main" val="2173600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90890-F52A-5FC9-4C88-EEFCEFB2B1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33610C-0EBD-A50E-3075-E8916C8B293F}"/>
              </a:ext>
            </a:extLst>
          </p:cNvPr>
          <p:cNvSpPr>
            <a:spLocks noGrp="1"/>
          </p:cNvSpPr>
          <p:nvPr>
            <p:ph type="title"/>
          </p:nvPr>
        </p:nvSpPr>
        <p:spPr>
          <a:xfrm>
            <a:off x="251543" y="100048"/>
            <a:ext cx="9318245" cy="716590"/>
          </a:xfrm>
        </p:spPr>
        <p:txBody>
          <a:bodyPr/>
          <a:lstStyle/>
          <a:p>
            <a:r>
              <a:rPr lang="en-GB" dirty="0"/>
              <a:t>Cases emphasising the importance of ADR</a:t>
            </a:r>
          </a:p>
        </p:txBody>
      </p:sp>
      <p:sp>
        <p:nvSpPr>
          <p:cNvPr id="3" name="Content Placeholder 2">
            <a:extLst>
              <a:ext uri="{FF2B5EF4-FFF2-40B4-BE49-F238E27FC236}">
                <a16:creationId xmlns:a16="http://schemas.microsoft.com/office/drawing/2014/main" id="{2C93E1CC-628F-8D27-746A-601939796C54}"/>
              </a:ext>
            </a:extLst>
          </p:cNvPr>
          <p:cNvSpPr>
            <a:spLocks noGrp="1"/>
          </p:cNvSpPr>
          <p:nvPr>
            <p:ph idx="1"/>
          </p:nvPr>
        </p:nvSpPr>
        <p:spPr>
          <a:xfrm>
            <a:off x="370207" y="876241"/>
            <a:ext cx="9562549" cy="5580400"/>
          </a:xfrm>
        </p:spPr>
        <p:txBody>
          <a:bodyPr>
            <a:normAutofit/>
          </a:bodyPr>
          <a:lstStyle/>
          <a:p>
            <a:pPr algn="l" fontAlgn="base"/>
            <a:r>
              <a:rPr lang="en-US" b="1" i="1" dirty="0">
                <a:solidFill>
                  <a:srgbClr val="000000"/>
                </a:solidFill>
                <a:effectLst/>
                <a:latin typeface="inherit"/>
              </a:rPr>
              <a:t>PGF II SA v OMFS Co. and another [2013]</a:t>
            </a:r>
            <a:r>
              <a:rPr lang="en-US" b="0" i="0" dirty="0">
                <a:solidFill>
                  <a:srgbClr val="000000"/>
                </a:solidFill>
                <a:effectLst/>
                <a:latin typeface="Inter"/>
              </a:rPr>
              <a:t> the Court of Appeal considered that a party’s failure to respond at all to an invitation to engage in ADR would be treated as tantamount to a refusal to engage in ADR and that such silence was, as a general rule, unreasonable.</a:t>
            </a:r>
          </a:p>
          <a:p>
            <a:pPr algn="l" fontAlgn="base"/>
            <a:r>
              <a:rPr lang="en-US" b="0" i="0" dirty="0">
                <a:solidFill>
                  <a:srgbClr val="000000"/>
                </a:solidFill>
                <a:effectLst/>
                <a:latin typeface="Inter"/>
              </a:rPr>
              <a:t>Court of Appeal in </a:t>
            </a:r>
            <a:r>
              <a:rPr lang="en-US" b="1" i="1" dirty="0">
                <a:solidFill>
                  <a:srgbClr val="000000"/>
                </a:solidFill>
                <a:effectLst/>
                <a:latin typeface="inherit"/>
              </a:rPr>
              <a:t>Churchill v Merthyr Tydfil County Borough Council [2023]</a:t>
            </a:r>
            <a:r>
              <a:rPr lang="en-US" b="0" i="0" dirty="0">
                <a:solidFill>
                  <a:srgbClr val="000000"/>
                </a:solidFill>
                <a:effectLst/>
                <a:latin typeface="Inter"/>
              </a:rPr>
              <a:t> ruled that the courts have the power to </a:t>
            </a:r>
            <a:r>
              <a:rPr lang="en-US" b="1" i="0" dirty="0">
                <a:solidFill>
                  <a:srgbClr val="000000"/>
                </a:solidFill>
                <a:effectLst/>
                <a:latin typeface="inherit"/>
              </a:rPr>
              <a:t>order </a:t>
            </a:r>
            <a:r>
              <a:rPr lang="en-US" b="0" i="0" dirty="0">
                <a:solidFill>
                  <a:srgbClr val="000000"/>
                </a:solidFill>
                <a:effectLst/>
                <a:latin typeface="Inter"/>
              </a:rPr>
              <a:t>parties to engage in ADR, as long as such an order:</a:t>
            </a:r>
          </a:p>
          <a:p>
            <a:pPr algn="l" fontAlgn="base">
              <a:buFont typeface="Arial" panose="020B0604020202020204" pitchFamily="34" charset="0"/>
              <a:buChar char="•"/>
            </a:pPr>
            <a:r>
              <a:rPr lang="en-US" b="0" i="0" dirty="0">
                <a:solidFill>
                  <a:srgbClr val="000000"/>
                </a:solidFill>
                <a:effectLst/>
                <a:latin typeface="inherit"/>
              </a:rPr>
              <a:t>does not impair the claimant’s right to proceed to a judicial hearing; and</a:t>
            </a:r>
          </a:p>
          <a:p>
            <a:pPr algn="l" fontAlgn="base">
              <a:buFont typeface="Arial" panose="020B0604020202020204" pitchFamily="34" charset="0"/>
              <a:buChar char="•"/>
            </a:pPr>
            <a:r>
              <a:rPr lang="en-US" b="0" i="0" dirty="0">
                <a:solidFill>
                  <a:srgbClr val="000000"/>
                </a:solidFill>
                <a:effectLst/>
                <a:latin typeface="inherit"/>
              </a:rPr>
              <a:t>is proportionate to achieving the legitimate aim of settling the dispute fairly, quickly, and at reasonable cost.</a:t>
            </a:r>
          </a:p>
          <a:p>
            <a:pPr algn="l" fontAlgn="base"/>
            <a:r>
              <a:rPr lang="en-US" b="0" i="0" dirty="0">
                <a:solidFill>
                  <a:srgbClr val="000000"/>
                </a:solidFill>
                <a:effectLst/>
                <a:latin typeface="Inter"/>
              </a:rPr>
              <a:t>The Court did not specify what sanctions might apply to a party who fails to comply with an order to engage in ADR, but it might be that courts develop principles which might include costs sanctions.</a:t>
            </a:r>
          </a:p>
          <a:p>
            <a:pPr algn="l" fontAlgn="base"/>
            <a:r>
              <a:rPr lang="en-US" b="0" i="0" dirty="0">
                <a:solidFill>
                  <a:srgbClr val="000000"/>
                </a:solidFill>
                <a:effectLst/>
                <a:latin typeface="Inter"/>
              </a:rPr>
              <a:t>Rules provide for mandatory mediation in claims issued (whether on paper or via Money Claims Online) on or after 22 May 2024 once a </a:t>
            </a:r>
            <a:r>
              <a:rPr lang="en-US" b="0" i="0" dirty="0" err="1">
                <a:solidFill>
                  <a:srgbClr val="000000"/>
                </a:solidFill>
                <a:effectLst/>
                <a:latin typeface="Inter"/>
              </a:rPr>
              <a:t>defence</a:t>
            </a:r>
            <a:r>
              <a:rPr lang="en-US" b="0" i="0" dirty="0">
                <a:solidFill>
                  <a:srgbClr val="000000"/>
                </a:solidFill>
                <a:effectLst/>
                <a:latin typeface="Inter"/>
              </a:rPr>
              <a:t> has been filed and the claim allocated to the small claims track. The mediation will be by telephone, with an independent mediator provided by HMCTS.</a:t>
            </a:r>
          </a:p>
          <a:p>
            <a:pPr algn="l" fontAlgn="base"/>
            <a:r>
              <a:rPr lang="en-US" b="0" i="0" dirty="0">
                <a:solidFill>
                  <a:srgbClr val="000000"/>
                </a:solidFill>
                <a:effectLst/>
                <a:latin typeface="Inter"/>
              </a:rPr>
              <a:t>At the time of writing, the Civil Procedure Rules Committee is consulting on amending the CPR to extend the procedural powers of the court to order ADR for other claims.so.</a:t>
            </a:r>
          </a:p>
          <a:p>
            <a:endParaRPr lang="en-GB" dirty="0"/>
          </a:p>
        </p:txBody>
      </p:sp>
    </p:spTree>
    <p:extLst>
      <p:ext uri="{BB962C8B-B14F-4D97-AF65-F5344CB8AC3E}">
        <p14:creationId xmlns:p14="http://schemas.microsoft.com/office/powerpoint/2010/main" val="4851503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690C9B5-DB6B-3BFA-7CC9-59361C901DE5}"/>
              </a:ext>
            </a:extLst>
          </p:cNvPr>
          <p:cNvSpPr>
            <a:spLocks noGrp="1" noChangeArrowheads="1"/>
          </p:cNvSpPr>
          <p:nvPr>
            <p:ph type="title"/>
          </p:nvPr>
        </p:nvSpPr>
        <p:spPr/>
        <p:txBody>
          <a:bodyPr/>
          <a:lstStyle/>
          <a:p>
            <a:pPr eaLnBrk="1" hangingPunct="1"/>
            <a:r>
              <a:rPr lang="en-GB" altLang="en-US" dirty="0"/>
              <a:t>The types of ADR + Early Neutral Evaluation (ENE)</a:t>
            </a:r>
          </a:p>
        </p:txBody>
      </p:sp>
      <p:sp>
        <p:nvSpPr>
          <p:cNvPr id="7171" name="Rectangle 3">
            <a:extLst>
              <a:ext uri="{FF2B5EF4-FFF2-40B4-BE49-F238E27FC236}">
                <a16:creationId xmlns:a16="http://schemas.microsoft.com/office/drawing/2014/main" id="{88F053E2-9454-1796-F8B7-D9DC91EF05D2}"/>
              </a:ext>
            </a:extLst>
          </p:cNvPr>
          <p:cNvSpPr>
            <a:spLocks noGrp="1" noChangeArrowheads="1"/>
          </p:cNvSpPr>
          <p:nvPr>
            <p:ph type="body" idx="1"/>
          </p:nvPr>
        </p:nvSpPr>
        <p:spPr/>
        <p:txBody>
          <a:bodyPr/>
          <a:lstStyle/>
          <a:p>
            <a:pPr eaLnBrk="1" hangingPunct="1">
              <a:buFontTx/>
              <a:buNone/>
            </a:pPr>
            <a:endParaRPr lang="en-US" altLang="en-US" dirty="0"/>
          </a:p>
        </p:txBody>
      </p:sp>
      <p:pic>
        <p:nvPicPr>
          <p:cNvPr id="7172" name="Picture 4" descr="negotiation">
            <a:extLst>
              <a:ext uri="{FF2B5EF4-FFF2-40B4-BE49-F238E27FC236}">
                <a16:creationId xmlns:a16="http://schemas.microsoft.com/office/drawing/2014/main" id="{6AC4CD8D-FAA4-E422-4F50-004BE6C76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4" y="2205038"/>
            <a:ext cx="324008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descr="mediation">
            <a:extLst>
              <a:ext uri="{FF2B5EF4-FFF2-40B4-BE49-F238E27FC236}">
                <a16:creationId xmlns:a16="http://schemas.microsoft.com/office/drawing/2014/main" id="{C846ABE1-AD78-C798-C43A-D704862781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625" y="1989139"/>
            <a:ext cx="2592388"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descr="conciliation">
            <a:extLst>
              <a:ext uri="{FF2B5EF4-FFF2-40B4-BE49-F238E27FC236}">
                <a16:creationId xmlns:a16="http://schemas.microsoft.com/office/drawing/2014/main" id="{5917F685-9DAF-06A0-60CB-9FE82C17E9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9650" y="4365626"/>
            <a:ext cx="27368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descr="arbitration">
            <a:extLst>
              <a:ext uri="{FF2B5EF4-FFF2-40B4-BE49-F238E27FC236}">
                <a16:creationId xmlns:a16="http://schemas.microsoft.com/office/drawing/2014/main" id="{7116360F-163A-E6DD-E4FD-1373358DF5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2626" y="4076701"/>
            <a:ext cx="2519363"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069647D-CDF6-862C-9E8E-DE06439ADFA5}"/>
              </a:ext>
            </a:extLst>
          </p:cNvPr>
          <p:cNvSpPr>
            <a:spLocks noGrp="1" noChangeArrowheads="1"/>
          </p:cNvSpPr>
          <p:nvPr>
            <p:ph type="title"/>
          </p:nvPr>
        </p:nvSpPr>
        <p:spPr/>
        <p:txBody>
          <a:bodyPr/>
          <a:lstStyle/>
          <a:p>
            <a:pPr eaLnBrk="1" hangingPunct="1"/>
            <a:r>
              <a:rPr lang="en-GB" altLang="en-US"/>
              <a:t>Types of ADR continued…</a:t>
            </a:r>
          </a:p>
        </p:txBody>
      </p:sp>
      <p:sp>
        <p:nvSpPr>
          <p:cNvPr id="8195" name="Rectangle 3">
            <a:extLst>
              <a:ext uri="{FF2B5EF4-FFF2-40B4-BE49-F238E27FC236}">
                <a16:creationId xmlns:a16="http://schemas.microsoft.com/office/drawing/2014/main" id="{6EC1CCDC-7E75-30D2-FA89-BC4BAD779BCF}"/>
              </a:ext>
            </a:extLst>
          </p:cNvPr>
          <p:cNvSpPr>
            <a:spLocks noGrp="1" noChangeArrowheads="1"/>
          </p:cNvSpPr>
          <p:nvPr>
            <p:ph type="body" idx="1"/>
          </p:nvPr>
        </p:nvSpPr>
        <p:spPr>
          <a:xfrm>
            <a:off x="677334" y="1488613"/>
            <a:ext cx="8596668" cy="3880773"/>
          </a:xfrm>
        </p:spPr>
        <p:txBody>
          <a:bodyPr>
            <a:normAutofit fontScale="92500"/>
          </a:bodyPr>
          <a:lstStyle/>
          <a:p>
            <a:r>
              <a:rPr lang="en-GB" altLang="en-US" sz="2800" dirty="0"/>
              <a:t>In negotiation, mediation and conciliation and early neutral evaluation ENE the parties are encouraged to come to a settlement themselves instead of allowing another person (a judge or arbitrator) to make a decision. Quite often a third party is used, such as a mediator, to help the parties break the deadlock.</a:t>
            </a:r>
          </a:p>
          <a:p>
            <a:r>
              <a:rPr lang="en-GB" altLang="en-US" sz="2800" dirty="0"/>
              <a:t>Arbitration ( judicial or contractual)  is different as this is where the parties get an independent arbitrator to decide the dispute.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0E2B61C-4E20-9D4A-0CB8-C440D48132ED}"/>
              </a:ext>
            </a:extLst>
          </p:cNvPr>
          <p:cNvSpPr>
            <a:spLocks noGrp="1" noChangeArrowheads="1"/>
          </p:cNvSpPr>
          <p:nvPr>
            <p:ph type="title"/>
          </p:nvPr>
        </p:nvSpPr>
        <p:spPr>
          <a:xfrm>
            <a:off x="677334" y="609600"/>
            <a:ext cx="8596668" cy="716629"/>
          </a:xfrm>
        </p:spPr>
        <p:txBody>
          <a:bodyPr/>
          <a:lstStyle/>
          <a:p>
            <a:pPr eaLnBrk="1" hangingPunct="1"/>
            <a:r>
              <a:rPr lang="en-GB" altLang="en-US" dirty="0"/>
              <a:t>Negotiation</a:t>
            </a:r>
          </a:p>
        </p:txBody>
      </p:sp>
      <p:sp>
        <p:nvSpPr>
          <p:cNvPr id="9219" name="Rectangle 3">
            <a:extLst>
              <a:ext uri="{FF2B5EF4-FFF2-40B4-BE49-F238E27FC236}">
                <a16:creationId xmlns:a16="http://schemas.microsoft.com/office/drawing/2014/main" id="{CCC141E7-CAE9-3CC8-E390-56498F74EFE0}"/>
              </a:ext>
            </a:extLst>
          </p:cNvPr>
          <p:cNvSpPr>
            <a:spLocks noGrp="1" noChangeArrowheads="1"/>
          </p:cNvSpPr>
          <p:nvPr>
            <p:ph type="body" idx="1"/>
          </p:nvPr>
        </p:nvSpPr>
        <p:spPr>
          <a:xfrm>
            <a:off x="677334" y="1560296"/>
            <a:ext cx="8596668" cy="3880773"/>
          </a:xfrm>
        </p:spPr>
        <p:txBody>
          <a:bodyPr>
            <a:normAutofit lnSpcReduction="10000"/>
          </a:bodyPr>
          <a:lstStyle/>
          <a:p>
            <a:pPr>
              <a:lnSpc>
                <a:spcPct val="90000"/>
              </a:lnSpc>
            </a:pPr>
            <a:r>
              <a:rPr lang="en-GB" altLang="en-US" sz="2400" dirty="0"/>
              <a:t>Anyone who has a dispute with another person can always try and resolve it by negotiating directly with them.  This has the advantage of being completely private, and is also the quickest and cheapest method.</a:t>
            </a:r>
          </a:p>
          <a:p>
            <a:pPr>
              <a:lnSpc>
                <a:spcPct val="90000"/>
              </a:lnSpc>
            </a:pPr>
            <a:r>
              <a:rPr lang="en-GB" altLang="en-US" sz="2400" dirty="0"/>
              <a:t>If the parties can’t come to an agreement, they may decide to take the step of instructing solicitors and those solicitors can try and negotiate a settlement.</a:t>
            </a:r>
          </a:p>
          <a:p>
            <a:pPr>
              <a:lnSpc>
                <a:spcPct val="90000"/>
              </a:lnSpc>
            </a:pPr>
            <a:r>
              <a:rPr lang="en-GB" altLang="en-US" sz="2400" dirty="0"/>
              <a:t>In fact, even when court proceedings have been commenced, the lawyers for the parties will often continue to negotiate and this is reflected in the high number of cases which are settled out of court.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1D2317F-EFA9-6889-C8CD-65D4F8C77CFB}"/>
              </a:ext>
            </a:extLst>
          </p:cNvPr>
          <p:cNvSpPr>
            <a:spLocks noGrp="1" noChangeArrowheads="1"/>
          </p:cNvSpPr>
          <p:nvPr>
            <p:ph type="title"/>
          </p:nvPr>
        </p:nvSpPr>
        <p:spPr>
          <a:xfrm>
            <a:off x="481890" y="232672"/>
            <a:ext cx="8596668" cy="1320800"/>
          </a:xfrm>
        </p:spPr>
        <p:txBody>
          <a:bodyPr/>
          <a:lstStyle/>
          <a:p>
            <a:pPr eaLnBrk="1" hangingPunct="1"/>
            <a:r>
              <a:rPr lang="en-GB" altLang="en-US" dirty="0"/>
              <a:t>Advantages of negotiation</a:t>
            </a:r>
          </a:p>
        </p:txBody>
      </p:sp>
      <p:sp>
        <p:nvSpPr>
          <p:cNvPr id="10243" name="Rectangle 3">
            <a:extLst>
              <a:ext uri="{FF2B5EF4-FFF2-40B4-BE49-F238E27FC236}">
                <a16:creationId xmlns:a16="http://schemas.microsoft.com/office/drawing/2014/main" id="{6AA25880-6F52-4FA9-BC61-80AAA178AC12}"/>
              </a:ext>
            </a:extLst>
          </p:cNvPr>
          <p:cNvSpPr>
            <a:spLocks noGrp="1" noChangeArrowheads="1"/>
          </p:cNvSpPr>
          <p:nvPr>
            <p:ph type="body" idx="1"/>
          </p:nvPr>
        </p:nvSpPr>
        <p:spPr>
          <a:xfrm>
            <a:off x="614513" y="1350892"/>
            <a:ext cx="8596668" cy="4931245"/>
          </a:xfrm>
        </p:spPr>
        <p:txBody>
          <a:bodyPr>
            <a:normAutofit lnSpcReduction="10000"/>
          </a:bodyPr>
          <a:lstStyle/>
          <a:p>
            <a:pPr eaLnBrk="1" hangingPunct="1">
              <a:lnSpc>
                <a:spcPct val="90000"/>
              </a:lnSpc>
            </a:pPr>
            <a:r>
              <a:rPr lang="en-GB" altLang="en-US" sz="2400" dirty="0"/>
              <a:t>Much quicker than taking a case to court</a:t>
            </a:r>
          </a:p>
          <a:p>
            <a:pPr eaLnBrk="1" hangingPunct="1">
              <a:lnSpc>
                <a:spcPct val="90000"/>
              </a:lnSpc>
            </a:pPr>
            <a:r>
              <a:rPr lang="en-GB" altLang="en-US" sz="2400" dirty="0"/>
              <a:t>More convenient as the parties can conduct the negotiation in writing, by phone or email</a:t>
            </a:r>
          </a:p>
          <a:p>
            <a:pPr eaLnBrk="1" hangingPunct="1">
              <a:lnSpc>
                <a:spcPct val="90000"/>
              </a:lnSpc>
            </a:pPr>
            <a:r>
              <a:rPr lang="en-GB" altLang="en-US" sz="2400" dirty="0"/>
              <a:t>It is informal.  People prefer it to the formality of court</a:t>
            </a:r>
          </a:p>
          <a:p>
            <a:pPr eaLnBrk="1" hangingPunct="1">
              <a:lnSpc>
                <a:spcPct val="90000"/>
              </a:lnSpc>
            </a:pPr>
            <a:r>
              <a:rPr lang="en-GB" altLang="en-US" sz="2400" dirty="0"/>
              <a:t>It allows the parties flexibility in the terms of their settlement.  The court can only award damages (money) but in negotiation the parties may agree other matters as well as or instead of a money settlement</a:t>
            </a:r>
          </a:p>
          <a:p>
            <a:pPr eaLnBrk="1" hangingPunct="1">
              <a:lnSpc>
                <a:spcPct val="90000"/>
              </a:lnSpc>
            </a:pPr>
            <a:r>
              <a:rPr lang="en-GB" altLang="en-US" sz="2400" dirty="0"/>
              <a:t>Negotiation is much cheaper.  </a:t>
            </a:r>
          </a:p>
          <a:p>
            <a:pPr eaLnBrk="1" hangingPunct="1">
              <a:lnSpc>
                <a:spcPct val="90000"/>
              </a:lnSpc>
            </a:pPr>
            <a:r>
              <a:rPr lang="en-GB" altLang="en-US" sz="2400" dirty="0"/>
              <a:t>All negotiations are conducted in private.  The agreement will not be made public</a:t>
            </a:r>
          </a:p>
          <a:p>
            <a:pPr eaLnBrk="1" hangingPunct="1">
              <a:lnSpc>
                <a:spcPct val="90000"/>
              </a:lnSpc>
            </a:pPr>
            <a:r>
              <a:rPr lang="en-GB" altLang="en-US" sz="2400" dirty="0"/>
              <a:t>The parties can walk away at any time</a:t>
            </a:r>
          </a:p>
          <a:p>
            <a:pPr eaLnBrk="1" hangingPunct="1">
              <a:lnSpc>
                <a:spcPct val="90000"/>
              </a:lnSpc>
            </a:pPr>
            <a:r>
              <a:rPr lang="en-GB" altLang="en-US" sz="2400" dirty="0"/>
              <a:t>Avoiding litigation may preserve the relationship.</a:t>
            </a:r>
          </a:p>
        </p:txBody>
      </p:sp>
      <p:pic>
        <p:nvPicPr>
          <p:cNvPr id="3" name="Picture 2" descr="A cartoon emoji with a thumbs up&#10;&#10;Description automatically generated">
            <a:extLst>
              <a:ext uri="{FF2B5EF4-FFF2-40B4-BE49-F238E27FC236}">
                <a16:creationId xmlns:a16="http://schemas.microsoft.com/office/drawing/2014/main" id="{A6BE765B-7921-A983-1C70-A4D5E88419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6272" y="574285"/>
            <a:ext cx="2223840" cy="1553213"/>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A143BDF-7B22-7832-C886-111EE0BAA84F}"/>
              </a:ext>
            </a:extLst>
          </p:cNvPr>
          <p:cNvSpPr>
            <a:spLocks noGrp="1" noChangeArrowheads="1"/>
          </p:cNvSpPr>
          <p:nvPr>
            <p:ph type="title"/>
          </p:nvPr>
        </p:nvSpPr>
        <p:spPr/>
        <p:txBody>
          <a:bodyPr/>
          <a:lstStyle/>
          <a:p>
            <a:pPr eaLnBrk="1" hangingPunct="1"/>
            <a:r>
              <a:rPr lang="en-GB" altLang="en-US"/>
              <a:t>Disadvantages of negotiation</a:t>
            </a:r>
          </a:p>
        </p:txBody>
      </p:sp>
      <p:sp>
        <p:nvSpPr>
          <p:cNvPr id="11267" name="Rectangle 3">
            <a:extLst>
              <a:ext uri="{FF2B5EF4-FFF2-40B4-BE49-F238E27FC236}">
                <a16:creationId xmlns:a16="http://schemas.microsoft.com/office/drawing/2014/main" id="{171DDD80-D588-CBE3-D80C-FE72DEFC346F}"/>
              </a:ext>
            </a:extLst>
          </p:cNvPr>
          <p:cNvSpPr>
            <a:spLocks noGrp="1" noChangeArrowheads="1"/>
          </p:cNvSpPr>
          <p:nvPr>
            <p:ph type="body" idx="1"/>
          </p:nvPr>
        </p:nvSpPr>
        <p:spPr>
          <a:xfrm>
            <a:off x="621493" y="1488613"/>
            <a:ext cx="8596668" cy="4933127"/>
          </a:xfrm>
        </p:spPr>
        <p:txBody>
          <a:bodyPr>
            <a:normAutofit/>
          </a:bodyPr>
          <a:lstStyle/>
          <a:p>
            <a:pPr eaLnBrk="1" hangingPunct="1">
              <a:lnSpc>
                <a:spcPct val="90000"/>
              </a:lnSpc>
            </a:pPr>
            <a:r>
              <a:rPr lang="en-GB" altLang="en-US" sz="2400" dirty="0"/>
              <a:t>There may be an imbalance of power.  </a:t>
            </a:r>
            <a:r>
              <a:rPr lang="en-GB" altLang="en-US" sz="2400" dirty="0" err="1"/>
              <a:t>Eg</a:t>
            </a:r>
            <a:r>
              <a:rPr lang="en-GB" altLang="en-US" sz="2400" dirty="0"/>
              <a:t> where one party is an individual and the other a big business.</a:t>
            </a:r>
          </a:p>
          <a:p>
            <a:pPr eaLnBrk="1" hangingPunct="1">
              <a:lnSpc>
                <a:spcPct val="90000"/>
              </a:lnSpc>
            </a:pPr>
            <a:r>
              <a:rPr lang="en-GB" altLang="en-US" sz="2400" dirty="0"/>
              <a:t>The other sides demands may be unrealistic.</a:t>
            </a:r>
          </a:p>
          <a:p>
            <a:pPr eaLnBrk="1" hangingPunct="1">
              <a:lnSpc>
                <a:spcPct val="90000"/>
              </a:lnSpc>
            </a:pPr>
            <a:r>
              <a:rPr lang="en-GB" altLang="en-US" sz="2400" dirty="0"/>
              <a:t>The parties may not be able to come to an agreement.  If they cannot, then they will have to try another method of resolving their dispute</a:t>
            </a:r>
          </a:p>
          <a:p>
            <a:pPr eaLnBrk="1" hangingPunct="1">
              <a:lnSpc>
                <a:spcPct val="90000"/>
              </a:lnSpc>
            </a:pPr>
            <a:r>
              <a:rPr lang="en-GB" altLang="en-US" sz="2400" dirty="0"/>
              <a:t>If the dispute involves a point of law, the parties will not have the necessary legal knowledge to deal with it.  They will either have to use lawyers to negotiate or take the matter to court.</a:t>
            </a:r>
          </a:p>
          <a:p>
            <a:pPr eaLnBrk="1" hangingPunct="1">
              <a:lnSpc>
                <a:spcPct val="90000"/>
              </a:lnSpc>
            </a:pPr>
            <a:r>
              <a:rPr lang="en-GB" altLang="en-US" sz="2400" dirty="0"/>
              <a:t>Hiring a negotiator is potentially costly.</a:t>
            </a:r>
          </a:p>
        </p:txBody>
      </p:sp>
      <p:pic>
        <p:nvPicPr>
          <p:cNvPr id="3" name="Picture 2" descr="A yellow emoji with a sad face and a hand holding a stick&#10;&#10;Description automatically generated">
            <a:extLst>
              <a:ext uri="{FF2B5EF4-FFF2-40B4-BE49-F238E27FC236}">
                <a16:creationId xmlns:a16="http://schemas.microsoft.com/office/drawing/2014/main" id="{4760B843-393B-127A-2F13-F382A69204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AAB3F29-6AE4-1016-CADF-2A783B427223}"/>
              </a:ext>
            </a:extLst>
          </p:cNvPr>
          <p:cNvSpPr>
            <a:spLocks noGrp="1" noChangeArrowheads="1"/>
          </p:cNvSpPr>
          <p:nvPr>
            <p:ph type="title"/>
          </p:nvPr>
        </p:nvSpPr>
        <p:spPr>
          <a:xfrm>
            <a:off x="488870" y="239652"/>
            <a:ext cx="8596668" cy="1320800"/>
          </a:xfrm>
        </p:spPr>
        <p:txBody>
          <a:bodyPr/>
          <a:lstStyle/>
          <a:p>
            <a:pPr eaLnBrk="1" hangingPunct="1"/>
            <a:r>
              <a:rPr lang="en-GB" altLang="en-US" dirty="0"/>
              <a:t>Mediation</a:t>
            </a:r>
          </a:p>
        </p:txBody>
      </p:sp>
      <p:sp>
        <p:nvSpPr>
          <p:cNvPr id="12291" name="Rectangle 3">
            <a:extLst>
              <a:ext uri="{FF2B5EF4-FFF2-40B4-BE49-F238E27FC236}">
                <a16:creationId xmlns:a16="http://schemas.microsoft.com/office/drawing/2014/main" id="{1E090A80-3D1C-C2F3-47D1-93193FDED1B7}"/>
              </a:ext>
            </a:extLst>
          </p:cNvPr>
          <p:cNvSpPr>
            <a:spLocks noGrp="1" noChangeArrowheads="1"/>
          </p:cNvSpPr>
          <p:nvPr>
            <p:ph type="body" idx="1"/>
          </p:nvPr>
        </p:nvSpPr>
        <p:spPr>
          <a:xfrm>
            <a:off x="342287" y="1036784"/>
            <a:ext cx="9374086" cy="5316318"/>
          </a:xfrm>
        </p:spPr>
        <p:txBody>
          <a:bodyPr>
            <a:normAutofit fontScale="92500" lnSpcReduction="10000"/>
          </a:bodyPr>
          <a:lstStyle/>
          <a:p>
            <a:pPr>
              <a:lnSpc>
                <a:spcPct val="80000"/>
              </a:lnSpc>
            </a:pPr>
            <a:r>
              <a:rPr lang="en-GB" altLang="en-US" sz="2400" dirty="0"/>
              <a:t>A neutral mediator helps the parties to reach a compromise solution, at a neutral venue.  </a:t>
            </a:r>
          </a:p>
          <a:p>
            <a:pPr>
              <a:lnSpc>
                <a:spcPct val="80000"/>
              </a:lnSpc>
            </a:pPr>
            <a:r>
              <a:rPr lang="en-GB" altLang="en-US" sz="2400" dirty="0"/>
              <a:t>The role of a mediator is to consult with each party and see how much common ground there is between them.  </a:t>
            </a:r>
          </a:p>
          <a:p>
            <a:pPr>
              <a:lnSpc>
                <a:spcPct val="80000"/>
              </a:lnSpc>
            </a:pPr>
            <a:r>
              <a:rPr lang="en-GB" altLang="en-US" sz="2400" dirty="0"/>
              <a:t>The mediator will explore the position with each party, looking at their needs and carrying their offers to and </a:t>
            </a:r>
            <a:r>
              <a:rPr lang="en-GB" altLang="en-US" sz="2400" dirty="0" err="1"/>
              <a:t>fro</a:t>
            </a:r>
            <a:r>
              <a:rPr lang="en-GB" altLang="en-US" sz="2400" dirty="0"/>
              <a:t>, while keeping confidentiality</a:t>
            </a:r>
          </a:p>
          <a:p>
            <a:r>
              <a:rPr lang="en-GB" altLang="en-US" sz="2400" dirty="0"/>
              <a:t>Initially, the parties will outline their dispute to the mediator in the presence of the other side.  After this, the parties separate into private rooms. A mediator will </a:t>
            </a:r>
            <a:r>
              <a:rPr lang="en-GB" altLang="en-US" sz="2400" b="1" dirty="0"/>
              <a:t>not usually tell the parties his own views of the merits of the dispute</a:t>
            </a:r>
            <a:r>
              <a:rPr lang="en-GB" altLang="en-US" sz="2400" dirty="0"/>
              <a:t>.  The role is to act as a </a:t>
            </a:r>
            <a:r>
              <a:rPr lang="en-GB" altLang="en-US" sz="2400" dirty="0">
                <a:solidFill>
                  <a:schemeClr val="tx2">
                    <a:lumMod val="60000"/>
                    <a:lumOff val="40000"/>
                  </a:schemeClr>
                </a:solidFill>
              </a:rPr>
              <a:t>‘facilitator’, </a:t>
            </a:r>
            <a:r>
              <a:rPr lang="en-GB" altLang="en-US" sz="2400" dirty="0"/>
              <a:t>so that an agreement is reached between the parties.  However, a mediator can be asked for an opinion of the merits and in this case the mediation becomes more of an evaluation exercise, which again aims at ending the dispute.  </a:t>
            </a:r>
          </a:p>
          <a:p>
            <a:r>
              <a:rPr lang="en-GB" altLang="en-US" sz="2400" dirty="0"/>
              <a:t>If the parties reach agreement it is written down and is binding.</a:t>
            </a:r>
          </a:p>
          <a:p>
            <a:pPr>
              <a:lnSpc>
                <a:spcPct val="80000"/>
              </a:lnSpc>
            </a:pPr>
            <a:endParaRPr lang="en-GB" altLang="en-US" sz="2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F58A4BF-3676-D016-FEB0-49C4BDED4C53}"/>
              </a:ext>
            </a:extLst>
          </p:cNvPr>
          <p:cNvSpPr>
            <a:spLocks noGrp="1" noChangeArrowheads="1"/>
          </p:cNvSpPr>
          <p:nvPr>
            <p:ph type="title"/>
          </p:nvPr>
        </p:nvSpPr>
        <p:spPr/>
        <p:txBody>
          <a:bodyPr/>
          <a:lstStyle/>
          <a:p>
            <a:pPr eaLnBrk="1" hangingPunct="1"/>
            <a:r>
              <a:rPr lang="en-GB" altLang="en-US"/>
              <a:t>Conciliation</a:t>
            </a:r>
          </a:p>
        </p:txBody>
      </p:sp>
      <p:sp>
        <p:nvSpPr>
          <p:cNvPr id="14339" name="Rectangle 3">
            <a:extLst>
              <a:ext uri="{FF2B5EF4-FFF2-40B4-BE49-F238E27FC236}">
                <a16:creationId xmlns:a16="http://schemas.microsoft.com/office/drawing/2014/main" id="{5589794C-DEAB-C235-64F7-71587565D35C}"/>
              </a:ext>
            </a:extLst>
          </p:cNvPr>
          <p:cNvSpPr>
            <a:spLocks noGrp="1" noChangeArrowheads="1"/>
          </p:cNvSpPr>
          <p:nvPr>
            <p:ph type="body" idx="1"/>
          </p:nvPr>
        </p:nvSpPr>
        <p:spPr>
          <a:xfrm>
            <a:off x="579612" y="1406733"/>
            <a:ext cx="8596668" cy="3880773"/>
          </a:xfrm>
        </p:spPr>
        <p:txBody>
          <a:bodyPr/>
          <a:lstStyle/>
          <a:p>
            <a:r>
              <a:rPr lang="en-GB" altLang="en-US" sz="2800" dirty="0"/>
              <a:t>This has similarities to mediation in that a neutral third party helps to resolve the dispute, but the main difference is that the conciliator will usually play a more active role.  The conciliator will be expected to suggest grounds for  compromise and the possible basis for a settlement.</a:t>
            </a:r>
          </a:p>
          <a:p>
            <a:r>
              <a:rPr lang="en-GB" altLang="en-US" sz="2800" dirty="0"/>
              <a:t>It has been used in complex multi-party disputes such as some employment disputes.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579F7B2-3802-CEDC-324A-978DE91ED96B}"/>
              </a:ext>
            </a:extLst>
          </p:cNvPr>
          <p:cNvSpPr>
            <a:spLocks noGrp="1" noChangeArrowheads="1"/>
          </p:cNvSpPr>
          <p:nvPr>
            <p:ph type="title"/>
          </p:nvPr>
        </p:nvSpPr>
        <p:spPr>
          <a:xfrm>
            <a:off x="441546" y="218535"/>
            <a:ext cx="8596668" cy="845390"/>
          </a:xfrm>
        </p:spPr>
        <p:txBody>
          <a:bodyPr/>
          <a:lstStyle/>
          <a:p>
            <a:pPr eaLnBrk="1" hangingPunct="1"/>
            <a:r>
              <a:rPr lang="en-GB" altLang="en-US" dirty="0"/>
              <a:t>Advantages of mediation</a:t>
            </a:r>
          </a:p>
        </p:txBody>
      </p:sp>
      <p:sp>
        <p:nvSpPr>
          <p:cNvPr id="15363" name="Content Placeholder 2">
            <a:extLst>
              <a:ext uri="{FF2B5EF4-FFF2-40B4-BE49-F238E27FC236}">
                <a16:creationId xmlns:a16="http://schemas.microsoft.com/office/drawing/2014/main" id="{C2FF0D89-AE04-D2E9-FE08-BAA0C15F555D}"/>
              </a:ext>
            </a:extLst>
          </p:cNvPr>
          <p:cNvSpPr>
            <a:spLocks noGrp="1" noChangeArrowheads="1"/>
          </p:cNvSpPr>
          <p:nvPr>
            <p:ph idx="1"/>
          </p:nvPr>
        </p:nvSpPr>
        <p:spPr>
          <a:xfrm>
            <a:off x="506474" y="1126078"/>
            <a:ext cx="8596668" cy="5268971"/>
          </a:xfrm>
        </p:spPr>
        <p:txBody>
          <a:bodyPr/>
          <a:lstStyle/>
          <a:p>
            <a:pPr eaLnBrk="1" hangingPunct="1"/>
            <a:r>
              <a:rPr lang="en-GB" altLang="en-US" sz="2000" dirty="0"/>
              <a:t>The parties agree a resolution of their choice, allowing wider scope than that of courts;</a:t>
            </a:r>
          </a:p>
          <a:p>
            <a:pPr eaLnBrk="1" hangingPunct="1"/>
            <a:r>
              <a:rPr lang="en-GB" altLang="en-US" sz="2000" dirty="0"/>
              <a:t>This tailored “win-win” result compares favourably with the “win-lose” outcome of litigation and allows business relationships to continue;</a:t>
            </a:r>
          </a:p>
          <a:p>
            <a:pPr eaLnBrk="1" hangingPunct="1"/>
            <a:r>
              <a:rPr lang="en-GB" altLang="en-US" sz="2000" dirty="0"/>
              <a:t>The parties can walk away at any time;</a:t>
            </a:r>
          </a:p>
          <a:p>
            <a:pPr eaLnBrk="1" hangingPunct="1"/>
            <a:r>
              <a:rPr lang="en-GB" altLang="en-US" sz="2000" dirty="0"/>
              <a:t>The mediator is independent and neutral</a:t>
            </a:r>
          </a:p>
          <a:p>
            <a:pPr eaLnBrk="1" hangingPunct="1"/>
            <a:r>
              <a:rPr lang="en-GB" altLang="en-US" sz="2000" dirty="0"/>
              <a:t>It is a confidential process;</a:t>
            </a:r>
          </a:p>
          <a:p>
            <a:pPr eaLnBrk="1" hangingPunct="1"/>
            <a:r>
              <a:rPr lang="en-GB" altLang="en-US" sz="2000" dirty="0"/>
              <a:t>It is quicker and cheaper than litigation;</a:t>
            </a:r>
          </a:p>
          <a:p>
            <a:pPr eaLnBrk="1" hangingPunct="1"/>
            <a:r>
              <a:rPr lang="en-GB" altLang="en-US" sz="2000" dirty="0"/>
              <a:t>The parties cannot use information obtained in mediation in court as it is without prejudice.</a:t>
            </a:r>
          </a:p>
          <a:p>
            <a:pPr eaLnBrk="1" hangingPunct="1"/>
            <a:endParaRPr lang="en-GB" altLang="en-US" dirty="0"/>
          </a:p>
        </p:txBody>
      </p:sp>
      <p:pic>
        <p:nvPicPr>
          <p:cNvPr id="2" name="Picture 1" descr="A cartoon emoji with a thumbs up&#10;&#10;Description automatically generated">
            <a:extLst>
              <a:ext uri="{FF2B5EF4-FFF2-40B4-BE49-F238E27FC236}">
                <a16:creationId xmlns:a16="http://schemas.microsoft.com/office/drawing/2014/main" id="{CF07A0B0-0834-B1EA-6B0B-60D0314C59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4375" y="218535"/>
            <a:ext cx="1778045" cy="1241853"/>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2917179-9E32-ABE6-D913-62E1FF03F5B4}"/>
              </a:ext>
            </a:extLst>
          </p:cNvPr>
          <p:cNvSpPr>
            <a:spLocks noGrp="1" noChangeArrowheads="1"/>
          </p:cNvSpPr>
          <p:nvPr>
            <p:ph type="title"/>
          </p:nvPr>
        </p:nvSpPr>
        <p:spPr>
          <a:xfrm>
            <a:off x="384036" y="253042"/>
            <a:ext cx="8596668" cy="1320800"/>
          </a:xfrm>
        </p:spPr>
        <p:txBody>
          <a:bodyPr/>
          <a:lstStyle/>
          <a:p>
            <a:pPr eaLnBrk="1" hangingPunct="1"/>
            <a:r>
              <a:rPr lang="en-GB" altLang="en-US" dirty="0"/>
              <a:t>Disadvantages of mediation</a:t>
            </a:r>
          </a:p>
        </p:txBody>
      </p:sp>
      <p:sp>
        <p:nvSpPr>
          <p:cNvPr id="17411" name="Content Placeholder 2">
            <a:extLst>
              <a:ext uri="{FF2B5EF4-FFF2-40B4-BE49-F238E27FC236}">
                <a16:creationId xmlns:a16="http://schemas.microsoft.com/office/drawing/2014/main" id="{3630C3CB-84FE-107E-7791-0520D8D16F68}"/>
              </a:ext>
            </a:extLst>
          </p:cNvPr>
          <p:cNvSpPr>
            <a:spLocks noGrp="1" noChangeArrowheads="1"/>
          </p:cNvSpPr>
          <p:nvPr>
            <p:ph idx="1"/>
          </p:nvPr>
        </p:nvSpPr>
        <p:spPr>
          <a:xfrm>
            <a:off x="384036" y="1120553"/>
            <a:ext cx="8596668" cy="4705153"/>
          </a:xfrm>
        </p:spPr>
        <p:txBody>
          <a:bodyPr>
            <a:normAutofit/>
          </a:bodyPr>
          <a:lstStyle/>
          <a:p>
            <a:pPr eaLnBrk="1" hangingPunct="1"/>
            <a:r>
              <a:rPr lang="en-GB" altLang="en-US" sz="2400" dirty="0"/>
              <a:t>Hiring a mediator can be costly, even though the parties generally spilt the cost;</a:t>
            </a:r>
          </a:p>
          <a:p>
            <a:pPr eaLnBrk="1" hangingPunct="1"/>
            <a:r>
              <a:rPr lang="en-GB" altLang="en-US" sz="2400" dirty="0"/>
              <a:t>The parties must pay their own costs of attending;</a:t>
            </a:r>
          </a:p>
          <a:p>
            <a:pPr eaLnBrk="1" hangingPunct="1"/>
            <a:r>
              <a:rPr lang="en-GB" altLang="en-US" sz="2400" dirty="0"/>
              <a:t>The other party may not share the same attitude to mediation as your client and so resolution isn’t guaranteed;</a:t>
            </a:r>
          </a:p>
          <a:p>
            <a:pPr eaLnBrk="1" hangingPunct="1"/>
            <a:r>
              <a:rPr lang="en-GB" altLang="en-US" sz="2400" dirty="0"/>
              <a:t>Mediation is unsuitable if a party wants to set a legal precedent. It is unhelpful if a party needs an injunction;</a:t>
            </a:r>
          </a:p>
          <a:p>
            <a:pPr eaLnBrk="1" hangingPunct="1"/>
            <a:r>
              <a:rPr lang="en-GB" altLang="en-US" sz="2400" dirty="0"/>
              <a:t>If a client has an overwhelmingly strong case, he may prefer the court to find in his favour rather than compromise.</a:t>
            </a:r>
          </a:p>
          <a:p>
            <a:pPr marL="0" indent="0" eaLnBrk="1" hangingPunct="1">
              <a:buNone/>
            </a:pPr>
            <a:endParaRPr lang="en-GB" altLang="en-US" dirty="0"/>
          </a:p>
        </p:txBody>
      </p:sp>
      <p:pic>
        <p:nvPicPr>
          <p:cNvPr id="2" name="Picture 1" descr="A yellow emoji with a sad face and a hand holding a stick&#10;&#10;Description automatically generated">
            <a:extLst>
              <a:ext uri="{FF2B5EF4-FFF2-40B4-BE49-F238E27FC236}">
                <a16:creationId xmlns:a16="http://schemas.microsoft.com/office/drawing/2014/main" id="{BDE8588C-91FE-AEBB-7A94-99C6830D00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C7822F0-DE08-384B-B280-DC241376DB10}"/>
              </a:ext>
            </a:extLst>
          </p:cNvPr>
          <p:cNvSpPr>
            <a:spLocks noGrp="1" noChangeArrowheads="1"/>
          </p:cNvSpPr>
          <p:nvPr>
            <p:ph type="title"/>
          </p:nvPr>
        </p:nvSpPr>
        <p:spPr/>
        <p:txBody>
          <a:bodyPr/>
          <a:lstStyle/>
          <a:p>
            <a:pPr eaLnBrk="1" hangingPunct="1"/>
            <a:r>
              <a:rPr lang="en-GB" altLang="en-US"/>
              <a:t>Automatic referral to mediation for small claims</a:t>
            </a:r>
          </a:p>
        </p:txBody>
      </p:sp>
      <p:sp>
        <p:nvSpPr>
          <p:cNvPr id="19459" name="Content Placeholder 2">
            <a:extLst>
              <a:ext uri="{FF2B5EF4-FFF2-40B4-BE49-F238E27FC236}">
                <a16:creationId xmlns:a16="http://schemas.microsoft.com/office/drawing/2014/main" id="{1669B8A8-BA15-E797-47EC-EA38BF8C21B6}"/>
              </a:ext>
            </a:extLst>
          </p:cNvPr>
          <p:cNvSpPr>
            <a:spLocks noGrp="1" noChangeArrowheads="1"/>
          </p:cNvSpPr>
          <p:nvPr>
            <p:ph idx="1"/>
          </p:nvPr>
        </p:nvSpPr>
        <p:spPr/>
        <p:txBody>
          <a:bodyPr>
            <a:normAutofit/>
          </a:bodyPr>
          <a:lstStyle/>
          <a:p>
            <a:pPr marL="0" indent="0">
              <a:buNone/>
            </a:pPr>
            <a:r>
              <a:rPr lang="en-GB" altLang="en-US" sz="2800" dirty="0"/>
              <a:t>Cases issued in the County Court which are allocated to the small claims track will be automatically referred to mediation provided that all parties have indicated their agreement.  </a:t>
            </a:r>
          </a:p>
          <a:p>
            <a:pPr marL="0" indent="0">
              <a:buNone/>
            </a:pPr>
            <a:r>
              <a:rPr lang="en-GB" altLang="en-US" sz="2800" dirty="0"/>
              <a:t>Personal injury claims are an exception to this.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65173A9-70A7-0D48-69BD-C30FF550E313}"/>
              </a:ext>
            </a:extLst>
          </p:cNvPr>
          <p:cNvSpPr>
            <a:spLocks noGrp="1" noChangeArrowheads="1"/>
          </p:cNvSpPr>
          <p:nvPr>
            <p:ph type="title"/>
          </p:nvPr>
        </p:nvSpPr>
        <p:spPr>
          <a:xfrm>
            <a:off x="1981200" y="457200"/>
            <a:ext cx="8229600" cy="1143000"/>
          </a:xfrm>
        </p:spPr>
        <p:txBody>
          <a:bodyPr/>
          <a:lstStyle/>
          <a:p>
            <a:pPr eaLnBrk="1" hangingPunct="1"/>
            <a:r>
              <a:rPr lang="en-GB" altLang="en-US"/>
              <a:t>Arbitration</a:t>
            </a:r>
          </a:p>
        </p:txBody>
      </p:sp>
      <p:sp>
        <p:nvSpPr>
          <p:cNvPr id="20483" name="Rectangle 3">
            <a:extLst>
              <a:ext uri="{FF2B5EF4-FFF2-40B4-BE49-F238E27FC236}">
                <a16:creationId xmlns:a16="http://schemas.microsoft.com/office/drawing/2014/main" id="{0FB848FE-8288-EDFB-6FFF-EC21EDBF1AD4}"/>
              </a:ext>
            </a:extLst>
          </p:cNvPr>
          <p:cNvSpPr>
            <a:spLocks noGrp="1" noChangeArrowheads="1"/>
          </p:cNvSpPr>
          <p:nvPr>
            <p:ph type="body" idx="1"/>
          </p:nvPr>
        </p:nvSpPr>
        <p:spPr>
          <a:xfrm>
            <a:off x="565652" y="1211288"/>
            <a:ext cx="8596668" cy="5252333"/>
          </a:xfrm>
        </p:spPr>
        <p:txBody>
          <a:bodyPr>
            <a:normAutofit/>
          </a:bodyPr>
          <a:lstStyle/>
          <a:p>
            <a:r>
              <a:rPr lang="en-GB" altLang="en-US" dirty="0"/>
              <a:t>Going to arbitration means that the parties voluntarily agree to have their dispute judged by another person privately and not in court.  They agree to accept the decision as final.</a:t>
            </a:r>
          </a:p>
          <a:p>
            <a:r>
              <a:rPr lang="en-GB" altLang="en-US" dirty="0"/>
              <a:t>This is very different from the other means of ADR</a:t>
            </a:r>
          </a:p>
          <a:p>
            <a:r>
              <a:rPr lang="en-GB" altLang="en-US" dirty="0"/>
              <a:t>It is a substitute for litigation – you can’t do both.</a:t>
            </a:r>
          </a:p>
          <a:p>
            <a:r>
              <a:rPr lang="en-GB" altLang="en-US" dirty="0"/>
              <a:t>Agreement to go to arbitration </a:t>
            </a:r>
            <a:r>
              <a:rPr lang="en-GB" altLang="en-US" sz="1800" dirty="0"/>
              <a:t>is often made in writing at the time the parties made the original contract ( contractual arbitration)  At this time there wouldn’t be a dispute but the agreement would be aimed at any future dispute. This type of arbitration agreement is known as a </a:t>
            </a:r>
            <a:r>
              <a:rPr lang="en-GB" altLang="en-US" sz="1800" b="1" i="1" dirty="0"/>
              <a:t>Scott v Avery </a:t>
            </a:r>
            <a:r>
              <a:rPr lang="en-GB" altLang="en-US" sz="1800" b="1" dirty="0"/>
              <a:t>clause </a:t>
            </a:r>
            <a:r>
              <a:rPr lang="en-GB" altLang="en-US" sz="1800" dirty="0"/>
              <a:t>being named after a case in 1856.</a:t>
            </a:r>
          </a:p>
          <a:p>
            <a:r>
              <a:rPr lang="en-GB" altLang="en-US" sz="1800" dirty="0"/>
              <a:t>Many organisations automatically include arbitration clauses in any contracts made.  In particular, they are found in car insurance contracts and contracts for package holidays.</a:t>
            </a:r>
          </a:p>
          <a:p>
            <a:r>
              <a:rPr lang="en-GB" altLang="en-US" dirty="0"/>
              <a:t>Judicial arbitration: parties seek a final and binding decision that deals with the areas of dispute –either by an expert or an arbitration panel</a:t>
            </a:r>
            <a:endParaRPr lang="en-GB" altLang="en-US" sz="1800" dirty="0"/>
          </a:p>
          <a:p>
            <a:endParaRPr lang="en-GB" altLang="en-US" dirty="0"/>
          </a:p>
          <a:p>
            <a:pPr eaLnBrk="1" hangingPunct="1">
              <a:buFontTx/>
              <a:buNone/>
            </a:pPr>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42A4E55-E82C-1690-3CB7-9A29A06FD851}"/>
              </a:ext>
            </a:extLst>
          </p:cNvPr>
          <p:cNvSpPr>
            <a:spLocks noGrp="1" noChangeArrowheads="1"/>
          </p:cNvSpPr>
          <p:nvPr>
            <p:ph type="title"/>
          </p:nvPr>
        </p:nvSpPr>
        <p:spPr/>
        <p:txBody>
          <a:bodyPr/>
          <a:lstStyle/>
          <a:p>
            <a:pPr eaLnBrk="1" hangingPunct="1"/>
            <a:r>
              <a:rPr lang="en-GB" altLang="en-US" dirty="0"/>
              <a:t>Example Arbitration clause in a contract</a:t>
            </a:r>
          </a:p>
        </p:txBody>
      </p:sp>
      <p:sp>
        <p:nvSpPr>
          <p:cNvPr id="22531" name="Rectangle 3">
            <a:extLst>
              <a:ext uri="{FF2B5EF4-FFF2-40B4-BE49-F238E27FC236}">
                <a16:creationId xmlns:a16="http://schemas.microsoft.com/office/drawing/2014/main" id="{E959C57D-2CE1-50C5-0DE9-22BF7C6ADD48}"/>
              </a:ext>
            </a:extLst>
          </p:cNvPr>
          <p:cNvSpPr>
            <a:spLocks noGrp="1" noChangeArrowheads="1"/>
          </p:cNvSpPr>
          <p:nvPr>
            <p:ph type="body" idx="1"/>
          </p:nvPr>
        </p:nvSpPr>
        <p:spPr/>
        <p:txBody>
          <a:bodyPr>
            <a:normAutofit lnSpcReduction="10000"/>
          </a:bodyPr>
          <a:lstStyle/>
          <a:p>
            <a:pPr eaLnBrk="1" hangingPunct="1">
              <a:buFontTx/>
              <a:buNone/>
            </a:pPr>
            <a:r>
              <a:rPr lang="en-GB" altLang="en-US" sz="2800" i="1"/>
              <a:t>“Disputes arising out of, or in connection with your contract which cannot be amicably settled may be referred to arbitration if you so wish under an arbitration scheme arranged by the Association of British Travel Agents and administered independently.  The scheme provides for a simple and inexpensive method of arbitration on documents alone with restricted liability on you in respect of costs.”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0AD283B-FA30-5C83-120C-F53FFF481CD5}"/>
              </a:ext>
            </a:extLst>
          </p:cNvPr>
          <p:cNvSpPr>
            <a:spLocks noGrp="1" noChangeArrowheads="1"/>
          </p:cNvSpPr>
          <p:nvPr>
            <p:ph type="title"/>
          </p:nvPr>
        </p:nvSpPr>
        <p:spPr>
          <a:xfrm>
            <a:off x="377187" y="134950"/>
            <a:ext cx="8596668" cy="688708"/>
          </a:xfrm>
        </p:spPr>
        <p:txBody>
          <a:bodyPr/>
          <a:lstStyle/>
          <a:p>
            <a:pPr eaLnBrk="1" hangingPunct="1"/>
            <a:r>
              <a:rPr lang="en-GB" altLang="en-US" dirty="0"/>
              <a:t>Arbitration</a:t>
            </a:r>
          </a:p>
        </p:txBody>
      </p:sp>
      <p:sp>
        <p:nvSpPr>
          <p:cNvPr id="23555" name="Rectangle 3">
            <a:extLst>
              <a:ext uri="{FF2B5EF4-FFF2-40B4-BE49-F238E27FC236}">
                <a16:creationId xmlns:a16="http://schemas.microsoft.com/office/drawing/2014/main" id="{100A165F-5F7F-92A9-F079-BFB82B0CED0E}"/>
              </a:ext>
            </a:extLst>
          </p:cNvPr>
          <p:cNvSpPr>
            <a:spLocks noGrp="1" noChangeArrowheads="1"/>
          </p:cNvSpPr>
          <p:nvPr>
            <p:ph type="body" idx="1"/>
          </p:nvPr>
        </p:nvSpPr>
        <p:spPr>
          <a:xfrm>
            <a:off x="377187" y="879615"/>
            <a:ext cx="9474179" cy="5472324"/>
          </a:xfrm>
        </p:spPr>
        <p:txBody>
          <a:bodyPr>
            <a:normAutofit lnSpcReduction="10000"/>
          </a:bodyPr>
          <a:lstStyle/>
          <a:p>
            <a:r>
              <a:rPr lang="en-GB" altLang="en-US" dirty="0"/>
              <a:t>When people agree to use arbitration the courts will normally refuse to allow them to take proceedings in court instead of going to arbitration.</a:t>
            </a:r>
          </a:p>
          <a:p>
            <a:pPr>
              <a:lnSpc>
                <a:spcPct val="90000"/>
              </a:lnSpc>
            </a:pPr>
            <a:r>
              <a:rPr lang="en-GB" altLang="en-US" sz="1800" dirty="0"/>
              <a:t>Popular with businesses and is used by many companies.  International companies often use what is called the London Court of Arbitration to resolve their disputes. There is also the Institute of Arbitrators which provide Arbitrators for major disputes.</a:t>
            </a:r>
          </a:p>
          <a:p>
            <a:pPr>
              <a:lnSpc>
                <a:spcPct val="90000"/>
              </a:lnSpc>
            </a:pPr>
            <a:r>
              <a:rPr lang="en-GB" altLang="en-US" sz="1800" dirty="0"/>
              <a:t>Can also be used to resolve disputes between businesses and customers in a variety of services and industries.</a:t>
            </a:r>
          </a:p>
          <a:p>
            <a:pPr>
              <a:lnSpc>
                <a:spcPct val="90000"/>
              </a:lnSpc>
            </a:pPr>
            <a:r>
              <a:rPr lang="en-GB" altLang="en-US" sz="1800" dirty="0"/>
              <a:t>The difference between arbitration and other forms of ADR is that </a:t>
            </a:r>
            <a:r>
              <a:rPr lang="en-GB" altLang="en-US" sz="1800" b="1" dirty="0"/>
              <a:t>both parties are bound by the decision</a:t>
            </a:r>
            <a:r>
              <a:rPr lang="en-GB" altLang="en-US" sz="1800" dirty="0"/>
              <a:t>, while in the other forms the parties either negotiate directly to come to a settlement or are helped to come to an agreement by a neutral third party.</a:t>
            </a:r>
          </a:p>
          <a:p>
            <a:pPr>
              <a:lnSpc>
                <a:spcPct val="90000"/>
              </a:lnSpc>
            </a:pPr>
            <a:r>
              <a:rPr lang="en-GB" altLang="en-US" sz="1800" dirty="0"/>
              <a:t>Arbitrator can be anyone whom the parties agree can decide their case.  It may be a lawyer who specialises in the type of law involved or a non-lawyer who is an expert in a particular area. This would be relevant where the dispute was over the quality of goods or work done. </a:t>
            </a:r>
            <a:r>
              <a:rPr lang="en-GB" altLang="en-US" sz="1800" dirty="0" err="1"/>
              <a:t>Eg</a:t>
            </a:r>
            <a:r>
              <a:rPr lang="en-GB" altLang="en-US" sz="1800" dirty="0"/>
              <a:t> an engineer making a decision about a faulty machine.</a:t>
            </a:r>
          </a:p>
          <a:p>
            <a:pPr>
              <a:lnSpc>
                <a:spcPct val="90000"/>
              </a:lnSpc>
            </a:pPr>
            <a:r>
              <a:rPr lang="en-GB" altLang="en-US" sz="1800" dirty="0"/>
              <a:t>The agreement to go to Arbitration will usually name or provide a method for choosing the arbitrator.</a:t>
            </a:r>
          </a:p>
          <a:p>
            <a:pPr>
              <a:lnSpc>
                <a:spcPct val="90000"/>
              </a:lnSpc>
            </a:pPr>
            <a:r>
              <a:rPr lang="en-GB" altLang="en-US" dirty="0"/>
              <a:t>The decision of the Arbitrator is called the ‘award’ and can be enforced in the same way as a judgment of the court. There is normally no right of appeal from the Arbitrators decision.</a:t>
            </a:r>
          </a:p>
          <a:p>
            <a:pPr>
              <a:lnSpc>
                <a:spcPct val="90000"/>
              </a:lnSpc>
            </a:pPr>
            <a:endParaRPr lang="en-GB" altLang="en-US" sz="1800" dirty="0"/>
          </a:p>
          <a:p>
            <a:pPr eaLnBrk="1" hangingPunct="1">
              <a:lnSpc>
                <a:spcPct val="90000"/>
              </a:lnSpc>
              <a:buFontTx/>
              <a:buNone/>
            </a:pPr>
            <a:endParaRPr lang="en-GB" altLang="en-US" sz="1800" dirty="0"/>
          </a:p>
          <a:p>
            <a:pPr eaLnBrk="1" hangingPunct="1">
              <a:buFontTx/>
              <a:buNone/>
            </a:pPr>
            <a:endParaRPr lang="en-GB" alt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176A84E7-8318-262C-2DAE-AB7B65F84014}"/>
              </a:ext>
            </a:extLst>
          </p:cNvPr>
          <p:cNvSpPr>
            <a:spLocks noGrp="1" noChangeArrowheads="1"/>
          </p:cNvSpPr>
          <p:nvPr>
            <p:ph type="title"/>
          </p:nvPr>
        </p:nvSpPr>
        <p:spPr>
          <a:xfrm>
            <a:off x="315024" y="189781"/>
            <a:ext cx="8596668" cy="1320800"/>
          </a:xfrm>
        </p:spPr>
        <p:txBody>
          <a:bodyPr/>
          <a:lstStyle/>
          <a:p>
            <a:pPr eaLnBrk="1" hangingPunct="1"/>
            <a:r>
              <a:rPr lang="en-GB" altLang="en-US" dirty="0"/>
              <a:t>Judicial arbitration and Contractual Arbitration</a:t>
            </a:r>
          </a:p>
        </p:txBody>
      </p:sp>
      <p:sp>
        <p:nvSpPr>
          <p:cNvPr id="27651" name="Content Placeholder 2">
            <a:extLst>
              <a:ext uri="{FF2B5EF4-FFF2-40B4-BE49-F238E27FC236}">
                <a16:creationId xmlns:a16="http://schemas.microsoft.com/office/drawing/2014/main" id="{CCC74552-9DE7-D70F-C2E8-90C0D8D93129}"/>
              </a:ext>
            </a:extLst>
          </p:cNvPr>
          <p:cNvSpPr>
            <a:spLocks noGrp="1" noChangeArrowheads="1"/>
          </p:cNvSpPr>
          <p:nvPr>
            <p:ph idx="1"/>
          </p:nvPr>
        </p:nvSpPr>
        <p:spPr>
          <a:xfrm>
            <a:off x="366782" y="1510581"/>
            <a:ext cx="8596668" cy="3880773"/>
          </a:xfrm>
        </p:spPr>
        <p:txBody>
          <a:bodyPr>
            <a:normAutofit fontScale="92500" lnSpcReduction="10000"/>
          </a:bodyPr>
          <a:lstStyle/>
          <a:p>
            <a:pPr marL="0" indent="0">
              <a:buNone/>
            </a:pPr>
            <a:r>
              <a:rPr lang="en-GB" altLang="en-US" sz="2400" b="1" dirty="0"/>
              <a:t>Judicial arbitration </a:t>
            </a:r>
            <a:r>
              <a:rPr lang="en-GB" altLang="en-US" sz="2400" dirty="0"/>
              <a:t>: a process in which the parties seek a final and binding decision that deals with the areas of dispute.  It can involve expert determination where the parties refer their dispute to a 3</a:t>
            </a:r>
            <a:r>
              <a:rPr lang="en-GB" altLang="en-US" sz="2400" baseline="30000" dirty="0"/>
              <a:t>rd</a:t>
            </a:r>
            <a:r>
              <a:rPr lang="en-GB" altLang="en-US" sz="2400" dirty="0"/>
              <a:t> party who is both neutral and a specialist in the area of the dispute.  Alternatively the parties can choose an arbitration panel hearing.  The increasing use of Sharia courts is an example of this.</a:t>
            </a:r>
          </a:p>
          <a:p>
            <a:pPr marL="0" indent="0">
              <a:buNone/>
            </a:pPr>
            <a:endParaRPr lang="en-GB" altLang="en-US" sz="2400" dirty="0"/>
          </a:p>
          <a:p>
            <a:pPr marL="0" indent="0">
              <a:buNone/>
            </a:pPr>
            <a:r>
              <a:rPr lang="en-GB" altLang="en-US" sz="2400" b="1" dirty="0"/>
              <a:t>Contractual Arbitration</a:t>
            </a:r>
            <a:r>
              <a:rPr lang="en-GB" altLang="en-US" sz="2400" dirty="0"/>
              <a:t>: where the parties are contractually bound to use a particular arbitration process, as previously outlined.  It is common in shipping and construction and holidays.</a:t>
            </a:r>
          </a:p>
          <a:p>
            <a:pPr marL="0" indent="0">
              <a:buNone/>
            </a:pPr>
            <a:endParaRPr lang="en-GB" altLang="en-US" sz="2400" dirty="0"/>
          </a:p>
          <a:p>
            <a:pPr marL="0" indent="0">
              <a:buNone/>
            </a:pPr>
            <a:endParaRPr lang="en-GB"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94BF615-3E7A-98D3-B49E-8CE087D21989}"/>
              </a:ext>
            </a:extLst>
          </p:cNvPr>
          <p:cNvSpPr>
            <a:spLocks noGrp="1" noChangeArrowheads="1"/>
          </p:cNvSpPr>
          <p:nvPr>
            <p:ph type="title"/>
          </p:nvPr>
        </p:nvSpPr>
        <p:spPr/>
        <p:txBody>
          <a:bodyPr/>
          <a:lstStyle/>
          <a:p>
            <a:pPr eaLnBrk="1" hangingPunct="1"/>
            <a:r>
              <a:rPr lang="en-GB" altLang="en-US"/>
              <a:t>Advantages of arbitration</a:t>
            </a:r>
          </a:p>
        </p:txBody>
      </p:sp>
      <p:sp>
        <p:nvSpPr>
          <p:cNvPr id="29699" name="Content Placeholder 2">
            <a:extLst>
              <a:ext uri="{FF2B5EF4-FFF2-40B4-BE49-F238E27FC236}">
                <a16:creationId xmlns:a16="http://schemas.microsoft.com/office/drawing/2014/main" id="{768EFAF6-503A-FDA9-B942-39A832149F4B}"/>
              </a:ext>
            </a:extLst>
          </p:cNvPr>
          <p:cNvSpPr>
            <a:spLocks noGrp="1" noChangeArrowheads="1"/>
          </p:cNvSpPr>
          <p:nvPr>
            <p:ph idx="1"/>
          </p:nvPr>
        </p:nvSpPr>
        <p:spPr>
          <a:xfrm>
            <a:off x="516790" y="1488613"/>
            <a:ext cx="8596668" cy="3880773"/>
          </a:xfrm>
        </p:spPr>
        <p:txBody>
          <a:bodyPr>
            <a:normAutofit lnSpcReduction="10000"/>
          </a:bodyPr>
          <a:lstStyle/>
          <a:p>
            <a:pPr eaLnBrk="1" hangingPunct="1"/>
            <a:r>
              <a:rPr lang="en-GB" altLang="en-US" sz="2800"/>
              <a:t>The decision is final, giving certainty;</a:t>
            </a:r>
          </a:p>
          <a:p>
            <a:pPr eaLnBrk="1" hangingPunct="1"/>
            <a:r>
              <a:rPr lang="en-GB" altLang="en-US" sz="2800"/>
              <a:t>The decision is binding on the parties and can be enforced by the courts;</a:t>
            </a:r>
          </a:p>
          <a:p>
            <a:pPr eaLnBrk="1" hangingPunct="1"/>
            <a:r>
              <a:rPr lang="en-GB" altLang="en-US" sz="2800"/>
              <a:t>It is a flexible process;</a:t>
            </a:r>
          </a:p>
          <a:p>
            <a:pPr eaLnBrk="1" hangingPunct="1"/>
            <a:r>
              <a:rPr lang="en-GB" altLang="en-US" sz="2800"/>
              <a:t>It is private and confidential – there is no public decision;</a:t>
            </a:r>
          </a:p>
          <a:p>
            <a:pPr eaLnBrk="1" hangingPunct="1"/>
            <a:r>
              <a:rPr lang="en-GB" altLang="en-US" sz="2800"/>
              <a:t>There is no need for litigation;</a:t>
            </a:r>
          </a:p>
          <a:p>
            <a:pPr eaLnBrk="1" hangingPunct="1"/>
            <a:r>
              <a:rPr lang="en-GB" altLang="en-US" sz="2800"/>
              <a:t>The decision is made by impartial 3</a:t>
            </a:r>
            <a:r>
              <a:rPr lang="en-GB" altLang="en-US" sz="2800" baseline="30000"/>
              <a:t>rd</a:t>
            </a:r>
            <a:r>
              <a:rPr lang="en-GB" altLang="en-US" sz="2800"/>
              <a:t> parties</a:t>
            </a:r>
          </a:p>
          <a:p>
            <a:pPr eaLnBrk="1" hangingPunct="1"/>
            <a:endParaRPr lang="en-GB" altLang="en-US" dirty="0"/>
          </a:p>
        </p:txBody>
      </p:sp>
      <p:pic>
        <p:nvPicPr>
          <p:cNvPr id="2" name="Picture 1" descr="A cartoon emoji with a thumbs up&#10;&#10;Description automatically generated">
            <a:extLst>
              <a:ext uri="{FF2B5EF4-FFF2-40B4-BE49-F238E27FC236}">
                <a16:creationId xmlns:a16="http://schemas.microsoft.com/office/drawing/2014/main" id="{67F0E1EA-98F5-A496-5A6F-AB414801B5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6272" y="574285"/>
            <a:ext cx="2223840" cy="1553213"/>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EC8A255-5183-EBFE-6E62-88FCB557C985}"/>
              </a:ext>
            </a:extLst>
          </p:cNvPr>
          <p:cNvSpPr>
            <a:spLocks noGrp="1" noChangeArrowheads="1"/>
          </p:cNvSpPr>
          <p:nvPr>
            <p:ph type="title"/>
          </p:nvPr>
        </p:nvSpPr>
        <p:spPr/>
        <p:txBody>
          <a:bodyPr/>
          <a:lstStyle/>
          <a:p>
            <a:pPr eaLnBrk="1" hangingPunct="1"/>
            <a:r>
              <a:rPr lang="en-GB" altLang="en-US"/>
              <a:t>Disadvantages of arbitration</a:t>
            </a:r>
          </a:p>
        </p:txBody>
      </p:sp>
      <p:sp>
        <p:nvSpPr>
          <p:cNvPr id="30723" name="Content Placeholder 2">
            <a:extLst>
              <a:ext uri="{FF2B5EF4-FFF2-40B4-BE49-F238E27FC236}">
                <a16:creationId xmlns:a16="http://schemas.microsoft.com/office/drawing/2014/main" id="{D1F52BE2-598F-ECB4-39D6-E0CD9A362130}"/>
              </a:ext>
            </a:extLst>
          </p:cNvPr>
          <p:cNvSpPr>
            <a:spLocks noGrp="1" noChangeArrowheads="1"/>
          </p:cNvSpPr>
          <p:nvPr>
            <p:ph idx="1"/>
          </p:nvPr>
        </p:nvSpPr>
        <p:spPr>
          <a:xfrm>
            <a:off x="677334" y="1553315"/>
            <a:ext cx="8596668" cy="3880773"/>
          </a:xfrm>
        </p:spPr>
        <p:txBody>
          <a:bodyPr>
            <a:normAutofit/>
          </a:bodyPr>
          <a:lstStyle/>
          <a:p>
            <a:pPr eaLnBrk="1" hangingPunct="1"/>
            <a:r>
              <a:rPr lang="en-GB" altLang="en-US" sz="2800" dirty="0"/>
              <a:t>Arbitration panel or expert are potentially costly;</a:t>
            </a:r>
          </a:p>
          <a:p>
            <a:pPr eaLnBrk="1" hangingPunct="1"/>
            <a:r>
              <a:rPr lang="en-GB" altLang="en-US" sz="2800" dirty="0"/>
              <a:t>Parties often want to be represented by lawyers, which adds significantly to the cost;</a:t>
            </a:r>
          </a:p>
          <a:p>
            <a:pPr eaLnBrk="1" hangingPunct="1"/>
            <a:r>
              <a:rPr lang="en-GB" altLang="en-US" sz="2800" dirty="0"/>
              <a:t>The process can be time consuming;</a:t>
            </a:r>
          </a:p>
          <a:p>
            <a:pPr eaLnBrk="1" hangingPunct="1"/>
            <a:r>
              <a:rPr lang="en-GB" altLang="en-US" sz="2800" dirty="0"/>
              <a:t>The decision is binding and cannot be appealed</a:t>
            </a:r>
          </a:p>
        </p:txBody>
      </p:sp>
      <p:pic>
        <p:nvPicPr>
          <p:cNvPr id="2" name="Picture 1" descr="A yellow emoji with a sad face and a hand holding a stick&#10;&#10;Description automatically generated">
            <a:extLst>
              <a:ext uri="{FF2B5EF4-FFF2-40B4-BE49-F238E27FC236}">
                <a16:creationId xmlns:a16="http://schemas.microsoft.com/office/drawing/2014/main" id="{55468186-24AA-EAE6-539B-BA6302DF10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7D5800D-5635-7D5F-7089-09E81D55AB7C}"/>
              </a:ext>
            </a:extLst>
          </p:cNvPr>
          <p:cNvSpPr>
            <a:spLocks noGrp="1" noChangeArrowheads="1"/>
          </p:cNvSpPr>
          <p:nvPr>
            <p:ph type="title"/>
          </p:nvPr>
        </p:nvSpPr>
        <p:spPr>
          <a:xfrm>
            <a:off x="565652" y="195532"/>
            <a:ext cx="8596668" cy="730370"/>
          </a:xfrm>
        </p:spPr>
        <p:txBody>
          <a:bodyPr/>
          <a:lstStyle/>
          <a:p>
            <a:pPr eaLnBrk="1" hangingPunct="1"/>
            <a:r>
              <a:rPr lang="en-GB" altLang="en-US" dirty="0"/>
              <a:t>Early neutral evaluation</a:t>
            </a:r>
          </a:p>
        </p:txBody>
      </p:sp>
      <p:sp>
        <p:nvSpPr>
          <p:cNvPr id="31747" name="Content Placeholder 2">
            <a:extLst>
              <a:ext uri="{FF2B5EF4-FFF2-40B4-BE49-F238E27FC236}">
                <a16:creationId xmlns:a16="http://schemas.microsoft.com/office/drawing/2014/main" id="{4445B3AE-2E28-CC51-F033-AB6FE5767952}"/>
              </a:ext>
            </a:extLst>
          </p:cNvPr>
          <p:cNvSpPr>
            <a:spLocks noGrp="1" noChangeArrowheads="1"/>
          </p:cNvSpPr>
          <p:nvPr>
            <p:ph idx="1"/>
          </p:nvPr>
        </p:nvSpPr>
        <p:spPr>
          <a:xfrm>
            <a:off x="479388" y="1236453"/>
            <a:ext cx="8596668" cy="5503653"/>
          </a:xfrm>
        </p:spPr>
        <p:txBody>
          <a:bodyPr>
            <a:normAutofit/>
          </a:bodyPr>
          <a:lstStyle/>
          <a:p>
            <a:r>
              <a:rPr lang="en-GB" altLang="en-US" sz="2000" dirty="0"/>
              <a:t>ENE is a form of ADR in which the parties refer their dispute to a 3</a:t>
            </a:r>
            <a:r>
              <a:rPr lang="en-GB" altLang="en-US" sz="2000" baseline="30000" dirty="0"/>
              <a:t>rd</a:t>
            </a:r>
            <a:r>
              <a:rPr lang="en-GB" altLang="en-US" sz="2000" dirty="0"/>
              <a:t> party (usually an expert in the field) to make a preliminary assessment of the merits of the case.  The aim is to determine the likely outcome of the dispute if it proceeds to trial.  The neutral 3</a:t>
            </a:r>
            <a:r>
              <a:rPr lang="en-GB" altLang="en-US" sz="2000" baseline="30000" dirty="0"/>
              <a:t>rd</a:t>
            </a:r>
            <a:r>
              <a:rPr lang="en-GB" altLang="en-US" sz="2000" dirty="0"/>
              <a:t> party will hear evidence and discuss the case with each party on a WP basis before making a recommendation.</a:t>
            </a:r>
          </a:p>
          <a:p>
            <a:r>
              <a:rPr lang="en-GB" altLang="en-US" sz="2000" dirty="0"/>
              <a:t>The court’s powers of case management (Part 3) specifically include ordering and hearing an ENE.  The reasoning behind this is that parties will take advice from a judge that they will not from their lawyer, particularly given the ever-increasing numbers of litigants in person, who may have an unrealistic view of their case.</a:t>
            </a:r>
          </a:p>
          <a:p>
            <a:r>
              <a:rPr lang="en-GB" altLang="en-US" sz="2000" dirty="0"/>
              <a:t>The advantages are that the process is quick and confidential and assists the parties in reaching a reasoned settlement.  However, a disadvantage may be that the option is not binding.</a:t>
            </a:r>
          </a:p>
          <a:p>
            <a:pPr marL="0" indent="0">
              <a:buNone/>
            </a:pPr>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483</TotalTime>
  <Words>5424</Words>
  <Application>Microsoft Office PowerPoint</Application>
  <PresentationFormat>Widescreen</PresentationFormat>
  <Paragraphs>312</Paragraphs>
  <Slides>49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inherit</vt:lpstr>
      <vt:lpstr>Inter</vt:lpstr>
      <vt:lpstr>Aptos</vt:lpstr>
      <vt:lpstr>Arial</vt:lpstr>
      <vt:lpstr>Calibri</vt:lpstr>
      <vt:lpstr>Georgia</vt:lpstr>
      <vt:lpstr>Trebuchet MS</vt:lpstr>
      <vt:lpstr>Wingdings 3</vt:lpstr>
      <vt:lpstr>Facet</vt:lpstr>
      <vt:lpstr>The overriding objective and ADR Chapter 6 </vt:lpstr>
      <vt:lpstr>Aims… to understand:</vt:lpstr>
      <vt:lpstr>Reminder of the Overriding Objective</vt:lpstr>
      <vt:lpstr>What is a pre-action protocol?</vt:lpstr>
      <vt:lpstr>The Pre-action Protocols</vt:lpstr>
      <vt:lpstr>Practice Direction on Pre- Action Conduct  and Protocols</vt:lpstr>
      <vt:lpstr>Practice Direction on Pre- Action Conduct and Protocols - Process</vt:lpstr>
      <vt:lpstr>Practice Direction on Pre- Action Conduct and Protocols - Process</vt:lpstr>
      <vt:lpstr>Pre-Action Protocol for Personal Injury Claims</vt:lpstr>
      <vt:lpstr>Pre-Action Protocol for Personal Injury Claims - Objectives</vt:lpstr>
      <vt:lpstr>Pre-Action Protocol for Personal Injury Claims - Process</vt:lpstr>
      <vt:lpstr>Pre-Action Protocol for Personal Injury Claims – Medical Experts</vt:lpstr>
      <vt:lpstr>   The Personal Injury Portal</vt:lpstr>
      <vt:lpstr>The Pre-Action Protocol for Low Value Personal Injury Claims in Road Traffic Accidents from 31 July 2013 (“the RTA Protocol”)</vt:lpstr>
      <vt:lpstr>The RTA Protocol – The 3 Stages Stage 1 (Pre-litigation)</vt:lpstr>
      <vt:lpstr>The RTA Protocol – The 3 Stages Stage 2 (Pre-litigation)</vt:lpstr>
      <vt:lpstr>The RTA Protocol – The 3 Stages Stage 3 (Court Involvement)</vt:lpstr>
      <vt:lpstr>RTA Protocol diagram Stage 1</vt:lpstr>
      <vt:lpstr>RTA Protocol diagram Stage 2</vt:lpstr>
      <vt:lpstr>RTA Protocol diagram Stage 3</vt:lpstr>
      <vt:lpstr>The protocols and fixed fees</vt:lpstr>
      <vt:lpstr>The Pre-Action Protocol for Low Value Personal Injury (Employers’ Liability and Public Liability) Claims (“the EL/PL Protocol”) (accidents or claims made after July 2013)</vt:lpstr>
      <vt:lpstr>The EL/PL Protocol (accidents or claims made after July 2013)</vt:lpstr>
      <vt:lpstr>EL/PL Protocol fixed fees</vt:lpstr>
      <vt:lpstr>Claims which leave the protocol/portal</vt:lpstr>
      <vt:lpstr>Fixed costs after leaving the Protocol</vt:lpstr>
      <vt:lpstr>Money Claim Online (MCOL)</vt:lpstr>
      <vt:lpstr>Alternative Dispute Resolution ( ADR)</vt:lpstr>
      <vt:lpstr>ADR</vt:lpstr>
      <vt:lpstr>Cases emphasising the importance of ADR</vt:lpstr>
      <vt:lpstr>Cases emphasising the importance of ADR</vt:lpstr>
      <vt:lpstr>The types of ADR + Early Neutral Evaluation (ENE)</vt:lpstr>
      <vt:lpstr>Types of ADR continued…</vt:lpstr>
      <vt:lpstr>Negotiation</vt:lpstr>
      <vt:lpstr>Advantages of negotiation</vt:lpstr>
      <vt:lpstr>Disadvantages of negotiation</vt:lpstr>
      <vt:lpstr>Mediation</vt:lpstr>
      <vt:lpstr>Conciliation</vt:lpstr>
      <vt:lpstr>Advantages of mediation</vt:lpstr>
      <vt:lpstr>Disadvantages of mediation</vt:lpstr>
      <vt:lpstr>Automatic referral to mediation for small claims</vt:lpstr>
      <vt:lpstr>Arbitration</vt:lpstr>
      <vt:lpstr>Example Arbitration clause in a contract</vt:lpstr>
      <vt:lpstr>Arbitration</vt:lpstr>
      <vt:lpstr>Judicial arbitration and Contractual Arbitration</vt:lpstr>
      <vt:lpstr>Advantages of arbitration</vt:lpstr>
      <vt:lpstr>Disadvantages of arbitration</vt:lpstr>
      <vt:lpstr>Early neutral evaluation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dcterms:created xsi:type="dcterms:W3CDTF">2024-02-03T18:13:02Z</dcterms:created>
  <dcterms:modified xsi:type="dcterms:W3CDTF">2025-01-17T17:32:22Z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