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302" r:id="rId3"/>
    <p:sldId id="315" r:id="rId4"/>
    <p:sldId id="303" r:id="rId5"/>
    <p:sldId id="304" r:id="rId6"/>
    <p:sldId id="305" r:id="rId7"/>
    <p:sldId id="306" r:id="rId8"/>
    <p:sldId id="309" r:id="rId9"/>
    <p:sldId id="310" r:id="rId10"/>
    <p:sldId id="311" r:id="rId11"/>
    <p:sldId id="312" r:id="rId12"/>
    <p:sldId id="313" r:id="rId13"/>
    <p:sldId id="31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1142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A66CD66-D9F0-4AFE-8644-690164163F5E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4E877-61BA-4AB4-995A-C30F77B53F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597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Google Shape;299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00" name="Google Shape;300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>
          <a:extLst>
            <a:ext uri="{FF2B5EF4-FFF2-40B4-BE49-F238E27FC236}">
              <a16:creationId xmlns:a16="http://schemas.microsoft.com/office/drawing/2014/main" id="{8AA68A7C-8ADA-6F24-6749-AA541D5C96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g25b5541cd27_0_157:notes">
            <a:extLst>
              <a:ext uri="{FF2B5EF4-FFF2-40B4-BE49-F238E27FC236}">
                <a16:creationId xmlns:a16="http://schemas.microsoft.com/office/drawing/2014/main" id="{4C32961E-3F4C-9F6A-3656-B0F26ED3324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9" name="Google Shape;369;g25b5541cd27_0_157:notes">
            <a:extLst>
              <a:ext uri="{FF2B5EF4-FFF2-40B4-BE49-F238E27FC236}">
                <a16:creationId xmlns:a16="http://schemas.microsoft.com/office/drawing/2014/main" id="{064D43AB-C025-13D2-C1E5-B64598D3CAC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7056810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67">
          <a:extLst>
            <a:ext uri="{FF2B5EF4-FFF2-40B4-BE49-F238E27FC236}">
              <a16:creationId xmlns:a16="http://schemas.microsoft.com/office/drawing/2014/main" id="{6C22C11D-4DDA-78FC-B1BF-1B6A565093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g25b5541cd27_0_157:notes">
            <a:extLst>
              <a:ext uri="{FF2B5EF4-FFF2-40B4-BE49-F238E27FC236}">
                <a16:creationId xmlns:a16="http://schemas.microsoft.com/office/drawing/2014/main" id="{E2E582DB-0A4A-F89F-2C24-682829AE4F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69" name="Google Shape;369;g25b5541cd27_0_157:notes">
            <a:extLst>
              <a:ext uri="{FF2B5EF4-FFF2-40B4-BE49-F238E27FC236}">
                <a16:creationId xmlns:a16="http://schemas.microsoft.com/office/drawing/2014/main" id="{38821274-4F1B-A169-A25F-05683AA563C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93549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>
          <a:extLst>
            <a:ext uri="{FF2B5EF4-FFF2-40B4-BE49-F238E27FC236}">
              <a16:creationId xmlns:a16="http://schemas.microsoft.com/office/drawing/2014/main" id="{985CFBA4-62FB-A50F-739A-C4445DF6C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5aa014c50c_0_67:notes">
            <a:extLst>
              <a:ext uri="{FF2B5EF4-FFF2-40B4-BE49-F238E27FC236}">
                <a16:creationId xmlns:a16="http://schemas.microsoft.com/office/drawing/2014/main" id="{5611DDA2-6531-8907-2D79-5C208D6CB89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5aa014c50c_0_67:notes">
            <a:extLst>
              <a:ext uri="{FF2B5EF4-FFF2-40B4-BE49-F238E27FC236}">
                <a16:creationId xmlns:a16="http://schemas.microsoft.com/office/drawing/2014/main" id="{F1F2D2EE-4D97-FE43-D8C8-25AACF35F41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849707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>
          <a:extLst>
            <a:ext uri="{FF2B5EF4-FFF2-40B4-BE49-F238E27FC236}">
              <a16:creationId xmlns:a16="http://schemas.microsoft.com/office/drawing/2014/main" id="{47043951-8F54-99E6-7B1E-6ADBB812B6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5aa014c50c_0_67:notes">
            <a:extLst>
              <a:ext uri="{FF2B5EF4-FFF2-40B4-BE49-F238E27FC236}">
                <a16:creationId xmlns:a16="http://schemas.microsoft.com/office/drawing/2014/main" id="{C348BEF2-E910-E599-D5DD-9F91DD65EB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5aa014c50c_0_67:notes">
            <a:extLst>
              <a:ext uri="{FF2B5EF4-FFF2-40B4-BE49-F238E27FC236}">
                <a16:creationId xmlns:a16="http://schemas.microsoft.com/office/drawing/2014/main" id="{CD9CADB3-1B63-1391-0F98-BAB9838485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100908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1">
          <a:extLst>
            <a:ext uri="{FF2B5EF4-FFF2-40B4-BE49-F238E27FC236}">
              <a16:creationId xmlns:a16="http://schemas.microsoft.com/office/drawing/2014/main" id="{F4E746E0-FB76-A768-D4C9-4747243A3F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g25b5541cd27_0_197:notes">
            <a:extLst>
              <a:ext uri="{FF2B5EF4-FFF2-40B4-BE49-F238E27FC236}">
                <a16:creationId xmlns:a16="http://schemas.microsoft.com/office/drawing/2014/main" id="{DC5769E5-5F13-272D-EDA7-6F682B3FF75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23" name="Google Shape;423;g25b5541cd27_0_197:notes">
            <a:extLst>
              <a:ext uri="{FF2B5EF4-FFF2-40B4-BE49-F238E27FC236}">
                <a16:creationId xmlns:a16="http://schemas.microsoft.com/office/drawing/2014/main" id="{F1A4E0EA-7D7A-F1C2-B109-F24C79D53D6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5102987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>
          <a:extLst>
            <a:ext uri="{FF2B5EF4-FFF2-40B4-BE49-F238E27FC236}">
              <a16:creationId xmlns:a16="http://schemas.microsoft.com/office/drawing/2014/main" id="{9D99A42E-0AB5-F5C7-78CA-5879776554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25b5541cd27_0_254:notes">
            <a:extLst>
              <a:ext uri="{FF2B5EF4-FFF2-40B4-BE49-F238E27FC236}">
                <a16:creationId xmlns:a16="http://schemas.microsoft.com/office/drawing/2014/main" id="{E16F9105-D9D9-44DB-C0A7-734B143CAB1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25b5541cd27_0_254:notes">
            <a:extLst>
              <a:ext uri="{FF2B5EF4-FFF2-40B4-BE49-F238E27FC236}">
                <a16:creationId xmlns:a16="http://schemas.microsoft.com/office/drawing/2014/main" id="{06F426FF-3806-359E-108B-8C590A6456D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1886154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64">
          <a:extLst>
            <a:ext uri="{FF2B5EF4-FFF2-40B4-BE49-F238E27FC236}">
              <a16:creationId xmlns:a16="http://schemas.microsoft.com/office/drawing/2014/main" id="{EF60997F-D7B5-074B-76DD-B534B4FEF3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5" name="Google Shape;465;g25b5541cd27_0_254:notes">
            <a:extLst>
              <a:ext uri="{FF2B5EF4-FFF2-40B4-BE49-F238E27FC236}">
                <a16:creationId xmlns:a16="http://schemas.microsoft.com/office/drawing/2014/main" id="{90A0A059-5B28-1421-4E39-C4FF160872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6" name="Google Shape;466;g25b5541cd27_0_254:notes">
            <a:extLst>
              <a:ext uri="{FF2B5EF4-FFF2-40B4-BE49-F238E27FC236}">
                <a16:creationId xmlns:a16="http://schemas.microsoft.com/office/drawing/2014/main" id="{A33F013A-31C1-0047-BE33-020F64B624D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2081057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4">
          <a:extLst>
            <a:ext uri="{FF2B5EF4-FFF2-40B4-BE49-F238E27FC236}">
              <a16:creationId xmlns:a16="http://schemas.microsoft.com/office/drawing/2014/main" id="{0E053A2E-B121-8651-58BC-369782FF6F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g25aa014c50c_0_92:notes">
            <a:extLst>
              <a:ext uri="{FF2B5EF4-FFF2-40B4-BE49-F238E27FC236}">
                <a16:creationId xmlns:a16="http://schemas.microsoft.com/office/drawing/2014/main" id="{1D594D38-4F50-F27C-B88C-5B4D578189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6" name="Google Shape;346;g25aa014c50c_0_92:notes">
            <a:extLst>
              <a:ext uri="{FF2B5EF4-FFF2-40B4-BE49-F238E27FC236}">
                <a16:creationId xmlns:a16="http://schemas.microsoft.com/office/drawing/2014/main" id="{FF6792AE-19B2-D32F-CC8E-328B103A8A0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1149213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29">
          <a:extLst>
            <a:ext uri="{FF2B5EF4-FFF2-40B4-BE49-F238E27FC236}">
              <a16:creationId xmlns:a16="http://schemas.microsoft.com/office/drawing/2014/main" id="{454591CF-FB3D-0167-822C-9BD9055286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g25b5541cd27_0_213:notes">
            <a:extLst>
              <a:ext uri="{FF2B5EF4-FFF2-40B4-BE49-F238E27FC236}">
                <a16:creationId xmlns:a16="http://schemas.microsoft.com/office/drawing/2014/main" id="{92662FF3-939B-6367-F615-EC1FCC06E22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31" name="Google Shape;431;g25b5541cd27_0_213:notes">
            <a:extLst>
              <a:ext uri="{FF2B5EF4-FFF2-40B4-BE49-F238E27FC236}">
                <a16:creationId xmlns:a16="http://schemas.microsoft.com/office/drawing/2014/main" id="{AECF6903-E68F-B004-3D98-EB42CFA2317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0928268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8">
          <a:extLst>
            <a:ext uri="{FF2B5EF4-FFF2-40B4-BE49-F238E27FC236}">
              <a16:creationId xmlns:a16="http://schemas.microsoft.com/office/drawing/2014/main" id="{9E125068-24F9-4067-F270-BAED33500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9" name="Google Shape;449;g25b5541cd27_0_234:notes">
            <a:extLst>
              <a:ext uri="{FF2B5EF4-FFF2-40B4-BE49-F238E27FC236}">
                <a16:creationId xmlns:a16="http://schemas.microsoft.com/office/drawing/2014/main" id="{551796B2-99A3-AB4E-2366-B0B9451E47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50" name="Google Shape;450;g25b5541cd27_0_234:notes">
            <a:extLst>
              <a:ext uri="{FF2B5EF4-FFF2-40B4-BE49-F238E27FC236}">
                <a16:creationId xmlns:a16="http://schemas.microsoft.com/office/drawing/2014/main" id="{1773920A-2692-877D-A672-405FE25E65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7173024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2">
          <a:extLst>
            <a:ext uri="{FF2B5EF4-FFF2-40B4-BE49-F238E27FC236}">
              <a16:creationId xmlns:a16="http://schemas.microsoft.com/office/drawing/2014/main" id="{607B1D4A-6FC4-78B1-46E8-6FE6DC08D7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3" name="Google Shape;333;g25aa014c50c_0_67:notes">
            <a:extLst>
              <a:ext uri="{FF2B5EF4-FFF2-40B4-BE49-F238E27FC236}">
                <a16:creationId xmlns:a16="http://schemas.microsoft.com/office/drawing/2014/main" id="{B2B3915B-4C0A-8E14-56B2-A3896C69459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34" name="Google Shape;334;g25aa014c50c_0_67:notes">
            <a:extLst>
              <a:ext uri="{FF2B5EF4-FFF2-40B4-BE49-F238E27FC236}">
                <a16:creationId xmlns:a16="http://schemas.microsoft.com/office/drawing/2014/main" id="{2DE06DFA-076F-8314-3D3D-A4F70E7A964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5258443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04">
          <a:extLst>
            <a:ext uri="{FF2B5EF4-FFF2-40B4-BE49-F238E27FC236}">
              <a16:creationId xmlns:a16="http://schemas.microsoft.com/office/drawing/2014/main" id="{69272109-4C43-F924-85FB-9179567367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g25b5541cd27_0_22335:notes">
            <a:extLst>
              <a:ext uri="{FF2B5EF4-FFF2-40B4-BE49-F238E27FC236}">
                <a16:creationId xmlns:a16="http://schemas.microsoft.com/office/drawing/2014/main" id="{B513B802-3CF9-F8B9-578C-33BBD0D7B55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6" name="Google Shape;606;g25b5541cd27_0_22335:notes">
            <a:extLst>
              <a:ext uri="{FF2B5EF4-FFF2-40B4-BE49-F238E27FC236}">
                <a16:creationId xmlns:a16="http://schemas.microsoft.com/office/drawing/2014/main" id="{4E53796B-F4D9-FB29-9018-A4929FF43BD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12307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4A79D-76B9-CBF3-D5CA-DF4E6D7FA2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032E0D-6B07-3F8C-9070-E294B388D26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77D19-7804-8B23-3848-C20F736707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FF0632-8B83-CEE8-8413-65E99871C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F7D625-9B3E-6911-B2CE-AC3979FAEA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60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D82F6-5DA5-4FAD-C0D8-9CE09CA78A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C2283C-249D-829C-F4E4-9ADB013C5A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98B42-419E-733B-58BF-CD65C62A9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60755-83C0-0EDD-B02D-0415EFFF5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CCE3CB-2640-CF43-66DD-A0D1B28478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433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99497-3D47-884C-D20A-3252F0ADA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EA2FD3-8147-0339-3856-185AB1E867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597E8A-3013-7E96-28E3-946E7C09E3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3409B-8866-A3E0-6AE3-33A2C633F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A102A-E07F-FB36-1177-AFA4F44887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1818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7FCC8F-2F8F-0A01-AB6F-572366C90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73CCB8-16D3-0FCE-2AF9-9837E555B5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E8E02E-5C64-1946-645E-B1B6E8528C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5C2A3-1BB9-2137-3995-851626004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5C6E6-D05A-BD3D-03EC-85CFE4D521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B3054E-3DD8-0766-15D8-F4DE38C0A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5401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36096-DE87-A1D9-5A90-6A2C91697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7D2D3-DAC4-69AE-D068-060A0689DA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3A12D-F8D5-4528-0E90-0CE9BA4308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3E7038-A3A7-CF40-04E1-897602487F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964D7B-BCB5-8CA2-B9EC-FF6B603383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7901F4-2D63-12A4-E4E5-086A7FA40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3909DD-3394-E966-7B90-B141D3645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3DD3AB-B9E8-7955-6375-38895E931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12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92164-7FEE-56F2-B89C-D088A0F57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B9FAE49-56D0-BA4D-FB29-2BCC72432E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F9404C-DBBC-1FE0-4EE0-B3BABF162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F25CE8-7714-6596-E219-50EAC5A3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33845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6834B2-2334-0772-7842-D91491E75C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CE1B6C-9EBC-7EC0-9213-BBAAC141A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5BC467-33A3-B4B1-213D-B5E05A9BA4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9031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86CF6-2A31-DC95-7B67-19796A8913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C4B98-6544-62B3-F8C8-BCC4C7009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70C822-597B-2116-41FC-EF19072618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0FA3B-D99C-5EBE-438D-D78268C94A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245D43-5F9F-7D38-BF21-1E9AF2FB6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B9466D-0889-FB67-2AED-6F8771D31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02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4AFAA-7D39-C5F3-846E-6AF165FF2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14756D8-102B-C2F7-4A0B-4479E1ED6F9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DCA0BB-2DA7-660B-F43B-B6508C5FC7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1E8C55-30C4-F4B8-B94A-8F194E8C17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C3FB46-0616-E09A-2D64-00B057B06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2F20A4-A9D2-16CC-F80A-EE7BCF430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3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FEEA25-22A4-B940-00BD-795438FFC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6E2C7E-5427-E0E8-4655-762C247FB5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88256-F6BF-F222-CB03-A258B006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3816D9-4507-63B8-39D0-3720D4E70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F385C2-CD06-BB3F-991F-EB772161A2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5158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741EAE-1EF9-F8E6-17AB-3FE26D22FC7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FBE9AC-6037-1C13-8301-9489631923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CC280C-2B78-D5DA-9470-BAD208F92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0EE9D5-CD23-42F4-246A-F8D7DFFC6B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06EDB-CE15-9E7C-72C8-B97C211E1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1610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1_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Google Shape;9;p2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10" name="Google Shape;10;p2"/>
          <p:cNvGrpSpPr/>
          <p:nvPr/>
        </p:nvGrpSpPr>
        <p:grpSpPr>
          <a:xfrm>
            <a:off x="-1373699" y="-3133333"/>
            <a:ext cx="9611833" cy="13390567"/>
            <a:chOff x="-1030275" y="-2350000"/>
            <a:chExt cx="7208875" cy="10042925"/>
          </a:xfrm>
        </p:grpSpPr>
        <p:grpSp>
          <p:nvGrpSpPr>
            <p:cNvPr id="11" name="Google Shape;11;p2"/>
            <p:cNvGrpSpPr/>
            <p:nvPr/>
          </p:nvGrpSpPr>
          <p:grpSpPr>
            <a:xfrm>
              <a:off x="-1030275" y="4573350"/>
              <a:ext cx="3644900" cy="3119575"/>
              <a:chOff x="-1109225" y="4710675"/>
              <a:chExt cx="3644900" cy="3119575"/>
            </a:xfrm>
          </p:grpSpPr>
          <p:sp>
            <p:nvSpPr>
              <p:cNvPr id="12" name="Google Shape;12;p2"/>
              <p:cNvSpPr/>
              <p:nvPr/>
            </p:nvSpPr>
            <p:spPr>
              <a:xfrm>
                <a:off x="-767425" y="47106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3" name="Google Shape;13;p2"/>
              <p:cNvSpPr/>
              <p:nvPr/>
            </p:nvSpPr>
            <p:spPr>
              <a:xfrm>
                <a:off x="-975825" y="48357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4" name="Google Shape;14;p2"/>
              <p:cNvSpPr/>
              <p:nvPr/>
            </p:nvSpPr>
            <p:spPr>
              <a:xfrm>
                <a:off x="-1109225" y="49691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5" name="Google Shape;15;p2"/>
            <p:cNvGrpSpPr/>
            <p:nvPr/>
          </p:nvGrpSpPr>
          <p:grpSpPr>
            <a:xfrm>
              <a:off x="2742100" y="-2350000"/>
              <a:ext cx="3436500" cy="2994525"/>
              <a:chOff x="-6697825" y="853450"/>
              <a:chExt cx="3436500" cy="2994525"/>
            </a:xfrm>
          </p:grpSpPr>
          <p:sp>
            <p:nvSpPr>
              <p:cNvPr id="16" name="Google Shape;16;p2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7" name="Google Shape;17;p2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sp>
        <p:nvSpPr>
          <p:cNvPr id="18" name="Google Shape;18;p2"/>
          <p:cNvSpPr txBox="1">
            <a:spLocks noGrp="1"/>
          </p:cNvSpPr>
          <p:nvPr>
            <p:ph type="ctrTitle"/>
          </p:nvPr>
        </p:nvSpPr>
        <p:spPr>
          <a:xfrm>
            <a:off x="950967" y="1517167"/>
            <a:ext cx="6440000" cy="2774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5200"/>
              <a:buNone/>
              <a:defRPr sz="6000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l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9" name="Google Shape;19;p2"/>
          <p:cNvSpPr txBox="1">
            <a:spLocks noGrp="1"/>
          </p:cNvSpPr>
          <p:nvPr>
            <p:ph type="subTitle" idx="1"/>
          </p:nvPr>
        </p:nvSpPr>
        <p:spPr>
          <a:xfrm>
            <a:off x="950967" y="4717233"/>
            <a:ext cx="6440000" cy="466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1867"/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3733"/>
            </a:lvl9pPr>
          </a:lstStyle>
          <a:p>
            <a:endParaRPr/>
          </a:p>
        </p:txBody>
      </p:sp>
      <p:sp>
        <p:nvSpPr>
          <p:cNvPr id="20" name="Google Shape;20;p2"/>
          <p:cNvSpPr>
            <a:spLocks noGrp="1"/>
          </p:cNvSpPr>
          <p:nvPr>
            <p:ph type="pic" idx="2"/>
          </p:nvPr>
        </p:nvSpPr>
        <p:spPr>
          <a:xfrm>
            <a:off x="7871100" y="190800"/>
            <a:ext cx="4135200" cy="64764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74007556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7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7"/>
          <p:cNvSpPr txBox="1">
            <a:spLocks noGrp="1"/>
          </p:cNvSpPr>
          <p:nvPr>
            <p:ph type="title"/>
          </p:nvPr>
        </p:nvSpPr>
        <p:spPr>
          <a:xfrm>
            <a:off x="951300" y="617733"/>
            <a:ext cx="102896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17"/>
          <p:cNvSpPr txBox="1">
            <a:spLocks noGrp="1"/>
          </p:cNvSpPr>
          <p:nvPr>
            <p:ph type="subTitle" idx="1"/>
          </p:nvPr>
        </p:nvSpPr>
        <p:spPr>
          <a:xfrm>
            <a:off x="950967" y="3469933"/>
            <a:ext cx="3047600" cy="20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2" name="Google Shape;162;p17"/>
          <p:cNvSpPr txBox="1">
            <a:spLocks noGrp="1"/>
          </p:cNvSpPr>
          <p:nvPr>
            <p:ph type="subTitle" idx="2"/>
          </p:nvPr>
        </p:nvSpPr>
        <p:spPr>
          <a:xfrm>
            <a:off x="950967" y="3063533"/>
            <a:ext cx="3047600" cy="4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933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60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63" name="Google Shape;163;p17"/>
          <p:cNvSpPr txBox="1">
            <a:spLocks noGrp="1"/>
          </p:cNvSpPr>
          <p:nvPr>
            <p:ph type="subTitle" idx="3"/>
          </p:nvPr>
        </p:nvSpPr>
        <p:spPr>
          <a:xfrm>
            <a:off x="8192961" y="3469933"/>
            <a:ext cx="3047600" cy="20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17"/>
          <p:cNvSpPr txBox="1">
            <a:spLocks noGrp="1"/>
          </p:cNvSpPr>
          <p:nvPr>
            <p:ph type="subTitle" idx="4"/>
          </p:nvPr>
        </p:nvSpPr>
        <p:spPr>
          <a:xfrm>
            <a:off x="8192941" y="3063533"/>
            <a:ext cx="3047600" cy="4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933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60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sp>
        <p:nvSpPr>
          <p:cNvPr id="165" name="Google Shape;165;p17"/>
          <p:cNvSpPr txBox="1">
            <a:spLocks noGrp="1"/>
          </p:cNvSpPr>
          <p:nvPr>
            <p:ph type="subTitle" idx="5"/>
          </p:nvPr>
        </p:nvSpPr>
        <p:spPr>
          <a:xfrm>
            <a:off x="4571971" y="3469933"/>
            <a:ext cx="3047600" cy="2041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rtl="0">
              <a:spcBef>
                <a:spcPts val="0"/>
              </a:spcBef>
              <a:spcAft>
                <a:spcPts val="160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66" name="Google Shape;166;p17"/>
          <p:cNvSpPr txBox="1">
            <a:spLocks noGrp="1"/>
          </p:cNvSpPr>
          <p:nvPr>
            <p:ph type="subTitle" idx="6"/>
          </p:nvPr>
        </p:nvSpPr>
        <p:spPr>
          <a:xfrm>
            <a:off x="4571953" y="3063533"/>
            <a:ext cx="3047600" cy="495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933" b="1">
                <a:latin typeface="Ibarra Real Nova"/>
                <a:ea typeface="Ibarra Real Nova"/>
                <a:cs typeface="Ibarra Real Nova"/>
                <a:sym typeface="Ibarra Real Nov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8pPr>
            <a:lvl9pPr lvl="8" rtl="0">
              <a:spcBef>
                <a:spcPts val="0"/>
              </a:spcBef>
              <a:spcAft>
                <a:spcPts val="1600"/>
              </a:spcAft>
              <a:buSzPts val="2000"/>
              <a:buFont typeface="Ibarra Real Nova"/>
              <a:buNone/>
              <a:defRPr sz="2667" b="1">
                <a:latin typeface="Ibarra Real Nova"/>
                <a:ea typeface="Ibarra Real Nova"/>
                <a:cs typeface="Ibarra Real Nova"/>
                <a:sym typeface="Ibarra Real Nova"/>
              </a:defRPr>
            </a:lvl9pPr>
          </a:lstStyle>
          <a:p>
            <a:endParaRPr/>
          </a:p>
        </p:txBody>
      </p:sp>
      <p:grpSp>
        <p:nvGrpSpPr>
          <p:cNvPr id="167" name="Google Shape;167;p17"/>
          <p:cNvGrpSpPr/>
          <p:nvPr/>
        </p:nvGrpSpPr>
        <p:grpSpPr>
          <a:xfrm>
            <a:off x="-2273100" y="-3273367"/>
            <a:ext cx="17109133" cy="12499800"/>
            <a:chOff x="-1704825" y="-2455025"/>
            <a:chExt cx="12831850" cy="9374850"/>
          </a:xfrm>
        </p:grpSpPr>
        <p:grpSp>
          <p:nvGrpSpPr>
            <p:cNvPr id="168" name="Google Shape;168;p17"/>
            <p:cNvGrpSpPr/>
            <p:nvPr/>
          </p:nvGrpSpPr>
          <p:grpSpPr>
            <a:xfrm rot="10800000">
              <a:off x="7482125" y="3800250"/>
              <a:ext cx="3644900" cy="3119575"/>
              <a:chOff x="-1737775" y="2161450"/>
              <a:chExt cx="3644900" cy="3119575"/>
            </a:xfrm>
          </p:grpSpPr>
          <p:sp>
            <p:nvSpPr>
              <p:cNvPr id="169" name="Google Shape;169;p17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70" name="Google Shape;170;p17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71" name="Google Shape;171;p17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72" name="Google Shape;172;p17"/>
            <p:cNvGrpSpPr/>
            <p:nvPr/>
          </p:nvGrpSpPr>
          <p:grpSpPr>
            <a:xfrm rot="10800000">
              <a:off x="-1704825" y="-2455025"/>
              <a:ext cx="3436500" cy="2994525"/>
              <a:chOff x="-6697825" y="853450"/>
              <a:chExt cx="3436500" cy="2994525"/>
            </a:xfrm>
          </p:grpSpPr>
          <p:sp>
            <p:nvSpPr>
              <p:cNvPr id="173" name="Google Shape;173;p17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74" name="Google Shape;174;p17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677755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" name="Google Shape;61;p7"/>
          <p:cNvPicPr preferRelativeResize="0"/>
          <p:nvPr/>
        </p:nvPicPr>
        <p:blipFill>
          <a:blip r:embed="rId2">
            <a:alphaModFix amt="14000"/>
          </a:blip>
          <a:stretch>
            <a:fillRect/>
          </a:stretch>
        </p:blipFill>
        <p:spPr>
          <a:xfrm flipH="1"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62" name="Google Shape;62;p7"/>
          <p:cNvSpPr txBox="1">
            <a:spLocks noGrp="1"/>
          </p:cNvSpPr>
          <p:nvPr>
            <p:ph type="title"/>
          </p:nvPr>
        </p:nvSpPr>
        <p:spPr>
          <a:xfrm>
            <a:off x="950967" y="1694400"/>
            <a:ext cx="468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63" name="Google Shape;63;p7"/>
          <p:cNvSpPr txBox="1">
            <a:spLocks noGrp="1"/>
          </p:cNvSpPr>
          <p:nvPr>
            <p:ph type="body" idx="1"/>
          </p:nvPr>
        </p:nvSpPr>
        <p:spPr>
          <a:xfrm>
            <a:off x="950967" y="2908000"/>
            <a:ext cx="4684000" cy="225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64" name="Google Shape;64;p7"/>
          <p:cNvSpPr>
            <a:spLocks noGrp="1"/>
          </p:cNvSpPr>
          <p:nvPr>
            <p:ph type="pic" idx="2"/>
          </p:nvPr>
        </p:nvSpPr>
        <p:spPr>
          <a:xfrm>
            <a:off x="7635633" y="175100"/>
            <a:ext cx="4369200" cy="64920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98360177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">
  <p:cSld name="Quote"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9" name="Google Shape;129;p14"/>
          <p:cNvPicPr preferRelativeResize="0"/>
          <p:nvPr/>
        </p:nvPicPr>
        <p:blipFill rotWithShape="1">
          <a:blip r:embed="rId2">
            <a:alphaModFix amt="10000"/>
          </a:blip>
          <a:srcRect/>
          <a:stretch/>
        </p:blipFill>
        <p:spPr>
          <a:xfrm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130" name="Google Shape;130;p14"/>
          <p:cNvSpPr txBox="1">
            <a:spLocks noGrp="1"/>
          </p:cNvSpPr>
          <p:nvPr>
            <p:ph type="title"/>
          </p:nvPr>
        </p:nvSpPr>
        <p:spPr>
          <a:xfrm>
            <a:off x="950967" y="3314084"/>
            <a:ext cx="55016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1pPr>
            <a:lvl2pPr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2pPr>
            <a:lvl3pPr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3pPr>
            <a:lvl4pPr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4pPr>
            <a:lvl5pPr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5pPr>
            <a:lvl6pPr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6pPr>
            <a:lvl7pPr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7pPr>
            <a:lvl8pPr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8pPr>
            <a:lvl9pPr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400"/>
              <a:buNone/>
              <a:defRPr sz="4533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grpSp>
        <p:nvGrpSpPr>
          <p:cNvPr id="131" name="Google Shape;131;p14"/>
          <p:cNvGrpSpPr/>
          <p:nvPr/>
        </p:nvGrpSpPr>
        <p:grpSpPr>
          <a:xfrm rot="10800000" flipH="1">
            <a:off x="2187334" y="5862612"/>
            <a:ext cx="3028860" cy="2471888"/>
            <a:chOff x="573700" y="-679850"/>
            <a:chExt cx="2271645" cy="1853916"/>
          </a:xfrm>
        </p:grpSpPr>
        <p:sp>
          <p:nvSpPr>
            <p:cNvPr id="132" name="Google Shape;132;p14"/>
            <p:cNvSpPr/>
            <p:nvPr/>
          </p:nvSpPr>
          <p:spPr>
            <a:xfrm>
              <a:off x="668350" y="-603650"/>
              <a:ext cx="2176995" cy="1777716"/>
            </a:xfrm>
            <a:custGeom>
              <a:avLst/>
              <a:gdLst/>
              <a:ahLst/>
              <a:cxnLst/>
              <a:rect l="l" t="t" r="r" b="b"/>
              <a:pathLst>
                <a:path w="91021" h="74327" extrusionOk="0">
                  <a:moveTo>
                    <a:pt x="42163" y="1039"/>
                  </a:moveTo>
                  <a:cubicBezTo>
                    <a:pt x="45340" y="1039"/>
                    <a:pt x="48468" y="1972"/>
                    <a:pt x="51610" y="2464"/>
                  </a:cubicBezTo>
                  <a:cubicBezTo>
                    <a:pt x="54699" y="2501"/>
                    <a:pt x="57755" y="3072"/>
                    <a:pt x="60818" y="3459"/>
                  </a:cubicBezTo>
                  <a:cubicBezTo>
                    <a:pt x="61156" y="3470"/>
                    <a:pt x="61493" y="3474"/>
                    <a:pt x="61831" y="3474"/>
                  </a:cubicBezTo>
                  <a:cubicBezTo>
                    <a:pt x="63764" y="3474"/>
                    <a:pt x="65700" y="3329"/>
                    <a:pt x="67632" y="3329"/>
                  </a:cubicBezTo>
                  <a:cubicBezTo>
                    <a:pt x="68966" y="3329"/>
                    <a:pt x="70299" y="3398"/>
                    <a:pt x="71627" y="3633"/>
                  </a:cubicBezTo>
                  <a:cubicBezTo>
                    <a:pt x="73830" y="4183"/>
                    <a:pt x="76063" y="4622"/>
                    <a:pt x="78202" y="5471"/>
                  </a:cubicBezTo>
                  <a:cubicBezTo>
                    <a:pt x="78594" y="5723"/>
                    <a:pt x="78992" y="5967"/>
                    <a:pt x="79402" y="6217"/>
                  </a:cubicBezTo>
                  <a:cubicBezTo>
                    <a:pt x="83281" y="7949"/>
                    <a:pt x="85513" y="12182"/>
                    <a:pt x="87531" y="16093"/>
                  </a:cubicBezTo>
                  <a:cubicBezTo>
                    <a:pt x="88425" y="19118"/>
                    <a:pt x="89411" y="22239"/>
                    <a:pt x="89290" y="25481"/>
                  </a:cubicBezTo>
                  <a:cubicBezTo>
                    <a:pt x="89307" y="30128"/>
                    <a:pt x="90617" y="34766"/>
                    <a:pt x="89792" y="39405"/>
                  </a:cubicBezTo>
                  <a:cubicBezTo>
                    <a:pt x="89479" y="43590"/>
                    <a:pt x="89374" y="48165"/>
                    <a:pt x="86871" y="51522"/>
                  </a:cubicBezTo>
                  <a:cubicBezTo>
                    <a:pt x="84233" y="57304"/>
                    <a:pt x="78667" y="59885"/>
                    <a:pt x="74081" y="63192"/>
                  </a:cubicBezTo>
                  <a:cubicBezTo>
                    <a:pt x="72681" y="63873"/>
                    <a:pt x="71390" y="64820"/>
                    <a:pt x="70285" y="66020"/>
                  </a:cubicBezTo>
                  <a:cubicBezTo>
                    <a:pt x="66804" y="69066"/>
                    <a:pt x="62629" y="70951"/>
                    <a:pt x="58340" y="71852"/>
                  </a:cubicBezTo>
                  <a:cubicBezTo>
                    <a:pt x="56995" y="72108"/>
                    <a:pt x="55738" y="72876"/>
                    <a:pt x="54358" y="72876"/>
                  </a:cubicBezTo>
                  <a:cubicBezTo>
                    <a:pt x="54298" y="72876"/>
                    <a:pt x="54238" y="72875"/>
                    <a:pt x="54177" y="72872"/>
                  </a:cubicBezTo>
                  <a:cubicBezTo>
                    <a:pt x="54051" y="72862"/>
                    <a:pt x="53924" y="72857"/>
                    <a:pt x="53798" y="72857"/>
                  </a:cubicBezTo>
                  <a:cubicBezTo>
                    <a:pt x="52642" y="72857"/>
                    <a:pt x="51519" y="73237"/>
                    <a:pt x="50370" y="73297"/>
                  </a:cubicBezTo>
                  <a:cubicBezTo>
                    <a:pt x="47382" y="72646"/>
                    <a:pt x="44234" y="72986"/>
                    <a:pt x="41359" y="71708"/>
                  </a:cubicBezTo>
                  <a:cubicBezTo>
                    <a:pt x="40113" y="71171"/>
                    <a:pt x="38809" y="70885"/>
                    <a:pt x="37517" y="70569"/>
                  </a:cubicBezTo>
                  <a:cubicBezTo>
                    <a:pt x="35339" y="70182"/>
                    <a:pt x="33413" y="68683"/>
                    <a:pt x="31185" y="68567"/>
                  </a:cubicBezTo>
                  <a:cubicBezTo>
                    <a:pt x="29660" y="68497"/>
                    <a:pt x="28160" y="68045"/>
                    <a:pt x="26793" y="67280"/>
                  </a:cubicBezTo>
                  <a:cubicBezTo>
                    <a:pt x="24849" y="66509"/>
                    <a:pt x="23177" y="65116"/>
                    <a:pt x="21337" y="64112"/>
                  </a:cubicBezTo>
                  <a:cubicBezTo>
                    <a:pt x="20762" y="63800"/>
                    <a:pt x="20189" y="63494"/>
                    <a:pt x="19620" y="63192"/>
                  </a:cubicBezTo>
                  <a:cubicBezTo>
                    <a:pt x="19228" y="62957"/>
                    <a:pt x="18839" y="62718"/>
                    <a:pt x="18459" y="62489"/>
                  </a:cubicBezTo>
                  <a:cubicBezTo>
                    <a:pt x="16058" y="61056"/>
                    <a:pt x="13860" y="59233"/>
                    <a:pt x="11666" y="57439"/>
                  </a:cubicBezTo>
                  <a:cubicBezTo>
                    <a:pt x="9012" y="54552"/>
                    <a:pt x="6554" y="51340"/>
                    <a:pt x="4719" y="47696"/>
                  </a:cubicBezTo>
                  <a:cubicBezTo>
                    <a:pt x="4085" y="46288"/>
                    <a:pt x="3462" y="44873"/>
                    <a:pt x="2814" y="43474"/>
                  </a:cubicBezTo>
                  <a:cubicBezTo>
                    <a:pt x="2098" y="40732"/>
                    <a:pt x="1588" y="37907"/>
                    <a:pt x="1134" y="35093"/>
                  </a:cubicBezTo>
                  <a:cubicBezTo>
                    <a:pt x="1021" y="32832"/>
                    <a:pt x="1055" y="30563"/>
                    <a:pt x="1109" y="28304"/>
                  </a:cubicBezTo>
                  <a:cubicBezTo>
                    <a:pt x="1337" y="26758"/>
                    <a:pt x="1740" y="25250"/>
                    <a:pt x="1974" y="23703"/>
                  </a:cubicBezTo>
                  <a:cubicBezTo>
                    <a:pt x="2433" y="22804"/>
                    <a:pt x="2864" y="21846"/>
                    <a:pt x="3583" y="21171"/>
                  </a:cubicBezTo>
                  <a:cubicBezTo>
                    <a:pt x="5894" y="18879"/>
                    <a:pt x="8098" y="16404"/>
                    <a:pt x="10692" y="14507"/>
                  </a:cubicBezTo>
                  <a:cubicBezTo>
                    <a:pt x="12979" y="12819"/>
                    <a:pt x="15220" y="11043"/>
                    <a:pt x="17614" y="9548"/>
                  </a:cubicBezTo>
                  <a:cubicBezTo>
                    <a:pt x="18282" y="9156"/>
                    <a:pt x="18952" y="8769"/>
                    <a:pt x="19624" y="8366"/>
                  </a:cubicBezTo>
                  <a:cubicBezTo>
                    <a:pt x="20063" y="8127"/>
                    <a:pt x="20506" y="7878"/>
                    <a:pt x="20962" y="7634"/>
                  </a:cubicBezTo>
                  <a:cubicBezTo>
                    <a:pt x="21768" y="7232"/>
                    <a:pt x="22591" y="6863"/>
                    <a:pt x="23399" y="6432"/>
                  </a:cubicBezTo>
                  <a:cubicBezTo>
                    <a:pt x="25906" y="5422"/>
                    <a:pt x="28493" y="4675"/>
                    <a:pt x="30984" y="3589"/>
                  </a:cubicBezTo>
                  <a:cubicBezTo>
                    <a:pt x="33296" y="3000"/>
                    <a:pt x="35460" y="1665"/>
                    <a:pt x="37869" y="1554"/>
                  </a:cubicBezTo>
                  <a:cubicBezTo>
                    <a:pt x="38839" y="1525"/>
                    <a:pt x="39783" y="1234"/>
                    <a:pt x="40753" y="1104"/>
                  </a:cubicBezTo>
                  <a:cubicBezTo>
                    <a:pt x="41224" y="1059"/>
                    <a:pt x="41694" y="1039"/>
                    <a:pt x="42163" y="1039"/>
                  </a:cubicBezTo>
                  <a:close/>
                  <a:moveTo>
                    <a:pt x="41173" y="0"/>
                  </a:moveTo>
                  <a:cubicBezTo>
                    <a:pt x="40306" y="0"/>
                    <a:pt x="39437" y="50"/>
                    <a:pt x="38566" y="167"/>
                  </a:cubicBezTo>
                  <a:cubicBezTo>
                    <a:pt x="36765" y="904"/>
                    <a:pt x="34750" y="855"/>
                    <a:pt x="33020" y="1884"/>
                  </a:cubicBezTo>
                  <a:lnTo>
                    <a:pt x="33020" y="1885"/>
                  </a:lnTo>
                  <a:cubicBezTo>
                    <a:pt x="29651" y="2948"/>
                    <a:pt x="26357" y="4308"/>
                    <a:pt x="23017" y="5484"/>
                  </a:cubicBezTo>
                  <a:cubicBezTo>
                    <a:pt x="21772" y="6183"/>
                    <a:pt x="20472" y="6725"/>
                    <a:pt x="19231" y="7419"/>
                  </a:cubicBezTo>
                  <a:cubicBezTo>
                    <a:pt x="19026" y="7543"/>
                    <a:pt x="18612" y="7787"/>
                    <a:pt x="18408" y="7912"/>
                  </a:cubicBezTo>
                  <a:cubicBezTo>
                    <a:pt x="13818" y="10794"/>
                    <a:pt x="9305" y="13957"/>
                    <a:pt x="5379" y="17949"/>
                  </a:cubicBezTo>
                  <a:cubicBezTo>
                    <a:pt x="4076" y="19496"/>
                    <a:pt x="2315" y="20587"/>
                    <a:pt x="1476" y="22594"/>
                  </a:cubicBezTo>
                  <a:cubicBezTo>
                    <a:pt x="390" y="25619"/>
                    <a:pt x="83" y="28916"/>
                    <a:pt x="238" y="32167"/>
                  </a:cubicBezTo>
                  <a:cubicBezTo>
                    <a:pt x="1" y="35838"/>
                    <a:pt x="1103" y="39348"/>
                    <a:pt x="1726" y="42895"/>
                  </a:cubicBezTo>
                  <a:cubicBezTo>
                    <a:pt x="3767" y="48835"/>
                    <a:pt x="7152" y="54096"/>
                    <a:pt x="11256" y="58385"/>
                  </a:cubicBezTo>
                  <a:cubicBezTo>
                    <a:pt x="13835" y="60435"/>
                    <a:pt x="16380" y="62580"/>
                    <a:pt x="19223" y="64140"/>
                  </a:cubicBezTo>
                  <a:cubicBezTo>
                    <a:pt x="19435" y="64255"/>
                    <a:pt x="19861" y="64485"/>
                    <a:pt x="20075" y="64605"/>
                  </a:cubicBezTo>
                  <a:cubicBezTo>
                    <a:pt x="20920" y="65049"/>
                    <a:pt x="21763" y="65509"/>
                    <a:pt x="22583" y="66031"/>
                  </a:cubicBezTo>
                  <a:cubicBezTo>
                    <a:pt x="23775" y="66926"/>
                    <a:pt x="25069" y="67601"/>
                    <a:pt x="26386" y="68222"/>
                  </a:cubicBezTo>
                  <a:cubicBezTo>
                    <a:pt x="28835" y="69904"/>
                    <a:pt x="31803" y="69200"/>
                    <a:pt x="34344" y="70587"/>
                  </a:cubicBezTo>
                  <a:cubicBezTo>
                    <a:pt x="35201" y="71042"/>
                    <a:pt x="36103" y="71387"/>
                    <a:pt x="37044" y="71574"/>
                  </a:cubicBezTo>
                  <a:cubicBezTo>
                    <a:pt x="40210" y="72221"/>
                    <a:pt x="43192" y="73939"/>
                    <a:pt x="46450" y="73939"/>
                  </a:cubicBezTo>
                  <a:cubicBezTo>
                    <a:pt x="46668" y="73939"/>
                    <a:pt x="46886" y="73931"/>
                    <a:pt x="47106" y="73915"/>
                  </a:cubicBezTo>
                  <a:cubicBezTo>
                    <a:pt x="48074" y="74218"/>
                    <a:pt x="49049" y="74327"/>
                    <a:pt x="50026" y="74327"/>
                  </a:cubicBezTo>
                  <a:cubicBezTo>
                    <a:pt x="52060" y="74327"/>
                    <a:pt x="54105" y="73856"/>
                    <a:pt x="56128" y="73685"/>
                  </a:cubicBezTo>
                  <a:cubicBezTo>
                    <a:pt x="57245" y="73254"/>
                    <a:pt x="58366" y="72851"/>
                    <a:pt x="59547" y="72703"/>
                  </a:cubicBezTo>
                  <a:cubicBezTo>
                    <a:pt x="63456" y="71680"/>
                    <a:pt x="67227" y="69904"/>
                    <a:pt x="70494" y="67232"/>
                  </a:cubicBezTo>
                  <a:cubicBezTo>
                    <a:pt x="71326" y="66371"/>
                    <a:pt x="72179" y="65527"/>
                    <a:pt x="73149" y="64872"/>
                  </a:cubicBezTo>
                  <a:cubicBezTo>
                    <a:pt x="74260" y="64335"/>
                    <a:pt x="75297" y="63632"/>
                    <a:pt x="76308" y="62881"/>
                  </a:cubicBezTo>
                  <a:cubicBezTo>
                    <a:pt x="80141" y="60290"/>
                    <a:pt x="84321" y="57802"/>
                    <a:pt x="86878" y="53469"/>
                  </a:cubicBezTo>
                  <a:cubicBezTo>
                    <a:pt x="87669" y="51660"/>
                    <a:pt x="88923" y="50147"/>
                    <a:pt x="89541" y="48238"/>
                  </a:cubicBezTo>
                  <a:cubicBezTo>
                    <a:pt x="90130" y="45485"/>
                    <a:pt x="90485" y="42666"/>
                    <a:pt x="90607" y="39841"/>
                  </a:cubicBezTo>
                  <a:cubicBezTo>
                    <a:pt x="90899" y="38089"/>
                    <a:pt x="91021" y="36308"/>
                    <a:pt x="90925" y="34532"/>
                  </a:cubicBezTo>
                  <a:cubicBezTo>
                    <a:pt x="90465" y="30726"/>
                    <a:pt x="90097" y="26906"/>
                    <a:pt x="90080" y="23057"/>
                  </a:cubicBezTo>
                  <a:cubicBezTo>
                    <a:pt x="89474" y="19873"/>
                    <a:pt x="88960" y="16519"/>
                    <a:pt x="87317" y="13775"/>
                  </a:cubicBezTo>
                  <a:cubicBezTo>
                    <a:pt x="85767" y="11028"/>
                    <a:pt x="84158" y="8088"/>
                    <a:pt x="81596" y="6447"/>
                  </a:cubicBezTo>
                  <a:cubicBezTo>
                    <a:pt x="77751" y="3693"/>
                    <a:pt x="73182" y="2756"/>
                    <a:pt x="68730" y="2325"/>
                  </a:cubicBezTo>
                  <a:cubicBezTo>
                    <a:pt x="68164" y="2209"/>
                    <a:pt x="67599" y="2166"/>
                    <a:pt x="67034" y="2166"/>
                  </a:cubicBezTo>
                  <a:cubicBezTo>
                    <a:pt x="65403" y="2166"/>
                    <a:pt x="63773" y="2524"/>
                    <a:pt x="62137" y="2524"/>
                  </a:cubicBezTo>
                  <a:cubicBezTo>
                    <a:pt x="61836" y="2524"/>
                    <a:pt x="61534" y="2512"/>
                    <a:pt x="61232" y="2483"/>
                  </a:cubicBezTo>
                  <a:cubicBezTo>
                    <a:pt x="58200" y="2114"/>
                    <a:pt x="55190" y="1501"/>
                    <a:pt x="52139" y="1501"/>
                  </a:cubicBezTo>
                  <a:cubicBezTo>
                    <a:pt x="52102" y="1501"/>
                    <a:pt x="52065" y="1501"/>
                    <a:pt x="52028" y="1502"/>
                  </a:cubicBezTo>
                  <a:cubicBezTo>
                    <a:pt x="48430" y="887"/>
                    <a:pt x="44815" y="0"/>
                    <a:pt x="41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133" name="Google Shape;133;p14"/>
            <p:cNvSpPr/>
            <p:nvPr/>
          </p:nvSpPr>
          <p:spPr>
            <a:xfrm>
              <a:off x="573700" y="-679850"/>
              <a:ext cx="2176995" cy="1777716"/>
            </a:xfrm>
            <a:custGeom>
              <a:avLst/>
              <a:gdLst/>
              <a:ahLst/>
              <a:cxnLst/>
              <a:rect l="l" t="t" r="r" b="b"/>
              <a:pathLst>
                <a:path w="91021" h="74327" extrusionOk="0">
                  <a:moveTo>
                    <a:pt x="42163" y="1039"/>
                  </a:moveTo>
                  <a:cubicBezTo>
                    <a:pt x="45340" y="1039"/>
                    <a:pt x="48468" y="1972"/>
                    <a:pt x="51610" y="2464"/>
                  </a:cubicBezTo>
                  <a:cubicBezTo>
                    <a:pt x="54699" y="2501"/>
                    <a:pt x="57755" y="3072"/>
                    <a:pt x="60818" y="3459"/>
                  </a:cubicBezTo>
                  <a:cubicBezTo>
                    <a:pt x="61156" y="3470"/>
                    <a:pt x="61493" y="3474"/>
                    <a:pt x="61831" y="3474"/>
                  </a:cubicBezTo>
                  <a:cubicBezTo>
                    <a:pt x="63764" y="3474"/>
                    <a:pt x="65700" y="3329"/>
                    <a:pt x="67632" y="3329"/>
                  </a:cubicBezTo>
                  <a:cubicBezTo>
                    <a:pt x="68966" y="3329"/>
                    <a:pt x="70299" y="3398"/>
                    <a:pt x="71627" y="3633"/>
                  </a:cubicBezTo>
                  <a:cubicBezTo>
                    <a:pt x="73830" y="4183"/>
                    <a:pt x="76063" y="4622"/>
                    <a:pt x="78202" y="5471"/>
                  </a:cubicBezTo>
                  <a:cubicBezTo>
                    <a:pt x="78594" y="5723"/>
                    <a:pt x="78992" y="5967"/>
                    <a:pt x="79402" y="6217"/>
                  </a:cubicBezTo>
                  <a:cubicBezTo>
                    <a:pt x="83281" y="7949"/>
                    <a:pt x="85513" y="12182"/>
                    <a:pt x="87531" y="16093"/>
                  </a:cubicBezTo>
                  <a:cubicBezTo>
                    <a:pt x="88425" y="19118"/>
                    <a:pt x="89411" y="22239"/>
                    <a:pt x="89290" y="25481"/>
                  </a:cubicBezTo>
                  <a:cubicBezTo>
                    <a:pt x="89307" y="30128"/>
                    <a:pt x="90617" y="34766"/>
                    <a:pt x="89792" y="39405"/>
                  </a:cubicBezTo>
                  <a:cubicBezTo>
                    <a:pt x="89479" y="43590"/>
                    <a:pt x="89374" y="48165"/>
                    <a:pt x="86871" y="51522"/>
                  </a:cubicBezTo>
                  <a:cubicBezTo>
                    <a:pt x="84233" y="57304"/>
                    <a:pt x="78667" y="59885"/>
                    <a:pt x="74081" y="63192"/>
                  </a:cubicBezTo>
                  <a:cubicBezTo>
                    <a:pt x="72681" y="63873"/>
                    <a:pt x="71390" y="64820"/>
                    <a:pt x="70285" y="66020"/>
                  </a:cubicBezTo>
                  <a:cubicBezTo>
                    <a:pt x="66804" y="69066"/>
                    <a:pt x="62629" y="70951"/>
                    <a:pt x="58340" y="71852"/>
                  </a:cubicBezTo>
                  <a:cubicBezTo>
                    <a:pt x="56995" y="72108"/>
                    <a:pt x="55738" y="72876"/>
                    <a:pt x="54358" y="72876"/>
                  </a:cubicBezTo>
                  <a:cubicBezTo>
                    <a:pt x="54298" y="72876"/>
                    <a:pt x="54238" y="72875"/>
                    <a:pt x="54177" y="72872"/>
                  </a:cubicBezTo>
                  <a:cubicBezTo>
                    <a:pt x="54051" y="72862"/>
                    <a:pt x="53924" y="72857"/>
                    <a:pt x="53798" y="72857"/>
                  </a:cubicBezTo>
                  <a:cubicBezTo>
                    <a:pt x="52642" y="72857"/>
                    <a:pt x="51519" y="73237"/>
                    <a:pt x="50370" y="73297"/>
                  </a:cubicBezTo>
                  <a:cubicBezTo>
                    <a:pt x="47382" y="72646"/>
                    <a:pt x="44234" y="72986"/>
                    <a:pt x="41359" y="71708"/>
                  </a:cubicBezTo>
                  <a:cubicBezTo>
                    <a:pt x="40113" y="71171"/>
                    <a:pt x="38809" y="70885"/>
                    <a:pt x="37517" y="70569"/>
                  </a:cubicBezTo>
                  <a:cubicBezTo>
                    <a:pt x="35339" y="70182"/>
                    <a:pt x="33413" y="68683"/>
                    <a:pt x="31185" y="68567"/>
                  </a:cubicBezTo>
                  <a:cubicBezTo>
                    <a:pt x="29660" y="68497"/>
                    <a:pt x="28160" y="68045"/>
                    <a:pt x="26793" y="67280"/>
                  </a:cubicBezTo>
                  <a:cubicBezTo>
                    <a:pt x="24849" y="66509"/>
                    <a:pt x="23177" y="65116"/>
                    <a:pt x="21337" y="64112"/>
                  </a:cubicBezTo>
                  <a:cubicBezTo>
                    <a:pt x="20762" y="63800"/>
                    <a:pt x="20189" y="63494"/>
                    <a:pt x="19620" y="63192"/>
                  </a:cubicBezTo>
                  <a:cubicBezTo>
                    <a:pt x="19228" y="62957"/>
                    <a:pt x="18839" y="62718"/>
                    <a:pt x="18459" y="62489"/>
                  </a:cubicBezTo>
                  <a:cubicBezTo>
                    <a:pt x="16058" y="61056"/>
                    <a:pt x="13860" y="59233"/>
                    <a:pt x="11666" y="57439"/>
                  </a:cubicBezTo>
                  <a:cubicBezTo>
                    <a:pt x="9012" y="54552"/>
                    <a:pt x="6554" y="51340"/>
                    <a:pt x="4719" y="47696"/>
                  </a:cubicBezTo>
                  <a:cubicBezTo>
                    <a:pt x="4085" y="46288"/>
                    <a:pt x="3462" y="44873"/>
                    <a:pt x="2814" y="43474"/>
                  </a:cubicBezTo>
                  <a:cubicBezTo>
                    <a:pt x="2098" y="40732"/>
                    <a:pt x="1588" y="37907"/>
                    <a:pt x="1134" y="35093"/>
                  </a:cubicBezTo>
                  <a:cubicBezTo>
                    <a:pt x="1021" y="32832"/>
                    <a:pt x="1055" y="30563"/>
                    <a:pt x="1109" y="28304"/>
                  </a:cubicBezTo>
                  <a:cubicBezTo>
                    <a:pt x="1337" y="26758"/>
                    <a:pt x="1740" y="25250"/>
                    <a:pt x="1974" y="23703"/>
                  </a:cubicBezTo>
                  <a:cubicBezTo>
                    <a:pt x="2433" y="22804"/>
                    <a:pt x="2864" y="21846"/>
                    <a:pt x="3583" y="21171"/>
                  </a:cubicBezTo>
                  <a:cubicBezTo>
                    <a:pt x="5894" y="18879"/>
                    <a:pt x="8098" y="16404"/>
                    <a:pt x="10692" y="14507"/>
                  </a:cubicBezTo>
                  <a:cubicBezTo>
                    <a:pt x="12979" y="12819"/>
                    <a:pt x="15220" y="11043"/>
                    <a:pt x="17614" y="9548"/>
                  </a:cubicBezTo>
                  <a:cubicBezTo>
                    <a:pt x="18282" y="9156"/>
                    <a:pt x="18952" y="8769"/>
                    <a:pt x="19624" y="8366"/>
                  </a:cubicBezTo>
                  <a:cubicBezTo>
                    <a:pt x="20063" y="8127"/>
                    <a:pt x="20506" y="7878"/>
                    <a:pt x="20962" y="7634"/>
                  </a:cubicBezTo>
                  <a:cubicBezTo>
                    <a:pt x="21768" y="7232"/>
                    <a:pt x="22591" y="6863"/>
                    <a:pt x="23399" y="6432"/>
                  </a:cubicBezTo>
                  <a:cubicBezTo>
                    <a:pt x="25906" y="5422"/>
                    <a:pt x="28493" y="4675"/>
                    <a:pt x="30984" y="3589"/>
                  </a:cubicBezTo>
                  <a:cubicBezTo>
                    <a:pt x="33296" y="3000"/>
                    <a:pt x="35460" y="1665"/>
                    <a:pt x="37869" y="1554"/>
                  </a:cubicBezTo>
                  <a:cubicBezTo>
                    <a:pt x="38839" y="1525"/>
                    <a:pt x="39783" y="1234"/>
                    <a:pt x="40753" y="1104"/>
                  </a:cubicBezTo>
                  <a:cubicBezTo>
                    <a:pt x="41224" y="1059"/>
                    <a:pt x="41694" y="1039"/>
                    <a:pt x="42163" y="1039"/>
                  </a:cubicBezTo>
                  <a:close/>
                  <a:moveTo>
                    <a:pt x="41173" y="0"/>
                  </a:moveTo>
                  <a:cubicBezTo>
                    <a:pt x="40306" y="0"/>
                    <a:pt x="39437" y="50"/>
                    <a:pt x="38566" y="167"/>
                  </a:cubicBezTo>
                  <a:cubicBezTo>
                    <a:pt x="36765" y="904"/>
                    <a:pt x="34750" y="855"/>
                    <a:pt x="33020" y="1884"/>
                  </a:cubicBezTo>
                  <a:lnTo>
                    <a:pt x="33020" y="1885"/>
                  </a:lnTo>
                  <a:cubicBezTo>
                    <a:pt x="29651" y="2948"/>
                    <a:pt x="26357" y="4308"/>
                    <a:pt x="23017" y="5484"/>
                  </a:cubicBezTo>
                  <a:cubicBezTo>
                    <a:pt x="21772" y="6183"/>
                    <a:pt x="20472" y="6725"/>
                    <a:pt x="19231" y="7419"/>
                  </a:cubicBezTo>
                  <a:cubicBezTo>
                    <a:pt x="19026" y="7543"/>
                    <a:pt x="18612" y="7787"/>
                    <a:pt x="18408" y="7912"/>
                  </a:cubicBezTo>
                  <a:cubicBezTo>
                    <a:pt x="13818" y="10794"/>
                    <a:pt x="9305" y="13957"/>
                    <a:pt x="5379" y="17949"/>
                  </a:cubicBezTo>
                  <a:cubicBezTo>
                    <a:pt x="4076" y="19496"/>
                    <a:pt x="2315" y="20587"/>
                    <a:pt x="1476" y="22594"/>
                  </a:cubicBezTo>
                  <a:cubicBezTo>
                    <a:pt x="390" y="25619"/>
                    <a:pt x="83" y="28916"/>
                    <a:pt x="238" y="32167"/>
                  </a:cubicBezTo>
                  <a:cubicBezTo>
                    <a:pt x="1" y="35838"/>
                    <a:pt x="1103" y="39348"/>
                    <a:pt x="1726" y="42895"/>
                  </a:cubicBezTo>
                  <a:cubicBezTo>
                    <a:pt x="3767" y="48835"/>
                    <a:pt x="7152" y="54096"/>
                    <a:pt x="11256" y="58385"/>
                  </a:cubicBezTo>
                  <a:cubicBezTo>
                    <a:pt x="13835" y="60435"/>
                    <a:pt x="16380" y="62580"/>
                    <a:pt x="19223" y="64140"/>
                  </a:cubicBezTo>
                  <a:cubicBezTo>
                    <a:pt x="19435" y="64255"/>
                    <a:pt x="19861" y="64485"/>
                    <a:pt x="20075" y="64605"/>
                  </a:cubicBezTo>
                  <a:cubicBezTo>
                    <a:pt x="20920" y="65049"/>
                    <a:pt x="21763" y="65509"/>
                    <a:pt x="22583" y="66031"/>
                  </a:cubicBezTo>
                  <a:cubicBezTo>
                    <a:pt x="23775" y="66926"/>
                    <a:pt x="25069" y="67601"/>
                    <a:pt x="26386" y="68222"/>
                  </a:cubicBezTo>
                  <a:cubicBezTo>
                    <a:pt x="28835" y="69904"/>
                    <a:pt x="31803" y="69200"/>
                    <a:pt x="34344" y="70587"/>
                  </a:cubicBezTo>
                  <a:cubicBezTo>
                    <a:pt x="35201" y="71042"/>
                    <a:pt x="36103" y="71387"/>
                    <a:pt x="37044" y="71574"/>
                  </a:cubicBezTo>
                  <a:cubicBezTo>
                    <a:pt x="40210" y="72221"/>
                    <a:pt x="43192" y="73939"/>
                    <a:pt x="46450" y="73939"/>
                  </a:cubicBezTo>
                  <a:cubicBezTo>
                    <a:pt x="46668" y="73939"/>
                    <a:pt x="46886" y="73931"/>
                    <a:pt x="47106" y="73915"/>
                  </a:cubicBezTo>
                  <a:cubicBezTo>
                    <a:pt x="48074" y="74218"/>
                    <a:pt x="49049" y="74327"/>
                    <a:pt x="50026" y="74327"/>
                  </a:cubicBezTo>
                  <a:cubicBezTo>
                    <a:pt x="52060" y="74327"/>
                    <a:pt x="54105" y="73856"/>
                    <a:pt x="56128" y="73685"/>
                  </a:cubicBezTo>
                  <a:cubicBezTo>
                    <a:pt x="57245" y="73254"/>
                    <a:pt x="58366" y="72851"/>
                    <a:pt x="59547" y="72703"/>
                  </a:cubicBezTo>
                  <a:cubicBezTo>
                    <a:pt x="63456" y="71680"/>
                    <a:pt x="67227" y="69904"/>
                    <a:pt x="70494" y="67232"/>
                  </a:cubicBezTo>
                  <a:cubicBezTo>
                    <a:pt x="71326" y="66371"/>
                    <a:pt x="72179" y="65527"/>
                    <a:pt x="73149" y="64872"/>
                  </a:cubicBezTo>
                  <a:cubicBezTo>
                    <a:pt x="74260" y="64335"/>
                    <a:pt x="75297" y="63632"/>
                    <a:pt x="76308" y="62881"/>
                  </a:cubicBezTo>
                  <a:cubicBezTo>
                    <a:pt x="80141" y="60290"/>
                    <a:pt x="84321" y="57802"/>
                    <a:pt x="86878" y="53469"/>
                  </a:cubicBezTo>
                  <a:cubicBezTo>
                    <a:pt x="87669" y="51660"/>
                    <a:pt x="88923" y="50147"/>
                    <a:pt x="89541" y="48238"/>
                  </a:cubicBezTo>
                  <a:cubicBezTo>
                    <a:pt x="90130" y="45485"/>
                    <a:pt x="90485" y="42666"/>
                    <a:pt x="90607" y="39841"/>
                  </a:cubicBezTo>
                  <a:cubicBezTo>
                    <a:pt x="90899" y="38089"/>
                    <a:pt x="91021" y="36308"/>
                    <a:pt x="90925" y="34532"/>
                  </a:cubicBezTo>
                  <a:cubicBezTo>
                    <a:pt x="90465" y="30726"/>
                    <a:pt x="90097" y="26906"/>
                    <a:pt x="90080" y="23057"/>
                  </a:cubicBezTo>
                  <a:cubicBezTo>
                    <a:pt x="89474" y="19873"/>
                    <a:pt x="88960" y="16519"/>
                    <a:pt x="87317" y="13775"/>
                  </a:cubicBezTo>
                  <a:cubicBezTo>
                    <a:pt x="85767" y="11028"/>
                    <a:pt x="84158" y="8088"/>
                    <a:pt x="81596" y="6447"/>
                  </a:cubicBezTo>
                  <a:cubicBezTo>
                    <a:pt x="77751" y="3693"/>
                    <a:pt x="73182" y="2756"/>
                    <a:pt x="68730" y="2325"/>
                  </a:cubicBezTo>
                  <a:cubicBezTo>
                    <a:pt x="68164" y="2209"/>
                    <a:pt x="67599" y="2166"/>
                    <a:pt x="67034" y="2166"/>
                  </a:cubicBezTo>
                  <a:cubicBezTo>
                    <a:pt x="65403" y="2166"/>
                    <a:pt x="63773" y="2524"/>
                    <a:pt x="62137" y="2524"/>
                  </a:cubicBezTo>
                  <a:cubicBezTo>
                    <a:pt x="61836" y="2524"/>
                    <a:pt x="61534" y="2512"/>
                    <a:pt x="61232" y="2483"/>
                  </a:cubicBezTo>
                  <a:cubicBezTo>
                    <a:pt x="58200" y="2114"/>
                    <a:pt x="55190" y="1501"/>
                    <a:pt x="52139" y="1501"/>
                  </a:cubicBezTo>
                  <a:cubicBezTo>
                    <a:pt x="52102" y="1501"/>
                    <a:pt x="52065" y="1501"/>
                    <a:pt x="52028" y="1502"/>
                  </a:cubicBezTo>
                  <a:cubicBezTo>
                    <a:pt x="48430" y="887"/>
                    <a:pt x="44815" y="0"/>
                    <a:pt x="41173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sp>
        <p:nvSpPr>
          <p:cNvPr id="134" name="Google Shape;134;p14"/>
          <p:cNvSpPr txBox="1">
            <a:spLocks noGrp="1"/>
          </p:cNvSpPr>
          <p:nvPr>
            <p:ph type="subTitle" idx="1"/>
          </p:nvPr>
        </p:nvSpPr>
        <p:spPr>
          <a:xfrm>
            <a:off x="952700" y="719317"/>
            <a:ext cx="5500000" cy="2188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400"/>
              <a:buNone/>
              <a:defRPr sz="2933"/>
            </a:lvl1pPr>
            <a:lvl2pPr lvl="1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14"/>
          <p:cNvSpPr>
            <a:spLocks noGrp="1"/>
          </p:cNvSpPr>
          <p:nvPr>
            <p:ph type="pic" idx="2"/>
          </p:nvPr>
        </p:nvSpPr>
        <p:spPr>
          <a:xfrm>
            <a:off x="6977667" y="175100"/>
            <a:ext cx="5027200" cy="6492000"/>
          </a:xfrm>
          <a:prstGeom prst="rect">
            <a:avLst/>
          </a:prstGeom>
          <a:noFill/>
          <a:ln>
            <a:noFill/>
          </a:ln>
        </p:spPr>
      </p:sp>
    </p:spTree>
    <p:extLst>
      <p:ext uri="{BB962C8B-B14F-4D97-AF65-F5344CB8AC3E}">
        <p14:creationId xmlns:p14="http://schemas.microsoft.com/office/powerpoint/2010/main" val="288633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7" name="Google Shape;237;p22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238" name="Google Shape;238;p22"/>
          <p:cNvSpPr txBox="1">
            <a:spLocks noGrp="1"/>
          </p:cNvSpPr>
          <p:nvPr>
            <p:ph type="title"/>
          </p:nvPr>
        </p:nvSpPr>
        <p:spPr>
          <a:xfrm>
            <a:off x="951300" y="617733"/>
            <a:ext cx="102896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grpSp>
        <p:nvGrpSpPr>
          <p:cNvPr id="239" name="Google Shape;239;p22"/>
          <p:cNvGrpSpPr/>
          <p:nvPr/>
        </p:nvGrpSpPr>
        <p:grpSpPr>
          <a:xfrm flipH="1">
            <a:off x="-1701366" y="-1586800"/>
            <a:ext cx="15169025" cy="10385519"/>
            <a:chOff x="-1504625" y="-1190100"/>
            <a:chExt cx="11376769" cy="7789139"/>
          </a:xfrm>
        </p:grpSpPr>
        <p:sp>
          <p:nvSpPr>
            <p:cNvPr id="240" name="Google Shape;240;p22"/>
            <p:cNvSpPr/>
            <p:nvPr/>
          </p:nvSpPr>
          <p:spPr>
            <a:xfrm>
              <a:off x="7089000" y="-1190100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241" name="Google Shape;241;p22"/>
            <p:cNvSpPr/>
            <p:nvPr/>
          </p:nvSpPr>
          <p:spPr>
            <a:xfrm>
              <a:off x="-1504625" y="4534625"/>
              <a:ext cx="2783144" cy="2064414"/>
            </a:xfrm>
            <a:custGeom>
              <a:avLst/>
              <a:gdLst/>
              <a:ahLst/>
              <a:cxnLst/>
              <a:rect l="l" t="t" r="r" b="b"/>
              <a:pathLst>
                <a:path w="104955" h="77851" extrusionOk="0">
                  <a:moveTo>
                    <a:pt x="41950" y="663"/>
                  </a:moveTo>
                  <a:cubicBezTo>
                    <a:pt x="43733" y="663"/>
                    <a:pt x="45517" y="780"/>
                    <a:pt x="47287" y="1009"/>
                  </a:cubicBezTo>
                  <a:cubicBezTo>
                    <a:pt x="50482" y="1509"/>
                    <a:pt x="53704" y="1728"/>
                    <a:pt x="56922" y="2007"/>
                  </a:cubicBezTo>
                  <a:cubicBezTo>
                    <a:pt x="59767" y="2391"/>
                    <a:pt x="62701" y="2628"/>
                    <a:pt x="65348" y="3837"/>
                  </a:cubicBezTo>
                  <a:cubicBezTo>
                    <a:pt x="66770" y="4381"/>
                    <a:pt x="68105" y="5142"/>
                    <a:pt x="69317" y="6059"/>
                  </a:cubicBezTo>
                  <a:cubicBezTo>
                    <a:pt x="70369" y="6919"/>
                    <a:pt x="71391" y="7821"/>
                    <a:pt x="72549" y="8537"/>
                  </a:cubicBezTo>
                  <a:cubicBezTo>
                    <a:pt x="73579" y="9262"/>
                    <a:pt x="74794" y="9643"/>
                    <a:pt x="75882" y="10264"/>
                  </a:cubicBezTo>
                  <a:cubicBezTo>
                    <a:pt x="77338" y="10978"/>
                    <a:pt x="78499" y="12158"/>
                    <a:pt x="79950" y="12876"/>
                  </a:cubicBezTo>
                  <a:cubicBezTo>
                    <a:pt x="81233" y="13592"/>
                    <a:pt x="82593" y="14178"/>
                    <a:pt x="83758" y="15087"/>
                  </a:cubicBezTo>
                  <a:cubicBezTo>
                    <a:pt x="86211" y="16974"/>
                    <a:pt x="89249" y="18218"/>
                    <a:pt x="91091" y="20812"/>
                  </a:cubicBezTo>
                  <a:cubicBezTo>
                    <a:pt x="88709" y="19682"/>
                    <a:pt x="86818" y="17748"/>
                    <a:pt x="84410" y="16669"/>
                  </a:cubicBezTo>
                  <a:cubicBezTo>
                    <a:pt x="83287" y="16095"/>
                    <a:pt x="82189" y="15459"/>
                    <a:pt x="81194" y="14674"/>
                  </a:cubicBezTo>
                  <a:cubicBezTo>
                    <a:pt x="79949" y="13666"/>
                    <a:pt x="78467" y="13026"/>
                    <a:pt x="77035" y="12333"/>
                  </a:cubicBezTo>
                  <a:cubicBezTo>
                    <a:pt x="74503" y="11040"/>
                    <a:pt x="72712" y="8668"/>
                    <a:pt x="70079" y="7542"/>
                  </a:cubicBezTo>
                  <a:cubicBezTo>
                    <a:pt x="68546" y="6921"/>
                    <a:pt x="67048" y="6172"/>
                    <a:pt x="65410" y="5862"/>
                  </a:cubicBezTo>
                  <a:cubicBezTo>
                    <a:pt x="63762" y="5525"/>
                    <a:pt x="62089" y="5288"/>
                    <a:pt x="60412" y="5111"/>
                  </a:cubicBezTo>
                  <a:cubicBezTo>
                    <a:pt x="58675" y="4876"/>
                    <a:pt x="56917" y="4810"/>
                    <a:pt x="55172" y="4660"/>
                  </a:cubicBezTo>
                  <a:cubicBezTo>
                    <a:pt x="53613" y="4490"/>
                    <a:pt x="52061" y="4263"/>
                    <a:pt x="50504" y="4089"/>
                  </a:cubicBezTo>
                  <a:cubicBezTo>
                    <a:pt x="48716" y="3860"/>
                    <a:pt x="46905" y="3735"/>
                    <a:pt x="45094" y="3735"/>
                  </a:cubicBezTo>
                  <a:cubicBezTo>
                    <a:pt x="41755" y="3735"/>
                    <a:pt x="38419" y="4162"/>
                    <a:pt x="35233" y="5160"/>
                  </a:cubicBezTo>
                  <a:cubicBezTo>
                    <a:pt x="32908" y="5939"/>
                    <a:pt x="30861" y="7321"/>
                    <a:pt x="28583" y="8204"/>
                  </a:cubicBezTo>
                  <a:cubicBezTo>
                    <a:pt x="27425" y="8783"/>
                    <a:pt x="26499" y="9740"/>
                    <a:pt x="25306" y="10264"/>
                  </a:cubicBezTo>
                  <a:cubicBezTo>
                    <a:pt x="23111" y="11858"/>
                    <a:pt x="21168" y="13789"/>
                    <a:pt x="18847" y="15213"/>
                  </a:cubicBezTo>
                  <a:cubicBezTo>
                    <a:pt x="17475" y="16184"/>
                    <a:pt x="16372" y="17467"/>
                    <a:pt x="15061" y="18509"/>
                  </a:cubicBezTo>
                  <a:cubicBezTo>
                    <a:pt x="13947" y="19389"/>
                    <a:pt x="13063" y="20509"/>
                    <a:pt x="12270" y="21672"/>
                  </a:cubicBezTo>
                  <a:cubicBezTo>
                    <a:pt x="11777" y="22276"/>
                    <a:pt x="11270" y="22860"/>
                    <a:pt x="10747" y="23431"/>
                  </a:cubicBezTo>
                  <a:cubicBezTo>
                    <a:pt x="10639" y="23552"/>
                    <a:pt x="10420" y="23798"/>
                    <a:pt x="10309" y="23921"/>
                  </a:cubicBezTo>
                  <a:cubicBezTo>
                    <a:pt x="8569" y="26082"/>
                    <a:pt x="7116" y="28456"/>
                    <a:pt x="5468" y="30688"/>
                  </a:cubicBezTo>
                  <a:cubicBezTo>
                    <a:pt x="4062" y="32629"/>
                    <a:pt x="3224" y="35056"/>
                    <a:pt x="3524" y="37470"/>
                  </a:cubicBezTo>
                  <a:cubicBezTo>
                    <a:pt x="3840" y="39825"/>
                    <a:pt x="4163" y="42225"/>
                    <a:pt x="5254" y="44368"/>
                  </a:cubicBezTo>
                  <a:cubicBezTo>
                    <a:pt x="6166" y="46105"/>
                    <a:pt x="6650" y="48040"/>
                    <a:pt x="7663" y="49723"/>
                  </a:cubicBezTo>
                  <a:cubicBezTo>
                    <a:pt x="6912" y="48774"/>
                    <a:pt x="5944" y="47961"/>
                    <a:pt x="5554" y="46774"/>
                  </a:cubicBezTo>
                  <a:cubicBezTo>
                    <a:pt x="4295" y="43609"/>
                    <a:pt x="2766" y="40552"/>
                    <a:pt x="1605" y="37349"/>
                  </a:cubicBezTo>
                  <a:cubicBezTo>
                    <a:pt x="1251" y="35238"/>
                    <a:pt x="625" y="33063"/>
                    <a:pt x="1153" y="30922"/>
                  </a:cubicBezTo>
                  <a:cubicBezTo>
                    <a:pt x="1623" y="28456"/>
                    <a:pt x="3416" y="26589"/>
                    <a:pt x="4747" y="24555"/>
                  </a:cubicBezTo>
                  <a:cubicBezTo>
                    <a:pt x="5409" y="23556"/>
                    <a:pt x="6094" y="22572"/>
                    <a:pt x="6803" y="21601"/>
                  </a:cubicBezTo>
                  <a:cubicBezTo>
                    <a:pt x="7547" y="20655"/>
                    <a:pt x="8346" y="19750"/>
                    <a:pt x="9166" y="18861"/>
                  </a:cubicBezTo>
                  <a:cubicBezTo>
                    <a:pt x="9560" y="18327"/>
                    <a:pt x="9947" y="17788"/>
                    <a:pt x="10348" y="17251"/>
                  </a:cubicBezTo>
                  <a:cubicBezTo>
                    <a:pt x="10637" y="16923"/>
                    <a:pt x="10923" y="16587"/>
                    <a:pt x="11198" y="16240"/>
                  </a:cubicBezTo>
                  <a:cubicBezTo>
                    <a:pt x="12304" y="15211"/>
                    <a:pt x="13504" y="14282"/>
                    <a:pt x="14578" y="13216"/>
                  </a:cubicBezTo>
                  <a:cubicBezTo>
                    <a:pt x="15856" y="11969"/>
                    <a:pt x="17494" y="11195"/>
                    <a:pt x="18825" y="10016"/>
                  </a:cubicBezTo>
                  <a:cubicBezTo>
                    <a:pt x="21766" y="7483"/>
                    <a:pt x="25021" y="5298"/>
                    <a:pt x="28602" y="3780"/>
                  </a:cubicBezTo>
                  <a:cubicBezTo>
                    <a:pt x="30834" y="2778"/>
                    <a:pt x="33019" y="1548"/>
                    <a:pt x="35470" y="1187"/>
                  </a:cubicBezTo>
                  <a:cubicBezTo>
                    <a:pt x="37612" y="835"/>
                    <a:pt x="39781" y="663"/>
                    <a:pt x="41950" y="663"/>
                  </a:cubicBezTo>
                  <a:close/>
                  <a:moveTo>
                    <a:pt x="45091" y="4386"/>
                  </a:moveTo>
                  <a:cubicBezTo>
                    <a:pt x="46882" y="4386"/>
                    <a:pt x="48672" y="4550"/>
                    <a:pt x="50453" y="4744"/>
                  </a:cubicBezTo>
                  <a:cubicBezTo>
                    <a:pt x="53645" y="5244"/>
                    <a:pt x="56865" y="5466"/>
                    <a:pt x="60082" y="5742"/>
                  </a:cubicBezTo>
                  <a:cubicBezTo>
                    <a:pt x="62932" y="6126"/>
                    <a:pt x="65869" y="6365"/>
                    <a:pt x="68519" y="7577"/>
                  </a:cubicBezTo>
                  <a:cubicBezTo>
                    <a:pt x="69938" y="8121"/>
                    <a:pt x="71273" y="8880"/>
                    <a:pt x="72485" y="9798"/>
                  </a:cubicBezTo>
                  <a:cubicBezTo>
                    <a:pt x="73539" y="10661"/>
                    <a:pt x="74564" y="11565"/>
                    <a:pt x="75727" y="12282"/>
                  </a:cubicBezTo>
                  <a:cubicBezTo>
                    <a:pt x="76745" y="12999"/>
                    <a:pt x="77951" y="13375"/>
                    <a:pt x="79030" y="13991"/>
                  </a:cubicBezTo>
                  <a:cubicBezTo>
                    <a:pt x="80487" y="14703"/>
                    <a:pt x="81654" y="15888"/>
                    <a:pt x="83108" y="16612"/>
                  </a:cubicBezTo>
                  <a:cubicBezTo>
                    <a:pt x="84389" y="17326"/>
                    <a:pt x="85753" y="17910"/>
                    <a:pt x="86916" y="18819"/>
                  </a:cubicBezTo>
                  <a:cubicBezTo>
                    <a:pt x="88692" y="20199"/>
                    <a:pt x="90749" y="21179"/>
                    <a:pt x="92459" y="22647"/>
                  </a:cubicBezTo>
                  <a:cubicBezTo>
                    <a:pt x="93601" y="23547"/>
                    <a:pt x="94390" y="24805"/>
                    <a:pt x="95531" y="25705"/>
                  </a:cubicBezTo>
                  <a:cubicBezTo>
                    <a:pt x="95951" y="26153"/>
                    <a:pt x="96324" y="26636"/>
                    <a:pt x="96722" y="27099"/>
                  </a:cubicBezTo>
                  <a:cubicBezTo>
                    <a:pt x="97333" y="27734"/>
                    <a:pt x="97977" y="28343"/>
                    <a:pt x="98514" y="29038"/>
                  </a:cubicBezTo>
                  <a:cubicBezTo>
                    <a:pt x="99519" y="30508"/>
                    <a:pt x="99878" y="32277"/>
                    <a:pt x="100644" y="33859"/>
                  </a:cubicBezTo>
                  <a:cubicBezTo>
                    <a:pt x="101193" y="34873"/>
                    <a:pt x="101097" y="36039"/>
                    <a:pt x="101031" y="37145"/>
                  </a:cubicBezTo>
                  <a:cubicBezTo>
                    <a:pt x="101053" y="38674"/>
                    <a:pt x="99915" y="39845"/>
                    <a:pt x="99230" y="41113"/>
                  </a:cubicBezTo>
                  <a:cubicBezTo>
                    <a:pt x="96944" y="43027"/>
                    <a:pt x="94553" y="44867"/>
                    <a:pt x="92597" y="47139"/>
                  </a:cubicBezTo>
                  <a:cubicBezTo>
                    <a:pt x="91823" y="48218"/>
                    <a:pt x="91140" y="49359"/>
                    <a:pt x="90313" y="50400"/>
                  </a:cubicBezTo>
                  <a:cubicBezTo>
                    <a:pt x="89017" y="52064"/>
                    <a:pt x="88589" y="54175"/>
                    <a:pt x="88000" y="56153"/>
                  </a:cubicBezTo>
                  <a:cubicBezTo>
                    <a:pt x="87504" y="57781"/>
                    <a:pt x="87796" y="59587"/>
                    <a:pt x="86985" y="61123"/>
                  </a:cubicBezTo>
                  <a:cubicBezTo>
                    <a:pt x="86273" y="62469"/>
                    <a:pt x="85179" y="63602"/>
                    <a:pt x="84726" y="65083"/>
                  </a:cubicBezTo>
                  <a:cubicBezTo>
                    <a:pt x="84123" y="66898"/>
                    <a:pt x="83214" y="68714"/>
                    <a:pt x="81540" y="69761"/>
                  </a:cubicBezTo>
                  <a:cubicBezTo>
                    <a:pt x="79823" y="70706"/>
                    <a:pt x="78210" y="71818"/>
                    <a:pt x="76562" y="72871"/>
                  </a:cubicBezTo>
                  <a:cubicBezTo>
                    <a:pt x="75633" y="73485"/>
                    <a:pt x="74501" y="73428"/>
                    <a:pt x="73441" y="73520"/>
                  </a:cubicBezTo>
                  <a:cubicBezTo>
                    <a:pt x="71591" y="73482"/>
                    <a:pt x="69869" y="72766"/>
                    <a:pt x="68172" y="72113"/>
                  </a:cubicBezTo>
                  <a:cubicBezTo>
                    <a:pt x="66588" y="71648"/>
                    <a:pt x="65055" y="71027"/>
                    <a:pt x="63467" y="70561"/>
                  </a:cubicBezTo>
                  <a:cubicBezTo>
                    <a:pt x="62333" y="70224"/>
                    <a:pt x="61346" y="69548"/>
                    <a:pt x="60260" y="69100"/>
                  </a:cubicBezTo>
                  <a:cubicBezTo>
                    <a:pt x="57507" y="67942"/>
                    <a:pt x="54419" y="67852"/>
                    <a:pt x="51728" y="66519"/>
                  </a:cubicBezTo>
                  <a:cubicBezTo>
                    <a:pt x="49433" y="65388"/>
                    <a:pt x="46984" y="64555"/>
                    <a:pt x="44451" y="64176"/>
                  </a:cubicBezTo>
                  <a:cubicBezTo>
                    <a:pt x="42614" y="63837"/>
                    <a:pt x="40807" y="63182"/>
                    <a:pt x="38925" y="63182"/>
                  </a:cubicBezTo>
                  <a:cubicBezTo>
                    <a:pt x="38744" y="63182"/>
                    <a:pt x="38562" y="63188"/>
                    <a:pt x="38379" y="63201"/>
                  </a:cubicBezTo>
                  <a:cubicBezTo>
                    <a:pt x="37600" y="63276"/>
                    <a:pt x="36817" y="63300"/>
                    <a:pt x="36034" y="63300"/>
                  </a:cubicBezTo>
                  <a:cubicBezTo>
                    <a:pt x="35546" y="63300"/>
                    <a:pt x="35058" y="63291"/>
                    <a:pt x="34571" y="63279"/>
                  </a:cubicBezTo>
                  <a:cubicBezTo>
                    <a:pt x="34135" y="63250"/>
                    <a:pt x="33694" y="63228"/>
                    <a:pt x="33253" y="63215"/>
                  </a:cubicBezTo>
                  <a:cubicBezTo>
                    <a:pt x="31753" y="63185"/>
                    <a:pt x="30412" y="62478"/>
                    <a:pt x="28969" y="62168"/>
                  </a:cubicBezTo>
                  <a:cubicBezTo>
                    <a:pt x="27774" y="61848"/>
                    <a:pt x="26489" y="61735"/>
                    <a:pt x="25425" y="61047"/>
                  </a:cubicBezTo>
                  <a:cubicBezTo>
                    <a:pt x="23700" y="59959"/>
                    <a:pt x="21513" y="60102"/>
                    <a:pt x="19803" y="58990"/>
                  </a:cubicBezTo>
                  <a:cubicBezTo>
                    <a:pt x="15837" y="57077"/>
                    <a:pt x="11972" y="54753"/>
                    <a:pt x="9114" y="51337"/>
                  </a:cubicBezTo>
                  <a:lnTo>
                    <a:pt x="9116" y="51337"/>
                  </a:lnTo>
                  <a:cubicBezTo>
                    <a:pt x="8299" y="49662"/>
                    <a:pt x="7641" y="47915"/>
                    <a:pt x="6902" y="46205"/>
                  </a:cubicBezTo>
                  <a:cubicBezTo>
                    <a:pt x="6168" y="44402"/>
                    <a:pt x="5202" y="42687"/>
                    <a:pt x="4697" y="40798"/>
                  </a:cubicBezTo>
                  <a:cubicBezTo>
                    <a:pt x="4399" y="38768"/>
                    <a:pt x="3790" y="36689"/>
                    <a:pt x="4321" y="34637"/>
                  </a:cubicBezTo>
                  <a:cubicBezTo>
                    <a:pt x="4830" y="32051"/>
                    <a:pt x="6762" y="30127"/>
                    <a:pt x="8127" y="27971"/>
                  </a:cubicBezTo>
                  <a:cubicBezTo>
                    <a:pt x="8717" y="27079"/>
                    <a:pt x="9334" y="26205"/>
                    <a:pt x="9966" y="25336"/>
                  </a:cubicBezTo>
                  <a:cubicBezTo>
                    <a:pt x="11117" y="23864"/>
                    <a:pt x="12476" y="22557"/>
                    <a:pt x="13509" y="20988"/>
                  </a:cubicBezTo>
                  <a:cubicBezTo>
                    <a:pt x="13802" y="20662"/>
                    <a:pt x="14085" y="20324"/>
                    <a:pt x="14363" y="19975"/>
                  </a:cubicBezTo>
                  <a:cubicBezTo>
                    <a:pt x="16337" y="18347"/>
                    <a:pt x="18069" y="16405"/>
                    <a:pt x="20261" y="15050"/>
                  </a:cubicBezTo>
                  <a:cubicBezTo>
                    <a:pt x="22540" y="13504"/>
                    <a:pt x="24458" y="11451"/>
                    <a:pt x="26892" y="10129"/>
                  </a:cubicBezTo>
                  <a:cubicBezTo>
                    <a:pt x="29619" y="8264"/>
                    <a:pt x="32748" y="7113"/>
                    <a:pt x="35724" y="5716"/>
                  </a:cubicBezTo>
                  <a:cubicBezTo>
                    <a:pt x="38195" y="4759"/>
                    <a:pt x="40872" y="4596"/>
                    <a:pt x="43493" y="4433"/>
                  </a:cubicBezTo>
                  <a:cubicBezTo>
                    <a:pt x="44025" y="4400"/>
                    <a:pt x="44558" y="4386"/>
                    <a:pt x="45091" y="4386"/>
                  </a:cubicBezTo>
                  <a:close/>
                  <a:moveTo>
                    <a:pt x="100122" y="31127"/>
                  </a:moveTo>
                  <a:lnTo>
                    <a:pt x="100122" y="31127"/>
                  </a:lnTo>
                  <a:cubicBezTo>
                    <a:pt x="102470" y="32896"/>
                    <a:pt x="102990" y="35908"/>
                    <a:pt x="104130" y="38436"/>
                  </a:cubicBezTo>
                  <a:cubicBezTo>
                    <a:pt x="104384" y="40195"/>
                    <a:pt x="104334" y="42151"/>
                    <a:pt x="103154" y="43594"/>
                  </a:cubicBezTo>
                  <a:cubicBezTo>
                    <a:pt x="102487" y="45303"/>
                    <a:pt x="100721" y="46043"/>
                    <a:pt x="99481" y="47252"/>
                  </a:cubicBezTo>
                  <a:cubicBezTo>
                    <a:pt x="97939" y="48711"/>
                    <a:pt x="96196" y="50029"/>
                    <a:pt x="95075" y="51862"/>
                  </a:cubicBezTo>
                  <a:cubicBezTo>
                    <a:pt x="94520" y="52783"/>
                    <a:pt x="93835" y="53615"/>
                    <a:pt x="93227" y="54495"/>
                  </a:cubicBezTo>
                  <a:cubicBezTo>
                    <a:pt x="92133" y="56042"/>
                    <a:pt x="91759" y="57931"/>
                    <a:pt x="91214" y="59710"/>
                  </a:cubicBezTo>
                  <a:cubicBezTo>
                    <a:pt x="90835" y="60931"/>
                    <a:pt x="90847" y="62217"/>
                    <a:pt x="90625" y="63464"/>
                  </a:cubicBezTo>
                  <a:cubicBezTo>
                    <a:pt x="90414" y="64727"/>
                    <a:pt x="89611" y="65762"/>
                    <a:pt x="88914" y="66790"/>
                  </a:cubicBezTo>
                  <a:cubicBezTo>
                    <a:pt x="87726" y="68438"/>
                    <a:pt x="87557" y="70620"/>
                    <a:pt x="86196" y="72160"/>
                  </a:cubicBezTo>
                  <a:cubicBezTo>
                    <a:pt x="85295" y="73333"/>
                    <a:pt x="83903" y="73892"/>
                    <a:pt x="82711" y="74689"/>
                  </a:cubicBezTo>
                  <a:cubicBezTo>
                    <a:pt x="81588" y="75325"/>
                    <a:pt x="80582" y="76146"/>
                    <a:pt x="79445" y="76754"/>
                  </a:cubicBezTo>
                  <a:cubicBezTo>
                    <a:pt x="78579" y="77244"/>
                    <a:pt x="77560" y="77153"/>
                    <a:pt x="76604" y="77256"/>
                  </a:cubicBezTo>
                  <a:cubicBezTo>
                    <a:pt x="74756" y="77217"/>
                    <a:pt x="73029" y="76500"/>
                    <a:pt x="71328" y="75847"/>
                  </a:cubicBezTo>
                  <a:cubicBezTo>
                    <a:pt x="69743" y="75380"/>
                    <a:pt x="68209" y="74758"/>
                    <a:pt x="66620" y="74295"/>
                  </a:cubicBezTo>
                  <a:cubicBezTo>
                    <a:pt x="65487" y="73958"/>
                    <a:pt x="64501" y="73278"/>
                    <a:pt x="63412" y="72832"/>
                  </a:cubicBezTo>
                  <a:cubicBezTo>
                    <a:pt x="60789" y="71726"/>
                    <a:pt x="57860" y="71608"/>
                    <a:pt x="55264" y="70425"/>
                  </a:cubicBezTo>
                  <a:cubicBezTo>
                    <a:pt x="53019" y="69337"/>
                    <a:pt x="50667" y="68408"/>
                    <a:pt x="48189" y="68021"/>
                  </a:cubicBezTo>
                  <a:cubicBezTo>
                    <a:pt x="46812" y="67804"/>
                    <a:pt x="45481" y="67396"/>
                    <a:pt x="44117" y="67127"/>
                  </a:cubicBezTo>
                  <a:cubicBezTo>
                    <a:pt x="43430" y="66981"/>
                    <a:pt x="42738" y="66936"/>
                    <a:pt x="42045" y="66936"/>
                  </a:cubicBezTo>
                  <a:cubicBezTo>
                    <a:pt x="40939" y="66936"/>
                    <a:pt x="39828" y="67050"/>
                    <a:pt x="38718" y="67050"/>
                  </a:cubicBezTo>
                  <a:cubicBezTo>
                    <a:pt x="38390" y="67050"/>
                    <a:pt x="38062" y="67040"/>
                    <a:pt x="37734" y="67014"/>
                  </a:cubicBezTo>
                  <a:cubicBezTo>
                    <a:pt x="37295" y="66987"/>
                    <a:pt x="36857" y="66964"/>
                    <a:pt x="36418" y="66950"/>
                  </a:cubicBezTo>
                  <a:cubicBezTo>
                    <a:pt x="34918" y="66922"/>
                    <a:pt x="33569" y="66213"/>
                    <a:pt x="32125" y="65903"/>
                  </a:cubicBezTo>
                  <a:cubicBezTo>
                    <a:pt x="30928" y="65582"/>
                    <a:pt x="29642" y="65466"/>
                    <a:pt x="28577" y="64775"/>
                  </a:cubicBezTo>
                  <a:cubicBezTo>
                    <a:pt x="26915" y="63718"/>
                    <a:pt x="24808" y="63850"/>
                    <a:pt x="23139" y="62818"/>
                  </a:cubicBezTo>
                  <a:cubicBezTo>
                    <a:pt x="20029" y="61234"/>
                    <a:pt x="16847" y="59618"/>
                    <a:pt x="14320" y="57160"/>
                  </a:cubicBezTo>
                  <a:cubicBezTo>
                    <a:pt x="13854" y="56672"/>
                    <a:pt x="13223" y="56381"/>
                    <a:pt x="12812" y="55833"/>
                  </a:cubicBezTo>
                  <a:lnTo>
                    <a:pt x="12814" y="55833"/>
                  </a:lnTo>
                  <a:cubicBezTo>
                    <a:pt x="13826" y="56202"/>
                    <a:pt x="14603" y="56958"/>
                    <a:pt x="15522" y="57488"/>
                  </a:cubicBezTo>
                  <a:cubicBezTo>
                    <a:pt x="16872" y="58313"/>
                    <a:pt x="18315" y="58966"/>
                    <a:pt x="19695" y="59727"/>
                  </a:cubicBezTo>
                  <a:cubicBezTo>
                    <a:pt x="21470" y="60698"/>
                    <a:pt x="23597" y="60712"/>
                    <a:pt x="25330" y="61772"/>
                  </a:cubicBezTo>
                  <a:cubicBezTo>
                    <a:pt x="26622" y="62506"/>
                    <a:pt x="28141" y="62579"/>
                    <a:pt x="29536" y="63023"/>
                  </a:cubicBezTo>
                  <a:cubicBezTo>
                    <a:pt x="30671" y="63297"/>
                    <a:pt x="31745" y="63839"/>
                    <a:pt x="32935" y="63853"/>
                  </a:cubicBezTo>
                  <a:cubicBezTo>
                    <a:pt x="33979" y="63925"/>
                    <a:pt x="35026" y="63978"/>
                    <a:pt x="36073" y="63978"/>
                  </a:cubicBezTo>
                  <a:cubicBezTo>
                    <a:pt x="36823" y="63978"/>
                    <a:pt x="37573" y="63951"/>
                    <a:pt x="38322" y="63885"/>
                  </a:cubicBezTo>
                  <a:cubicBezTo>
                    <a:pt x="38501" y="63872"/>
                    <a:pt x="38680" y="63866"/>
                    <a:pt x="38858" y="63866"/>
                  </a:cubicBezTo>
                  <a:cubicBezTo>
                    <a:pt x="40655" y="63866"/>
                    <a:pt x="42385" y="64473"/>
                    <a:pt x="44136" y="64821"/>
                  </a:cubicBezTo>
                  <a:cubicBezTo>
                    <a:pt x="46402" y="65201"/>
                    <a:pt x="48635" y="65819"/>
                    <a:pt x="50726" y="66789"/>
                  </a:cubicBezTo>
                  <a:cubicBezTo>
                    <a:pt x="53697" y="68529"/>
                    <a:pt x="57308" y="68462"/>
                    <a:pt x="60404" y="69896"/>
                  </a:cubicBezTo>
                  <a:cubicBezTo>
                    <a:pt x="63265" y="71426"/>
                    <a:pt x="66482" y="72061"/>
                    <a:pt x="69475" y="73268"/>
                  </a:cubicBezTo>
                  <a:cubicBezTo>
                    <a:pt x="70773" y="73814"/>
                    <a:pt x="72177" y="74113"/>
                    <a:pt x="73581" y="74113"/>
                  </a:cubicBezTo>
                  <a:cubicBezTo>
                    <a:pt x="74283" y="74113"/>
                    <a:pt x="74985" y="74038"/>
                    <a:pt x="75675" y="73882"/>
                  </a:cubicBezTo>
                  <a:cubicBezTo>
                    <a:pt x="77210" y="73421"/>
                    <a:pt x="78400" y="72296"/>
                    <a:pt x="79775" y="71515"/>
                  </a:cubicBezTo>
                  <a:cubicBezTo>
                    <a:pt x="81119" y="70657"/>
                    <a:pt x="82661" y="69992"/>
                    <a:pt x="83625" y="68659"/>
                  </a:cubicBezTo>
                  <a:cubicBezTo>
                    <a:pt x="84733" y="67369"/>
                    <a:pt x="85041" y="65647"/>
                    <a:pt x="85803" y="64164"/>
                  </a:cubicBezTo>
                  <a:cubicBezTo>
                    <a:pt x="86440" y="63090"/>
                    <a:pt x="87300" y="62138"/>
                    <a:pt x="87748" y="60956"/>
                  </a:cubicBezTo>
                  <a:cubicBezTo>
                    <a:pt x="88423" y="59453"/>
                    <a:pt x="88169" y="57749"/>
                    <a:pt x="88674" y="56197"/>
                  </a:cubicBezTo>
                  <a:cubicBezTo>
                    <a:pt x="89229" y="54428"/>
                    <a:pt x="89524" y="52500"/>
                    <a:pt x="90687" y="50991"/>
                  </a:cubicBezTo>
                  <a:cubicBezTo>
                    <a:pt x="91444" y="49969"/>
                    <a:pt x="92177" y="48933"/>
                    <a:pt x="92858" y="47860"/>
                  </a:cubicBezTo>
                  <a:cubicBezTo>
                    <a:pt x="94025" y="46275"/>
                    <a:pt x="95611" y="45079"/>
                    <a:pt x="97021" y="43725"/>
                  </a:cubicBezTo>
                  <a:cubicBezTo>
                    <a:pt x="97949" y="42836"/>
                    <a:pt x="99162" y="42244"/>
                    <a:pt x="99923" y="41183"/>
                  </a:cubicBezTo>
                  <a:cubicBezTo>
                    <a:pt x="100686" y="39793"/>
                    <a:pt x="101814" y="38456"/>
                    <a:pt x="101620" y="36753"/>
                  </a:cubicBezTo>
                  <a:cubicBezTo>
                    <a:pt x="101644" y="36441"/>
                    <a:pt x="101671" y="36123"/>
                    <a:pt x="101699" y="35800"/>
                  </a:cubicBezTo>
                  <a:cubicBezTo>
                    <a:pt x="101628" y="34118"/>
                    <a:pt x="100656" y="32684"/>
                    <a:pt x="100122" y="31127"/>
                  </a:cubicBezTo>
                  <a:close/>
                  <a:moveTo>
                    <a:pt x="41925" y="0"/>
                  </a:moveTo>
                  <a:cubicBezTo>
                    <a:pt x="38596" y="0"/>
                    <a:pt x="35269" y="426"/>
                    <a:pt x="32088" y="1420"/>
                  </a:cubicBezTo>
                  <a:cubicBezTo>
                    <a:pt x="29750" y="2197"/>
                    <a:pt x="27696" y="3588"/>
                    <a:pt x="25409" y="4477"/>
                  </a:cubicBezTo>
                  <a:cubicBezTo>
                    <a:pt x="24257" y="5052"/>
                    <a:pt x="23335" y="6007"/>
                    <a:pt x="22148" y="6527"/>
                  </a:cubicBezTo>
                  <a:cubicBezTo>
                    <a:pt x="19948" y="8119"/>
                    <a:pt x="18000" y="10055"/>
                    <a:pt x="15677" y="11483"/>
                  </a:cubicBezTo>
                  <a:cubicBezTo>
                    <a:pt x="14883" y="12055"/>
                    <a:pt x="14164" y="12717"/>
                    <a:pt x="13459" y="13392"/>
                  </a:cubicBezTo>
                  <a:cubicBezTo>
                    <a:pt x="12319" y="14519"/>
                    <a:pt x="10940" y="15407"/>
                    <a:pt x="9993" y="16721"/>
                  </a:cubicBezTo>
                  <a:cubicBezTo>
                    <a:pt x="9244" y="17753"/>
                    <a:pt x="8468" y="18770"/>
                    <a:pt x="7584" y="19694"/>
                  </a:cubicBezTo>
                  <a:cubicBezTo>
                    <a:pt x="7474" y="19817"/>
                    <a:pt x="7256" y="20063"/>
                    <a:pt x="7143" y="20189"/>
                  </a:cubicBezTo>
                  <a:cubicBezTo>
                    <a:pt x="6150" y="21411"/>
                    <a:pt x="5261" y="22712"/>
                    <a:pt x="4374" y="24010"/>
                  </a:cubicBezTo>
                  <a:cubicBezTo>
                    <a:pt x="2946" y="26208"/>
                    <a:pt x="1009" y="28218"/>
                    <a:pt x="510" y="30880"/>
                  </a:cubicBezTo>
                  <a:cubicBezTo>
                    <a:pt x="0" y="32922"/>
                    <a:pt x="559" y="35004"/>
                    <a:pt x="877" y="37026"/>
                  </a:cubicBezTo>
                  <a:cubicBezTo>
                    <a:pt x="1266" y="39354"/>
                    <a:pt x="2561" y="41375"/>
                    <a:pt x="3360" y="43560"/>
                  </a:cubicBezTo>
                  <a:cubicBezTo>
                    <a:pt x="4202" y="45671"/>
                    <a:pt x="5052" y="47861"/>
                    <a:pt x="6614" y="49555"/>
                  </a:cubicBezTo>
                  <a:cubicBezTo>
                    <a:pt x="8885" y="52102"/>
                    <a:pt x="10925" y="54857"/>
                    <a:pt x="13393" y="57222"/>
                  </a:cubicBezTo>
                  <a:cubicBezTo>
                    <a:pt x="15410" y="59313"/>
                    <a:pt x="17923" y="60828"/>
                    <a:pt x="20448" y="62212"/>
                  </a:cubicBezTo>
                  <a:cubicBezTo>
                    <a:pt x="21902" y="62890"/>
                    <a:pt x="23252" y="63812"/>
                    <a:pt x="24821" y="64228"/>
                  </a:cubicBezTo>
                  <a:cubicBezTo>
                    <a:pt x="26070" y="64546"/>
                    <a:pt x="27360" y="64829"/>
                    <a:pt x="28481" y="65501"/>
                  </a:cubicBezTo>
                  <a:cubicBezTo>
                    <a:pt x="29774" y="66242"/>
                    <a:pt x="31292" y="66314"/>
                    <a:pt x="32689" y="66753"/>
                  </a:cubicBezTo>
                  <a:cubicBezTo>
                    <a:pt x="33827" y="67031"/>
                    <a:pt x="34901" y="67571"/>
                    <a:pt x="36091" y="67588"/>
                  </a:cubicBezTo>
                  <a:cubicBezTo>
                    <a:pt x="36748" y="67632"/>
                    <a:pt x="37404" y="67671"/>
                    <a:pt x="38061" y="67693"/>
                  </a:cubicBezTo>
                  <a:cubicBezTo>
                    <a:pt x="38408" y="67710"/>
                    <a:pt x="38755" y="67718"/>
                    <a:pt x="39103" y="67718"/>
                  </a:cubicBezTo>
                  <a:cubicBezTo>
                    <a:pt x="39964" y="67718"/>
                    <a:pt x="40826" y="67671"/>
                    <a:pt x="41685" y="67612"/>
                  </a:cubicBezTo>
                  <a:cubicBezTo>
                    <a:pt x="41804" y="67606"/>
                    <a:pt x="41922" y="67604"/>
                    <a:pt x="42040" y="67604"/>
                  </a:cubicBezTo>
                  <a:cubicBezTo>
                    <a:pt x="43993" y="67604"/>
                    <a:pt x="45849" y="68318"/>
                    <a:pt x="47757" y="68645"/>
                  </a:cubicBezTo>
                  <a:cubicBezTo>
                    <a:pt x="50325" y="69088"/>
                    <a:pt x="52844" y="69901"/>
                    <a:pt x="55133" y="71155"/>
                  </a:cubicBezTo>
                  <a:cubicBezTo>
                    <a:pt x="57789" y="72212"/>
                    <a:pt x="60717" y="72408"/>
                    <a:pt x="63356" y="73530"/>
                  </a:cubicBezTo>
                  <a:cubicBezTo>
                    <a:pt x="66342" y="75148"/>
                    <a:pt x="69706" y="75806"/>
                    <a:pt x="72833" y="77079"/>
                  </a:cubicBezTo>
                  <a:cubicBezTo>
                    <a:pt x="74070" y="77584"/>
                    <a:pt x="75401" y="77850"/>
                    <a:pt x="76733" y="77850"/>
                  </a:cubicBezTo>
                  <a:cubicBezTo>
                    <a:pt x="77435" y="77850"/>
                    <a:pt x="78137" y="77776"/>
                    <a:pt x="78826" y="77624"/>
                  </a:cubicBezTo>
                  <a:cubicBezTo>
                    <a:pt x="80467" y="77128"/>
                    <a:pt x="81721" y="75901"/>
                    <a:pt x="83204" y="75096"/>
                  </a:cubicBezTo>
                  <a:cubicBezTo>
                    <a:pt x="84160" y="74485"/>
                    <a:pt x="85177" y="73965"/>
                    <a:pt x="86064" y="73243"/>
                  </a:cubicBezTo>
                  <a:cubicBezTo>
                    <a:pt x="87608" y="71810"/>
                    <a:pt x="88118" y="69746"/>
                    <a:pt x="88968" y="67901"/>
                  </a:cubicBezTo>
                  <a:cubicBezTo>
                    <a:pt x="90025" y="66297"/>
                    <a:pt x="91305" y="64688"/>
                    <a:pt x="91402" y="62676"/>
                  </a:cubicBezTo>
                  <a:cubicBezTo>
                    <a:pt x="91471" y="60777"/>
                    <a:pt x="92126" y="58978"/>
                    <a:pt x="92636" y="57165"/>
                  </a:cubicBezTo>
                  <a:cubicBezTo>
                    <a:pt x="93249" y="55032"/>
                    <a:pt x="94941" y="53487"/>
                    <a:pt x="96018" y="51602"/>
                  </a:cubicBezTo>
                  <a:cubicBezTo>
                    <a:pt x="97949" y="49156"/>
                    <a:pt x="100504" y="47299"/>
                    <a:pt x="102829" y="45260"/>
                  </a:cubicBezTo>
                  <a:cubicBezTo>
                    <a:pt x="103723" y="43798"/>
                    <a:pt x="104955" y="42326"/>
                    <a:pt x="104783" y="40493"/>
                  </a:cubicBezTo>
                  <a:cubicBezTo>
                    <a:pt x="104808" y="40178"/>
                    <a:pt x="104837" y="39855"/>
                    <a:pt x="104866" y="39532"/>
                  </a:cubicBezTo>
                  <a:cubicBezTo>
                    <a:pt x="104775" y="38896"/>
                    <a:pt x="104736" y="38236"/>
                    <a:pt x="104446" y="37642"/>
                  </a:cubicBezTo>
                  <a:cubicBezTo>
                    <a:pt x="103361" y="35298"/>
                    <a:pt x="102837" y="32533"/>
                    <a:pt x="100691" y="30856"/>
                  </a:cubicBezTo>
                  <a:cubicBezTo>
                    <a:pt x="99401" y="29740"/>
                    <a:pt x="98972" y="27989"/>
                    <a:pt x="97683" y="26880"/>
                  </a:cubicBezTo>
                  <a:cubicBezTo>
                    <a:pt x="97121" y="26277"/>
                    <a:pt x="96350" y="25835"/>
                    <a:pt x="95972" y="25079"/>
                  </a:cubicBezTo>
                  <a:cubicBezTo>
                    <a:pt x="95313" y="23665"/>
                    <a:pt x="94032" y="22697"/>
                    <a:pt x="92892" y="21682"/>
                  </a:cubicBezTo>
                  <a:cubicBezTo>
                    <a:pt x="91680" y="20690"/>
                    <a:pt x="90791" y="19374"/>
                    <a:pt x="89574" y="18384"/>
                  </a:cubicBezTo>
                  <a:cubicBezTo>
                    <a:pt x="88625" y="17639"/>
                    <a:pt x="87637" y="16945"/>
                    <a:pt x="86601" y="16324"/>
                  </a:cubicBezTo>
                  <a:cubicBezTo>
                    <a:pt x="84768" y="15267"/>
                    <a:pt x="83201" y="13777"/>
                    <a:pt x="81238" y="12932"/>
                  </a:cubicBezTo>
                  <a:cubicBezTo>
                    <a:pt x="78892" y="11843"/>
                    <a:pt x="77060" y="9915"/>
                    <a:pt x="74634" y="8963"/>
                  </a:cubicBezTo>
                  <a:cubicBezTo>
                    <a:pt x="71721" y="7771"/>
                    <a:pt x="69798" y="5061"/>
                    <a:pt x="66923" y="3810"/>
                  </a:cubicBezTo>
                  <a:cubicBezTo>
                    <a:pt x="65317" y="3150"/>
                    <a:pt x="63731" y="2381"/>
                    <a:pt x="62011" y="2074"/>
                  </a:cubicBezTo>
                  <a:cubicBezTo>
                    <a:pt x="58710" y="1437"/>
                    <a:pt x="55355" y="1149"/>
                    <a:pt x="52009" y="926"/>
                  </a:cubicBezTo>
                  <a:cubicBezTo>
                    <a:pt x="50447" y="753"/>
                    <a:pt x="48896" y="528"/>
                    <a:pt x="47337" y="356"/>
                  </a:cubicBezTo>
                  <a:cubicBezTo>
                    <a:pt x="45548" y="126"/>
                    <a:pt x="43737" y="0"/>
                    <a:pt x="41925" y="0"/>
                  </a:cubicBezTo>
                  <a:close/>
                </a:path>
              </a:pathLst>
            </a:custGeom>
            <a:solidFill>
              <a:schemeClr val="dk2"/>
            </a:solidFill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9237075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oogle Shape;22;p3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3"/>
          <p:cNvSpPr txBox="1">
            <a:spLocks noGrp="1"/>
          </p:cNvSpPr>
          <p:nvPr>
            <p:ph type="title"/>
          </p:nvPr>
        </p:nvSpPr>
        <p:spPr>
          <a:xfrm>
            <a:off x="5237433" y="3646484"/>
            <a:ext cx="6003600" cy="126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600"/>
              <a:buNone/>
              <a:defRPr sz="6667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24" name="Google Shape;24;p3"/>
          <p:cNvSpPr txBox="1">
            <a:spLocks noGrp="1"/>
          </p:cNvSpPr>
          <p:nvPr>
            <p:ph type="title" idx="2" hasCustomPrompt="1"/>
          </p:nvPr>
        </p:nvSpPr>
        <p:spPr>
          <a:xfrm>
            <a:off x="9784233" y="1944317"/>
            <a:ext cx="1456800" cy="140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12000"/>
              <a:buNone/>
              <a:defRPr sz="8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2000"/>
              <a:buNone/>
              <a:defRPr sz="16000"/>
            </a:lvl9pPr>
          </a:lstStyle>
          <a:p>
            <a:r>
              <a:t>xx%</a:t>
            </a:r>
          </a:p>
        </p:txBody>
      </p:sp>
      <p:sp>
        <p:nvSpPr>
          <p:cNvPr id="25" name="Google Shape;25;p3"/>
          <p:cNvSpPr>
            <a:spLocks noGrp="1"/>
          </p:cNvSpPr>
          <p:nvPr>
            <p:ph type="pic" idx="3"/>
          </p:nvPr>
        </p:nvSpPr>
        <p:spPr>
          <a:xfrm>
            <a:off x="190800" y="190800"/>
            <a:ext cx="4135200" cy="64764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26" name="Google Shape;26;p3"/>
          <p:cNvGrpSpPr/>
          <p:nvPr/>
        </p:nvGrpSpPr>
        <p:grpSpPr>
          <a:xfrm>
            <a:off x="3927700" y="-3166033"/>
            <a:ext cx="11773533" cy="11906100"/>
            <a:chOff x="2945775" y="-2374525"/>
            <a:chExt cx="8830150" cy="8929575"/>
          </a:xfrm>
        </p:grpSpPr>
        <p:grpSp>
          <p:nvGrpSpPr>
            <p:cNvPr id="27" name="Google Shape;27;p3"/>
            <p:cNvGrpSpPr/>
            <p:nvPr/>
          </p:nvGrpSpPr>
          <p:grpSpPr>
            <a:xfrm flipH="1">
              <a:off x="8131025" y="3435475"/>
              <a:ext cx="3644900" cy="3119575"/>
              <a:chOff x="-1737775" y="2161450"/>
              <a:chExt cx="3644900" cy="3119575"/>
            </a:xfrm>
          </p:grpSpPr>
          <p:sp>
            <p:nvSpPr>
              <p:cNvPr id="28" name="Google Shape;28;p3"/>
              <p:cNvSpPr/>
              <p:nvPr/>
            </p:nvSpPr>
            <p:spPr>
              <a:xfrm>
                <a:off x="-1395975" y="2161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29" name="Google Shape;29;p3"/>
              <p:cNvSpPr/>
              <p:nvPr/>
            </p:nvSpPr>
            <p:spPr>
              <a:xfrm>
                <a:off x="-1604375" y="22865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0" name="Google Shape;30;p3"/>
              <p:cNvSpPr/>
              <p:nvPr/>
            </p:nvSpPr>
            <p:spPr>
              <a:xfrm>
                <a:off x="-1737775" y="24198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31" name="Google Shape;31;p3"/>
            <p:cNvGrpSpPr/>
            <p:nvPr/>
          </p:nvGrpSpPr>
          <p:grpSpPr>
            <a:xfrm flipH="1">
              <a:off x="2945775" y="-2374525"/>
              <a:ext cx="3436500" cy="2994525"/>
              <a:chOff x="-6697825" y="853450"/>
              <a:chExt cx="3436500" cy="2994525"/>
            </a:xfrm>
          </p:grpSpPr>
          <p:sp>
            <p:nvSpPr>
              <p:cNvPr id="32" name="Google Shape;32;p3"/>
              <p:cNvSpPr/>
              <p:nvPr/>
            </p:nvSpPr>
            <p:spPr>
              <a:xfrm>
                <a:off x="-6564425" y="85345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33" name="Google Shape;33;p3"/>
              <p:cNvSpPr/>
              <p:nvPr/>
            </p:nvSpPr>
            <p:spPr>
              <a:xfrm>
                <a:off x="-6697825" y="98682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191068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7" name="Google Shape;137;p15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5"/>
          <p:cNvSpPr txBox="1">
            <a:spLocks noGrp="1"/>
          </p:cNvSpPr>
          <p:nvPr>
            <p:ph type="title" hasCustomPrompt="1"/>
          </p:nvPr>
        </p:nvSpPr>
        <p:spPr>
          <a:xfrm>
            <a:off x="1356800" y="707900"/>
            <a:ext cx="4739200" cy="10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39" name="Google Shape;139;p15"/>
          <p:cNvSpPr txBox="1">
            <a:spLocks noGrp="1"/>
          </p:cNvSpPr>
          <p:nvPr>
            <p:ph type="subTitle" idx="1"/>
          </p:nvPr>
        </p:nvSpPr>
        <p:spPr>
          <a:xfrm>
            <a:off x="1356800" y="1702263"/>
            <a:ext cx="4739200" cy="52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9pPr>
          </a:lstStyle>
          <a:p>
            <a:endParaRPr/>
          </a:p>
        </p:txBody>
      </p:sp>
      <p:sp>
        <p:nvSpPr>
          <p:cNvPr id="140" name="Google Shape;140;p15"/>
          <p:cNvSpPr txBox="1">
            <a:spLocks noGrp="1"/>
          </p:cNvSpPr>
          <p:nvPr>
            <p:ph type="title" idx="2" hasCustomPrompt="1"/>
          </p:nvPr>
        </p:nvSpPr>
        <p:spPr>
          <a:xfrm>
            <a:off x="1356800" y="2667012"/>
            <a:ext cx="4739200" cy="10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1" name="Google Shape;141;p15"/>
          <p:cNvSpPr txBox="1">
            <a:spLocks noGrp="1"/>
          </p:cNvSpPr>
          <p:nvPr>
            <p:ph type="subTitle" idx="3"/>
          </p:nvPr>
        </p:nvSpPr>
        <p:spPr>
          <a:xfrm>
            <a:off x="1356800" y="3661381"/>
            <a:ext cx="4739200" cy="52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9pPr>
          </a:lstStyle>
          <a:p>
            <a:endParaRPr/>
          </a:p>
        </p:txBody>
      </p:sp>
      <p:sp>
        <p:nvSpPr>
          <p:cNvPr id="142" name="Google Shape;142;p15"/>
          <p:cNvSpPr txBox="1">
            <a:spLocks noGrp="1"/>
          </p:cNvSpPr>
          <p:nvPr>
            <p:ph type="title" idx="4" hasCustomPrompt="1"/>
          </p:nvPr>
        </p:nvSpPr>
        <p:spPr>
          <a:xfrm>
            <a:off x="1356800" y="4626124"/>
            <a:ext cx="4739200" cy="1003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5333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4500"/>
              <a:buNone/>
              <a:defRPr sz="6000"/>
            </a:lvl9pPr>
          </a:lstStyle>
          <a:p>
            <a:r>
              <a:t>xx%</a:t>
            </a:r>
          </a:p>
        </p:txBody>
      </p:sp>
      <p:sp>
        <p:nvSpPr>
          <p:cNvPr id="143" name="Google Shape;143;p15"/>
          <p:cNvSpPr txBox="1">
            <a:spLocks noGrp="1"/>
          </p:cNvSpPr>
          <p:nvPr>
            <p:ph type="subTitle" idx="5"/>
          </p:nvPr>
        </p:nvSpPr>
        <p:spPr>
          <a:xfrm>
            <a:off x="1356800" y="5620499"/>
            <a:ext cx="4739200" cy="52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2pPr>
            <a:lvl3pPr lvl="2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3pPr>
            <a:lvl4pPr lvl="3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4pPr>
            <a:lvl5pPr lvl="4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5pPr>
            <a:lvl6pPr lvl="5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6pPr>
            <a:lvl7pPr lvl="6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7pPr>
            <a:lvl8pPr lvl="7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8pPr>
            <a:lvl9pPr lvl="8" rtl="0">
              <a:spcBef>
                <a:spcPts val="0"/>
              </a:spcBef>
              <a:spcAft>
                <a:spcPts val="0"/>
              </a:spcAft>
              <a:buSzPts val="1000"/>
              <a:buNone/>
              <a:defRPr sz="1333"/>
            </a:lvl9pPr>
          </a:lstStyle>
          <a:p>
            <a:endParaRPr/>
          </a:p>
        </p:txBody>
      </p:sp>
      <p:sp>
        <p:nvSpPr>
          <p:cNvPr id="144" name="Google Shape;144;p15"/>
          <p:cNvSpPr>
            <a:spLocks noGrp="1"/>
          </p:cNvSpPr>
          <p:nvPr>
            <p:ph type="pic" idx="6"/>
          </p:nvPr>
        </p:nvSpPr>
        <p:spPr>
          <a:xfrm>
            <a:off x="6785033" y="190800"/>
            <a:ext cx="5221200" cy="6476400"/>
          </a:xfrm>
          <a:prstGeom prst="rect">
            <a:avLst/>
          </a:prstGeom>
          <a:noFill/>
          <a:ln>
            <a:noFill/>
          </a:ln>
        </p:spPr>
      </p:sp>
      <p:grpSp>
        <p:nvGrpSpPr>
          <p:cNvPr id="145" name="Google Shape;145;p15"/>
          <p:cNvGrpSpPr/>
          <p:nvPr/>
        </p:nvGrpSpPr>
        <p:grpSpPr>
          <a:xfrm>
            <a:off x="-3826567" y="-1288716"/>
            <a:ext cx="4902867" cy="9693951"/>
            <a:chOff x="-2869925" y="-966537"/>
            <a:chExt cx="3677150" cy="7270463"/>
          </a:xfrm>
        </p:grpSpPr>
        <p:grpSp>
          <p:nvGrpSpPr>
            <p:cNvPr id="146" name="Google Shape;146;p15"/>
            <p:cNvGrpSpPr/>
            <p:nvPr/>
          </p:nvGrpSpPr>
          <p:grpSpPr>
            <a:xfrm flipH="1">
              <a:off x="-2869925" y="3309400"/>
              <a:ext cx="3436500" cy="2994525"/>
              <a:chOff x="-6486450" y="1133000"/>
              <a:chExt cx="3436500" cy="2994525"/>
            </a:xfrm>
          </p:grpSpPr>
          <p:sp>
            <p:nvSpPr>
              <p:cNvPr id="147" name="Google Shape;147;p15"/>
              <p:cNvSpPr/>
              <p:nvPr/>
            </p:nvSpPr>
            <p:spPr>
              <a:xfrm>
                <a:off x="-6353050" y="1133000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48" name="Google Shape;148;p15"/>
              <p:cNvSpPr/>
              <p:nvPr/>
            </p:nvSpPr>
            <p:spPr>
              <a:xfrm>
                <a:off x="-6486450" y="1266375"/>
                <a:ext cx="3303100" cy="2861150"/>
              </a:xfrm>
              <a:custGeom>
                <a:avLst/>
                <a:gdLst/>
                <a:ahLst/>
                <a:cxnLst/>
                <a:rect l="l" t="t" r="r" b="b"/>
                <a:pathLst>
                  <a:path w="132124" h="114446" extrusionOk="0">
                    <a:moveTo>
                      <a:pt x="62900" y="1021"/>
                    </a:moveTo>
                    <a:cubicBezTo>
                      <a:pt x="64401" y="1021"/>
                      <a:pt x="65905" y="1167"/>
                      <a:pt x="67398" y="1334"/>
                    </a:cubicBezTo>
                    <a:cubicBezTo>
                      <a:pt x="68369" y="1442"/>
                      <a:pt x="69344" y="1451"/>
                      <a:pt x="70321" y="1451"/>
                    </a:cubicBezTo>
                    <a:cubicBezTo>
                      <a:pt x="70509" y="1451"/>
                      <a:pt x="70698" y="1450"/>
                      <a:pt x="70887" y="1450"/>
                    </a:cubicBezTo>
                    <a:cubicBezTo>
                      <a:pt x="72199" y="1450"/>
                      <a:pt x="73510" y="1466"/>
                      <a:pt x="74810" y="1718"/>
                    </a:cubicBezTo>
                    <a:cubicBezTo>
                      <a:pt x="75990" y="1919"/>
                      <a:pt x="77178" y="1942"/>
                      <a:pt x="78369" y="1942"/>
                    </a:cubicBezTo>
                    <a:cubicBezTo>
                      <a:pt x="78717" y="1942"/>
                      <a:pt x="79064" y="1940"/>
                      <a:pt x="79412" y="1940"/>
                    </a:cubicBezTo>
                    <a:cubicBezTo>
                      <a:pt x="80256" y="1940"/>
                      <a:pt x="81099" y="1951"/>
                      <a:pt x="81940" y="2029"/>
                    </a:cubicBezTo>
                    <a:cubicBezTo>
                      <a:pt x="83576" y="2266"/>
                      <a:pt x="85220" y="2319"/>
                      <a:pt x="86867" y="2319"/>
                    </a:cubicBezTo>
                    <a:cubicBezTo>
                      <a:pt x="88185" y="2319"/>
                      <a:pt x="89505" y="2285"/>
                      <a:pt x="90823" y="2285"/>
                    </a:cubicBezTo>
                    <a:cubicBezTo>
                      <a:pt x="92704" y="2285"/>
                      <a:pt x="94582" y="2354"/>
                      <a:pt x="96447" y="2689"/>
                    </a:cubicBezTo>
                    <a:cubicBezTo>
                      <a:pt x="101884" y="3532"/>
                      <a:pt x="107281" y="4704"/>
                      <a:pt x="112634" y="6069"/>
                    </a:cubicBezTo>
                    <a:cubicBezTo>
                      <a:pt x="114378" y="6482"/>
                      <a:pt x="116075" y="7108"/>
                      <a:pt x="117760" y="7778"/>
                    </a:cubicBezTo>
                    <a:cubicBezTo>
                      <a:pt x="121487" y="9491"/>
                      <a:pt x="124355" y="13188"/>
                      <a:pt x="125768" y="17452"/>
                    </a:cubicBezTo>
                    <a:cubicBezTo>
                      <a:pt x="127138" y="21613"/>
                      <a:pt x="128011" y="25964"/>
                      <a:pt x="129291" y="30158"/>
                    </a:cubicBezTo>
                    <a:cubicBezTo>
                      <a:pt x="130678" y="34676"/>
                      <a:pt x="131151" y="39554"/>
                      <a:pt x="130516" y="44293"/>
                    </a:cubicBezTo>
                    <a:cubicBezTo>
                      <a:pt x="130750" y="49928"/>
                      <a:pt x="129245" y="55352"/>
                      <a:pt x="128333" y="60833"/>
                    </a:cubicBezTo>
                    <a:cubicBezTo>
                      <a:pt x="128062" y="62412"/>
                      <a:pt x="127589" y="63934"/>
                      <a:pt x="127025" y="65408"/>
                    </a:cubicBezTo>
                    <a:cubicBezTo>
                      <a:pt x="124764" y="70793"/>
                      <a:pt x="122315" y="76126"/>
                      <a:pt x="119068" y="80833"/>
                    </a:cubicBezTo>
                    <a:cubicBezTo>
                      <a:pt x="116982" y="83805"/>
                      <a:pt x="115285" y="87103"/>
                      <a:pt x="113809" y="90512"/>
                    </a:cubicBezTo>
                    <a:cubicBezTo>
                      <a:pt x="112095" y="94697"/>
                      <a:pt x="109161" y="97999"/>
                      <a:pt x="106236" y="101087"/>
                    </a:cubicBezTo>
                    <a:cubicBezTo>
                      <a:pt x="101337" y="105994"/>
                      <a:pt x="94373" y="105615"/>
                      <a:pt x="88736" y="108736"/>
                    </a:cubicBezTo>
                    <a:cubicBezTo>
                      <a:pt x="84283" y="110719"/>
                      <a:pt x="79590" y="111853"/>
                      <a:pt x="74921" y="112915"/>
                    </a:cubicBezTo>
                    <a:cubicBezTo>
                      <a:pt x="73303" y="113056"/>
                      <a:pt x="71702" y="113443"/>
                      <a:pt x="70082" y="113443"/>
                    </a:cubicBezTo>
                    <a:cubicBezTo>
                      <a:pt x="69873" y="113443"/>
                      <a:pt x="69664" y="113436"/>
                      <a:pt x="69455" y="113422"/>
                    </a:cubicBezTo>
                    <a:cubicBezTo>
                      <a:pt x="64740" y="112959"/>
                      <a:pt x="59850" y="113207"/>
                      <a:pt x="55431" y="110934"/>
                    </a:cubicBezTo>
                    <a:cubicBezTo>
                      <a:pt x="50320" y="108889"/>
                      <a:pt x="46245" y="104548"/>
                      <a:pt x="41217" y="102307"/>
                    </a:cubicBezTo>
                    <a:cubicBezTo>
                      <a:pt x="38390" y="100853"/>
                      <a:pt x="35487" y="99622"/>
                      <a:pt x="32674" y="98142"/>
                    </a:cubicBezTo>
                    <a:cubicBezTo>
                      <a:pt x="28356" y="95424"/>
                      <a:pt x="24202" y="92340"/>
                      <a:pt x="20419" y="88717"/>
                    </a:cubicBezTo>
                    <a:cubicBezTo>
                      <a:pt x="18830" y="87142"/>
                      <a:pt x="17113" y="85758"/>
                      <a:pt x="15341" y="84475"/>
                    </a:cubicBezTo>
                    <a:cubicBezTo>
                      <a:pt x="12494" y="82432"/>
                      <a:pt x="10028" y="79641"/>
                      <a:pt x="8301" y="76338"/>
                    </a:cubicBezTo>
                    <a:cubicBezTo>
                      <a:pt x="7089" y="73820"/>
                      <a:pt x="5848" y="71317"/>
                      <a:pt x="4720" y="68745"/>
                    </a:cubicBezTo>
                    <a:cubicBezTo>
                      <a:pt x="4106" y="66270"/>
                      <a:pt x="3667" y="63749"/>
                      <a:pt x="3072" y="61267"/>
                    </a:cubicBezTo>
                    <a:cubicBezTo>
                      <a:pt x="2037" y="56907"/>
                      <a:pt x="2029" y="52364"/>
                      <a:pt x="1333" y="47940"/>
                    </a:cubicBezTo>
                    <a:cubicBezTo>
                      <a:pt x="1229" y="44097"/>
                      <a:pt x="1431" y="40253"/>
                      <a:pt x="1302" y="36404"/>
                    </a:cubicBezTo>
                    <a:cubicBezTo>
                      <a:pt x="1108" y="32799"/>
                      <a:pt x="2354" y="29392"/>
                      <a:pt x="2660" y="25840"/>
                    </a:cubicBezTo>
                    <a:cubicBezTo>
                      <a:pt x="3303" y="21574"/>
                      <a:pt x="3917" y="17262"/>
                      <a:pt x="5150" y="13154"/>
                    </a:cubicBezTo>
                    <a:cubicBezTo>
                      <a:pt x="5991" y="11521"/>
                      <a:pt x="6727" y="9816"/>
                      <a:pt x="7516" y="8151"/>
                    </a:cubicBezTo>
                    <a:cubicBezTo>
                      <a:pt x="8021" y="7030"/>
                      <a:pt x="9208" y="6811"/>
                      <a:pt x="10149" y="6389"/>
                    </a:cubicBezTo>
                    <a:cubicBezTo>
                      <a:pt x="11211" y="6165"/>
                      <a:pt x="12006" y="5226"/>
                      <a:pt x="13046" y="4924"/>
                    </a:cubicBezTo>
                    <a:cubicBezTo>
                      <a:pt x="14780" y="4451"/>
                      <a:pt x="16581" y="4259"/>
                      <a:pt x="18254" y="3494"/>
                    </a:cubicBezTo>
                    <a:cubicBezTo>
                      <a:pt x="20351" y="2969"/>
                      <a:pt x="22477" y="2859"/>
                      <a:pt x="24612" y="2859"/>
                    </a:cubicBezTo>
                    <a:cubicBezTo>
                      <a:pt x="26151" y="2859"/>
                      <a:pt x="27694" y="2916"/>
                      <a:pt x="29234" y="2916"/>
                    </a:cubicBezTo>
                    <a:cubicBezTo>
                      <a:pt x="30527" y="2916"/>
                      <a:pt x="31819" y="2876"/>
                      <a:pt x="33105" y="2728"/>
                    </a:cubicBezTo>
                    <a:cubicBezTo>
                      <a:pt x="35239" y="2439"/>
                      <a:pt x="37389" y="2417"/>
                      <a:pt x="39536" y="2417"/>
                    </a:cubicBezTo>
                    <a:cubicBezTo>
                      <a:pt x="39939" y="2417"/>
                      <a:pt x="40342" y="2417"/>
                      <a:pt x="40745" y="2417"/>
                    </a:cubicBezTo>
                    <a:cubicBezTo>
                      <a:pt x="40977" y="2417"/>
                      <a:pt x="41210" y="2417"/>
                      <a:pt x="41442" y="2416"/>
                    </a:cubicBezTo>
                    <a:cubicBezTo>
                      <a:pt x="41660" y="2420"/>
                      <a:pt x="41877" y="2422"/>
                      <a:pt x="42094" y="2422"/>
                    </a:cubicBezTo>
                    <a:cubicBezTo>
                      <a:pt x="45930" y="2422"/>
                      <a:pt x="49748" y="1888"/>
                      <a:pt x="53584" y="1871"/>
                    </a:cubicBezTo>
                    <a:cubicBezTo>
                      <a:pt x="55746" y="1258"/>
                      <a:pt x="57986" y="1617"/>
                      <a:pt x="60176" y="1209"/>
                    </a:cubicBezTo>
                    <a:lnTo>
                      <a:pt x="60176" y="1211"/>
                    </a:lnTo>
                    <a:cubicBezTo>
                      <a:pt x="61080" y="1075"/>
                      <a:pt x="61990" y="1021"/>
                      <a:pt x="62900" y="1021"/>
                    </a:cubicBezTo>
                    <a:close/>
                    <a:moveTo>
                      <a:pt x="63177" y="1"/>
                    </a:moveTo>
                    <a:cubicBezTo>
                      <a:pt x="59807" y="1"/>
                      <a:pt x="56436" y="361"/>
                      <a:pt x="53083" y="664"/>
                    </a:cubicBezTo>
                    <a:cubicBezTo>
                      <a:pt x="51544" y="958"/>
                      <a:pt x="49992" y="1012"/>
                      <a:pt x="48437" y="1012"/>
                    </a:cubicBezTo>
                    <a:cubicBezTo>
                      <a:pt x="47530" y="1012"/>
                      <a:pt x="46622" y="994"/>
                      <a:pt x="45715" y="994"/>
                    </a:cubicBezTo>
                    <a:cubicBezTo>
                      <a:pt x="44581" y="994"/>
                      <a:pt x="43448" y="1023"/>
                      <a:pt x="42319" y="1152"/>
                    </a:cubicBezTo>
                    <a:cubicBezTo>
                      <a:pt x="39377" y="1554"/>
                      <a:pt x="36414" y="1440"/>
                      <a:pt x="33463" y="1479"/>
                    </a:cubicBezTo>
                    <a:cubicBezTo>
                      <a:pt x="30843" y="1501"/>
                      <a:pt x="28232" y="1885"/>
                      <a:pt x="25613" y="1885"/>
                    </a:cubicBezTo>
                    <a:cubicBezTo>
                      <a:pt x="25454" y="1885"/>
                      <a:pt x="25296" y="1884"/>
                      <a:pt x="25138" y="1881"/>
                    </a:cubicBezTo>
                    <a:cubicBezTo>
                      <a:pt x="22530" y="1952"/>
                      <a:pt x="19864" y="1699"/>
                      <a:pt x="17347" y="2655"/>
                    </a:cubicBezTo>
                    <a:cubicBezTo>
                      <a:pt x="15470" y="3590"/>
                      <a:pt x="13351" y="3236"/>
                      <a:pt x="11541" y="4423"/>
                    </a:cubicBezTo>
                    <a:cubicBezTo>
                      <a:pt x="10738" y="5337"/>
                      <a:pt x="9577" y="5428"/>
                      <a:pt x="8562" y="5835"/>
                    </a:cubicBezTo>
                    <a:cubicBezTo>
                      <a:pt x="6150" y="7094"/>
                      <a:pt x="5756" y="10431"/>
                      <a:pt x="4323" y="12695"/>
                    </a:cubicBezTo>
                    <a:cubicBezTo>
                      <a:pt x="2911" y="17438"/>
                      <a:pt x="2221" y="22421"/>
                      <a:pt x="1505" y="27357"/>
                    </a:cubicBezTo>
                    <a:cubicBezTo>
                      <a:pt x="1025" y="30339"/>
                      <a:pt x="206" y="33294"/>
                      <a:pt x="436" y="36371"/>
                    </a:cubicBezTo>
                    <a:cubicBezTo>
                      <a:pt x="699" y="41478"/>
                      <a:pt x="0" y="46654"/>
                      <a:pt x="850" y="51713"/>
                    </a:cubicBezTo>
                    <a:cubicBezTo>
                      <a:pt x="1096" y="56658"/>
                      <a:pt x="2083" y="61484"/>
                      <a:pt x="3173" y="66262"/>
                    </a:cubicBezTo>
                    <a:cubicBezTo>
                      <a:pt x="3646" y="69570"/>
                      <a:pt x="5389" y="72332"/>
                      <a:pt x="6680" y="75261"/>
                    </a:cubicBezTo>
                    <a:cubicBezTo>
                      <a:pt x="8435" y="79249"/>
                      <a:pt x="11102" y="82723"/>
                      <a:pt x="14405" y="85117"/>
                    </a:cubicBezTo>
                    <a:cubicBezTo>
                      <a:pt x="16778" y="86812"/>
                      <a:pt x="19002" y="88760"/>
                      <a:pt x="21133" y="90833"/>
                    </a:cubicBezTo>
                    <a:cubicBezTo>
                      <a:pt x="24917" y="94261"/>
                      <a:pt x="28996" y="97281"/>
                      <a:pt x="33314" y="99747"/>
                    </a:cubicBezTo>
                    <a:cubicBezTo>
                      <a:pt x="37468" y="101858"/>
                      <a:pt x="41828" y="103519"/>
                      <a:pt x="45748" y="106194"/>
                    </a:cubicBezTo>
                    <a:cubicBezTo>
                      <a:pt x="50292" y="109550"/>
                      <a:pt x="55148" y="112710"/>
                      <a:pt x="60565" y="113668"/>
                    </a:cubicBezTo>
                    <a:cubicBezTo>
                      <a:pt x="61944" y="114089"/>
                      <a:pt x="63386" y="113873"/>
                      <a:pt x="64795" y="114097"/>
                    </a:cubicBezTo>
                    <a:cubicBezTo>
                      <a:pt x="66326" y="114330"/>
                      <a:pt x="67869" y="114445"/>
                      <a:pt x="69412" y="114445"/>
                    </a:cubicBezTo>
                    <a:cubicBezTo>
                      <a:pt x="72101" y="114445"/>
                      <a:pt x="74790" y="114095"/>
                      <a:pt x="77417" y="113404"/>
                    </a:cubicBezTo>
                    <a:cubicBezTo>
                      <a:pt x="81989" y="112256"/>
                      <a:pt x="86596" y="111030"/>
                      <a:pt x="90872" y="108790"/>
                    </a:cubicBezTo>
                    <a:cubicBezTo>
                      <a:pt x="95148" y="106988"/>
                      <a:pt x="99816" y="106482"/>
                      <a:pt x="103899" y="104059"/>
                    </a:cubicBezTo>
                    <a:cubicBezTo>
                      <a:pt x="106394" y="102623"/>
                      <a:pt x="108276" y="100196"/>
                      <a:pt x="110176" y="97917"/>
                    </a:cubicBezTo>
                    <a:cubicBezTo>
                      <a:pt x="111134" y="96639"/>
                      <a:pt x="112222" y="95471"/>
                      <a:pt x="113006" y="94030"/>
                    </a:cubicBezTo>
                    <a:cubicBezTo>
                      <a:pt x="114429" y="91571"/>
                      <a:pt x="115373" y="88803"/>
                      <a:pt x="116740" y="86304"/>
                    </a:cubicBezTo>
                    <a:cubicBezTo>
                      <a:pt x="118336" y="83115"/>
                      <a:pt x="120556" y="80417"/>
                      <a:pt x="122270" y="77315"/>
                    </a:cubicBezTo>
                    <a:cubicBezTo>
                      <a:pt x="124630" y="73254"/>
                      <a:pt x="126532" y="68874"/>
                      <a:pt x="128284" y="64432"/>
                    </a:cubicBezTo>
                    <a:cubicBezTo>
                      <a:pt x="129638" y="59210"/>
                      <a:pt x="130486" y="53815"/>
                      <a:pt x="131250" y="48439"/>
                    </a:cubicBezTo>
                    <a:cubicBezTo>
                      <a:pt x="131201" y="42848"/>
                      <a:pt x="132124" y="37098"/>
                      <a:pt x="130536" y="31666"/>
                    </a:cubicBezTo>
                    <a:cubicBezTo>
                      <a:pt x="129133" y="26926"/>
                      <a:pt x="128048" y="22067"/>
                      <a:pt x="126599" y="17347"/>
                    </a:cubicBezTo>
                    <a:cubicBezTo>
                      <a:pt x="125534" y="13819"/>
                      <a:pt x="123423" y="10833"/>
                      <a:pt x="120844" y="8606"/>
                    </a:cubicBezTo>
                    <a:cubicBezTo>
                      <a:pt x="118711" y="6965"/>
                      <a:pt x="116199" y="6141"/>
                      <a:pt x="113742" y="5413"/>
                    </a:cubicBezTo>
                    <a:cubicBezTo>
                      <a:pt x="108981" y="4150"/>
                      <a:pt x="104179" y="3091"/>
                      <a:pt x="99356" y="2224"/>
                    </a:cubicBezTo>
                    <a:cubicBezTo>
                      <a:pt x="97137" y="1801"/>
                      <a:pt x="94914" y="1381"/>
                      <a:pt x="92657" y="1381"/>
                    </a:cubicBezTo>
                    <a:cubicBezTo>
                      <a:pt x="92572" y="1381"/>
                      <a:pt x="92486" y="1381"/>
                      <a:pt x="92400" y="1383"/>
                    </a:cubicBezTo>
                    <a:cubicBezTo>
                      <a:pt x="91673" y="1284"/>
                      <a:pt x="90944" y="1251"/>
                      <a:pt x="90214" y="1251"/>
                    </a:cubicBezTo>
                    <a:cubicBezTo>
                      <a:pt x="88791" y="1251"/>
                      <a:pt x="87366" y="1375"/>
                      <a:pt x="85944" y="1375"/>
                    </a:cubicBezTo>
                    <a:cubicBezTo>
                      <a:pt x="85170" y="1375"/>
                      <a:pt x="84396" y="1339"/>
                      <a:pt x="83623" y="1224"/>
                    </a:cubicBezTo>
                    <a:cubicBezTo>
                      <a:pt x="80735" y="775"/>
                      <a:pt x="77801" y="1243"/>
                      <a:pt x="74922" y="718"/>
                    </a:cubicBezTo>
                    <a:cubicBezTo>
                      <a:pt x="72761" y="349"/>
                      <a:pt x="70571" y="640"/>
                      <a:pt x="68409" y="349"/>
                    </a:cubicBezTo>
                    <a:cubicBezTo>
                      <a:pt x="66668" y="97"/>
                      <a:pt x="64923" y="1"/>
                      <a:pt x="63177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  <p:grpSp>
          <p:nvGrpSpPr>
            <p:cNvPr id="149" name="Google Shape;149;p15"/>
            <p:cNvGrpSpPr/>
            <p:nvPr/>
          </p:nvGrpSpPr>
          <p:grpSpPr>
            <a:xfrm rot="10800000" flipH="1">
              <a:off x="-1773750" y="-966537"/>
              <a:ext cx="2580975" cy="2119175"/>
              <a:chOff x="4255250" y="2111738"/>
              <a:chExt cx="2580975" cy="2119175"/>
            </a:xfrm>
          </p:grpSpPr>
          <p:sp>
            <p:nvSpPr>
              <p:cNvPr id="150" name="Google Shape;150;p15"/>
              <p:cNvSpPr/>
              <p:nvPr/>
            </p:nvSpPr>
            <p:spPr>
              <a:xfrm>
                <a:off x="4255250" y="2111738"/>
                <a:ext cx="2580975" cy="2119175"/>
              </a:xfrm>
              <a:custGeom>
                <a:avLst/>
                <a:gdLst/>
                <a:ahLst/>
                <a:cxnLst/>
                <a:rect l="l" t="t" r="r" b="b"/>
                <a:pathLst>
                  <a:path w="103239" h="84767" extrusionOk="0">
                    <a:moveTo>
                      <a:pt x="47465" y="956"/>
                    </a:moveTo>
                    <a:cubicBezTo>
                      <a:pt x="50283" y="956"/>
                      <a:pt x="53094" y="1165"/>
                      <a:pt x="55866" y="1828"/>
                    </a:cubicBezTo>
                    <a:cubicBezTo>
                      <a:pt x="59653" y="2078"/>
                      <a:pt x="63368" y="3108"/>
                      <a:pt x="67159" y="3323"/>
                    </a:cubicBezTo>
                    <a:cubicBezTo>
                      <a:pt x="69543" y="3353"/>
                      <a:pt x="71928" y="3393"/>
                      <a:pt x="74313" y="3393"/>
                    </a:cubicBezTo>
                    <a:cubicBezTo>
                      <a:pt x="75278" y="3393"/>
                      <a:pt x="76242" y="3387"/>
                      <a:pt x="77207" y="3370"/>
                    </a:cubicBezTo>
                    <a:cubicBezTo>
                      <a:pt x="82395" y="3739"/>
                      <a:pt x="87559" y="4912"/>
                      <a:pt x="92460" y="6974"/>
                    </a:cubicBezTo>
                    <a:cubicBezTo>
                      <a:pt x="94411" y="7818"/>
                      <a:pt x="95338" y="10072"/>
                      <a:pt x="96727" y="11686"/>
                    </a:cubicBezTo>
                    <a:cubicBezTo>
                      <a:pt x="100220" y="16645"/>
                      <a:pt x="100743" y="23180"/>
                      <a:pt x="101821" y="29186"/>
                    </a:cubicBezTo>
                    <a:cubicBezTo>
                      <a:pt x="101880" y="30336"/>
                      <a:pt x="101859" y="31494"/>
                      <a:pt x="101984" y="32639"/>
                    </a:cubicBezTo>
                    <a:cubicBezTo>
                      <a:pt x="102499" y="35741"/>
                      <a:pt x="101521" y="38784"/>
                      <a:pt x="101215" y="41843"/>
                    </a:cubicBezTo>
                    <a:cubicBezTo>
                      <a:pt x="100876" y="44844"/>
                      <a:pt x="99870" y="47632"/>
                      <a:pt x="99242" y="50546"/>
                    </a:cubicBezTo>
                    <a:cubicBezTo>
                      <a:pt x="99137" y="50805"/>
                      <a:pt x="98934" y="51322"/>
                      <a:pt x="98833" y="51576"/>
                    </a:cubicBezTo>
                    <a:cubicBezTo>
                      <a:pt x="97446" y="54136"/>
                      <a:pt x="96208" y="56803"/>
                      <a:pt x="95507" y="59718"/>
                    </a:cubicBezTo>
                    <a:cubicBezTo>
                      <a:pt x="94816" y="61302"/>
                      <a:pt x="93503" y="62322"/>
                      <a:pt x="92618" y="63730"/>
                    </a:cubicBezTo>
                    <a:cubicBezTo>
                      <a:pt x="91352" y="65741"/>
                      <a:pt x="89670" y="67325"/>
                      <a:pt x="88012" y="68886"/>
                    </a:cubicBezTo>
                    <a:cubicBezTo>
                      <a:pt x="85888" y="70924"/>
                      <a:pt x="84255" y="73582"/>
                      <a:pt x="81922" y="75338"/>
                    </a:cubicBezTo>
                    <a:cubicBezTo>
                      <a:pt x="80510" y="76989"/>
                      <a:pt x="78942" y="78503"/>
                      <a:pt x="77049" y="79378"/>
                    </a:cubicBezTo>
                    <a:cubicBezTo>
                      <a:pt x="75870" y="79747"/>
                      <a:pt x="74658" y="80053"/>
                      <a:pt x="73630" y="80839"/>
                    </a:cubicBezTo>
                    <a:cubicBezTo>
                      <a:pt x="72071" y="81486"/>
                      <a:pt x="70457" y="81964"/>
                      <a:pt x="68844" y="82351"/>
                    </a:cubicBezTo>
                    <a:cubicBezTo>
                      <a:pt x="64631" y="82524"/>
                      <a:pt x="60443" y="83337"/>
                      <a:pt x="56268" y="83697"/>
                    </a:cubicBezTo>
                    <a:cubicBezTo>
                      <a:pt x="52007" y="82538"/>
                      <a:pt x="47666" y="81787"/>
                      <a:pt x="43490" y="80250"/>
                    </a:cubicBezTo>
                    <a:cubicBezTo>
                      <a:pt x="39381" y="78780"/>
                      <a:pt x="35054" y="78196"/>
                      <a:pt x="31072" y="76262"/>
                    </a:cubicBezTo>
                    <a:cubicBezTo>
                      <a:pt x="29082" y="75262"/>
                      <a:pt x="26708" y="75372"/>
                      <a:pt x="24995" y="73687"/>
                    </a:cubicBezTo>
                    <a:cubicBezTo>
                      <a:pt x="23431" y="72266"/>
                      <a:pt x="21497" y="71643"/>
                      <a:pt x="19711" y="70714"/>
                    </a:cubicBezTo>
                    <a:cubicBezTo>
                      <a:pt x="18304" y="69537"/>
                      <a:pt x="16836" y="68460"/>
                      <a:pt x="15322" y="67473"/>
                    </a:cubicBezTo>
                    <a:cubicBezTo>
                      <a:pt x="13450" y="65827"/>
                      <a:pt x="11870" y="63797"/>
                      <a:pt x="10424" y="61681"/>
                    </a:cubicBezTo>
                    <a:cubicBezTo>
                      <a:pt x="7996" y="59144"/>
                      <a:pt x="5731" y="56338"/>
                      <a:pt x="4121" y="53035"/>
                    </a:cubicBezTo>
                    <a:cubicBezTo>
                      <a:pt x="2763" y="49780"/>
                      <a:pt x="1881" y="46257"/>
                      <a:pt x="1556" y="42671"/>
                    </a:cubicBezTo>
                    <a:cubicBezTo>
                      <a:pt x="1593" y="40560"/>
                      <a:pt x="1083" y="38483"/>
                      <a:pt x="1196" y="36372"/>
                    </a:cubicBezTo>
                    <a:cubicBezTo>
                      <a:pt x="1492" y="34960"/>
                      <a:pt x="1559" y="33514"/>
                      <a:pt x="1564" y="32065"/>
                    </a:cubicBezTo>
                    <a:cubicBezTo>
                      <a:pt x="1802" y="29489"/>
                      <a:pt x="2495" y="26999"/>
                      <a:pt x="2817" y="24437"/>
                    </a:cubicBezTo>
                    <a:cubicBezTo>
                      <a:pt x="2994" y="23030"/>
                      <a:pt x="3440" y="21695"/>
                      <a:pt x="3938" y="20397"/>
                    </a:cubicBezTo>
                    <a:cubicBezTo>
                      <a:pt x="4724" y="17014"/>
                      <a:pt x="6638" y="14108"/>
                      <a:pt x="9104" y="12073"/>
                    </a:cubicBezTo>
                    <a:cubicBezTo>
                      <a:pt x="10826" y="10206"/>
                      <a:pt x="13050" y="9186"/>
                      <a:pt x="15102" y="7909"/>
                    </a:cubicBezTo>
                    <a:cubicBezTo>
                      <a:pt x="17058" y="6751"/>
                      <a:pt x="19245" y="6276"/>
                      <a:pt x="21330" y="5528"/>
                    </a:cubicBezTo>
                    <a:cubicBezTo>
                      <a:pt x="25761" y="4830"/>
                      <a:pt x="30141" y="3667"/>
                      <a:pt x="34563" y="2916"/>
                    </a:cubicBezTo>
                    <a:cubicBezTo>
                      <a:pt x="34761" y="2927"/>
                      <a:pt x="34959" y="2933"/>
                      <a:pt x="35156" y="2933"/>
                    </a:cubicBezTo>
                    <a:cubicBezTo>
                      <a:pt x="37806" y="2933"/>
                      <a:pt x="40355" y="1935"/>
                      <a:pt x="42880" y="1101"/>
                    </a:cubicBezTo>
                    <a:lnTo>
                      <a:pt x="42879" y="1101"/>
                    </a:lnTo>
                    <a:cubicBezTo>
                      <a:pt x="44406" y="1017"/>
                      <a:pt x="45936" y="956"/>
                      <a:pt x="47465" y="956"/>
                    </a:cubicBezTo>
                    <a:close/>
                    <a:moveTo>
                      <a:pt x="47854" y="1"/>
                    </a:moveTo>
                    <a:cubicBezTo>
                      <a:pt x="45999" y="1"/>
                      <a:pt x="44144" y="90"/>
                      <a:pt x="42306" y="364"/>
                    </a:cubicBezTo>
                    <a:cubicBezTo>
                      <a:pt x="40626" y="541"/>
                      <a:pt x="39079" y="1408"/>
                      <a:pt x="37408" y="1618"/>
                    </a:cubicBezTo>
                    <a:cubicBezTo>
                      <a:pt x="31940" y="1940"/>
                      <a:pt x="26646" y="3672"/>
                      <a:pt x="21238" y="4486"/>
                    </a:cubicBezTo>
                    <a:cubicBezTo>
                      <a:pt x="18741" y="5318"/>
                      <a:pt x="16142" y="5917"/>
                      <a:pt x="13881" y="7449"/>
                    </a:cubicBezTo>
                    <a:cubicBezTo>
                      <a:pt x="9308" y="9971"/>
                      <a:pt x="4631" y="13800"/>
                      <a:pt x="3202" y="19680"/>
                    </a:cubicBezTo>
                    <a:cubicBezTo>
                      <a:pt x="1884" y="22806"/>
                      <a:pt x="1714" y="26301"/>
                      <a:pt x="990" y="29622"/>
                    </a:cubicBezTo>
                    <a:cubicBezTo>
                      <a:pt x="534" y="31389"/>
                      <a:pt x="866" y="33256"/>
                      <a:pt x="485" y="35037"/>
                    </a:cubicBezTo>
                    <a:cubicBezTo>
                      <a:pt x="1" y="37387"/>
                      <a:pt x="464" y="39794"/>
                      <a:pt x="660" y="42154"/>
                    </a:cubicBezTo>
                    <a:cubicBezTo>
                      <a:pt x="719" y="44860"/>
                      <a:pt x="1379" y="47482"/>
                      <a:pt x="2061" y="50058"/>
                    </a:cubicBezTo>
                    <a:cubicBezTo>
                      <a:pt x="3076" y="53936"/>
                      <a:pt x="5283" y="57182"/>
                      <a:pt x="7586" y="60173"/>
                    </a:cubicBezTo>
                    <a:cubicBezTo>
                      <a:pt x="10616" y="62863"/>
                      <a:pt x="12459" y="67100"/>
                      <a:pt x="15965" y="69110"/>
                    </a:cubicBezTo>
                    <a:cubicBezTo>
                      <a:pt x="17704" y="70120"/>
                      <a:pt x="19076" y="71859"/>
                      <a:pt x="21007" y="72461"/>
                    </a:cubicBezTo>
                    <a:cubicBezTo>
                      <a:pt x="23160" y="73188"/>
                      <a:pt x="24752" y="75109"/>
                      <a:pt x="26808" y="76057"/>
                    </a:cubicBezTo>
                    <a:cubicBezTo>
                      <a:pt x="28242" y="76367"/>
                      <a:pt x="29671" y="76759"/>
                      <a:pt x="31021" y="77410"/>
                    </a:cubicBezTo>
                    <a:cubicBezTo>
                      <a:pt x="33726" y="78656"/>
                      <a:pt x="36576" y="79422"/>
                      <a:pt x="39423" y="80120"/>
                    </a:cubicBezTo>
                    <a:cubicBezTo>
                      <a:pt x="43330" y="81278"/>
                      <a:pt x="47159" y="82825"/>
                      <a:pt x="51167" y="83514"/>
                    </a:cubicBezTo>
                    <a:cubicBezTo>
                      <a:pt x="53059" y="83866"/>
                      <a:pt x="54947" y="84767"/>
                      <a:pt x="56867" y="84767"/>
                    </a:cubicBezTo>
                    <a:cubicBezTo>
                      <a:pt x="57356" y="84767"/>
                      <a:pt x="57847" y="84708"/>
                      <a:pt x="58340" y="84568"/>
                    </a:cubicBezTo>
                    <a:cubicBezTo>
                      <a:pt x="59699" y="84170"/>
                      <a:pt x="61119" y="84386"/>
                      <a:pt x="62490" y="84059"/>
                    </a:cubicBezTo>
                    <a:cubicBezTo>
                      <a:pt x="64504" y="83576"/>
                      <a:pt x="66590" y="83973"/>
                      <a:pt x="68610" y="83504"/>
                    </a:cubicBezTo>
                    <a:cubicBezTo>
                      <a:pt x="70465" y="83103"/>
                      <a:pt x="72308" y="82571"/>
                      <a:pt x="74084" y="81824"/>
                    </a:cubicBezTo>
                    <a:cubicBezTo>
                      <a:pt x="74477" y="81556"/>
                      <a:pt x="74879" y="81297"/>
                      <a:pt x="75288" y="81044"/>
                    </a:cubicBezTo>
                    <a:cubicBezTo>
                      <a:pt x="77751" y="80598"/>
                      <a:pt x="80015" y="79087"/>
                      <a:pt x="81700" y="76994"/>
                    </a:cubicBezTo>
                    <a:cubicBezTo>
                      <a:pt x="82720" y="75769"/>
                      <a:pt x="84149" y="75089"/>
                      <a:pt x="85107" y="73778"/>
                    </a:cubicBezTo>
                    <a:cubicBezTo>
                      <a:pt x="87371" y="70441"/>
                      <a:pt x="90669" y="68292"/>
                      <a:pt x="92960" y="64974"/>
                    </a:cubicBezTo>
                    <a:cubicBezTo>
                      <a:pt x="94022" y="63314"/>
                      <a:pt x="95488" y="62021"/>
                      <a:pt x="96336" y="60183"/>
                    </a:cubicBezTo>
                    <a:cubicBezTo>
                      <a:pt x="96663" y="59038"/>
                      <a:pt x="97027" y="57914"/>
                      <a:pt x="97356" y="56769"/>
                    </a:cubicBezTo>
                    <a:cubicBezTo>
                      <a:pt x="97461" y="56520"/>
                      <a:pt x="97671" y="56018"/>
                      <a:pt x="97776" y="55769"/>
                    </a:cubicBezTo>
                    <a:cubicBezTo>
                      <a:pt x="98377" y="54495"/>
                      <a:pt x="99025" y="53251"/>
                      <a:pt x="99690" y="52015"/>
                    </a:cubicBezTo>
                    <a:cubicBezTo>
                      <a:pt x="100104" y="50761"/>
                      <a:pt x="100442" y="49468"/>
                      <a:pt x="100710" y="48162"/>
                    </a:cubicBezTo>
                    <a:cubicBezTo>
                      <a:pt x="101883" y="45070"/>
                      <a:pt x="102051" y="41648"/>
                      <a:pt x="102615" y="38372"/>
                    </a:cubicBezTo>
                    <a:cubicBezTo>
                      <a:pt x="102824" y="36764"/>
                      <a:pt x="103238" y="35150"/>
                      <a:pt x="103021" y="33509"/>
                    </a:cubicBezTo>
                    <a:cubicBezTo>
                      <a:pt x="102666" y="30871"/>
                      <a:pt x="102748" y="28186"/>
                      <a:pt x="102060" y="25611"/>
                    </a:cubicBezTo>
                    <a:cubicBezTo>
                      <a:pt x="101528" y="21301"/>
                      <a:pt x="100580" y="17004"/>
                      <a:pt x="98641" y="13221"/>
                    </a:cubicBezTo>
                    <a:cubicBezTo>
                      <a:pt x="97750" y="11302"/>
                      <a:pt x="96321" y="9841"/>
                      <a:pt x="95180" y="8133"/>
                    </a:cubicBezTo>
                    <a:cubicBezTo>
                      <a:pt x="94419" y="7195"/>
                      <a:pt x="93461" y="6448"/>
                      <a:pt x="92429" y="5969"/>
                    </a:cubicBezTo>
                    <a:cubicBezTo>
                      <a:pt x="86831" y="3803"/>
                      <a:pt x="80959" y="2416"/>
                      <a:pt x="75049" y="2416"/>
                    </a:cubicBezTo>
                    <a:cubicBezTo>
                      <a:pt x="74508" y="2416"/>
                      <a:pt x="73966" y="2428"/>
                      <a:pt x="73424" y="2451"/>
                    </a:cubicBezTo>
                    <a:cubicBezTo>
                      <a:pt x="69926" y="2389"/>
                      <a:pt x="66412" y="2584"/>
                      <a:pt x="62951" y="1909"/>
                    </a:cubicBezTo>
                    <a:cubicBezTo>
                      <a:pt x="59087" y="1106"/>
                      <a:pt x="55167" y="919"/>
                      <a:pt x="51310" y="81"/>
                    </a:cubicBezTo>
                    <a:cubicBezTo>
                      <a:pt x="50161" y="35"/>
                      <a:pt x="49007" y="1"/>
                      <a:pt x="47854" y="1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151" name="Google Shape;151;p15"/>
              <p:cNvSpPr/>
              <p:nvPr/>
            </p:nvSpPr>
            <p:spPr>
              <a:xfrm>
                <a:off x="4371225" y="2229663"/>
                <a:ext cx="2275525" cy="1858175"/>
              </a:xfrm>
              <a:custGeom>
                <a:avLst/>
                <a:gdLst/>
                <a:ahLst/>
                <a:cxnLst/>
                <a:rect l="l" t="t" r="r" b="b"/>
                <a:pathLst>
                  <a:path w="91021" h="74327" extrusionOk="0">
                    <a:moveTo>
                      <a:pt x="42163" y="1039"/>
                    </a:moveTo>
                    <a:cubicBezTo>
                      <a:pt x="45340" y="1039"/>
                      <a:pt x="48468" y="1972"/>
                      <a:pt x="51610" y="2464"/>
                    </a:cubicBezTo>
                    <a:cubicBezTo>
                      <a:pt x="54699" y="2501"/>
                      <a:pt x="57755" y="3072"/>
                      <a:pt x="60818" y="3459"/>
                    </a:cubicBezTo>
                    <a:cubicBezTo>
                      <a:pt x="61156" y="3470"/>
                      <a:pt x="61493" y="3474"/>
                      <a:pt x="61831" y="3474"/>
                    </a:cubicBezTo>
                    <a:cubicBezTo>
                      <a:pt x="63764" y="3474"/>
                      <a:pt x="65700" y="3329"/>
                      <a:pt x="67632" y="3329"/>
                    </a:cubicBezTo>
                    <a:cubicBezTo>
                      <a:pt x="68966" y="3329"/>
                      <a:pt x="70299" y="3398"/>
                      <a:pt x="71627" y="3633"/>
                    </a:cubicBezTo>
                    <a:cubicBezTo>
                      <a:pt x="73830" y="4183"/>
                      <a:pt x="76063" y="4622"/>
                      <a:pt x="78202" y="5471"/>
                    </a:cubicBezTo>
                    <a:cubicBezTo>
                      <a:pt x="78594" y="5723"/>
                      <a:pt x="78992" y="5967"/>
                      <a:pt x="79402" y="6217"/>
                    </a:cubicBezTo>
                    <a:cubicBezTo>
                      <a:pt x="83281" y="7949"/>
                      <a:pt x="85513" y="12182"/>
                      <a:pt x="87531" y="16093"/>
                    </a:cubicBezTo>
                    <a:cubicBezTo>
                      <a:pt x="88425" y="19118"/>
                      <a:pt x="89411" y="22239"/>
                      <a:pt x="89290" y="25481"/>
                    </a:cubicBezTo>
                    <a:cubicBezTo>
                      <a:pt x="89307" y="30128"/>
                      <a:pt x="90617" y="34766"/>
                      <a:pt x="89792" y="39405"/>
                    </a:cubicBezTo>
                    <a:cubicBezTo>
                      <a:pt x="89479" y="43590"/>
                      <a:pt x="89374" y="48165"/>
                      <a:pt x="86871" y="51522"/>
                    </a:cubicBezTo>
                    <a:cubicBezTo>
                      <a:pt x="84233" y="57304"/>
                      <a:pt x="78667" y="59885"/>
                      <a:pt x="74081" y="63192"/>
                    </a:cubicBezTo>
                    <a:cubicBezTo>
                      <a:pt x="72681" y="63873"/>
                      <a:pt x="71390" y="64820"/>
                      <a:pt x="70285" y="66020"/>
                    </a:cubicBezTo>
                    <a:cubicBezTo>
                      <a:pt x="66804" y="69066"/>
                      <a:pt x="62629" y="70951"/>
                      <a:pt x="58340" y="71852"/>
                    </a:cubicBezTo>
                    <a:cubicBezTo>
                      <a:pt x="56995" y="72108"/>
                      <a:pt x="55738" y="72876"/>
                      <a:pt x="54358" y="72876"/>
                    </a:cubicBezTo>
                    <a:cubicBezTo>
                      <a:pt x="54298" y="72876"/>
                      <a:pt x="54238" y="72875"/>
                      <a:pt x="54177" y="72872"/>
                    </a:cubicBezTo>
                    <a:cubicBezTo>
                      <a:pt x="54051" y="72862"/>
                      <a:pt x="53924" y="72857"/>
                      <a:pt x="53798" y="72857"/>
                    </a:cubicBezTo>
                    <a:cubicBezTo>
                      <a:pt x="52642" y="72857"/>
                      <a:pt x="51519" y="73237"/>
                      <a:pt x="50370" y="73297"/>
                    </a:cubicBezTo>
                    <a:cubicBezTo>
                      <a:pt x="47382" y="72646"/>
                      <a:pt x="44234" y="72986"/>
                      <a:pt x="41359" y="71708"/>
                    </a:cubicBezTo>
                    <a:cubicBezTo>
                      <a:pt x="40113" y="71171"/>
                      <a:pt x="38809" y="70885"/>
                      <a:pt x="37517" y="70569"/>
                    </a:cubicBezTo>
                    <a:cubicBezTo>
                      <a:pt x="35339" y="70182"/>
                      <a:pt x="33413" y="68683"/>
                      <a:pt x="31185" y="68567"/>
                    </a:cubicBezTo>
                    <a:cubicBezTo>
                      <a:pt x="29660" y="68497"/>
                      <a:pt x="28160" y="68045"/>
                      <a:pt x="26793" y="67280"/>
                    </a:cubicBezTo>
                    <a:cubicBezTo>
                      <a:pt x="24849" y="66509"/>
                      <a:pt x="23177" y="65116"/>
                      <a:pt x="21337" y="64112"/>
                    </a:cubicBezTo>
                    <a:cubicBezTo>
                      <a:pt x="20762" y="63800"/>
                      <a:pt x="20189" y="63494"/>
                      <a:pt x="19620" y="63192"/>
                    </a:cubicBezTo>
                    <a:cubicBezTo>
                      <a:pt x="19228" y="62957"/>
                      <a:pt x="18839" y="62718"/>
                      <a:pt x="18459" y="62489"/>
                    </a:cubicBezTo>
                    <a:cubicBezTo>
                      <a:pt x="16058" y="61056"/>
                      <a:pt x="13860" y="59233"/>
                      <a:pt x="11666" y="57439"/>
                    </a:cubicBezTo>
                    <a:cubicBezTo>
                      <a:pt x="9012" y="54552"/>
                      <a:pt x="6554" y="51340"/>
                      <a:pt x="4719" y="47696"/>
                    </a:cubicBezTo>
                    <a:cubicBezTo>
                      <a:pt x="4085" y="46288"/>
                      <a:pt x="3462" y="44873"/>
                      <a:pt x="2814" y="43474"/>
                    </a:cubicBezTo>
                    <a:cubicBezTo>
                      <a:pt x="2098" y="40732"/>
                      <a:pt x="1588" y="37907"/>
                      <a:pt x="1134" y="35093"/>
                    </a:cubicBezTo>
                    <a:cubicBezTo>
                      <a:pt x="1021" y="32832"/>
                      <a:pt x="1055" y="30563"/>
                      <a:pt x="1109" y="28304"/>
                    </a:cubicBezTo>
                    <a:cubicBezTo>
                      <a:pt x="1337" y="26758"/>
                      <a:pt x="1740" y="25250"/>
                      <a:pt x="1974" y="23703"/>
                    </a:cubicBezTo>
                    <a:cubicBezTo>
                      <a:pt x="2433" y="22804"/>
                      <a:pt x="2864" y="21846"/>
                      <a:pt x="3583" y="21171"/>
                    </a:cubicBezTo>
                    <a:cubicBezTo>
                      <a:pt x="5894" y="18879"/>
                      <a:pt x="8098" y="16404"/>
                      <a:pt x="10692" y="14507"/>
                    </a:cubicBezTo>
                    <a:cubicBezTo>
                      <a:pt x="12979" y="12819"/>
                      <a:pt x="15220" y="11043"/>
                      <a:pt x="17614" y="9548"/>
                    </a:cubicBezTo>
                    <a:cubicBezTo>
                      <a:pt x="18282" y="9156"/>
                      <a:pt x="18952" y="8769"/>
                      <a:pt x="19624" y="8366"/>
                    </a:cubicBezTo>
                    <a:cubicBezTo>
                      <a:pt x="20063" y="8127"/>
                      <a:pt x="20506" y="7878"/>
                      <a:pt x="20962" y="7634"/>
                    </a:cubicBezTo>
                    <a:cubicBezTo>
                      <a:pt x="21768" y="7232"/>
                      <a:pt x="22591" y="6863"/>
                      <a:pt x="23399" y="6432"/>
                    </a:cubicBezTo>
                    <a:cubicBezTo>
                      <a:pt x="25906" y="5422"/>
                      <a:pt x="28493" y="4675"/>
                      <a:pt x="30984" y="3589"/>
                    </a:cubicBezTo>
                    <a:cubicBezTo>
                      <a:pt x="33296" y="3000"/>
                      <a:pt x="35460" y="1665"/>
                      <a:pt x="37869" y="1554"/>
                    </a:cubicBezTo>
                    <a:cubicBezTo>
                      <a:pt x="38839" y="1525"/>
                      <a:pt x="39783" y="1234"/>
                      <a:pt x="40753" y="1104"/>
                    </a:cubicBezTo>
                    <a:cubicBezTo>
                      <a:pt x="41224" y="1059"/>
                      <a:pt x="41694" y="1039"/>
                      <a:pt x="42163" y="1039"/>
                    </a:cubicBezTo>
                    <a:close/>
                    <a:moveTo>
                      <a:pt x="41173" y="0"/>
                    </a:moveTo>
                    <a:cubicBezTo>
                      <a:pt x="40306" y="0"/>
                      <a:pt x="39437" y="50"/>
                      <a:pt x="38566" y="167"/>
                    </a:cubicBezTo>
                    <a:cubicBezTo>
                      <a:pt x="36765" y="904"/>
                      <a:pt x="34750" y="855"/>
                      <a:pt x="33020" y="1884"/>
                    </a:cubicBezTo>
                    <a:lnTo>
                      <a:pt x="33020" y="1885"/>
                    </a:lnTo>
                    <a:cubicBezTo>
                      <a:pt x="29651" y="2948"/>
                      <a:pt x="26357" y="4308"/>
                      <a:pt x="23017" y="5484"/>
                    </a:cubicBezTo>
                    <a:cubicBezTo>
                      <a:pt x="21772" y="6183"/>
                      <a:pt x="20472" y="6725"/>
                      <a:pt x="19231" y="7419"/>
                    </a:cubicBezTo>
                    <a:cubicBezTo>
                      <a:pt x="19026" y="7543"/>
                      <a:pt x="18612" y="7787"/>
                      <a:pt x="18408" y="7912"/>
                    </a:cubicBezTo>
                    <a:cubicBezTo>
                      <a:pt x="13818" y="10794"/>
                      <a:pt x="9305" y="13957"/>
                      <a:pt x="5379" y="17949"/>
                    </a:cubicBezTo>
                    <a:cubicBezTo>
                      <a:pt x="4076" y="19496"/>
                      <a:pt x="2315" y="20587"/>
                      <a:pt x="1476" y="22594"/>
                    </a:cubicBezTo>
                    <a:cubicBezTo>
                      <a:pt x="390" y="25619"/>
                      <a:pt x="83" y="28916"/>
                      <a:pt x="238" y="32167"/>
                    </a:cubicBezTo>
                    <a:cubicBezTo>
                      <a:pt x="1" y="35838"/>
                      <a:pt x="1103" y="39348"/>
                      <a:pt x="1726" y="42895"/>
                    </a:cubicBezTo>
                    <a:cubicBezTo>
                      <a:pt x="3767" y="48835"/>
                      <a:pt x="7152" y="54096"/>
                      <a:pt x="11256" y="58385"/>
                    </a:cubicBezTo>
                    <a:cubicBezTo>
                      <a:pt x="13835" y="60435"/>
                      <a:pt x="16380" y="62580"/>
                      <a:pt x="19223" y="64140"/>
                    </a:cubicBezTo>
                    <a:cubicBezTo>
                      <a:pt x="19435" y="64255"/>
                      <a:pt x="19861" y="64485"/>
                      <a:pt x="20075" y="64605"/>
                    </a:cubicBezTo>
                    <a:cubicBezTo>
                      <a:pt x="20920" y="65049"/>
                      <a:pt x="21763" y="65509"/>
                      <a:pt x="22583" y="66031"/>
                    </a:cubicBezTo>
                    <a:cubicBezTo>
                      <a:pt x="23775" y="66926"/>
                      <a:pt x="25069" y="67601"/>
                      <a:pt x="26386" y="68222"/>
                    </a:cubicBezTo>
                    <a:cubicBezTo>
                      <a:pt x="28835" y="69904"/>
                      <a:pt x="31803" y="69200"/>
                      <a:pt x="34344" y="70587"/>
                    </a:cubicBezTo>
                    <a:cubicBezTo>
                      <a:pt x="35201" y="71042"/>
                      <a:pt x="36103" y="71387"/>
                      <a:pt x="37044" y="71574"/>
                    </a:cubicBezTo>
                    <a:cubicBezTo>
                      <a:pt x="40210" y="72221"/>
                      <a:pt x="43192" y="73939"/>
                      <a:pt x="46450" y="73939"/>
                    </a:cubicBezTo>
                    <a:cubicBezTo>
                      <a:pt x="46668" y="73939"/>
                      <a:pt x="46886" y="73931"/>
                      <a:pt x="47106" y="73915"/>
                    </a:cubicBezTo>
                    <a:cubicBezTo>
                      <a:pt x="48074" y="74218"/>
                      <a:pt x="49049" y="74327"/>
                      <a:pt x="50026" y="74327"/>
                    </a:cubicBezTo>
                    <a:cubicBezTo>
                      <a:pt x="52060" y="74327"/>
                      <a:pt x="54105" y="73856"/>
                      <a:pt x="56128" y="73685"/>
                    </a:cubicBezTo>
                    <a:cubicBezTo>
                      <a:pt x="57245" y="73254"/>
                      <a:pt x="58366" y="72851"/>
                      <a:pt x="59547" y="72703"/>
                    </a:cubicBezTo>
                    <a:cubicBezTo>
                      <a:pt x="63456" y="71680"/>
                      <a:pt x="67227" y="69904"/>
                      <a:pt x="70494" y="67232"/>
                    </a:cubicBezTo>
                    <a:cubicBezTo>
                      <a:pt x="71326" y="66371"/>
                      <a:pt x="72179" y="65527"/>
                      <a:pt x="73149" y="64872"/>
                    </a:cubicBezTo>
                    <a:cubicBezTo>
                      <a:pt x="74260" y="64335"/>
                      <a:pt x="75297" y="63632"/>
                      <a:pt x="76308" y="62881"/>
                    </a:cubicBezTo>
                    <a:cubicBezTo>
                      <a:pt x="80141" y="60290"/>
                      <a:pt x="84321" y="57802"/>
                      <a:pt x="86878" y="53469"/>
                    </a:cubicBezTo>
                    <a:cubicBezTo>
                      <a:pt x="87669" y="51660"/>
                      <a:pt x="88923" y="50147"/>
                      <a:pt x="89541" y="48238"/>
                    </a:cubicBezTo>
                    <a:cubicBezTo>
                      <a:pt x="90130" y="45485"/>
                      <a:pt x="90485" y="42666"/>
                      <a:pt x="90607" y="39841"/>
                    </a:cubicBezTo>
                    <a:cubicBezTo>
                      <a:pt x="90899" y="38089"/>
                      <a:pt x="91021" y="36308"/>
                      <a:pt x="90925" y="34532"/>
                    </a:cubicBezTo>
                    <a:cubicBezTo>
                      <a:pt x="90465" y="30726"/>
                      <a:pt x="90097" y="26906"/>
                      <a:pt x="90080" y="23057"/>
                    </a:cubicBezTo>
                    <a:cubicBezTo>
                      <a:pt x="89474" y="19873"/>
                      <a:pt x="88960" y="16519"/>
                      <a:pt x="87317" y="13775"/>
                    </a:cubicBezTo>
                    <a:cubicBezTo>
                      <a:pt x="85767" y="11028"/>
                      <a:pt x="84158" y="8088"/>
                      <a:pt x="81596" y="6447"/>
                    </a:cubicBezTo>
                    <a:cubicBezTo>
                      <a:pt x="77751" y="3693"/>
                      <a:pt x="73182" y="2756"/>
                      <a:pt x="68730" y="2325"/>
                    </a:cubicBezTo>
                    <a:cubicBezTo>
                      <a:pt x="68164" y="2209"/>
                      <a:pt x="67599" y="2166"/>
                      <a:pt x="67034" y="2166"/>
                    </a:cubicBezTo>
                    <a:cubicBezTo>
                      <a:pt x="65403" y="2166"/>
                      <a:pt x="63773" y="2524"/>
                      <a:pt x="62137" y="2524"/>
                    </a:cubicBezTo>
                    <a:cubicBezTo>
                      <a:pt x="61836" y="2524"/>
                      <a:pt x="61534" y="2512"/>
                      <a:pt x="61232" y="2483"/>
                    </a:cubicBezTo>
                    <a:cubicBezTo>
                      <a:pt x="58200" y="2114"/>
                      <a:pt x="55190" y="1501"/>
                      <a:pt x="52139" y="1501"/>
                    </a:cubicBezTo>
                    <a:cubicBezTo>
                      <a:pt x="52102" y="1501"/>
                      <a:pt x="52065" y="1501"/>
                      <a:pt x="52028" y="1502"/>
                    </a:cubicBezTo>
                    <a:cubicBezTo>
                      <a:pt x="48430" y="887"/>
                      <a:pt x="44815" y="0"/>
                      <a:pt x="41173" y="0"/>
                    </a:cubicBezTo>
                    <a:close/>
                  </a:path>
                </a:pathLst>
              </a:custGeom>
              <a:solidFill>
                <a:schemeClr val="dk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23665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 1">
  <p:cSld name="Title and two columns 1"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" name="Google Shape;153;p16"/>
          <p:cNvPicPr preferRelativeResize="0"/>
          <p:nvPr/>
        </p:nvPicPr>
        <p:blipFill>
          <a:blip r:embed="rId2">
            <a:alphaModFix amt="15000"/>
          </a:blip>
          <a:stretch>
            <a:fillRect/>
          </a:stretch>
        </p:blipFill>
        <p:spPr>
          <a:xfrm flipH="1">
            <a:off x="1" y="2977"/>
            <a:ext cx="12192004" cy="6852049"/>
          </a:xfrm>
          <a:prstGeom prst="rect">
            <a:avLst/>
          </a:prstGeom>
          <a:noFill/>
          <a:ln>
            <a:noFill/>
          </a:ln>
        </p:spPr>
      </p:pic>
      <p:sp>
        <p:nvSpPr>
          <p:cNvPr id="154" name="Google Shape;154;p16"/>
          <p:cNvSpPr txBox="1">
            <a:spLocks noGrp="1"/>
          </p:cNvSpPr>
          <p:nvPr>
            <p:ph type="title"/>
          </p:nvPr>
        </p:nvSpPr>
        <p:spPr>
          <a:xfrm>
            <a:off x="951300" y="617733"/>
            <a:ext cx="10289600" cy="750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400"/>
              <a:buNone/>
              <a:defRPr/>
            </a:lvl9pPr>
          </a:lstStyle>
          <a:p>
            <a:endParaRPr/>
          </a:p>
        </p:txBody>
      </p:sp>
      <p:sp>
        <p:nvSpPr>
          <p:cNvPr id="155" name="Google Shape;155;p16"/>
          <p:cNvSpPr txBox="1">
            <a:spLocks noGrp="1"/>
          </p:cNvSpPr>
          <p:nvPr>
            <p:ph type="body" idx="1"/>
          </p:nvPr>
        </p:nvSpPr>
        <p:spPr>
          <a:xfrm>
            <a:off x="946400" y="1573833"/>
            <a:ext cx="5144800" cy="37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1pPr>
            <a:lvl2pPr marL="1219170" lvl="1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828754" lvl="2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2438339" lvl="3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3047924" lvl="4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3657509" lvl="5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4267093" lvl="6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4876678" lvl="7" indent="-40639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5486263" lvl="8" indent="-40639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56" name="Google Shape;156;p16"/>
          <p:cNvSpPr txBox="1">
            <a:spLocks noGrp="1"/>
          </p:cNvSpPr>
          <p:nvPr>
            <p:ph type="body" idx="2"/>
          </p:nvPr>
        </p:nvSpPr>
        <p:spPr>
          <a:xfrm>
            <a:off x="6100833" y="1573833"/>
            <a:ext cx="5144800" cy="373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spcBef>
                <a:spcPts val="1067"/>
              </a:spcBef>
              <a:spcAft>
                <a:spcPts val="0"/>
              </a:spcAft>
              <a:buSzPts val="1200"/>
              <a:buChar char="●"/>
              <a:defRPr/>
            </a:lvl1pPr>
            <a:lvl2pPr marL="1219170" lvl="1" indent="-40639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828754" lvl="2" indent="-40639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2438339" lvl="3" indent="-40639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3047924" lvl="4" indent="-40639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3657509" lvl="5" indent="-40639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4267093" lvl="6" indent="-40639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4876678" lvl="7" indent="-406390" rtl="0"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5486263" lvl="8" indent="-406390" rtl="0"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  <p:sp>
        <p:nvSpPr>
          <p:cNvPr id="157" name="Google Shape;157;p16"/>
          <p:cNvSpPr/>
          <p:nvPr/>
        </p:nvSpPr>
        <p:spPr>
          <a:xfrm>
            <a:off x="-2264999" y="4648468"/>
            <a:ext cx="3498500" cy="2595033"/>
          </a:xfrm>
          <a:custGeom>
            <a:avLst/>
            <a:gdLst/>
            <a:ahLst/>
            <a:cxnLst/>
            <a:rect l="l" t="t" r="r" b="b"/>
            <a:pathLst>
              <a:path w="104955" h="77851" extrusionOk="0">
                <a:moveTo>
                  <a:pt x="41950" y="663"/>
                </a:moveTo>
                <a:cubicBezTo>
                  <a:pt x="43733" y="663"/>
                  <a:pt x="45517" y="780"/>
                  <a:pt x="47287" y="1009"/>
                </a:cubicBezTo>
                <a:cubicBezTo>
                  <a:pt x="50482" y="1509"/>
                  <a:pt x="53704" y="1728"/>
                  <a:pt x="56922" y="2007"/>
                </a:cubicBezTo>
                <a:cubicBezTo>
                  <a:pt x="59767" y="2391"/>
                  <a:pt x="62701" y="2628"/>
                  <a:pt x="65348" y="3837"/>
                </a:cubicBezTo>
                <a:cubicBezTo>
                  <a:pt x="66770" y="4381"/>
                  <a:pt x="68105" y="5142"/>
                  <a:pt x="69317" y="6059"/>
                </a:cubicBezTo>
                <a:cubicBezTo>
                  <a:pt x="70369" y="6919"/>
                  <a:pt x="71391" y="7821"/>
                  <a:pt x="72549" y="8537"/>
                </a:cubicBezTo>
                <a:cubicBezTo>
                  <a:pt x="73579" y="9262"/>
                  <a:pt x="74794" y="9643"/>
                  <a:pt x="75882" y="10264"/>
                </a:cubicBezTo>
                <a:cubicBezTo>
                  <a:pt x="77338" y="10978"/>
                  <a:pt x="78499" y="12158"/>
                  <a:pt x="79950" y="12876"/>
                </a:cubicBezTo>
                <a:cubicBezTo>
                  <a:pt x="81233" y="13592"/>
                  <a:pt x="82593" y="14178"/>
                  <a:pt x="83758" y="15087"/>
                </a:cubicBezTo>
                <a:cubicBezTo>
                  <a:pt x="86211" y="16974"/>
                  <a:pt x="89249" y="18218"/>
                  <a:pt x="91091" y="20812"/>
                </a:cubicBezTo>
                <a:cubicBezTo>
                  <a:pt x="88709" y="19682"/>
                  <a:pt x="86818" y="17748"/>
                  <a:pt x="84410" y="16669"/>
                </a:cubicBezTo>
                <a:cubicBezTo>
                  <a:pt x="83287" y="16095"/>
                  <a:pt x="82189" y="15459"/>
                  <a:pt x="81194" y="14674"/>
                </a:cubicBezTo>
                <a:cubicBezTo>
                  <a:pt x="79949" y="13666"/>
                  <a:pt x="78467" y="13026"/>
                  <a:pt x="77035" y="12333"/>
                </a:cubicBezTo>
                <a:cubicBezTo>
                  <a:pt x="74503" y="11040"/>
                  <a:pt x="72712" y="8668"/>
                  <a:pt x="70079" y="7542"/>
                </a:cubicBezTo>
                <a:cubicBezTo>
                  <a:pt x="68546" y="6921"/>
                  <a:pt x="67048" y="6172"/>
                  <a:pt x="65410" y="5862"/>
                </a:cubicBezTo>
                <a:cubicBezTo>
                  <a:pt x="63762" y="5525"/>
                  <a:pt x="62089" y="5288"/>
                  <a:pt x="60412" y="5111"/>
                </a:cubicBezTo>
                <a:cubicBezTo>
                  <a:pt x="58675" y="4876"/>
                  <a:pt x="56917" y="4810"/>
                  <a:pt x="55172" y="4660"/>
                </a:cubicBezTo>
                <a:cubicBezTo>
                  <a:pt x="53613" y="4490"/>
                  <a:pt x="52061" y="4263"/>
                  <a:pt x="50504" y="4089"/>
                </a:cubicBezTo>
                <a:cubicBezTo>
                  <a:pt x="48716" y="3860"/>
                  <a:pt x="46905" y="3735"/>
                  <a:pt x="45094" y="3735"/>
                </a:cubicBezTo>
                <a:cubicBezTo>
                  <a:pt x="41755" y="3735"/>
                  <a:pt x="38419" y="4162"/>
                  <a:pt x="35233" y="5160"/>
                </a:cubicBezTo>
                <a:cubicBezTo>
                  <a:pt x="32908" y="5939"/>
                  <a:pt x="30861" y="7321"/>
                  <a:pt x="28583" y="8204"/>
                </a:cubicBezTo>
                <a:cubicBezTo>
                  <a:pt x="27425" y="8783"/>
                  <a:pt x="26499" y="9740"/>
                  <a:pt x="25306" y="10264"/>
                </a:cubicBezTo>
                <a:cubicBezTo>
                  <a:pt x="23111" y="11858"/>
                  <a:pt x="21168" y="13789"/>
                  <a:pt x="18847" y="15213"/>
                </a:cubicBezTo>
                <a:cubicBezTo>
                  <a:pt x="17475" y="16184"/>
                  <a:pt x="16372" y="17467"/>
                  <a:pt x="15061" y="18509"/>
                </a:cubicBezTo>
                <a:cubicBezTo>
                  <a:pt x="13947" y="19389"/>
                  <a:pt x="13063" y="20509"/>
                  <a:pt x="12270" y="21672"/>
                </a:cubicBezTo>
                <a:cubicBezTo>
                  <a:pt x="11777" y="22276"/>
                  <a:pt x="11270" y="22860"/>
                  <a:pt x="10747" y="23431"/>
                </a:cubicBezTo>
                <a:cubicBezTo>
                  <a:pt x="10639" y="23552"/>
                  <a:pt x="10420" y="23798"/>
                  <a:pt x="10309" y="23921"/>
                </a:cubicBezTo>
                <a:cubicBezTo>
                  <a:pt x="8569" y="26082"/>
                  <a:pt x="7116" y="28456"/>
                  <a:pt x="5468" y="30688"/>
                </a:cubicBezTo>
                <a:cubicBezTo>
                  <a:pt x="4062" y="32629"/>
                  <a:pt x="3224" y="35056"/>
                  <a:pt x="3524" y="37470"/>
                </a:cubicBezTo>
                <a:cubicBezTo>
                  <a:pt x="3840" y="39825"/>
                  <a:pt x="4163" y="42225"/>
                  <a:pt x="5254" y="44368"/>
                </a:cubicBezTo>
                <a:cubicBezTo>
                  <a:pt x="6166" y="46105"/>
                  <a:pt x="6650" y="48040"/>
                  <a:pt x="7663" y="49723"/>
                </a:cubicBezTo>
                <a:cubicBezTo>
                  <a:pt x="6912" y="48774"/>
                  <a:pt x="5944" y="47961"/>
                  <a:pt x="5554" y="46774"/>
                </a:cubicBezTo>
                <a:cubicBezTo>
                  <a:pt x="4295" y="43609"/>
                  <a:pt x="2766" y="40552"/>
                  <a:pt x="1605" y="37349"/>
                </a:cubicBezTo>
                <a:cubicBezTo>
                  <a:pt x="1251" y="35238"/>
                  <a:pt x="625" y="33063"/>
                  <a:pt x="1153" y="30922"/>
                </a:cubicBezTo>
                <a:cubicBezTo>
                  <a:pt x="1623" y="28456"/>
                  <a:pt x="3416" y="26589"/>
                  <a:pt x="4747" y="24555"/>
                </a:cubicBezTo>
                <a:cubicBezTo>
                  <a:pt x="5409" y="23556"/>
                  <a:pt x="6094" y="22572"/>
                  <a:pt x="6803" y="21601"/>
                </a:cubicBezTo>
                <a:cubicBezTo>
                  <a:pt x="7547" y="20655"/>
                  <a:pt x="8346" y="19750"/>
                  <a:pt x="9166" y="18861"/>
                </a:cubicBezTo>
                <a:cubicBezTo>
                  <a:pt x="9560" y="18327"/>
                  <a:pt x="9947" y="17788"/>
                  <a:pt x="10348" y="17251"/>
                </a:cubicBezTo>
                <a:cubicBezTo>
                  <a:pt x="10637" y="16923"/>
                  <a:pt x="10923" y="16587"/>
                  <a:pt x="11198" y="16240"/>
                </a:cubicBezTo>
                <a:cubicBezTo>
                  <a:pt x="12304" y="15211"/>
                  <a:pt x="13504" y="14282"/>
                  <a:pt x="14578" y="13216"/>
                </a:cubicBezTo>
                <a:cubicBezTo>
                  <a:pt x="15856" y="11969"/>
                  <a:pt x="17494" y="11195"/>
                  <a:pt x="18825" y="10016"/>
                </a:cubicBezTo>
                <a:cubicBezTo>
                  <a:pt x="21766" y="7483"/>
                  <a:pt x="25021" y="5298"/>
                  <a:pt x="28602" y="3780"/>
                </a:cubicBezTo>
                <a:cubicBezTo>
                  <a:pt x="30834" y="2778"/>
                  <a:pt x="33019" y="1548"/>
                  <a:pt x="35470" y="1187"/>
                </a:cubicBezTo>
                <a:cubicBezTo>
                  <a:pt x="37612" y="835"/>
                  <a:pt x="39781" y="663"/>
                  <a:pt x="41950" y="663"/>
                </a:cubicBezTo>
                <a:close/>
                <a:moveTo>
                  <a:pt x="45091" y="4386"/>
                </a:moveTo>
                <a:cubicBezTo>
                  <a:pt x="46882" y="4386"/>
                  <a:pt x="48672" y="4550"/>
                  <a:pt x="50453" y="4744"/>
                </a:cubicBezTo>
                <a:cubicBezTo>
                  <a:pt x="53645" y="5244"/>
                  <a:pt x="56865" y="5466"/>
                  <a:pt x="60082" y="5742"/>
                </a:cubicBezTo>
                <a:cubicBezTo>
                  <a:pt x="62932" y="6126"/>
                  <a:pt x="65869" y="6365"/>
                  <a:pt x="68519" y="7577"/>
                </a:cubicBezTo>
                <a:cubicBezTo>
                  <a:pt x="69938" y="8121"/>
                  <a:pt x="71273" y="8880"/>
                  <a:pt x="72485" y="9798"/>
                </a:cubicBezTo>
                <a:cubicBezTo>
                  <a:pt x="73539" y="10661"/>
                  <a:pt x="74564" y="11565"/>
                  <a:pt x="75727" y="12282"/>
                </a:cubicBezTo>
                <a:cubicBezTo>
                  <a:pt x="76745" y="12999"/>
                  <a:pt x="77951" y="13375"/>
                  <a:pt x="79030" y="13991"/>
                </a:cubicBezTo>
                <a:cubicBezTo>
                  <a:pt x="80487" y="14703"/>
                  <a:pt x="81654" y="15888"/>
                  <a:pt x="83108" y="16612"/>
                </a:cubicBezTo>
                <a:cubicBezTo>
                  <a:pt x="84389" y="17326"/>
                  <a:pt x="85753" y="17910"/>
                  <a:pt x="86916" y="18819"/>
                </a:cubicBezTo>
                <a:cubicBezTo>
                  <a:pt x="88692" y="20199"/>
                  <a:pt x="90749" y="21179"/>
                  <a:pt x="92459" y="22647"/>
                </a:cubicBezTo>
                <a:cubicBezTo>
                  <a:pt x="93601" y="23547"/>
                  <a:pt x="94390" y="24805"/>
                  <a:pt x="95531" y="25705"/>
                </a:cubicBezTo>
                <a:cubicBezTo>
                  <a:pt x="95951" y="26153"/>
                  <a:pt x="96324" y="26636"/>
                  <a:pt x="96722" y="27099"/>
                </a:cubicBezTo>
                <a:cubicBezTo>
                  <a:pt x="97333" y="27734"/>
                  <a:pt x="97977" y="28343"/>
                  <a:pt x="98514" y="29038"/>
                </a:cubicBezTo>
                <a:cubicBezTo>
                  <a:pt x="99519" y="30508"/>
                  <a:pt x="99878" y="32277"/>
                  <a:pt x="100644" y="33859"/>
                </a:cubicBezTo>
                <a:cubicBezTo>
                  <a:pt x="101193" y="34873"/>
                  <a:pt x="101097" y="36039"/>
                  <a:pt x="101031" y="37145"/>
                </a:cubicBezTo>
                <a:cubicBezTo>
                  <a:pt x="101053" y="38674"/>
                  <a:pt x="99915" y="39845"/>
                  <a:pt x="99230" y="41113"/>
                </a:cubicBezTo>
                <a:cubicBezTo>
                  <a:pt x="96944" y="43027"/>
                  <a:pt x="94553" y="44867"/>
                  <a:pt x="92597" y="47139"/>
                </a:cubicBezTo>
                <a:cubicBezTo>
                  <a:pt x="91823" y="48218"/>
                  <a:pt x="91140" y="49359"/>
                  <a:pt x="90313" y="50400"/>
                </a:cubicBezTo>
                <a:cubicBezTo>
                  <a:pt x="89017" y="52064"/>
                  <a:pt x="88589" y="54175"/>
                  <a:pt x="88000" y="56153"/>
                </a:cubicBezTo>
                <a:cubicBezTo>
                  <a:pt x="87504" y="57781"/>
                  <a:pt x="87796" y="59587"/>
                  <a:pt x="86985" y="61123"/>
                </a:cubicBezTo>
                <a:cubicBezTo>
                  <a:pt x="86273" y="62469"/>
                  <a:pt x="85179" y="63602"/>
                  <a:pt x="84726" y="65083"/>
                </a:cubicBezTo>
                <a:cubicBezTo>
                  <a:pt x="84123" y="66898"/>
                  <a:pt x="83214" y="68714"/>
                  <a:pt x="81540" y="69761"/>
                </a:cubicBezTo>
                <a:cubicBezTo>
                  <a:pt x="79823" y="70706"/>
                  <a:pt x="78210" y="71818"/>
                  <a:pt x="76562" y="72871"/>
                </a:cubicBezTo>
                <a:cubicBezTo>
                  <a:pt x="75633" y="73485"/>
                  <a:pt x="74501" y="73428"/>
                  <a:pt x="73441" y="73520"/>
                </a:cubicBezTo>
                <a:cubicBezTo>
                  <a:pt x="71591" y="73482"/>
                  <a:pt x="69869" y="72766"/>
                  <a:pt x="68172" y="72113"/>
                </a:cubicBezTo>
                <a:cubicBezTo>
                  <a:pt x="66588" y="71648"/>
                  <a:pt x="65055" y="71027"/>
                  <a:pt x="63467" y="70561"/>
                </a:cubicBezTo>
                <a:cubicBezTo>
                  <a:pt x="62333" y="70224"/>
                  <a:pt x="61346" y="69548"/>
                  <a:pt x="60260" y="69100"/>
                </a:cubicBezTo>
                <a:cubicBezTo>
                  <a:pt x="57507" y="67942"/>
                  <a:pt x="54419" y="67852"/>
                  <a:pt x="51728" y="66519"/>
                </a:cubicBezTo>
                <a:cubicBezTo>
                  <a:pt x="49433" y="65388"/>
                  <a:pt x="46984" y="64555"/>
                  <a:pt x="44451" y="64176"/>
                </a:cubicBezTo>
                <a:cubicBezTo>
                  <a:pt x="42614" y="63837"/>
                  <a:pt x="40807" y="63182"/>
                  <a:pt x="38925" y="63182"/>
                </a:cubicBezTo>
                <a:cubicBezTo>
                  <a:pt x="38744" y="63182"/>
                  <a:pt x="38562" y="63188"/>
                  <a:pt x="38379" y="63201"/>
                </a:cubicBezTo>
                <a:cubicBezTo>
                  <a:pt x="37600" y="63276"/>
                  <a:pt x="36817" y="63300"/>
                  <a:pt x="36034" y="63300"/>
                </a:cubicBezTo>
                <a:cubicBezTo>
                  <a:pt x="35546" y="63300"/>
                  <a:pt x="35058" y="63291"/>
                  <a:pt x="34571" y="63279"/>
                </a:cubicBezTo>
                <a:cubicBezTo>
                  <a:pt x="34135" y="63250"/>
                  <a:pt x="33694" y="63228"/>
                  <a:pt x="33253" y="63215"/>
                </a:cubicBezTo>
                <a:cubicBezTo>
                  <a:pt x="31753" y="63185"/>
                  <a:pt x="30412" y="62478"/>
                  <a:pt x="28969" y="62168"/>
                </a:cubicBezTo>
                <a:cubicBezTo>
                  <a:pt x="27774" y="61848"/>
                  <a:pt x="26489" y="61735"/>
                  <a:pt x="25425" y="61047"/>
                </a:cubicBezTo>
                <a:cubicBezTo>
                  <a:pt x="23700" y="59959"/>
                  <a:pt x="21513" y="60102"/>
                  <a:pt x="19803" y="58990"/>
                </a:cubicBezTo>
                <a:cubicBezTo>
                  <a:pt x="15837" y="57077"/>
                  <a:pt x="11972" y="54753"/>
                  <a:pt x="9114" y="51337"/>
                </a:cubicBezTo>
                <a:lnTo>
                  <a:pt x="9116" y="51337"/>
                </a:lnTo>
                <a:cubicBezTo>
                  <a:pt x="8299" y="49662"/>
                  <a:pt x="7641" y="47915"/>
                  <a:pt x="6902" y="46205"/>
                </a:cubicBezTo>
                <a:cubicBezTo>
                  <a:pt x="6168" y="44402"/>
                  <a:pt x="5202" y="42687"/>
                  <a:pt x="4697" y="40798"/>
                </a:cubicBezTo>
                <a:cubicBezTo>
                  <a:pt x="4399" y="38768"/>
                  <a:pt x="3790" y="36689"/>
                  <a:pt x="4321" y="34637"/>
                </a:cubicBezTo>
                <a:cubicBezTo>
                  <a:pt x="4830" y="32051"/>
                  <a:pt x="6762" y="30127"/>
                  <a:pt x="8127" y="27971"/>
                </a:cubicBezTo>
                <a:cubicBezTo>
                  <a:pt x="8717" y="27079"/>
                  <a:pt x="9334" y="26205"/>
                  <a:pt x="9966" y="25336"/>
                </a:cubicBezTo>
                <a:cubicBezTo>
                  <a:pt x="11117" y="23864"/>
                  <a:pt x="12476" y="22557"/>
                  <a:pt x="13509" y="20988"/>
                </a:cubicBezTo>
                <a:cubicBezTo>
                  <a:pt x="13802" y="20662"/>
                  <a:pt x="14085" y="20324"/>
                  <a:pt x="14363" y="19975"/>
                </a:cubicBezTo>
                <a:cubicBezTo>
                  <a:pt x="16337" y="18347"/>
                  <a:pt x="18069" y="16405"/>
                  <a:pt x="20261" y="15050"/>
                </a:cubicBezTo>
                <a:cubicBezTo>
                  <a:pt x="22540" y="13504"/>
                  <a:pt x="24458" y="11451"/>
                  <a:pt x="26892" y="10129"/>
                </a:cubicBezTo>
                <a:cubicBezTo>
                  <a:pt x="29619" y="8264"/>
                  <a:pt x="32748" y="7113"/>
                  <a:pt x="35724" y="5716"/>
                </a:cubicBezTo>
                <a:cubicBezTo>
                  <a:pt x="38195" y="4759"/>
                  <a:pt x="40872" y="4596"/>
                  <a:pt x="43493" y="4433"/>
                </a:cubicBezTo>
                <a:cubicBezTo>
                  <a:pt x="44025" y="4400"/>
                  <a:pt x="44558" y="4386"/>
                  <a:pt x="45091" y="4386"/>
                </a:cubicBezTo>
                <a:close/>
                <a:moveTo>
                  <a:pt x="100122" y="31127"/>
                </a:moveTo>
                <a:lnTo>
                  <a:pt x="100122" y="31127"/>
                </a:lnTo>
                <a:cubicBezTo>
                  <a:pt x="102470" y="32896"/>
                  <a:pt x="102990" y="35908"/>
                  <a:pt x="104130" y="38436"/>
                </a:cubicBezTo>
                <a:cubicBezTo>
                  <a:pt x="104384" y="40195"/>
                  <a:pt x="104334" y="42151"/>
                  <a:pt x="103154" y="43594"/>
                </a:cubicBezTo>
                <a:cubicBezTo>
                  <a:pt x="102487" y="45303"/>
                  <a:pt x="100721" y="46043"/>
                  <a:pt x="99481" y="47252"/>
                </a:cubicBezTo>
                <a:cubicBezTo>
                  <a:pt x="97939" y="48711"/>
                  <a:pt x="96196" y="50029"/>
                  <a:pt x="95075" y="51862"/>
                </a:cubicBezTo>
                <a:cubicBezTo>
                  <a:pt x="94520" y="52783"/>
                  <a:pt x="93835" y="53615"/>
                  <a:pt x="93227" y="54495"/>
                </a:cubicBezTo>
                <a:cubicBezTo>
                  <a:pt x="92133" y="56042"/>
                  <a:pt x="91759" y="57931"/>
                  <a:pt x="91214" y="59710"/>
                </a:cubicBezTo>
                <a:cubicBezTo>
                  <a:pt x="90835" y="60931"/>
                  <a:pt x="90847" y="62217"/>
                  <a:pt x="90625" y="63464"/>
                </a:cubicBezTo>
                <a:cubicBezTo>
                  <a:pt x="90414" y="64727"/>
                  <a:pt x="89611" y="65762"/>
                  <a:pt x="88914" y="66790"/>
                </a:cubicBezTo>
                <a:cubicBezTo>
                  <a:pt x="87726" y="68438"/>
                  <a:pt x="87557" y="70620"/>
                  <a:pt x="86196" y="72160"/>
                </a:cubicBezTo>
                <a:cubicBezTo>
                  <a:pt x="85295" y="73333"/>
                  <a:pt x="83903" y="73892"/>
                  <a:pt x="82711" y="74689"/>
                </a:cubicBezTo>
                <a:cubicBezTo>
                  <a:pt x="81588" y="75325"/>
                  <a:pt x="80582" y="76146"/>
                  <a:pt x="79445" y="76754"/>
                </a:cubicBezTo>
                <a:cubicBezTo>
                  <a:pt x="78579" y="77244"/>
                  <a:pt x="77560" y="77153"/>
                  <a:pt x="76604" y="77256"/>
                </a:cubicBezTo>
                <a:cubicBezTo>
                  <a:pt x="74756" y="77217"/>
                  <a:pt x="73029" y="76500"/>
                  <a:pt x="71328" y="75847"/>
                </a:cubicBezTo>
                <a:cubicBezTo>
                  <a:pt x="69743" y="75380"/>
                  <a:pt x="68209" y="74758"/>
                  <a:pt x="66620" y="74295"/>
                </a:cubicBezTo>
                <a:cubicBezTo>
                  <a:pt x="65487" y="73958"/>
                  <a:pt x="64501" y="73278"/>
                  <a:pt x="63412" y="72832"/>
                </a:cubicBezTo>
                <a:cubicBezTo>
                  <a:pt x="60789" y="71726"/>
                  <a:pt x="57860" y="71608"/>
                  <a:pt x="55264" y="70425"/>
                </a:cubicBezTo>
                <a:cubicBezTo>
                  <a:pt x="53019" y="69337"/>
                  <a:pt x="50667" y="68408"/>
                  <a:pt x="48189" y="68021"/>
                </a:cubicBezTo>
                <a:cubicBezTo>
                  <a:pt x="46812" y="67804"/>
                  <a:pt x="45481" y="67396"/>
                  <a:pt x="44117" y="67127"/>
                </a:cubicBezTo>
                <a:cubicBezTo>
                  <a:pt x="43430" y="66981"/>
                  <a:pt x="42738" y="66936"/>
                  <a:pt x="42045" y="66936"/>
                </a:cubicBezTo>
                <a:cubicBezTo>
                  <a:pt x="40939" y="66936"/>
                  <a:pt x="39828" y="67050"/>
                  <a:pt x="38718" y="67050"/>
                </a:cubicBezTo>
                <a:cubicBezTo>
                  <a:pt x="38390" y="67050"/>
                  <a:pt x="38062" y="67040"/>
                  <a:pt x="37734" y="67014"/>
                </a:cubicBezTo>
                <a:cubicBezTo>
                  <a:pt x="37295" y="66987"/>
                  <a:pt x="36857" y="66964"/>
                  <a:pt x="36418" y="66950"/>
                </a:cubicBezTo>
                <a:cubicBezTo>
                  <a:pt x="34918" y="66922"/>
                  <a:pt x="33569" y="66213"/>
                  <a:pt x="32125" y="65903"/>
                </a:cubicBezTo>
                <a:cubicBezTo>
                  <a:pt x="30928" y="65582"/>
                  <a:pt x="29642" y="65466"/>
                  <a:pt x="28577" y="64775"/>
                </a:cubicBezTo>
                <a:cubicBezTo>
                  <a:pt x="26915" y="63718"/>
                  <a:pt x="24808" y="63850"/>
                  <a:pt x="23139" y="62818"/>
                </a:cubicBezTo>
                <a:cubicBezTo>
                  <a:pt x="20029" y="61234"/>
                  <a:pt x="16847" y="59618"/>
                  <a:pt x="14320" y="57160"/>
                </a:cubicBezTo>
                <a:cubicBezTo>
                  <a:pt x="13854" y="56672"/>
                  <a:pt x="13223" y="56381"/>
                  <a:pt x="12812" y="55833"/>
                </a:cubicBezTo>
                <a:lnTo>
                  <a:pt x="12814" y="55833"/>
                </a:lnTo>
                <a:cubicBezTo>
                  <a:pt x="13826" y="56202"/>
                  <a:pt x="14603" y="56958"/>
                  <a:pt x="15522" y="57488"/>
                </a:cubicBezTo>
                <a:cubicBezTo>
                  <a:pt x="16872" y="58313"/>
                  <a:pt x="18315" y="58966"/>
                  <a:pt x="19695" y="59727"/>
                </a:cubicBezTo>
                <a:cubicBezTo>
                  <a:pt x="21470" y="60698"/>
                  <a:pt x="23597" y="60712"/>
                  <a:pt x="25330" y="61772"/>
                </a:cubicBezTo>
                <a:cubicBezTo>
                  <a:pt x="26622" y="62506"/>
                  <a:pt x="28141" y="62579"/>
                  <a:pt x="29536" y="63023"/>
                </a:cubicBezTo>
                <a:cubicBezTo>
                  <a:pt x="30671" y="63297"/>
                  <a:pt x="31745" y="63839"/>
                  <a:pt x="32935" y="63853"/>
                </a:cubicBezTo>
                <a:cubicBezTo>
                  <a:pt x="33979" y="63925"/>
                  <a:pt x="35026" y="63978"/>
                  <a:pt x="36073" y="63978"/>
                </a:cubicBezTo>
                <a:cubicBezTo>
                  <a:pt x="36823" y="63978"/>
                  <a:pt x="37573" y="63951"/>
                  <a:pt x="38322" y="63885"/>
                </a:cubicBezTo>
                <a:cubicBezTo>
                  <a:pt x="38501" y="63872"/>
                  <a:pt x="38680" y="63866"/>
                  <a:pt x="38858" y="63866"/>
                </a:cubicBezTo>
                <a:cubicBezTo>
                  <a:pt x="40655" y="63866"/>
                  <a:pt x="42385" y="64473"/>
                  <a:pt x="44136" y="64821"/>
                </a:cubicBezTo>
                <a:cubicBezTo>
                  <a:pt x="46402" y="65201"/>
                  <a:pt x="48635" y="65819"/>
                  <a:pt x="50726" y="66789"/>
                </a:cubicBezTo>
                <a:cubicBezTo>
                  <a:pt x="53697" y="68529"/>
                  <a:pt x="57308" y="68462"/>
                  <a:pt x="60404" y="69896"/>
                </a:cubicBezTo>
                <a:cubicBezTo>
                  <a:pt x="63265" y="71426"/>
                  <a:pt x="66482" y="72061"/>
                  <a:pt x="69475" y="73268"/>
                </a:cubicBezTo>
                <a:cubicBezTo>
                  <a:pt x="70773" y="73814"/>
                  <a:pt x="72177" y="74113"/>
                  <a:pt x="73581" y="74113"/>
                </a:cubicBezTo>
                <a:cubicBezTo>
                  <a:pt x="74283" y="74113"/>
                  <a:pt x="74985" y="74038"/>
                  <a:pt x="75675" y="73882"/>
                </a:cubicBezTo>
                <a:cubicBezTo>
                  <a:pt x="77210" y="73421"/>
                  <a:pt x="78400" y="72296"/>
                  <a:pt x="79775" y="71515"/>
                </a:cubicBezTo>
                <a:cubicBezTo>
                  <a:pt x="81119" y="70657"/>
                  <a:pt x="82661" y="69992"/>
                  <a:pt x="83625" y="68659"/>
                </a:cubicBezTo>
                <a:cubicBezTo>
                  <a:pt x="84733" y="67369"/>
                  <a:pt x="85041" y="65647"/>
                  <a:pt x="85803" y="64164"/>
                </a:cubicBezTo>
                <a:cubicBezTo>
                  <a:pt x="86440" y="63090"/>
                  <a:pt x="87300" y="62138"/>
                  <a:pt x="87748" y="60956"/>
                </a:cubicBezTo>
                <a:cubicBezTo>
                  <a:pt x="88423" y="59453"/>
                  <a:pt x="88169" y="57749"/>
                  <a:pt x="88674" y="56197"/>
                </a:cubicBezTo>
                <a:cubicBezTo>
                  <a:pt x="89229" y="54428"/>
                  <a:pt x="89524" y="52500"/>
                  <a:pt x="90687" y="50991"/>
                </a:cubicBezTo>
                <a:cubicBezTo>
                  <a:pt x="91444" y="49969"/>
                  <a:pt x="92177" y="48933"/>
                  <a:pt x="92858" y="47860"/>
                </a:cubicBezTo>
                <a:cubicBezTo>
                  <a:pt x="94025" y="46275"/>
                  <a:pt x="95611" y="45079"/>
                  <a:pt x="97021" y="43725"/>
                </a:cubicBezTo>
                <a:cubicBezTo>
                  <a:pt x="97949" y="42836"/>
                  <a:pt x="99162" y="42244"/>
                  <a:pt x="99923" y="41183"/>
                </a:cubicBezTo>
                <a:cubicBezTo>
                  <a:pt x="100686" y="39793"/>
                  <a:pt x="101814" y="38456"/>
                  <a:pt x="101620" y="36753"/>
                </a:cubicBezTo>
                <a:cubicBezTo>
                  <a:pt x="101644" y="36441"/>
                  <a:pt x="101671" y="36123"/>
                  <a:pt x="101699" y="35800"/>
                </a:cubicBezTo>
                <a:cubicBezTo>
                  <a:pt x="101628" y="34118"/>
                  <a:pt x="100656" y="32684"/>
                  <a:pt x="100122" y="31127"/>
                </a:cubicBezTo>
                <a:close/>
                <a:moveTo>
                  <a:pt x="41925" y="0"/>
                </a:moveTo>
                <a:cubicBezTo>
                  <a:pt x="38596" y="0"/>
                  <a:pt x="35269" y="426"/>
                  <a:pt x="32088" y="1420"/>
                </a:cubicBezTo>
                <a:cubicBezTo>
                  <a:pt x="29750" y="2197"/>
                  <a:pt x="27696" y="3588"/>
                  <a:pt x="25409" y="4477"/>
                </a:cubicBezTo>
                <a:cubicBezTo>
                  <a:pt x="24257" y="5052"/>
                  <a:pt x="23335" y="6007"/>
                  <a:pt x="22148" y="6527"/>
                </a:cubicBezTo>
                <a:cubicBezTo>
                  <a:pt x="19948" y="8119"/>
                  <a:pt x="18000" y="10055"/>
                  <a:pt x="15677" y="11483"/>
                </a:cubicBezTo>
                <a:cubicBezTo>
                  <a:pt x="14883" y="12055"/>
                  <a:pt x="14164" y="12717"/>
                  <a:pt x="13459" y="13392"/>
                </a:cubicBezTo>
                <a:cubicBezTo>
                  <a:pt x="12319" y="14519"/>
                  <a:pt x="10940" y="15407"/>
                  <a:pt x="9993" y="16721"/>
                </a:cubicBezTo>
                <a:cubicBezTo>
                  <a:pt x="9244" y="17753"/>
                  <a:pt x="8468" y="18770"/>
                  <a:pt x="7584" y="19694"/>
                </a:cubicBezTo>
                <a:cubicBezTo>
                  <a:pt x="7474" y="19817"/>
                  <a:pt x="7256" y="20063"/>
                  <a:pt x="7143" y="20189"/>
                </a:cubicBezTo>
                <a:cubicBezTo>
                  <a:pt x="6150" y="21411"/>
                  <a:pt x="5261" y="22712"/>
                  <a:pt x="4374" y="24010"/>
                </a:cubicBezTo>
                <a:cubicBezTo>
                  <a:pt x="2946" y="26208"/>
                  <a:pt x="1009" y="28218"/>
                  <a:pt x="510" y="30880"/>
                </a:cubicBezTo>
                <a:cubicBezTo>
                  <a:pt x="0" y="32922"/>
                  <a:pt x="559" y="35004"/>
                  <a:pt x="877" y="37026"/>
                </a:cubicBezTo>
                <a:cubicBezTo>
                  <a:pt x="1266" y="39354"/>
                  <a:pt x="2561" y="41375"/>
                  <a:pt x="3360" y="43560"/>
                </a:cubicBezTo>
                <a:cubicBezTo>
                  <a:pt x="4202" y="45671"/>
                  <a:pt x="5052" y="47861"/>
                  <a:pt x="6614" y="49555"/>
                </a:cubicBezTo>
                <a:cubicBezTo>
                  <a:pt x="8885" y="52102"/>
                  <a:pt x="10925" y="54857"/>
                  <a:pt x="13393" y="57222"/>
                </a:cubicBezTo>
                <a:cubicBezTo>
                  <a:pt x="15410" y="59313"/>
                  <a:pt x="17923" y="60828"/>
                  <a:pt x="20448" y="62212"/>
                </a:cubicBezTo>
                <a:cubicBezTo>
                  <a:pt x="21902" y="62890"/>
                  <a:pt x="23252" y="63812"/>
                  <a:pt x="24821" y="64228"/>
                </a:cubicBezTo>
                <a:cubicBezTo>
                  <a:pt x="26070" y="64546"/>
                  <a:pt x="27360" y="64829"/>
                  <a:pt x="28481" y="65501"/>
                </a:cubicBezTo>
                <a:cubicBezTo>
                  <a:pt x="29774" y="66242"/>
                  <a:pt x="31292" y="66314"/>
                  <a:pt x="32689" y="66753"/>
                </a:cubicBezTo>
                <a:cubicBezTo>
                  <a:pt x="33827" y="67031"/>
                  <a:pt x="34901" y="67571"/>
                  <a:pt x="36091" y="67588"/>
                </a:cubicBezTo>
                <a:cubicBezTo>
                  <a:pt x="36748" y="67632"/>
                  <a:pt x="37404" y="67671"/>
                  <a:pt x="38061" y="67693"/>
                </a:cubicBezTo>
                <a:cubicBezTo>
                  <a:pt x="38408" y="67710"/>
                  <a:pt x="38755" y="67718"/>
                  <a:pt x="39103" y="67718"/>
                </a:cubicBezTo>
                <a:cubicBezTo>
                  <a:pt x="39964" y="67718"/>
                  <a:pt x="40826" y="67671"/>
                  <a:pt x="41685" y="67612"/>
                </a:cubicBezTo>
                <a:cubicBezTo>
                  <a:pt x="41804" y="67606"/>
                  <a:pt x="41922" y="67604"/>
                  <a:pt x="42040" y="67604"/>
                </a:cubicBezTo>
                <a:cubicBezTo>
                  <a:pt x="43993" y="67604"/>
                  <a:pt x="45849" y="68318"/>
                  <a:pt x="47757" y="68645"/>
                </a:cubicBezTo>
                <a:cubicBezTo>
                  <a:pt x="50325" y="69088"/>
                  <a:pt x="52844" y="69901"/>
                  <a:pt x="55133" y="71155"/>
                </a:cubicBezTo>
                <a:cubicBezTo>
                  <a:pt x="57789" y="72212"/>
                  <a:pt x="60717" y="72408"/>
                  <a:pt x="63356" y="73530"/>
                </a:cubicBezTo>
                <a:cubicBezTo>
                  <a:pt x="66342" y="75148"/>
                  <a:pt x="69706" y="75806"/>
                  <a:pt x="72833" y="77079"/>
                </a:cubicBezTo>
                <a:cubicBezTo>
                  <a:pt x="74070" y="77584"/>
                  <a:pt x="75401" y="77850"/>
                  <a:pt x="76733" y="77850"/>
                </a:cubicBezTo>
                <a:cubicBezTo>
                  <a:pt x="77435" y="77850"/>
                  <a:pt x="78137" y="77776"/>
                  <a:pt x="78826" y="77624"/>
                </a:cubicBezTo>
                <a:cubicBezTo>
                  <a:pt x="80467" y="77128"/>
                  <a:pt x="81721" y="75901"/>
                  <a:pt x="83204" y="75096"/>
                </a:cubicBezTo>
                <a:cubicBezTo>
                  <a:pt x="84160" y="74485"/>
                  <a:pt x="85177" y="73965"/>
                  <a:pt x="86064" y="73243"/>
                </a:cubicBezTo>
                <a:cubicBezTo>
                  <a:pt x="87608" y="71810"/>
                  <a:pt x="88118" y="69746"/>
                  <a:pt x="88968" y="67901"/>
                </a:cubicBezTo>
                <a:cubicBezTo>
                  <a:pt x="90025" y="66297"/>
                  <a:pt x="91305" y="64688"/>
                  <a:pt x="91402" y="62676"/>
                </a:cubicBezTo>
                <a:cubicBezTo>
                  <a:pt x="91471" y="60777"/>
                  <a:pt x="92126" y="58978"/>
                  <a:pt x="92636" y="57165"/>
                </a:cubicBezTo>
                <a:cubicBezTo>
                  <a:pt x="93249" y="55032"/>
                  <a:pt x="94941" y="53487"/>
                  <a:pt x="96018" y="51602"/>
                </a:cubicBezTo>
                <a:cubicBezTo>
                  <a:pt x="97949" y="49156"/>
                  <a:pt x="100504" y="47299"/>
                  <a:pt x="102829" y="45260"/>
                </a:cubicBezTo>
                <a:cubicBezTo>
                  <a:pt x="103723" y="43798"/>
                  <a:pt x="104955" y="42326"/>
                  <a:pt x="104783" y="40493"/>
                </a:cubicBezTo>
                <a:cubicBezTo>
                  <a:pt x="104808" y="40178"/>
                  <a:pt x="104837" y="39855"/>
                  <a:pt x="104866" y="39532"/>
                </a:cubicBezTo>
                <a:cubicBezTo>
                  <a:pt x="104775" y="38896"/>
                  <a:pt x="104736" y="38236"/>
                  <a:pt x="104446" y="37642"/>
                </a:cubicBezTo>
                <a:cubicBezTo>
                  <a:pt x="103361" y="35298"/>
                  <a:pt x="102837" y="32533"/>
                  <a:pt x="100691" y="30856"/>
                </a:cubicBezTo>
                <a:cubicBezTo>
                  <a:pt x="99401" y="29740"/>
                  <a:pt x="98972" y="27989"/>
                  <a:pt x="97683" y="26880"/>
                </a:cubicBezTo>
                <a:cubicBezTo>
                  <a:pt x="97121" y="26277"/>
                  <a:pt x="96350" y="25835"/>
                  <a:pt x="95972" y="25079"/>
                </a:cubicBezTo>
                <a:cubicBezTo>
                  <a:pt x="95313" y="23665"/>
                  <a:pt x="94032" y="22697"/>
                  <a:pt x="92892" y="21682"/>
                </a:cubicBezTo>
                <a:cubicBezTo>
                  <a:pt x="91680" y="20690"/>
                  <a:pt x="90791" y="19374"/>
                  <a:pt x="89574" y="18384"/>
                </a:cubicBezTo>
                <a:cubicBezTo>
                  <a:pt x="88625" y="17639"/>
                  <a:pt x="87637" y="16945"/>
                  <a:pt x="86601" y="16324"/>
                </a:cubicBezTo>
                <a:cubicBezTo>
                  <a:pt x="84768" y="15267"/>
                  <a:pt x="83201" y="13777"/>
                  <a:pt x="81238" y="12932"/>
                </a:cubicBezTo>
                <a:cubicBezTo>
                  <a:pt x="78892" y="11843"/>
                  <a:pt x="77060" y="9915"/>
                  <a:pt x="74634" y="8963"/>
                </a:cubicBezTo>
                <a:cubicBezTo>
                  <a:pt x="71721" y="7771"/>
                  <a:pt x="69798" y="5061"/>
                  <a:pt x="66923" y="3810"/>
                </a:cubicBezTo>
                <a:cubicBezTo>
                  <a:pt x="65317" y="3150"/>
                  <a:pt x="63731" y="2381"/>
                  <a:pt x="62011" y="2074"/>
                </a:cubicBezTo>
                <a:cubicBezTo>
                  <a:pt x="58710" y="1437"/>
                  <a:pt x="55355" y="1149"/>
                  <a:pt x="52009" y="926"/>
                </a:cubicBezTo>
                <a:cubicBezTo>
                  <a:pt x="50447" y="753"/>
                  <a:pt x="48896" y="528"/>
                  <a:pt x="47337" y="356"/>
                </a:cubicBezTo>
                <a:cubicBezTo>
                  <a:pt x="45548" y="126"/>
                  <a:pt x="43737" y="0"/>
                  <a:pt x="41925" y="0"/>
                </a:cubicBezTo>
                <a:close/>
              </a:path>
            </a:pathLst>
          </a:cu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2400"/>
          </a:p>
        </p:txBody>
      </p:sp>
    </p:spTree>
    <p:extLst>
      <p:ext uri="{BB962C8B-B14F-4D97-AF65-F5344CB8AC3E}">
        <p14:creationId xmlns:p14="http://schemas.microsoft.com/office/powerpoint/2010/main" val="2741472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0321BF-11EB-404B-D630-9D19015137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EC8DE-2393-8864-3906-E4E4E885EA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B54801-A60A-FE67-546B-7A58370F99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E2155A-E6E7-4794-84BA-E214A610E56F}" type="datetimeFigureOut">
              <a:rPr lang="en-GB" smtClean="0"/>
              <a:t>09/06/2025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203E67-D9CF-7C41-45C7-27E46C203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D9340-56C7-6478-F304-13754C87A2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CEE712-EB07-4F06-9B3E-19EEC7B35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551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spreadsheets/d/1xv4S3_pyBZrbRHOCiEF7uo5IYTvvNBI38UHeeoG4FO0/copy#gid=1133981092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spreadsheets/d/1xv4S3_pyBZrbRHOCiEF7uo5IYTvvNBI38UHeeoG4FO0/copy#gid=1133981092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6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608/ijhth.2018.31512" TargetMode="External"/><Relationship Id="rId13" Type="http://schemas.openxmlformats.org/officeDocument/2006/relationships/hyperlink" Target="https://doi.org/10.3390/admsci15040142" TargetMode="External"/><Relationship Id="rId18" Type="http://schemas.openxmlformats.org/officeDocument/2006/relationships/hyperlink" Target="https://doi.org/10.9734/sajsse/2022/v13i230352" TargetMode="External"/><Relationship Id="rId3" Type="http://schemas.openxmlformats.org/officeDocument/2006/relationships/hyperlink" Target="https://www.researchgate.net/publication/332014556_TURNOVER_CULTURE_AND_CRISIS_MANAGEMENT_INSIGHTS_FROM_MALAYSIAN_HOTEL_INDUSTRY" TargetMode="External"/><Relationship Id="rId21" Type="http://schemas.openxmlformats.org/officeDocument/2006/relationships/hyperlink" Target="https://doi.org/10.1300/J073v19n02_08" TargetMode="External"/><Relationship Id="rId7" Type="http://schemas.openxmlformats.org/officeDocument/2006/relationships/hyperlink" Target="https://dergipark.org.tr/en/download/article-file/4064119" TargetMode="External"/><Relationship Id="rId12" Type="http://schemas.openxmlformats.org/officeDocument/2006/relationships/hyperlink" Target="https://doi.org/10.1016/j.jhtm.2020.06.015" TargetMode="External"/><Relationship Id="rId17" Type="http://schemas.openxmlformats.org/officeDocument/2006/relationships/hyperlink" Target="https://blogs.napier.ac.uk/docman/wp-content/uploads/sites/54/2020/01/PEST.pdf" TargetMode="External"/><Relationship Id="rId2" Type="http://schemas.openxmlformats.org/officeDocument/2006/relationships/notesSlide" Target="../notesSlides/notesSlide13.xml"/><Relationship Id="rId16" Type="http://schemas.openxmlformats.org/officeDocument/2006/relationships/hyperlink" Target="https://business.expertjournals.com/ark:/16759/EJBM_404zech28-37.pdf" TargetMode="External"/><Relationship Id="rId20" Type="http://schemas.openxmlformats.org/officeDocument/2006/relationships/hyperlink" Target="https://www.researchgate.net/publication/264440125_A_theoretical_model_for_strategic_crisis_planning_Factors_influencing_crisis_planning_in_the_hotel_industry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beman.ase.ro/special_issue_2/16.pdf" TargetMode="External"/><Relationship Id="rId11" Type="http://schemas.openxmlformats.org/officeDocument/2006/relationships/hyperlink" Target="https://vtechworks.lib.vt.edu/bitstreams/81f1b403-9ec8-4dc5-9280-af6c4e40a842/download" TargetMode="External"/><Relationship Id="rId5" Type="http://schemas.openxmlformats.org/officeDocument/2006/relationships/hyperlink" Target="https://www.researchgate.net/publication/387649017_Crises_Readiness_and_Response_Strategies_in_Times_of_Disruptions_in_The_Hotel_Industry_A_Strategic_Resilience_Framework" TargetMode="External"/><Relationship Id="rId15" Type="http://schemas.openxmlformats.org/officeDocument/2006/relationships/hyperlink" Target="https://www.proquest.com/scholarly-journals/crisis-management-strategies-Jordanian-hotel/docview/2530026846/se-2?accounted=130472" TargetMode="External"/><Relationship Id="rId10" Type="http://schemas.openxmlformats.org/officeDocument/2006/relationships/hyperlink" Target="https://www.theseus.fi/bitstream/handle/10024/40611/hartmann_jana.pdf?sequence=1" TargetMode="External"/><Relationship Id="rId19" Type="http://schemas.openxmlformats.org/officeDocument/2006/relationships/hyperlink" Target="https://doi.org/10.3390/su162411275" TargetMode="External"/><Relationship Id="rId4" Type="http://schemas.openxmlformats.org/officeDocument/2006/relationships/hyperlink" Target="https://doi.org/10.54097/ijeh.v11i2.13845" TargetMode="External"/><Relationship Id="rId9" Type="http://schemas.openxmlformats.org/officeDocument/2006/relationships/hyperlink" Target="https://doi.org/10.1177/14673584241276171" TargetMode="External"/><Relationship Id="rId14" Type="http://schemas.openxmlformats.org/officeDocument/2006/relationships/hyperlink" Target="https://doras.dcu.ie/20913/1/Crisis_Management_in_Hotels.pdf" TargetMode="External"/><Relationship Id="rId22" Type="http://schemas.openxmlformats.org/officeDocument/2006/relationships/hyperlink" Target="http://dx.doi.org/10.18775/ijied.1849-7551-7020.2015.15.200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2" name="Google Shape;302;p30"/>
          <p:cNvCxnSpPr/>
          <p:nvPr/>
        </p:nvCxnSpPr>
        <p:spPr>
          <a:xfrm>
            <a:off x="-33533" y="4525767"/>
            <a:ext cx="79236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03" name="Google Shape;303;p30"/>
          <p:cNvSpPr txBox="1">
            <a:spLocks noGrp="1"/>
          </p:cNvSpPr>
          <p:nvPr>
            <p:ph type="ctrTitle"/>
          </p:nvPr>
        </p:nvSpPr>
        <p:spPr>
          <a:xfrm>
            <a:off x="341366" y="1559901"/>
            <a:ext cx="6641324" cy="27744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r>
              <a:rPr lang="en-US" sz="5333" dirty="0">
                <a:latin typeface="+mj-lt"/>
              </a:rPr>
              <a:t>Strategic Crisis Management in the Hotel Industry</a:t>
            </a:r>
            <a:endParaRPr sz="5333" dirty="0">
              <a:latin typeface="+mj-lt"/>
            </a:endParaRPr>
          </a:p>
        </p:txBody>
      </p:sp>
      <p:sp>
        <p:nvSpPr>
          <p:cNvPr id="304" name="Google Shape;304;p30"/>
          <p:cNvSpPr txBox="1">
            <a:spLocks noGrp="1"/>
          </p:cNvSpPr>
          <p:nvPr>
            <p:ph type="subTitle" idx="1"/>
          </p:nvPr>
        </p:nvSpPr>
        <p:spPr>
          <a:xfrm>
            <a:off x="114150" y="4525767"/>
            <a:ext cx="7095755" cy="2140767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Contemporary Themes in the Hotel and Hospitality Sector</a:t>
            </a:r>
          </a:p>
          <a:p>
            <a:pPr marL="0" inden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BMIH6001 Level 6</a:t>
            </a:r>
          </a:p>
          <a:p>
            <a:pPr marL="0" inden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Chris Wilkin </a:t>
            </a:r>
          </a:p>
          <a:p>
            <a:pPr marL="0" indent="0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Geanina Mariana Muresan, 2210334</a:t>
            </a:r>
          </a:p>
        </p:txBody>
      </p:sp>
      <p:pic>
        <p:nvPicPr>
          <p:cNvPr id="305" name="Google Shape;305;p30"/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598" t="651" r="41400" b="661"/>
          <a:stretch/>
        </p:blipFill>
        <p:spPr>
          <a:xfrm>
            <a:off x="7871101" y="190801"/>
            <a:ext cx="4135199" cy="64764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>
          <a:extLst>
            <a:ext uri="{FF2B5EF4-FFF2-40B4-BE49-F238E27FC236}">
              <a16:creationId xmlns:a16="http://schemas.microsoft.com/office/drawing/2014/main" id="{B921CE46-F75A-C346-D46F-500460AD83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F7D4B0F9-D527-D0A2-64C4-0B6A1220BA74}"/>
              </a:ext>
            </a:extLst>
          </p:cNvPr>
          <p:cNvSpPr txBox="1"/>
          <p:nvPr/>
        </p:nvSpPr>
        <p:spPr>
          <a:xfrm>
            <a:off x="745724" y="1185957"/>
            <a:ext cx="10901779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dirty="0"/>
              <a:t>	</a:t>
            </a:r>
          </a:p>
          <a:p>
            <a:endParaRPr lang="en-US" sz="2400" dirty="0"/>
          </a:p>
          <a:p>
            <a:endParaRPr lang="en-US" sz="2400" dirty="0"/>
          </a:p>
          <a:p>
            <a:r>
              <a:rPr lang="en-US" sz="2400" dirty="0"/>
              <a:t>I acknowledge the use of the Grammarly App on the 07th of June 2025 to check my grammar, syntax and misspellings.</a:t>
            </a:r>
          </a:p>
          <a:p>
            <a:endParaRPr lang="en-US" sz="2400" dirty="0"/>
          </a:p>
          <a:p>
            <a:r>
              <a:rPr lang="en-US" sz="2400" dirty="0"/>
              <a:t> </a:t>
            </a:r>
          </a:p>
          <a:p>
            <a:r>
              <a:rPr lang="en-US" sz="2400" dirty="0"/>
              <a:t>I confirm that I have not presented any Al generated text as my own work. I confirm I have copies of my drafts, notes, and other resources I used before, and after the use of Al tools which I may be</a:t>
            </a:r>
          </a:p>
          <a:p>
            <a:r>
              <a:rPr lang="en-US" sz="2400" dirty="0"/>
              <a:t>asked to provide in evidence.</a:t>
            </a:r>
          </a:p>
          <a:p>
            <a:r>
              <a:rPr lang="en-US" sz="24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6346857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70">
          <a:extLst>
            <a:ext uri="{FF2B5EF4-FFF2-40B4-BE49-F238E27FC236}">
              <a16:creationId xmlns:a16="http://schemas.microsoft.com/office/drawing/2014/main" id="{2080EA7D-3F7E-DAE8-99C0-73DA2A886C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36">
            <a:extLst>
              <a:ext uri="{FF2B5EF4-FFF2-40B4-BE49-F238E27FC236}">
                <a16:creationId xmlns:a16="http://schemas.microsoft.com/office/drawing/2014/main" id="{372E4FDE-6498-4371-3AD6-CF7FA1877CA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0967" y="208951"/>
            <a:ext cx="10289600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-GB" sz="5333" dirty="0"/>
              <a:t>Introduction</a:t>
            </a:r>
            <a:endParaRPr sz="5333" dirty="0"/>
          </a:p>
        </p:txBody>
      </p:sp>
      <p:sp>
        <p:nvSpPr>
          <p:cNvPr id="372" name="Google Shape;372;p36">
            <a:extLst>
              <a:ext uri="{FF2B5EF4-FFF2-40B4-BE49-F238E27FC236}">
                <a16:creationId xmlns:a16="http://schemas.microsoft.com/office/drawing/2014/main" id="{FDC9A7FC-84C1-AD97-A910-67777BAC3F86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950963" y="4277096"/>
            <a:ext cx="3047600" cy="2041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667" dirty="0"/>
              <a:t>Strategic Crisis Management in Hospitality</a:t>
            </a:r>
            <a:endParaRPr sz="2667" dirty="0"/>
          </a:p>
        </p:txBody>
      </p:sp>
      <p:sp>
        <p:nvSpPr>
          <p:cNvPr id="373" name="Google Shape;373;p36">
            <a:extLst>
              <a:ext uri="{FF2B5EF4-FFF2-40B4-BE49-F238E27FC236}">
                <a16:creationId xmlns:a16="http://schemas.microsoft.com/office/drawing/2014/main" id="{0262D349-F469-246B-547A-2925DA3ED015}"/>
              </a:ext>
            </a:extLst>
          </p:cNvPr>
          <p:cNvSpPr txBox="1">
            <a:spLocks noGrp="1"/>
          </p:cNvSpPr>
          <p:nvPr>
            <p:ph type="subTitle" idx="2"/>
          </p:nvPr>
        </p:nvSpPr>
        <p:spPr>
          <a:xfrm>
            <a:off x="950963" y="3606745"/>
            <a:ext cx="3047600" cy="49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Contemporary Theme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4" name="Google Shape;374;p36">
            <a:extLst>
              <a:ext uri="{FF2B5EF4-FFF2-40B4-BE49-F238E27FC236}">
                <a16:creationId xmlns:a16="http://schemas.microsoft.com/office/drawing/2014/main" id="{D2DFCDCA-BA75-9A4E-EDE6-C610D55C17AD}"/>
              </a:ext>
            </a:extLst>
          </p:cNvPr>
          <p:cNvSpPr txBox="1">
            <a:spLocks noGrp="1"/>
          </p:cNvSpPr>
          <p:nvPr>
            <p:ph type="subTitle" idx="3"/>
          </p:nvPr>
        </p:nvSpPr>
        <p:spPr>
          <a:xfrm>
            <a:off x="8192952" y="3800536"/>
            <a:ext cx="3047600" cy="2041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US" sz="2667" dirty="0"/>
              <a:t>Preparation, collaboration, and technological integration</a:t>
            </a:r>
            <a:endParaRPr sz="2667" dirty="0"/>
          </a:p>
        </p:txBody>
      </p:sp>
      <p:sp>
        <p:nvSpPr>
          <p:cNvPr id="375" name="Google Shape;375;p36">
            <a:extLst>
              <a:ext uri="{FF2B5EF4-FFF2-40B4-BE49-F238E27FC236}">
                <a16:creationId xmlns:a16="http://schemas.microsoft.com/office/drawing/2014/main" id="{9191CDFE-409D-2E5B-B6A7-482322BDB6BC}"/>
              </a:ext>
            </a:extLst>
          </p:cNvPr>
          <p:cNvSpPr txBox="1">
            <a:spLocks noGrp="1"/>
          </p:cNvSpPr>
          <p:nvPr>
            <p:ph type="subTitle" idx="4"/>
          </p:nvPr>
        </p:nvSpPr>
        <p:spPr>
          <a:xfrm>
            <a:off x="8192961" y="3140467"/>
            <a:ext cx="3047600" cy="49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Focus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6" name="Google Shape;376;p36">
            <a:extLst>
              <a:ext uri="{FF2B5EF4-FFF2-40B4-BE49-F238E27FC236}">
                <a16:creationId xmlns:a16="http://schemas.microsoft.com/office/drawing/2014/main" id="{35F00F7A-8DC3-9852-51CC-F613428C41D2}"/>
              </a:ext>
            </a:extLst>
          </p:cNvPr>
          <p:cNvSpPr txBox="1">
            <a:spLocks noGrp="1"/>
          </p:cNvSpPr>
          <p:nvPr>
            <p:ph type="subTitle" idx="5"/>
          </p:nvPr>
        </p:nvSpPr>
        <p:spPr>
          <a:xfrm>
            <a:off x="4571967" y="3921685"/>
            <a:ext cx="3047600" cy="2041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0" indent="0"/>
            <a:r>
              <a:rPr lang="en-GB" sz="2667" dirty="0"/>
              <a:t>Frequent disruptions necessitate rapid responses</a:t>
            </a:r>
          </a:p>
        </p:txBody>
      </p:sp>
      <p:sp>
        <p:nvSpPr>
          <p:cNvPr id="377" name="Google Shape;377;p36">
            <a:extLst>
              <a:ext uri="{FF2B5EF4-FFF2-40B4-BE49-F238E27FC236}">
                <a16:creationId xmlns:a16="http://schemas.microsoft.com/office/drawing/2014/main" id="{ECB3EC26-9D63-6C2F-5845-89A143D8F5AD}"/>
              </a:ext>
            </a:extLst>
          </p:cNvPr>
          <p:cNvSpPr txBox="1">
            <a:spLocks noGrp="1"/>
          </p:cNvSpPr>
          <p:nvPr>
            <p:ph type="subTitle" idx="6"/>
          </p:nvPr>
        </p:nvSpPr>
        <p:spPr>
          <a:xfrm>
            <a:off x="4571967" y="3140467"/>
            <a:ext cx="3047600" cy="4952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0" indent="0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Importance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8" name="Google Shape;378;p36">
            <a:extLst>
              <a:ext uri="{FF2B5EF4-FFF2-40B4-BE49-F238E27FC236}">
                <a16:creationId xmlns:a16="http://schemas.microsoft.com/office/drawing/2014/main" id="{46757AD1-4C1F-09B7-8BC0-0EDA89BFD22B}"/>
              </a:ext>
            </a:extLst>
          </p:cNvPr>
          <p:cNvSpPr/>
          <p:nvPr/>
        </p:nvSpPr>
        <p:spPr>
          <a:xfrm>
            <a:off x="950967" y="1958848"/>
            <a:ext cx="895600" cy="895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79" name="Google Shape;379;p36">
            <a:extLst>
              <a:ext uri="{FF2B5EF4-FFF2-40B4-BE49-F238E27FC236}">
                <a16:creationId xmlns:a16="http://schemas.microsoft.com/office/drawing/2014/main" id="{B2DD0A9E-5F5A-70FB-1BB5-CC20260F4425}"/>
              </a:ext>
            </a:extLst>
          </p:cNvPr>
          <p:cNvSpPr/>
          <p:nvPr/>
        </p:nvSpPr>
        <p:spPr>
          <a:xfrm>
            <a:off x="4571967" y="1958848"/>
            <a:ext cx="895600" cy="895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80" name="Google Shape;380;p36">
            <a:extLst>
              <a:ext uri="{FF2B5EF4-FFF2-40B4-BE49-F238E27FC236}">
                <a16:creationId xmlns:a16="http://schemas.microsoft.com/office/drawing/2014/main" id="{4A336FD1-E8CD-C4B0-CAD5-B1C47EAA0BDF}"/>
              </a:ext>
            </a:extLst>
          </p:cNvPr>
          <p:cNvSpPr/>
          <p:nvPr/>
        </p:nvSpPr>
        <p:spPr>
          <a:xfrm>
            <a:off x="8192967" y="1958848"/>
            <a:ext cx="895600" cy="895600"/>
          </a:xfrm>
          <a:prstGeom prst="ellipse">
            <a:avLst/>
          </a:prstGeom>
          <a:solidFill>
            <a:schemeClr val="dk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381" name="Google Shape;381;p36">
            <a:extLst>
              <a:ext uri="{FF2B5EF4-FFF2-40B4-BE49-F238E27FC236}">
                <a16:creationId xmlns:a16="http://schemas.microsoft.com/office/drawing/2014/main" id="{61A7B013-9746-EFED-148B-85D1D630D3BA}"/>
              </a:ext>
            </a:extLst>
          </p:cNvPr>
          <p:cNvSpPr/>
          <p:nvPr/>
        </p:nvSpPr>
        <p:spPr>
          <a:xfrm>
            <a:off x="4771525" y="2161351"/>
            <a:ext cx="496495" cy="490595"/>
          </a:xfrm>
          <a:custGeom>
            <a:avLst/>
            <a:gdLst/>
            <a:ahLst/>
            <a:cxnLst/>
            <a:rect l="l" t="t" r="r" b="b"/>
            <a:pathLst>
              <a:path w="12877" h="12724" extrusionOk="0">
                <a:moveTo>
                  <a:pt x="10492" y="1603"/>
                </a:moveTo>
                <a:lnTo>
                  <a:pt x="10429" y="1855"/>
                </a:lnTo>
                <a:cubicBezTo>
                  <a:pt x="10429" y="1981"/>
                  <a:pt x="10492" y="2138"/>
                  <a:pt x="10555" y="2201"/>
                </a:cubicBezTo>
                <a:cubicBezTo>
                  <a:pt x="10649" y="2296"/>
                  <a:pt x="10807" y="2327"/>
                  <a:pt x="10901" y="2327"/>
                </a:cubicBezTo>
                <a:lnTo>
                  <a:pt x="11153" y="2296"/>
                </a:lnTo>
                <a:lnTo>
                  <a:pt x="10492" y="2957"/>
                </a:lnTo>
                <a:lnTo>
                  <a:pt x="9736" y="3083"/>
                </a:lnTo>
                <a:lnTo>
                  <a:pt x="9799" y="2296"/>
                </a:lnTo>
                <a:lnTo>
                  <a:pt x="10492" y="1603"/>
                </a:lnTo>
                <a:close/>
                <a:moveTo>
                  <a:pt x="6270" y="6108"/>
                </a:moveTo>
                <a:cubicBezTo>
                  <a:pt x="6396" y="6108"/>
                  <a:pt x="6459" y="6139"/>
                  <a:pt x="6554" y="6234"/>
                </a:cubicBezTo>
                <a:cubicBezTo>
                  <a:pt x="6617" y="6265"/>
                  <a:pt x="6648" y="6391"/>
                  <a:pt x="6648" y="6486"/>
                </a:cubicBezTo>
                <a:cubicBezTo>
                  <a:pt x="6648" y="6738"/>
                  <a:pt x="6459" y="6927"/>
                  <a:pt x="6270" y="6927"/>
                </a:cubicBezTo>
                <a:cubicBezTo>
                  <a:pt x="6081" y="6927"/>
                  <a:pt x="5861" y="6738"/>
                  <a:pt x="5861" y="6486"/>
                </a:cubicBezTo>
                <a:cubicBezTo>
                  <a:pt x="5861" y="6265"/>
                  <a:pt x="6081" y="6108"/>
                  <a:pt x="6270" y="6108"/>
                </a:cubicBezTo>
                <a:close/>
                <a:moveTo>
                  <a:pt x="6176" y="4375"/>
                </a:moveTo>
                <a:cubicBezTo>
                  <a:pt x="6617" y="4375"/>
                  <a:pt x="7026" y="4501"/>
                  <a:pt x="7341" y="4722"/>
                </a:cubicBezTo>
                <a:lnTo>
                  <a:pt x="6743" y="5320"/>
                </a:lnTo>
                <a:cubicBezTo>
                  <a:pt x="6617" y="5289"/>
                  <a:pt x="6428" y="5226"/>
                  <a:pt x="6239" y="5226"/>
                </a:cubicBezTo>
                <a:cubicBezTo>
                  <a:pt x="5546" y="5226"/>
                  <a:pt x="5010" y="5793"/>
                  <a:pt x="5010" y="6454"/>
                </a:cubicBezTo>
                <a:cubicBezTo>
                  <a:pt x="5010" y="7116"/>
                  <a:pt x="5546" y="7715"/>
                  <a:pt x="6239" y="7715"/>
                </a:cubicBezTo>
                <a:cubicBezTo>
                  <a:pt x="6900" y="7715"/>
                  <a:pt x="7467" y="7147"/>
                  <a:pt x="7467" y="6454"/>
                </a:cubicBezTo>
                <a:cubicBezTo>
                  <a:pt x="7467" y="6265"/>
                  <a:pt x="7404" y="6108"/>
                  <a:pt x="7341" y="5887"/>
                </a:cubicBezTo>
                <a:lnTo>
                  <a:pt x="7908" y="5320"/>
                </a:lnTo>
                <a:cubicBezTo>
                  <a:pt x="8160" y="5635"/>
                  <a:pt x="8286" y="6013"/>
                  <a:pt x="8286" y="6454"/>
                </a:cubicBezTo>
                <a:cubicBezTo>
                  <a:pt x="8286" y="7588"/>
                  <a:pt x="7341" y="8534"/>
                  <a:pt x="6176" y="8534"/>
                </a:cubicBezTo>
                <a:cubicBezTo>
                  <a:pt x="5041" y="8534"/>
                  <a:pt x="4096" y="7588"/>
                  <a:pt x="4096" y="6454"/>
                </a:cubicBezTo>
                <a:cubicBezTo>
                  <a:pt x="4096" y="5320"/>
                  <a:pt x="5041" y="4375"/>
                  <a:pt x="6176" y="4375"/>
                </a:cubicBezTo>
                <a:close/>
                <a:moveTo>
                  <a:pt x="6239" y="2800"/>
                </a:moveTo>
                <a:cubicBezTo>
                  <a:pt x="7089" y="2800"/>
                  <a:pt x="7908" y="3115"/>
                  <a:pt x="8539" y="3619"/>
                </a:cubicBezTo>
                <a:lnTo>
                  <a:pt x="7971" y="4217"/>
                </a:lnTo>
                <a:cubicBezTo>
                  <a:pt x="7499" y="3839"/>
                  <a:pt x="6869" y="3619"/>
                  <a:pt x="6239" y="3619"/>
                </a:cubicBezTo>
                <a:cubicBezTo>
                  <a:pt x="4600" y="3619"/>
                  <a:pt x="3309" y="4911"/>
                  <a:pt x="3309" y="6486"/>
                </a:cubicBezTo>
                <a:cubicBezTo>
                  <a:pt x="3309" y="8124"/>
                  <a:pt x="4632" y="9416"/>
                  <a:pt x="6239" y="9416"/>
                </a:cubicBezTo>
                <a:cubicBezTo>
                  <a:pt x="7845" y="9416"/>
                  <a:pt x="9137" y="8124"/>
                  <a:pt x="9137" y="6486"/>
                </a:cubicBezTo>
                <a:cubicBezTo>
                  <a:pt x="9137" y="5856"/>
                  <a:pt x="8948" y="5226"/>
                  <a:pt x="8539" y="4753"/>
                </a:cubicBezTo>
                <a:lnTo>
                  <a:pt x="9137" y="4154"/>
                </a:lnTo>
                <a:cubicBezTo>
                  <a:pt x="9641" y="4816"/>
                  <a:pt x="9956" y="5604"/>
                  <a:pt x="9956" y="6486"/>
                </a:cubicBezTo>
                <a:cubicBezTo>
                  <a:pt x="9956" y="8534"/>
                  <a:pt x="8318" y="10235"/>
                  <a:pt x="6239" y="10235"/>
                </a:cubicBezTo>
                <a:cubicBezTo>
                  <a:pt x="4191" y="10235"/>
                  <a:pt x="2490" y="8597"/>
                  <a:pt x="2490" y="6486"/>
                </a:cubicBezTo>
                <a:cubicBezTo>
                  <a:pt x="2490" y="4438"/>
                  <a:pt x="4128" y="2800"/>
                  <a:pt x="6239" y="2800"/>
                </a:cubicBezTo>
                <a:close/>
                <a:moveTo>
                  <a:pt x="6270" y="1130"/>
                </a:moveTo>
                <a:cubicBezTo>
                  <a:pt x="7247" y="1130"/>
                  <a:pt x="8223" y="1414"/>
                  <a:pt x="9074" y="1918"/>
                </a:cubicBezTo>
                <a:cubicBezTo>
                  <a:pt x="9074" y="1949"/>
                  <a:pt x="9011" y="2012"/>
                  <a:pt x="9011" y="2044"/>
                </a:cubicBezTo>
                <a:lnTo>
                  <a:pt x="8917" y="2831"/>
                </a:lnTo>
                <a:cubicBezTo>
                  <a:pt x="8160" y="2296"/>
                  <a:pt x="7247" y="1981"/>
                  <a:pt x="6270" y="1981"/>
                </a:cubicBezTo>
                <a:cubicBezTo>
                  <a:pt x="3750" y="1981"/>
                  <a:pt x="1733" y="4028"/>
                  <a:pt x="1733" y="6486"/>
                </a:cubicBezTo>
                <a:cubicBezTo>
                  <a:pt x="1733" y="9006"/>
                  <a:pt x="3781" y="11054"/>
                  <a:pt x="6270" y="11054"/>
                </a:cubicBezTo>
                <a:cubicBezTo>
                  <a:pt x="8759" y="11054"/>
                  <a:pt x="10807" y="9006"/>
                  <a:pt x="10807" y="6486"/>
                </a:cubicBezTo>
                <a:cubicBezTo>
                  <a:pt x="10807" y="5509"/>
                  <a:pt x="10492" y="4596"/>
                  <a:pt x="9925" y="3871"/>
                </a:cubicBezTo>
                <a:lnTo>
                  <a:pt x="10712" y="3745"/>
                </a:lnTo>
                <a:cubicBezTo>
                  <a:pt x="10744" y="3745"/>
                  <a:pt x="10807" y="3745"/>
                  <a:pt x="10838" y="3713"/>
                </a:cubicBezTo>
                <a:cubicBezTo>
                  <a:pt x="11342" y="4533"/>
                  <a:pt x="11626" y="5478"/>
                  <a:pt x="11626" y="6486"/>
                </a:cubicBezTo>
                <a:cubicBezTo>
                  <a:pt x="11626" y="9447"/>
                  <a:pt x="9232" y="11873"/>
                  <a:pt x="6270" y="11873"/>
                </a:cubicBezTo>
                <a:cubicBezTo>
                  <a:pt x="3309" y="11873"/>
                  <a:pt x="914" y="9479"/>
                  <a:pt x="914" y="6486"/>
                </a:cubicBezTo>
                <a:cubicBezTo>
                  <a:pt x="914" y="3524"/>
                  <a:pt x="3309" y="1130"/>
                  <a:pt x="6270" y="1130"/>
                </a:cubicBezTo>
                <a:close/>
                <a:moveTo>
                  <a:pt x="11030" y="0"/>
                </a:moveTo>
                <a:cubicBezTo>
                  <a:pt x="10930" y="0"/>
                  <a:pt x="10829" y="37"/>
                  <a:pt x="10744" y="122"/>
                </a:cubicBezTo>
                <a:lnTo>
                  <a:pt x="9610" y="1256"/>
                </a:lnTo>
                <a:cubicBezTo>
                  <a:pt x="8602" y="594"/>
                  <a:pt x="7467" y="279"/>
                  <a:pt x="6239" y="279"/>
                </a:cubicBezTo>
                <a:cubicBezTo>
                  <a:pt x="2805" y="279"/>
                  <a:pt x="1" y="3020"/>
                  <a:pt x="1" y="6486"/>
                </a:cubicBezTo>
                <a:cubicBezTo>
                  <a:pt x="1" y="9920"/>
                  <a:pt x="2773" y="12724"/>
                  <a:pt x="6239" y="12724"/>
                </a:cubicBezTo>
                <a:cubicBezTo>
                  <a:pt x="9641" y="12724"/>
                  <a:pt x="12445" y="9951"/>
                  <a:pt x="12445" y="6486"/>
                </a:cubicBezTo>
                <a:cubicBezTo>
                  <a:pt x="12445" y="5289"/>
                  <a:pt x="12099" y="4123"/>
                  <a:pt x="11468" y="3115"/>
                </a:cubicBezTo>
                <a:lnTo>
                  <a:pt x="12603" y="1981"/>
                </a:lnTo>
                <a:cubicBezTo>
                  <a:pt x="12877" y="1706"/>
                  <a:pt x="12650" y="1255"/>
                  <a:pt x="12292" y="1255"/>
                </a:cubicBezTo>
                <a:cubicBezTo>
                  <a:pt x="12280" y="1255"/>
                  <a:pt x="12268" y="1255"/>
                  <a:pt x="12256" y="1256"/>
                </a:cubicBezTo>
                <a:lnTo>
                  <a:pt x="11342" y="1382"/>
                </a:lnTo>
                <a:lnTo>
                  <a:pt x="11468" y="468"/>
                </a:lnTo>
                <a:cubicBezTo>
                  <a:pt x="11491" y="203"/>
                  <a:pt x="11265" y="0"/>
                  <a:pt x="11030" y="0"/>
                </a:cubicBezTo>
                <a:close/>
              </a:path>
            </a:pathLst>
          </a:cu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382" name="Google Shape;382;p36">
            <a:extLst>
              <a:ext uri="{FF2B5EF4-FFF2-40B4-BE49-F238E27FC236}">
                <a16:creationId xmlns:a16="http://schemas.microsoft.com/office/drawing/2014/main" id="{16E18F87-C083-19DB-C2A6-87FB50CCFC6C}"/>
              </a:ext>
            </a:extLst>
          </p:cNvPr>
          <p:cNvGrpSpPr/>
          <p:nvPr/>
        </p:nvGrpSpPr>
        <p:grpSpPr>
          <a:xfrm>
            <a:off x="1154582" y="2162160"/>
            <a:ext cx="488359" cy="488976"/>
            <a:chOff x="-61784125" y="1931250"/>
            <a:chExt cx="316650" cy="317050"/>
          </a:xfrm>
        </p:grpSpPr>
        <p:sp>
          <p:nvSpPr>
            <p:cNvPr id="383" name="Google Shape;383;p36">
              <a:extLst>
                <a:ext uri="{FF2B5EF4-FFF2-40B4-BE49-F238E27FC236}">
                  <a16:creationId xmlns:a16="http://schemas.microsoft.com/office/drawing/2014/main" id="{A32844BA-A914-68FD-DE17-E75C25B0002E}"/>
                </a:ext>
              </a:extLst>
            </p:cNvPr>
            <p:cNvSpPr/>
            <p:nvPr/>
          </p:nvSpPr>
          <p:spPr>
            <a:xfrm>
              <a:off x="-61688025" y="1931250"/>
              <a:ext cx="124450" cy="134300"/>
            </a:xfrm>
            <a:custGeom>
              <a:avLst/>
              <a:gdLst/>
              <a:ahLst/>
              <a:cxnLst/>
              <a:rect l="l" t="t" r="r" b="b"/>
              <a:pathLst>
                <a:path w="4978" h="5372" extrusionOk="0">
                  <a:moveTo>
                    <a:pt x="2497" y="845"/>
                  </a:moveTo>
                  <a:cubicBezTo>
                    <a:pt x="2709" y="845"/>
                    <a:pt x="2922" y="922"/>
                    <a:pt x="3088" y="1087"/>
                  </a:cubicBezTo>
                  <a:cubicBezTo>
                    <a:pt x="3277" y="1276"/>
                    <a:pt x="3340" y="1591"/>
                    <a:pt x="3277" y="1906"/>
                  </a:cubicBezTo>
                  <a:cubicBezTo>
                    <a:pt x="3182" y="2190"/>
                    <a:pt x="2993" y="2410"/>
                    <a:pt x="2709" y="2442"/>
                  </a:cubicBezTo>
                  <a:cubicBezTo>
                    <a:pt x="2625" y="2467"/>
                    <a:pt x="2545" y="2479"/>
                    <a:pt x="2469" y="2479"/>
                  </a:cubicBezTo>
                  <a:cubicBezTo>
                    <a:pt x="2259" y="2479"/>
                    <a:pt x="2075" y="2391"/>
                    <a:pt x="1890" y="2253"/>
                  </a:cubicBezTo>
                  <a:cubicBezTo>
                    <a:pt x="1701" y="2032"/>
                    <a:pt x="1607" y="1717"/>
                    <a:pt x="1701" y="1434"/>
                  </a:cubicBezTo>
                  <a:cubicBezTo>
                    <a:pt x="1800" y="1059"/>
                    <a:pt x="2145" y="845"/>
                    <a:pt x="2497" y="845"/>
                  </a:cubicBezTo>
                  <a:close/>
                  <a:moveTo>
                    <a:pt x="2520" y="3324"/>
                  </a:moveTo>
                  <a:cubicBezTo>
                    <a:pt x="3277" y="3324"/>
                    <a:pt x="3907" y="3828"/>
                    <a:pt x="4096" y="4553"/>
                  </a:cubicBezTo>
                  <a:lnTo>
                    <a:pt x="914" y="4553"/>
                  </a:lnTo>
                  <a:cubicBezTo>
                    <a:pt x="1103" y="3828"/>
                    <a:pt x="1733" y="3324"/>
                    <a:pt x="2520" y="3324"/>
                  </a:cubicBezTo>
                  <a:close/>
                  <a:moveTo>
                    <a:pt x="2510" y="1"/>
                  </a:moveTo>
                  <a:cubicBezTo>
                    <a:pt x="1805" y="1"/>
                    <a:pt x="1113" y="455"/>
                    <a:pt x="914" y="1213"/>
                  </a:cubicBezTo>
                  <a:cubicBezTo>
                    <a:pt x="756" y="1780"/>
                    <a:pt x="914" y="2347"/>
                    <a:pt x="1292" y="2789"/>
                  </a:cubicBezTo>
                  <a:cubicBezTo>
                    <a:pt x="567" y="3198"/>
                    <a:pt x="0" y="3986"/>
                    <a:pt x="0" y="4931"/>
                  </a:cubicBezTo>
                  <a:cubicBezTo>
                    <a:pt x="0" y="5183"/>
                    <a:pt x="189" y="5372"/>
                    <a:pt x="441" y="5372"/>
                  </a:cubicBezTo>
                  <a:lnTo>
                    <a:pt x="4568" y="5372"/>
                  </a:lnTo>
                  <a:cubicBezTo>
                    <a:pt x="4820" y="5372"/>
                    <a:pt x="4978" y="5183"/>
                    <a:pt x="4978" y="4931"/>
                  </a:cubicBezTo>
                  <a:cubicBezTo>
                    <a:pt x="4978" y="3986"/>
                    <a:pt x="4442" y="3198"/>
                    <a:pt x="3718" y="2789"/>
                  </a:cubicBezTo>
                  <a:cubicBezTo>
                    <a:pt x="3907" y="2568"/>
                    <a:pt x="4033" y="2347"/>
                    <a:pt x="4096" y="2064"/>
                  </a:cubicBezTo>
                  <a:cubicBezTo>
                    <a:pt x="4253" y="1528"/>
                    <a:pt x="4096" y="930"/>
                    <a:pt x="3655" y="489"/>
                  </a:cubicBezTo>
                  <a:cubicBezTo>
                    <a:pt x="3331" y="153"/>
                    <a:pt x="2918" y="1"/>
                    <a:pt x="251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84" name="Google Shape;384;p36">
              <a:extLst>
                <a:ext uri="{FF2B5EF4-FFF2-40B4-BE49-F238E27FC236}">
                  <a16:creationId xmlns:a16="http://schemas.microsoft.com/office/drawing/2014/main" id="{766E353D-0890-47D6-2FBA-5B4C8566935B}"/>
                </a:ext>
              </a:extLst>
            </p:cNvPr>
            <p:cNvSpPr/>
            <p:nvPr/>
          </p:nvSpPr>
          <p:spPr>
            <a:xfrm>
              <a:off x="-61784125" y="2113325"/>
              <a:ext cx="124450" cy="134975"/>
            </a:xfrm>
            <a:custGeom>
              <a:avLst/>
              <a:gdLst/>
              <a:ahLst/>
              <a:cxnLst/>
              <a:rect l="l" t="t" r="r" b="b"/>
              <a:pathLst>
                <a:path w="4978" h="5399" extrusionOk="0">
                  <a:moveTo>
                    <a:pt x="2482" y="848"/>
                  </a:moveTo>
                  <a:cubicBezTo>
                    <a:pt x="2688" y="848"/>
                    <a:pt x="2895" y="921"/>
                    <a:pt x="3056" y="1082"/>
                  </a:cubicBezTo>
                  <a:cubicBezTo>
                    <a:pt x="3245" y="1271"/>
                    <a:pt x="3340" y="1586"/>
                    <a:pt x="3245" y="1901"/>
                  </a:cubicBezTo>
                  <a:cubicBezTo>
                    <a:pt x="3182" y="2185"/>
                    <a:pt x="2993" y="2437"/>
                    <a:pt x="2710" y="2468"/>
                  </a:cubicBezTo>
                  <a:cubicBezTo>
                    <a:pt x="2633" y="2483"/>
                    <a:pt x="2559" y="2491"/>
                    <a:pt x="2487" y="2491"/>
                  </a:cubicBezTo>
                  <a:cubicBezTo>
                    <a:pt x="2261" y="2491"/>
                    <a:pt x="2058" y="2415"/>
                    <a:pt x="1891" y="2248"/>
                  </a:cubicBezTo>
                  <a:cubicBezTo>
                    <a:pt x="1670" y="2059"/>
                    <a:pt x="1607" y="1743"/>
                    <a:pt x="1670" y="1428"/>
                  </a:cubicBezTo>
                  <a:cubicBezTo>
                    <a:pt x="1770" y="1068"/>
                    <a:pt x="2124" y="848"/>
                    <a:pt x="2482" y="848"/>
                  </a:cubicBezTo>
                  <a:close/>
                  <a:moveTo>
                    <a:pt x="2458" y="3319"/>
                  </a:moveTo>
                  <a:cubicBezTo>
                    <a:pt x="3245" y="3319"/>
                    <a:pt x="3907" y="3854"/>
                    <a:pt x="4096" y="4547"/>
                  </a:cubicBezTo>
                  <a:lnTo>
                    <a:pt x="883" y="4547"/>
                  </a:lnTo>
                  <a:cubicBezTo>
                    <a:pt x="1040" y="3886"/>
                    <a:pt x="1733" y="3319"/>
                    <a:pt x="2458" y="3319"/>
                  </a:cubicBezTo>
                  <a:close/>
                  <a:moveTo>
                    <a:pt x="2509" y="1"/>
                  </a:moveTo>
                  <a:cubicBezTo>
                    <a:pt x="1812" y="1"/>
                    <a:pt x="1143" y="437"/>
                    <a:pt x="946" y="1208"/>
                  </a:cubicBezTo>
                  <a:cubicBezTo>
                    <a:pt x="788" y="1806"/>
                    <a:pt x="946" y="2342"/>
                    <a:pt x="1324" y="2783"/>
                  </a:cubicBezTo>
                  <a:cubicBezTo>
                    <a:pt x="568" y="3224"/>
                    <a:pt x="32" y="4012"/>
                    <a:pt x="32" y="4957"/>
                  </a:cubicBezTo>
                  <a:cubicBezTo>
                    <a:pt x="0" y="5209"/>
                    <a:pt x="189" y="5398"/>
                    <a:pt x="410" y="5398"/>
                  </a:cubicBezTo>
                  <a:lnTo>
                    <a:pt x="4569" y="5398"/>
                  </a:lnTo>
                  <a:cubicBezTo>
                    <a:pt x="4789" y="5398"/>
                    <a:pt x="4978" y="5209"/>
                    <a:pt x="4978" y="4988"/>
                  </a:cubicBezTo>
                  <a:cubicBezTo>
                    <a:pt x="4978" y="4043"/>
                    <a:pt x="4474" y="3256"/>
                    <a:pt x="3718" y="2815"/>
                  </a:cubicBezTo>
                  <a:cubicBezTo>
                    <a:pt x="3939" y="2626"/>
                    <a:pt x="4033" y="2374"/>
                    <a:pt x="4128" y="2090"/>
                  </a:cubicBezTo>
                  <a:cubicBezTo>
                    <a:pt x="4285" y="1523"/>
                    <a:pt x="4128" y="924"/>
                    <a:pt x="3687" y="483"/>
                  </a:cubicBezTo>
                  <a:cubicBezTo>
                    <a:pt x="3346" y="155"/>
                    <a:pt x="2923" y="1"/>
                    <a:pt x="2509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85" name="Google Shape;385;p36">
              <a:extLst>
                <a:ext uri="{FF2B5EF4-FFF2-40B4-BE49-F238E27FC236}">
                  <a16:creationId xmlns:a16="http://schemas.microsoft.com/office/drawing/2014/main" id="{91F9DAEE-2F06-1A4B-7ED8-3BDBA9602A57}"/>
                </a:ext>
              </a:extLst>
            </p:cNvPr>
            <p:cNvSpPr/>
            <p:nvPr/>
          </p:nvSpPr>
          <p:spPr>
            <a:xfrm>
              <a:off x="-61591150" y="2113325"/>
              <a:ext cx="123675" cy="134175"/>
            </a:xfrm>
            <a:custGeom>
              <a:avLst/>
              <a:gdLst/>
              <a:ahLst/>
              <a:cxnLst/>
              <a:rect l="l" t="t" r="r" b="b"/>
              <a:pathLst>
                <a:path w="4947" h="5367" extrusionOk="0">
                  <a:moveTo>
                    <a:pt x="2482" y="848"/>
                  </a:moveTo>
                  <a:cubicBezTo>
                    <a:pt x="2688" y="848"/>
                    <a:pt x="2895" y="921"/>
                    <a:pt x="3056" y="1082"/>
                  </a:cubicBezTo>
                  <a:cubicBezTo>
                    <a:pt x="3245" y="1271"/>
                    <a:pt x="3340" y="1586"/>
                    <a:pt x="3245" y="1901"/>
                  </a:cubicBezTo>
                  <a:cubicBezTo>
                    <a:pt x="3182" y="2185"/>
                    <a:pt x="2993" y="2437"/>
                    <a:pt x="2710" y="2468"/>
                  </a:cubicBezTo>
                  <a:cubicBezTo>
                    <a:pt x="2633" y="2483"/>
                    <a:pt x="2559" y="2491"/>
                    <a:pt x="2486" y="2491"/>
                  </a:cubicBezTo>
                  <a:cubicBezTo>
                    <a:pt x="2261" y="2491"/>
                    <a:pt x="2057" y="2415"/>
                    <a:pt x="1890" y="2248"/>
                  </a:cubicBezTo>
                  <a:cubicBezTo>
                    <a:pt x="1670" y="2059"/>
                    <a:pt x="1607" y="1743"/>
                    <a:pt x="1670" y="1428"/>
                  </a:cubicBezTo>
                  <a:cubicBezTo>
                    <a:pt x="1770" y="1068"/>
                    <a:pt x="2124" y="848"/>
                    <a:pt x="2482" y="848"/>
                  </a:cubicBezTo>
                  <a:close/>
                  <a:moveTo>
                    <a:pt x="2521" y="3382"/>
                  </a:moveTo>
                  <a:cubicBezTo>
                    <a:pt x="3308" y="3382"/>
                    <a:pt x="3938" y="3886"/>
                    <a:pt x="4127" y="4579"/>
                  </a:cubicBezTo>
                  <a:lnTo>
                    <a:pt x="882" y="4579"/>
                  </a:lnTo>
                  <a:cubicBezTo>
                    <a:pt x="1103" y="3886"/>
                    <a:pt x="1733" y="3382"/>
                    <a:pt x="2521" y="3382"/>
                  </a:cubicBezTo>
                  <a:close/>
                  <a:moveTo>
                    <a:pt x="2467" y="1"/>
                  </a:moveTo>
                  <a:cubicBezTo>
                    <a:pt x="1761" y="1"/>
                    <a:pt x="1080" y="437"/>
                    <a:pt x="882" y="1208"/>
                  </a:cubicBezTo>
                  <a:cubicBezTo>
                    <a:pt x="725" y="1806"/>
                    <a:pt x="882" y="2342"/>
                    <a:pt x="1292" y="2783"/>
                  </a:cubicBezTo>
                  <a:cubicBezTo>
                    <a:pt x="536" y="3224"/>
                    <a:pt x="0" y="4012"/>
                    <a:pt x="0" y="4957"/>
                  </a:cubicBezTo>
                  <a:cubicBezTo>
                    <a:pt x="0" y="5178"/>
                    <a:pt x="189" y="5367"/>
                    <a:pt x="378" y="5367"/>
                  </a:cubicBezTo>
                  <a:lnTo>
                    <a:pt x="4505" y="5367"/>
                  </a:lnTo>
                  <a:cubicBezTo>
                    <a:pt x="4757" y="5367"/>
                    <a:pt x="4946" y="5178"/>
                    <a:pt x="4946" y="4957"/>
                  </a:cubicBezTo>
                  <a:cubicBezTo>
                    <a:pt x="4946" y="4075"/>
                    <a:pt x="4442" y="3256"/>
                    <a:pt x="3686" y="2815"/>
                  </a:cubicBezTo>
                  <a:cubicBezTo>
                    <a:pt x="3875" y="2626"/>
                    <a:pt x="4001" y="2374"/>
                    <a:pt x="4096" y="2090"/>
                  </a:cubicBezTo>
                  <a:cubicBezTo>
                    <a:pt x="4253" y="1523"/>
                    <a:pt x="4096" y="924"/>
                    <a:pt x="3655" y="483"/>
                  </a:cubicBezTo>
                  <a:cubicBezTo>
                    <a:pt x="3314" y="155"/>
                    <a:pt x="2887" y="1"/>
                    <a:pt x="2467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86" name="Google Shape;386;p36">
              <a:extLst>
                <a:ext uri="{FF2B5EF4-FFF2-40B4-BE49-F238E27FC236}">
                  <a16:creationId xmlns:a16="http://schemas.microsoft.com/office/drawing/2014/main" id="{08B609A2-9E48-21BD-5C77-B47A08ACB28C}"/>
                </a:ext>
              </a:extLst>
            </p:cNvPr>
            <p:cNvSpPr/>
            <p:nvPr/>
          </p:nvSpPr>
          <p:spPr>
            <a:xfrm>
              <a:off x="-61677800" y="2072225"/>
              <a:ext cx="106350" cy="62450"/>
            </a:xfrm>
            <a:custGeom>
              <a:avLst/>
              <a:gdLst/>
              <a:ahLst/>
              <a:cxnLst/>
              <a:rect l="l" t="t" r="r" b="b"/>
              <a:pathLst>
                <a:path w="4254" h="2498" extrusionOk="0">
                  <a:moveTo>
                    <a:pt x="2096" y="1"/>
                  </a:moveTo>
                  <a:cubicBezTo>
                    <a:pt x="1985" y="1"/>
                    <a:pt x="1875" y="48"/>
                    <a:pt x="1796" y="142"/>
                  </a:cubicBezTo>
                  <a:lnTo>
                    <a:pt x="158" y="1781"/>
                  </a:lnTo>
                  <a:cubicBezTo>
                    <a:pt x="1" y="1938"/>
                    <a:pt x="1" y="2222"/>
                    <a:pt x="158" y="2379"/>
                  </a:cubicBezTo>
                  <a:cubicBezTo>
                    <a:pt x="237" y="2458"/>
                    <a:pt x="339" y="2497"/>
                    <a:pt x="442" y="2497"/>
                  </a:cubicBezTo>
                  <a:cubicBezTo>
                    <a:pt x="544" y="2497"/>
                    <a:pt x="646" y="2458"/>
                    <a:pt x="725" y="2379"/>
                  </a:cubicBezTo>
                  <a:lnTo>
                    <a:pt x="2111" y="993"/>
                  </a:lnTo>
                  <a:lnTo>
                    <a:pt x="3498" y="2379"/>
                  </a:lnTo>
                  <a:cubicBezTo>
                    <a:pt x="3576" y="2458"/>
                    <a:pt x="3687" y="2497"/>
                    <a:pt x="3797" y="2497"/>
                  </a:cubicBezTo>
                  <a:cubicBezTo>
                    <a:pt x="3907" y="2497"/>
                    <a:pt x="4017" y="2458"/>
                    <a:pt x="4096" y="2379"/>
                  </a:cubicBezTo>
                  <a:cubicBezTo>
                    <a:pt x="4254" y="2222"/>
                    <a:pt x="4254" y="1938"/>
                    <a:pt x="4096" y="1781"/>
                  </a:cubicBezTo>
                  <a:lnTo>
                    <a:pt x="2395" y="142"/>
                  </a:lnTo>
                  <a:cubicBezTo>
                    <a:pt x="2316" y="48"/>
                    <a:pt x="2206" y="1"/>
                    <a:pt x="209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grpSp>
        <p:nvGrpSpPr>
          <p:cNvPr id="387" name="Google Shape;387;p36">
            <a:extLst>
              <a:ext uri="{FF2B5EF4-FFF2-40B4-BE49-F238E27FC236}">
                <a16:creationId xmlns:a16="http://schemas.microsoft.com/office/drawing/2014/main" id="{E4824E09-BB82-4F84-18DA-82899F922FB7}"/>
              </a:ext>
            </a:extLst>
          </p:cNvPr>
          <p:cNvGrpSpPr/>
          <p:nvPr/>
        </p:nvGrpSpPr>
        <p:grpSpPr>
          <a:xfrm>
            <a:off x="8436309" y="2173678"/>
            <a:ext cx="408915" cy="465943"/>
            <a:chOff x="5794025" y="2673575"/>
            <a:chExt cx="259925" cy="296175"/>
          </a:xfrm>
        </p:grpSpPr>
        <p:sp>
          <p:nvSpPr>
            <p:cNvPr id="388" name="Google Shape;388;p36">
              <a:extLst>
                <a:ext uri="{FF2B5EF4-FFF2-40B4-BE49-F238E27FC236}">
                  <a16:creationId xmlns:a16="http://schemas.microsoft.com/office/drawing/2014/main" id="{D2DF136A-D2D3-C4C1-3C24-7FE8A8F976F5}"/>
                </a:ext>
              </a:extLst>
            </p:cNvPr>
            <p:cNvSpPr/>
            <p:nvPr/>
          </p:nvSpPr>
          <p:spPr>
            <a:xfrm>
              <a:off x="5794025" y="2673575"/>
              <a:ext cx="259925" cy="296175"/>
            </a:xfrm>
            <a:custGeom>
              <a:avLst/>
              <a:gdLst/>
              <a:ahLst/>
              <a:cxnLst/>
              <a:rect l="l" t="t" r="r" b="b"/>
              <a:pathLst>
                <a:path w="10397" h="11847" extrusionOk="0">
                  <a:moveTo>
                    <a:pt x="5860" y="694"/>
                  </a:moveTo>
                  <a:cubicBezTo>
                    <a:pt x="7089" y="694"/>
                    <a:pt x="8097" y="1639"/>
                    <a:pt x="8254" y="2805"/>
                  </a:cubicBezTo>
                  <a:cubicBezTo>
                    <a:pt x="8160" y="2773"/>
                    <a:pt x="8065" y="2773"/>
                    <a:pt x="7939" y="2773"/>
                  </a:cubicBezTo>
                  <a:lnTo>
                    <a:pt x="7561" y="2773"/>
                  </a:lnTo>
                  <a:cubicBezTo>
                    <a:pt x="7404" y="1985"/>
                    <a:pt x="6679" y="1387"/>
                    <a:pt x="5860" y="1387"/>
                  </a:cubicBezTo>
                  <a:lnTo>
                    <a:pt x="4474" y="1387"/>
                  </a:lnTo>
                  <a:cubicBezTo>
                    <a:pt x="3655" y="1387"/>
                    <a:pt x="2930" y="1985"/>
                    <a:pt x="2804" y="2773"/>
                  </a:cubicBezTo>
                  <a:lnTo>
                    <a:pt x="2394" y="2773"/>
                  </a:lnTo>
                  <a:cubicBezTo>
                    <a:pt x="2268" y="2773"/>
                    <a:pt x="2142" y="2773"/>
                    <a:pt x="2079" y="2805"/>
                  </a:cubicBezTo>
                  <a:cubicBezTo>
                    <a:pt x="2237" y="1639"/>
                    <a:pt x="3277" y="694"/>
                    <a:pt x="4474" y="694"/>
                  </a:cubicBezTo>
                  <a:close/>
                  <a:moveTo>
                    <a:pt x="6206" y="2143"/>
                  </a:moveTo>
                  <a:cubicBezTo>
                    <a:pt x="6616" y="2300"/>
                    <a:pt x="6931" y="2647"/>
                    <a:pt x="6931" y="3120"/>
                  </a:cubicBezTo>
                  <a:lnTo>
                    <a:pt x="6931" y="3403"/>
                  </a:lnTo>
                  <a:cubicBezTo>
                    <a:pt x="6522" y="3246"/>
                    <a:pt x="6206" y="2899"/>
                    <a:pt x="6206" y="2427"/>
                  </a:cubicBezTo>
                  <a:lnTo>
                    <a:pt x="6206" y="2143"/>
                  </a:lnTo>
                  <a:close/>
                  <a:moveTo>
                    <a:pt x="5513" y="2080"/>
                  </a:moveTo>
                  <a:lnTo>
                    <a:pt x="5513" y="2427"/>
                  </a:lnTo>
                  <a:cubicBezTo>
                    <a:pt x="5513" y="3025"/>
                    <a:pt x="5041" y="3435"/>
                    <a:pt x="4474" y="3435"/>
                  </a:cubicBezTo>
                  <a:lnTo>
                    <a:pt x="3466" y="3435"/>
                  </a:lnTo>
                  <a:lnTo>
                    <a:pt x="3466" y="3088"/>
                  </a:lnTo>
                  <a:cubicBezTo>
                    <a:pt x="3466" y="2490"/>
                    <a:pt x="3938" y="2080"/>
                    <a:pt x="4474" y="2080"/>
                  </a:cubicBezTo>
                  <a:close/>
                  <a:moveTo>
                    <a:pt x="2741" y="3435"/>
                  </a:moveTo>
                  <a:lnTo>
                    <a:pt x="2741" y="5451"/>
                  </a:lnTo>
                  <a:cubicBezTo>
                    <a:pt x="2363" y="5293"/>
                    <a:pt x="2048" y="4947"/>
                    <a:pt x="2048" y="4474"/>
                  </a:cubicBezTo>
                  <a:lnTo>
                    <a:pt x="2048" y="3813"/>
                  </a:lnTo>
                  <a:cubicBezTo>
                    <a:pt x="2048" y="3592"/>
                    <a:pt x="2205" y="3435"/>
                    <a:pt x="2394" y="3435"/>
                  </a:cubicBezTo>
                  <a:close/>
                  <a:moveTo>
                    <a:pt x="7939" y="3498"/>
                  </a:moveTo>
                  <a:cubicBezTo>
                    <a:pt x="8160" y="3498"/>
                    <a:pt x="8317" y="3655"/>
                    <a:pt x="8317" y="3844"/>
                  </a:cubicBezTo>
                  <a:lnTo>
                    <a:pt x="8317" y="4506"/>
                  </a:lnTo>
                  <a:cubicBezTo>
                    <a:pt x="8317" y="4947"/>
                    <a:pt x="8034" y="5325"/>
                    <a:pt x="7593" y="5482"/>
                  </a:cubicBezTo>
                  <a:lnTo>
                    <a:pt x="7593" y="3498"/>
                  </a:lnTo>
                  <a:close/>
                  <a:moveTo>
                    <a:pt x="5891" y="3435"/>
                  </a:moveTo>
                  <a:cubicBezTo>
                    <a:pt x="6143" y="3750"/>
                    <a:pt x="6522" y="4033"/>
                    <a:pt x="6931" y="4128"/>
                  </a:cubicBezTo>
                  <a:lnTo>
                    <a:pt x="6931" y="5892"/>
                  </a:lnTo>
                  <a:cubicBezTo>
                    <a:pt x="6931" y="6491"/>
                    <a:pt x="6459" y="6900"/>
                    <a:pt x="5891" y="6900"/>
                  </a:cubicBezTo>
                  <a:lnTo>
                    <a:pt x="4505" y="6900"/>
                  </a:lnTo>
                  <a:cubicBezTo>
                    <a:pt x="3938" y="6900"/>
                    <a:pt x="3497" y="6428"/>
                    <a:pt x="3497" y="5892"/>
                  </a:cubicBezTo>
                  <a:lnTo>
                    <a:pt x="3497" y="4159"/>
                  </a:lnTo>
                  <a:lnTo>
                    <a:pt x="4505" y="4159"/>
                  </a:lnTo>
                  <a:cubicBezTo>
                    <a:pt x="5072" y="4159"/>
                    <a:pt x="5576" y="3876"/>
                    <a:pt x="5891" y="3435"/>
                  </a:cubicBezTo>
                  <a:close/>
                  <a:moveTo>
                    <a:pt x="6238" y="7593"/>
                  </a:moveTo>
                  <a:cubicBezTo>
                    <a:pt x="6333" y="7782"/>
                    <a:pt x="6459" y="7971"/>
                    <a:pt x="6616" y="8097"/>
                  </a:cubicBezTo>
                  <a:lnTo>
                    <a:pt x="5198" y="9547"/>
                  </a:lnTo>
                  <a:lnTo>
                    <a:pt x="3718" y="8097"/>
                  </a:lnTo>
                  <a:cubicBezTo>
                    <a:pt x="3875" y="7971"/>
                    <a:pt x="4033" y="7782"/>
                    <a:pt x="4096" y="7593"/>
                  </a:cubicBezTo>
                  <a:cubicBezTo>
                    <a:pt x="4190" y="7625"/>
                    <a:pt x="4379" y="7625"/>
                    <a:pt x="4474" y="7625"/>
                  </a:cubicBezTo>
                  <a:lnTo>
                    <a:pt x="5860" y="7625"/>
                  </a:lnTo>
                  <a:cubicBezTo>
                    <a:pt x="5986" y="7625"/>
                    <a:pt x="6143" y="7625"/>
                    <a:pt x="6238" y="7593"/>
                  </a:cubicBezTo>
                  <a:close/>
                  <a:moveTo>
                    <a:pt x="2961" y="8318"/>
                  </a:moveTo>
                  <a:lnTo>
                    <a:pt x="4852" y="10177"/>
                  </a:lnTo>
                  <a:lnTo>
                    <a:pt x="4852" y="11122"/>
                  </a:lnTo>
                  <a:lnTo>
                    <a:pt x="662" y="11122"/>
                  </a:lnTo>
                  <a:lnTo>
                    <a:pt x="662" y="9358"/>
                  </a:lnTo>
                  <a:cubicBezTo>
                    <a:pt x="662" y="8759"/>
                    <a:pt x="1134" y="8318"/>
                    <a:pt x="1701" y="8318"/>
                  </a:cubicBezTo>
                  <a:close/>
                  <a:moveTo>
                    <a:pt x="8664" y="8318"/>
                  </a:moveTo>
                  <a:cubicBezTo>
                    <a:pt x="9262" y="8318"/>
                    <a:pt x="9672" y="8790"/>
                    <a:pt x="9672" y="9358"/>
                  </a:cubicBezTo>
                  <a:lnTo>
                    <a:pt x="9672" y="11122"/>
                  </a:lnTo>
                  <a:lnTo>
                    <a:pt x="5513" y="11122"/>
                  </a:lnTo>
                  <a:lnTo>
                    <a:pt x="5513" y="10177"/>
                  </a:lnTo>
                  <a:lnTo>
                    <a:pt x="7404" y="8318"/>
                  </a:lnTo>
                  <a:close/>
                  <a:moveTo>
                    <a:pt x="4537" y="1"/>
                  </a:moveTo>
                  <a:cubicBezTo>
                    <a:pt x="2804" y="1"/>
                    <a:pt x="1418" y="1418"/>
                    <a:pt x="1418" y="3120"/>
                  </a:cubicBezTo>
                  <a:lnTo>
                    <a:pt x="1418" y="4506"/>
                  </a:lnTo>
                  <a:cubicBezTo>
                    <a:pt x="1418" y="5356"/>
                    <a:pt x="2048" y="6050"/>
                    <a:pt x="2835" y="6207"/>
                  </a:cubicBezTo>
                  <a:cubicBezTo>
                    <a:pt x="2898" y="6648"/>
                    <a:pt x="3151" y="7026"/>
                    <a:pt x="3497" y="7278"/>
                  </a:cubicBezTo>
                  <a:cubicBezTo>
                    <a:pt x="3466" y="7467"/>
                    <a:pt x="3308" y="7625"/>
                    <a:pt x="3119" y="7625"/>
                  </a:cubicBezTo>
                  <a:lnTo>
                    <a:pt x="1733" y="7625"/>
                  </a:lnTo>
                  <a:cubicBezTo>
                    <a:pt x="788" y="7625"/>
                    <a:pt x="0" y="8412"/>
                    <a:pt x="0" y="9358"/>
                  </a:cubicBezTo>
                  <a:lnTo>
                    <a:pt x="0" y="11468"/>
                  </a:lnTo>
                  <a:cubicBezTo>
                    <a:pt x="0" y="11689"/>
                    <a:pt x="158" y="11846"/>
                    <a:pt x="347" y="11846"/>
                  </a:cubicBezTo>
                  <a:lnTo>
                    <a:pt x="10050" y="11846"/>
                  </a:lnTo>
                  <a:cubicBezTo>
                    <a:pt x="10239" y="11846"/>
                    <a:pt x="10397" y="11689"/>
                    <a:pt x="10397" y="11468"/>
                  </a:cubicBezTo>
                  <a:lnTo>
                    <a:pt x="10397" y="9358"/>
                  </a:lnTo>
                  <a:cubicBezTo>
                    <a:pt x="10397" y="8412"/>
                    <a:pt x="9609" y="7625"/>
                    <a:pt x="8664" y="7625"/>
                  </a:cubicBezTo>
                  <a:lnTo>
                    <a:pt x="7278" y="7625"/>
                  </a:lnTo>
                  <a:cubicBezTo>
                    <a:pt x="7089" y="7625"/>
                    <a:pt x="6931" y="7467"/>
                    <a:pt x="6931" y="7278"/>
                  </a:cubicBezTo>
                  <a:cubicBezTo>
                    <a:pt x="7278" y="7026"/>
                    <a:pt x="7530" y="6648"/>
                    <a:pt x="7593" y="6207"/>
                  </a:cubicBezTo>
                  <a:cubicBezTo>
                    <a:pt x="8380" y="6050"/>
                    <a:pt x="9010" y="5325"/>
                    <a:pt x="9010" y="4506"/>
                  </a:cubicBezTo>
                  <a:lnTo>
                    <a:pt x="9010" y="3120"/>
                  </a:lnTo>
                  <a:cubicBezTo>
                    <a:pt x="9010" y="1387"/>
                    <a:pt x="7593" y="1"/>
                    <a:pt x="589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89" name="Google Shape;389;p36">
              <a:extLst>
                <a:ext uri="{FF2B5EF4-FFF2-40B4-BE49-F238E27FC236}">
                  <a16:creationId xmlns:a16="http://schemas.microsoft.com/office/drawing/2014/main" id="{486A6EBA-4C1D-4A2C-DDAE-19259E0112DC}"/>
                </a:ext>
              </a:extLst>
            </p:cNvPr>
            <p:cNvSpPr/>
            <p:nvPr/>
          </p:nvSpPr>
          <p:spPr>
            <a:xfrm>
              <a:off x="5967300" y="2915375"/>
              <a:ext cx="35450" cy="17350"/>
            </a:xfrm>
            <a:custGeom>
              <a:avLst/>
              <a:gdLst/>
              <a:ahLst/>
              <a:cxnLst/>
              <a:rect l="l" t="t" r="r" b="b"/>
              <a:pathLst>
                <a:path w="1418" h="694" extrusionOk="0">
                  <a:moveTo>
                    <a:pt x="347" y="1"/>
                  </a:moveTo>
                  <a:cubicBezTo>
                    <a:pt x="158" y="1"/>
                    <a:pt x="0" y="158"/>
                    <a:pt x="0" y="347"/>
                  </a:cubicBezTo>
                  <a:cubicBezTo>
                    <a:pt x="0" y="536"/>
                    <a:pt x="158" y="694"/>
                    <a:pt x="347" y="694"/>
                  </a:cubicBezTo>
                  <a:lnTo>
                    <a:pt x="1040" y="694"/>
                  </a:lnTo>
                  <a:cubicBezTo>
                    <a:pt x="1260" y="694"/>
                    <a:pt x="1418" y="536"/>
                    <a:pt x="1418" y="347"/>
                  </a:cubicBezTo>
                  <a:cubicBezTo>
                    <a:pt x="1418" y="158"/>
                    <a:pt x="1260" y="1"/>
                    <a:pt x="104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976209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>
          <a:extLst>
            <a:ext uri="{FF2B5EF4-FFF2-40B4-BE49-F238E27FC236}">
              <a16:creationId xmlns:a16="http://schemas.microsoft.com/office/drawing/2014/main" id="{380AFB4D-3C19-DEB6-C609-8FFBBA55DE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9" name="Google Shape;339;p33">
            <a:extLst>
              <a:ext uri="{FF2B5EF4-FFF2-40B4-BE49-F238E27FC236}">
                <a16:creationId xmlns:a16="http://schemas.microsoft.com/office/drawing/2014/main" id="{EAC5A600-C643-8B93-41F7-F43ED92692A7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 amt="23000"/>
          </a:blip>
          <a:srcRect l="50618" r="172"/>
          <a:stretch>
            <a:fillRect/>
          </a:stretch>
        </p:blipFill>
        <p:spPr>
          <a:xfrm>
            <a:off x="7822800" y="182951"/>
            <a:ext cx="4369201" cy="6492099"/>
          </a:xfrm>
          <a:prstGeom prst="rect">
            <a:avLst/>
          </a:prstGeom>
        </p:spPr>
      </p:pic>
      <p:cxnSp>
        <p:nvCxnSpPr>
          <p:cNvPr id="336" name="Google Shape;336;p33">
            <a:extLst>
              <a:ext uri="{FF2B5EF4-FFF2-40B4-BE49-F238E27FC236}">
                <a16:creationId xmlns:a16="http://schemas.microsoft.com/office/drawing/2014/main" id="{85725341-9884-B392-8FF7-D5CE557AF7CC}"/>
              </a:ext>
            </a:extLst>
          </p:cNvPr>
          <p:cNvCxnSpPr/>
          <p:nvPr/>
        </p:nvCxnSpPr>
        <p:spPr>
          <a:xfrm>
            <a:off x="-306739" y="1808875"/>
            <a:ext cx="79768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7" name="Google Shape;337;p33">
            <a:extLst>
              <a:ext uri="{FF2B5EF4-FFF2-40B4-BE49-F238E27FC236}">
                <a16:creationId xmlns:a16="http://schemas.microsoft.com/office/drawing/2014/main" id="{ABD0F460-E6D0-6600-4CA8-A2F8EC3B13E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3266" y="1700565"/>
            <a:ext cx="11984517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algn="ctr">
              <a:buSzPts val="3400"/>
            </a:pPr>
            <a:r>
              <a:rPr lang="en-GB" sz="5333" dirty="0"/>
              <a:t>Literature Review</a:t>
            </a:r>
            <a:br>
              <a:rPr lang="en-GB" sz="5333" dirty="0"/>
            </a:br>
            <a:r>
              <a:rPr lang="en-GB" sz="5333" dirty="0"/>
              <a:t>Crisis Management Models</a:t>
            </a:r>
            <a:endParaRPr sz="5333" dirty="0"/>
          </a:p>
        </p:txBody>
      </p:sp>
      <p:sp>
        <p:nvSpPr>
          <p:cNvPr id="338" name="Google Shape;338;p33">
            <a:extLst>
              <a:ext uri="{FF2B5EF4-FFF2-40B4-BE49-F238E27FC236}">
                <a16:creationId xmlns:a16="http://schemas.microsoft.com/office/drawing/2014/main" id="{CF83D519-82E1-DFC9-3016-586363EBA93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07483" y="3336585"/>
            <a:ext cx="11984517" cy="2255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Three-Phase Approach: </a:t>
            </a:r>
            <a:r>
              <a:rPr lang="en-GB" sz="2667" dirty="0"/>
              <a:t>Planning, Response, Recovery (El Shaer, 2018)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</a:rPr>
              <a:t>Crisis Management Triangle: </a:t>
            </a:r>
            <a:r>
              <a:rPr lang="en-GB" sz="2667" dirty="0"/>
              <a:t>Risk assessment, crisis team, staff preparedness (McMullan and Baum, 2011)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</a:rPr>
              <a:t>Flexibility:</a:t>
            </a:r>
            <a:r>
              <a:rPr lang="en-GB" sz="2667" b="1" dirty="0"/>
              <a:t> </a:t>
            </a:r>
            <a:r>
              <a:rPr lang="en-GB" sz="2667" dirty="0"/>
              <a:t>Adaptive strategies over rigid plans (</a:t>
            </a:r>
            <a:r>
              <a:rPr lang="en-GB" sz="2667" dirty="0" err="1"/>
              <a:t>Choirisa</a:t>
            </a:r>
            <a:r>
              <a:rPr lang="en-GB" sz="2667" dirty="0"/>
              <a:t> and </a:t>
            </a:r>
            <a:r>
              <a:rPr lang="en-GB" sz="2667" dirty="0" err="1"/>
              <a:t>Situmorang</a:t>
            </a:r>
            <a:r>
              <a:rPr lang="en-GB" sz="2667" dirty="0"/>
              <a:t>, 2021)</a:t>
            </a:r>
            <a:endParaRPr sz="2667" dirty="0"/>
          </a:p>
        </p:txBody>
      </p:sp>
      <p:grpSp>
        <p:nvGrpSpPr>
          <p:cNvPr id="340" name="Google Shape;340;p33">
            <a:extLst>
              <a:ext uri="{FF2B5EF4-FFF2-40B4-BE49-F238E27FC236}">
                <a16:creationId xmlns:a16="http://schemas.microsoft.com/office/drawing/2014/main" id="{A87E6721-1213-FA79-EE6D-542F65B93580}"/>
              </a:ext>
            </a:extLst>
          </p:cNvPr>
          <p:cNvGrpSpPr/>
          <p:nvPr/>
        </p:nvGrpSpPr>
        <p:grpSpPr>
          <a:xfrm rot="10800000">
            <a:off x="10646753" y="5106976"/>
            <a:ext cx="4042995" cy="3502048"/>
            <a:chOff x="4093425" y="1414550"/>
            <a:chExt cx="3303100" cy="2861150"/>
          </a:xfrm>
        </p:grpSpPr>
        <p:sp>
          <p:nvSpPr>
            <p:cNvPr id="341" name="Google Shape;341;p33">
              <a:extLst>
                <a:ext uri="{FF2B5EF4-FFF2-40B4-BE49-F238E27FC236}">
                  <a16:creationId xmlns:a16="http://schemas.microsoft.com/office/drawing/2014/main" id="{85AA1C03-5466-B280-D9D7-C41CCCDC7E9C}"/>
                </a:ext>
              </a:extLst>
            </p:cNvPr>
            <p:cNvSpPr/>
            <p:nvPr/>
          </p:nvSpPr>
          <p:spPr>
            <a:xfrm>
              <a:off x="4093425" y="1414550"/>
              <a:ext cx="3303100" cy="2861150"/>
            </a:xfrm>
            <a:custGeom>
              <a:avLst/>
              <a:gdLst/>
              <a:ahLst/>
              <a:cxnLst/>
              <a:rect l="l" t="t" r="r" b="b"/>
              <a:pathLst>
                <a:path w="132124" h="114446" extrusionOk="0">
                  <a:moveTo>
                    <a:pt x="62900" y="1021"/>
                  </a:moveTo>
                  <a:cubicBezTo>
                    <a:pt x="64401" y="1021"/>
                    <a:pt x="65905" y="1167"/>
                    <a:pt x="67398" y="1334"/>
                  </a:cubicBezTo>
                  <a:cubicBezTo>
                    <a:pt x="68369" y="1442"/>
                    <a:pt x="69344" y="1451"/>
                    <a:pt x="70321" y="1451"/>
                  </a:cubicBezTo>
                  <a:cubicBezTo>
                    <a:pt x="70509" y="1451"/>
                    <a:pt x="70698" y="1450"/>
                    <a:pt x="70887" y="1450"/>
                  </a:cubicBezTo>
                  <a:cubicBezTo>
                    <a:pt x="72199" y="1450"/>
                    <a:pt x="73510" y="1466"/>
                    <a:pt x="74810" y="1718"/>
                  </a:cubicBezTo>
                  <a:cubicBezTo>
                    <a:pt x="75990" y="1919"/>
                    <a:pt x="77178" y="1942"/>
                    <a:pt x="78369" y="1942"/>
                  </a:cubicBezTo>
                  <a:cubicBezTo>
                    <a:pt x="78717" y="1942"/>
                    <a:pt x="79064" y="1940"/>
                    <a:pt x="79412" y="1940"/>
                  </a:cubicBezTo>
                  <a:cubicBezTo>
                    <a:pt x="80256" y="1940"/>
                    <a:pt x="81099" y="1951"/>
                    <a:pt x="81940" y="2029"/>
                  </a:cubicBezTo>
                  <a:cubicBezTo>
                    <a:pt x="83576" y="2266"/>
                    <a:pt x="85220" y="2319"/>
                    <a:pt x="86867" y="2319"/>
                  </a:cubicBezTo>
                  <a:cubicBezTo>
                    <a:pt x="88185" y="2319"/>
                    <a:pt x="89505" y="2285"/>
                    <a:pt x="90823" y="2285"/>
                  </a:cubicBezTo>
                  <a:cubicBezTo>
                    <a:pt x="92704" y="2285"/>
                    <a:pt x="94582" y="2354"/>
                    <a:pt x="96447" y="2689"/>
                  </a:cubicBezTo>
                  <a:cubicBezTo>
                    <a:pt x="101884" y="3532"/>
                    <a:pt x="107281" y="4704"/>
                    <a:pt x="112634" y="6069"/>
                  </a:cubicBezTo>
                  <a:cubicBezTo>
                    <a:pt x="114378" y="6482"/>
                    <a:pt x="116075" y="7108"/>
                    <a:pt x="117760" y="7778"/>
                  </a:cubicBezTo>
                  <a:cubicBezTo>
                    <a:pt x="121487" y="9491"/>
                    <a:pt x="124355" y="13188"/>
                    <a:pt x="125768" y="17452"/>
                  </a:cubicBezTo>
                  <a:cubicBezTo>
                    <a:pt x="127138" y="21613"/>
                    <a:pt x="128011" y="25964"/>
                    <a:pt x="129291" y="30158"/>
                  </a:cubicBezTo>
                  <a:cubicBezTo>
                    <a:pt x="130678" y="34676"/>
                    <a:pt x="131151" y="39554"/>
                    <a:pt x="130516" y="44293"/>
                  </a:cubicBezTo>
                  <a:cubicBezTo>
                    <a:pt x="130750" y="49928"/>
                    <a:pt x="129245" y="55352"/>
                    <a:pt x="128333" y="60833"/>
                  </a:cubicBezTo>
                  <a:cubicBezTo>
                    <a:pt x="128062" y="62412"/>
                    <a:pt x="127589" y="63934"/>
                    <a:pt x="127025" y="65408"/>
                  </a:cubicBezTo>
                  <a:cubicBezTo>
                    <a:pt x="124764" y="70793"/>
                    <a:pt x="122315" y="76126"/>
                    <a:pt x="119068" y="80833"/>
                  </a:cubicBezTo>
                  <a:cubicBezTo>
                    <a:pt x="116982" y="83805"/>
                    <a:pt x="115285" y="87103"/>
                    <a:pt x="113809" y="90512"/>
                  </a:cubicBezTo>
                  <a:cubicBezTo>
                    <a:pt x="112095" y="94697"/>
                    <a:pt x="109161" y="97999"/>
                    <a:pt x="106236" y="101087"/>
                  </a:cubicBezTo>
                  <a:cubicBezTo>
                    <a:pt x="101337" y="105994"/>
                    <a:pt x="94373" y="105615"/>
                    <a:pt x="88736" y="108736"/>
                  </a:cubicBezTo>
                  <a:cubicBezTo>
                    <a:pt x="84283" y="110719"/>
                    <a:pt x="79590" y="111853"/>
                    <a:pt x="74921" y="112915"/>
                  </a:cubicBezTo>
                  <a:cubicBezTo>
                    <a:pt x="73303" y="113056"/>
                    <a:pt x="71702" y="113443"/>
                    <a:pt x="70082" y="113443"/>
                  </a:cubicBezTo>
                  <a:cubicBezTo>
                    <a:pt x="69873" y="113443"/>
                    <a:pt x="69664" y="113436"/>
                    <a:pt x="69455" y="113422"/>
                  </a:cubicBezTo>
                  <a:cubicBezTo>
                    <a:pt x="64740" y="112959"/>
                    <a:pt x="59850" y="113207"/>
                    <a:pt x="55431" y="110934"/>
                  </a:cubicBezTo>
                  <a:cubicBezTo>
                    <a:pt x="50320" y="108889"/>
                    <a:pt x="46245" y="104548"/>
                    <a:pt x="41217" y="102307"/>
                  </a:cubicBezTo>
                  <a:cubicBezTo>
                    <a:pt x="38390" y="100853"/>
                    <a:pt x="35487" y="99622"/>
                    <a:pt x="32674" y="98142"/>
                  </a:cubicBezTo>
                  <a:cubicBezTo>
                    <a:pt x="28356" y="95424"/>
                    <a:pt x="24202" y="92340"/>
                    <a:pt x="20419" y="88717"/>
                  </a:cubicBezTo>
                  <a:cubicBezTo>
                    <a:pt x="18830" y="87142"/>
                    <a:pt x="17113" y="85758"/>
                    <a:pt x="15341" y="84475"/>
                  </a:cubicBezTo>
                  <a:cubicBezTo>
                    <a:pt x="12494" y="82432"/>
                    <a:pt x="10028" y="79641"/>
                    <a:pt x="8301" y="76338"/>
                  </a:cubicBezTo>
                  <a:cubicBezTo>
                    <a:pt x="7089" y="73820"/>
                    <a:pt x="5848" y="71317"/>
                    <a:pt x="4720" y="68745"/>
                  </a:cubicBezTo>
                  <a:cubicBezTo>
                    <a:pt x="4106" y="66270"/>
                    <a:pt x="3667" y="63749"/>
                    <a:pt x="3072" y="61267"/>
                  </a:cubicBezTo>
                  <a:cubicBezTo>
                    <a:pt x="2037" y="56907"/>
                    <a:pt x="2029" y="52364"/>
                    <a:pt x="1333" y="47940"/>
                  </a:cubicBezTo>
                  <a:cubicBezTo>
                    <a:pt x="1229" y="44097"/>
                    <a:pt x="1431" y="40253"/>
                    <a:pt x="1302" y="36404"/>
                  </a:cubicBezTo>
                  <a:cubicBezTo>
                    <a:pt x="1108" y="32799"/>
                    <a:pt x="2354" y="29392"/>
                    <a:pt x="2660" y="25840"/>
                  </a:cubicBezTo>
                  <a:cubicBezTo>
                    <a:pt x="3303" y="21574"/>
                    <a:pt x="3917" y="17262"/>
                    <a:pt x="5150" y="13154"/>
                  </a:cubicBezTo>
                  <a:cubicBezTo>
                    <a:pt x="5991" y="11521"/>
                    <a:pt x="6727" y="9816"/>
                    <a:pt x="7516" y="8151"/>
                  </a:cubicBezTo>
                  <a:cubicBezTo>
                    <a:pt x="8021" y="7030"/>
                    <a:pt x="9208" y="6811"/>
                    <a:pt x="10149" y="6389"/>
                  </a:cubicBezTo>
                  <a:cubicBezTo>
                    <a:pt x="11211" y="6165"/>
                    <a:pt x="12006" y="5226"/>
                    <a:pt x="13046" y="4924"/>
                  </a:cubicBezTo>
                  <a:cubicBezTo>
                    <a:pt x="14780" y="4451"/>
                    <a:pt x="16581" y="4259"/>
                    <a:pt x="18254" y="3494"/>
                  </a:cubicBezTo>
                  <a:cubicBezTo>
                    <a:pt x="20351" y="2969"/>
                    <a:pt x="22477" y="2859"/>
                    <a:pt x="24612" y="2859"/>
                  </a:cubicBezTo>
                  <a:cubicBezTo>
                    <a:pt x="26151" y="2859"/>
                    <a:pt x="27694" y="2916"/>
                    <a:pt x="29234" y="2916"/>
                  </a:cubicBezTo>
                  <a:cubicBezTo>
                    <a:pt x="30527" y="2916"/>
                    <a:pt x="31819" y="2876"/>
                    <a:pt x="33105" y="2728"/>
                  </a:cubicBezTo>
                  <a:cubicBezTo>
                    <a:pt x="35239" y="2439"/>
                    <a:pt x="37389" y="2417"/>
                    <a:pt x="39536" y="2417"/>
                  </a:cubicBezTo>
                  <a:cubicBezTo>
                    <a:pt x="39939" y="2417"/>
                    <a:pt x="40342" y="2417"/>
                    <a:pt x="40745" y="2417"/>
                  </a:cubicBezTo>
                  <a:cubicBezTo>
                    <a:pt x="40977" y="2417"/>
                    <a:pt x="41210" y="2417"/>
                    <a:pt x="41442" y="2416"/>
                  </a:cubicBezTo>
                  <a:cubicBezTo>
                    <a:pt x="41660" y="2420"/>
                    <a:pt x="41877" y="2422"/>
                    <a:pt x="42094" y="2422"/>
                  </a:cubicBezTo>
                  <a:cubicBezTo>
                    <a:pt x="45930" y="2422"/>
                    <a:pt x="49748" y="1888"/>
                    <a:pt x="53584" y="1871"/>
                  </a:cubicBezTo>
                  <a:cubicBezTo>
                    <a:pt x="55746" y="1258"/>
                    <a:pt x="57986" y="1617"/>
                    <a:pt x="60176" y="1209"/>
                  </a:cubicBezTo>
                  <a:lnTo>
                    <a:pt x="60176" y="1211"/>
                  </a:lnTo>
                  <a:cubicBezTo>
                    <a:pt x="61080" y="1075"/>
                    <a:pt x="61990" y="1021"/>
                    <a:pt x="62900" y="1021"/>
                  </a:cubicBezTo>
                  <a:close/>
                  <a:moveTo>
                    <a:pt x="63177" y="1"/>
                  </a:moveTo>
                  <a:cubicBezTo>
                    <a:pt x="59807" y="1"/>
                    <a:pt x="56436" y="361"/>
                    <a:pt x="53083" y="664"/>
                  </a:cubicBezTo>
                  <a:cubicBezTo>
                    <a:pt x="51544" y="958"/>
                    <a:pt x="49992" y="1012"/>
                    <a:pt x="48437" y="1012"/>
                  </a:cubicBezTo>
                  <a:cubicBezTo>
                    <a:pt x="47530" y="1012"/>
                    <a:pt x="46622" y="994"/>
                    <a:pt x="45715" y="994"/>
                  </a:cubicBezTo>
                  <a:cubicBezTo>
                    <a:pt x="44581" y="994"/>
                    <a:pt x="43448" y="1023"/>
                    <a:pt x="42319" y="1152"/>
                  </a:cubicBezTo>
                  <a:cubicBezTo>
                    <a:pt x="39377" y="1554"/>
                    <a:pt x="36414" y="1440"/>
                    <a:pt x="33463" y="1479"/>
                  </a:cubicBezTo>
                  <a:cubicBezTo>
                    <a:pt x="30843" y="1501"/>
                    <a:pt x="28232" y="1885"/>
                    <a:pt x="25613" y="1885"/>
                  </a:cubicBezTo>
                  <a:cubicBezTo>
                    <a:pt x="25454" y="1885"/>
                    <a:pt x="25296" y="1884"/>
                    <a:pt x="25138" y="1881"/>
                  </a:cubicBezTo>
                  <a:cubicBezTo>
                    <a:pt x="22530" y="1952"/>
                    <a:pt x="19864" y="1699"/>
                    <a:pt x="17347" y="2655"/>
                  </a:cubicBezTo>
                  <a:cubicBezTo>
                    <a:pt x="15470" y="3590"/>
                    <a:pt x="13351" y="3236"/>
                    <a:pt x="11541" y="4423"/>
                  </a:cubicBezTo>
                  <a:cubicBezTo>
                    <a:pt x="10738" y="5337"/>
                    <a:pt x="9577" y="5428"/>
                    <a:pt x="8562" y="5835"/>
                  </a:cubicBezTo>
                  <a:cubicBezTo>
                    <a:pt x="6150" y="7094"/>
                    <a:pt x="5756" y="10431"/>
                    <a:pt x="4323" y="12695"/>
                  </a:cubicBezTo>
                  <a:cubicBezTo>
                    <a:pt x="2911" y="17438"/>
                    <a:pt x="2221" y="22421"/>
                    <a:pt x="1505" y="27357"/>
                  </a:cubicBezTo>
                  <a:cubicBezTo>
                    <a:pt x="1025" y="30339"/>
                    <a:pt x="206" y="33294"/>
                    <a:pt x="436" y="36371"/>
                  </a:cubicBezTo>
                  <a:cubicBezTo>
                    <a:pt x="699" y="41478"/>
                    <a:pt x="0" y="46654"/>
                    <a:pt x="850" y="51713"/>
                  </a:cubicBezTo>
                  <a:cubicBezTo>
                    <a:pt x="1096" y="56658"/>
                    <a:pt x="2083" y="61484"/>
                    <a:pt x="3173" y="66262"/>
                  </a:cubicBezTo>
                  <a:cubicBezTo>
                    <a:pt x="3646" y="69570"/>
                    <a:pt x="5389" y="72332"/>
                    <a:pt x="6680" y="75261"/>
                  </a:cubicBezTo>
                  <a:cubicBezTo>
                    <a:pt x="8435" y="79249"/>
                    <a:pt x="11102" y="82723"/>
                    <a:pt x="14405" y="85117"/>
                  </a:cubicBezTo>
                  <a:cubicBezTo>
                    <a:pt x="16778" y="86812"/>
                    <a:pt x="19002" y="88760"/>
                    <a:pt x="21133" y="90833"/>
                  </a:cubicBezTo>
                  <a:cubicBezTo>
                    <a:pt x="24917" y="94261"/>
                    <a:pt x="28996" y="97281"/>
                    <a:pt x="33314" y="99747"/>
                  </a:cubicBezTo>
                  <a:cubicBezTo>
                    <a:pt x="37468" y="101858"/>
                    <a:pt x="41828" y="103519"/>
                    <a:pt x="45748" y="106194"/>
                  </a:cubicBezTo>
                  <a:cubicBezTo>
                    <a:pt x="50292" y="109550"/>
                    <a:pt x="55148" y="112710"/>
                    <a:pt x="60565" y="113668"/>
                  </a:cubicBezTo>
                  <a:cubicBezTo>
                    <a:pt x="61944" y="114089"/>
                    <a:pt x="63386" y="113873"/>
                    <a:pt x="64795" y="114097"/>
                  </a:cubicBezTo>
                  <a:cubicBezTo>
                    <a:pt x="66326" y="114330"/>
                    <a:pt x="67869" y="114445"/>
                    <a:pt x="69412" y="114445"/>
                  </a:cubicBezTo>
                  <a:cubicBezTo>
                    <a:pt x="72101" y="114445"/>
                    <a:pt x="74790" y="114095"/>
                    <a:pt x="77417" y="113404"/>
                  </a:cubicBezTo>
                  <a:cubicBezTo>
                    <a:pt x="81989" y="112256"/>
                    <a:pt x="86596" y="111030"/>
                    <a:pt x="90872" y="108790"/>
                  </a:cubicBezTo>
                  <a:cubicBezTo>
                    <a:pt x="95148" y="106988"/>
                    <a:pt x="99816" y="106482"/>
                    <a:pt x="103899" y="104059"/>
                  </a:cubicBezTo>
                  <a:cubicBezTo>
                    <a:pt x="106394" y="102623"/>
                    <a:pt x="108276" y="100196"/>
                    <a:pt x="110176" y="97917"/>
                  </a:cubicBezTo>
                  <a:cubicBezTo>
                    <a:pt x="111134" y="96639"/>
                    <a:pt x="112222" y="95471"/>
                    <a:pt x="113006" y="94030"/>
                  </a:cubicBezTo>
                  <a:cubicBezTo>
                    <a:pt x="114429" y="91571"/>
                    <a:pt x="115373" y="88803"/>
                    <a:pt x="116740" y="86304"/>
                  </a:cubicBezTo>
                  <a:cubicBezTo>
                    <a:pt x="118336" y="83115"/>
                    <a:pt x="120556" y="80417"/>
                    <a:pt x="122270" y="77315"/>
                  </a:cubicBezTo>
                  <a:cubicBezTo>
                    <a:pt x="124630" y="73254"/>
                    <a:pt x="126532" y="68874"/>
                    <a:pt x="128284" y="64432"/>
                  </a:cubicBezTo>
                  <a:cubicBezTo>
                    <a:pt x="129638" y="59210"/>
                    <a:pt x="130486" y="53815"/>
                    <a:pt x="131250" y="48439"/>
                  </a:cubicBezTo>
                  <a:cubicBezTo>
                    <a:pt x="131201" y="42848"/>
                    <a:pt x="132124" y="37098"/>
                    <a:pt x="130536" y="31666"/>
                  </a:cubicBezTo>
                  <a:cubicBezTo>
                    <a:pt x="129133" y="26926"/>
                    <a:pt x="128048" y="22067"/>
                    <a:pt x="126599" y="17347"/>
                  </a:cubicBezTo>
                  <a:cubicBezTo>
                    <a:pt x="125534" y="13819"/>
                    <a:pt x="123423" y="10833"/>
                    <a:pt x="120844" y="8606"/>
                  </a:cubicBezTo>
                  <a:cubicBezTo>
                    <a:pt x="118711" y="6965"/>
                    <a:pt x="116199" y="6141"/>
                    <a:pt x="113742" y="5413"/>
                  </a:cubicBezTo>
                  <a:cubicBezTo>
                    <a:pt x="108981" y="4150"/>
                    <a:pt x="104179" y="3091"/>
                    <a:pt x="99356" y="2224"/>
                  </a:cubicBezTo>
                  <a:cubicBezTo>
                    <a:pt x="97137" y="1801"/>
                    <a:pt x="94914" y="1381"/>
                    <a:pt x="92657" y="1381"/>
                  </a:cubicBezTo>
                  <a:cubicBezTo>
                    <a:pt x="92572" y="1381"/>
                    <a:pt x="92486" y="1381"/>
                    <a:pt x="92400" y="1383"/>
                  </a:cubicBezTo>
                  <a:cubicBezTo>
                    <a:pt x="91673" y="1284"/>
                    <a:pt x="90944" y="1251"/>
                    <a:pt x="90214" y="1251"/>
                  </a:cubicBezTo>
                  <a:cubicBezTo>
                    <a:pt x="88791" y="1251"/>
                    <a:pt x="87366" y="1375"/>
                    <a:pt x="85944" y="1375"/>
                  </a:cubicBezTo>
                  <a:cubicBezTo>
                    <a:pt x="85170" y="1375"/>
                    <a:pt x="84396" y="1339"/>
                    <a:pt x="83623" y="1224"/>
                  </a:cubicBezTo>
                  <a:cubicBezTo>
                    <a:pt x="80735" y="775"/>
                    <a:pt x="77801" y="1243"/>
                    <a:pt x="74922" y="718"/>
                  </a:cubicBezTo>
                  <a:cubicBezTo>
                    <a:pt x="72761" y="349"/>
                    <a:pt x="70571" y="640"/>
                    <a:pt x="68409" y="349"/>
                  </a:cubicBezTo>
                  <a:cubicBezTo>
                    <a:pt x="66668" y="97"/>
                    <a:pt x="64923" y="1"/>
                    <a:pt x="631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2" name="Google Shape;342;p33">
              <a:extLst>
                <a:ext uri="{FF2B5EF4-FFF2-40B4-BE49-F238E27FC236}">
                  <a16:creationId xmlns:a16="http://schemas.microsoft.com/office/drawing/2014/main" id="{982725AA-A3C3-44BC-A125-7C96A60DEE15}"/>
                </a:ext>
              </a:extLst>
            </p:cNvPr>
            <p:cNvSpPr/>
            <p:nvPr/>
          </p:nvSpPr>
          <p:spPr>
            <a:xfrm>
              <a:off x="4205575" y="1521325"/>
              <a:ext cx="3058475" cy="2565175"/>
            </a:xfrm>
            <a:custGeom>
              <a:avLst/>
              <a:gdLst/>
              <a:ahLst/>
              <a:cxnLst/>
              <a:rect l="l" t="t" r="r" b="b"/>
              <a:pathLst>
                <a:path w="122339" h="102607" extrusionOk="0">
                  <a:moveTo>
                    <a:pt x="57349" y="966"/>
                  </a:moveTo>
                  <a:cubicBezTo>
                    <a:pt x="60434" y="966"/>
                    <a:pt x="63515" y="1317"/>
                    <a:pt x="66573" y="1764"/>
                  </a:cubicBezTo>
                  <a:cubicBezTo>
                    <a:pt x="68383" y="2185"/>
                    <a:pt x="70260" y="1751"/>
                    <a:pt x="72069" y="2205"/>
                  </a:cubicBezTo>
                  <a:cubicBezTo>
                    <a:pt x="73168" y="2497"/>
                    <a:pt x="74315" y="2387"/>
                    <a:pt x="75426" y="2611"/>
                  </a:cubicBezTo>
                  <a:cubicBezTo>
                    <a:pt x="77590" y="3229"/>
                    <a:pt x="79848" y="2694"/>
                    <a:pt x="82034" y="3195"/>
                  </a:cubicBezTo>
                  <a:cubicBezTo>
                    <a:pt x="82710" y="3340"/>
                    <a:pt x="83386" y="3392"/>
                    <a:pt x="84063" y="3392"/>
                  </a:cubicBezTo>
                  <a:cubicBezTo>
                    <a:pt x="85793" y="3392"/>
                    <a:pt x="87527" y="3052"/>
                    <a:pt x="89264" y="3052"/>
                  </a:cubicBezTo>
                  <a:cubicBezTo>
                    <a:pt x="89390" y="3052"/>
                    <a:pt x="89516" y="3053"/>
                    <a:pt x="89642" y="3057"/>
                  </a:cubicBezTo>
                  <a:cubicBezTo>
                    <a:pt x="91865" y="3049"/>
                    <a:pt x="94114" y="2866"/>
                    <a:pt x="96351" y="2866"/>
                  </a:cubicBezTo>
                  <a:cubicBezTo>
                    <a:pt x="98398" y="2866"/>
                    <a:pt x="100434" y="3019"/>
                    <a:pt x="102432" y="3603"/>
                  </a:cubicBezTo>
                  <a:cubicBezTo>
                    <a:pt x="103689" y="3956"/>
                    <a:pt x="104893" y="4522"/>
                    <a:pt x="106130" y="4971"/>
                  </a:cubicBezTo>
                  <a:cubicBezTo>
                    <a:pt x="107121" y="5417"/>
                    <a:pt x="108111" y="5877"/>
                    <a:pt x="109081" y="6399"/>
                  </a:cubicBezTo>
                  <a:cubicBezTo>
                    <a:pt x="109783" y="6867"/>
                    <a:pt x="110485" y="7356"/>
                    <a:pt x="111197" y="7829"/>
                  </a:cubicBezTo>
                  <a:cubicBezTo>
                    <a:pt x="114754" y="10089"/>
                    <a:pt x="116378" y="14507"/>
                    <a:pt x="118472" y="18251"/>
                  </a:cubicBezTo>
                  <a:cubicBezTo>
                    <a:pt x="119985" y="20985"/>
                    <a:pt x="120910" y="24096"/>
                    <a:pt x="121361" y="27284"/>
                  </a:cubicBezTo>
                  <a:cubicBezTo>
                    <a:pt x="121462" y="31778"/>
                    <a:pt x="121482" y="36283"/>
                    <a:pt x="120687" y="40707"/>
                  </a:cubicBezTo>
                  <a:cubicBezTo>
                    <a:pt x="120421" y="45235"/>
                    <a:pt x="119597" y="49692"/>
                    <a:pt x="119204" y="54205"/>
                  </a:cubicBezTo>
                  <a:cubicBezTo>
                    <a:pt x="118536" y="57323"/>
                    <a:pt x="118260" y="60573"/>
                    <a:pt x="117085" y="63526"/>
                  </a:cubicBezTo>
                  <a:cubicBezTo>
                    <a:pt x="116800" y="64321"/>
                    <a:pt x="116541" y="65130"/>
                    <a:pt x="116270" y="65930"/>
                  </a:cubicBezTo>
                  <a:cubicBezTo>
                    <a:pt x="115016" y="68973"/>
                    <a:pt x="113653" y="71956"/>
                    <a:pt x="112311" y="74947"/>
                  </a:cubicBezTo>
                  <a:cubicBezTo>
                    <a:pt x="110330" y="79046"/>
                    <a:pt x="107731" y="82674"/>
                    <a:pt x="104977" y="86106"/>
                  </a:cubicBezTo>
                  <a:cubicBezTo>
                    <a:pt x="103526" y="87825"/>
                    <a:pt x="101699" y="89037"/>
                    <a:pt x="100191" y="90683"/>
                  </a:cubicBezTo>
                  <a:cubicBezTo>
                    <a:pt x="98802" y="92259"/>
                    <a:pt x="96944" y="93062"/>
                    <a:pt x="95284" y="94178"/>
                  </a:cubicBezTo>
                  <a:cubicBezTo>
                    <a:pt x="93281" y="95455"/>
                    <a:pt x="91409" y="97068"/>
                    <a:pt x="89194" y="97839"/>
                  </a:cubicBezTo>
                  <a:cubicBezTo>
                    <a:pt x="85224" y="99302"/>
                    <a:pt x="81249" y="101090"/>
                    <a:pt x="77022" y="101090"/>
                  </a:cubicBezTo>
                  <a:cubicBezTo>
                    <a:pt x="76892" y="101090"/>
                    <a:pt x="76761" y="101088"/>
                    <a:pt x="76629" y="101085"/>
                  </a:cubicBezTo>
                  <a:cubicBezTo>
                    <a:pt x="74801" y="101492"/>
                    <a:pt x="72949" y="101592"/>
                    <a:pt x="71092" y="101592"/>
                  </a:cubicBezTo>
                  <a:cubicBezTo>
                    <a:pt x="69281" y="101592"/>
                    <a:pt x="67464" y="101496"/>
                    <a:pt x="65657" y="101496"/>
                  </a:cubicBezTo>
                  <a:cubicBezTo>
                    <a:pt x="65416" y="101496"/>
                    <a:pt x="65176" y="101498"/>
                    <a:pt x="64935" y="101502"/>
                  </a:cubicBezTo>
                  <a:cubicBezTo>
                    <a:pt x="58904" y="100884"/>
                    <a:pt x="52805" y="100256"/>
                    <a:pt x="47016" y="98080"/>
                  </a:cubicBezTo>
                  <a:cubicBezTo>
                    <a:pt x="45006" y="97299"/>
                    <a:pt x="42875" y="96964"/>
                    <a:pt x="40944" y="95930"/>
                  </a:cubicBezTo>
                  <a:cubicBezTo>
                    <a:pt x="38498" y="94881"/>
                    <a:pt x="36111" y="93674"/>
                    <a:pt x="33792" y="92316"/>
                  </a:cubicBezTo>
                  <a:cubicBezTo>
                    <a:pt x="33233" y="91984"/>
                    <a:pt x="32676" y="91660"/>
                    <a:pt x="32120" y="91353"/>
                  </a:cubicBezTo>
                  <a:cubicBezTo>
                    <a:pt x="31289" y="90860"/>
                    <a:pt x="30449" y="90387"/>
                    <a:pt x="29604" y="89941"/>
                  </a:cubicBezTo>
                  <a:cubicBezTo>
                    <a:pt x="27706" y="88409"/>
                    <a:pt x="25626" y="87207"/>
                    <a:pt x="23766" y="85618"/>
                  </a:cubicBezTo>
                  <a:cubicBezTo>
                    <a:pt x="21884" y="83541"/>
                    <a:pt x="19544" y="82115"/>
                    <a:pt x="17746" y="79927"/>
                  </a:cubicBezTo>
                  <a:cubicBezTo>
                    <a:pt x="15660" y="78208"/>
                    <a:pt x="14299" y="75643"/>
                    <a:pt x="12295" y="73818"/>
                  </a:cubicBezTo>
                  <a:cubicBezTo>
                    <a:pt x="9952" y="71530"/>
                    <a:pt x="7833" y="68955"/>
                    <a:pt x="5705" y="66418"/>
                  </a:cubicBezTo>
                  <a:cubicBezTo>
                    <a:pt x="3209" y="62622"/>
                    <a:pt x="1951" y="57863"/>
                    <a:pt x="1655" y="53163"/>
                  </a:cubicBezTo>
                  <a:cubicBezTo>
                    <a:pt x="1278" y="50664"/>
                    <a:pt x="1308" y="48083"/>
                    <a:pt x="1709" y="45595"/>
                  </a:cubicBezTo>
                  <a:cubicBezTo>
                    <a:pt x="2089" y="38539"/>
                    <a:pt x="2909" y="31531"/>
                    <a:pt x="3113" y="24451"/>
                  </a:cubicBezTo>
                  <a:cubicBezTo>
                    <a:pt x="3535" y="20683"/>
                    <a:pt x="3645" y="16763"/>
                    <a:pt x="5032" y="13248"/>
                  </a:cubicBezTo>
                  <a:cubicBezTo>
                    <a:pt x="6574" y="10280"/>
                    <a:pt x="9587" y="9079"/>
                    <a:pt x="12050" y="7370"/>
                  </a:cubicBezTo>
                  <a:cubicBezTo>
                    <a:pt x="13312" y="6619"/>
                    <a:pt x="14558" y="5833"/>
                    <a:pt x="15861" y="5178"/>
                  </a:cubicBezTo>
                  <a:cubicBezTo>
                    <a:pt x="20359" y="2741"/>
                    <a:pt x="25350" y="1899"/>
                    <a:pt x="30285" y="1894"/>
                  </a:cubicBezTo>
                  <a:cubicBezTo>
                    <a:pt x="35559" y="1849"/>
                    <a:pt x="40826" y="1465"/>
                    <a:pt x="46101" y="1465"/>
                  </a:cubicBezTo>
                  <a:cubicBezTo>
                    <a:pt x="46529" y="1465"/>
                    <a:pt x="46957" y="1468"/>
                    <a:pt x="47385" y="1473"/>
                  </a:cubicBezTo>
                  <a:cubicBezTo>
                    <a:pt x="47941" y="1327"/>
                    <a:pt x="48500" y="1280"/>
                    <a:pt x="49060" y="1280"/>
                  </a:cubicBezTo>
                  <a:cubicBezTo>
                    <a:pt x="50036" y="1280"/>
                    <a:pt x="51014" y="1421"/>
                    <a:pt x="51987" y="1421"/>
                  </a:cubicBezTo>
                  <a:cubicBezTo>
                    <a:pt x="52672" y="1421"/>
                    <a:pt x="53355" y="1351"/>
                    <a:pt x="54030" y="1113"/>
                  </a:cubicBezTo>
                  <a:cubicBezTo>
                    <a:pt x="55137" y="1011"/>
                    <a:pt x="56243" y="966"/>
                    <a:pt x="57349" y="966"/>
                  </a:cubicBezTo>
                  <a:close/>
                  <a:moveTo>
                    <a:pt x="55477" y="0"/>
                  </a:moveTo>
                  <a:cubicBezTo>
                    <a:pt x="54217" y="0"/>
                    <a:pt x="52960" y="55"/>
                    <a:pt x="51711" y="256"/>
                  </a:cubicBezTo>
                  <a:cubicBezTo>
                    <a:pt x="51112" y="149"/>
                    <a:pt x="50509" y="97"/>
                    <a:pt x="49908" y="97"/>
                  </a:cubicBezTo>
                  <a:cubicBezTo>
                    <a:pt x="49079" y="97"/>
                    <a:pt x="48252" y="197"/>
                    <a:pt x="47439" y="391"/>
                  </a:cubicBezTo>
                  <a:cubicBezTo>
                    <a:pt x="41988" y="620"/>
                    <a:pt x="36531" y="529"/>
                    <a:pt x="31075" y="591"/>
                  </a:cubicBezTo>
                  <a:cubicBezTo>
                    <a:pt x="29972" y="648"/>
                    <a:pt x="28902" y="999"/>
                    <a:pt x="27799" y="1004"/>
                  </a:cubicBezTo>
                  <a:cubicBezTo>
                    <a:pt x="27712" y="1002"/>
                    <a:pt x="27624" y="1002"/>
                    <a:pt x="27537" y="1002"/>
                  </a:cubicBezTo>
                  <a:cubicBezTo>
                    <a:pt x="22551" y="1002"/>
                    <a:pt x="17708" y="2882"/>
                    <a:pt x="13299" y="5451"/>
                  </a:cubicBezTo>
                  <a:cubicBezTo>
                    <a:pt x="11765" y="6409"/>
                    <a:pt x="10240" y="7390"/>
                    <a:pt x="8702" y="8323"/>
                  </a:cubicBezTo>
                  <a:cubicBezTo>
                    <a:pt x="6650" y="9696"/>
                    <a:pt x="4414" y="11368"/>
                    <a:pt x="3721" y="14130"/>
                  </a:cubicBezTo>
                  <a:cubicBezTo>
                    <a:pt x="2081" y="20616"/>
                    <a:pt x="2111" y="27432"/>
                    <a:pt x="1692" y="34106"/>
                  </a:cubicBezTo>
                  <a:cubicBezTo>
                    <a:pt x="1379" y="37438"/>
                    <a:pt x="1069" y="40774"/>
                    <a:pt x="948" y="44120"/>
                  </a:cubicBezTo>
                  <a:cubicBezTo>
                    <a:pt x="0" y="51248"/>
                    <a:pt x="785" y="58840"/>
                    <a:pt x="3862" y="65198"/>
                  </a:cubicBezTo>
                  <a:cubicBezTo>
                    <a:pt x="4828" y="67231"/>
                    <a:pt x="6453" y="68658"/>
                    <a:pt x="7786" y="70343"/>
                  </a:cubicBezTo>
                  <a:cubicBezTo>
                    <a:pt x="10035" y="73177"/>
                    <a:pt x="12769" y="75446"/>
                    <a:pt x="14908" y="78400"/>
                  </a:cubicBezTo>
                  <a:cubicBezTo>
                    <a:pt x="17086" y="80698"/>
                    <a:pt x="19259" y="83029"/>
                    <a:pt x="21731" y="84925"/>
                  </a:cubicBezTo>
                  <a:cubicBezTo>
                    <a:pt x="23825" y="87308"/>
                    <a:pt x="26508" y="88773"/>
                    <a:pt x="28940" y="90621"/>
                  </a:cubicBezTo>
                  <a:cubicBezTo>
                    <a:pt x="32937" y="93106"/>
                    <a:pt x="37061" y="95312"/>
                    <a:pt x="41320" y="97132"/>
                  </a:cubicBezTo>
                  <a:cubicBezTo>
                    <a:pt x="43298" y="98007"/>
                    <a:pt x="45395" y="98423"/>
                    <a:pt x="47398" y="99214"/>
                  </a:cubicBezTo>
                  <a:cubicBezTo>
                    <a:pt x="52517" y="101201"/>
                    <a:pt x="57931" y="101751"/>
                    <a:pt x="63255" y="102502"/>
                  </a:cubicBezTo>
                  <a:cubicBezTo>
                    <a:pt x="63612" y="102501"/>
                    <a:pt x="63968" y="102501"/>
                    <a:pt x="64325" y="102501"/>
                  </a:cubicBezTo>
                  <a:cubicBezTo>
                    <a:pt x="67178" y="102501"/>
                    <a:pt x="70027" y="102521"/>
                    <a:pt x="72881" y="102593"/>
                  </a:cubicBezTo>
                  <a:cubicBezTo>
                    <a:pt x="73037" y="102602"/>
                    <a:pt x="73193" y="102606"/>
                    <a:pt x="73348" y="102606"/>
                  </a:cubicBezTo>
                  <a:cubicBezTo>
                    <a:pt x="75209" y="102606"/>
                    <a:pt x="77021" y="101989"/>
                    <a:pt x="78881" y="101989"/>
                  </a:cubicBezTo>
                  <a:cubicBezTo>
                    <a:pt x="79107" y="101989"/>
                    <a:pt x="79333" y="101998"/>
                    <a:pt x="79560" y="102019"/>
                  </a:cubicBezTo>
                  <a:cubicBezTo>
                    <a:pt x="82878" y="101689"/>
                    <a:pt x="85997" y="100186"/>
                    <a:pt x="89160" y="99085"/>
                  </a:cubicBezTo>
                  <a:cubicBezTo>
                    <a:pt x="91677" y="98251"/>
                    <a:pt x="93808" y="96460"/>
                    <a:pt x="96040" y="94962"/>
                  </a:cubicBezTo>
                  <a:cubicBezTo>
                    <a:pt x="97762" y="93986"/>
                    <a:pt x="99464" y="92909"/>
                    <a:pt x="100922" y="91459"/>
                  </a:cubicBezTo>
                  <a:cubicBezTo>
                    <a:pt x="103066" y="89281"/>
                    <a:pt x="105470" y="87399"/>
                    <a:pt x="107242" y="84771"/>
                  </a:cubicBezTo>
                  <a:cubicBezTo>
                    <a:pt x="110089" y="81090"/>
                    <a:pt x="112508" y="76967"/>
                    <a:pt x="114382" y="72535"/>
                  </a:cubicBezTo>
                  <a:cubicBezTo>
                    <a:pt x="114577" y="72081"/>
                    <a:pt x="114782" y="71631"/>
                    <a:pt x="114996" y="71177"/>
                  </a:cubicBezTo>
                  <a:cubicBezTo>
                    <a:pt x="115196" y="70673"/>
                    <a:pt x="115417" y="70170"/>
                    <a:pt x="115631" y="69668"/>
                  </a:cubicBezTo>
                  <a:cubicBezTo>
                    <a:pt x="115836" y="69217"/>
                    <a:pt x="116048" y="68768"/>
                    <a:pt x="116262" y="68318"/>
                  </a:cubicBezTo>
                  <a:cubicBezTo>
                    <a:pt x="116705" y="67218"/>
                    <a:pt x="117127" y="66107"/>
                    <a:pt x="117511" y="64972"/>
                  </a:cubicBezTo>
                  <a:cubicBezTo>
                    <a:pt x="117767" y="64144"/>
                    <a:pt x="118038" y="63321"/>
                    <a:pt x="118351" y="62521"/>
                  </a:cubicBezTo>
                  <a:cubicBezTo>
                    <a:pt x="120061" y="56404"/>
                    <a:pt x="120379" y="49960"/>
                    <a:pt x="121327" y="43664"/>
                  </a:cubicBezTo>
                  <a:cubicBezTo>
                    <a:pt x="121391" y="41089"/>
                    <a:pt x="121775" y="38544"/>
                    <a:pt x="122167" y="36015"/>
                  </a:cubicBezTo>
                  <a:cubicBezTo>
                    <a:pt x="122280" y="33611"/>
                    <a:pt x="122172" y="31199"/>
                    <a:pt x="122223" y="28797"/>
                  </a:cubicBezTo>
                  <a:cubicBezTo>
                    <a:pt x="122339" y="26227"/>
                    <a:pt x="121495" y="23789"/>
                    <a:pt x="120864" y="21372"/>
                  </a:cubicBezTo>
                  <a:cubicBezTo>
                    <a:pt x="120755" y="21118"/>
                    <a:pt x="120541" y="20621"/>
                    <a:pt x="120433" y="20372"/>
                  </a:cubicBezTo>
                  <a:cubicBezTo>
                    <a:pt x="119652" y="18700"/>
                    <a:pt x="118844" y="17054"/>
                    <a:pt x="117942" y="15470"/>
                  </a:cubicBezTo>
                  <a:cubicBezTo>
                    <a:pt x="116750" y="13354"/>
                    <a:pt x="115814" y="10994"/>
                    <a:pt x="114180" y="9255"/>
                  </a:cubicBezTo>
                  <a:cubicBezTo>
                    <a:pt x="113043" y="7968"/>
                    <a:pt x="111643" y="7053"/>
                    <a:pt x="110276" y="6139"/>
                  </a:cubicBezTo>
                  <a:cubicBezTo>
                    <a:pt x="109453" y="5628"/>
                    <a:pt x="108618" y="5140"/>
                    <a:pt x="107769" y="4704"/>
                  </a:cubicBezTo>
                  <a:cubicBezTo>
                    <a:pt x="105896" y="3953"/>
                    <a:pt x="104053" y="3086"/>
                    <a:pt x="102118" y="2593"/>
                  </a:cubicBezTo>
                  <a:cubicBezTo>
                    <a:pt x="100175" y="2074"/>
                    <a:pt x="98207" y="1932"/>
                    <a:pt x="96231" y="1932"/>
                  </a:cubicBezTo>
                  <a:cubicBezTo>
                    <a:pt x="93841" y="1932"/>
                    <a:pt x="91439" y="2140"/>
                    <a:pt x="89053" y="2140"/>
                  </a:cubicBezTo>
                  <a:cubicBezTo>
                    <a:pt x="88681" y="2140"/>
                    <a:pt x="88310" y="2135"/>
                    <a:pt x="87940" y="2123"/>
                  </a:cubicBezTo>
                  <a:cubicBezTo>
                    <a:pt x="86764" y="2280"/>
                    <a:pt x="85582" y="2398"/>
                    <a:pt x="84403" y="2398"/>
                  </a:cubicBezTo>
                  <a:cubicBezTo>
                    <a:pt x="83343" y="2398"/>
                    <a:pt x="82287" y="2303"/>
                    <a:pt x="81240" y="2056"/>
                  </a:cubicBezTo>
                  <a:cubicBezTo>
                    <a:pt x="81108" y="2058"/>
                    <a:pt x="80975" y="2059"/>
                    <a:pt x="80843" y="2059"/>
                  </a:cubicBezTo>
                  <a:cubicBezTo>
                    <a:pt x="77627" y="2059"/>
                    <a:pt x="74451" y="1502"/>
                    <a:pt x="71268" y="1056"/>
                  </a:cubicBezTo>
                  <a:cubicBezTo>
                    <a:pt x="71242" y="1056"/>
                    <a:pt x="71216" y="1056"/>
                    <a:pt x="71190" y="1056"/>
                  </a:cubicBezTo>
                  <a:cubicBezTo>
                    <a:pt x="67693" y="1056"/>
                    <a:pt x="64236" y="383"/>
                    <a:pt x="60764" y="64"/>
                  </a:cubicBezTo>
                  <a:cubicBezTo>
                    <a:pt x="60472" y="71"/>
                    <a:pt x="60179" y="74"/>
                    <a:pt x="59887" y="74"/>
                  </a:cubicBezTo>
                  <a:cubicBezTo>
                    <a:pt x="58418" y="74"/>
                    <a:pt x="56945" y="0"/>
                    <a:pt x="554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3" name="Google Shape;343;p33">
              <a:extLst>
                <a:ext uri="{FF2B5EF4-FFF2-40B4-BE49-F238E27FC236}">
                  <a16:creationId xmlns:a16="http://schemas.microsoft.com/office/drawing/2014/main" id="{2BFC43CA-CA37-DEFA-1190-995A2DB5181A}"/>
                </a:ext>
              </a:extLst>
            </p:cNvPr>
            <p:cNvSpPr/>
            <p:nvPr/>
          </p:nvSpPr>
          <p:spPr>
            <a:xfrm>
              <a:off x="4323525" y="1653075"/>
              <a:ext cx="2825175" cy="2286575"/>
            </a:xfrm>
            <a:custGeom>
              <a:avLst/>
              <a:gdLst/>
              <a:ahLst/>
              <a:cxnLst/>
              <a:rect l="l" t="t" r="r" b="b"/>
              <a:pathLst>
                <a:path w="113007" h="91463" extrusionOk="0">
                  <a:moveTo>
                    <a:pt x="50435" y="1000"/>
                  </a:moveTo>
                  <a:cubicBezTo>
                    <a:pt x="52161" y="1000"/>
                    <a:pt x="53887" y="1013"/>
                    <a:pt x="55612" y="1014"/>
                  </a:cubicBezTo>
                  <a:cubicBezTo>
                    <a:pt x="58734" y="1420"/>
                    <a:pt x="61875" y="1456"/>
                    <a:pt x="65019" y="1456"/>
                  </a:cubicBezTo>
                  <a:cubicBezTo>
                    <a:pt x="65689" y="1456"/>
                    <a:pt x="66358" y="1454"/>
                    <a:pt x="67028" y="1454"/>
                  </a:cubicBezTo>
                  <a:cubicBezTo>
                    <a:pt x="70217" y="1454"/>
                    <a:pt x="73405" y="1491"/>
                    <a:pt x="76576" y="1913"/>
                  </a:cubicBezTo>
                  <a:cubicBezTo>
                    <a:pt x="77121" y="1933"/>
                    <a:pt x="77667" y="1940"/>
                    <a:pt x="78214" y="1940"/>
                  </a:cubicBezTo>
                  <a:cubicBezTo>
                    <a:pt x="80087" y="1940"/>
                    <a:pt x="81967" y="1851"/>
                    <a:pt x="83842" y="1851"/>
                  </a:cubicBezTo>
                  <a:cubicBezTo>
                    <a:pt x="85855" y="1851"/>
                    <a:pt x="87863" y="1954"/>
                    <a:pt x="89851" y="2378"/>
                  </a:cubicBezTo>
                  <a:cubicBezTo>
                    <a:pt x="93211" y="2635"/>
                    <a:pt x="96471" y="3642"/>
                    <a:pt x="99749" y="4465"/>
                  </a:cubicBezTo>
                  <a:cubicBezTo>
                    <a:pt x="99969" y="4585"/>
                    <a:pt x="100409" y="4824"/>
                    <a:pt x="100631" y="4943"/>
                  </a:cubicBezTo>
                  <a:cubicBezTo>
                    <a:pt x="102669" y="6371"/>
                    <a:pt x="104575" y="8126"/>
                    <a:pt x="106022" y="10325"/>
                  </a:cubicBezTo>
                  <a:cubicBezTo>
                    <a:pt x="107339" y="12856"/>
                    <a:pt x="108822" y="15289"/>
                    <a:pt x="109896" y="17979"/>
                  </a:cubicBezTo>
                  <a:cubicBezTo>
                    <a:pt x="110837" y="20980"/>
                    <a:pt x="111003" y="24182"/>
                    <a:pt x="111576" y="27284"/>
                  </a:cubicBezTo>
                  <a:cubicBezTo>
                    <a:pt x="111657" y="30688"/>
                    <a:pt x="112424" y="34087"/>
                    <a:pt x="111748" y="37475"/>
                  </a:cubicBezTo>
                  <a:cubicBezTo>
                    <a:pt x="111668" y="41779"/>
                    <a:pt x="111367" y="46116"/>
                    <a:pt x="110290" y="50262"/>
                  </a:cubicBezTo>
                  <a:cubicBezTo>
                    <a:pt x="108091" y="57371"/>
                    <a:pt x="103678" y="63101"/>
                    <a:pt x="100459" y="69578"/>
                  </a:cubicBezTo>
                  <a:cubicBezTo>
                    <a:pt x="98202" y="73733"/>
                    <a:pt x="95656" y="77720"/>
                    <a:pt x="92525" y="81077"/>
                  </a:cubicBezTo>
                  <a:cubicBezTo>
                    <a:pt x="90995" y="83159"/>
                    <a:pt x="88839" y="84364"/>
                    <a:pt x="86795" y="85647"/>
                  </a:cubicBezTo>
                  <a:cubicBezTo>
                    <a:pt x="84405" y="86820"/>
                    <a:pt x="81875" y="87553"/>
                    <a:pt x="79434" y="88554"/>
                  </a:cubicBezTo>
                  <a:cubicBezTo>
                    <a:pt x="76588" y="89768"/>
                    <a:pt x="73552" y="90095"/>
                    <a:pt x="70530" y="90095"/>
                  </a:cubicBezTo>
                  <a:cubicBezTo>
                    <a:pt x="69737" y="90095"/>
                    <a:pt x="68945" y="90072"/>
                    <a:pt x="68157" y="90037"/>
                  </a:cubicBezTo>
                  <a:cubicBezTo>
                    <a:pt x="63707" y="89372"/>
                    <a:pt x="59268" y="88606"/>
                    <a:pt x="54825" y="87859"/>
                  </a:cubicBezTo>
                  <a:cubicBezTo>
                    <a:pt x="53425" y="87519"/>
                    <a:pt x="51987" y="87763"/>
                    <a:pt x="50578" y="87586"/>
                  </a:cubicBezTo>
                  <a:cubicBezTo>
                    <a:pt x="45328" y="86543"/>
                    <a:pt x="39933" y="86016"/>
                    <a:pt x="34942" y="83718"/>
                  </a:cubicBezTo>
                  <a:cubicBezTo>
                    <a:pt x="34375" y="83378"/>
                    <a:pt x="33806" y="83058"/>
                    <a:pt x="33237" y="82747"/>
                  </a:cubicBezTo>
                  <a:cubicBezTo>
                    <a:pt x="32413" y="82243"/>
                    <a:pt x="31582" y="81752"/>
                    <a:pt x="30745" y="81296"/>
                  </a:cubicBezTo>
                  <a:cubicBezTo>
                    <a:pt x="24769" y="77788"/>
                    <a:pt x="18997" y="73800"/>
                    <a:pt x="13651" y="69142"/>
                  </a:cubicBezTo>
                  <a:cubicBezTo>
                    <a:pt x="12451" y="68137"/>
                    <a:pt x="11081" y="67405"/>
                    <a:pt x="9981" y="66250"/>
                  </a:cubicBezTo>
                  <a:cubicBezTo>
                    <a:pt x="6897" y="62584"/>
                    <a:pt x="4440" y="58313"/>
                    <a:pt x="2208" y="53930"/>
                  </a:cubicBezTo>
                  <a:cubicBezTo>
                    <a:pt x="1233" y="50918"/>
                    <a:pt x="996" y="47595"/>
                    <a:pt x="1555" y="44446"/>
                  </a:cubicBezTo>
                  <a:cubicBezTo>
                    <a:pt x="2241" y="39074"/>
                    <a:pt x="3026" y="33718"/>
                    <a:pt x="3398" y="28314"/>
                  </a:cubicBezTo>
                  <a:cubicBezTo>
                    <a:pt x="3290" y="23512"/>
                    <a:pt x="3415" y="18615"/>
                    <a:pt x="4691" y="14006"/>
                  </a:cubicBezTo>
                  <a:cubicBezTo>
                    <a:pt x="6751" y="9252"/>
                    <a:pt x="10993" y="6594"/>
                    <a:pt x="14885" y="4130"/>
                  </a:cubicBezTo>
                  <a:cubicBezTo>
                    <a:pt x="18236" y="1900"/>
                    <a:pt x="22177" y="1640"/>
                    <a:pt x="25936" y="1119"/>
                  </a:cubicBezTo>
                  <a:cubicBezTo>
                    <a:pt x="27894" y="1076"/>
                    <a:pt x="29854" y="1034"/>
                    <a:pt x="31813" y="1034"/>
                  </a:cubicBezTo>
                  <a:cubicBezTo>
                    <a:pt x="34461" y="1034"/>
                    <a:pt x="37109" y="1110"/>
                    <a:pt x="39753" y="1363"/>
                  </a:cubicBezTo>
                  <a:cubicBezTo>
                    <a:pt x="43307" y="1053"/>
                    <a:pt x="46871" y="1000"/>
                    <a:pt x="50435" y="1000"/>
                  </a:cubicBezTo>
                  <a:close/>
                  <a:moveTo>
                    <a:pt x="52814" y="1"/>
                  </a:moveTo>
                  <a:cubicBezTo>
                    <a:pt x="48430" y="1"/>
                    <a:pt x="44045" y="142"/>
                    <a:pt x="39660" y="142"/>
                  </a:cubicBezTo>
                  <a:cubicBezTo>
                    <a:pt x="38147" y="142"/>
                    <a:pt x="36634" y="125"/>
                    <a:pt x="35122" y="80"/>
                  </a:cubicBezTo>
                  <a:cubicBezTo>
                    <a:pt x="35086" y="80"/>
                    <a:pt x="35049" y="80"/>
                    <a:pt x="35013" y="80"/>
                  </a:cubicBezTo>
                  <a:cubicBezTo>
                    <a:pt x="33409" y="80"/>
                    <a:pt x="31794" y="52"/>
                    <a:pt x="30179" y="52"/>
                  </a:cubicBezTo>
                  <a:cubicBezTo>
                    <a:pt x="25636" y="52"/>
                    <a:pt x="21087" y="276"/>
                    <a:pt x="16757" y="1985"/>
                  </a:cubicBezTo>
                  <a:cubicBezTo>
                    <a:pt x="13752" y="3455"/>
                    <a:pt x="10959" y="5441"/>
                    <a:pt x="8306" y="7604"/>
                  </a:cubicBezTo>
                  <a:cubicBezTo>
                    <a:pt x="6509" y="9066"/>
                    <a:pt x="5100" y="11086"/>
                    <a:pt x="4017" y="13269"/>
                  </a:cubicBezTo>
                  <a:cubicBezTo>
                    <a:pt x="3076" y="15590"/>
                    <a:pt x="3051" y="18203"/>
                    <a:pt x="2650" y="20684"/>
                  </a:cubicBezTo>
                  <a:cubicBezTo>
                    <a:pt x="2317" y="24163"/>
                    <a:pt x="2926" y="27720"/>
                    <a:pt x="2233" y="31166"/>
                  </a:cubicBezTo>
                  <a:cubicBezTo>
                    <a:pt x="1937" y="37763"/>
                    <a:pt x="1" y="44207"/>
                    <a:pt x="528" y="50851"/>
                  </a:cubicBezTo>
                  <a:cubicBezTo>
                    <a:pt x="950" y="54590"/>
                    <a:pt x="3118" y="57552"/>
                    <a:pt x="4820" y="60636"/>
                  </a:cubicBezTo>
                  <a:cubicBezTo>
                    <a:pt x="6810" y="63718"/>
                    <a:pt x="8758" y="67083"/>
                    <a:pt x="11754" y="68989"/>
                  </a:cubicBezTo>
                  <a:cubicBezTo>
                    <a:pt x="13484" y="70123"/>
                    <a:pt x="14902" y="71770"/>
                    <a:pt x="16615" y="72933"/>
                  </a:cubicBezTo>
                  <a:cubicBezTo>
                    <a:pt x="18738" y="74340"/>
                    <a:pt x="20598" y="76212"/>
                    <a:pt x="22802" y="77471"/>
                  </a:cubicBezTo>
                  <a:cubicBezTo>
                    <a:pt x="25217" y="78936"/>
                    <a:pt x="27475" y="80732"/>
                    <a:pt x="29969" y="82043"/>
                  </a:cubicBezTo>
                  <a:cubicBezTo>
                    <a:pt x="31474" y="82924"/>
                    <a:pt x="32962" y="83843"/>
                    <a:pt x="34496" y="84671"/>
                  </a:cubicBezTo>
                  <a:cubicBezTo>
                    <a:pt x="38783" y="86802"/>
                    <a:pt x="43470" y="87443"/>
                    <a:pt x="48047" y="88285"/>
                  </a:cubicBezTo>
                  <a:cubicBezTo>
                    <a:pt x="49913" y="88864"/>
                    <a:pt x="51883" y="88430"/>
                    <a:pt x="53772" y="88921"/>
                  </a:cubicBezTo>
                  <a:cubicBezTo>
                    <a:pt x="58695" y="89487"/>
                    <a:pt x="63548" y="90731"/>
                    <a:pt x="68489" y="91177"/>
                  </a:cubicBezTo>
                  <a:cubicBezTo>
                    <a:pt x="69122" y="91386"/>
                    <a:pt x="69759" y="91462"/>
                    <a:pt x="70398" y="91462"/>
                  </a:cubicBezTo>
                  <a:cubicBezTo>
                    <a:pt x="71598" y="91462"/>
                    <a:pt x="72803" y="91194"/>
                    <a:pt x="73997" y="91037"/>
                  </a:cubicBezTo>
                  <a:cubicBezTo>
                    <a:pt x="74022" y="91037"/>
                    <a:pt x="74047" y="91038"/>
                    <a:pt x="74072" y="91038"/>
                  </a:cubicBezTo>
                  <a:cubicBezTo>
                    <a:pt x="77124" y="91038"/>
                    <a:pt x="79936" y="89518"/>
                    <a:pt x="82804" y="88529"/>
                  </a:cubicBezTo>
                  <a:cubicBezTo>
                    <a:pt x="86026" y="87490"/>
                    <a:pt x="89157" y="85906"/>
                    <a:pt x="91798" y="83523"/>
                  </a:cubicBezTo>
                  <a:cubicBezTo>
                    <a:pt x="92823" y="82646"/>
                    <a:pt x="93503" y="81377"/>
                    <a:pt x="94439" y="80392"/>
                  </a:cubicBezTo>
                  <a:cubicBezTo>
                    <a:pt x="97274" y="77313"/>
                    <a:pt x="99439" y="73546"/>
                    <a:pt x="101488" y="69768"/>
                  </a:cubicBezTo>
                  <a:cubicBezTo>
                    <a:pt x="103836" y="64786"/>
                    <a:pt x="107122" y="60449"/>
                    <a:pt x="109258" y="55332"/>
                  </a:cubicBezTo>
                  <a:cubicBezTo>
                    <a:pt x="109696" y="54384"/>
                    <a:pt x="110118" y="53426"/>
                    <a:pt x="110524" y="52455"/>
                  </a:cubicBezTo>
                  <a:cubicBezTo>
                    <a:pt x="111736" y="49205"/>
                    <a:pt x="112108" y="45661"/>
                    <a:pt x="112471" y="42192"/>
                  </a:cubicBezTo>
                  <a:cubicBezTo>
                    <a:pt x="112291" y="39290"/>
                    <a:pt x="113007" y="36462"/>
                    <a:pt x="112906" y="33570"/>
                  </a:cubicBezTo>
                  <a:cubicBezTo>
                    <a:pt x="112956" y="31301"/>
                    <a:pt x="112429" y="29094"/>
                    <a:pt x="112409" y="26830"/>
                  </a:cubicBezTo>
                  <a:cubicBezTo>
                    <a:pt x="111773" y="23377"/>
                    <a:pt x="111657" y="19755"/>
                    <a:pt x="110307" y="16518"/>
                  </a:cubicBezTo>
                  <a:cubicBezTo>
                    <a:pt x="110194" y="16284"/>
                    <a:pt x="109977" y="15814"/>
                    <a:pt x="109867" y="15580"/>
                  </a:cubicBezTo>
                  <a:cubicBezTo>
                    <a:pt x="109081" y="14048"/>
                    <a:pt x="108263" y="12545"/>
                    <a:pt x="107455" y="11037"/>
                  </a:cubicBezTo>
                  <a:cubicBezTo>
                    <a:pt x="106144" y="8347"/>
                    <a:pt x="104024" y="6327"/>
                    <a:pt x="101843" y="4608"/>
                  </a:cubicBezTo>
                  <a:cubicBezTo>
                    <a:pt x="100208" y="3245"/>
                    <a:pt x="98123" y="3128"/>
                    <a:pt x="96234" y="2554"/>
                  </a:cubicBezTo>
                  <a:cubicBezTo>
                    <a:pt x="92362" y="1617"/>
                    <a:pt x="88421" y="1018"/>
                    <a:pt x="84467" y="898"/>
                  </a:cubicBezTo>
                  <a:cubicBezTo>
                    <a:pt x="83951" y="832"/>
                    <a:pt x="83433" y="807"/>
                    <a:pt x="82916" y="807"/>
                  </a:cubicBezTo>
                  <a:cubicBezTo>
                    <a:pt x="81376" y="807"/>
                    <a:pt x="79834" y="1026"/>
                    <a:pt x="78296" y="1026"/>
                  </a:cubicBezTo>
                  <a:cubicBezTo>
                    <a:pt x="77552" y="1026"/>
                    <a:pt x="76808" y="975"/>
                    <a:pt x="76066" y="822"/>
                  </a:cubicBezTo>
                  <a:cubicBezTo>
                    <a:pt x="74177" y="415"/>
                    <a:pt x="72246" y="669"/>
                    <a:pt x="70349" y="420"/>
                  </a:cubicBezTo>
                  <a:cubicBezTo>
                    <a:pt x="68237" y="130"/>
                    <a:pt x="66115" y="70"/>
                    <a:pt x="63990" y="70"/>
                  </a:cubicBezTo>
                  <a:cubicBezTo>
                    <a:pt x="62493" y="70"/>
                    <a:pt x="60996" y="99"/>
                    <a:pt x="59500" y="99"/>
                  </a:cubicBezTo>
                  <a:cubicBezTo>
                    <a:pt x="59056" y="99"/>
                    <a:pt x="58612" y="97"/>
                    <a:pt x="58169" y="90"/>
                  </a:cubicBezTo>
                  <a:cubicBezTo>
                    <a:pt x="56384" y="24"/>
                    <a:pt x="54599" y="1"/>
                    <a:pt x="528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31960594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>
          <a:extLst>
            <a:ext uri="{FF2B5EF4-FFF2-40B4-BE49-F238E27FC236}">
              <a16:creationId xmlns:a16="http://schemas.microsoft.com/office/drawing/2014/main" id="{91A54348-94C3-AF84-4B99-9273E43A9C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0" name="Google Shape;340;p33">
            <a:extLst>
              <a:ext uri="{FF2B5EF4-FFF2-40B4-BE49-F238E27FC236}">
                <a16:creationId xmlns:a16="http://schemas.microsoft.com/office/drawing/2014/main" id="{84C02302-B619-21A6-3BE9-FA9C2CEA4E2C}"/>
              </a:ext>
            </a:extLst>
          </p:cNvPr>
          <p:cNvGrpSpPr/>
          <p:nvPr/>
        </p:nvGrpSpPr>
        <p:grpSpPr>
          <a:xfrm rot="10800000">
            <a:off x="-1814015" y="4348679"/>
            <a:ext cx="4042995" cy="3502048"/>
            <a:chOff x="4093425" y="1414550"/>
            <a:chExt cx="3303100" cy="2861150"/>
          </a:xfrm>
        </p:grpSpPr>
        <p:sp>
          <p:nvSpPr>
            <p:cNvPr id="341" name="Google Shape;341;p33">
              <a:extLst>
                <a:ext uri="{FF2B5EF4-FFF2-40B4-BE49-F238E27FC236}">
                  <a16:creationId xmlns:a16="http://schemas.microsoft.com/office/drawing/2014/main" id="{CD9768FE-D28A-4ECC-C805-9D7D7570908A}"/>
                </a:ext>
              </a:extLst>
            </p:cNvPr>
            <p:cNvSpPr/>
            <p:nvPr/>
          </p:nvSpPr>
          <p:spPr>
            <a:xfrm>
              <a:off x="4093425" y="1414550"/>
              <a:ext cx="3303100" cy="2861150"/>
            </a:xfrm>
            <a:custGeom>
              <a:avLst/>
              <a:gdLst/>
              <a:ahLst/>
              <a:cxnLst/>
              <a:rect l="l" t="t" r="r" b="b"/>
              <a:pathLst>
                <a:path w="132124" h="114446" extrusionOk="0">
                  <a:moveTo>
                    <a:pt x="62900" y="1021"/>
                  </a:moveTo>
                  <a:cubicBezTo>
                    <a:pt x="64401" y="1021"/>
                    <a:pt x="65905" y="1167"/>
                    <a:pt x="67398" y="1334"/>
                  </a:cubicBezTo>
                  <a:cubicBezTo>
                    <a:pt x="68369" y="1442"/>
                    <a:pt x="69344" y="1451"/>
                    <a:pt x="70321" y="1451"/>
                  </a:cubicBezTo>
                  <a:cubicBezTo>
                    <a:pt x="70509" y="1451"/>
                    <a:pt x="70698" y="1450"/>
                    <a:pt x="70887" y="1450"/>
                  </a:cubicBezTo>
                  <a:cubicBezTo>
                    <a:pt x="72199" y="1450"/>
                    <a:pt x="73510" y="1466"/>
                    <a:pt x="74810" y="1718"/>
                  </a:cubicBezTo>
                  <a:cubicBezTo>
                    <a:pt x="75990" y="1919"/>
                    <a:pt x="77178" y="1942"/>
                    <a:pt x="78369" y="1942"/>
                  </a:cubicBezTo>
                  <a:cubicBezTo>
                    <a:pt x="78717" y="1942"/>
                    <a:pt x="79064" y="1940"/>
                    <a:pt x="79412" y="1940"/>
                  </a:cubicBezTo>
                  <a:cubicBezTo>
                    <a:pt x="80256" y="1940"/>
                    <a:pt x="81099" y="1951"/>
                    <a:pt x="81940" y="2029"/>
                  </a:cubicBezTo>
                  <a:cubicBezTo>
                    <a:pt x="83576" y="2266"/>
                    <a:pt x="85220" y="2319"/>
                    <a:pt x="86867" y="2319"/>
                  </a:cubicBezTo>
                  <a:cubicBezTo>
                    <a:pt x="88185" y="2319"/>
                    <a:pt x="89505" y="2285"/>
                    <a:pt x="90823" y="2285"/>
                  </a:cubicBezTo>
                  <a:cubicBezTo>
                    <a:pt x="92704" y="2285"/>
                    <a:pt x="94582" y="2354"/>
                    <a:pt x="96447" y="2689"/>
                  </a:cubicBezTo>
                  <a:cubicBezTo>
                    <a:pt x="101884" y="3532"/>
                    <a:pt x="107281" y="4704"/>
                    <a:pt x="112634" y="6069"/>
                  </a:cubicBezTo>
                  <a:cubicBezTo>
                    <a:pt x="114378" y="6482"/>
                    <a:pt x="116075" y="7108"/>
                    <a:pt x="117760" y="7778"/>
                  </a:cubicBezTo>
                  <a:cubicBezTo>
                    <a:pt x="121487" y="9491"/>
                    <a:pt x="124355" y="13188"/>
                    <a:pt x="125768" y="17452"/>
                  </a:cubicBezTo>
                  <a:cubicBezTo>
                    <a:pt x="127138" y="21613"/>
                    <a:pt x="128011" y="25964"/>
                    <a:pt x="129291" y="30158"/>
                  </a:cubicBezTo>
                  <a:cubicBezTo>
                    <a:pt x="130678" y="34676"/>
                    <a:pt x="131151" y="39554"/>
                    <a:pt x="130516" y="44293"/>
                  </a:cubicBezTo>
                  <a:cubicBezTo>
                    <a:pt x="130750" y="49928"/>
                    <a:pt x="129245" y="55352"/>
                    <a:pt x="128333" y="60833"/>
                  </a:cubicBezTo>
                  <a:cubicBezTo>
                    <a:pt x="128062" y="62412"/>
                    <a:pt x="127589" y="63934"/>
                    <a:pt x="127025" y="65408"/>
                  </a:cubicBezTo>
                  <a:cubicBezTo>
                    <a:pt x="124764" y="70793"/>
                    <a:pt x="122315" y="76126"/>
                    <a:pt x="119068" y="80833"/>
                  </a:cubicBezTo>
                  <a:cubicBezTo>
                    <a:pt x="116982" y="83805"/>
                    <a:pt x="115285" y="87103"/>
                    <a:pt x="113809" y="90512"/>
                  </a:cubicBezTo>
                  <a:cubicBezTo>
                    <a:pt x="112095" y="94697"/>
                    <a:pt x="109161" y="97999"/>
                    <a:pt x="106236" y="101087"/>
                  </a:cubicBezTo>
                  <a:cubicBezTo>
                    <a:pt x="101337" y="105994"/>
                    <a:pt x="94373" y="105615"/>
                    <a:pt x="88736" y="108736"/>
                  </a:cubicBezTo>
                  <a:cubicBezTo>
                    <a:pt x="84283" y="110719"/>
                    <a:pt x="79590" y="111853"/>
                    <a:pt x="74921" y="112915"/>
                  </a:cubicBezTo>
                  <a:cubicBezTo>
                    <a:pt x="73303" y="113056"/>
                    <a:pt x="71702" y="113443"/>
                    <a:pt x="70082" y="113443"/>
                  </a:cubicBezTo>
                  <a:cubicBezTo>
                    <a:pt x="69873" y="113443"/>
                    <a:pt x="69664" y="113436"/>
                    <a:pt x="69455" y="113422"/>
                  </a:cubicBezTo>
                  <a:cubicBezTo>
                    <a:pt x="64740" y="112959"/>
                    <a:pt x="59850" y="113207"/>
                    <a:pt x="55431" y="110934"/>
                  </a:cubicBezTo>
                  <a:cubicBezTo>
                    <a:pt x="50320" y="108889"/>
                    <a:pt x="46245" y="104548"/>
                    <a:pt x="41217" y="102307"/>
                  </a:cubicBezTo>
                  <a:cubicBezTo>
                    <a:pt x="38390" y="100853"/>
                    <a:pt x="35487" y="99622"/>
                    <a:pt x="32674" y="98142"/>
                  </a:cubicBezTo>
                  <a:cubicBezTo>
                    <a:pt x="28356" y="95424"/>
                    <a:pt x="24202" y="92340"/>
                    <a:pt x="20419" y="88717"/>
                  </a:cubicBezTo>
                  <a:cubicBezTo>
                    <a:pt x="18830" y="87142"/>
                    <a:pt x="17113" y="85758"/>
                    <a:pt x="15341" y="84475"/>
                  </a:cubicBezTo>
                  <a:cubicBezTo>
                    <a:pt x="12494" y="82432"/>
                    <a:pt x="10028" y="79641"/>
                    <a:pt x="8301" y="76338"/>
                  </a:cubicBezTo>
                  <a:cubicBezTo>
                    <a:pt x="7089" y="73820"/>
                    <a:pt x="5848" y="71317"/>
                    <a:pt x="4720" y="68745"/>
                  </a:cubicBezTo>
                  <a:cubicBezTo>
                    <a:pt x="4106" y="66270"/>
                    <a:pt x="3667" y="63749"/>
                    <a:pt x="3072" y="61267"/>
                  </a:cubicBezTo>
                  <a:cubicBezTo>
                    <a:pt x="2037" y="56907"/>
                    <a:pt x="2029" y="52364"/>
                    <a:pt x="1333" y="47940"/>
                  </a:cubicBezTo>
                  <a:cubicBezTo>
                    <a:pt x="1229" y="44097"/>
                    <a:pt x="1431" y="40253"/>
                    <a:pt x="1302" y="36404"/>
                  </a:cubicBezTo>
                  <a:cubicBezTo>
                    <a:pt x="1108" y="32799"/>
                    <a:pt x="2354" y="29392"/>
                    <a:pt x="2660" y="25840"/>
                  </a:cubicBezTo>
                  <a:cubicBezTo>
                    <a:pt x="3303" y="21574"/>
                    <a:pt x="3917" y="17262"/>
                    <a:pt x="5150" y="13154"/>
                  </a:cubicBezTo>
                  <a:cubicBezTo>
                    <a:pt x="5991" y="11521"/>
                    <a:pt x="6727" y="9816"/>
                    <a:pt x="7516" y="8151"/>
                  </a:cubicBezTo>
                  <a:cubicBezTo>
                    <a:pt x="8021" y="7030"/>
                    <a:pt x="9208" y="6811"/>
                    <a:pt x="10149" y="6389"/>
                  </a:cubicBezTo>
                  <a:cubicBezTo>
                    <a:pt x="11211" y="6165"/>
                    <a:pt x="12006" y="5226"/>
                    <a:pt x="13046" y="4924"/>
                  </a:cubicBezTo>
                  <a:cubicBezTo>
                    <a:pt x="14780" y="4451"/>
                    <a:pt x="16581" y="4259"/>
                    <a:pt x="18254" y="3494"/>
                  </a:cubicBezTo>
                  <a:cubicBezTo>
                    <a:pt x="20351" y="2969"/>
                    <a:pt x="22477" y="2859"/>
                    <a:pt x="24612" y="2859"/>
                  </a:cubicBezTo>
                  <a:cubicBezTo>
                    <a:pt x="26151" y="2859"/>
                    <a:pt x="27694" y="2916"/>
                    <a:pt x="29234" y="2916"/>
                  </a:cubicBezTo>
                  <a:cubicBezTo>
                    <a:pt x="30527" y="2916"/>
                    <a:pt x="31819" y="2876"/>
                    <a:pt x="33105" y="2728"/>
                  </a:cubicBezTo>
                  <a:cubicBezTo>
                    <a:pt x="35239" y="2439"/>
                    <a:pt x="37389" y="2417"/>
                    <a:pt x="39536" y="2417"/>
                  </a:cubicBezTo>
                  <a:cubicBezTo>
                    <a:pt x="39939" y="2417"/>
                    <a:pt x="40342" y="2417"/>
                    <a:pt x="40745" y="2417"/>
                  </a:cubicBezTo>
                  <a:cubicBezTo>
                    <a:pt x="40977" y="2417"/>
                    <a:pt x="41210" y="2417"/>
                    <a:pt x="41442" y="2416"/>
                  </a:cubicBezTo>
                  <a:cubicBezTo>
                    <a:pt x="41660" y="2420"/>
                    <a:pt x="41877" y="2422"/>
                    <a:pt x="42094" y="2422"/>
                  </a:cubicBezTo>
                  <a:cubicBezTo>
                    <a:pt x="45930" y="2422"/>
                    <a:pt x="49748" y="1888"/>
                    <a:pt x="53584" y="1871"/>
                  </a:cubicBezTo>
                  <a:cubicBezTo>
                    <a:pt x="55746" y="1258"/>
                    <a:pt x="57986" y="1617"/>
                    <a:pt x="60176" y="1209"/>
                  </a:cubicBezTo>
                  <a:lnTo>
                    <a:pt x="60176" y="1211"/>
                  </a:lnTo>
                  <a:cubicBezTo>
                    <a:pt x="61080" y="1075"/>
                    <a:pt x="61990" y="1021"/>
                    <a:pt x="62900" y="1021"/>
                  </a:cubicBezTo>
                  <a:close/>
                  <a:moveTo>
                    <a:pt x="63177" y="1"/>
                  </a:moveTo>
                  <a:cubicBezTo>
                    <a:pt x="59807" y="1"/>
                    <a:pt x="56436" y="361"/>
                    <a:pt x="53083" y="664"/>
                  </a:cubicBezTo>
                  <a:cubicBezTo>
                    <a:pt x="51544" y="958"/>
                    <a:pt x="49992" y="1012"/>
                    <a:pt x="48437" y="1012"/>
                  </a:cubicBezTo>
                  <a:cubicBezTo>
                    <a:pt x="47530" y="1012"/>
                    <a:pt x="46622" y="994"/>
                    <a:pt x="45715" y="994"/>
                  </a:cubicBezTo>
                  <a:cubicBezTo>
                    <a:pt x="44581" y="994"/>
                    <a:pt x="43448" y="1023"/>
                    <a:pt x="42319" y="1152"/>
                  </a:cubicBezTo>
                  <a:cubicBezTo>
                    <a:pt x="39377" y="1554"/>
                    <a:pt x="36414" y="1440"/>
                    <a:pt x="33463" y="1479"/>
                  </a:cubicBezTo>
                  <a:cubicBezTo>
                    <a:pt x="30843" y="1501"/>
                    <a:pt x="28232" y="1885"/>
                    <a:pt x="25613" y="1885"/>
                  </a:cubicBezTo>
                  <a:cubicBezTo>
                    <a:pt x="25454" y="1885"/>
                    <a:pt x="25296" y="1884"/>
                    <a:pt x="25138" y="1881"/>
                  </a:cubicBezTo>
                  <a:cubicBezTo>
                    <a:pt x="22530" y="1952"/>
                    <a:pt x="19864" y="1699"/>
                    <a:pt x="17347" y="2655"/>
                  </a:cubicBezTo>
                  <a:cubicBezTo>
                    <a:pt x="15470" y="3590"/>
                    <a:pt x="13351" y="3236"/>
                    <a:pt x="11541" y="4423"/>
                  </a:cubicBezTo>
                  <a:cubicBezTo>
                    <a:pt x="10738" y="5337"/>
                    <a:pt x="9577" y="5428"/>
                    <a:pt x="8562" y="5835"/>
                  </a:cubicBezTo>
                  <a:cubicBezTo>
                    <a:pt x="6150" y="7094"/>
                    <a:pt x="5756" y="10431"/>
                    <a:pt x="4323" y="12695"/>
                  </a:cubicBezTo>
                  <a:cubicBezTo>
                    <a:pt x="2911" y="17438"/>
                    <a:pt x="2221" y="22421"/>
                    <a:pt x="1505" y="27357"/>
                  </a:cubicBezTo>
                  <a:cubicBezTo>
                    <a:pt x="1025" y="30339"/>
                    <a:pt x="206" y="33294"/>
                    <a:pt x="436" y="36371"/>
                  </a:cubicBezTo>
                  <a:cubicBezTo>
                    <a:pt x="699" y="41478"/>
                    <a:pt x="0" y="46654"/>
                    <a:pt x="850" y="51713"/>
                  </a:cubicBezTo>
                  <a:cubicBezTo>
                    <a:pt x="1096" y="56658"/>
                    <a:pt x="2083" y="61484"/>
                    <a:pt x="3173" y="66262"/>
                  </a:cubicBezTo>
                  <a:cubicBezTo>
                    <a:pt x="3646" y="69570"/>
                    <a:pt x="5389" y="72332"/>
                    <a:pt x="6680" y="75261"/>
                  </a:cubicBezTo>
                  <a:cubicBezTo>
                    <a:pt x="8435" y="79249"/>
                    <a:pt x="11102" y="82723"/>
                    <a:pt x="14405" y="85117"/>
                  </a:cubicBezTo>
                  <a:cubicBezTo>
                    <a:pt x="16778" y="86812"/>
                    <a:pt x="19002" y="88760"/>
                    <a:pt x="21133" y="90833"/>
                  </a:cubicBezTo>
                  <a:cubicBezTo>
                    <a:pt x="24917" y="94261"/>
                    <a:pt x="28996" y="97281"/>
                    <a:pt x="33314" y="99747"/>
                  </a:cubicBezTo>
                  <a:cubicBezTo>
                    <a:pt x="37468" y="101858"/>
                    <a:pt x="41828" y="103519"/>
                    <a:pt x="45748" y="106194"/>
                  </a:cubicBezTo>
                  <a:cubicBezTo>
                    <a:pt x="50292" y="109550"/>
                    <a:pt x="55148" y="112710"/>
                    <a:pt x="60565" y="113668"/>
                  </a:cubicBezTo>
                  <a:cubicBezTo>
                    <a:pt x="61944" y="114089"/>
                    <a:pt x="63386" y="113873"/>
                    <a:pt x="64795" y="114097"/>
                  </a:cubicBezTo>
                  <a:cubicBezTo>
                    <a:pt x="66326" y="114330"/>
                    <a:pt x="67869" y="114445"/>
                    <a:pt x="69412" y="114445"/>
                  </a:cubicBezTo>
                  <a:cubicBezTo>
                    <a:pt x="72101" y="114445"/>
                    <a:pt x="74790" y="114095"/>
                    <a:pt x="77417" y="113404"/>
                  </a:cubicBezTo>
                  <a:cubicBezTo>
                    <a:pt x="81989" y="112256"/>
                    <a:pt x="86596" y="111030"/>
                    <a:pt x="90872" y="108790"/>
                  </a:cubicBezTo>
                  <a:cubicBezTo>
                    <a:pt x="95148" y="106988"/>
                    <a:pt x="99816" y="106482"/>
                    <a:pt x="103899" y="104059"/>
                  </a:cubicBezTo>
                  <a:cubicBezTo>
                    <a:pt x="106394" y="102623"/>
                    <a:pt x="108276" y="100196"/>
                    <a:pt x="110176" y="97917"/>
                  </a:cubicBezTo>
                  <a:cubicBezTo>
                    <a:pt x="111134" y="96639"/>
                    <a:pt x="112222" y="95471"/>
                    <a:pt x="113006" y="94030"/>
                  </a:cubicBezTo>
                  <a:cubicBezTo>
                    <a:pt x="114429" y="91571"/>
                    <a:pt x="115373" y="88803"/>
                    <a:pt x="116740" y="86304"/>
                  </a:cubicBezTo>
                  <a:cubicBezTo>
                    <a:pt x="118336" y="83115"/>
                    <a:pt x="120556" y="80417"/>
                    <a:pt x="122270" y="77315"/>
                  </a:cubicBezTo>
                  <a:cubicBezTo>
                    <a:pt x="124630" y="73254"/>
                    <a:pt x="126532" y="68874"/>
                    <a:pt x="128284" y="64432"/>
                  </a:cubicBezTo>
                  <a:cubicBezTo>
                    <a:pt x="129638" y="59210"/>
                    <a:pt x="130486" y="53815"/>
                    <a:pt x="131250" y="48439"/>
                  </a:cubicBezTo>
                  <a:cubicBezTo>
                    <a:pt x="131201" y="42848"/>
                    <a:pt x="132124" y="37098"/>
                    <a:pt x="130536" y="31666"/>
                  </a:cubicBezTo>
                  <a:cubicBezTo>
                    <a:pt x="129133" y="26926"/>
                    <a:pt x="128048" y="22067"/>
                    <a:pt x="126599" y="17347"/>
                  </a:cubicBezTo>
                  <a:cubicBezTo>
                    <a:pt x="125534" y="13819"/>
                    <a:pt x="123423" y="10833"/>
                    <a:pt x="120844" y="8606"/>
                  </a:cubicBezTo>
                  <a:cubicBezTo>
                    <a:pt x="118711" y="6965"/>
                    <a:pt x="116199" y="6141"/>
                    <a:pt x="113742" y="5413"/>
                  </a:cubicBezTo>
                  <a:cubicBezTo>
                    <a:pt x="108981" y="4150"/>
                    <a:pt x="104179" y="3091"/>
                    <a:pt x="99356" y="2224"/>
                  </a:cubicBezTo>
                  <a:cubicBezTo>
                    <a:pt x="97137" y="1801"/>
                    <a:pt x="94914" y="1381"/>
                    <a:pt x="92657" y="1381"/>
                  </a:cubicBezTo>
                  <a:cubicBezTo>
                    <a:pt x="92572" y="1381"/>
                    <a:pt x="92486" y="1381"/>
                    <a:pt x="92400" y="1383"/>
                  </a:cubicBezTo>
                  <a:cubicBezTo>
                    <a:pt x="91673" y="1284"/>
                    <a:pt x="90944" y="1251"/>
                    <a:pt x="90214" y="1251"/>
                  </a:cubicBezTo>
                  <a:cubicBezTo>
                    <a:pt x="88791" y="1251"/>
                    <a:pt x="87366" y="1375"/>
                    <a:pt x="85944" y="1375"/>
                  </a:cubicBezTo>
                  <a:cubicBezTo>
                    <a:pt x="85170" y="1375"/>
                    <a:pt x="84396" y="1339"/>
                    <a:pt x="83623" y="1224"/>
                  </a:cubicBezTo>
                  <a:cubicBezTo>
                    <a:pt x="80735" y="775"/>
                    <a:pt x="77801" y="1243"/>
                    <a:pt x="74922" y="718"/>
                  </a:cubicBezTo>
                  <a:cubicBezTo>
                    <a:pt x="72761" y="349"/>
                    <a:pt x="70571" y="640"/>
                    <a:pt x="68409" y="349"/>
                  </a:cubicBezTo>
                  <a:cubicBezTo>
                    <a:pt x="66668" y="97"/>
                    <a:pt x="64923" y="1"/>
                    <a:pt x="631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2" name="Google Shape;342;p33">
              <a:extLst>
                <a:ext uri="{FF2B5EF4-FFF2-40B4-BE49-F238E27FC236}">
                  <a16:creationId xmlns:a16="http://schemas.microsoft.com/office/drawing/2014/main" id="{58F7BA99-A55C-19AC-A10B-21488EF10987}"/>
                </a:ext>
              </a:extLst>
            </p:cNvPr>
            <p:cNvSpPr/>
            <p:nvPr/>
          </p:nvSpPr>
          <p:spPr>
            <a:xfrm>
              <a:off x="4205575" y="1521325"/>
              <a:ext cx="3058475" cy="2565175"/>
            </a:xfrm>
            <a:custGeom>
              <a:avLst/>
              <a:gdLst/>
              <a:ahLst/>
              <a:cxnLst/>
              <a:rect l="l" t="t" r="r" b="b"/>
              <a:pathLst>
                <a:path w="122339" h="102607" extrusionOk="0">
                  <a:moveTo>
                    <a:pt x="57349" y="966"/>
                  </a:moveTo>
                  <a:cubicBezTo>
                    <a:pt x="60434" y="966"/>
                    <a:pt x="63515" y="1317"/>
                    <a:pt x="66573" y="1764"/>
                  </a:cubicBezTo>
                  <a:cubicBezTo>
                    <a:pt x="68383" y="2185"/>
                    <a:pt x="70260" y="1751"/>
                    <a:pt x="72069" y="2205"/>
                  </a:cubicBezTo>
                  <a:cubicBezTo>
                    <a:pt x="73168" y="2497"/>
                    <a:pt x="74315" y="2387"/>
                    <a:pt x="75426" y="2611"/>
                  </a:cubicBezTo>
                  <a:cubicBezTo>
                    <a:pt x="77590" y="3229"/>
                    <a:pt x="79848" y="2694"/>
                    <a:pt x="82034" y="3195"/>
                  </a:cubicBezTo>
                  <a:cubicBezTo>
                    <a:pt x="82710" y="3340"/>
                    <a:pt x="83386" y="3392"/>
                    <a:pt x="84063" y="3392"/>
                  </a:cubicBezTo>
                  <a:cubicBezTo>
                    <a:pt x="85793" y="3392"/>
                    <a:pt x="87527" y="3052"/>
                    <a:pt x="89264" y="3052"/>
                  </a:cubicBezTo>
                  <a:cubicBezTo>
                    <a:pt x="89390" y="3052"/>
                    <a:pt x="89516" y="3053"/>
                    <a:pt x="89642" y="3057"/>
                  </a:cubicBezTo>
                  <a:cubicBezTo>
                    <a:pt x="91865" y="3049"/>
                    <a:pt x="94114" y="2866"/>
                    <a:pt x="96351" y="2866"/>
                  </a:cubicBezTo>
                  <a:cubicBezTo>
                    <a:pt x="98398" y="2866"/>
                    <a:pt x="100434" y="3019"/>
                    <a:pt x="102432" y="3603"/>
                  </a:cubicBezTo>
                  <a:cubicBezTo>
                    <a:pt x="103689" y="3956"/>
                    <a:pt x="104893" y="4522"/>
                    <a:pt x="106130" y="4971"/>
                  </a:cubicBezTo>
                  <a:cubicBezTo>
                    <a:pt x="107121" y="5417"/>
                    <a:pt x="108111" y="5877"/>
                    <a:pt x="109081" y="6399"/>
                  </a:cubicBezTo>
                  <a:cubicBezTo>
                    <a:pt x="109783" y="6867"/>
                    <a:pt x="110485" y="7356"/>
                    <a:pt x="111197" y="7829"/>
                  </a:cubicBezTo>
                  <a:cubicBezTo>
                    <a:pt x="114754" y="10089"/>
                    <a:pt x="116378" y="14507"/>
                    <a:pt x="118472" y="18251"/>
                  </a:cubicBezTo>
                  <a:cubicBezTo>
                    <a:pt x="119985" y="20985"/>
                    <a:pt x="120910" y="24096"/>
                    <a:pt x="121361" y="27284"/>
                  </a:cubicBezTo>
                  <a:cubicBezTo>
                    <a:pt x="121462" y="31778"/>
                    <a:pt x="121482" y="36283"/>
                    <a:pt x="120687" y="40707"/>
                  </a:cubicBezTo>
                  <a:cubicBezTo>
                    <a:pt x="120421" y="45235"/>
                    <a:pt x="119597" y="49692"/>
                    <a:pt x="119204" y="54205"/>
                  </a:cubicBezTo>
                  <a:cubicBezTo>
                    <a:pt x="118536" y="57323"/>
                    <a:pt x="118260" y="60573"/>
                    <a:pt x="117085" y="63526"/>
                  </a:cubicBezTo>
                  <a:cubicBezTo>
                    <a:pt x="116800" y="64321"/>
                    <a:pt x="116541" y="65130"/>
                    <a:pt x="116270" y="65930"/>
                  </a:cubicBezTo>
                  <a:cubicBezTo>
                    <a:pt x="115016" y="68973"/>
                    <a:pt x="113653" y="71956"/>
                    <a:pt x="112311" y="74947"/>
                  </a:cubicBezTo>
                  <a:cubicBezTo>
                    <a:pt x="110330" y="79046"/>
                    <a:pt x="107731" y="82674"/>
                    <a:pt x="104977" y="86106"/>
                  </a:cubicBezTo>
                  <a:cubicBezTo>
                    <a:pt x="103526" y="87825"/>
                    <a:pt x="101699" y="89037"/>
                    <a:pt x="100191" y="90683"/>
                  </a:cubicBezTo>
                  <a:cubicBezTo>
                    <a:pt x="98802" y="92259"/>
                    <a:pt x="96944" y="93062"/>
                    <a:pt x="95284" y="94178"/>
                  </a:cubicBezTo>
                  <a:cubicBezTo>
                    <a:pt x="93281" y="95455"/>
                    <a:pt x="91409" y="97068"/>
                    <a:pt x="89194" y="97839"/>
                  </a:cubicBezTo>
                  <a:cubicBezTo>
                    <a:pt x="85224" y="99302"/>
                    <a:pt x="81249" y="101090"/>
                    <a:pt x="77022" y="101090"/>
                  </a:cubicBezTo>
                  <a:cubicBezTo>
                    <a:pt x="76892" y="101090"/>
                    <a:pt x="76761" y="101088"/>
                    <a:pt x="76629" y="101085"/>
                  </a:cubicBezTo>
                  <a:cubicBezTo>
                    <a:pt x="74801" y="101492"/>
                    <a:pt x="72949" y="101592"/>
                    <a:pt x="71092" y="101592"/>
                  </a:cubicBezTo>
                  <a:cubicBezTo>
                    <a:pt x="69281" y="101592"/>
                    <a:pt x="67464" y="101496"/>
                    <a:pt x="65657" y="101496"/>
                  </a:cubicBezTo>
                  <a:cubicBezTo>
                    <a:pt x="65416" y="101496"/>
                    <a:pt x="65176" y="101498"/>
                    <a:pt x="64935" y="101502"/>
                  </a:cubicBezTo>
                  <a:cubicBezTo>
                    <a:pt x="58904" y="100884"/>
                    <a:pt x="52805" y="100256"/>
                    <a:pt x="47016" y="98080"/>
                  </a:cubicBezTo>
                  <a:cubicBezTo>
                    <a:pt x="45006" y="97299"/>
                    <a:pt x="42875" y="96964"/>
                    <a:pt x="40944" y="95930"/>
                  </a:cubicBezTo>
                  <a:cubicBezTo>
                    <a:pt x="38498" y="94881"/>
                    <a:pt x="36111" y="93674"/>
                    <a:pt x="33792" y="92316"/>
                  </a:cubicBezTo>
                  <a:cubicBezTo>
                    <a:pt x="33233" y="91984"/>
                    <a:pt x="32676" y="91660"/>
                    <a:pt x="32120" y="91353"/>
                  </a:cubicBezTo>
                  <a:cubicBezTo>
                    <a:pt x="31289" y="90860"/>
                    <a:pt x="30449" y="90387"/>
                    <a:pt x="29604" y="89941"/>
                  </a:cubicBezTo>
                  <a:cubicBezTo>
                    <a:pt x="27706" y="88409"/>
                    <a:pt x="25626" y="87207"/>
                    <a:pt x="23766" y="85618"/>
                  </a:cubicBezTo>
                  <a:cubicBezTo>
                    <a:pt x="21884" y="83541"/>
                    <a:pt x="19544" y="82115"/>
                    <a:pt x="17746" y="79927"/>
                  </a:cubicBezTo>
                  <a:cubicBezTo>
                    <a:pt x="15660" y="78208"/>
                    <a:pt x="14299" y="75643"/>
                    <a:pt x="12295" y="73818"/>
                  </a:cubicBezTo>
                  <a:cubicBezTo>
                    <a:pt x="9952" y="71530"/>
                    <a:pt x="7833" y="68955"/>
                    <a:pt x="5705" y="66418"/>
                  </a:cubicBezTo>
                  <a:cubicBezTo>
                    <a:pt x="3209" y="62622"/>
                    <a:pt x="1951" y="57863"/>
                    <a:pt x="1655" y="53163"/>
                  </a:cubicBezTo>
                  <a:cubicBezTo>
                    <a:pt x="1278" y="50664"/>
                    <a:pt x="1308" y="48083"/>
                    <a:pt x="1709" y="45595"/>
                  </a:cubicBezTo>
                  <a:cubicBezTo>
                    <a:pt x="2089" y="38539"/>
                    <a:pt x="2909" y="31531"/>
                    <a:pt x="3113" y="24451"/>
                  </a:cubicBezTo>
                  <a:cubicBezTo>
                    <a:pt x="3535" y="20683"/>
                    <a:pt x="3645" y="16763"/>
                    <a:pt x="5032" y="13248"/>
                  </a:cubicBezTo>
                  <a:cubicBezTo>
                    <a:pt x="6574" y="10280"/>
                    <a:pt x="9587" y="9079"/>
                    <a:pt x="12050" y="7370"/>
                  </a:cubicBezTo>
                  <a:cubicBezTo>
                    <a:pt x="13312" y="6619"/>
                    <a:pt x="14558" y="5833"/>
                    <a:pt x="15861" y="5178"/>
                  </a:cubicBezTo>
                  <a:cubicBezTo>
                    <a:pt x="20359" y="2741"/>
                    <a:pt x="25350" y="1899"/>
                    <a:pt x="30285" y="1894"/>
                  </a:cubicBezTo>
                  <a:cubicBezTo>
                    <a:pt x="35559" y="1849"/>
                    <a:pt x="40826" y="1465"/>
                    <a:pt x="46101" y="1465"/>
                  </a:cubicBezTo>
                  <a:cubicBezTo>
                    <a:pt x="46529" y="1465"/>
                    <a:pt x="46957" y="1468"/>
                    <a:pt x="47385" y="1473"/>
                  </a:cubicBezTo>
                  <a:cubicBezTo>
                    <a:pt x="47941" y="1327"/>
                    <a:pt x="48500" y="1280"/>
                    <a:pt x="49060" y="1280"/>
                  </a:cubicBezTo>
                  <a:cubicBezTo>
                    <a:pt x="50036" y="1280"/>
                    <a:pt x="51014" y="1421"/>
                    <a:pt x="51987" y="1421"/>
                  </a:cubicBezTo>
                  <a:cubicBezTo>
                    <a:pt x="52672" y="1421"/>
                    <a:pt x="53355" y="1351"/>
                    <a:pt x="54030" y="1113"/>
                  </a:cubicBezTo>
                  <a:cubicBezTo>
                    <a:pt x="55137" y="1011"/>
                    <a:pt x="56243" y="966"/>
                    <a:pt x="57349" y="966"/>
                  </a:cubicBezTo>
                  <a:close/>
                  <a:moveTo>
                    <a:pt x="55477" y="0"/>
                  </a:moveTo>
                  <a:cubicBezTo>
                    <a:pt x="54217" y="0"/>
                    <a:pt x="52960" y="55"/>
                    <a:pt x="51711" y="256"/>
                  </a:cubicBezTo>
                  <a:cubicBezTo>
                    <a:pt x="51112" y="149"/>
                    <a:pt x="50509" y="97"/>
                    <a:pt x="49908" y="97"/>
                  </a:cubicBezTo>
                  <a:cubicBezTo>
                    <a:pt x="49079" y="97"/>
                    <a:pt x="48252" y="197"/>
                    <a:pt x="47439" y="391"/>
                  </a:cubicBezTo>
                  <a:cubicBezTo>
                    <a:pt x="41988" y="620"/>
                    <a:pt x="36531" y="529"/>
                    <a:pt x="31075" y="591"/>
                  </a:cubicBezTo>
                  <a:cubicBezTo>
                    <a:pt x="29972" y="648"/>
                    <a:pt x="28902" y="999"/>
                    <a:pt x="27799" y="1004"/>
                  </a:cubicBezTo>
                  <a:cubicBezTo>
                    <a:pt x="27712" y="1002"/>
                    <a:pt x="27624" y="1002"/>
                    <a:pt x="27537" y="1002"/>
                  </a:cubicBezTo>
                  <a:cubicBezTo>
                    <a:pt x="22551" y="1002"/>
                    <a:pt x="17708" y="2882"/>
                    <a:pt x="13299" y="5451"/>
                  </a:cubicBezTo>
                  <a:cubicBezTo>
                    <a:pt x="11765" y="6409"/>
                    <a:pt x="10240" y="7390"/>
                    <a:pt x="8702" y="8323"/>
                  </a:cubicBezTo>
                  <a:cubicBezTo>
                    <a:pt x="6650" y="9696"/>
                    <a:pt x="4414" y="11368"/>
                    <a:pt x="3721" y="14130"/>
                  </a:cubicBezTo>
                  <a:cubicBezTo>
                    <a:pt x="2081" y="20616"/>
                    <a:pt x="2111" y="27432"/>
                    <a:pt x="1692" y="34106"/>
                  </a:cubicBezTo>
                  <a:cubicBezTo>
                    <a:pt x="1379" y="37438"/>
                    <a:pt x="1069" y="40774"/>
                    <a:pt x="948" y="44120"/>
                  </a:cubicBezTo>
                  <a:cubicBezTo>
                    <a:pt x="0" y="51248"/>
                    <a:pt x="785" y="58840"/>
                    <a:pt x="3862" y="65198"/>
                  </a:cubicBezTo>
                  <a:cubicBezTo>
                    <a:pt x="4828" y="67231"/>
                    <a:pt x="6453" y="68658"/>
                    <a:pt x="7786" y="70343"/>
                  </a:cubicBezTo>
                  <a:cubicBezTo>
                    <a:pt x="10035" y="73177"/>
                    <a:pt x="12769" y="75446"/>
                    <a:pt x="14908" y="78400"/>
                  </a:cubicBezTo>
                  <a:cubicBezTo>
                    <a:pt x="17086" y="80698"/>
                    <a:pt x="19259" y="83029"/>
                    <a:pt x="21731" y="84925"/>
                  </a:cubicBezTo>
                  <a:cubicBezTo>
                    <a:pt x="23825" y="87308"/>
                    <a:pt x="26508" y="88773"/>
                    <a:pt x="28940" y="90621"/>
                  </a:cubicBezTo>
                  <a:cubicBezTo>
                    <a:pt x="32937" y="93106"/>
                    <a:pt x="37061" y="95312"/>
                    <a:pt x="41320" y="97132"/>
                  </a:cubicBezTo>
                  <a:cubicBezTo>
                    <a:pt x="43298" y="98007"/>
                    <a:pt x="45395" y="98423"/>
                    <a:pt x="47398" y="99214"/>
                  </a:cubicBezTo>
                  <a:cubicBezTo>
                    <a:pt x="52517" y="101201"/>
                    <a:pt x="57931" y="101751"/>
                    <a:pt x="63255" y="102502"/>
                  </a:cubicBezTo>
                  <a:cubicBezTo>
                    <a:pt x="63612" y="102501"/>
                    <a:pt x="63968" y="102501"/>
                    <a:pt x="64325" y="102501"/>
                  </a:cubicBezTo>
                  <a:cubicBezTo>
                    <a:pt x="67178" y="102501"/>
                    <a:pt x="70027" y="102521"/>
                    <a:pt x="72881" y="102593"/>
                  </a:cubicBezTo>
                  <a:cubicBezTo>
                    <a:pt x="73037" y="102602"/>
                    <a:pt x="73193" y="102606"/>
                    <a:pt x="73348" y="102606"/>
                  </a:cubicBezTo>
                  <a:cubicBezTo>
                    <a:pt x="75209" y="102606"/>
                    <a:pt x="77021" y="101989"/>
                    <a:pt x="78881" y="101989"/>
                  </a:cubicBezTo>
                  <a:cubicBezTo>
                    <a:pt x="79107" y="101989"/>
                    <a:pt x="79333" y="101998"/>
                    <a:pt x="79560" y="102019"/>
                  </a:cubicBezTo>
                  <a:cubicBezTo>
                    <a:pt x="82878" y="101689"/>
                    <a:pt x="85997" y="100186"/>
                    <a:pt x="89160" y="99085"/>
                  </a:cubicBezTo>
                  <a:cubicBezTo>
                    <a:pt x="91677" y="98251"/>
                    <a:pt x="93808" y="96460"/>
                    <a:pt x="96040" y="94962"/>
                  </a:cubicBezTo>
                  <a:cubicBezTo>
                    <a:pt x="97762" y="93986"/>
                    <a:pt x="99464" y="92909"/>
                    <a:pt x="100922" y="91459"/>
                  </a:cubicBezTo>
                  <a:cubicBezTo>
                    <a:pt x="103066" y="89281"/>
                    <a:pt x="105470" y="87399"/>
                    <a:pt x="107242" y="84771"/>
                  </a:cubicBezTo>
                  <a:cubicBezTo>
                    <a:pt x="110089" y="81090"/>
                    <a:pt x="112508" y="76967"/>
                    <a:pt x="114382" y="72535"/>
                  </a:cubicBezTo>
                  <a:cubicBezTo>
                    <a:pt x="114577" y="72081"/>
                    <a:pt x="114782" y="71631"/>
                    <a:pt x="114996" y="71177"/>
                  </a:cubicBezTo>
                  <a:cubicBezTo>
                    <a:pt x="115196" y="70673"/>
                    <a:pt x="115417" y="70170"/>
                    <a:pt x="115631" y="69668"/>
                  </a:cubicBezTo>
                  <a:cubicBezTo>
                    <a:pt x="115836" y="69217"/>
                    <a:pt x="116048" y="68768"/>
                    <a:pt x="116262" y="68318"/>
                  </a:cubicBezTo>
                  <a:cubicBezTo>
                    <a:pt x="116705" y="67218"/>
                    <a:pt x="117127" y="66107"/>
                    <a:pt x="117511" y="64972"/>
                  </a:cubicBezTo>
                  <a:cubicBezTo>
                    <a:pt x="117767" y="64144"/>
                    <a:pt x="118038" y="63321"/>
                    <a:pt x="118351" y="62521"/>
                  </a:cubicBezTo>
                  <a:cubicBezTo>
                    <a:pt x="120061" y="56404"/>
                    <a:pt x="120379" y="49960"/>
                    <a:pt x="121327" y="43664"/>
                  </a:cubicBezTo>
                  <a:cubicBezTo>
                    <a:pt x="121391" y="41089"/>
                    <a:pt x="121775" y="38544"/>
                    <a:pt x="122167" y="36015"/>
                  </a:cubicBezTo>
                  <a:cubicBezTo>
                    <a:pt x="122280" y="33611"/>
                    <a:pt x="122172" y="31199"/>
                    <a:pt x="122223" y="28797"/>
                  </a:cubicBezTo>
                  <a:cubicBezTo>
                    <a:pt x="122339" y="26227"/>
                    <a:pt x="121495" y="23789"/>
                    <a:pt x="120864" y="21372"/>
                  </a:cubicBezTo>
                  <a:cubicBezTo>
                    <a:pt x="120755" y="21118"/>
                    <a:pt x="120541" y="20621"/>
                    <a:pt x="120433" y="20372"/>
                  </a:cubicBezTo>
                  <a:cubicBezTo>
                    <a:pt x="119652" y="18700"/>
                    <a:pt x="118844" y="17054"/>
                    <a:pt x="117942" y="15470"/>
                  </a:cubicBezTo>
                  <a:cubicBezTo>
                    <a:pt x="116750" y="13354"/>
                    <a:pt x="115814" y="10994"/>
                    <a:pt x="114180" y="9255"/>
                  </a:cubicBezTo>
                  <a:cubicBezTo>
                    <a:pt x="113043" y="7968"/>
                    <a:pt x="111643" y="7053"/>
                    <a:pt x="110276" y="6139"/>
                  </a:cubicBezTo>
                  <a:cubicBezTo>
                    <a:pt x="109453" y="5628"/>
                    <a:pt x="108618" y="5140"/>
                    <a:pt x="107769" y="4704"/>
                  </a:cubicBezTo>
                  <a:cubicBezTo>
                    <a:pt x="105896" y="3953"/>
                    <a:pt x="104053" y="3086"/>
                    <a:pt x="102118" y="2593"/>
                  </a:cubicBezTo>
                  <a:cubicBezTo>
                    <a:pt x="100175" y="2074"/>
                    <a:pt x="98207" y="1932"/>
                    <a:pt x="96231" y="1932"/>
                  </a:cubicBezTo>
                  <a:cubicBezTo>
                    <a:pt x="93841" y="1932"/>
                    <a:pt x="91439" y="2140"/>
                    <a:pt x="89053" y="2140"/>
                  </a:cubicBezTo>
                  <a:cubicBezTo>
                    <a:pt x="88681" y="2140"/>
                    <a:pt x="88310" y="2135"/>
                    <a:pt x="87940" y="2123"/>
                  </a:cubicBezTo>
                  <a:cubicBezTo>
                    <a:pt x="86764" y="2280"/>
                    <a:pt x="85582" y="2398"/>
                    <a:pt x="84403" y="2398"/>
                  </a:cubicBezTo>
                  <a:cubicBezTo>
                    <a:pt x="83343" y="2398"/>
                    <a:pt x="82287" y="2303"/>
                    <a:pt x="81240" y="2056"/>
                  </a:cubicBezTo>
                  <a:cubicBezTo>
                    <a:pt x="81108" y="2058"/>
                    <a:pt x="80975" y="2059"/>
                    <a:pt x="80843" y="2059"/>
                  </a:cubicBezTo>
                  <a:cubicBezTo>
                    <a:pt x="77627" y="2059"/>
                    <a:pt x="74451" y="1502"/>
                    <a:pt x="71268" y="1056"/>
                  </a:cubicBezTo>
                  <a:cubicBezTo>
                    <a:pt x="71242" y="1056"/>
                    <a:pt x="71216" y="1056"/>
                    <a:pt x="71190" y="1056"/>
                  </a:cubicBezTo>
                  <a:cubicBezTo>
                    <a:pt x="67693" y="1056"/>
                    <a:pt x="64236" y="383"/>
                    <a:pt x="60764" y="64"/>
                  </a:cubicBezTo>
                  <a:cubicBezTo>
                    <a:pt x="60472" y="71"/>
                    <a:pt x="60179" y="74"/>
                    <a:pt x="59887" y="74"/>
                  </a:cubicBezTo>
                  <a:cubicBezTo>
                    <a:pt x="58418" y="74"/>
                    <a:pt x="56945" y="0"/>
                    <a:pt x="554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3" name="Google Shape;343;p33">
              <a:extLst>
                <a:ext uri="{FF2B5EF4-FFF2-40B4-BE49-F238E27FC236}">
                  <a16:creationId xmlns:a16="http://schemas.microsoft.com/office/drawing/2014/main" id="{E81AD815-48EB-0801-B7F8-6CC02A79124E}"/>
                </a:ext>
              </a:extLst>
            </p:cNvPr>
            <p:cNvSpPr/>
            <p:nvPr/>
          </p:nvSpPr>
          <p:spPr>
            <a:xfrm>
              <a:off x="4323525" y="1653075"/>
              <a:ext cx="2825175" cy="2286575"/>
            </a:xfrm>
            <a:custGeom>
              <a:avLst/>
              <a:gdLst/>
              <a:ahLst/>
              <a:cxnLst/>
              <a:rect l="l" t="t" r="r" b="b"/>
              <a:pathLst>
                <a:path w="113007" h="91463" extrusionOk="0">
                  <a:moveTo>
                    <a:pt x="50435" y="1000"/>
                  </a:moveTo>
                  <a:cubicBezTo>
                    <a:pt x="52161" y="1000"/>
                    <a:pt x="53887" y="1013"/>
                    <a:pt x="55612" y="1014"/>
                  </a:cubicBezTo>
                  <a:cubicBezTo>
                    <a:pt x="58734" y="1420"/>
                    <a:pt x="61875" y="1456"/>
                    <a:pt x="65019" y="1456"/>
                  </a:cubicBezTo>
                  <a:cubicBezTo>
                    <a:pt x="65689" y="1456"/>
                    <a:pt x="66358" y="1454"/>
                    <a:pt x="67028" y="1454"/>
                  </a:cubicBezTo>
                  <a:cubicBezTo>
                    <a:pt x="70217" y="1454"/>
                    <a:pt x="73405" y="1491"/>
                    <a:pt x="76576" y="1913"/>
                  </a:cubicBezTo>
                  <a:cubicBezTo>
                    <a:pt x="77121" y="1933"/>
                    <a:pt x="77667" y="1940"/>
                    <a:pt x="78214" y="1940"/>
                  </a:cubicBezTo>
                  <a:cubicBezTo>
                    <a:pt x="80087" y="1940"/>
                    <a:pt x="81967" y="1851"/>
                    <a:pt x="83842" y="1851"/>
                  </a:cubicBezTo>
                  <a:cubicBezTo>
                    <a:pt x="85855" y="1851"/>
                    <a:pt x="87863" y="1954"/>
                    <a:pt x="89851" y="2378"/>
                  </a:cubicBezTo>
                  <a:cubicBezTo>
                    <a:pt x="93211" y="2635"/>
                    <a:pt x="96471" y="3642"/>
                    <a:pt x="99749" y="4465"/>
                  </a:cubicBezTo>
                  <a:cubicBezTo>
                    <a:pt x="99969" y="4585"/>
                    <a:pt x="100409" y="4824"/>
                    <a:pt x="100631" y="4943"/>
                  </a:cubicBezTo>
                  <a:cubicBezTo>
                    <a:pt x="102669" y="6371"/>
                    <a:pt x="104575" y="8126"/>
                    <a:pt x="106022" y="10325"/>
                  </a:cubicBezTo>
                  <a:cubicBezTo>
                    <a:pt x="107339" y="12856"/>
                    <a:pt x="108822" y="15289"/>
                    <a:pt x="109896" y="17979"/>
                  </a:cubicBezTo>
                  <a:cubicBezTo>
                    <a:pt x="110837" y="20980"/>
                    <a:pt x="111003" y="24182"/>
                    <a:pt x="111576" y="27284"/>
                  </a:cubicBezTo>
                  <a:cubicBezTo>
                    <a:pt x="111657" y="30688"/>
                    <a:pt x="112424" y="34087"/>
                    <a:pt x="111748" y="37475"/>
                  </a:cubicBezTo>
                  <a:cubicBezTo>
                    <a:pt x="111668" y="41779"/>
                    <a:pt x="111367" y="46116"/>
                    <a:pt x="110290" y="50262"/>
                  </a:cubicBezTo>
                  <a:cubicBezTo>
                    <a:pt x="108091" y="57371"/>
                    <a:pt x="103678" y="63101"/>
                    <a:pt x="100459" y="69578"/>
                  </a:cubicBezTo>
                  <a:cubicBezTo>
                    <a:pt x="98202" y="73733"/>
                    <a:pt x="95656" y="77720"/>
                    <a:pt x="92525" y="81077"/>
                  </a:cubicBezTo>
                  <a:cubicBezTo>
                    <a:pt x="90995" y="83159"/>
                    <a:pt x="88839" y="84364"/>
                    <a:pt x="86795" y="85647"/>
                  </a:cubicBezTo>
                  <a:cubicBezTo>
                    <a:pt x="84405" y="86820"/>
                    <a:pt x="81875" y="87553"/>
                    <a:pt x="79434" y="88554"/>
                  </a:cubicBezTo>
                  <a:cubicBezTo>
                    <a:pt x="76588" y="89768"/>
                    <a:pt x="73552" y="90095"/>
                    <a:pt x="70530" y="90095"/>
                  </a:cubicBezTo>
                  <a:cubicBezTo>
                    <a:pt x="69737" y="90095"/>
                    <a:pt x="68945" y="90072"/>
                    <a:pt x="68157" y="90037"/>
                  </a:cubicBezTo>
                  <a:cubicBezTo>
                    <a:pt x="63707" y="89372"/>
                    <a:pt x="59268" y="88606"/>
                    <a:pt x="54825" y="87859"/>
                  </a:cubicBezTo>
                  <a:cubicBezTo>
                    <a:pt x="53425" y="87519"/>
                    <a:pt x="51987" y="87763"/>
                    <a:pt x="50578" y="87586"/>
                  </a:cubicBezTo>
                  <a:cubicBezTo>
                    <a:pt x="45328" y="86543"/>
                    <a:pt x="39933" y="86016"/>
                    <a:pt x="34942" y="83718"/>
                  </a:cubicBezTo>
                  <a:cubicBezTo>
                    <a:pt x="34375" y="83378"/>
                    <a:pt x="33806" y="83058"/>
                    <a:pt x="33237" y="82747"/>
                  </a:cubicBezTo>
                  <a:cubicBezTo>
                    <a:pt x="32413" y="82243"/>
                    <a:pt x="31582" y="81752"/>
                    <a:pt x="30745" y="81296"/>
                  </a:cubicBezTo>
                  <a:cubicBezTo>
                    <a:pt x="24769" y="77788"/>
                    <a:pt x="18997" y="73800"/>
                    <a:pt x="13651" y="69142"/>
                  </a:cubicBezTo>
                  <a:cubicBezTo>
                    <a:pt x="12451" y="68137"/>
                    <a:pt x="11081" y="67405"/>
                    <a:pt x="9981" y="66250"/>
                  </a:cubicBezTo>
                  <a:cubicBezTo>
                    <a:pt x="6897" y="62584"/>
                    <a:pt x="4440" y="58313"/>
                    <a:pt x="2208" y="53930"/>
                  </a:cubicBezTo>
                  <a:cubicBezTo>
                    <a:pt x="1233" y="50918"/>
                    <a:pt x="996" y="47595"/>
                    <a:pt x="1555" y="44446"/>
                  </a:cubicBezTo>
                  <a:cubicBezTo>
                    <a:pt x="2241" y="39074"/>
                    <a:pt x="3026" y="33718"/>
                    <a:pt x="3398" y="28314"/>
                  </a:cubicBezTo>
                  <a:cubicBezTo>
                    <a:pt x="3290" y="23512"/>
                    <a:pt x="3415" y="18615"/>
                    <a:pt x="4691" y="14006"/>
                  </a:cubicBezTo>
                  <a:cubicBezTo>
                    <a:pt x="6751" y="9252"/>
                    <a:pt x="10993" y="6594"/>
                    <a:pt x="14885" y="4130"/>
                  </a:cubicBezTo>
                  <a:cubicBezTo>
                    <a:pt x="18236" y="1900"/>
                    <a:pt x="22177" y="1640"/>
                    <a:pt x="25936" y="1119"/>
                  </a:cubicBezTo>
                  <a:cubicBezTo>
                    <a:pt x="27894" y="1076"/>
                    <a:pt x="29854" y="1034"/>
                    <a:pt x="31813" y="1034"/>
                  </a:cubicBezTo>
                  <a:cubicBezTo>
                    <a:pt x="34461" y="1034"/>
                    <a:pt x="37109" y="1110"/>
                    <a:pt x="39753" y="1363"/>
                  </a:cubicBezTo>
                  <a:cubicBezTo>
                    <a:pt x="43307" y="1053"/>
                    <a:pt x="46871" y="1000"/>
                    <a:pt x="50435" y="1000"/>
                  </a:cubicBezTo>
                  <a:close/>
                  <a:moveTo>
                    <a:pt x="52814" y="1"/>
                  </a:moveTo>
                  <a:cubicBezTo>
                    <a:pt x="48430" y="1"/>
                    <a:pt x="44045" y="142"/>
                    <a:pt x="39660" y="142"/>
                  </a:cubicBezTo>
                  <a:cubicBezTo>
                    <a:pt x="38147" y="142"/>
                    <a:pt x="36634" y="125"/>
                    <a:pt x="35122" y="80"/>
                  </a:cubicBezTo>
                  <a:cubicBezTo>
                    <a:pt x="35086" y="80"/>
                    <a:pt x="35049" y="80"/>
                    <a:pt x="35013" y="80"/>
                  </a:cubicBezTo>
                  <a:cubicBezTo>
                    <a:pt x="33409" y="80"/>
                    <a:pt x="31794" y="52"/>
                    <a:pt x="30179" y="52"/>
                  </a:cubicBezTo>
                  <a:cubicBezTo>
                    <a:pt x="25636" y="52"/>
                    <a:pt x="21087" y="276"/>
                    <a:pt x="16757" y="1985"/>
                  </a:cubicBezTo>
                  <a:cubicBezTo>
                    <a:pt x="13752" y="3455"/>
                    <a:pt x="10959" y="5441"/>
                    <a:pt x="8306" y="7604"/>
                  </a:cubicBezTo>
                  <a:cubicBezTo>
                    <a:pt x="6509" y="9066"/>
                    <a:pt x="5100" y="11086"/>
                    <a:pt x="4017" y="13269"/>
                  </a:cubicBezTo>
                  <a:cubicBezTo>
                    <a:pt x="3076" y="15590"/>
                    <a:pt x="3051" y="18203"/>
                    <a:pt x="2650" y="20684"/>
                  </a:cubicBezTo>
                  <a:cubicBezTo>
                    <a:pt x="2317" y="24163"/>
                    <a:pt x="2926" y="27720"/>
                    <a:pt x="2233" y="31166"/>
                  </a:cubicBezTo>
                  <a:cubicBezTo>
                    <a:pt x="1937" y="37763"/>
                    <a:pt x="1" y="44207"/>
                    <a:pt x="528" y="50851"/>
                  </a:cubicBezTo>
                  <a:cubicBezTo>
                    <a:pt x="950" y="54590"/>
                    <a:pt x="3118" y="57552"/>
                    <a:pt x="4820" y="60636"/>
                  </a:cubicBezTo>
                  <a:cubicBezTo>
                    <a:pt x="6810" y="63718"/>
                    <a:pt x="8758" y="67083"/>
                    <a:pt x="11754" y="68989"/>
                  </a:cubicBezTo>
                  <a:cubicBezTo>
                    <a:pt x="13484" y="70123"/>
                    <a:pt x="14902" y="71770"/>
                    <a:pt x="16615" y="72933"/>
                  </a:cubicBezTo>
                  <a:cubicBezTo>
                    <a:pt x="18738" y="74340"/>
                    <a:pt x="20598" y="76212"/>
                    <a:pt x="22802" y="77471"/>
                  </a:cubicBezTo>
                  <a:cubicBezTo>
                    <a:pt x="25217" y="78936"/>
                    <a:pt x="27475" y="80732"/>
                    <a:pt x="29969" y="82043"/>
                  </a:cubicBezTo>
                  <a:cubicBezTo>
                    <a:pt x="31474" y="82924"/>
                    <a:pt x="32962" y="83843"/>
                    <a:pt x="34496" y="84671"/>
                  </a:cubicBezTo>
                  <a:cubicBezTo>
                    <a:pt x="38783" y="86802"/>
                    <a:pt x="43470" y="87443"/>
                    <a:pt x="48047" y="88285"/>
                  </a:cubicBezTo>
                  <a:cubicBezTo>
                    <a:pt x="49913" y="88864"/>
                    <a:pt x="51883" y="88430"/>
                    <a:pt x="53772" y="88921"/>
                  </a:cubicBezTo>
                  <a:cubicBezTo>
                    <a:pt x="58695" y="89487"/>
                    <a:pt x="63548" y="90731"/>
                    <a:pt x="68489" y="91177"/>
                  </a:cubicBezTo>
                  <a:cubicBezTo>
                    <a:pt x="69122" y="91386"/>
                    <a:pt x="69759" y="91462"/>
                    <a:pt x="70398" y="91462"/>
                  </a:cubicBezTo>
                  <a:cubicBezTo>
                    <a:pt x="71598" y="91462"/>
                    <a:pt x="72803" y="91194"/>
                    <a:pt x="73997" y="91037"/>
                  </a:cubicBezTo>
                  <a:cubicBezTo>
                    <a:pt x="74022" y="91037"/>
                    <a:pt x="74047" y="91038"/>
                    <a:pt x="74072" y="91038"/>
                  </a:cubicBezTo>
                  <a:cubicBezTo>
                    <a:pt x="77124" y="91038"/>
                    <a:pt x="79936" y="89518"/>
                    <a:pt x="82804" y="88529"/>
                  </a:cubicBezTo>
                  <a:cubicBezTo>
                    <a:pt x="86026" y="87490"/>
                    <a:pt x="89157" y="85906"/>
                    <a:pt x="91798" y="83523"/>
                  </a:cubicBezTo>
                  <a:cubicBezTo>
                    <a:pt x="92823" y="82646"/>
                    <a:pt x="93503" y="81377"/>
                    <a:pt x="94439" y="80392"/>
                  </a:cubicBezTo>
                  <a:cubicBezTo>
                    <a:pt x="97274" y="77313"/>
                    <a:pt x="99439" y="73546"/>
                    <a:pt x="101488" y="69768"/>
                  </a:cubicBezTo>
                  <a:cubicBezTo>
                    <a:pt x="103836" y="64786"/>
                    <a:pt x="107122" y="60449"/>
                    <a:pt x="109258" y="55332"/>
                  </a:cubicBezTo>
                  <a:cubicBezTo>
                    <a:pt x="109696" y="54384"/>
                    <a:pt x="110118" y="53426"/>
                    <a:pt x="110524" y="52455"/>
                  </a:cubicBezTo>
                  <a:cubicBezTo>
                    <a:pt x="111736" y="49205"/>
                    <a:pt x="112108" y="45661"/>
                    <a:pt x="112471" y="42192"/>
                  </a:cubicBezTo>
                  <a:cubicBezTo>
                    <a:pt x="112291" y="39290"/>
                    <a:pt x="113007" y="36462"/>
                    <a:pt x="112906" y="33570"/>
                  </a:cubicBezTo>
                  <a:cubicBezTo>
                    <a:pt x="112956" y="31301"/>
                    <a:pt x="112429" y="29094"/>
                    <a:pt x="112409" y="26830"/>
                  </a:cubicBezTo>
                  <a:cubicBezTo>
                    <a:pt x="111773" y="23377"/>
                    <a:pt x="111657" y="19755"/>
                    <a:pt x="110307" y="16518"/>
                  </a:cubicBezTo>
                  <a:cubicBezTo>
                    <a:pt x="110194" y="16284"/>
                    <a:pt x="109977" y="15814"/>
                    <a:pt x="109867" y="15580"/>
                  </a:cubicBezTo>
                  <a:cubicBezTo>
                    <a:pt x="109081" y="14048"/>
                    <a:pt x="108263" y="12545"/>
                    <a:pt x="107455" y="11037"/>
                  </a:cubicBezTo>
                  <a:cubicBezTo>
                    <a:pt x="106144" y="8347"/>
                    <a:pt x="104024" y="6327"/>
                    <a:pt x="101843" y="4608"/>
                  </a:cubicBezTo>
                  <a:cubicBezTo>
                    <a:pt x="100208" y="3245"/>
                    <a:pt x="98123" y="3128"/>
                    <a:pt x="96234" y="2554"/>
                  </a:cubicBezTo>
                  <a:cubicBezTo>
                    <a:pt x="92362" y="1617"/>
                    <a:pt x="88421" y="1018"/>
                    <a:pt x="84467" y="898"/>
                  </a:cubicBezTo>
                  <a:cubicBezTo>
                    <a:pt x="83951" y="832"/>
                    <a:pt x="83433" y="807"/>
                    <a:pt x="82916" y="807"/>
                  </a:cubicBezTo>
                  <a:cubicBezTo>
                    <a:pt x="81376" y="807"/>
                    <a:pt x="79834" y="1026"/>
                    <a:pt x="78296" y="1026"/>
                  </a:cubicBezTo>
                  <a:cubicBezTo>
                    <a:pt x="77552" y="1026"/>
                    <a:pt x="76808" y="975"/>
                    <a:pt x="76066" y="822"/>
                  </a:cubicBezTo>
                  <a:cubicBezTo>
                    <a:pt x="74177" y="415"/>
                    <a:pt x="72246" y="669"/>
                    <a:pt x="70349" y="420"/>
                  </a:cubicBezTo>
                  <a:cubicBezTo>
                    <a:pt x="68237" y="130"/>
                    <a:pt x="66115" y="70"/>
                    <a:pt x="63990" y="70"/>
                  </a:cubicBezTo>
                  <a:cubicBezTo>
                    <a:pt x="62493" y="70"/>
                    <a:pt x="60996" y="99"/>
                    <a:pt x="59500" y="99"/>
                  </a:cubicBezTo>
                  <a:cubicBezTo>
                    <a:pt x="59056" y="99"/>
                    <a:pt x="58612" y="97"/>
                    <a:pt x="58169" y="90"/>
                  </a:cubicBezTo>
                  <a:cubicBezTo>
                    <a:pt x="56384" y="24"/>
                    <a:pt x="54599" y="1"/>
                    <a:pt x="528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pic>
        <p:nvPicPr>
          <p:cNvPr id="339" name="Google Shape;339;p33">
            <a:extLst>
              <a:ext uri="{FF2B5EF4-FFF2-40B4-BE49-F238E27FC236}">
                <a16:creationId xmlns:a16="http://schemas.microsoft.com/office/drawing/2014/main" id="{C4B1A8D2-21E9-D914-D2CC-4D7F8D1975F0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 amt="23000"/>
          </a:blip>
          <a:srcRect l="50618" r="172"/>
          <a:stretch>
            <a:fillRect/>
          </a:stretch>
        </p:blipFill>
        <p:spPr>
          <a:xfrm>
            <a:off x="7822800" y="182951"/>
            <a:ext cx="4369201" cy="6492099"/>
          </a:xfrm>
          <a:prstGeom prst="rect">
            <a:avLst/>
          </a:prstGeom>
        </p:spPr>
      </p:pic>
      <p:cxnSp>
        <p:nvCxnSpPr>
          <p:cNvPr id="336" name="Google Shape;336;p33">
            <a:extLst>
              <a:ext uri="{FF2B5EF4-FFF2-40B4-BE49-F238E27FC236}">
                <a16:creationId xmlns:a16="http://schemas.microsoft.com/office/drawing/2014/main" id="{4494C530-5116-83C6-C8E8-D779356B1C1E}"/>
              </a:ext>
            </a:extLst>
          </p:cNvPr>
          <p:cNvCxnSpPr/>
          <p:nvPr/>
        </p:nvCxnSpPr>
        <p:spPr>
          <a:xfrm>
            <a:off x="-285371" y="1808875"/>
            <a:ext cx="79768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7" name="Google Shape;337;p33">
            <a:extLst>
              <a:ext uri="{FF2B5EF4-FFF2-40B4-BE49-F238E27FC236}">
                <a16:creationId xmlns:a16="http://schemas.microsoft.com/office/drawing/2014/main" id="{3A147BBB-0560-536C-164B-3A9855F09EB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862912"/>
            <a:ext cx="12300155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lvl="0" algn="ctr"/>
            <a:r>
              <a:rPr lang="en-GB" sz="5333" dirty="0"/>
              <a:t>Literature Review - Organisational Culture </a:t>
            </a:r>
            <a:br>
              <a:rPr lang="en-GB" sz="5333" dirty="0"/>
            </a:br>
            <a:r>
              <a:rPr lang="en-GB" sz="5333" dirty="0"/>
              <a:t>and Technology</a:t>
            </a:r>
            <a:endParaRPr sz="5333" dirty="0"/>
          </a:p>
        </p:txBody>
      </p:sp>
      <p:sp>
        <p:nvSpPr>
          <p:cNvPr id="338" name="Google Shape;338;p33">
            <a:extLst>
              <a:ext uri="{FF2B5EF4-FFF2-40B4-BE49-F238E27FC236}">
                <a16:creationId xmlns:a16="http://schemas.microsoft.com/office/drawing/2014/main" id="{CCD2A25D-511F-3EAA-FABF-91EB3201220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18330" y="2939747"/>
            <a:ext cx="11984517" cy="2255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</a:rPr>
              <a:t>Internal Culture: </a:t>
            </a:r>
            <a:r>
              <a:rPr lang="en-GB" sz="2667" dirty="0">
                <a:latin typeface="Arial" panose="020B0604020202020204" pitchFamily="34" charset="0"/>
                <a:cs typeface="Arial" panose="020B0604020202020204" pitchFamily="34" charset="0"/>
              </a:rPr>
              <a:t>Low turnover and strong culture improve crisis response (Abo-Murad and Al-</a:t>
            </a:r>
            <a:r>
              <a:rPr lang="en-GB" sz="2667" dirty="0" err="1">
                <a:latin typeface="Arial" panose="020B0604020202020204" pitchFamily="34" charset="0"/>
                <a:cs typeface="Arial" panose="020B0604020202020204" pitchFamily="34" charset="0"/>
              </a:rPr>
              <a:t>Khrabsheh</a:t>
            </a:r>
            <a:r>
              <a:rPr lang="en-GB" sz="2667" dirty="0">
                <a:latin typeface="Arial" panose="020B0604020202020204" pitchFamily="34" charset="0"/>
                <a:cs typeface="Arial" panose="020B0604020202020204" pitchFamily="34" charset="0"/>
              </a:rPr>
              <a:t>, 2019)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Transformation: </a:t>
            </a:r>
            <a:r>
              <a:rPr lang="en-GB" sz="2667" dirty="0">
                <a:latin typeface="Arial" panose="020B0604020202020204" pitchFamily="34" charset="0"/>
                <a:cs typeface="Arial" panose="020B0604020202020204" pitchFamily="34" charset="0"/>
              </a:rPr>
              <a:t>Technology helps recovery and operations (Matijević et al., 2025)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GB" sz="2667" b="1" dirty="0">
                <a:latin typeface="Arial" panose="020B0604020202020204" pitchFamily="34" charset="0"/>
                <a:cs typeface="Arial" panose="020B0604020202020204" pitchFamily="34" charset="0"/>
              </a:rPr>
              <a:t>Social Media: </a:t>
            </a:r>
            <a:r>
              <a:rPr lang="en-GB" sz="2667" dirty="0">
                <a:latin typeface="Arial" panose="020B0604020202020204" pitchFamily="34" charset="0"/>
                <a:cs typeface="Arial" panose="020B0604020202020204" pitchFamily="34" charset="0"/>
              </a:rPr>
              <a:t>Maintains brand visibility during crises (Li et al., 2020)</a:t>
            </a:r>
            <a:endParaRPr sz="26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8435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24">
          <a:extLst>
            <a:ext uri="{FF2B5EF4-FFF2-40B4-BE49-F238E27FC236}">
              <a16:creationId xmlns:a16="http://schemas.microsoft.com/office/drawing/2014/main" id="{DADFB85E-9584-8767-2221-CB2DB72907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25" name="Google Shape;425;p39">
            <a:extLst>
              <a:ext uri="{FF2B5EF4-FFF2-40B4-BE49-F238E27FC236}">
                <a16:creationId xmlns:a16="http://schemas.microsoft.com/office/drawing/2014/main" id="{19296D31-83E8-C411-A83C-BA354059E469}"/>
              </a:ext>
            </a:extLst>
          </p:cNvPr>
          <p:cNvCxnSpPr/>
          <p:nvPr/>
        </p:nvCxnSpPr>
        <p:spPr>
          <a:xfrm>
            <a:off x="-33533" y="3110900"/>
            <a:ext cx="71092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426" name="Google Shape;426;p39">
            <a:extLst>
              <a:ext uri="{FF2B5EF4-FFF2-40B4-BE49-F238E27FC236}">
                <a16:creationId xmlns:a16="http://schemas.microsoft.com/office/drawing/2014/main" id="{73923A85-4A70-2DFD-850A-6FC14D764C7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70067" y="175100"/>
            <a:ext cx="5501600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5333" dirty="0"/>
              <a:t>Methodology</a:t>
            </a:r>
            <a:endParaRPr sz="5333" dirty="0"/>
          </a:p>
        </p:txBody>
      </p:sp>
      <p:sp>
        <p:nvSpPr>
          <p:cNvPr id="427" name="Google Shape;427;p39">
            <a:extLst>
              <a:ext uri="{FF2B5EF4-FFF2-40B4-BE49-F238E27FC236}">
                <a16:creationId xmlns:a16="http://schemas.microsoft.com/office/drawing/2014/main" id="{4FD55E05-77AC-F0BF-0FE3-E539B04E921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7231" y="1610264"/>
            <a:ext cx="6745268" cy="404524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</a:rPr>
              <a:t>Approach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: Qualitative analysis of secondary sources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</a:rPr>
              <a:t>Framework: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PEST analysis (Sammut-Bonnici and Galea, 2015)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</a:rPr>
              <a:t>Data Sources: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</a:rPr>
              <a:t>Peer-reviewed journals and case studies (2011–2024)</a:t>
            </a:r>
            <a:endParaRPr sz="2667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28" name="Google Shape;428;p39">
            <a:extLst>
              <a:ext uri="{FF2B5EF4-FFF2-40B4-BE49-F238E27FC236}">
                <a16:creationId xmlns:a16="http://schemas.microsoft.com/office/drawing/2014/main" id="{018D6480-7CDC-A87A-1B2C-7FA0A053477D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>
            <a:alphaModFix/>
          </a:blip>
          <a:srcRect l="16143" r="32246"/>
          <a:stretch/>
        </p:blipFill>
        <p:spPr>
          <a:xfrm>
            <a:off x="6977667" y="175101"/>
            <a:ext cx="5027103" cy="6491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8213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>
          <a:extLst>
            <a:ext uri="{FF2B5EF4-FFF2-40B4-BE49-F238E27FC236}">
              <a16:creationId xmlns:a16="http://schemas.microsoft.com/office/drawing/2014/main" id="{E16BFF29-252E-D5EA-3B79-DA8290E7E7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3">
            <a:extLst>
              <a:ext uri="{FF2B5EF4-FFF2-40B4-BE49-F238E27FC236}">
                <a16:creationId xmlns:a16="http://schemas.microsoft.com/office/drawing/2014/main" id="{58C81F10-754B-1619-3C17-6DDD2E06A8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72567" y="-19173"/>
            <a:ext cx="12205901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 algn="ctr"/>
            <a:r>
              <a:rPr lang="en-US" sz="5333" dirty="0"/>
              <a:t>PEST Analysis</a:t>
            </a:r>
            <a:br>
              <a:rPr lang="en-US" sz="5333" dirty="0"/>
            </a:br>
            <a:r>
              <a:rPr lang="en-US" sz="5333" dirty="0"/>
              <a:t>Political and Economic Factors</a:t>
            </a:r>
            <a:endParaRPr sz="5333" dirty="0"/>
          </a:p>
        </p:txBody>
      </p:sp>
      <p:sp>
        <p:nvSpPr>
          <p:cNvPr id="469" name="Google Shape;469;p43">
            <a:extLst>
              <a:ext uri="{FF2B5EF4-FFF2-40B4-BE49-F238E27FC236}">
                <a16:creationId xmlns:a16="http://schemas.microsoft.com/office/drawing/2014/main" id="{AF7A7336-1E79-2F7D-7EFC-C2542A539B77}"/>
              </a:ext>
            </a:extLst>
          </p:cNvPr>
          <p:cNvSpPr txBox="1"/>
          <p:nvPr/>
        </p:nvSpPr>
        <p:spPr>
          <a:xfrm>
            <a:off x="744090" y="1944812"/>
            <a:ext cx="6393311" cy="15964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Political Disruptions: </a:t>
            </a:r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Conflicts and regulations impact operations </a:t>
            </a:r>
          </a:p>
          <a:p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(Bie, 2023; Yu et al., 2006)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70" name="Google Shape;470;p43">
            <a:extLst>
              <a:ext uri="{FF2B5EF4-FFF2-40B4-BE49-F238E27FC236}">
                <a16:creationId xmlns:a16="http://schemas.microsoft.com/office/drawing/2014/main" id="{D95FA1F6-5BF8-6703-9704-F03C1877C283}"/>
              </a:ext>
            </a:extLst>
          </p:cNvPr>
          <p:cNvSpPr/>
          <p:nvPr/>
        </p:nvSpPr>
        <p:spPr>
          <a:xfrm>
            <a:off x="354305" y="2288065"/>
            <a:ext cx="244400" cy="244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73" name="Google Shape;473;p43">
            <a:extLst>
              <a:ext uri="{FF2B5EF4-FFF2-40B4-BE49-F238E27FC236}">
                <a16:creationId xmlns:a16="http://schemas.microsoft.com/office/drawing/2014/main" id="{77DA6CFA-56ED-5086-602F-E0FA9C73B69E}"/>
              </a:ext>
            </a:extLst>
          </p:cNvPr>
          <p:cNvSpPr/>
          <p:nvPr/>
        </p:nvSpPr>
        <p:spPr>
          <a:xfrm>
            <a:off x="354305" y="3888117"/>
            <a:ext cx="244400" cy="24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pic>
        <p:nvPicPr>
          <p:cNvPr id="476" name="Google Shape;476;p43" title="Chart">
            <a:hlinkClick r:id="rId3"/>
            <a:extLst>
              <a:ext uri="{FF2B5EF4-FFF2-40B4-BE49-F238E27FC236}">
                <a16:creationId xmlns:a16="http://schemas.microsoft.com/office/drawing/2014/main" id="{DE1F774A-BE88-DD55-2C46-851F26FE8845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37400" y="1930275"/>
            <a:ext cx="4839995" cy="3221891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77" name="Google Shape;477;p43">
            <a:extLst>
              <a:ext uri="{FF2B5EF4-FFF2-40B4-BE49-F238E27FC236}">
                <a16:creationId xmlns:a16="http://schemas.microsoft.com/office/drawing/2014/main" id="{06D2F5AB-BA23-6D25-9C76-90DF14B7DD14}"/>
              </a:ext>
            </a:extLst>
          </p:cNvPr>
          <p:cNvSpPr txBox="1"/>
          <p:nvPr/>
        </p:nvSpPr>
        <p:spPr>
          <a:xfrm>
            <a:off x="744090" y="5615141"/>
            <a:ext cx="12205901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Strategic Balance: </a:t>
            </a:r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Cost reduction vs. service quality </a:t>
            </a:r>
          </a:p>
          <a:p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(</a:t>
            </a:r>
            <a:r>
              <a:rPr lang="en-GB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Choirisa</a:t>
            </a:r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 and </a:t>
            </a:r>
            <a:r>
              <a:rPr lang="en-GB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Situmorang</a:t>
            </a:r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, 2021)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78" name="Google Shape;478;p43">
            <a:extLst>
              <a:ext uri="{FF2B5EF4-FFF2-40B4-BE49-F238E27FC236}">
                <a16:creationId xmlns:a16="http://schemas.microsoft.com/office/drawing/2014/main" id="{E54B058B-D2F8-0005-80CB-0A1234BB4F4E}"/>
              </a:ext>
            </a:extLst>
          </p:cNvPr>
          <p:cNvSpPr/>
          <p:nvPr/>
        </p:nvSpPr>
        <p:spPr>
          <a:xfrm>
            <a:off x="359989" y="5331965"/>
            <a:ext cx="244400" cy="244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72" name="Google Shape;472;p43">
            <a:extLst>
              <a:ext uri="{FF2B5EF4-FFF2-40B4-BE49-F238E27FC236}">
                <a16:creationId xmlns:a16="http://schemas.microsoft.com/office/drawing/2014/main" id="{99E832F9-16EC-6EC6-7294-739C0E344F9E}"/>
              </a:ext>
            </a:extLst>
          </p:cNvPr>
          <p:cNvSpPr txBox="1"/>
          <p:nvPr/>
        </p:nvSpPr>
        <p:spPr>
          <a:xfrm>
            <a:off x="744089" y="4548165"/>
            <a:ext cx="6583811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Economic Shifts: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Demand fluctuations and cost-cutting measures </a:t>
            </a:r>
          </a:p>
          <a:p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(Murad et al., 2021; Iordache, 2013)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</p:spTree>
    <p:extLst>
      <p:ext uri="{BB962C8B-B14F-4D97-AF65-F5344CB8AC3E}">
        <p14:creationId xmlns:p14="http://schemas.microsoft.com/office/powerpoint/2010/main" val="2066865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67">
          <a:extLst>
            <a:ext uri="{FF2B5EF4-FFF2-40B4-BE49-F238E27FC236}">
              <a16:creationId xmlns:a16="http://schemas.microsoft.com/office/drawing/2014/main" id="{786148F1-0716-4ECA-81EC-01D611F93F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8" name="Google Shape;468;p43">
            <a:extLst>
              <a:ext uri="{FF2B5EF4-FFF2-40B4-BE49-F238E27FC236}">
                <a16:creationId xmlns:a16="http://schemas.microsoft.com/office/drawing/2014/main" id="{F4236F9C-8309-9C29-CD56-F1EDC8E6A47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-467392" y="60704"/>
            <a:ext cx="12205901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 algn="ctr"/>
            <a:r>
              <a:rPr lang="en-US" sz="5333" dirty="0"/>
              <a:t>PEST Analysis</a:t>
            </a:r>
            <a:br>
              <a:rPr lang="en-US" sz="5333" dirty="0"/>
            </a:br>
            <a:r>
              <a:rPr lang="en-US" sz="5333" dirty="0"/>
              <a:t>    Social and Technological Factors</a:t>
            </a:r>
            <a:endParaRPr sz="5333" dirty="0"/>
          </a:p>
        </p:txBody>
      </p:sp>
      <p:sp>
        <p:nvSpPr>
          <p:cNvPr id="469" name="Google Shape;469;p43">
            <a:extLst>
              <a:ext uri="{FF2B5EF4-FFF2-40B4-BE49-F238E27FC236}">
                <a16:creationId xmlns:a16="http://schemas.microsoft.com/office/drawing/2014/main" id="{81063553-1F08-2087-0257-82B47307BB67}"/>
              </a:ext>
            </a:extLst>
          </p:cNvPr>
          <p:cNvSpPr txBox="1"/>
          <p:nvPr/>
        </p:nvSpPr>
        <p:spPr>
          <a:xfrm>
            <a:off x="744090" y="1581921"/>
            <a:ext cx="6393311" cy="15964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Guest Expectations: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Safety and flexibility </a:t>
            </a:r>
            <a:r>
              <a:rPr lang="en-US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prioritised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 (Tang et al., 2024)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70" name="Google Shape;470;p43">
            <a:extLst>
              <a:ext uri="{FF2B5EF4-FFF2-40B4-BE49-F238E27FC236}">
                <a16:creationId xmlns:a16="http://schemas.microsoft.com/office/drawing/2014/main" id="{B933579B-E43F-D809-7043-B907B8B2EC15}"/>
              </a:ext>
            </a:extLst>
          </p:cNvPr>
          <p:cNvSpPr/>
          <p:nvPr/>
        </p:nvSpPr>
        <p:spPr>
          <a:xfrm>
            <a:off x="354305" y="2313465"/>
            <a:ext cx="244400" cy="244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73" name="Google Shape;473;p43">
            <a:extLst>
              <a:ext uri="{FF2B5EF4-FFF2-40B4-BE49-F238E27FC236}">
                <a16:creationId xmlns:a16="http://schemas.microsoft.com/office/drawing/2014/main" id="{C5A65FBF-7BE6-3360-A3E3-3EB43218BEAD}"/>
              </a:ext>
            </a:extLst>
          </p:cNvPr>
          <p:cNvSpPr/>
          <p:nvPr/>
        </p:nvSpPr>
        <p:spPr>
          <a:xfrm>
            <a:off x="354305" y="3677436"/>
            <a:ext cx="244400" cy="24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pic>
        <p:nvPicPr>
          <p:cNvPr id="476" name="Google Shape;476;p43" title="Chart">
            <a:hlinkClick r:id="rId3"/>
            <a:extLst>
              <a:ext uri="{FF2B5EF4-FFF2-40B4-BE49-F238E27FC236}">
                <a16:creationId xmlns:a16="http://schemas.microsoft.com/office/drawing/2014/main" id="{F34C9056-5DAA-B591-F04A-9A1C377DAABB}"/>
              </a:ext>
            </a:extLst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137400" y="1930275"/>
            <a:ext cx="4839995" cy="3221891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477" name="Google Shape;477;p43">
            <a:extLst>
              <a:ext uri="{FF2B5EF4-FFF2-40B4-BE49-F238E27FC236}">
                <a16:creationId xmlns:a16="http://schemas.microsoft.com/office/drawing/2014/main" id="{53418506-DA74-846E-4108-C73300FCE0C2}"/>
              </a:ext>
            </a:extLst>
          </p:cNvPr>
          <p:cNvSpPr txBox="1"/>
          <p:nvPr/>
        </p:nvSpPr>
        <p:spPr>
          <a:xfrm>
            <a:off x="744090" y="5997369"/>
            <a:ext cx="11233305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Technological Adoption Gap: </a:t>
            </a:r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Contactless tools help recovery, but small hotels face barriers (</a:t>
            </a:r>
            <a:r>
              <a:rPr lang="en-US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Dikhanbayeva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, 2025; Nicola, 2016; Zhukov et al., 2015)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78" name="Google Shape;478;p43">
            <a:extLst>
              <a:ext uri="{FF2B5EF4-FFF2-40B4-BE49-F238E27FC236}">
                <a16:creationId xmlns:a16="http://schemas.microsoft.com/office/drawing/2014/main" id="{CEE68647-0C82-248D-0F1E-74F031D6A94D}"/>
              </a:ext>
            </a:extLst>
          </p:cNvPr>
          <p:cNvSpPr/>
          <p:nvPr/>
        </p:nvSpPr>
        <p:spPr>
          <a:xfrm>
            <a:off x="359989" y="5331965"/>
            <a:ext cx="244400" cy="244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472" name="Google Shape;472;p43">
            <a:extLst>
              <a:ext uri="{FF2B5EF4-FFF2-40B4-BE49-F238E27FC236}">
                <a16:creationId xmlns:a16="http://schemas.microsoft.com/office/drawing/2014/main" id="{42564FF8-6FB2-C8ED-477F-908C60050199}"/>
              </a:ext>
            </a:extLst>
          </p:cNvPr>
          <p:cNvSpPr txBox="1"/>
          <p:nvPr/>
        </p:nvSpPr>
        <p:spPr>
          <a:xfrm>
            <a:off x="744089" y="4345137"/>
            <a:ext cx="6583811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Staff Preparedness: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Training gaps hinder crisis response </a:t>
            </a:r>
          </a:p>
          <a:p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(Abo-Murad and Al-</a:t>
            </a:r>
            <a:r>
              <a:rPr lang="en-US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Khrabsheh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, 2019)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</p:spTree>
    <p:extLst>
      <p:ext uri="{BB962C8B-B14F-4D97-AF65-F5344CB8AC3E}">
        <p14:creationId xmlns:p14="http://schemas.microsoft.com/office/powerpoint/2010/main" val="29339072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">
          <a:extLst>
            <a:ext uri="{FF2B5EF4-FFF2-40B4-BE49-F238E27FC236}">
              <a16:creationId xmlns:a16="http://schemas.microsoft.com/office/drawing/2014/main" id="{3713C77C-3BF9-5A51-5CD0-A782DA5ED75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48" name="Google Shape;348;p34">
            <a:extLst>
              <a:ext uri="{FF2B5EF4-FFF2-40B4-BE49-F238E27FC236}">
                <a16:creationId xmlns:a16="http://schemas.microsoft.com/office/drawing/2014/main" id="{04E39999-B6C8-3E1C-ADD4-D437A04E73D7}"/>
              </a:ext>
            </a:extLst>
          </p:cNvPr>
          <p:cNvCxnSpPr/>
          <p:nvPr/>
        </p:nvCxnSpPr>
        <p:spPr>
          <a:xfrm>
            <a:off x="4199933" y="3512317"/>
            <a:ext cx="80960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50" name="Google Shape;350;p34">
            <a:extLst>
              <a:ext uri="{FF2B5EF4-FFF2-40B4-BE49-F238E27FC236}">
                <a16:creationId xmlns:a16="http://schemas.microsoft.com/office/drawing/2014/main" id="{C774B68E-6A19-4F66-3D2D-6D3F7F45AF1F}"/>
              </a:ext>
            </a:extLst>
          </p:cNvPr>
          <p:cNvPicPr preferRelativeResize="0">
            <a:picLocks noGrp="1"/>
          </p:cNvPicPr>
          <p:nvPr>
            <p:ph type="pic" idx="3"/>
          </p:nvPr>
        </p:nvPicPr>
        <p:blipFill rotWithShape="1">
          <a:blip r:embed="rId3">
            <a:alphaModFix amt="20000"/>
          </a:blip>
          <a:srcRect l="2722" t="651" r="2732" b="661"/>
          <a:stretch/>
        </p:blipFill>
        <p:spPr>
          <a:xfrm>
            <a:off x="190801" y="190800"/>
            <a:ext cx="4135199" cy="6476397"/>
          </a:xfrm>
          <a:prstGeom prst="rect">
            <a:avLst/>
          </a:prstGeom>
        </p:spPr>
      </p:pic>
      <p:sp>
        <p:nvSpPr>
          <p:cNvPr id="351" name="Google Shape;351;p34">
            <a:extLst>
              <a:ext uri="{FF2B5EF4-FFF2-40B4-BE49-F238E27FC236}">
                <a16:creationId xmlns:a16="http://schemas.microsoft.com/office/drawing/2014/main" id="{4C642B3A-7F1C-503D-6C7C-E008A126CACF}"/>
              </a:ext>
            </a:extLst>
          </p:cNvPr>
          <p:cNvSpPr txBox="1">
            <a:spLocks noGrp="1"/>
          </p:cNvSpPr>
          <p:nvPr>
            <p:ph type="title" idx="2"/>
          </p:nvPr>
        </p:nvSpPr>
        <p:spPr>
          <a:xfrm>
            <a:off x="391064" y="792679"/>
            <a:ext cx="11904869" cy="14068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algn="ctr"/>
            <a:r>
              <a:rPr lang="en-US" sz="5333" dirty="0"/>
              <a:t>Strategic Responses </a:t>
            </a:r>
            <a:br>
              <a:rPr lang="en-US" sz="5333" dirty="0"/>
            </a:br>
            <a:r>
              <a:rPr lang="en-US" sz="5333" dirty="0"/>
              <a:t>and Stakeholder Engagement</a:t>
            </a:r>
            <a:endParaRPr sz="5333" dirty="0"/>
          </a:p>
        </p:txBody>
      </p:sp>
      <p:sp>
        <p:nvSpPr>
          <p:cNvPr id="2" name="Google Shape;338;p33">
            <a:extLst>
              <a:ext uri="{FF2B5EF4-FFF2-40B4-BE49-F238E27FC236}">
                <a16:creationId xmlns:a16="http://schemas.microsoft.com/office/drawing/2014/main" id="{237365D8-12DA-F517-3482-1C74067FB74E}"/>
              </a:ext>
            </a:extLst>
          </p:cNvPr>
          <p:cNvSpPr txBox="1">
            <a:spLocks/>
          </p:cNvSpPr>
          <p:nvPr/>
        </p:nvSpPr>
        <p:spPr>
          <a:xfrm>
            <a:off x="391065" y="2682988"/>
            <a:ext cx="11398481" cy="2255600"/>
          </a:xfrm>
          <a:prstGeom prst="rect">
            <a:avLst/>
          </a:prstGeom>
        </p:spPr>
        <p:txBody>
          <a:bodyPr spcFirstLastPara="1" wrap="square" lIns="121900" tIns="121900" rIns="121900" bIns="121900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400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Proactive Measures: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Scenario planning and cross-department teams (Hartmann, 2012; Wang and Ritchie, 2010)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Stakeholder Collaboration: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Engagement with authorities and communities (Nicola, 2016; Yu et al., 2006)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Business Model Adaptation: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Diversification of services (</a:t>
            </a:r>
            <a:r>
              <a:rPr lang="en-US" sz="2667" dirty="0" err="1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Zhuravka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DM Sans Medium"/>
              </a:rPr>
              <a:t> et al., 2023; Saputra et al., 2022)</a:t>
            </a:r>
          </a:p>
        </p:txBody>
      </p:sp>
    </p:spTree>
    <p:extLst>
      <p:ext uri="{BB962C8B-B14F-4D97-AF65-F5344CB8AC3E}">
        <p14:creationId xmlns:p14="http://schemas.microsoft.com/office/powerpoint/2010/main" val="21386716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32">
          <a:extLst>
            <a:ext uri="{FF2B5EF4-FFF2-40B4-BE49-F238E27FC236}">
              <a16:creationId xmlns:a16="http://schemas.microsoft.com/office/drawing/2014/main" id="{9ED78989-ADE6-F4B1-F6AE-1E7B1931FD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40">
            <a:extLst>
              <a:ext uri="{FF2B5EF4-FFF2-40B4-BE49-F238E27FC236}">
                <a16:creationId xmlns:a16="http://schemas.microsoft.com/office/drawing/2014/main" id="{4060EBCF-656B-0F58-C0CC-F40F9618C0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356800" y="707900"/>
            <a:ext cx="4739200" cy="1003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lvl="0"/>
            <a:r>
              <a:rPr lang="en-GB" dirty="0">
                <a:latin typeface="+mj-lt"/>
              </a:rPr>
              <a:t>Conclusion</a:t>
            </a:r>
            <a:endParaRPr dirty="0">
              <a:latin typeface="+mj-lt"/>
            </a:endParaRPr>
          </a:p>
        </p:txBody>
      </p:sp>
      <p:sp>
        <p:nvSpPr>
          <p:cNvPr id="434" name="Google Shape;434;p40">
            <a:extLst>
              <a:ext uri="{FF2B5EF4-FFF2-40B4-BE49-F238E27FC236}">
                <a16:creationId xmlns:a16="http://schemas.microsoft.com/office/drawing/2014/main" id="{62FA38CC-1824-2A4B-D55F-509B73090B1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85769" y="1711500"/>
            <a:ext cx="6735731" cy="529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457189" indent="-457189" algn="l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Key Findings: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Adaptability, technology, and stakeholder engagement are essential</a:t>
            </a:r>
          </a:p>
          <a:p>
            <a:pPr marL="457189" indent="-457189" algn="l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Cultural Integration: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Inserting crisis management into daily operations</a:t>
            </a:r>
          </a:p>
          <a:p>
            <a:pPr marL="457189" indent="-457189" algn="l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  <a:buFont typeface="DM Sans Medium"/>
              <a:buChar char="●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Long-Term Resilience: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Continuous investment in people and systems</a:t>
            </a:r>
            <a:endParaRPr sz="2667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pic>
        <p:nvPicPr>
          <p:cNvPr id="439" name="Google Shape;439;p40">
            <a:extLst>
              <a:ext uri="{FF2B5EF4-FFF2-40B4-BE49-F238E27FC236}">
                <a16:creationId xmlns:a16="http://schemas.microsoft.com/office/drawing/2014/main" id="{A48BA9F2-0F40-09D8-4692-EF0520575026}"/>
              </a:ext>
            </a:extLst>
          </p:cNvPr>
          <p:cNvPicPr preferRelativeResize="0">
            <a:picLocks noGrp="1"/>
          </p:cNvPicPr>
          <p:nvPr>
            <p:ph type="pic" idx="6"/>
          </p:nvPr>
        </p:nvPicPr>
        <p:blipFill rotWithShape="1">
          <a:blip r:embed="rId3">
            <a:alphaModFix/>
          </a:blip>
          <a:srcRect t="8664" b="8656"/>
          <a:stretch/>
        </p:blipFill>
        <p:spPr>
          <a:xfrm>
            <a:off x="6785034" y="190800"/>
            <a:ext cx="5221197" cy="6476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040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51">
          <a:extLst>
            <a:ext uri="{FF2B5EF4-FFF2-40B4-BE49-F238E27FC236}">
              <a16:creationId xmlns:a16="http://schemas.microsoft.com/office/drawing/2014/main" id="{AC14116A-D1D5-5365-6A7A-AA7878AE6F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42">
            <a:extLst>
              <a:ext uri="{FF2B5EF4-FFF2-40B4-BE49-F238E27FC236}">
                <a16:creationId xmlns:a16="http://schemas.microsoft.com/office/drawing/2014/main" id="{3DD322D6-F541-2677-3C83-1698F4F26EA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52900" y="12096"/>
            <a:ext cx="10289600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lvl="0"/>
            <a:r>
              <a:rPr lang="en-GB" sz="5333" dirty="0"/>
              <a:t>Recommendations</a:t>
            </a:r>
            <a:endParaRPr sz="5333" dirty="0"/>
          </a:p>
        </p:txBody>
      </p:sp>
      <p:sp>
        <p:nvSpPr>
          <p:cNvPr id="454" name="Google Shape;454;p42">
            <a:extLst>
              <a:ext uri="{FF2B5EF4-FFF2-40B4-BE49-F238E27FC236}">
                <a16:creationId xmlns:a16="http://schemas.microsoft.com/office/drawing/2014/main" id="{2F573AE3-D102-3A9A-50BD-EF879B948105}"/>
              </a:ext>
            </a:extLst>
          </p:cNvPr>
          <p:cNvSpPr txBox="1"/>
          <p:nvPr/>
        </p:nvSpPr>
        <p:spPr>
          <a:xfrm flipH="1">
            <a:off x="753886" y="2483103"/>
            <a:ext cx="10588615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r"/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Cultural Embedding: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Integrate crisis readiness into organisational culture (Wang and Ritchie, 2010</a:t>
            </a:r>
            <a:r>
              <a:rPr lang="en-US" sz="2933" dirty="0">
                <a:solidFill>
                  <a:schemeClr val="dk1"/>
                </a:solidFill>
                <a:latin typeface="Ibarra Real Nova"/>
                <a:ea typeface="Ibarra Real Nova"/>
                <a:cs typeface="Ibarra Real Nova"/>
                <a:sym typeface="Ibarra Real Nova"/>
              </a:rPr>
              <a:t>)</a:t>
            </a:r>
            <a:endParaRPr sz="2933" dirty="0">
              <a:solidFill>
                <a:schemeClr val="dk1"/>
              </a:solidFill>
              <a:latin typeface="Ibarra Real Nova"/>
              <a:ea typeface="Ibarra Real Nova"/>
              <a:cs typeface="Ibarra Real Nova"/>
              <a:sym typeface="Ibarra Real Nova"/>
            </a:endParaRPr>
          </a:p>
        </p:txBody>
      </p:sp>
      <p:sp>
        <p:nvSpPr>
          <p:cNvPr id="455" name="Google Shape;455;p42">
            <a:extLst>
              <a:ext uri="{FF2B5EF4-FFF2-40B4-BE49-F238E27FC236}">
                <a16:creationId xmlns:a16="http://schemas.microsoft.com/office/drawing/2014/main" id="{900AB4E0-A65F-FACA-01C5-C9AF5B386DCF}"/>
              </a:ext>
            </a:extLst>
          </p:cNvPr>
          <p:cNvSpPr/>
          <p:nvPr/>
        </p:nvSpPr>
        <p:spPr>
          <a:xfrm flipH="1">
            <a:off x="521084" y="4160709"/>
            <a:ext cx="244400" cy="244400"/>
          </a:xfrm>
          <a:prstGeom prst="rect">
            <a:avLst/>
          </a:prstGeom>
          <a:solidFill>
            <a:srgbClr val="3F3125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r"/>
            <a:endParaRPr sz="2400"/>
          </a:p>
        </p:txBody>
      </p:sp>
      <p:sp>
        <p:nvSpPr>
          <p:cNvPr id="457" name="Google Shape;457;p42">
            <a:extLst>
              <a:ext uri="{FF2B5EF4-FFF2-40B4-BE49-F238E27FC236}">
                <a16:creationId xmlns:a16="http://schemas.microsoft.com/office/drawing/2014/main" id="{B8A5D828-D570-5948-6BCD-2F20E5D93D27}"/>
              </a:ext>
            </a:extLst>
          </p:cNvPr>
          <p:cNvSpPr txBox="1"/>
          <p:nvPr/>
        </p:nvSpPr>
        <p:spPr>
          <a:xfrm flipH="1">
            <a:off x="539653" y="5294005"/>
            <a:ext cx="11318792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r"/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Partnerships: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Work with public agencies and local networks (Yu et al., 2006)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58" name="Google Shape;458;p42">
            <a:extLst>
              <a:ext uri="{FF2B5EF4-FFF2-40B4-BE49-F238E27FC236}">
                <a16:creationId xmlns:a16="http://schemas.microsoft.com/office/drawing/2014/main" id="{3BA46F2B-11AE-827A-8299-0A1F98ED3BB1}"/>
              </a:ext>
            </a:extLst>
          </p:cNvPr>
          <p:cNvSpPr/>
          <p:nvPr/>
        </p:nvSpPr>
        <p:spPr>
          <a:xfrm flipH="1">
            <a:off x="521084" y="5864124"/>
            <a:ext cx="244400" cy="244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r"/>
            <a:endParaRPr sz="2400"/>
          </a:p>
        </p:txBody>
      </p:sp>
      <p:sp>
        <p:nvSpPr>
          <p:cNvPr id="460" name="Google Shape;460;p42">
            <a:extLst>
              <a:ext uri="{FF2B5EF4-FFF2-40B4-BE49-F238E27FC236}">
                <a16:creationId xmlns:a16="http://schemas.microsoft.com/office/drawing/2014/main" id="{877E743E-7F4F-6975-52C9-B088FF2F4DE6}"/>
              </a:ext>
            </a:extLst>
          </p:cNvPr>
          <p:cNvSpPr txBox="1"/>
          <p:nvPr/>
        </p:nvSpPr>
        <p:spPr>
          <a:xfrm flipH="1">
            <a:off x="462708" y="4396919"/>
            <a:ext cx="11266584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r"/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Staff Retention: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Prioritise training and reduce turnover (El-Said et al., 2024)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461" name="Google Shape;461;p42">
            <a:extLst>
              <a:ext uri="{FF2B5EF4-FFF2-40B4-BE49-F238E27FC236}">
                <a16:creationId xmlns:a16="http://schemas.microsoft.com/office/drawing/2014/main" id="{5064D89E-F34A-4642-CD89-FE8DDC4C2E71}"/>
              </a:ext>
            </a:extLst>
          </p:cNvPr>
          <p:cNvSpPr/>
          <p:nvPr/>
        </p:nvSpPr>
        <p:spPr>
          <a:xfrm flipH="1">
            <a:off x="521084" y="5045624"/>
            <a:ext cx="244400" cy="24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 algn="r"/>
            <a:endParaRPr sz="2400"/>
          </a:p>
        </p:txBody>
      </p:sp>
      <p:sp>
        <p:nvSpPr>
          <p:cNvPr id="6" name="Google Shape;469;p43">
            <a:extLst>
              <a:ext uri="{FF2B5EF4-FFF2-40B4-BE49-F238E27FC236}">
                <a16:creationId xmlns:a16="http://schemas.microsoft.com/office/drawing/2014/main" id="{99D0D0F3-F07D-200F-B66A-02024B1EF283}"/>
              </a:ext>
            </a:extLst>
          </p:cNvPr>
          <p:cNvSpPr txBox="1"/>
          <p:nvPr/>
        </p:nvSpPr>
        <p:spPr>
          <a:xfrm>
            <a:off x="349684" y="1010741"/>
            <a:ext cx="11397016" cy="1083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r"/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Scenario Planning: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Regularly conduct "what-if" analyses (Hartmann, 2012)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7" name="Google Shape;470;p43">
            <a:extLst>
              <a:ext uri="{FF2B5EF4-FFF2-40B4-BE49-F238E27FC236}">
                <a16:creationId xmlns:a16="http://schemas.microsoft.com/office/drawing/2014/main" id="{8CB7B147-9717-B74D-9B9A-09DB502E1148}"/>
              </a:ext>
            </a:extLst>
          </p:cNvPr>
          <p:cNvSpPr/>
          <p:nvPr/>
        </p:nvSpPr>
        <p:spPr>
          <a:xfrm>
            <a:off x="532200" y="1273124"/>
            <a:ext cx="244400" cy="2444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8" name="Google Shape;472;p43">
            <a:extLst>
              <a:ext uri="{FF2B5EF4-FFF2-40B4-BE49-F238E27FC236}">
                <a16:creationId xmlns:a16="http://schemas.microsoft.com/office/drawing/2014/main" id="{F6244FD3-ADF6-EDDB-0760-1881F1E7C120}"/>
              </a:ext>
            </a:extLst>
          </p:cNvPr>
          <p:cNvSpPr txBox="1"/>
          <p:nvPr/>
        </p:nvSpPr>
        <p:spPr>
          <a:xfrm>
            <a:off x="753886" y="6109547"/>
            <a:ext cx="11397015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pPr algn="r"/>
            <a:r>
              <a:rPr lang="en-US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Business Flexibility: </a:t>
            </a:r>
            <a:r>
              <a:rPr lang="en-US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Offer adaptable services like workspaces and long stays (Saputra et al., 2022)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9" name="Google Shape;473;p43">
            <a:extLst>
              <a:ext uri="{FF2B5EF4-FFF2-40B4-BE49-F238E27FC236}">
                <a16:creationId xmlns:a16="http://schemas.microsoft.com/office/drawing/2014/main" id="{D025C617-A615-8020-FBF0-7FCB27051222}"/>
              </a:ext>
            </a:extLst>
          </p:cNvPr>
          <p:cNvSpPr/>
          <p:nvPr/>
        </p:nvSpPr>
        <p:spPr>
          <a:xfrm>
            <a:off x="532200" y="2170132"/>
            <a:ext cx="244400" cy="244400"/>
          </a:xfrm>
          <a:prstGeom prst="rect">
            <a:avLst/>
          </a:prstGeom>
          <a:solidFill>
            <a:schemeClr val="dk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10" name="Google Shape;477;p43">
            <a:extLst>
              <a:ext uri="{FF2B5EF4-FFF2-40B4-BE49-F238E27FC236}">
                <a16:creationId xmlns:a16="http://schemas.microsoft.com/office/drawing/2014/main" id="{A101B181-CBDA-D492-D36B-47A1C81913E6}"/>
              </a:ext>
            </a:extLst>
          </p:cNvPr>
          <p:cNvSpPr txBox="1"/>
          <p:nvPr/>
        </p:nvSpPr>
        <p:spPr>
          <a:xfrm>
            <a:off x="1052901" y="3459120"/>
            <a:ext cx="10805545" cy="60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b" anchorCtr="0">
            <a:noAutofit/>
          </a:bodyPr>
          <a:lstStyle/>
          <a:p>
            <a:r>
              <a:rPr lang="en-GB" sz="2667" b="1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Technology Investment: </a:t>
            </a:r>
            <a:r>
              <a:rPr lang="en-GB" sz="2667" dirty="0">
                <a:solidFill>
                  <a:schemeClr val="dk1"/>
                </a:solidFill>
                <a:latin typeface="Arial" panose="020B0604020202020204" pitchFamily="34" charset="0"/>
                <a:cs typeface="Arial" panose="020B0604020202020204" pitchFamily="34" charset="0"/>
                <a:sym typeface="Ibarra Real Nova"/>
              </a:rPr>
              <a:t>Adopt scalable digital tools (Zhukov et al., 2015)</a:t>
            </a:r>
            <a:endParaRPr sz="2667" dirty="0">
              <a:solidFill>
                <a:schemeClr val="dk1"/>
              </a:solidFill>
              <a:latin typeface="Arial" panose="020B0604020202020204" pitchFamily="34" charset="0"/>
              <a:cs typeface="Arial" panose="020B0604020202020204" pitchFamily="34" charset="0"/>
              <a:sym typeface="Ibarra Real Nova"/>
            </a:endParaRPr>
          </a:p>
        </p:txBody>
      </p:sp>
      <p:sp>
        <p:nvSpPr>
          <p:cNvPr id="11" name="Google Shape;478;p43">
            <a:extLst>
              <a:ext uri="{FF2B5EF4-FFF2-40B4-BE49-F238E27FC236}">
                <a16:creationId xmlns:a16="http://schemas.microsoft.com/office/drawing/2014/main" id="{9BA34770-24DE-7FFA-2910-44EEBBAD2C32}"/>
              </a:ext>
            </a:extLst>
          </p:cNvPr>
          <p:cNvSpPr/>
          <p:nvPr/>
        </p:nvSpPr>
        <p:spPr>
          <a:xfrm>
            <a:off x="521084" y="3192907"/>
            <a:ext cx="244400" cy="2444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</p:spTree>
    <p:extLst>
      <p:ext uri="{BB962C8B-B14F-4D97-AF65-F5344CB8AC3E}">
        <p14:creationId xmlns:p14="http://schemas.microsoft.com/office/powerpoint/2010/main" val="598776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35">
          <a:extLst>
            <a:ext uri="{FF2B5EF4-FFF2-40B4-BE49-F238E27FC236}">
              <a16:creationId xmlns:a16="http://schemas.microsoft.com/office/drawing/2014/main" id="{3796ED49-6282-4A13-F077-7BAA7B4201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6" name="Google Shape;336;p33">
            <a:extLst>
              <a:ext uri="{FF2B5EF4-FFF2-40B4-BE49-F238E27FC236}">
                <a16:creationId xmlns:a16="http://schemas.microsoft.com/office/drawing/2014/main" id="{8A9145EB-E138-7CD9-AF1A-39B203E54613}"/>
              </a:ext>
            </a:extLst>
          </p:cNvPr>
          <p:cNvCxnSpPr/>
          <p:nvPr/>
        </p:nvCxnSpPr>
        <p:spPr>
          <a:xfrm>
            <a:off x="-272233" y="2798037"/>
            <a:ext cx="7976800" cy="0"/>
          </a:xfrm>
          <a:prstGeom prst="straightConnector1">
            <a:avLst/>
          </a:prstGeom>
          <a:noFill/>
          <a:ln w="9525" cap="flat" cmpd="sng">
            <a:solidFill>
              <a:schemeClr val="dk1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337" name="Google Shape;337;p33">
            <a:extLst>
              <a:ext uri="{FF2B5EF4-FFF2-40B4-BE49-F238E27FC236}">
                <a16:creationId xmlns:a16="http://schemas.microsoft.com/office/drawing/2014/main" id="{2680E58A-1B8E-37BF-B1B3-959A5131FE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0967" y="1694400"/>
            <a:ext cx="5716533" cy="10076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b" anchorCtr="0">
            <a:noAutofit/>
          </a:bodyPr>
          <a:lstStyle/>
          <a:p>
            <a:pPr lvl="0"/>
            <a:r>
              <a:rPr lang="en-GB" sz="5333" dirty="0"/>
              <a:t>Final Reflection</a:t>
            </a:r>
            <a:endParaRPr sz="5333" dirty="0"/>
          </a:p>
        </p:txBody>
      </p:sp>
      <p:sp>
        <p:nvSpPr>
          <p:cNvPr id="338" name="Google Shape;338;p33">
            <a:extLst>
              <a:ext uri="{FF2B5EF4-FFF2-40B4-BE49-F238E27FC236}">
                <a16:creationId xmlns:a16="http://schemas.microsoft.com/office/drawing/2014/main" id="{C7111053-F554-25C7-36E8-8B05BE0A54C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18232" y="2798037"/>
            <a:ext cx="7624435" cy="3818663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Crisis is the new norm: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Disruption is now a regular feature of hospitality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Strategic priority: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Flexibility and preparation must be core values</a:t>
            </a:r>
          </a:p>
          <a:p>
            <a:pPr marL="457189" indent="-457189">
              <a:lnSpc>
                <a:spcPct val="150000"/>
              </a:lnSpc>
              <a:buClr>
                <a:schemeClr val="tx1">
                  <a:lumMod val="90000"/>
                  <a:lumOff val="10000"/>
                </a:schemeClr>
              </a:buClr>
              <a:buSzPct val="100000"/>
            </a:pPr>
            <a:r>
              <a:rPr lang="en-US" sz="2667" b="1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Ongoing effort: </a:t>
            </a:r>
            <a:r>
              <a:rPr lang="en-US" sz="2667" dirty="0">
                <a:latin typeface="Arial" panose="020B0604020202020204" pitchFamily="34" charset="0"/>
                <a:cs typeface="Arial" panose="020B0604020202020204" pitchFamily="34" charset="0"/>
                <a:sym typeface="Arial"/>
              </a:rPr>
              <a:t>Resilience requires continuous adaptation and support</a:t>
            </a:r>
            <a:endParaRPr sz="2667" dirty="0">
              <a:latin typeface="Arial" panose="020B0604020202020204" pitchFamily="34" charset="0"/>
              <a:cs typeface="Arial" panose="020B0604020202020204" pitchFamily="34" charset="0"/>
              <a:sym typeface="Arial"/>
            </a:endParaRPr>
          </a:p>
        </p:txBody>
      </p:sp>
      <p:pic>
        <p:nvPicPr>
          <p:cNvPr id="339" name="Google Shape;339;p33">
            <a:extLst>
              <a:ext uri="{FF2B5EF4-FFF2-40B4-BE49-F238E27FC236}">
                <a16:creationId xmlns:a16="http://schemas.microsoft.com/office/drawing/2014/main" id="{C81259AF-C799-6210-86C2-CD3F41717693}"/>
              </a:ext>
            </a:extLst>
          </p:cNvPr>
          <p:cNvPicPr preferRelativeResize="0">
            <a:picLocks noGrp="1"/>
          </p:cNvPicPr>
          <p:nvPr>
            <p:ph type="pic" idx="2"/>
          </p:nvPr>
        </p:nvPicPr>
        <p:blipFill rotWithShape="1">
          <a:blip r:embed="rId3"/>
          <a:srcRect l="34128" t="-7238" r="17554" b="7238"/>
          <a:stretch>
            <a:fillRect/>
          </a:stretch>
        </p:blipFill>
        <p:spPr>
          <a:xfrm>
            <a:off x="7742668" y="-91600"/>
            <a:ext cx="4369201" cy="6492099"/>
          </a:xfrm>
          <a:prstGeom prst="rect">
            <a:avLst/>
          </a:prstGeom>
        </p:spPr>
      </p:pic>
      <p:grpSp>
        <p:nvGrpSpPr>
          <p:cNvPr id="340" name="Google Shape;340;p33">
            <a:extLst>
              <a:ext uri="{FF2B5EF4-FFF2-40B4-BE49-F238E27FC236}">
                <a16:creationId xmlns:a16="http://schemas.microsoft.com/office/drawing/2014/main" id="{106B8353-D264-B8AF-414F-B690A9CB2BA7}"/>
              </a:ext>
            </a:extLst>
          </p:cNvPr>
          <p:cNvGrpSpPr/>
          <p:nvPr/>
        </p:nvGrpSpPr>
        <p:grpSpPr>
          <a:xfrm rot="10800000">
            <a:off x="7742667" y="1255527"/>
            <a:ext cx="4042995" cy="3502048"/>
            <a:chOff x="4093425" y="1414550"/>
            <a:chExt cx="3303100" cy="2861150"/>
          </a:xfrm>
        </p:grpSpPr>
        <p:sp>
          <p:nvSpPr>
            <p:cNvPr id="341" name="Google Shape;341;p33">
              <a:extLst>
                <a:ext uri="{FF2B5EF4-FFF2-40B4-BE49-F238E27FC236}">
                  <a16:creationId xmlns:a16="http://schemas.microsoft.com/office/drawing/2014/main" id="{D95BCE00-286E-1131-E533-7EC996569681}"/>
                </a:ext>
              </a:extLst>
            </p:cNvPr>
            <p:cNvSpPr/>
            <p:nvPr/>
          </p:nvSpPr>
          <p:spPr>
            <a:xfrm>
              <a:off x="4093425" y="1414550"/>
              <a:ext cx="3303100" cy="2861150"/>
            </a:xfrm>
            <a:custGeom>
              <a:avLst/>
              <a:gdLst/>
              <a:ahLst/>
              <a:cxnLst/>
              <a:rect l="l" t="t" r="r" b="b"/>
              <a:pathLst>
                <a:path w="132124" h="114446" extrusionOk="0">
                  <a:moveTo>
                    <a:pt x="62900" y="1021"/>
                  </a:moveTo>
                  <a:cubicBezTo>
                    <a:pt x="64401" y="1021"/>
                    <a:pt x="65905" y="1167"/>
                    <a:pt x="67398" y="1334"/>
                  </a:cubicBezTo>
                  <a:cubicBezTo>
                    <a:pt x="68369" y="1442"/>
                    <a:pt x="69344" y="1451"/>
                    <a:pt x="70321" y="1451"/>
                  </a:cubicBezTo>
                  <a:cubicBezTo>
                    <a:pt x="70509" y="1451"/>
                    <a:pt x="70698" y="1450"/>
                    <a:pt x="70887" y="1450"/>
                  </a:cubicBezTo>
                  <a:cubicBezTo>
                    <a:pt x="72199" y="1450"/>
                    <a:pt x="73510" y="1466"/>
                    <a:pt x="74810" y="1718"/>
                  </a:cubicBezTo>
                  <a:cubicBezTo>
                    <a:pt x="75990" y="1919"/>
                    <a:pt x="77178" y="1942"/>
                    <a:pt x="78369" y="1942"/>
                  </a:cubicBezTo>
                  <a:cubicBezTo>
                    <a:pt x="78717" y="1942"/>
                    <a:pt x="79064" y="1940"/>
                    <a:pt x="79412" y="1940"/>
                  </a:cubicBezTo>
                  <a:cubicBezTo>
                    <a:pt x="80256" y="1940"/>
                    <a:pt x="81099" y="1951"/>
                    <a:pt x="81940" y="2029"/>
                  </a:cubicBezTo>
                  <a:cubicBezTo>
                    <a:pt x="83576" y="2266"/>
                    <a:pt x="85220" y="2319"/>
                    <a:pt x="86867" y="2319"/>
                  </a:cubicBezTo>
                  <a:cubicBezTo>
                    <a:pt x="88185" y="2319"/>
                    <a:pt x="89505" y="2285"/>
                    <a:pt x="90823" y="2285"/>
                  </a:cubicBezTo>
                  <a:cubicBezTo>
                    <a:pt x="92704" y="2285"/>
                    <a:pt x="94582" y="2354"/>
                    <a:pt x="96447" y="2689"/>
                  </a:cubicBezTo>
                  <a:cubicBezTo>
                    <a:pt x="101884" y="3532"/>
                    <a:pt x="107281" y="4704"/>
                    <a:pt x="112634" y="6069"/>
                  </a:cubicBezTo>
                  <a:cubicBezTo>
                    <a:pt x="114378" y="6482"/>
                    <a:pt x="116075" y="7108"/>
                    <a:pt x="117760" y="7778"/>
                  </a:cubicBezTo>
                  <a:cubicBezTo>
                    <a:pt x="121487" y="9491"/>
                    <a:pt x="124355" y="13188"/>
                    <a:pt x="125768" y="17452"/>
                  </a:cubicBezTo>
                  <a:cubicBezTo>
                    <a:pt x="127138" y="21613"/>
                    <a:pt x="128011" y="25964"/>
                    <a:pt x="129291" y="30158"/>
                  </a:cubicBezTo>
                  <a:cubicBezTo>
                    <a:pt x="130678" y="34676"/>
                    <a:pt x="131151" y="39554"/>
                    <a:pt x="130516" y="44293"/>
                  </a:cubicBezTo>
                  <a:cubicBezTo>
                    <a:pt x="130750" y="49928"/>
                    <a:pt x="129245" y="55352"/>
                    <a:pt x="128333" y="60833"/>
                  </a:cubicBezTo>
                  <a:cubicBezTo>
                    <a:pt x="128062" y="62412"/>
                    <a:pt x="127589" y="63934"/>
                    <a:pt x="127025" y="65408"/>
                  </a:cubicBezTo>
                  <a:cubicBezTo>
                    <a:pt x="124764" y="70793"/>
                    <a:pt x="122315" y="76126"/>
                    <a:pt x="119068" y="80833"/>
                  </a:cubicBezTo>
                  <a:cubicBezTo>
                    <a:pt x="116982" y="83805"/>
                    <a:pt x="115285" y="87103"/>
                    <a:pt x="113809" y="90512"/>
                  </a:cubicBezTo>
                  <a:cubicBezTo>
                    <a:pt x="112095" y="94697"/>
                    <a:pt x="109161" y="97999"/>
                    <a:pt x="106236" y="101087"/>
                  </a:cubicBezTo>
                  <a:cubicBezTo>
                    <a:pt x="101337" y="105994"/>
                    <a:pt x="94373" y="105615"/>
                    <a:pt x="88736" y="108736"/>
                  </a:cubicBezTo>
                  <a:cubicBezTo>
                    <a:pt x="84283" y="110719"/>
                    <a:pt x="79590" y="111853"/>
                    <a:pt x="74921" y="112915"/>
                  </a:cubicBezTo>
                  <a:cubicBezTo>
                    <a:pt x="73303" y="113056"/>
                    <a:pt x="71702" y="113443"/>
                    <a:pt x="70082" y="113443"/>
                  </a:cubicBezTo>
                  <a:cubicBezTo>
                    <a:pt x="69873" y="113443"/>
                    <a:pt x="69664" y="113436"/>
                    <a:pt x="69455" y="113422"/>
                  </a:cubicBezTo>
                  <a:cubicBezTo>
                    <a:pt x="64740" y="112959"/>
                    <a:pt x="59850" y="113207"/>
                    <a:pt x="55431" y="110934"/>
                  </a:cubicBezTo>
                  <a:cubicBezTo>
                    <a:pt x="50320" y="108889"/>
                    <a:pt x="46245" y="104548"/>
                    <a:pt x="41217" y="102307"/>
                  </a:cubicBezTo>
                  <a:cubicBezTo>
                    <a:pt x="38390" y="100853"/>
                    <a:pt x="35487" y="99622"/>
                    <a:pt x="32674" y="98142"/>
                  </a:cubicBezTo>
                  <a:cubicBezTo>
                    <a:pt x="28356" y="95424"/>
                    <a:pt x="24202" y="92340"/>
                    <a:pt x="20419" y="88717"/>
                  </a:cubicBezTo>
                  <a:cubicBezTo>
                    <a:pt x="18830" y="87142"/>
                    <a:pt x="17113" y="85758"/>
                    <a:pt x="15341" y="84475"/>
                  </a:cubicBezTo>
                  <a:cubicBezTo>
                    <a:pt x="12494" y="82432"/>
                    <a:pt x="10028" y="79641"/>
                    <a:pt x="8301" y="76338"/>
                  </a:cubicBezTo>
                  <a:cubicBezTo>
                    <a:pt x="7089" y="73820"/>
                    <a:pt x="5848" y="71317"/>
                    <a:pt x="4720" y="68745"/>
                  </a:cubicBezTo>
                  <a:cubicBezTo>
                    <a:pt x="4106" y="66270"/>
                    <a:pt x="3667" y="63749"/>
                    <a:pt x="3072" y="61267"/>
                  </a:cubicBezTo>
                  <a:cubicBezTo>
                    <a:pt x="2037" y="56907"/>
                    <a:pt x="2029" y="52364"/>
                    <a:pt x="1333" y="47940"/>
                  </a:cubicBezTo>
                  <a:cubicBezTo>
                    <a:pt x="1229" y="44097"/>
                    <a:pt x="1431" y="40253"/>
                    <a:pt x="1302" y="36404"/>
                  </a:cubicBezTo>
                  <a:cubicBezTo>
                    <a:pt x="1108" y="32799"/>
                    <a:pt x="2354" y="29392"/>
                    <a:pt x="2660" y="25840"/>
                  </a:cubicBezTo>
                  <a:cubicBezTo>
                    <a:pt x="3303" y="21574"/>
                    <a:pt x="3917" y="17262"/>
                    <a:pt x="5150" y="13154"/>
                  </a:cubicBezTo>
                  <a:cubicBezTo>
                    <a:pt x="5991" y="11521"/>
                    <a:pt x="6727" y="9816"/>
                    <a:pt x="7516" y="8151"/>
                  </a:cubicBezTo>
                  <a:cubicBezTo>
                    <a:pt x="8021" y="7030"/>
                    <a:pt x="9208" y="6811"/>
                    <a:pt x="10149" y="6389"/>
                  </a:cubicBezTo>
                  <a:cubicBezTo>
                    <a:pt x="11211" y="6165"/>
                    <a:pt x="12006" y="5226"/>
                    <a:pt x="13046" y="4924"/>
                  </a:cubicBezTo>
                  <a:cubicBezTo>
                    <a:pt x="14780" y="4451"/>
                    <a:pt x="16581" y="4259"/>
                    <a:pt x="18254" y="3494"/>
                  </a:cubicBezTo>
                  <a:cubicBezTo>
                    <a:pt x="20351" y="2969"/>
                    <a:pt x="22477" y="2859"/>
                    <a:pt x="24612" y="2859"/>
                  </a:cubicBezTo>
                  <a:cubicBezTo>
                    <a:pt x="26151" y="2859"/>
                    <a:pt x="27694" y="2916"/>
                    <a:pt x="29234" y="2916"/>
                  </a:cubicBezTo>
                  <a:cubicBezTo>
                    <a:pt x="30527" y="2916"/>
                    <a:pt x="31819" y="2876"/>
                    <a:pt x="33105" y="2728"/>
                  </a:cubicBezTo>
                  <a:cubicBezTo>
                    <a:pt x="35239" y="2439"/>
                    <a:pt x="37389" y="2417"/>
                    <a:pt x="39536" y="2417"/>
                  </a:cubicBezTo>
                  <a:cubicBezTo>
                    <a:pt x="39939" y="2417"/>
                    <a:pt x="40342" y="2417"/>
                    <a:pt x="40745" y="2417"/>
                  </a:cubicBezTo>
                  <a:cubicBezTo>
                    <a:pt x="40977" y="2417"/>
                    <a:pt x="41210" y="2417"/>
                    <a:pt x="41442" y="2416"/>
                  </a:cubicBezTo>
                  <a:cubicBezTo>
                    <a:pt x="41660" y="2420"/>
                    <a:pt x="41877" y="2422"/>
                    <a:pt x="42094" y="2422"/>
                  </a:cubicBezTo>
                  <a:cubicBezTo>
                    <a:pt x="45930" y="2422"/>
                    <a:pt x="49748" y="1888"/>
                    <a:pt x="53584" y="1871"/>
                  </a:cubicBezTo>
                  <a:cubicBezTo>
                    <a:pt x="55746" y="1258"/>
                    <a:pt x="57986" y="1617"/>
                    <a:pt x="60176" y="1209"/>
                  </a:cubicBezTo>
                  <a:lnTo>
                    <a:pt x="60176" y="1211"/>
                  </a:lnTo>
                  <a:cubicBezTo>
                    <a:pt x="61080" y="1075"/>
                    <a:pt x="61990" y="1021"/>
                    <a:pt x="62900" y="1021"/>
                  </a:cubicBezTo>
                  <a:close/>
                  <a:moveTo>
                    <a:pt x="63177" y="1"/>
                  </a:moveTo>
                  <a:cubicBezTo>
                    <a:pt x="59807" y="1"/>
                    <a:pt x="56436" y="361"/>
                    <a:pt x="53083" y="664"/>
                  </a:cubicBezTo>
                  <a:cubicBezTo>
                    <a:pt x="51544" y="958"/>
                    <a:pt x="49992" y="1012"/>
                    <a:pt x="48437" y="1012"/>
                  </a:cubicBezTo>
                  <a:cubicBezTo>
                    <a:pt x="47530" y="1012"/>
                    <a:pt x="46622" y="994"/>
                    <a:pt x="45715" y="994"/>
                  </a:cubicBezTo>
                  <a:cubicBezTo>
                    <a:pt x="44581" y="994"/>
                    <a:pt x="43448" y="1023"/>
                    <a:pt x="42319" y="1152"/>
                  </a:cubicBezTo>
                  <a:cubicBezTo>
                    <a:pt x="39377" y="1554"/>
                    <a:pt x="36414" y="1440"/>
                    <a:pt x="33463" y="1479"/>
                  </a:cubicBezTo>
                  <a:cubicBezTo>
                    <a:pt x="30843" y="1501"/>
                    <a:pt x="28232" y="1885"/>
                    <a:pt x="25613" y="1885"/>
                  </a:cubicBezTo>
                  <a:cubicBezTo>
                    <a:pt x="25454" y="1885"/>
                    <a:pt x="25296" y="1884"/>
                    <a:pt x="25138" y="1881"/>
                  </a:cubicBezTo>
                  <a:cubicBezTo>
                    <a:pt x="22530" y="1952"/>
                    <a:pt x="19864" y="1699"/>
                    <a:pt x="17347" y="2655"/>
                  </a:cubicBezTo>
                  <a:cubicBezTo>
                    <a:pt x="15470" y="3590"/>
                    <a:pt x="13351" y="3236"/>
                    <a:pt x="11541" y="4423"/>
                  </a:cubicBezTo>
                  <a:cubicBezTo>
                    <a:pt x="10738" y="5337"/>
                    <a:pt x="9577" y="5428"/>
                    <a:pt x="8562" y="5835"/>
                  </a:cubicBezTo>
                  <a:cubicBezTo>
                    <a:pt x="6150" y="7094"/>
                    <a:pt x="5756" y="10431"/>
                    <a:pt x="4323" y="12695"/>
                  </a:cubicBezTo>
                  <a:cubicBezTo>
                    <a:pt x="2911" y="17438"/>
                    <a:pt x="2221" y="22421"/>
                    <a:pt x="1505" y="27357"/>
                  </a:cubicBezTo>
                  <a:cubicBezTo>
                    <a:pt x="1025" y="30339"/>
                    <a:pt x="206" y="33294"/>
                    <a:pt x="436" y="36371"/>
                  </a:cubicBezTo>
                  <a:cubicBezTo>
                    <a:pt x="699" y="41478"/>
                    <a:pt x="0" y="46654"/>
                    <a:pt x="850" y="51713"/>
                  </a:cubicBezTo>
                  <a:cubicBezTo>
                    <a:pt x="1096" y="56658"/>
                    <a:pt x="2083" y="61484"/>
                    <a:pt x="3173" y="66262"/>
                  </a:cubicBezTo>
                  <a:cubicBezTo>
                    <a:pt x="3646" y="69570"/>
                    <a:pt x="5389" y="72332"/>
                    <a:pt x="6680" y="75261"/>
                  </a:cubicBezTo>
                  <a:cubicBezTo>
                    <a:pt x="8435" y="79249"/>
                    <a:pt x="11102" y="82723"/>
                    <a:pt x="14405" y="85117"/>
                  </a:cubicBezTo>
                  <a:cubicBezTo>
                    <a:pt x="16778" y="86812"/>
                    <a:pt x="19002" y="88760"/>
                    <a:pt x="21133" y="90833"/>
                  </a:cubicBezTo>
                  <a:cubicBezTo>
                    <a:pt x="24917" y="94261"/>
                    <a:pt x="28996" y="97281"/>
                    <a:pt x="33314" y="99747"/>
                  </a:cubicBezTo>
                  <a:cubicBezTo>
                    <a:pt x="37468" y="101858"/>
                    <a:pt x="41828" y="103519"/>
                    <a:pt x="45748" y="106194"/>
                  </a:cubicBezTo>
                  <a:cubicBezTo>
                    <a:pt x="50292" y="109550"/>
                    <a:pt x="55148" y="112710"/>
                    <a:pt x="60565" y="113668"/>
                  </a:cubicBezTo>
                  <a:cubicBezTo>
                    <a:pt x="61944" y="114089"/>
                    <a:pt x="63386" y="113873"/>
                    <a:pt x="64795" y="114097"/>
                  </a:cubicBezTo>
                  <a:cubicBezTo>
                    <a:pt x="66326" y="114330"/>
                    <a:pt x="67869" y="114445"/>
                    <a:pt x="69412" y="114445"/>
                  </a:cubicBezTo>
                  <a:cubicBezTo>
                    <a:pt x="72101" y="114445"/>
                    <a:pt x="74790" y="114095"/>
                    <a:pt x="77417" y="113404"/>
                  </a:cubicBezTo>
                  <a:cubicBezTo>
                    <a:pt x="81989" y="112256"/>
                    <a:pt x="86596" y="111030"/>
                    <a:pt x="90872" y="108790"/>
                  </a:cubicBezTo>
                  <a:cubicBezTo>
                    <a:pt x="95148" y="106988"/>
                    <a:pt x="99816" y="106482"/>
                    <a:pt x="103899" y="104059"/>
                  </a:cubicBezTo>
                  <a:cubicBezTo>
                    <a:pt x="106394" y="102623"/>
                    <a:pt x="108276" y="100196"/>
                    <a:pt x="110176" y="97917"/>
                  </a:cubicBezTo>
                  <a:cubicBezTo>
                    <a:pt x="111134" y="96639"/>
                    <a:pt x="112222" y="95471"/>
                    <a:pt x="113006" y="94030"/>
                  </a:cubicBezTo>
                  <a:cubicBezTo>
                    <a:pt x="114429" y="91571"/>
                    <a:pt x="115373" y="88803"/>
                    <a:pt x="116740" y="86304"/>
                  </a:cubicBezTo>
                  <a:cubicBezTo>
                    <a:pt x="118336" y="83115"/>
                    <a:pt x="120556" y="80417"/>
                    <a:pt x="122270" y="77315"/>
                  </a:cubicBezTo>
                  <a:cubicBezTo>
                    <a:pt x="124630" y="73254"/>
                    <a:pt x="126532" y="68874"/>
                    <a:pt x="128284" y="64432"/>
                  </a:cubicBezTo>
                  <a:cubicBezTo>
                    <a:pt x="129638" y="59210"/>
                    <a:pt x="130486" y="53815"/>
                    <a:pt x="131250" y="48439"/>
                  </a:cubicBezTo>
                  <a:cubicBezTo>
                    <a:pt x="131201" y="42848"/>
                    <a:pt x="132124" y="37098"/>
                    <a:pt x="130536" y="31666"/>
                  </a:cubicBezTo>
                  <a:cubicBezTo>
                    <a:pt x="129133" y="26926"/>
                    <a:pt x="128048" y="22067"/>
                    <a:pt x="126599" y="17347"/>
                  </a:cubicBezTo>
                  <a:cubicBezTo>
                    <a:pt x="125534" y="13819"/>
                    <a:pt x="123423" y="10833"/>
                    <a:pt x="120844" y="8606"/>
                  </a:cubicBezTo>
                  <a:cubicBezTo>
                    <a:pt x="118711" y="6965"/>
                    <a:pt x="116199" y="6141"/>
                    <a:pt x="113742" y="5413"/>
                  </a:cubicBezTo>
                  <a:cubicBezTo>
                    <a:pt x="108981" y="4150"/>
                    <a:pt x="104179" y="3091"/>
                    <a:pt x="99356" y="2224"/>
                  </a:cubicBezTo>
                  <a:cubicBezTo>
                    <a:pt x="97137" y="1801"/>
                    <a:pt x="94914" y="1381"/>
                    <a:pt x="92657" y="1381"/>
                  </a:cubicBezTo>
                  <a:cubicBezTo>
                    <a:pt x="92572" y="1381"/>
                    <a:pt x="92486" y="1381"/>
                    <a:pt x="92400" y="1383"/>
                  </a:cubicBezTo>
                  <a:cubicBezTo>
                    <a:pt x="91673" y="1284"/>
                    <a:pt x="90944" y="1251"/>
                    <a:pt x="90214" y="1251"/>
                  </a:cubicBezTo>
                  <a:cubicBezTo>
                    <a:pt x="88791" y="1251"/>
                    <a:pt x="87366" y="1375"/>
                    <a:pt x="85944" y="1375"/>
                  </a:cubicBezTo>
                  <a:cubicBezTo>
                    <a:pt x="85170" y="1375"/>
                    <a:pt x="84396" y="1339"/>
                    <a:pt x="83623" y="1224"/>
                  </a:cubicBezTo>
                  <a:cubicBezTo>
                    <a:pt x="80735" y="775"/>
                    <a:pt x="77801" y="1243"/>
                    <a:pt x="74922" y="718"/>
                  </a:cubicBezTo>
                  <a:cubicBezTo>
                    <a:pt x="72761" y="349"/>
                    <a:pt x="70571" y="640"/>
                    <a:pt x="68409" y="349"/>
                  </a:cubicBezTo>
                  <a:cubicBezTo>
                    <a:pt x="66668" y="97"/>
                    <a:pt x="64923" y="1"/>
                    <a:pt x="63177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2" name="Google Shape;342;p33">
              <a:extLst>
                <a:ext uri="{FF2B5EF4-FFF2-40B4-BE49-F238E27FC236}">
                  <a16:creationId xmlns:a16="http://schemas.microsoft.com/office/drawing/2014/main" id="{05508D92-7D08-AD11-1912-F83A8A89A14A}"/>
                </a:ext>
              </a:extLst>
            </p:cNvPr>
            <p:cNvSpPr/>
            <p:nvPr/>
          </p:nvSpPr>
          <p:spPr>
            <a:xfrm>
              <a:off x="4205575" y="1521325"/>
              <a:ext cx="3058475" cy="2565175"/>
            </a:xfrm>
            <a:custGeom>
              <a:avLst/>
              <a:gdLst/>
              <a:ahLst/>
              <a:cxnLst/>
              <a:rect l="l" t="t" r="r" b="b"/>
              <a:pathLst>
                <a:path w="122339" h="102607" extrusionOk="0">
                  <a:moveTo>
                    <a:pt x="57349" y="966"/>
                  </a:moveTo>
                  <a:cubicBezTo>
                    <a:pt x="60434" y="966"/>
                    <a:pt x="63515" y="1317"/>
                    <a:pt x="66573" y="1764"/>
                  </a:cubicBezTo>
                  <a:cubicBezTo>
                    <a:pt x="68383" y="2185"/>
                    <a:pt x="70260" y="1751"/>
                    <a:pt x="72069" y="2205"/>
                  </a:cubicBezTo>
                  <a:cubicBezTo>
                    <a:pt x="73168" y="2497"/>
                    <a:pt x="74315" y="2387"/>
                    <a:pt x="75426" y="2611"/>
                  </a:cubicBezTo>
                  <a:cubicBezTo>
                    <a:pt x="77590" y="3229"/>
                    <a:pt x="79848" y="2694"/>
                    <a:pt x="82034" y="3195"/>
                  </a:cubicBezTo>
                  <a:cubicBezTo>
                    <a:pt x="82710" y="3340"/>
                    <a:pt x="83386" y="3392"/>
                    <a:pt x="84063" y="3392"/>
                  </a:cubicBezTo>
                  <a:cubicBezTo>
                    <a:pt x="85793" y="3392"/>
                    <a:pt x="87527" y="3052"/>
                    <a:pt x="89264" y="3052"/>
                  </a:cubicBezTo>
                  <a:cubicBezTo>
                    <a:pt x="89390" y="3052"/>
                    <a:pt x="89516" y="3053"/>
                    <a:pt x="89642" y="3057"/>
                  </a:cubicBezTo>
                  <a:cubicBezTo>
                    <a:pt x="91865" y="3049"/>
                    <a:pt x="94114" y="2866"/>
                    <a:pt x="96351" y="2866"/>
                  </a:cubicBezTo>
                  <a:cubicBezTo>
                    <a:pt x="98398" y="2866"/>
                    <a:pt x="100434" y="3019"/>
                    <a:pt x="102432" y="3603"/>
                  </a:cubicBezTo>
                  <a:cubicBezTo>
                    <a:pt x="103689" y="3956"/>
                    <a:pt x="104893" y="4522"/>
                    <a:pt x="106130" y="4971"/>
                  </a:cubicBezTo>
                  <a:cubicBezTo>
                    <a:pt x="107121" y="5417"/>
                    <a:pt x="108111" y="5877"/>
                    <a:pt x="109081" y="6399"/>
                  </a:cubicBezTo>
                  <a:cubicBezTo>
                    <a:pt x="109783" y="6867"/>
                    <a:pt x="110485" y="7356"/>
                    <a:pt x="111197" y="7829"/>
                  </a:cubicBezTo>
                  <a:cubicBezTo>
                    <a:pt x="114754" y="10089"/>
                    <a:pt x="116378" y="14507"/>
                    <a:pt x="118472" y="18251"/>
                  </a:cubicBezTo>
                  <a:cubicBezTo>
                    <a:pt x="119985" y="20985"/>
                    <a:pt x="120910" y="24096"/>
                    <a:pt x="121361" y="27284"/>
                  </a:cubicBezTo>
                  <a:cubicBezTo>
                    <a:pt x="121462" y="31778"/>
                    <a:pt x="121482" y="36283"/>
                    <a:pt x="120687" y="40707"/>
                  </a:cubicBezTo>
                  <a:cubicBezTo>
                    <a:pt x="120421" y="45235"/>
                    <a:pt x="119597" y="49692"/>
                    <a:pt x="119204" y="54205"/>
                  </a:cubicBezTo>
                  <a:cubicBezTo>
                    <a:pt x="118536" y="57323"/>
                    <a:pt x="118260" y="60573"/>
                    <a:pt x="117085" y="63526"/>
                  </a:cubicBezTo>
                  <a:cubicBezTo>
                    <a:pt x="116800" y="64321"/>
                    <a:pt x="116541" y="65130"/>
                    <a:pt x="116270" y="65930"/>
                  </a:cubicBezTo>
                  <a:cubicBezTo>
                    <a:pt x="115016" y="68973"/>
                    <a:pt x="113653" y="71956"/>
                    <a:pt x="112311" y="74947"/>
                  </a:cubicBezTo>
                  <a:cubicBezTo>
                    <a:pt x="110330" y="79046"/>
                    <a:pt x="107731" y="82674"/>
                    <a:pt x="104977" y="86106"/>
                  </a:cubicBezTo>
                  <a:cubicBezTo>
                    <a:pt x="103526" y="87825"/>
                    <a:pt x="101699" y="89037"/>
                    <a:pt x="100191" y="90683"/>
                  </a:cubicBezTo>
                  <a:cubicBezTo>
                    <a:pt x="98802" y="92259"/>
                    <a:pt x="96944" y="93062"/>
                    <a:pt x="95284" y="94178"/>
                  </a:cubicBezTo>
                  <a:cubicBezTo>
                    <a:pt x="93281" y="95455"/>
                    <a:pt x="91409" y="97068"/>
                    <a:pt x="89194" y="97839"/>
                  </a:cubicBezTo>
                  <a:cubicBezTo>
                    <a:pt x="85224" y="99302"/>
                    <a:pt x="81249" y="101090"/>
                    <a:pt x="77022" y="101090"/>
                  </a:cubicBezTo>
                  <a:cubicBezTo>
                    <a:pt x="76892" y="101090"/>
                    <a:pt x="76761" y="101088"/>
                    <a:pt x="76629" y="101085"/>
                  </a:cubicBezTo>
                  <a:cubicBezTo>
                    <a:pt x="74801" y="101492"/>
                    <a:pt x="72949" y="101592"/>
                    <a:pt x="71092" y="101592"/>
                  </a:cubicBezTo>
                  <a:cubicBezTo>
                    <a:pt x="69281" y="101592"/>
                    <a:pt x="67464" y="101496"/>
                    <a:pt x="65657" y="101496"/>
                  </a:cubicBezTo>
                  <a:cubicBezTo>
                    <a:pt x="65416" y="101496"/>
                    <a:pt x="65176" y="101498"/>
                    <a:pt x="64935" y="101502"/>
                  </a:cubicBezTo>
                  <a:cubicBezTo>
                    <a:pt x="58904" y="100884"/>
                    <a:pt x="52805" y="100256"/>
                    <a:pt x="47016" y="98080"/>
                  </a:cubicBezTo>
                  <a:cubicBezTo>
                    <a:pt x="45006" y="97299"/>
                    <a:pt x="42875" y="96964"/>
                    <a:pt x="40944" y="95930"/>
                  </a:cubicBezTo>
                  <a:cubicBezTo>
                    <a:pt x="38498" y="94881"/>
                    <a:pt x="36111" y="93674"/>
                    <a:pt x="33792" y="92316"/>
                  </a:cubicBezTo>
                  <a:cubicBezTo>
                    <a:pt x="33233" y="91984"/>
                    <a:pt x="32676" y="91660"/>
                    <a:pt x="32120" y="91353"/>
                  </a:cubicBezTo>
                  <a:cubicBezTo>
                    <a:pt x="31289" y="90860"/>
                    <a:pt x="30449" y="90387"/>
                    <a:pt x="29604" y="89941"/>
                  </a:cubicBezTo>
                  <a:cubicBezTo>
                    <a:pt x="27706" y="88409"/>
                    <a:pt x="25626" y="87207"/>
                    <a:pt x="23766" y="85618"/>
                  </a:cubicBezTo>
                  <a:cubicBezTo>
                    <a:pt x="21884" y="83541"/>
                    <a:pt x="19544" y="82115"/>
                    <a:pt x="17746" y="79927"/>
                  </a:cubicBezTo>
                  <a:cubicBezTo>
                    <a:pt x="15660" y="78208"/>
                    <a:pt x="14299" y="75643"/>
                    <a:pt x="12295" y="73818"/>
                  </a:cubicBezTo>
                  <a:cubicBezTo>
                    <a:pt x="9952" y="71530"/>
                    <a:pt x="7833" y="68955"/>
                    <a:pt x="5705" y="66418"/>
                  </a:cubicBezTo>
                  <a:cubicBezTo>
                    <a:pt x="3209" y="62622"/>
                    <a:pt x="1951" y="57863"/>
                    <a:pt x="1655" y="53163"/>
                  </a:cubicBezTo>
                  <a:cubicBezTo>
                    <a:pt x="1278" y="50664"/>
                    <a:pt x="1308" y="48083"/>
                    <a:pt x="1709" y="45595"/>
                  </a:cubicBezTo>
                  <a:cubicBezTo>
                    <a:pt x="2089" y="38539"/>
                    <a:pt x="2909" y="31531"/>
                    <a:pt x="3113" y="24451"/>
                  </a:cubicBezTo>
                  <a:cubicBezTo>
                    <a:pt x="3535" y="20683"/>
                    <a:pt x="3645" y="16763"/>
                    <a:pt x="5032" y="13248"/>
                  </a:cubicBezTo>
                  <a:cubicBezTo>
                    <a:pt x="6574" y="10280"/>
                    <a:pt x="9587" y="9079"/>
                    <a:pt x="12050" y="7370"/>
                  </a:cubicBezTo>
                  <a:cubicBezTo>
                    <a:pt x="13312" y="6619"/>
                    <a:pt x="14558" y="5833"/>
                    <a:pt x="15861" y="5178"/>
                  </a:cubicBezTo>
                  <a:cubicBezTo>
                    <a:pt x="20359" y="2741"/>
                    <a:pt x="25350" y="1899"/>
                    <a:pt x="30285" y="1894"/>
                  </a:cubicBezTo>
                  <a:cubicBezTo>
                    <a:pt x="35559" y="1849"/>
                    <a:pt x="40826" y="1465"/>
                    <a:pt x="46101" y="1465"/>
                  </a:cubicBezTo>
                  <a:cubicBezTo>
                    <a:pt x="46529" y="1465"/>
                    <a:pt x="46957" y="1468"/>
                    <a:pt x="47385" y="1473"/>
                  </a:cubicBezTo>
                  <a:cubicBezTo>
                    <a:pt x="47941" y="1327"/>
                    <a:pt x="48500" y="1280"/>
                    <a:pt x="49060" y="1280"/>
                  </a:cubicBezTo>
                  <a:cubicBezTo>
                    <a:pt x="50036" y="1280"/>
                    <a:pt x="51014" y="1421"/>
                    <a:pt x="51987" y="1421"/>
                  </a:cubicBezTo>
                  <a:cubicBezTo>
                    <a:pt x="52672" y="1421"/>
                    <a:pt x="53355" y="1351"/>
                    <a:pt x="54030" y="1113"/>
                  </a:cubicBezTo>
                  <a:cubicBezTo>
                    <a:pt x="55137" y="1011"/>
                    <a:pt x="56243" y="966"/>
                    <a:pt x="57349" y="966"/>
                  </a:cubicBezTo>
                  <a:close/>
                  <a:moveTo>
                    <a:pt x="55477" y="0"/>
                  </a:moveTo>
                  <a:cubicBezTo>
                    <a:pt x="54217" y="0"/>
                    <a:pt x="52960" y="55"/>
                    <a:pt x="51711" y="256"/>
                  </a:cubicBezTo>
                  <a:cubicBezTo>
                    <a:pt x="51112" y="149"/>
                    <a:pt x="50509" y="97"/>
                    <a:pt x="49908" y="97"/>
                  </a:cubicBezTo>
                  <a:cubicBezTo>
                    <a:pt x="49079" y="97"/>
                    <a:pt x="48252" y="197"/>
                    <a:pt x="47439" y="391"/>
                  </a:cubicBezTo>
                  <a:cubicBezTo>
                    <a:pt x="41988" y="620"/>
                    <a:pt x="36531" y="529"/>
                    <a:pt x="31075" y="591"/>
                  </a:cubicBezTo>
                  <a:cubicBezTo>
                    <a:pt x="29972" y="648"/>
                    <a:pt x="28902" y="999"/>
                    <a:pt x="27799" y="1004"/>
                  </a:cubicBezTo>
                  <a:cubicBezTo>
                    <a:pt x="27712" y="1002"/>
                    <a:pt x="27624" y="1002"/>
                    <a:pt x="27537" y="1002"/>
                  </a:cubicBezTo>
                  <a:cubicBezTo>
                    <a:pt x="22551" y="1002"/>
                    <a:pt x="17708" y="2882"/>
                    <a:pt x="13299" y="5451"/>
                  </a:cubicBezTo>
                  <a:cubicBezTo>
                    <a:pt x="11765" y="6409"/>
                    <a:pt x="10240" y="7390"/>
                    <a:pt x="8702" y="8323"/>
                  </a:cubicBezTo>
                  <a:cubicBezTo>
                    <a:pt x="6650" y="9696"/>
                    <a:pt x="4414" y="11368"/>
                    <a:pt x="3721" y="14130"/>
                  </a:cubicBezTo>
                  <a:cubicBezTo>
                    <a:pt x="2081" y="20616"/>
                    <a:pt x="2111" y="27432"/>
                    <a:pt x="1692" y="34106"/>
                  </a:cubicBezTo>
                  <a:cubicBezTo>
                    <a:pt x="1379" y="37438"/>
                    <a:pt x="1069" y="40774"/>
                    <a:pt x="948" y="44120"/>
                  </a:cubicBezTo>
                  <a:cubicBezTo>
                    <a:pt x="0" y="51248"/>
                    <a:pt x="785" y="58840"/>
                    <a:pt x="3862" y="65198"/>
                  </a:cubicBezTo>
                  <a:cubicBezTo>
                    <a:pt x="4828" y="67231"/>
                    <a:pt x="6453" y="68658"/>
                    <a:pt x="7786" y="70343"/>
                  </a:cubicBezTo>
                  <a:cubicBezTo>
                    <a:pt x="10035" y="73177"/>
                    <a:pt x="12769" y="75446"/>
                    <a:pt x="14908" y="78400"/>
                  </a:cubicBezTo>
                  <a:cubicBezTo>
                    <a:pt x="17086" y="80698"/>
                    <a:pt x="19259" y="83029"/>
                    <a:pt x="21731" y="84925"/>
                  </a:cubicBezTo>
                  <a:cubicBezTo>
                    <a:pt x="23825" y="87308"/>
                    <a:pt x="26508" y="88773"/>
                    <a:pt x="28940" y="90621"/>
                  </a:cubicBezTo>
                  <a:cubicBezTo>
                    <a:pt x="32937" y="93106"/>
                    <a:pt x="37061" y="95312"/>
                    <a:pt x="41320" y="97132"/>
                  </a:cubicBezTo>
                  <a:cubicBezTo>
                    <a:pt x="43298" y="98007"/>
                    <a:pt x="45395" y="98423"/>
                    <a:pt x="47398" y="99214"/>
                  </a:cubicBezTo>
                  <a:cubicBezTo>
                    <a:pt x="52517" y="101201"/>
                    <a:pt x="57931" y="101751"/>
                    <a:pt x="63255" y="102502"/>
                  </a:cubicBezTo>
                  <a:cubicBezTo>
                    <a:pt x="63612" y="102501"/>
                    <a:pt x="63968" y="102501"/>
                    <a:pt x="64325" y="102501"/>
                  </a:cubicBezTo>
                  <a:cubicBezTo>
                    <a:pt x="67178" y="102501"/>
                    <a:pt x="70027" y="102521"/>
                    <a:pt x="72881" y="102593"/>
                  </a:cubicBezTo>
                  <a:cubicBezTo>
                    <a:pt x="73037" y="102602"/>
                    <a:pt x="73193" y="102606"/>
                    <a:pt x="73348" y="102606"/>
                  </a:cubicBezTo>
                  <a:cubicBezTo>
                    <a:pt x="75209" y="102606"/>
                    <a:pt x="77021" y="101989"/>
                    <a:pt x="78881" y="101989"/>
                  </a:cubicBezTo>
                  <a:cubicBezTo>
                    <a:pt x="79107" y="101989"/>
                    <a:pt x="79333" y="101998"/>
                    <a:pt x="79560" y="102019"/>
                  </a:cubicBezTo>
                  <a:cubicBezTo>
                    <a:pt x="82878" y="101689"/>
                    <a:pt x="85997" y="100186"/>
                    <a:pt x="89160" y="99085"/>
                  </a:cubicBezTo>
                  <a:cubicBezTo>
                    <a:pt x="91677" y="98251"/>
                    <a:pt x="93808" y="96460"/>
                    <a:pt x="96040" y="94962"/>
                  </a:cubicBezTo>
                  <a:cubicBezTo>
                    <a:pt x="97762" y="93986"/>
                    <a:pt x="99464" y="92909"/>
                    <a:pt x="100922" y="91459"/>
                  </a:cubicBezTo>
                  <a:cubicBezTo>
                    <a:pt x="103066" y="89281"/>
                    <a:pt x="105470" y="87399"/>
                    <a:pt x="107242" y="84771"/>
                  </a:cubicBezTo>
                  <a:cubicBezTo>
                    <a:pt x="110089" y="81090"/>
                    <a:pt x="112508" y="76967"/>
                    <a:pt x="114382" y="72535"/>
                  </a:cubicBezTo>
                  <a:cubicBezTo>
                    <a:pt x="114577" y="72081"/>
                    <a:pt x="114782" y="71631"/>
                    <a:pt x="114996" y="71177"/>
                  </a:cubicBezTo>
                  <a:cubicBezTo>
                    <a:pt x="115196" y="70673"/>
                    <a:pt x="115417" y="70170"/>
                    <a:pt x="115631" y="69668"/>
                  </a:cubicBezTo>
                  <a:cubicBezTo>
                    <a:pt x="115836" y="69217"/>
                    <a:pt x="116048" y="68768"/>
                    <a:pt x="116262" y="68318"/>
                  </a:cubicBezTo>
                  <a:cubicBezTo>
                    <a:pt x="116705" y="67218"/>
                    <a:pt x="117127" y="66107"/>
                    <a:pt x="117511" y="64972"/>
                  </a:cubicBezTo>
                  <a:cubicBezTo>
                    <a:pt x="117767" y="64144"/>
                    <a:pt x="118038" y="63321"/>
                    <a:pt x="118351" y="62521"/>
                  </a:cubicBezTo>
                  <a:cubicBezTo>
                    <a:pt x="120061" y="56404"/>
                    <a:pt x="120379" y="49960"/>
                    <a:pt x="121327" y="43664"/>
                  </a:cubicBezTo>
                  <a:cubicBezTo>
                    <a:pt x="121391" y="41089"/>
                    <a:pt x="121775" y="38544"/>
                    <a:pt x="122167" y="36015"/>
                  </a:cubicBezTo>
                  <a:cubicBezTo>
                    <a:pt x="122280" y="33611"/>
                    <a:pt x="122172" y="31199"/>
                    <a:pt x="122223" y="28797"/>
                  </a:cubicBezTo>
                  <a:cubicBezTo>
                    <a:pt x="122339" y="26227"/>
                    <a:pt x="121495" y="23789"/>
                    <a:pt x="120864" y="21372"/>
                  </a:cubicBezTo>
                  <a:cubicBezTo>
                    <a:pt x="120755" y="21118"/>
                    <a:pt x="120541" y="20621"/>
                    <a:pt x="120433" y="20372"/>
                  </a:cubicBezTo>
                  <a:cubicBezTo>
                    <a:pt x="119652" y="18700"/>
                    <a:pt x="118844" y="17054"/>
                    <a:pt x="117942" y="15470"/>
                  </a:cubicBezTo>
                  <a:cubicBezTo>
                    <a:pt x="116750" y="13354"/>
                    <a:pt x="115814" y="10994"/>
                    <a:pt x="114180" y="9255"/>
                  </a:cubicBezTo>
                  <a:cubicBezTo>
                    <a:pt x="113043" y="7968"/>
                    <a:pt x="111643" y="7053"/>
                    <a:pt x="110276" y="6139"/>
                  </a:cubicBezTo>
                  <a:cubicBezTo>
                    <a:pt x="109453" y="5628"/>
                    <a:pt x="108618" y="5140"/>
                    <a:pt x="107769" y="4704"/>
                  </a:cubicBezTo>
                  <a:cubicBezTo>
                    <a:pt x="105896" y="3953"/>
                    <a:pt x="104053" y="3086"/>
                    <a:pt x="102118" y="2593"/>
                  </a:cubicBezTo>
                  <a:cubicBezTo>
                    <a:pt x="100175" y="2074"/>
                    <a:pt x="98207" y="1932"/>
                    <a:pt x="96231" y="1932"/>
                  </a:cubicBezTo>
                  <a:cubicBezTo>
                    <a:pt x="93841" y="1932"/>
                    <a:pt x="91439" y="2140"/>
                    <a:pt x="89053" y="2140"/>
                  </a:cubicBezTo>
                  <a:cubicBezTo>
                    <a:pt x="88681" y="2140"/>
                    <a:pt x="88310" y="2135"/>
                    <a:pt x="87940" y="2123"/>
                  </a:cubicBezTo>
                  <a:cubicBezTo>
                    <a:pt x="86764" y="2280"/>
                    <a:pt x="85582" y="2398"/>
                    <a:pt x="84403" y="2398"/>
                  </a:cubicBezTo>
                  <a:cubicBezTo>
                    <a:pt x="83343" y="2398"/>
                    <a:pt x="82287" y="2303"/>
                    <a:pt x="81240" y="2056"/>
                  </a:cubicBezTo>
                  <a:cubicBezTo>
                    <a:pt x="81108" y="2058"/>
                    <a:pt x="80975" y="2059"/>
                    <a:pt x="80843" y="2059"/>
                  </a:cubicBezTo>
                  <a:cubicBezTo>
                    <a:pt x="77627" y="2059"/>
                    <a:pt x="74451" y="1502"/>
                    <a:pt x="71268" y="1056"/>
                  </a:cubicBezTo>
                  <a:cubicBezTo>
                    <a:pt x="71242" y="1056"/>
                    <a:pt x="71216" y="1056"/>
                    <a:pt x="71190" y="1056"/>
                  </a:cubicBezTo>
                  <a:cubicBezTo>
                    <a:pt x="67693" y="1056"/>
                    <a:pt x="64236" y="383"/>
                    <a:pt x="60764" y="64"/>
                  </a:cubicBezTo>
                  <a:cubicBezTo>
                    <a:pt x="60472" y="71"/>
                    <a:pt x="60179" y="74"/>
                    <a:pt x="59887" y="74"/>
                  </a:cubicBezTo>
                  <a:cubicBezTo>
                    <a:pt x="58418" y="74"/>
                    <a:pt x="56945" y="0"/>
                    <a:pt x="55477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343" name="Google Shape;343;p33">
              <a:extLst>
                <a:ext uri="{FF2B5EF4-FFF2-40B4-BE49-F238E27FC236}">
                  <a16:creationId xmlns:a16="http://schemas.microsoft.com/office/drawing/2014/main" id="{30161D73-C09F-68C1-4941-BFB5DBB93BDC}"/>
                </a:ext>
              </a:extLst>
            </p:cNvPr>
            <p:cNvSpPr/>
            <p:nvPr/>
          </p:nvSpPr>
          <p:spPr>
            <a:xfrm>
              <a:off x="4323525" y="1653075"/>
              <a:ext cx="2825175" cy="2286575"/>
            </a:xfrm>
            <a:custGeom>
              <a:avLst/>
              <a:gdLst/>
              <a:ahLst/>
              <a:cxnLst/>
              <a:rect l="l" t="t" r="r" b="b"/>
              <a:pathLst>
                <a:path w="113007" h="91463" extrusionOk="0">
                  <a:moveTo>
                    <a:pt x="50435" y="1000"/>
                  </a:moveTo>
                  <a:cubicBezTo>
                    <a:pt x="52161" y="1000"/>
                    <a:pt x="53887" y="1013"/>
                    <a:pt x="55612" y="1014"/>
                  </a:cubicBezTo>
                  <a:cubicBezTo>
                    <a:pt x="58734" y="1420"/>
                    <a:pt x="61875" y="1456"/>
                    <a:pt x="65019" y="1456"/>
                  </a:cubicBezTo>
                  <a:cubicBezTo>
                    <a:pt x="65689" y="1456"/>
                    <a:pt x="66358" y="1454"/>
                    <a:pt x="67028" y="1454"/>
                  </a:cubicBezTo>
                  <a:cubicBezTo>
                    <a:pt x="70217" y="1454"/>
                    <a:pt x="73405" y="1491"/>
                    <a:pt x="76576" y="1913"/>
                  </a:cubicBezTo>
                  <a:cubicBezTo>
                    <a:pt x="77121" y="1933"/>
                    <a:pt x="77667" y="1940"/>
                    <a:pt x="78214" y="1940"/>
                  </a:cubicBezTo>
                  <a:cubicBezTo>
                    <a:pt x="80087" y="1940"/>
                    <a:pt x="81967" y="1851"/>
                    <a:pt x="83842" y="1851"/>
                  </a:cubicBezTo>
                  <a:cubicBezTo>
                    <a:pt x="85855" y="1851"/>
                    <a:pt x="87863" y="1954"/>
                    <a:pt x="89851" y="2378"/>
                  </a:cubicBezTo>
                  <a:cubicBezTo>
                    <a:pt x="93211" y="2635"/>
                    <a:pt x="96471" y="3642"/>
                    <a:pt x="99749" y="4465"/>
                  </a:cubicBezTo>
                  <a:cubicBezTo>
                    <a:pt x="99969" y="4585"/>
                    <a:pt x="100409" y="4824"/>
                    <a:pt x="100631" y="4943"/>
                  </a:cubicBezTo>
                  <a:cubicBezTo>
                    <a:pt x="102669" y="6371"/>
                    <a:pt x="104575" y="8126"/>
                    <a:pt x="106022" y="10325"/>
                  </a:cubicBezTo>
                  <a:cubicBezTo>
                    <a:pt x="107339" y="12856"/>
                    <a:pt x="108822" y="15289"/>
                    <a:pt x="109896" y="17979"/>
                  </a:cubicBezTo>
                  <a:cubicBezTo>
                    <a:pt x="110837" y="20980"/>
                    <a:pt x="111003" y="24182"/>
                    <a:pt x="111576" y="27284"/>
                  </a:cubicBezTo>
                  <a:cubicBezTo>
                    <a:pt x="111657" y="30688"/>
                    <a:pt x="112424" y="34087"/>
                    <a:pt x="111748" y="37475"/>
                  </a:cubicBezTo>
                  <a:cubicBezTo>
                    <a:pt x="111668" y="41779"/>
                    <a:pt x="111367" y="46116"/>
                    <a:pt x="110290" y="50262"/>
                  </a:cubicBezTo>
                  <a:cubicBezTo>
                    <a:pt x="108091" y="57371"/>
                    <a:pt x="103678" y="63101"/>
                    <a:pt x="100459" y="69578"/>
                  </a:cubicBezTo>
                  <a:cubicBezTo>
                    <a:pt x="98202" y="73733"/>
                    <a:pt x="95656" y="77720"/>
                    <a:pt x="92525" y="81077"/>
                  </a:cubicBezTo>
                  <a:cubicBezTo>
                    <a:pt x="90995" y="83159"/>
                    <a:pt x="88839" y="84364"/>
                    <a:pt x="86795" y="85647"/>
                  </a:cubicBezTo>
                  <a:cubicBezTo>
                    <a:pt x="84405" y="86820"/>
                    <a:pt x="81875" y="87553"/>
                    <a:pt x="79434" y="88554"/>
                  </a:cubicBezTo>
                  <a:cubicBezTo>
                    <a:pt x="76588" y="89768"/>
                    <a:pt x="73552" y="90095"/>
                    <a:pt x="70530" y="90095"/>
                  </a:cubicBezTo>
                  <a:cubicBezTo>
                    <a:pt x="69737" y="90095"/>
                    <a:pt x="68945" y="90072"/>
                    <a:pt x="68157" y="90037"/>
                  </a:cubicBezTo>
                  <a:cubicBezTo>
                    <a:pt x="63707" y="89372"/>
                    <a:pt x="59268" y="88606"/>
                    <a:pt x="54825" y="87859"/>
                  </a:cubicBezTo>
                  <a:cubicBezTo>
                    <a:pt x="53425" y="87519"/>
                    <a:pt x="51987" y="87763"/>
                    <a:pt x="50578" y="87586"/>
                  </a:cubicBezTo>
                  <a:cubicBezTo>
                    <a:pt x="45328" y="86543"/>
                    <a:pt x="39933" y="86016"/>
                    <a:pt x="34942" y="83718"/>
                  </a:cubicBezTo>
                  <a:cubicBezTo>
                    <a:pt x="34375" y="83378"/>
                    <a:pt x="33806" y="83058"/>
                    <a:pt x="33237" y="82747"/>
                  </a:cubicBezTo>
                  <a:cubicBezTo>
                    <a:pt x="32413" y="82243"/>
                    <a:pt x="31582" y="81752"/>
                    <a:pt x="30745" y="81296"/>
                  </a:cubicBezTo>
                  <a:cubicBezTo>
                    <a:pt x="24769" y="77788"/>
                    <a:pt x="18997" y="73800"/>
                    <a:pt x="13651" y="69142"/>
                  </a:cubicBezTo>
                  <a:cubicBezTo>
                    <a:pt x="12451" y="68137"/>
                    <a:pt x="11081" y="67405"/>
                    <a:pt x="9981" y="66250"/>
                  </a:cubicBezTo>
                  <a:cubicBezTo>
                    <a:pt x="6897" y="62584"/>
                    <a:pt x="4440" y="58313"/>
                    <a:pt x="2208" y="53930"/>
                  </a:cubicBezTo>
                  <a:cubicBezTo>
                    <a:pt x="1233" y="50918"/>
                    <a:pt x="996" y="47595"/>
                    <a:pt x="1555" y="44446"/>
                  </a:cubicBezTo>
                  <a:cubicBezTo>
                    <a:pt x="2241" y="39074"/>
                    <a:pt x="3026" y="33718"/>
                    <a:pt x="3398" y="28314"/>
                  </a:cubicBezTo>
                  <a:cubicBezTo>
                    <a:pt x="3290" y="23512"/>
                    <a:pt x="3415" y="18615"/>
                    <a:pt x="4691" y="14006"/>
                  </a:cubicBezTo>
                  <a:cubicBezTo>
                    <a:pt x="6751" y="9252"/>
                    <a:pt x="10993" y="6594"/>
                    <a:pt x="14885" y="4130"/>
                  </a:cubicBezTo>
                  <a:cubicBezTo>
                    <a:pt x="18236" y="1900"/>
                    <a:pt x="22177" y="1640"/>
                    <a:pt x="25936" y="1119"/>
                  </a:cubicBezTo>
                  <a:cubicBezTo>
                    <a:pt x="27894" y="1076"/>
                    <a:pt x="29854" y="1034"/>
                    <a:pt x="31813" y="1034"/>
                  </a:cubicBezTo>
                  <a:cubicBezTo>
                    <a:pt x="34461" y="1034"/>
                    <a:pt x="37109" y="1110"/>
                    <a:pt x="39753" y="1363"/>
                  </a:cubicBezTo>
                  <a:cubicBezTo>
                    <a:pt x="43307" y="1053"/>
                    <a:pt x="46871" y="1000"/>
                    <a:pt x="50435" y="1000"/>
                  </a:cubicBezTo>
                  <a:close/>
                  <a:moveTo>
                    <a:pt x="52814" y="1"/>
                  </a:moveTo>
                  <a:cubicBezTo>
                    <a:pt x="48430" y="1"/>
                    <a:pt x="44045" y="142"/>
                    <a:pt x="39660" y="142"/>
                  </a:cubicBezTo>
                  <a:cubicBezTo>
                    <a:pt x="38147" y="142"/>
                    <a:pt x="36634" y="125"/>
                    <a:pt x="35122" y="80"/>
                  </a:cubicBezTo>
                  <a:cubicBezTo>
                    <a:pt x="35086" y="80"/>
                    <a:pt x="35049" y="80"/>
                    <a:pt x="35013" y="80"/>
                  </a:cubicBezTo>
                  <a:cubicBezTo>
                    <a:pt x="33409" y="80"/>
                    <a:pt x="31794" y="52"/>
                    <a:pt x="30179" y="52"/>
                  </a:cubicBezTo>
                  <a:cubicBezTo>
                    <a:pt x="25636" y="52"/>
                    <a:pt x="21087" y="276"/>
                    <a:pt x="16757" y="1985"/>
                  </a:cubicBezTo>
                  <a:cubicBezTo>
                    <a:pt x="13752" y="3455"/>
                    <a:pt x="10959" y="5441"/>
                    <a:pt x="8306" y="7604"/>
                  </a:cubicBezTo>
                  <a:cubicBezTo>
                    <a:pt x="6509" y="9066"/>
                    <a:pt x="5100" y="11086"/>
                    <a:pt x="4017" y="13269"/>
                  </a:cubicBezTo>
                  <a:cubicBezTo>
                    <a:pt x="3076" y="15590"/>
                    <a:pt x="3051" y="18203"/>
                    <a:pt x="2650" y="20684"/>
                  </a:cubicBezTo>
                  <a:cubicBezTo>
                    <a:pt x="2317" y="24163"/>
                    <a:pt x="2926" y="27720"/>
                    <a:pt x="2233" y="31166"/>
                  </a:cubicBezTo>
                  <a:cubicBezTo>
                    <a:pt x="1937" y="37763"/>
                    <a:pt x="1" y="44207"/>
                    <a:pt x="528" y="50851"/>
                  </a:cubicBezTo>
                  <a:cubicBezTo>
                    <a:pt x="950" y="54590"/>
                    <a:pt x="3118" y="57552"/>
                    <a:pt x="4820" y="60636"/>
                  </a:cubicBezTo>
                  <a:cubicBezTo>
                    <a:pt x="6810" y="63718"/>
                    <a:pt x="8758" y="67083"/>
                    <a:pt x="11754" y="68989"/>
                  </a:cubicBezTo>
                  <a:cubicBezTo>
                    <a:pt x="13484" y="70123"/>
                    <a:pt x="14902" y="71770"/>
                    <a:pt x="16615" y="72933"/>
                  </a:cubicBezTo>
                  <a:cubicBezTo>
                    <a:pt x="18738" y="74340"/>
                    <a:pt x="20598" y="76212"/>
                    <a:pt x="22802" y="77471"/>
                  </a:cubicBezTo>
                  <a:cubicBezTo>
                    <a:pt x="25217" y="78936"/>
                    <a:pt x="27475" y="80732"/>
                    <a:pt x="29969" y="82043"/>
                  </a:cubicBezTo>
                  <a:cubicBezTo>
                    <a:pt x="31474" y="82924"/>
                    <a:pt x="32962" y="83843"/>
                    <a:pt x="34496" y="84671"/>
                  </a:cubicBezTo>
                  <a:cubicBezTo>
                    <a:pt x="38783" y="86802"/>
                    <a:pt x="43470" y="87443"/>
                    <a:pt x="48047" y="88285"/>
                  </a:cubicBezTo>
                  <a:cubicBezTo>
                    <a:pt x="49913" y="88864"/>
                    <a:pt x="51883" y="88430"/>
                    <a:pt x="53772" y="88921"/>
                  </a:cubicBezTo>
                  <a:cubicBezTo>
                    <a:pt x="58695" y="89487"/>
                    <a:pt x="63548" y="90731"/>
                    <a:pt x="68489" y="91177"/>
                  </a:cubicBezTo>
                  <a:cubicBezTo>
                    <a:pt x="69122" y="91386"/>
                    <a:pt x="69759" y="91462"/>
                    <a:pt x="70398" y="91462"/>
                  </a:cubicBezTo>
                  <a:cubicBezTo>
                    <a:pt x="71598" y="91462"/>
                    <a:pt x="72803" y="91194"/>
                    <a:pt x="73997" y="91037"/>
                  </a:cubicBezTo>
                  <a:cubicBezTo>
                    <a:pt x="74022" y="91037"/>
                    <a:pt x="74047" y="91038"/>
                    <a:pt x="74072" y="91038"/>
                  </a:cubicBezTo>
                  <a:cubicBezTo>
                    <a:pt x="77124" y="91038"/>
                    <a:pt x="79936" y="89518"/>
                    <a:pt x="82804" y="88529"/>
                  </a:cubicBezTo>
                  <a:cubicBezTo>
                    <a:pt x="86026" y="87490"/>
                    <a:pt x="89157" y="85906"/>
                    <a:pt x="91798" y="83523"/>
                  </a:cubicBezTo>
                  <a:cubicBezTo>
                    <a:pt x="92823" y="82646"/>
                    <a:pt x="93503" y="81377"/>
                    <a:pt x="94439" y="80392"/>
                  </a:cubicBezTo>
                  <a:cubicBezTo>
                    <a:pt x="97274" y="77313"/>
                    <a:pt x="99439" y="73546"/>
                    <a:pt x="101488" y="69768"/>
                  </a:cubicBezTo>
                  <a:cubicBezTo>
                    <a:pt x="103836" y="64786"/>
                    <a:pt x="107122" y="60449"/>
                    <a:pt x="109258" y="55332"/>
                  </a:cubicBezTo>
                  <a:cubicBezTo>
                    <a:pt x="109696" y="54384"/>
                    <a:pt x="110118" y="53426"/>
                    <a:pt x="110524" y="52455"/>
                  </a:cubicBezTo>
                  <a:cubicBezTo>
                    <a:pt x="111736" y="49205"/>
                    <a:pt x="112108" y="45661"/>
                    <a:pt x="112471" y="42192"/>
                  </a:cubicBezTo>
                  <a:cubicBezTo>
                    <a:pt x="112291" y="39290"/>
                    <a:pt x="113007" y="36462"/>
                    <a:pt x="112906" y="33570"/>
                  </a:cubicBezTo>
                  <a:cubicBezTo>
                    <a:pt x="112956" y="31301"/>
                    <a:pt x="112429" y="29094"/>
                    <a:pt x="112409" y="26830"/>
                  </a:cubicBezTo>
                  <a:cubicBezTo>
                    <a:pt x="111773" y="23377"/>
                    <a:pt x="111657" y="19755"/>
                    <a:pt x="110307" y="16518"/>
                  </a:cubicBezTo>
                  <a:cubicBezTo>
                    <a:pt x="110194" y="16284"/>
                    <a:pt x="109977" y="15814"/>
                    <a:pt x="109867" y="15580"/>
                  </a:cubicBezTo>
                  <a:cubicBezTo>
                    <a:pt x="109081" y="14048"/>
                    <a:pt x="108263" y="12545"/>
                    <a:pt x="107455" y="11037"/>
                  </a:cubicBezTo>
                  <a:cubicBezTo>
                    <a:pt x="106144" y="8347"/>
                    <a:pt x="104024" y="6327"/>
                    <a:pt x="101843" y="4608"/>
                  </a:cubicBezTo>
                  <a:cubicBezTo>
                    <a:pt x="100208" y="3245"/>
                    <a:pt x="98123" y="3128"/>
                    <a:pt x="96234" y="2554"/>
                  </a:cubicBezTo>
                  <a:cubicBezTo>
                    <a:pt x="92362" y="1617"/>
                    <a:pt x="88421" y="1018"/>
                    <a:pt x="84467" y="898"/>
                  </a:cubicBezTo>
                  <a:cubicBezTo>
                    <a:pt x="83951" y="832"/>
                    <a:pt x="83433" y="807"/>
                    <a:pt x="82916" y="807"/>
                  </a:cubicBezTo>
                  <a:cubicBezTo>
                    <a:pt x="81376" y="807"/>
                    <a:pt x="79834" y="1026"/>
                    <a:pt x="78296" y="1026"/>
                  </a:cubicBezTo>
                  <a:cubicBezTo>
                    <a:pt x="77552" y="1026"/>
                    <a:pt x="76808" y="975"/>
                    <a:pt x="76066" y="822"/>
                  </a:cubicBezTo>
                  <a:cubicBezTo>
                    <a:pt x="74177" y="415"/>
                    <a:pt x="72246" y="669"/>
                    <a:pt x="70349" y="420"/>
                  </a:cubicBezTo>
                  <a:cubicBezTo>
                    <a:pt x="68237" y="130"/>
                    <a:pt x="66115" y="70"/>
                    <a:pt x="63990" y="70"/>
                  </a:cubicBezTo>
                  <a:cubicBezTo>
                    <a:pt x="62493" y="70"/>
                    <a:pt x="60996" y="99"/>
                    <a:pt x="59500" y="99"/>
                  </a:cubicBezTo>
                  <a:cubicBezTo>
                    <a:pt x="59056" y="99"/>
                    <a:pt x="58612" y="97"/>
                    <a:pt x="58169" y="90"/>
                  </a:cubicBezTo>
                  <a:cubicBezTo>
                    <a:pt x="56384" y="24"/>
                    <a:pt x="54599" y="1"/>
                    <a:pt x="52814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5462947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07">
          <a:extLst>
            <a:ext uri="{FF2B5EF4-FFF2-40B4-BE49-F238E27FC236}">
              <a16:creationId xmlns:a16="http://schemas.microsoft.com/office/drawing/2014/main" id="{B4D4DFA6-ECDB-DD1F-6FAE-32A5F6E2FD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51">
            <a:extLst>
              <a:ext uri="{FF2B5EF4-FFF2-40B4-BE49-F238E27FC236}">
                <a16:creationId xmlns:a16="http://schemas.microsoft.com/office/drawing/2014/main" id="{B4B9C318-1D1F-9BBE-19BD-78B28CAB819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51300" y="8133"/>
            <a:ext cx="10289600" cy="750000"/>
          </a:xfrm>
          <a:prstGeom prst="rect">
            <a:avLst/>
          </a:prstGeom>
        </p:spPr>
        <p:txBody>
          <a:bodyPr spcFirstLastPara="1" vert="horz" wrap="square" lIns="121900" tIns="121900" rIns="121900" bIns="121900" rtlCol="0" anchor="t" anchorCtr="0">
            <a:noAutofit/>
          </a:bodyPr>
          <a:lstStyle/>
          <a:p>
            <a:pPr algn="ctr"/>
            <a:r>
              <a:rPr lang="en" sz="5333" dirty="0"/>
              <a:t>References</a:t>
            </a:r>
            <a:r>
              <a:rPr lang="en" dirty="0"/>
              <a:t> </a:t>
            </a:r>
            <a:endParaRPr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C4EFF74-3037-552F-D91A-73252962C6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1174375"/>
            <a:ext cx="12192000" cy="51706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121920" tIns="60960" rIns="121920" bIns="60960" numCol="1" anchor="ctr" anchorCtr="0" compatLnSpc="1">
            <a:prstTxWarp prst="textNoShape">
              <a:avLst/>
            </a:prstTxWarp>
            <a:spAutoFit/>
          </a:bodyPr>
          <a:lstStyle/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Abo-Murad, M. and Abdullah, A.K., 2019.</a:t>
            </a:r>
            <a:r>
              <a:rPr lang="en-US" altLang="en-US" sz="800" dirty="0">
                <a:latin typeface="Arial" panose="020B0604020202020204" pitchFamily="34" charset="0"/>
              </a:rPr>
              <a:t> Turnover culture and crisis management: Insights from Malaysian hotel industry. </a:t>
            </a:r>
            <a:r>
              <a:rPr lang="en-US" altLang="en-US" sz="800" i="1" dirty="0">
                <a:latin typeface="Arial" panose="020B0604020202020204" pitchFamily="34" charset="0"/>
              </a:rPr>
              <a:t>Academy of Strategic Management Journal</a:t>
            </a:r>
            <a:r>
              <a:rPr lang="en-US" altLang="en-US" sz="800" dirty="0">
                <a:latin typeface="Arial" panose="020B0604020202020204" pitchFamily="34" charset="0"/>
              </a:rPr>
              <a:t>, 18(2), pp.1–14.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3"/>
              </a:rPr>
              <a:t>https://www.researchgate.net/publication/332014556_TURNOVER_CULTURE_AND_CRISIS_MANAGEMENT_INSIGHTS_FROM_MALAYSIAN_HOTEL_INDUSTRY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Bie, X., 2023.</a:t>
            </a:r>
            <a:r>
              <a:rPr lang="en-US" altLang="en-US" sz="800" dirty="0">
                <a:latin typeface="Arial" panose="020B0604020202020204" pitchFamily="34" charset="0"/>
              </a:rPr>
              <a:t> Countermeasures of hotel industry for tourism crisis management under the influence of epidemic situation. </a:t>
            </a:r>
            <a:r>
              <a:rPr lang="en-US" altLang="en-US" sz="800" i="1" dirty="0">
                <a:latin typeface="Arial" panose="020B0604020202020204" pitchFamily="34" charset="0"/>
              </a:rPr>
              <a:t>International Journal of Education and Humanities</a:t>
            </a:r>
            <a:r>
              <a:rPr lang="en-US" altLang="en-US" sz="800" dirty="0">
                <a:latin typeface="Arial" panose="020B0604020202020204" pitchFamily="34" charset="0"/>
              </a:rPr>
              <a:t>, 11(2).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4"/>
              </a:rPr>
              <a:t>https://doi.org/10.54097/ijeh.v11i2.13845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 err="1">
                <a:latin typeface="Arial" panose="020B0604020202020204" pitchFamily="34" charset="0"/>
              </a:rPr>
              <a:t>Cabaguing</a:t>
            </a:r>
            <a:r>
              <a:rPr lang="en-US" altLang="en-US" sz="800" b="1" dirty="0">
                <a:latin typeface="Arial" panose="020B0604020202020204" pitchFamily="34" charset="0"/>
              </a:rPr>
              <a:t>, J.M., Cabatingan, A.Y. and </a:t>
            </a:r>
            <a:r>
              <a:rPr lang="en-US" altLang="en-US" sz="800" b="1" dirty="0" err="1">
                <a:latin typeface="Arial" panose="020B0604020202020204" pitchFamily="34" charset="0"/>
              </a:rPr>
              <a:t>Delantar</a:t>
            </a:r>
            <a:r>
              <a:rPr lang="en-US" altLang="en-US" sz="800" b="1" dirty="0">
                <a:latin typeface="Arial" panose="020B0604020202020204" pitchFamily="34" charset="0"/>
              </a:rPr>
              <a:t>, A.F.A., 2024.</a:t>
            </a:r>
            <a:r>
              <a:rPr lang="en-US" altLang="en-US" sz="800" dirty="0">
                <a:latin typeface="Arial" panose="020B0604020202020204" pitchFamily="34" charset="0"/>
              </a:rPr>
              <a:t> Crises Readiness and Response Strategies in Times of Disruptions in The Hotel Industry: A Strategic Resilience Framework.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5"/>
              </a:rPr>
              <a:t>https://www.researchgate.net/publication/387649017_Crises_Readiness_and_Response_Strategies_in_Times_of_Disruptions_in_The_Hotel_Industry_A_Strategic_Resilience_Framework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 err="1">
                <a:latin typeface="Arial" panose="020B0604020202020204" pitchFamily="34" charset="0"/>
              </a:rPr>
              <a:t>Choirisa</a:t>
            </a:r>
            <a:r>
              <a:rPr lang="en-US" altLang="en-US" sz="800" b="1" dirty="0">
                <a:latin typeface="Arial" panose="020B0604020202020204" pitchFamily="34" charset="0"/>
              </a:rPr>
              <a:t>, S.F. and </a:t>
            </a:r>
            <a:r>
              <a:rPr lang="en-US" altLang="en-US" sz="800" b="1" dirty="0" err="1">
                <a:latin typeface="Arial" panose="020B0604020202020204" pitchFamily="34" charset="0"/>
              </a:rPr>
              <a:t>Situmorang</a:t>
            </a:r>
            <a:r>
              <a:rPr lang="en-US" altLang="en-US" sz="800" b="1" dirty="0">
                <a:latin typeface="Arial" panose="020B0604020202020204" pitchFamily="34" charset="0"/>
              </a:rPr>
              <a:t>, R., 2021.</a:t>
            </a:r>
            <a:r>
              <a:rPr lang="en-US" altLang="en-US" sz="800" dirty="0">
                <a:latin typeface="Arial" panose="020B0604020202020204" pitchFamily="34" charset="0"/>
              </a:rPr>
              <a:t> Hotel crisis management framework: marketing strategy in response to Covid-19. </a:t>
            </a:r>
            <a:r>
              <a:rPr lang="en-US" altLang="en-US" sz="800" i="1" dirty="0">
                <a:latin typeface="Arial" panose="020B0604020202020204" pitchFamily="34" charset="0"/>
              </a:rPr>
              <a:t>Business Excellence and Management</a:t>
            </a:r>
            <a:r>
              <a:rPr lang="en-US" altLang="en-US" sz="800" dirty="0">
                <a:latin typeface="Arial" panose="020B0604020202020204" pitchFamily="34" charset="0"/>
              </a:rPr>
              <a:t>, 11(2), pp.208–220.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6"/>
              </a:rPr>
              <a:t>https://beman.ase.ro/special_issue_2/16.pdf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 err="1">
                <a:latin typeface="Arial" panose="020B0604020202020204" pitchFamily="34" charset="0"/>
              </a:rPr>
              <a:t>Dikhanbayeva</a:t>
            </a:r>
            <a:r>
              <a:rPr lang="en-US" altLang="en-US" sz="800" b="1" dirty="0">
                <a:latin typeface="Arial" panose="020B0604020202020204" pitchFamily="34" charset="0"/>
              </a:rPr>
              <a:t>, Y., 2025.</a:t>
            </a:r>
            <a:r>
              <a:rPr lang="en-US" altLang="en-US" sz="800" dirty="0">
                <a:latin typeface="Arial" panose="020B0604020202020204" pitchFamily="34" charset="0"/>
              </a:rPr>
              <a:t> Has the importance of technology in tourism been realized after Covid-19? Opportunities and challenges. </a:t>
            </a:r>
            <a:r>
              <a:rPr lang="en-US" altLang="en-US" sz="800" i="1" dirty="0">
                <a:latin typeface="Arial" panose="020B0604020202020204" pitchFamily="34" charset="0"/>
              </a:rPr>
              <a:t>Journal of Tourism Theory and Research</a:t>
            </a:r>
            <a:r>
              <a:rPr lang="en-US" altLang="en-US" sz="800" dirty="0">
                <a:latin typeface="Arial" panose="020B0604020202020204" pitchFamily="34" charset="0"/>
              </a:rPr>
              <a:t>, 11(1), pp.1–8.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7"/>
              </a:rPr>
              <a:t>https://dergipark.org.tr/en/download/article-file/4064119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El Shaer, N., 2018.</a:t>
            </a:r>
            <a:r>
              <a:rPr lang="en-US" altLang="en-US" sz="800" dirty="0">
                <a:latin typeface="Arial" panose="020B0604020202020204" pitchFamily="34" charset="0"/>
              </a:rPr>
              <a:t> Managing Egyptian five-star hotels during times of crises. </a:t>
            </a:r>
            <a:r>
              <a:rPr lang="en-US" altLang="en-US" sz="800" i="1" dirty="0">
                <a:latin typeface="Arial" panose="020B0604020202020204" pitchFamily="34" charset="0"/>
              </a:rPr>
              <a:t>International Journal of Heritage, Tourism, and Hospitality</a:t>
            </a:r>
            <a:r>
              <a:rPr lang="en-US" altLang="en-US" sz="800" dirty="0">
                <a:latin typeface="Arial" panose="020B0604020202020204" pitchFamily="34" charset="0"/>
              </a:rPr>
              <a:t>, 12(3), pp.210–232.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8"/>
              </a:rPr>
              <a:t>https://doi.org/10.21608/ijhth.2018.31512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El-Said, O.A., </a:t>
            </a:r>
            <a:r>
              <a:rPr lang="en-US" altLang="en-US" sz="800" b="1" dirty="0" err="1">
                <a:latin typeface="Arial" panose="020B0604020202020204" pitchFamily="34" charset="0"/>
              </a:rPr>
              <a:t>Kattara</a:t>
            </a:r>
            <a:r>
              <a:rPr lang="en-US" altLang="en-US" sz="800" b="1" dirty="0">
                <a:latin typeface="Arial" panose="020B0604020202020204" pitchFamily="34" charset="0"/>
              </a:rPr>
              <a:t>, H., Smith, M. and Youssif, M., 2024.</a:t>
            </a:r>
            <a:r>
              <a:rPr lang="en-US" altLang="en-US" sz="800" dirty="0">
                <a:latin typeface="Arial" panose="020B0604020202020204" pitchFamily="34" charset="0"/>
              </a:rPr>
              <a:t> Fostering healthy outcomes in hotels: The effects of healthy organizational resources on employees’ stress reduction, resilience, and task performance. </a:t>
            </a:r>
            <a:r>
              <a:rPr lang="en-US" altLang="en-US" sz="800" i="1" dirty="0">
                <a:latin typeface="Arial" panose="020B0604020202020204" pitchFamily="34" charset="0"/>
              </a:rPr>
              <a:t>Tourism and Hospitality Research</a:t>
            </a:r>
            <a:r>
              <a:rPr lang="en-US" altLang="en-US" sz="800" dirty="0">
                <a:latin typeface="Arial" panose="020B0604020202020204" pitchFamily="34" charset="0"/>
              </a:rPr>
              <a:t>, p.14673584241276171.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9"/>
              </a:rPr>
              <a:t>https://doi.org/10.1177/14673584241276171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Hartmann, J., 2012.</a:t>
            </a:r>
            <a:r>
              <a:rPr lang="en-US" altLang="en-US" sz="800" dirty="0">
                <a:latin typeface="Arial" panose="020B0604020202020204" pitchFamily="34" charset="0"/>
              </a:rPr>
              <a:t> Crisis management in the hotel industry in Finland.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0"/>
              </a:rPr>
              <a:t>https://www.theseus.fi/bitstream/handle/10024/40611/hartmann_jana.pdf?sequence=1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Iordache, C., 2013.</a:t>
            </a:r>
            <a:r>
              <a:rPr lang="en-US" altLang="en-US" sz="800" dirty="0">
                <a:latin typeface="Arial" panose="020B0604020202020204" pitchFamily="34" charset="0"/>
              </a:rPr>
              <a:t> Management strategies of the financial-economical crisis in the hotel’s domain.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1"/>
              </a:rPr>
              <a:t>https://vtechworks.lib.vt.edu/bitstreams/81f1b403-9ec8-4dc5-9280-af6c4e40a842/download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Li, M.W., Teng, H.Y. and Chen, C.Y., 2020.</a:t>
            </a:r>
            <a:r>
              <a:rPr lang="en-US" altLang="en-US" sz="800" dirty="0">
                <a:latin typeface="Arial" panose="020B0604020202020204" pitchFamily="34" charset="0"/>
              </a:rPr>
              <a:t> Unlocking the customer engagement-brand loyalty relationship in tourism social media: The roles of brand attachment and customer trust. </a:t>
            </a:r>
            <a:r>
              <a:rPr lang="en-US" altLang="en-US" sz="800" i="1" dirty="0">
                <a:latin typeface="Arial" panose="020B0604020202020204" pitchFamily="34" charset="0"/>
              </a:rPr>
              <a:t>Journal of Hospitality and Tourism Management</a:t>
            </a:r>
            <a:r>
              <a:rPr lang="en-US" altLang="en-US" sz="800" dirty="0">
                <a:latin typeface="Arial" panose="020B0604020202020204" pitchFamily="34" charset="0"/>
              </a:rPr>
              <a:t>, 44, pp.184–192.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2"/>
              </a:rPr>
              <a:t>https://doi.org/10.1016/j.jhtm.2020.06.015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Matijević, J., Zielinski, S. and Ahn, Y.J., 2025.</a:t>
            </a:r>
            <a:r>
              <a:rPr lang="en-US" altLang="en-US" sz="800" dirty="0">
                <a:latin typeface="Arial" panose="020B0604020202020204" pitchFamily="34" charset="0"/>
              </a:rPr>
              <a:t> Exploring the Impact of COVID-19 Recovery Strategies in the Hospitality and Tourism Industry. </a:t>
            </a:r>
            <a:r>
              <a:rPr lang="en-US" altLang="en-US" sz="800" i="1" dirty="0">
                <a:latin typeface="Arial" panose="020B0604020202020204" pitchFamily="34" charset="0"/>
              </a:rPr>
              <a:t>Administrative Sciences</a:t>
            </a:r>
            <a:r>
              <a:rPr lang="en-US" altLang="en-US" sz="800" dirty="0">
                <a:latin typeface="Arial" panose="020B0604020202020204" pitchFamily="34" charset="0"/>
              </a:rPr>
              <a:t>, 15(4), p.142.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3"/>
              </a:rPr>
              <a:t>https://doi.org/10.3390/admsci15040142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McMullan, C. and Baum, T., 2011.</a:t>
            </a:r>
            <a:r>
              <a:rPr lang="en-US" altLang="en-US" sz="800" dirty="0">
                <a:latin typeface="Arial" panose="020B0604020202020204" pitchFamily="34" charset="0"/>
              </a:rPr>
              <a:t> Crisis management: Towards a model of good practice for small to medium sized hotels.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4"/>
              </a:rPr>
              <a:t>https://doras.dcu.ie/20913/1/Crisis_Management_in_Hotels.pdf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Murad, M.A., Al-</a:t>
            </a:r>
            <a:r>
              <a:rPr lang="en-US" altLang="en-US" sz="800" b="1" dirty="0" err="1">
                <a:latin typeface="Arial" panose="020B0604020202020204" pitchFamily="34" charset="0"/>
              </a:rPr>
              <a:t>Kharabsheh</a:t>
            </a:r>
            <a:r>
              <a:rPr lang="en-US" altLang="en-US" sz="800" b="1" dirty="0">
                <a:latin typeface="Arial" panose="020B0604020202020204" pitchFamily="34" charset="0"/>
              </a:rPr>
              <a:t>, A. and Al-</a:t>
            </a:r>
            <a:r>
              <a:rPr lang="en-US" altLang="en-US" sz="800" b="1" dirty="0" err="1">
                <a:latin typeface="Arial" panose="020B0604020202020204" pitchFamily="34" charset="0"/>
              </a:rPr>
              <a:t>Kharabsheh</a:t>
            </a:r>
            <a:r>
              <a:rPr lang="en-US" altLang="en-US" sz="800" b="1" dirty="0">
                <a:latin typeface="Arial" panose="020B0604020202020204" pitchFamily="34" charset="0"/>
              </a:rPr>
              <a:t>, A., 2021.</a:t>
            </a:r>
            <a:r>
              <a:rPr lang="en-US" altLang="en-US" sz="800" dirty="0">
                <a:latin typeface="Arial" panose="020B0604020202020204" pitchFamily="34" charset="0"/>
              </a:rPr>
              <a:t> Crisis management strategies in Jordanian hotel industry. </a:t>
            </a:r>
            <a:r>
              <a:rPr lang="en-US" altLang="en-US" sz="800" i="1" dirty="0">
                <a:latin typeface="Arial" panose="020B0604020202020204" pitchFamily="34" charset="0"/>
              </a:rPr>
              <a:t>Journal of Environmental Management and Tourism</a:t>
            </a:r>
            <a:r>
              <a:rPr lang="en-US" altLang="en-US" sz="800" dirty="0">
                <a:latin typeface="Arial" panose="020B0604020202020204" pitchFamily="34" charset="0"/>
              </a:rPr>
              <a:t>, 12(2), pp.578–587.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5"/>
              </a:rPr>
              <a:t>https://www.proquest.com/scholarly-journals/crisis-management-strategies-Jordanian-hotel/docview/2530026846/se-2?accounted=130472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Nicola, Z.E.C.H., 2016.</a:t>
            </a:r>
            <a:r>
              <a:rPr lang="en-US" altLang="en-US" sz="800" dirty="0">
                <a:latin typeface="Arial" panose="020B0604020202020204" pitchFamily="34" charset="0"/>
              </a:rPr>
              <a:t> The integrated crisis management model for the hotel industry: lowering crisis susceptibility and strengthening stakeholder relationship management. </a:t>
            </a:r>
            <a:r>
              <a:rPr lang="en-US" altLang="en-US" sz="800" i="1" dirty="0">
                <a:latin typeface="Arial" panose="020B0604020202020204" pitchFamily="34" charset="0"/>
              </a:rPr>
              <a:t>Expert Journal of Business and Management</a:t>
            </a:r>
            <a:r>
              <a:rPr lang="en-US" altLang="en-US" sz="800" dirty="0">
                <a:latin typeface="Arial" panose="020B0604020202020204" pitchFamily="34" charset="0"/>
              </a:rPr>
              <a:t>, 4(1).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6"/>
              </a:rPr>
              <a:t>https://business.expertjournals.com/ark:/16759/EJBM_404zech28-37.pdf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Sammut-Bonnici, T. and Galea, D., 2015.</a:t>
            </a:r>
            <a:r>
              <a:rPr lang="en-US" altLang="en-US" sz="800" dirty="0">
                <a:latin typeface="Arial" panose="020B0604020202020204" pitchFamily="34" charset="0"/>
              </a:rPr>
              <a:t> PEST Analysis.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7"/>
              </a:rPr>
              <a:t>https://blogs.napier.ac.uk/docman/wp-content/uploads/sites/54/2020/01/PEST.pdf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Saputra, A.K.W., </a:t>
            </a:r>
            <a:r>
              <a:rPr lang="en-US" altLang="en-US" sz="800" b="1" dirty="0" err="1">
                <a:latin typeface="Arial" panose="020B0604020202020204" pitchFamily="34" charset="0"/>
              </a:rPr>
              <a:t>Purnantara</a:t>
            </a:r>
            <a:r>
              <a:rPr lang="en-US" altLang="en-US" sz="800" b="1" dirty="0">
                <a:latin typeface="Arial" panose="020B0604020202020204" pitchFamily="34" charset="0"/>
              </a:rPr>
              <a:t>, M.H., </a:t>
            </a:r>
            <a:r>
              <a:rPr lang="en-US" altLang="en-US" sz="800" b="1" dirty="0" err="1">
                <a:latin typeface="Arial" panose="020B0604020202020204" pitchFamily="34" charset="0"/>
              </a:rPr>
              <a:t>Juniarta</a:t>
            </a:r>
            <a:r>
              <a:rPr lang="en-US" altLang="en-US" sz="800" b="1" dirty="0">
                <a:latin typeface="Arial" panose="020B0604020202020204" pitchFamily="34" charset="0"/>
              </a:rPr>
              <a:t>, P.P. and Wachyuni, S.S., 2022.</a:t>
            </a:r>
            <a:r>
              <a:rPr lang="en-US" altLang="en-US" sz="800" dirty="0">
                <a:latin typeface="Arial" panose="020B0604020202020204" pitchFamily="34" charset="0"/>
              </a:rPr>
              <a:t> Crisis Management Strategy in Bali Hotel Industry during the COVID-19. </a:t>
            </a:r>
            <a:r>
              <a:rPr lang="en-US" altLang="en-US" sz="800" i="1" dirty="0">
                <a:latin typeface="Arial" panose="020B0604020202020204" pitchFamily="34" charset="0"/>
              </a:rPr>
              <a:t>South Asian Journal of Social Studies and Economics</a:t>
            </a:r>
            <a:r>
              <a:rPr lang="en-US" altLang="en-US" sz="800" dirty="0">
                <a:latin typeface="Arial" panose="020B0604020202020204" pitchFamily="34" charset="0"/>
              </a:rPr>
              <a:t>, 13(2), pp.21–29.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8"/>
              </a:rPr>
              <a:t>https://doi.org/10.9734/sajsse/2022/v13i230352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buClrTx/>
            </a:pPr>
            <a:r>
              <a:rPr lang="en-US" altLang="en-US" sz="800" b="1" dirty="0">
                <a:latin typeface="Arial" panose="020B0604020202020204" pitchFamily="34" charset="0"/>
              </a:rPr>
              <a:t>Tang, R., Zhao, S., Lee, W.S., Park, S. and Zhang, Y., 2024.</a:t>
            </a:r>
            <a:r>
              <a:rPr lang="en-US" altLang="en-US" sz="800" dirty="0">
                <a:latin typeface="Arial" panose="020B0604020202020204" pitchFamily="34" charset="0"/>
              </a:rPr>
              <a:t> Crisis Response in Tourism: Semantic Networks and Topic Modeling in the Hotel and Aviation Industries. </a:t>
            </a:r>
            <a:r>
              <a:rPr lang="en-US" altLang="en-US" sz="800" i="1" dirty="0">
                <a:latin typeface="Arial" panose="020B0604020202020204" pitchFamily="34" charset="0"/>
              </a:rPr>
              <a:t>Sustainability</a:t>
            </a:r>
            <a:r>
              <a:rPr lang="en-US" altLang="en-US" sz="800" dirty="0">
                <a:latin typeface="Arial" panose="020B0604020202020204" pitchFamily="34" charset="0"/>
              </a:rPr>
              <a:t>, 16(24), p.11275.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19"/>
              </a:rPr>
              <a:t>https://doi.org/10.3390/su162411275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Wang, J. and Ritchie, B.W., 2010.</a:t>
            </a:r>
            <a:r>
              <a:rPr lang="en-US" altLang="en-US" sz="800" dirty="0">
                <a:latin typeface="Arial" panose="020B0604020202020204" pitchFamily="34" charset="0"/>
              </a:rPr>
              <a:t> A theoretical model for strategic crisis planning: Factors influencing crisis planning in the hotel industry. </a:t>
            </a:r>
            <a:r>
              <a:rPr lang="en-US" altLang="en-US" sz="800" i="1" dirty="0">
                <a:latin typeface="Arial" panose="020B0604020202020204" pitchFamily="34" charset="0"/>
              </a:rPr>
              <a:t>International Journal of Tourism Policy</a:t>
            </a:r>
            <a:r>
              <a:rPr lang="en-US" altLang="en-US" sz="800" dirty="0">
                <a:latin typeface="Arial" panose="020B0604020202020204" pitchFamily="34" charset="0"/>
              </a:rPr>
              <a:t>, 3(4), pp.297–317.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20"/>
              </a:rPr>
              <a:t>https://www.researchgate.net/publication/264440125_A_theoretical_model_for_strategic_crisis_planning_Factors_influencing_crisis_planning_in_the_hotel_industry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Yu, L., Stafford, G. and </a:t>
            </a:r>
            <a:r>
              <a:rPr lang="en-US" altLang="en-US" sz="800" b="1" dirty="0" err="1">
                <a:latin typeface="Arial" panose="020B0604020202020204" pitchFamily="34" charset="0"/>
              </a:rPr>
              <a:t>Armoo</a:t>
            </a:r>
            <a:r>
              <a:rPr lang="en-US" altLang="en-US" sz="800" b="1" dirty="0">
                <a:latin typeface="Arial" panose="020B0604020202020204" pitchFamily="34" charset="0"/>
              </a:rPr>
              <a:t>, A.K., 2006.</a:t>
            </a:r>
            <a:r>
              <a:rPr lang="en-US" altLang="en-US" sz="800" dirty="0">
                <a:latin typeface="Arial" panose="020B0604020202020204" pitchFamily="34" charset="0"/>
              </a:rPr>
              <a:t> A study of crisis management strategies of hotel managers in the Washington, DC metro area. </a:t>
            </a:r>
            <a:r>
              <a:rPr lang="en-US" altLang="en-US" sz="800" i="1" dirty="0">
                <a:latin typeface="Arial" panose="020B0604020202020204" pitchFamily="34" charset="0"/>
              </a:rPr>
              <a:t>Journal of Travel and Tourism Marketing</a:t>
            </a:r>
            <a:r>
              <a:rPr lang="en-US" altLang="en-US" sz="800" dirty="0">
                <a:latin typeface="Arial" panose="020B0604020202020204" pitchFamily="34" charset="0"/>
              </a:rPr>
              <a:t>, 19(2–3), pp.91–105.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21"/>
              </a:rPr>
              <a:t>https://doi.org/10.1300/J073v19n02_08</a:t>
            </a:r>
            <a:endParaRPr lang="en-US" altLang="en-US" sz="800" dirty="0">
              <a:latin typeface="Arial" panose="020B0604020202020204" pitchFamily="34" charset="0"/>
            </a:endParaRPr>
          </a:p>
          <a:p>
            <a:pPr defTabSz="121917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800" b="1" dirty="0">
                <a:latin typeface="Arial" panose="020B0604020202020204" pitchFamily="34" charset="0"/>
              </a:rPr>
              <a:t>Zhukov, D.V., Sardo, C. and Ullah, A., 2015.</a:t>
            </a:r>
            <a:r>
              <a:rPr lang="en-US" altLang="en-US" sz="800" dirty="0">
                <a:latin typeface="Arial" panose="020B0604020202020204" pitchFamily="34" charset="0"/>
              </a:rPr>
              <a:t> A conceptualized model of crisis management for small hotel companies. </a:t>
            </a:r>
            <a:r>
              <a:rPr lang="en-US" altLang="en-US" sz="800" i="1" dirty="0">
                <a:latin typeface="Arial" panose="020B0604020202020204" pitchFamily="34" charset="0"/>
              </a:rPr>
              <a:t>International Journal of Innovation and Economic Development</a:t>
            </a:r>
            <a:r>
              <a:rPr lang="en-US" altLang="en-US" sz="800" dirty="0">
                <a:latin typeface="Arial" panose="020B0604020202020204" pitchFamily="34" charset="0"/>
              </a:rPr>
              <a:t>, 1(2), pp.53–61.</a:t>
            </a:r>
            <a:br>
              <a:rPr lang="en-US" altLang="en-US" sz="800" dirty="0">
                <a:latin typeface="Arial" panose="020B0604020202020204" pitchFamily="34" charset="0"/>
              </a:rPr>
            </a:br>
            <a:r>
              <a:rPr lang="en-US" altLang="en-US" sz="800" dirty="0">
                <a:latin typeface="Arial" panose="020B0604020202020204" pitchFamily="34" charset="0"/>
                <a:hlinkClick r:id="rId22"/>
              </a:rPr>
              <a:t>http://dx.doi.org/10.18775/ijied.1849-7551-7020.2015.15.2005</a:t>
            </a:r>
            <a:endParaRPr lang="en-US" altLang="en-US" sz="8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6723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1742</Words>
  <Application>Microsoft Office PowerPoint</Application>
  <PresentationFormat>Widescreen</PresentationFormat>
  <Paragraphs>86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Aptos</vt:lpstr>
      <vt:lpstr>Aptos Display</vt:lpstr>
      <vt:lpstr>Arial</vt:lpstr>
      <vt:lpstr>DM Sans Medium</vt:lpstr>
      <vt:lpstr>Ibarra Real Nova</vt:lpstr>
      <vt:lpstr>Office Theme</vt:lpstr>
      <vt:lpstr>Strategic Crisis Management in the Hotel Industry</vt:lpstr>
      <vt:lpstr>PowerPoint Presentation</vt:lpstr>
      <vt:lpstr>Introduction</vt:lpstr>
      <vt:lpstr>Literature Review Crisis Management Models</vt:lpstr>
      <vt:lpstr>Literature Review - Organisational Culture  and Technology</vt:lpstr>
      <vt:lpstr>Methodology</vt:lpstr>
      <vt:lpstr>PEST Analysis Political and Economic Factors</vt:lpstr>
      <vt:lpstr>PEST Analysis     Social and Technological Factors</vt:lpstr>
      <vt:lpstr>Strategic Responses  and Stakeholder Engagement</vt:lpstr>
      <vt:lpstr>Conclusion</vt:lpstr>
      <vt:lpstr>Recommendations</vt:lpstr>
      <vt:lpstr>Final Reflection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Mariana Muresan (2210334)</dc:creator>
  <cp:lastModifiedBy>Mariana Muresan (2210334)</cp:lastModifiedBy>
  <cp:revision>2</cp:revision>
  <dcterms:created xsi:type="dcterms:W3CDTF">2025-06-09T16:07:06Z</dcterms:created>
  <dcterms:modified xsi:type="dcterms:W3CDTF">2025-06-09T16:16:05Z</dcterms:modified>
</cp:coreProperties>
</file>