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48EF9-7F78-5020-9E07-8EC680F214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F6369F-1D30-9359-3F66-89425F0122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69F195-CF6A-6354-AAC8-E3DF6A9673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363E-A9D1-47AB-8DB8-0D8EF04A0E1D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090B7D-56A7-2BF6-0730-5448B3F300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7249A5-46D8-12D9-132F-0758C0332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0051C-E81D-489F-9270-00531CBC45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347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146BA-BF40-1F81-B884-C5B0F8590E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2520E-62AF-77B8-72E5-7A6881B6BC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F0290B-AD70-DD0F-D28C-672A96311E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363E-A9D1-47AB-8DB8-0D8EF04A0E1D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A5C091-E1D8-57CD-5DB1-DAFFFB5051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C8726B-3692-70DF-5ACC-DF5DFF2B72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0051C-E81D-489F-9270-00531CBC45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0072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15C4D-4BCA-CD31-B004-3D8D2F614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9745F4-F3E6-F180-4946-60F1614181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BD8FD4-226D-17B7-7F6D-E524D980B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363E-A9D1-47AB-8DB8-0D8EF04A0E1D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9307B0-89E0-4F2E-66D3-D22C86297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17F0D4-94DC-73A2-CC2A-6CA0C78E89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0051C-E81D-489F-9270-00531CBC45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0281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9E706-C1A4-9776-5F5F-114BBD495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F989A-60F5-B12C-A102-69EDEFE694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ED8C3-8AF2-0E79-5B0D-88F699CDBC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202BB3-28DB-DEC7-5ABB-9AEB66482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363E-A9D1-47AB-8DB8-0D8EF04A0E1D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318849-5263-646F-2E51-8E8F00C4C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707397-1DF7-892E-998D-9C396E096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0051C-E81D-489F-9270-00531CBC45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406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48383-EDCC-5C81-0297-27270FC2A3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E858F3-285C-6F29-1C7F-60A432B7A1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C2060D-9639-7C35-1428-01A4B227ED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D7203F-0E71-CB19-CF12-C4773EB4B6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3EFE31-1DF2-F2CC-FA29-5D1925EC1E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F110E6-D301-B1E1-683A-E2399AE5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363E-A9D1-47AB-8DB8-0D8EF04A0E1D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C648C2-E190-C45E-F87D-9DBAE132F8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23F32-A148-6507-E8A3-07161FF8C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0051C-E81D-489F-9270-00531CBC45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595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22638-0608-07B3-1E3B-FC57450FB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497D45-D640-F3E8-DF2D-E80EBA83BC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363E-A9D1-47AB-8DB8-0D8EF04A0E1D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9EC3DF-BA1E-E613-7FC4-C280A61494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6AD0AA-6DBB-1398-ED0D-05B1C3442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0051C-E81D-489F-9270-00531CBC45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1937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99D7BA-576C-1723-31CC-D2D3BF8D2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363E-A9D1-47AB-8DB8-0D8EF04A0E1D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E612C7-52C7-12DB-2FB8-B71FE9DC4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7053E6-BBAD-DFBF-D8A2-4C6005729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0051C-E81D-489F-9270-00531CBC45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11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BDAE4-C5AC-7ED3-352A-2C17C6374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4A619-545D-8C22-69A3-8D8B897889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077387-9683-E78E-B787-C90C8A46A7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2BE7A0-A79D-0CDA-D8A9-28D89AC52D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363E-A9D1-47AB-8DB8-0D8EF04A0E1D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CF1A53-332D-ED7B-73ED-2844DE0A8D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B86BC6-C055-CEC5-03F0-4C939A2B6F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0051C-E81D-489F-9270-00531CBC45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29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07570-2083-7299-E865-13E183BEA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605CDD3-EB55-AF31-7E4F-993AF9231E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45D53C-0A6D-5637-7298-A83947B1F6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786060-DE79-9A4A-7842-A8580EB22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363E-A9D1-47AB-8DB8-0D8EF04A0E1D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8E42BC-4D4A-20A4-105B-252CD6F38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E554A5-2D0F-1D65-4C55-F446C5A8C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0051C-E81D-489F-9270-00531CBC45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3449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3D48B-E767-C68E-687E-1ABE3775F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001E43-98D3-BD81-A2C4-049DD50BA2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D1372B-309D-3178-5B15-79497EB52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363E-A9D1-47AB-8DB8-0D8EF04A0E1D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D931CA-A25C-FA8A-2055-6B8C31C72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0A6A53-08BF-7861-A17C-79F5F29C2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0051C-E81D-489F-9270-00531CBC45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804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0574AE-E3B7-494E-C128-9C744C072BC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EE6CE8-35F3-F2B2-1ADD-CE90D22673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D758D8-6993-6A38-487F-DEAE81B8C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363E-A9D1-47AB-8DB8-0D8EF04A0E1D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CA0017-849C-5525-39A5-612666B90F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16E8EB-12F3-E3B8-2C11-07866691A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0051C-E81D-489F-9270-00531CBC45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6528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5FAF45-89CD-B594-BCF5-72FDBC7FF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161965-A62C-7877-EFAD-E64C8E6CB5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E5C975-08D3-D58F-FEA1-C98376F492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AC363E-A9D1-47AB-8DB8-0D8EF04A0E1D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44197E-A1DC-805C-FF11-C911D95256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D69D59-9B55-AA17-388B-C19ED55213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30051C-E81D-489F-9270-00531CBC45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44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A04DC2-C45B-EAA3-A5F0-A1EF9E3EEC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600">
                <a:solidFill>
                  <a:schemeClr val="bg1">
                    <a:lumMod val="95000"/>
                    <a:lumOff val="5000"/>
                  </a:schemeClr>
                </a:solidFill>
              </a:rPr>
              <a:t>Assignment title – Portfolio (Hotel Breakfast Board)</a:t>
            </a:r>
            <a:br>
              <a:rPr lang="en-US" sz="260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2600">
                <a:solidFill>
                  <a:schemeClr val="bg1">
                    <a:lumMod val="95000"/>
                    <a:lumOff val="5000"/>
                  </a:schemeClr>
                </a:solidFill>
              </a:rPr>
              <a:t>Student Name – Syed Arif Ahmed</a:t>
            </a:r>
            <a:br>
              <a:rPr lang="en-US" sz="260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2600">
                <a:solidFill>
                  <a:schemeClr val="bg1">
                    <a:lumMod val="95000"/>
                    <a:lumOff val="5000"/>
                  </a:schemeClr>
                </a:solidFill>
              </a:rPr>
              <a:t>Student Number – 2121873</a:t>
            </a:r>
            <a:br>
              <a:rPr lang="en-US" sz="260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2600">
                <a:solidFill>
                  <a:schemeClr val="bg1">
                    <a:lumMod val="95000"/>
                    <a:lumOff val="5000"/>
                  </a:schemeClr>
                </a:solidFill>
              </a:rPr>
              <a:t>Module – Foreign Languages </a:t>
            </a:r>
            <a:br>
              <a:rPr lang="en-US" sz="260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2600">
                <a:solidFill>
                  <a:schemeClr val="bg1">
                    <a:lumMod val="95000"/>
                    <a:lumOff val="5000"/>
                  </a:schemeClr>
                </a:solidFill>
              </a:rPr>
              <a:t>Module Code – BMIH5003</a:t>
            </a:r>
            <a:br>
              <a:rPr lang="en-US" sz="260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2600">
                <a:solidFill>
                  <a:schemeClr val="bg1">
                    <a:lumMod val="95000"/>
                    <a:lumOff val="5000"/>
                  </a:schemeClr>
                </a:solidFill>
              </a:rPr>
              <a:t>Lecturer – Rodrigo F. Aguilera</a:t>
            </a:r>
            <a:br>
              <a:rPr lang="en-US" sz="260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260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260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en-US" sz="260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66558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FAD401-F57C-BFD4-997C-F8D47F405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698171"/>
            <a:ext cx="3962061" cy="4516360"/>
          </a:xfrm>
        </p:spPr>
        <p:txBody>
          <a:bodyPr anchor="t">
            <a:normAutofit/>
          </a:bodyPr>
          <a:lstStyle/>
          <a:p>
            <a:r>
              <a:rPr lang="en-GB" sz="3600" dirty="0"/>
              <a:t>Café De la Trinity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49C42341-510F-1BA0-BCD5-2848D8C38F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4320" y="873760"/>
            <a:ext cx="7464213" cy="53407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100" dirty="0" err="1"/>
              <a:t>Horario</a:t>
            </a:r>
            <a:r>
              <a:rPr lang="en-GB" sz="1100" dirty="0"/>
              <a:t> de </a:t>
            </a:r>
            <a:r>
              <a:rPr lang="en-GB" sz="1100" dirty="0" err="1"/>
              <a:t>desayuno</a:t>
            </a:r>
            <a:r>
              <a:rPr lang="en-GB" sz="1100" dirty="0"/>
              <a:t> (Breakfast opening times)</a:t>
            </a:r>
          </a:p>
          <a:p>
            <a:pPr marL="0" indent="0">
              <a:buNone/>
            </a:pPr>
            <a:r>
              <a:rPr lang="en-GB" sz="1100" dirty="0"/>
              <a:t>6.30 am a 11 am</a:t>
            </a:r>
          </a:p>
          <a:p>
            <a:pPr marL="0" indent="0">
              <a:buNone/>
            </a:pPr>
            <a:r>
              <a:rPr lang="en-GB" sz="1100" dirty="0"/>
              <a:t>TIPOS DE DESAYUNO (Types </a:t>
            </a:r>
            <a:r>
              <a:rPr lang="en-GB" sz="1100"/>
              <a:t>of Breakfast)</a:t>
            </a:r>
            <a:endParaRPr lang="en-GB" sz="11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/>
              <a:t>Café con leche  (Coffee with milk) 1.70 Euros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/>
              <a:t>Tostada con </a:t>
            </a:r>
            <a:r>
              <a:rPr lang="en-GB" sz="1100" dirty="0" err="1"/>
              <a:t>tomate</a:t>
            </a:r>
            <a:r>
              <a:rPr lang="en-GB" sz="1100" dirty="0"/>
              <a:t> (Tomato on toast) 0.60 euros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/>
              <a:t>Croissant de </a:t>
            </a:r>
            <a:r>
              <a:rPr lang="en-GB" sz="1100" dirty="0" err="1"/>
              <a:t>almendra</a:t>
            </a:r>
            <a:r>
              <a:rPr lang="en-GB" sz="1100" dirty="0"/>
              <a:t> ( Almond Croissant) 1.99 euros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 err="1"/>
              <a:t>Pincho</a:t>
            </a:r>
            <a:r>
              <a:rPr lang="en-GB" sz="1100" dirty="0"/>
              <a:t> de tortilla (Tortilla sticks) 1.99 euros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/>
              <a:t>Huevos rotos con chorizo (Scrambled eggs with chorizo) 1.99 euros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/>
              <a:t>La </a:t>
            </a:r>
            <a:r>
              <a:rPr lang="en-GB" sz="1100" dirty="0" err="1"/>
              <a:t>fruta</a:t>
            </a:r>
            <a:r>
              <a:rPr lang="en-GB" sz="1100" dirty="0"/>
              <a:t> (Fruit) 0.70 euros</a:t>
            </a:r>
          </a:p>
          <a:p>
            <a:pPr marL="0" indent="0">
              <a:buNone/>
            </a:pPr>
            <a:r>
              <a:rPr lang="en-GB" sz="1100" dirty="0"/>
              <a:t>OPCION VEGANA (Vegan options)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 err="1"/>
              <a:t>Salchica</a:t>
            </a:r>
            <a:r>
              <a:rPr lang="en-GB" sz="1100" dirty="0"/>
              <a:t> </a:t>
            </a:r>
            <a:r>
              <a:rPr lang="en-GB" sz="1100" dirty="0" err="1"/>
              <a:t>Vegana</a:t>
            </a:r>
            <a:r>
              <a:rPr lang="en-GB" sz="1100" dirty="0"/>
              <a:t> (vegan sausage) 3.99 euros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 err="1"/>
              <a:t>Zumo</a:t>
            </a:r>
            <a:r>
              <a:rPr lang="en-GB" sz="1100" dirty="0"/>
              <a:t> de </a:t>
            </a:r>
            <a:r>
              <a:rPr lang="en-GB" sz="1100" dirty="0" err="1"/>
              <a:t>naranja</a:t>
            </a:r>
            <a:r>
              <a:rPr lang="en-GB" sz="1100" dirty="0"/>
              <a:t> (Orange Juice) 1.70 euros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/>
              <a:t>Papilla (Porridge) 2.50 euros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1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 err="1"/>
              <a:t>Opcion</a:t>
            </a:r>
            <a:r>
              <a:rPr lang="en-GB" sz="1100" dirty="0"/>
              <a:t> de </a:t>
            </a:r>
            <a:r>
              <a:rPr lang="en-GB" sz="1100" dirty="0" err="1"/>
              <a:t>desayuno</a:t>
            </a:r>
            <a:r>
              <a:rPr lang="en-GB" sz="1100" dirty="0"/>
              <a:t> </a:t>
            </a:r>
            <a:r>
              <a:rPr lang="en-GB" sz="1100" dirty="0" err="1"/>
              <a:t>todo</a:t>
            </a:r>
            <a:r>
              <a:rPr lang="en-GB" sz="1100" dirty="0"/>
              <a:t> lo que </a:t>
            </a:r>
            <a:r>
              <a:rPr lang="en-GB" sz="1100" dirty="0" err="1"/>
              <a:t>puedas</a:t>
            </a:r>
            <a:r>
              <a:rPr lang="en-GB" sz="1100" dirty="0"/>
              <a:t> comer disponible a 18.99 Euros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/>
              <a:t>All you can eat breakfast available at 18.99 Euros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1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/>
              <a:t>El menu no </a:t>
            </a:r>
            <a:r>
              <a:rPr lang="en-GB" sz="1100" dirty="0" err="1"/>
              <a:t>esta</a:t>
            </a:r>
            <a:r>
              <a:rPr lang="en-GB" sz="1100" dirty="0"/>
              <a:t> disponible con </a:t>
            </a:r>
            <a:r>
              <a:rPr lang="en-GB" sz="1100" dirty="0" err="1"/>
              <a:t>el</a:t>
            </a:r>
            <a:r>
              <a:rPr lang="en-GB" sz="1100" dirty="0"/>
              <a:t> </a:t>
            </a:r>
            <a:r>
              <a:rPr lang="en-GB" sz="1100" dirty="0" err="1"/>
              <a:t>servicio</a:t>
            </a:r>
            <a:r>
              <a:rPr lang="en-GB" sz="1100" dirty="0"/>
              <a:t> de </a:t>
            </a:r>
            <a:r>
              <a:rPr lang="en-GB" sz="1100" dirty="0" err="1"/>
              <a:t>habitaciones</a:t>
            </a:r>
            <a:endParaRPr lang="en-GB" sz="11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1100" dirty="0"/>
              <a:t>Menu is not available with room service</a:t>
            </a:r>
          </a:p>
          <a:p>
            <a:pPr marL="0" indent="0">
              <a:buNone/>
            </a:pPr>
            <a:endParaRPr lang="en-GB" sz="800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6738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190</Words>
  <Application>Microsoft Office PowerPoint</Application>
  <PresentationFormat>Widescreen</PresentationFormat>
  <Paragraphs>21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Wingdings</vt:lpstr>
      <vt:lpstr>Office Theme</vt:lpstr>
      <vt:lpstr>Assignment title – Portfolio (Hotel Breakfast Board) Student Name – Syed Arif Ahmed Student Number – 2121873 Module – Foreign Languages  Module Code – BMIH5003 Lecturer – Rodrigo F. Aguilera   </vt:lpstr>
      <vt:lpstr>Café De la Trinity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title – Portfolio (Hotel Breakfast Board) Student Name – Syed Arif Ahmed Student Number – 2121873 Module – Foreign Languages  Module Code – BMIH5003 Lecturer – Rodrigo F. Aguilera</dc:title>
  <dc:creator>Syed Ahmed</dc:creator>
  <cp:lastModifiedBy>Syed Ahmed</cp:lastModifiedBy>
  <cp:revision>2</cp:revision>
  <dcterms:created xsi:type="dcterms:W3CDTF">2023-03-02T00:22:09Z</dcterms:created>
  <dcterms:modified xsi:type="dcterms:W3CDTF">2023-03-02T01:23:47Z</dcterms:modified>
</cp:coreProperties>
</file>