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2B9B38-56C7-4258-A368-C3B72060A9C2}" v="25" dt="2026-01-24T14:19:34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aid Jameel" userId="dcc487c32d08d8ef" providerId="LiveId" clId="{0EDC3D07-7F8D-4B82-BEA1-D80D61F59278}"/>
    <pc:docChg chg="undo custSel modSld">
      <pc:chgData name="Saaid Jameel" userId="dcc487c32d08d8ef" providerId="LiveId" clId="{0EDC3D07-7F8D-4B82-BEA1-D80D61F59278}" dt="2026-01-24T14:20:42.808" v="52" actId="1076"/>
      <pc:docMkLst>
        <pc:docMk/>
      </pc:docMkLst>
      <pc:sldChg chg="addSp delSp modSp mod modAnim">
        <pc:chgData name="Saaid Jameel" userId="dcc487c32d08d8ef" providerId="LiveId" clId="{0EDC3D07-7F8D-4B82-BEA1-D80D61F59278}" dt="2026-01-24T14:20:42.808" v="52" actId="1076"/>
        <pc:sldMkLst>
          <pc:docMk/>
          <pc:sldMk cId="351961665" sldId="256"/>
        </pc:sldMkLst>
        <pc:spChg chg="mod">
          <ac:chgData name="Saaid Jameel" userId="dcc487c32d08d8ef" providerId="LiveId" clId="{0EDC3D07-7F8D-4B82-BEA1-D80D61F59278}" dt="2026-01-24T14:19:48.977" v="47" actId="14100"/>
          <ac:spMkLst>
            <pc:docMk/>
            <pc:sldMk cId="351961665" sldId="256"/>
            <ac:spMk id="2" creationId="{3E3F3226-6C90-A755-0DAF-F03B1DA1A38D}"/>
          </ac:spMkLst>
        </pc:spChg>
        <pc:spChg chg="mod">
          <ac:chgData name="Saaid Jameel" userId="dcc487c32d08d8ef" providerId="LiveId" clId="{0EDC3D07-7F8D-4B82-BEA1-D80D61F59278}" dt="2026-01-24T14:20:19.496" v="49" actId="1076"/>
          <ac:spMkLst>
            <pc:docMk/>
            <pc:sldMk cId="351961665" sldId="256"/>
            <ac:spMk id="3" creationId="{DB01491E-2A8C-D0B4-8A67-972A4C1F46EB}"/>
          </ac:spMkLst>
        </pc:spChg>
        <pc:spChg chg="del">
          <ac:chgData name="Saaid Jameel" userId="dcc487c32d08d8ef" providerId="LiveId" clId="{0EDC3D07-7F8D-4B82-BEA1-D80D61F59278}" dt="2026-01-24T14:19:17.200" v="35" actId="26606"/>
          <ac:spMkLst>
            <pc:docMk/>
            <pc:sldMk cId="351961665" sldId="256"/>
            <ac:spMk id="6151" creationId="{608EAA06-5488-416B-B2B2-E55213011012}"/>
          </ac:spMkLst>
        </pc:spChg>
        <pc:spChg chg="add mod">
          <ac:chgData name="Saaid Jameel" userId="dcc487c32d08d8ef" providerId="LiveId" clId="{0EDC3D07-7F8D-4B82-BEA1-D80D61F59278}" dt="2026-01-24T14:19:25.246" v="38" actId="27636"/>
          <ac:spMkLst>
            <pc:docMk/>
            <pc:sldMk cId="351961665" sldId="256"/>
            <ac:spMk id="6156" creationId="{37D54B6C-87D0-4C03-8335-3955179D2B5B}"/>
          </ac:spMkLst>
        </pc:spChg>
        <pc:picChg chg="add mod">
          <ac:chgData name="Saaid Jameel" userId="dcc487c32d08d8ef" providerId="LiveId" clId="{0EDC3D07-7F8D-4B82-BEA1-D80D61F59278}" dt="2026-01-24T14:20:42.808" v="52" actId="1076"/>
          <ac:picMkLst>
            <pc:docMk/>
            <pc:sldMk cId="351961665" sldId="256"/>
            <ac:picMk id="5" creationId="{09A8B85A-E917-F3B7-C45F-D464A4666C59}"/>
          </ac:picMkLst>
        </pc:picChg>
        <pc:picChg chg="mod">
          <ac:chgData name="Saaid Jameel" userId="dcc487c32d08d8ef" providerId="LiveId" clId="{0EDC3D07-7F8D-4B82-BEA1-D80D61F59278}" dt="2026-01-24T14:19:25.246" v="38" actId="27636"/>
          <ac:picMkLst>
            <pc:docMk/>
            <pc:sldMk cId="351961665" sldId="256"/>
            <ac:picMk id="6146" creationId="{5101FC2D-0D5E-7066-DD05-2789AFBE161B}"/>
          </ac:picMkLst>
        </pc:picChg>
      </pc:sldChg>
      <pc:sldChg chg="addSp delSp modSp mod">
        <pc:chgData name="Saaid Jameel" userId="dcc487c32d08d8ef" providerId="LiveId" clId="{0EDC3D07-7F8D-4B82-BEA1-D80D61F59278}" dt="2026-01-24T13:58:09.250" v="29" actId="1076"/>
        <pc:sldMkLst>
          <pc:docMk/>
          <pc:sldMk cId="1417219406" sldId="257"/>
        </pc:sldMkLst>
        <pc:spChg chg="mod">
          <ac:chgData name="Saaid Jameel" userId="dcc487c32d08d8ef" providerId="LiveId" clId="{0EDC3D07-7F8D-4B82-BEA1-D80D61F59278}" dt="2026-01-24T13:58:09.250" v="29" actId="1076"/>
          <ac:spMkLst>
            <pc:docMk/>
            <pc:sldMk cId="1417219406" sldId="257"/>
            <ac:spMk id="2" creationId="{16421E96-69C0-F09A-F249-DF78F6F55ED4}"/>
          </ac:spMkLst>
        </pc:spChg>
        <pc:spChg chg="mod">
          <ac:chgData name="Saaid Jameel" userId="dcc487c32d08d8ef" providerId="LiveId" clId="{0EDC3D07-7F8D-4B82-BEA1-D80D61F59278}" dt="2026-01-24T13:57:57.480" v="28" actId="27636"/>
          <ac:spMkLst>
            <pc:docMk/>
            <pc:sldMk cId="1417219406" sldId="257"/>
            <ac:spMk id="3" creationId="{84BE2A00-D93E-6EFB-35AE-2EF51C6736C2}"/>
          </ac:spMkLst>
        </pc:spChg>
        <pc:spChg chg="add del">
          <ac:chgData name="Saaid Jameel" userId="dcc487c32d08d8ef" providerId="LiveId" clId="{0EDC3D07-7F8D-4B82-BEA1-D80D61F59278}" dt="2026-01-24T13:57:41.435" v="14" actId="26606"/>
          <ac:spMkLst>
            <pc:docMk/>
            <pc:sldMk cId="1417219406" sldId="257"/>
            <ac:spMk id="8" creationId="{A2679492-7988-4050-9056-542444452411}"/>
          </ac:spMkLst>
        </pc:spChg>
        <pc:spChg chg="add del">
          <ac:chgData name="Saaid Jameel" userId="dcc487c32d08d8ef" providerId="LiveId" clId="{0EDC3D07-7F8D-4B82-BEA1-D80D61F59278}" dt="2026-01-24T13:57:41.435" v="14" actId="26606"/>
          <ac:spMkLst>
            <pc:docMk/>
            <pc:sldMk cId="1417219406" sldId="257"/>
            <ac:spMk id="10" creationId="{B091B163-7D61-4891-ABCF-5C13D9C418D0}"/>
          </ac:spMkLst>
        </pc:spChg>
        <pc:spChg chg="add del">
          <ac:chgData name="Saaid Jameel" userId="dcc487c32d08d8ef" providerId="LiveId" clId="{0EDC3D07-7F8D-4B82-BEA1-D80D61F59278}" dt="2026-01-24T13:57:41.419" v="13" actId="26606"/>
          <ac:spMkLst>
            <pc:docMk/>
            <pc:sldMk cId="1417219406" sldId="257"/>
            <ac:spMk id="22" creationId="{081EA652-8C6A-4E69-BEB9-170809474553}"/>
          </ac:spMkLst>
        </pc:spChg>
        <pc:spChg chg="add del">
          <ac:chgData name="Saaid Jameel" userId="dcc487c32d08d8ef" providerId="LiveId" clId="{0EDC3D07-7F8D-4B82-BEA1-D80D61F59278}" dt="2026-01-24T13:57:41.419" v="13" actId="26606"/>
          <ac:spMkLst>
            <pc:docMk/>
            <pc:sldMk cId="1417219406" sldId="257"/>
            <ac:spMk id="24" creationId="{5298780A-33B9-4EA2-8F67-DE68AD62841B}"/>
          </ac:spMkLst>
        </pc:spChg>
        <pc:spChg chg="add del">
          <ac:chgData name="Saaid Jameel" userId="dcc487c32d08d8ef" providerId="LiveId" clId="{0EDC3D07-7F8D-4B82-BEA1-D80D61F59278}" dt="2026-01-24T13:57:41.419" v="13" actId="26606"/>
          <ac:spMkLst>
            <pc:docMk/>
            <pc:sldMk cId="1417219406" sldId="257"/>
            <ac:spMk id="26" creationId="{7F488E8B-4E1E-4402-8935-D4E6C02615C7}"/>
          </ac:spMkLst>
        </pc:spChg>
        <pc:spChg chg="add">
          <ac:chgData name="Saaid Jameel" userId="dcc487c32d08d8ef" providerId="LiveId" clId="{0EDC3D07-7F8D-4B82-BEA1-D80D61F59278}" dt="2026-01-24T13:57:41.435" v="14" actId="26606"/>
          <ac:spMkLst>
            <pc:docMk/>
            <pc:sldMk cId="1417219406" sldId="257"/>
            <ac:spMk id="28" creationId="{E659831F-0D9A-4C63-9EBB-8435B85A440F}"/>
          </ac:spMkLst>
        </pc:spChg>
        <pc:spChg chg="add">
          <ac:chgData name="Saaid Jameel" userId="dcc487c32d08d8ef" providerId="LiveId" clId="{0EDC3D07-7F8D-4B82-BEA1-D80D61F59278}" dt="2026-01-24T13:57:41.435" v="14" actId="26606"/>
          <ac:spMkLst>
            <pc:docMk/>
            <pc:sldMk cId="1417219406" sldId="257"/>
            <ac:spMk id="29" creationId="{DBF61EA3-B236-439E-9C0B-340980D56BEE}"/>
          </ac:spMkLst>
        </pc:spChg>
        <pc:grpChg chg="add del">
          <ac:chgData name="Saaid Jameel" userId="dcc487c32d08d8ef" providerId="LiveId" clId="{0EDC3D07-7F8D-4B82-BEA1-D80D61F59278}" dt="2026-01-24T13:57:41.435" v="14" actId="26606"/>
          <ac:grpSpMkLst>
            <pc:docMk/>
            <pc:sldMk cId="1417219406" sldId="257"/>
            <ac:grpSpMk id="12" creationId="{0474DF76-993E-44DE-AFB0-C416182ACECF}"/>
          </ac:grpSpMkLst>
        </pc:grpChg>
        <pc:grpChg chg="add">
          <ac:chgData name="Saaid Jameel" userId="dcc487c32d08d8ef" providerId="LiveId" clId="{0EDC3D07-7F8D-4B82-BEA1-D80D61F59278}" dt="2026-01-24T13:57:41.435" v="14" actId="26606"/>
          <ac:grpSpMkLst>
            <pc:docMk/>
            <pc:sldMk cId="1417219406" sldId="257"/>
            <ac:grpSpMk id="30" creationId="{28FAF094-D087-493F-8DF9-A486C2D6BBAA}"/>
          </ac:grpSpMkLst>
        </pc:grpChg>
        <pc:cxnChg chg="add del">
          <ac:chgData name="Saaid Jameel" userId="dcc487c32d08d8ef" providerId="LiveId" clId="{0EDC3D07-7F8D-4B82-BEA1-D80D61F59278}" dt="2026-01-24T13:57:41.435" v="14" actId="26606"/>
          <ac:cxnSpMkLst>
            <pc:docMk/>
            <pc:sldMk cId="1417219406" sldId="257"/>
            <ac:cxnSpMk id="17" creationId="{C49DA8F6-BCC1-4447-B54C-57856834B94B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0.png"/><Relationship Id="rId7" Type="http://schemas.openxmlformats.org/officeDocument/2006/relationships/image" Target="../media/image2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30.png"/><Relationship Id="rId7" Type="http://schemas.openxmlformats.org/officeDocument/2006/relationships/image" Target="../media/image2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65AE69-9CC5-467C-BFE1-17EA704BDF8B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A05678A1-49A1-403A-8943-DEB7F44E61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Workforce planning identifies current and future staffing needs to ensure roles align with organisational objectives and operational demands (</a:t>
          </a:r>
          <a:r>
            <a:rPr lang="en-GB" dirty="0" err="1"/>
            <a:t>Elugbaju</a:t>
          </a:r>
          <a:r>
            <a:rPr lang="en-GB" dirty="0"/>
            <a:t>, et al. 2024).</a:t>
          </a:r>
          <a:endParaRPr lang="en-US" dirty="0"/>
        </a:p>
      </dgm:t>
    </dgm:pt>
    <dgm:pt modelId="{C7691B27-A367-47D7-860C-D75A01581EDA}" type="parTrans" cxnId="{31D9EB5A-2205-47B6-ACD0-220A11A92737}">
      <dgm:prSet/>
      <dgm:spPr/>
      <dgm:t>
        <a:bodyPr/>
        <a:lstStyle/>
        <a:p>
          <a:endParaRPr lang="en-US"/>
        </a:p>
      </dgm:t>
    </dgm:pt>
    <dgm:pt modelId="{89F82508-3D53-41DA-B726-9B861CF9AF06}" type="sibTrans" cxnId="{31D9EB5A-2205-47B6-ACD0-220A11A92737}">
      <dgm:prSet/>
      <dgm:spPr/>
      <dgm:t>
        <a:bodyPr/>
        <a:lstStyle/>
        <a:p>
          <a:endParaRPr lang="en-US"/>
        </a:p>
      </dgm:t>
    </dgm:pt>
    <dgm:pt modelId="{7A2EAFE9-F749-4902-B24E-AD393E7CFE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Job analysis defines key tasks, responsibilities, and competencies required for effective job performance.</a:t>
          </a:r>
          <a:endParaRPr lang="en-US" dirty="0"/>
        </a:p>
      </dgm:t>
    </dgm:pt>
    <dgm:pt modelId="{45CD6D3A-D0D3-43C3-BCB6-FD0323D4A941}" type="parTrans" cxnId="{FA8942B1-297A-43A2-BFC9-1BC0862500A0}">
      <dgm:prSet/>
      <dgm:spPr/>
      <dgm:t>
        <a:bodyPr/>
        <a:lstStyle/>
        <a:p>
          <a:endParaRPr lang="en-US"/>
        </a:p>
      </dgm:t>
    </dgm:pt>
    <dgm:pt modelId="{CAC2C128-9681-45A3-8E29-C9CC905DE4D8}" type="sibTrans" cxnId="{FA8942B1-297A-43A2-BFC9-1BC0862500A0}">
      <dgm:prSet/>
      <dgm:spPr/>
      <dgm:t>
        <a:bodyPr/>
        <a:lstStyle/>
        <a:p>
          <a:endParaRPr lang="en-US"/>
        </a:p>
      </dgm:t>
    </dgm:pt>
    <dgm:pt modelId="{9CA160F8-8B56-4786-81DA-F124EF6E76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Vacancies are advertised through suitable internal and external channels to attract qualified and diverse candidates.</a:t>
          </a:r>
          <a:endParaRPr lang="en-US" dirty="0"/>
        </a:p>
      </dgm:t>
    </dgm:pt>
    <dgm:pt modelId="{505898EB-B3DB-4259-8DD6-231D183A976F}" type="parTrans" cxnId="{2FA22459-E48A-4497-B853-FCE32291B53D}">
      <dgm:prSet/>
      <dgm:spPr/>
      <dgm:t>
        <a:bodyPr/>
        <a:lstStyle/>
        <a:p>
          <a:endParaRPr lang="en-US"/>
        </a:p>
      </dgm:t>
    </dgm:pt>
    <dgm:pt modelId="{D6B97D41-941D-4AA7-8D60-1B35359F407C}" type="sibTrans" cxnId="{2FA22459-E48A-4497-B853-FCE32291B53D}">
      <dgm:prSet/>
      <dgm:spPr/>
      <dgm:t>
        <a:bodyPr/>
        <a:lstStyle/>
        <a:p>
          <a:endParaRPr lang="en-US"/>
        </a:p>
      </dgm:t>
    </dgm:pt>
    <dgm:pt modelId="{02916009-9D8A-495A-82F7-29BA7D7DC6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structured selection process ensures fair assessment and final appointment of the most suitable candidate (Armstrong and Taylor, 2023).</a:t>
          </a:r>
          <a:endParaRPr lang="en-US"/>
        </a:p>
      </dgm:t>
    </dgm:pt>
    <dgm:pt modelId="{A3AAC7C8-27C9-4993-A88D-06F5987EB345}" type="parTrans" cxnId="{D4249BBB-CC25-4EAB-8D74-615DC5CF33A1}">
      <dgm:prSet/>
      <dgm:spPr/>
      <dgm:t>
        <a:bodyPr/>
        <a:lstStyle/>
        <a:p>
          <a:endParaRPr lang="en-US"/>
        </a:p>
      </dgm:t>
    </dgm:pt>
    <dgm:pt modelId="{104BB276-42F4-43D3-973A-6EB37D787571}" type="sibTrans" cxnId="{D4249BBB-CC25-4EAB-8D74-615DC5CF33A1}">
      <dgm:prSet/>
      <dgm:spPr/>
      <dgm:t>
        <a:bodyPr/>
        <a:lstStyle/>
        <a:p>
          <a:endParaRPr lang="en-US"/>
        </a:p>
      </dgm:t>
    </dgm:pt>
    <dgm:pt modelId="{F9BA277C-B95C-4413-ABAF-17F2563084D8}" type="pres">
      <dgm:prSet presAssocID="{4365AE69-9CC5-467C-BFE1-17EA704BDF8B}" presName="root" presStyleCnt="0">
        <dgm:presLayoutVars>
          <dgm:dir/>
          <dgm:resizeHandles val="exact"/>
        </dgm:presLayoutVars>
      </dgm:prSet>
      <dgm:spPr/>
    </dgm:pt>
    <dgm:pt modelId="{C19A69B0-AA11-47F7-B1E8-1528B62DE6FC}" type="pres">
      <dgm:prSet presAssocID="{A05678A1-49A1-403A-8943-DEB7F44E6153}" presName="compNode" presStyleCnt="0"/>
      <dgm:spPr/>
    </dgm:pt>
    <dgm:pt modelId="{54D4BFB7-8F68-4021-91CA-589CB710E1C6}" type="pres">
      <dgm:prSet presAssocID="{A05678A1-49A1-403A-8943-DEB7F44E6153}" presName="bgRect" presStyleLbl="bgShp" presStyleIdx="0" presStyleCnt="4"/>
      <dgm:spPr/>
    </dgm:pt>
    <dgm:pt modelId="{E5421313-7F6C-4EEC-8A1C-D9E55E8B8A62}" type="pres">
      <dgm:prSet presAssocID="{A05678A1-49A1-403A-8943-DEB7F44E615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2447D13-0147-4177-9868-EAB1BAAE759F}" type="pres">
      <dgm:prSet presAssocID="{A05678A1-49A1-403A-8943-DEB7F44E6153}" presName="spaceRect" presStyleCnt="0"/>
      <dgm:spPr/>
    </dgm:pt>
    <dgm:pt modelId="{B37D3CC6-8CDD-413B-B63F-10E9CA45F277}" type="pres">
      <dgm:prSet presAssocID="{A05678A1-49A1-403A-8943-DEB7F44E6153}" presName="parTx" presStyleLbl="revTx" presStyleIdx="0" presStyleCnt="4">
        <dgm:presLayoutVars>
          <dgm:chMax val="0"/>
          <dgm:chPref val="0"/>
        </dgm:presLayoutVars>
      </dgm:prSet>
      <dgm:spPr/>
    </dgm:pt>
    <dgm:pt modelId="{CB30893C-4687-46F4-AA74-20926F060553}" type="pres">
      <dgm:prSet presAssocID="{89F82508-3D53-41DA-B726-9B861CF9AF06}" presName="sibTrans" presStyleCnt="0"/>
      <dgm:spPr/>
    </dgm:pt>
    <dgm:pt modelId="{DE9BEEB9-933A-4087-A0EA-6384C3D0AA25}" type="pres">
      <dgm:prSet presAssocID="{7A2EAFE9-F749-4902-B24E-AD393E7CFE0D}" presName="compNode" presStyleCnt="0"/>
      <dgm:spPr/>
    </dgm:pt>
    <dgm:pt modelId="{626EDD42-437B-44FA-9AAB-E6E4A4AC96EE}" type="pres">
      <dgm:prSet presAssocID="{7A2EAFE9-F749-4902-B24E-AD393E7CFE0D}" presName="bgRect" presStyleLbl="bgShp" presStyleIdx="1" presStyleCnt="4"/>
      <dgm:spPr/>
    </dgm:pt>
    <dgm:pt modelId="{C600A57C-4375-48A1-8397-D775A73140F1}" type="pres">
      <dgm:prSet presAssocID="{7A2EAFE9-F749-4902-B24E-AD393E7CFE0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D401D65F-FEBC-4515-A43E-F69F0A2E9C0A}" type="pres">
      <dgm:prSet presAssocID="{7A2EAFE9-F749-4902-B24E-AD393E7CFE0D}" presName="spaceRect" presStyleCnt="0"/>
      <dgm:spPr/>
    </dgm:pt>
    <dgm:pt modelId="{5E0EB903-3F73-46E2-971E-76B0323F5B56}" type="pres">
      <dgm:prSet presAssocID="{7A2EAFE9-F749-4902-B24E-AD393E7CFE0D}" presName="parTx" presStyleLbl="revTx" presStyleIdx="1" presStyleCnt="4">
        <dgm:presLayoutVars>
          <dgm:chMax val="0"/>
          <dgm:chPref val="0"/>
        </dgm:presLayoutVars>
      </dgm:prSet>
      <dgm:spPr/>
    </dgm:pt>
    <dgm:pt modelId="{C71E00BA-44CF-4CAA-864C-FE626540A161}" type="pres">
      <dgm:prSet presAssocID="{CAC2C128-9681-45A3-8E29-C9CC905DE4D8}" presName="sibTrans" presStyleCnt="0"/>
      <dgm:spPr/>
    </dgm:pt>
    <dgm:pt modelId="{826B3676-85DE-46BF-A7AF-498E6DCBD325}" type="pres">
      <dgm:prSet presAssocID="{9CA160F8-8B56-4786-81DA-F124EF6E7683}" presName="compNode" presStyleCnt="0"/>
      <dgm:spPr/>
    </dgm:pt>
    <dgm:pt modelId="{FC1830E6-EB0A-47DD-BA20-7065C6E2E254}" type="pres">
      <dgm:prSet presAssocID="{9CA160F8-8B56-4786-81DA-F124EF6E7683}" presName="bgRect" presStyleLbl="bgShp" presStyleIdx="2" presStyleCnt="4"/>
      <dgm:spPr/>
    </dgm:pt>
    <dgm:pt modelId="{D41000D4-6FB8-4F8C-A889-696A88581FEB}" type="pres">
      <dgm:prSet presAssocID="{9CA160F8-8B56-4786-81DA-F124EF6E76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AA412D9E-B6E2-492E-BBE0-1D126AB03BF4}" type="pres">
      <dgm:prSet presAssocID="{9CA160F8-8B56-4786-81DA-F124EF6E7683}" presName="spaceRect" presStyleCnt="0"/>
      <dgm:spPr/>
    </dgm:pt>
    <dgm:pt modelId="{29D2C1AE-4551-422F-8B6A-8E4ACA8D3973}" type="pres">
      <dgm:prSet presAssocID="{9CA160F8-8B56-4786-81DA-F124EF6E7683}" presName="parTx" presStyleLbl="revTx" presStyleIdx="2" presStyleCnt="4">
        <dgm:presLayoutVars>
          <dgm:chMax val="0"/>
          <dgm:chPref val="0"/>
        </dgm:presLayoutVars>
      </dgm:prSet>
      <dgm:spPr/>
    </dgm:pt>
    <dgm:pt modelId="{B6B4B98C-47EB-415A-9319-A6CAE968A0F1}" type="pres">
      <dgm:prSet presAssocID="{D6B97D41-941D-4AA7-8D60-1B35359F407C}" presName="sibTrans" presStyleCnt="0"/>
      <dgm:spPr/>
    </dgm:pt>
    <dgm:pt modelId="{DE249112-DDA6-4A39-8A04-06688866A0B8}" type="pres">
      <dgm:prSet presAssocID="{02916009-9D8A-495A-82F7-29BA7D7DC6B9}" presName="compNode" presStyleCnt="0"/>
      <dgm:spPr/>
    </dgm:pt>
    <dgm:pt modelId="{4BB71CC3-2ECA-4D33-8551-75B334096D56}" type="pres">
      <dgm:prSet presAssocID="{02916009-9D8A-495A-82F7-29BA7D7DC6B9}" presName="bgRect" presStyleLbl="bgShp" presStyleIdx="3" presStyleCnt="4"/>
      <dgm:spPr/>
    </dgm:pt>
    <dgm:pt modelId="{EF991304-F7F2-414B-9166-8284CB191066}" type="pres">
      <dgm:prSet presAssocID="{02916009-9D8A-495A-82F7-29BA7D7DC6B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10E47336-E546-4CF7-B784-232F32BD6E67}" type="pres">
      <dgm:prSet presAssocID="{02916009-9D8A-495A-82F7-29BA7D7DC6B9}" presName="spaceRect" presStyleCnt="0"/>
      <dgm:spPr/>
    </dgm:pt>
    <dgm:pt modelId="{0147A462-906F-4D5A-A747-017E6B3FF7CA}" type="pres">
      <dgm:prSet presAssocID="{02916009-9D8A-495A-82F7-29BA7D7DC6B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992083B-98FC-4DDD-8247-118E7C1D1417}" type="presOf" srcId="{02916009-9D8A-495A-82F7-29BA7D7DC6B9}" destId="{0147A462-906F-4D5A-A747-017E6B3FF7CA}" srcOrd="0" destOrd="0" presId="urn:microsoft.com/office/officeart/2018/2/layout/IconVerticalSolidList"/>
    <dgm:cxn modelId="{25AD9753-4BE4-4A64-B35D-5E1CFDFEF787}" type="presOf" srcId="{9CA160F8-8B56-4786-81DA-F124EF6E7683}" destId="{29D2C1AE-4551-422F-8B6A-8E4ACA8D3973}" srcOrd="0" destOrd="0" presId="urn:microsoft.com/office/officeart/2018/2/layout/IconVerticalSolidList"/>
    <dgm:cxn modelId="{2FA22459-E48A-4497-B853-FCE32291B53D}" srcId="{4365AE69-9CC5-467C-BFE1-17EA704BDF8B}" destId="{9CA160F8-8B56-4786-81DA-F124EF6E7683}" srcOrd="2" destOrd="0" parTransId="{505898EB-B3DB-4259-8DD6-231D183A976F}" sibTransId="{D6B97D41-941D-4AA7-8D60-1B35359F407C}"/>
    <dgm:cxn modelId="{31D9EB5A-2205-47B6-ACD0-220A11A92737}" srcId="{4365AE69-9CC5-467C-BFE1-17EA704BDF8B}" destId="{A05678A1-49A1-403A-8943-DEB7F44E6153}" srcOrd="0" destOrd="0" parTransId="{C7691B27-A367-47D7-860C-D75A01581EDA}" sibTransId="{89F82508-3D53-41DA-B726-9B861CF9AF06}"/>
    <dgm:cxn modelId="{527807A2-B43C-449A-A69E-0AF947DB5420}" type="presOf" srcId="{7A2EAFE9-F749-4902-B24E-AD393E7CFE0D}" destId="{5E0EB903-3F73-46E2-971E-76B0323F5B56}" srcOrd="0" destOrd="0" presId="urn:microsoft.com/office/officeart/2018/2/layout/IconVerticalSolidList"/>
    <dgm:cxn modelId="{FA8942B1-297A-43A2-BFC9-1BC0862500A0}" srcId="{4365AE69-9CC5-467C-BFE1-17EA704BDF8B}" destId="{7A2EAFE9-F749-4902-B24E-AD393E7CFE0D}" srcOrd="1" destOrd="0" parTransId="{45CD6D3A-D0D3-43C3-BCB6-FD0323D4A941}" sibTransId="{CAC2C128-9681-45A3-8E29-C9CC905DE4D8}"/>
    <dgm:cxn modelId="{D4249BBB-CC25-4EAB-8D74-615DC5CF33A1}" srcId="{4365AE69-9CC5-467C-BFE1-17EA704BDF8B}" destId="{02916009-9D8A-495A-82F7-29BA7D7DC6B9}" srcOrd="3" destOrd="0" parTransId="{A3AAC7C8-27C9-4993-A88D-06F5987EB345}" sibTransId="{104BB276-42F4-43D3-973A-6EB37D787571}"/>
    <dgm:cxn modelId="{5CBFEECC-5EEE-4A2F-9C1D-FEB1FA899958}" type="presOf" srcId="{4365AE69-9CC5-467C-BFE1-17EA704BDF8B}" destId="{F9BA277C-B95C-4413-ABAF-17F2563084D8}" srcOrd="0" destOrd="0" presId="urn:microsoft.com/office/officeart/2018/2/layout/IconVerticalSolidList"/>
    <dgm:cxn modelId="{690E1CFB-C9E2-48FF-BD17-3728F722DE9B}" type="presOf" srcId="{A05678A1-49A1-403A-8943-DEB7F44E6153}" destId="{B37D3CC6-8CDD-413B-B63F-10E9CA45F277}" srcOrd="0" destOrd="0" presId="urn:microsoft.com/office/officeart/2018/2/layout/IconVerticalSolidList"/>
    <dgm:cxn modelId="{095784DE-18EB-4593-95E4-7332771B33A8}" type="presParOf" srcId="{F9BA277C-B95C-4413-ABAF-17F2563084D8}" destId="{C19A69B0-AA11-47F7-B1E8-1528B62DE6FC}" srcOrd="0" destOrd="0" presId="urn:microsoft.com/office/officeart/2018/2/layout/IconVerticalSolidList"/>
    <dgm:cxn modelId="{F46C6CAA-C123-49C7-83BF-DC6D7346BF72}" type="presParOf" srcId="{C19A69B0-AA11-47F7-B1E8-1528B62DE6FC}" destId="{54D4BFB7-8F68-4021-91CA-589CB710E1C6}" srcOrd="0" destOrd="0" presId="urn:microsoft.com/office/officeart/2018/2/layout/IconVerticalSolidList"/>
    <dgm:cxn modelId="{5139A8EC-9D6E-4EBF-BA4C-E1E833C5CB01}" type="presParOf" srcId="{C19A69B0-AA11-47F7-B1E8-1528B62DE6FC}" destId="{E5421313-7F6C-4EEC-8A1C-D9E55E8B8A62}" srcOrd="1" destOrd="0" presId="urn:microsoft.com/office/officeart/2018/2/layout/IconVerticalSolidList"/>
    <dgm:cxn modelId="{D6F17AD9-5F5E-4C3E-A187-92282EBA3A86}" type="presParOf" srcId="{C19A69B0-AA11-47F7-B1E8-1528B62DE6FC}" destId="{62447D13-0147-4177-9868-EAB1BAAE759F}" srcOrd="2" destOrd="0" presId="urn:microsoft.com/office/officeart/2018/2/layout/IconVerticalSolidList"/>
    <dgm:cxn modelId="{ADEAFBA0-CB0B-4CB8-956F-A9D5AB1BFD86}" type="presParOf" srcId="{C19A69B0-AA11-47F7-B1E8-1528B62DE6FC}" destId="{B37D3CC6-8CDD-413B-B63F-10E9CA45F277}" srcOrd="3" destOrd="0" presId="urn:microsoft.com/office/officeart/2018/2/layout/IconVerticalSolidList"/>
    <dgm:cxn modelId="{B03AE721-AA0A-4A9E-BB21-66BC72658777}" type="presParOf" srcId="{F9BA277C-B95C-4413-ABAF-17F2563084D8}" destId="{CB30893C-4687-46F4-AA74-20926F060553}" srcOrd="1" destOrd="0" presId="urn:microsoft.com/office/officeart/2018/2/layout/IconVerticalSolidList"/>
    <dgm:cxn modelId="{3F9D3F84-9A18-4EE5-A0DC-5FD2A1F675A6}" type="presParOf" srcId="{F9BA277C-B95C-4413-ABAF-17F2563084D8}" destId="{DE9BEEB9-933A-4087-A0EA-6384C3D0AA25}" srcOrd="2" destOrd="0" presId="urn:microsoft.com/office/officeart/2018/2/layout/IconVerticalSolidList"/>
    <dgm:cxn modelId="{FD3236E0-8B6E-41F6-B330-C2A3C2EF7FFA}" type="presParOf" srcId="{DE9BEEB9-933A-4087-A0EA-6384C3D0AA25}" destId="{626EDD42-437B-44FA-9AAB-E6E4A4AC96EE}" srcOrd="0" destOrd="0" presId="urn:microsoft.com/office/officeart/2018/2/layout/IconVerticalSolidList"/>
    <dgm:cxn modelId="{1844AB3B-476C-46CB-905E-C8AF45494A14}" type="presParOf" srcId="{DE9BEEB9-933A-4087-A0EA-6384C3D0AA25}" destId="{C600A57C-4375-48A1-8397-D775A73140F1}" srcOrd="1" destOrd="0" presId="urn:microsoft.com/office/officeart/2018/2/layout/IconVerticalSolidList"/>
    <dgm:cxn modelId="{F9B3FB7C-C9DE-47A9-82FC-4E15956611C8}" type="presParOf" srcId="{DE9BEEB9-933A-4087-A0EA-6384C3D0AA25}" destId="{D401D65F-FEBC-4515-A43E-F69F0A2E9C0A}" srcOrd="2" destOrd="0" presId="urn:microsoft.com/office/officeart/2018/2/layout/IconVerticalSolidList"/>
    <dgm:cxn modelId="{570B049C-2498-42A1-AE26-D4FCB33DDCBD}" type="presParOf" srcId="{DE9BEEB9-933A-4087-A0EA-6384C3D0AA25}" destId="{5E0EB903-3F73-46E2-971E-76B0323F5B56}" srcOrd="3" destOrd="0" presId="urn:microsoft.com/office/officeart/2018/2/layout/IconVerticalSolidList"/>
    <dgm:cxn modelId="{490E3B7B-C767-4A19-B71E-BE6E163F9D9C}" type="presParOf" srcId="{F9BA277C-B95C-4413-ABAF-17F2563084D8}" destId="{C71E00BA-44CF-4CAA-864C-FE626540A161}" srcOrd="3" destOrd="0" presId="urn:microsoft.com/office/officeart/2018/2/layout/IconVerticalSolidList"/>
    <dgm:cxn modelId="{AA83B26E-0BCF-4DFF-AE79-A30DD5FE36DF}" type="presParOf" srcId="{F9BA277C-B95C-4413-ABAF-17F2563084D8}" destId="{826B3676-85DE-46BF-A7AF-498E6DCBD325}" srcOrd="4" destOrd="0" presId="urn:microsoft.com/office/officeart/2018/2/layout/IconVerticalSolidList"/>
    <dgm:cxn modelId="{7B693DF9-E219-4A97-AB10-F46BD577E4FC}" type="presParOf" srcId="{826B3676-85DE-46BF-A7AF-498E6DCBD325}" destId="{FC1830E6-EB0A-47DD-BA20-7065C6E2E254}" srcOrd="0" destOrd="0" presId="urn:microsoft.com/office/officeart/2018/2/layout/IconVerticalSolidList"/>
    <dgm:cxn modelId="{13412F5A-8994-451A-BB3E-9B0CCFF7F711}" type="presParOf" srcId="{826B3676-85DE-46BF-A7AF-498E6DCBD325}" destId="{D41000D4-6FB8-4F8C-A889-696A88581FEB}" srcOrd="1" destOrd="0" presId="urn:microsoft.com/office/officeart/2018/2/layout/IconVerticalSolidList"/>
    <dgm:cxn modelId="{36FFE86F-FC1D-466D-8192-7941C3CCB111}" type="presParOf" srcId="{826B3676-85DE-46BF-A7AF-498E6DCBD325}" destId="{AA412D9E-B6E2-492E-BBE0-1D126AB03BF4}" srcOrd="2" destOrd="0" presId="urn:microsoft.com/office/officeart/2018/2/layout/IconVerticalSolidList"/>
    <dgm:cxn modelId="{188C4839-3411-4F1F-8419-F99BA8BC1F40}" type="presParOf" srcId="{826B3676-85DE-46BF-A7AF-498E6DCBD325}" destId="{29D2C1AE-4551-422F-8B6A-8E4ACA8D3973}" srcOrd="3" destOrd="0" presId="urn:microsoft.com/office/officeart/2018/2/layout/IconVerticalSolidList"/>
    <dgm:cxn modelId="{01DB2483-6B3E-4546-8F5A-15B9A4EFB501}" type="presParOf" srcId="{F9BA277C-B95C-4413-ABAF-17F2563084D8}" destId="{B6B4B98C-47EB-415A-9319-A6CAE968A0F1}" srcOrd="5" destOrd="0" presId="urn:microsoft.com/office/officeart/2018/2/layout/IconVerticalSolidList"/>
    <dgm:cxn modelId="{C4D539A2-A1A0-4A77-9DDA-2B0EE08F9ED1}" type="presParOf" srcId="{F9BA277C-B95C-4413-ABAF-17F2563084D8}" destId="{DE249112-DDA6-4A39-8A04-06688866A0B8}" srcOrd="6" destOrd="0" presId="urn:microsoft.com/office/officeart/2018/2/layout/IconVerticalSolidList"/>
    <dgm:cxn modelId="{38E3945C-0A3B-4500-AFF8-15BC6E423CB0}" type="presParOf" srcId="{DE249112-DDA6-4A39-8A04-06688866A0B8}" destId="{4BB71CC3-2ECA-4D33-8551-75B334096D56}" srcOrd="0" destOrd="0" presId="urn:microsoft.com/office/officeart/2018/2/layout/IconVerticalSolidList"/>
    <dgm:cxn modelId="{64B144C7-4468-4921-BD2D-957DF1206E4E}" type="presParOf" srcId="{DE249112-DDA6-4A39-8A04-06688866A0B8}" destId="{EF991304-F7F2-414B-9166-8284CB191066}" srcOrd="1" destOrd="0" presId="urn:microsoft.com/office/officeart/2018/2/layout/IconVerticalSolidList"/>
    <dgm:cxn modelId="{B19BB91C-6D98-4230-841B-9515FF0E17B3}" type="presParOf" srcId="{DE249112-DDA6-4A39-8A04-06688866A0B8}" destId="{10E47336-E546-4CF7-B784-232F32BD6E67}" srcOrd="2" destOrd="0" presId="urn:microsoft.com/office/officeart/2018/2/layout/IconVerticalSolidList"/>
    <dgm:cxn modelId="{77928F8B-F27A-4B85-B741-620EA936E468}" type="presParOf" srcId="{DE249112-DDA6-4A39-8A04-06688866A0B8}" destId="{0147A462-906F-4D5A-A747-017E6B3FF7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5B680A-303B-437B-8A30-09F8935C349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CA31E62-42F8-49FC-ADBD-4ABC0E2C3E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Supervision:</a:t>
          </a:r>
          <a:r>
            <a:rPr lang="en-GB"/>
            <a:t> Supervises and coordinates frontline customer service staff to maintain smooth store operations (Jarvis, et al. 2016).</a:t>
          </a:r>
          <a:endParaRPr lang="en-US"/>
        </a:p>
      </dgm:t>
    </dgm:pt>
    <dgm:pt modelId="{4E9FDD58-0135-4DC7-B968-2AF8203D685E}" type="parTrans" cxnId="{4D5394C6-BC3C-44FE-8024-B1C5693E54D2}">
      <dgm:prSet/>
      <dgm:spPr/>
      <dgm:t>
        <a:bodyPr/>
        <a:lstStyle/>
        <a:p>
          <a:endParaRPr lang="en-US"/>
        </a:p>
      </dgm:t>
    </dgm:pt>
    <dgm:pt modelId="{EA3B11E7-0FEF-4129-8A0B-13C85F4CA5A1}" type="sibTrans" cxnId="{4D5394C6-BC3C-44FE-8024-B1C5693E54D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BF4ACB9-0B8D-474A-9A5D-17202A0298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Compliance:</a:t>
          </a:r>
          <a:r>
            <a:rPr lang="en-GB"/>
            <a:t> Ensures that service standards and store policies are followed consistently across all shifts.</a:t>
          </a:r>
          <a:endParaRPr lang="en-US"/>
        </a:p>
      </dgm:t>
    </dgm:pt>
    <dgm:pt modelId="{9AD0F55B-33CE-42E5-90A6-9762E1826314}" type="parTrans" cxnId="{90ABD14F-B796-4CB5-B6F5-47A521D16EC0}">
      <dgm:prSet/>
      <dgm:spPr/>
      <dgm:t>
        <a:bodyPr/>
        <a:lstStyle/>
        <a:p>
          <a:endParaRPr lang="en-US"/>
        </a:p>
      </dgm:t>
    </dgm:pt>
    <dgm:pt modelId="{C8163DF4-3428-4F1B-A777-625FCD2EF8EF}" type="sibTrans" cxnId="{90ABD14F-B796-4CB5-B6F5-47A521D16EC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A8D04E-E880-4E7C-8F2E-6344B84343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Operations Management:</a:t>
          </a:r>
          <a:r>
            <a:rPr lang="en-GB"/>
            <a:t> Manages shift allocation, schedules, and day-to-day operational tasks efficiently (Gunasekaran, &amp; Ngai, 2012).</a:t>
          </a:r>
          <a:endParaRPr lang="en-US"/>
        </a:p>
      </dgm:t>
    </dgm:pt>
    <dgm:pt modelId="{9446A95B-5415-4046-B0DB-0184F7DCF073}" type="parTrans" cxnId="{9DA0D23F-9277-491E-A04B-01850DED0C2E}">
      <dgm:prSet/>
      <dgm:spPr/>
      <dgm:t>
        <a:bodyPr/>
        <a:lstStyle/>
        <a:p>
          <a:endParaRPr lang="en-US"/>
        </a:p>
      </dgm:t>
    </dgm:pt>
    <dgm:pt modelId="{6B4CEED5-A0BA-47C9-839D-F304A3462F79}" type="sibTrans" cxnId="{9DA0D23F-9277-491E-A04B-01850DED0C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76E140-2572-45A7-A68D-B232513A5D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Communication Link:</a:t>
          </a:r>
          <a:r>
            <a:rPr lang="en-GB"/>
            <a:t> Acts as a bridge between frontline employees and store management to resolve issues.</a:t>
          </a:r>
          <a:endParaRPr lang="en-US"/>
        </a:p>
      </dgm:t>
    </dgm:pt>
    <dgm:pt modelId="{9EE97102-2704-41B1-A66F-BE1BAD8654CA}" type="parTrans" cxnId="{7E8842CA-5016-4932-9064-8D6BA7BE5ADB}">
      <dgm:prSet/>
      <dgm:spPr/>
      <dgm:t>
        <a:bodyPr/>
        <a:lstStyle/>
        <a:p>
          <a:endParaRPr lang="en-US"/>
        </a:p>
      </dgm:t>
    </dgm:pt>
    <dgm:pt modelId="{3E766133-AE58-4F9A-978F-3DFCC9F084FC}" type="sibTrans" cxnId="{7E8842CA-5016-4932-9064-8D6BA7BE5ADB}">
      <dgm:prSet/>
      <dgm:spPr/>
      <dgm:t>
        <a:bodyPr/>
        <a:lstStyle/>
        <a:p>
          <a:endParaRPr lang="en-US"/>
        </a:p>
      </dgm:t>
    </dgm:pt>
    <dgm:pt modelId="{EE582A64-E1D0-4787-9A5D-271AAD93E07F}" type="pres">
      <dgm:prSet presAssocID="{055B680A-303B-437B-8A30-09F8935C349A}" presName="root" presStyleCnt="0">
        <dgm:presLayoutVars>
          <dgm:dir/>
          <dgm:resizeHandles val="exact"/>
        </dgm:presLayoutVars>
      </dgm:prSet>
      <dgm:spPr/>
    </dgm:pt>
    <dgm:pt modelId="{AF84A231-8472-4291-B4AF-17EC9AD9EBA8}" type="pres">
      <dgm:prSet presAssocID="{055B680A-303B-437B-8A30-09F8935C349A}" presName="container" presStyleCnt="0">
        <dgm:presLayoutVars>
          <dgm:dir/>
          <dgm:resizeHandles val="exact"/>
        </dgm:presLayoutVars>
      </dgm:prSet>
      <dgm:spPr/>
    </dgm:pt>
    <dgm:pt modelId="{7B4086B5-49BD-4BF1-B142-BC80DBAC3B81}" type="pres">
      <dgm:prSet presAssocID="{ECA31E62-42F8-49FC-ADBD-4ABC0E2C3E00}" presName="compNode" presStyleCnt="0"/>
      <dgm:spPr/>
    </dgm:pt>
    <dgm:pt modelId="{2934737C-6002-4023-9CC5-1BFC8695CDC9}" type="pres">
      <dgm:prSet presAssocID="{ECA31E62-42F8-49FC-ADBD-4ABC0E2C3E00}" presName="iconBgRect" presStyleLbl="bgShp" presStyleIdx="0" presStyleCnt="4"/>
      <dgm:spPr/>
    </dgm:pt>
    <dgm:pt modelId="{9071A746-67F0-445D-9E10-0ADE8016142D}" type="pres">
      <dgm:prSet presAssocID="{ECA31E62-42F8-49FC-ADBD-4ABC0E2C3E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91E159C3-60CC-42BE-8BCC-57665616EF14}" type="pres">
      <dgm:prSet presAssocID="{ECA31E62-42F8-49FC-ADBD-4ABC0E2C3E00}" presName="spaceRect" presStyleCnt="0"/>
      <dgm:spPr/>
    </dgm:pt>
    <dgm:pt modelId="{64032B13-859F-4AE9-84B9-36C29FEED038}" type="pres">
      <dgm:prSet presAssocID="{ECA31E62-42F8-49FC-ADBD-4ABC0E2C3E00}" presName="textRect" presStyleLbl="revTx" presStyleIdx="0" presStyleCnt="4">
        <dgm:presLayoutVars>
          <dgm:chMax val="1"/>
          <dgm:chPref val="1"/>
        </dgm:presLayoutVars>
      </dgm:prSet>
      <dgm:spPr/>
    </dgm:pt>
    <dgm:pt modelId="{C26D9372-FC77-47B2-BB89-DCDAC870BF68}" type="pres">
      <dgm:prSet presAssocID="{EA3B11E7-0FEF-4129-8A0B-13C85F4CA5A1}" presName="sibTrans" presStyleLbl="sibTrans2D1" presStyleIdx="0" presStyleCnt="0"/>
      <dgm:spPr/>
    </dgm:pt>
    <dgm:pt modelId="{CF47EC2F-167E-4366-8EBB-6869657A342C}" type="pres">
      <dgm:prSet presAssocID="{7BF4ACB9-0B8D-474A-9A5D-17202A029809}" presName="compNode" presStyleCnt="0"/>
      <dgm:spPr/>
    </dgm:pt>
    <dgm:pt modelId="{80330A93-63CE-4622-A7FF-34990E0EAB19}" type="pres">
      <dgm:prSet presAssocID="{7BF4ACB9-0B8D-474A-9A5D-17202A029809}" presName="iconBgRect" presStyleLbl="bgShp" presStyleIdx="1" presStyleCnt="4"/>
      <dgm:spPr/>
    </dgm:pt>
    <dgm:pt modelId="{1C1AFDBD-CF46-42C9-B26C-AB1212764F7B}" type="pres">
      <dgm:prSet presAssocID="{7BF4ACB9-0B8D-474A-9A5D-17202A02980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66059CD-466F-48BE-9FB7-BB2F9502892E}" type="pres">
      <dgm:prSet presAssocID="{7BF4ACB9-0B8D-474A-9A5D-17202A029809}" presName="spaceRect" presStyleCnt="0"/>
      <dgm:spPr/>
    </dgm:pt>
    <dgm:pt modelId="{09D7F2E4-01B6-441B-BE97-93F56F0320B9}" type="pres">
      <dgm:prSet presAssocID="{7BF4ACB9-0B8D-474A-9A5D-17202A029809}" presName="textRect" presStyleLbl="revTx" presStyleIdx="1" presStyleCnt="4">
        <dgm:presLayoutVars>
          <dgm:chMax val="1"/>
          <dgm:chPref val="1"/>
        </dgm:presLayoutVars>
      </dgm:prSet>
      <dgm:spPr/>
    </dgm:pt>
    <dgm:pt modelId="{4970076F-4A8F-4E2A-88A6-7429AEE3CE9D}" type="pres">
      <dgm:prSet presAssocID="{C8163DF4-3428-4F1B-A777-625FCD2EF8EF}" presName="sibTrans" presStyleLbl="sibTrans2D1" presStyleIdx="0" presStyleCnt="0"/>
      <dgm:spPr/>
    </dgm:pt>
    <dgm:pt modelId="{1060E4EE-386E-47F5-8DB2-50BBB9A7AF78}" type="pres">
      <dgm:prSet presAssocID="{0BA8D04E-E880-4E7C-8F2E-6344B8434333}" presName="compNode" presStyleCnt="0"/>
      <dgm:spPr/>
    </dgm:pt>
    <dgm:pt modelId="{BCF18884-9C94-4CD6-A288-964EAEA7F1DC}" type="pres">
      <dgm:prSet presAssocID="{0BA8D04E-E880-4E7C-8F2E-6344B8434333}" presName="iconBgRect" presStyleLbl="bgShp" presStyleIdx="2" presStyleCnt="4"/>
      <dgm:spPr/>
    </dgm:pt>
    <dgm:pt modelId="{2D970112-4EA8-4D2E-9EF0-1071C5D55C67}" type="pres">
      <dgm:prSet presAssocID="{0BA8D04E-E880-4E7C-8F2E-6344B843433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591C2CD-BFE6-490A-AD5B-CAE59AF356A4}" type="pres">
      <dgm:prSet presAssocID="{0BA8D04E-E880-4E7C-8F2E-6344B8434333}" presName="spaceRect" presStyleCnt="0"/>
      <dgm:spPr/>
    </dgm:pt>
    <dgm:pt modelId="{FC050524-5556-436E-A200-3D746C93A5E7}" type="pres">
      <dgm:prSet presAssocID="{0BA8D04E-E880-4E7C-8F2E-6344B8434333}" presName="textRect" presStyleLbl="revTx" presStyleIdx="2" presStyleCnt="4">
        <dgm:presLayoutVars>
          <dgm:chMax val="1"/>
          <dgm:chPref val="1"/>
        </dgm:presLayoutVars>
      </dgm:prSet>
      <dgm:spPr/>
    </dgm:pt>
    <dgm:pt modelId="{FF4D44E0-4F68-4F26-A9A2-145736961078}" type="pres">
      <dgm:prSet presAssocID="{6B4CEED5-A0BA-47C9-839D-F304A3462F79}" presName="sibTrans" presStyleLbl="sibTrans2D1" presStyleIdx="0" presStyleCnt="0"/>
      <dgm:spPr/>
    </dgm:pt>
    <dgm:pt modelId="{30BA06A1-CC82-4F95-8FB8-E2B3E82AB9EE}" type="pres">
      <dgm:prSet presAssocID="{3D76E140-2572-45A7-A68D-B232513A5DE1}" presName="compNode" presStyleCnt="0"/>
      <dgm:spPr/>
    </dgm:pt>
    <dgm:pt modelId="{AB6394A7-2459-47B9-8CD6-D032246ED1EC}" type="pres">
      <dgm:prSet presAssocID="{3D76E140-2572-45A7-A68D-B232513A5DE1}" presName="iconBgRect" presStyleLbl="bgShp" presStyleIdx="3" presStyleCnt="4"/>
      <dgm:spPr/>
    </dgm:pt>
    <dgm:pt modelId="{A7A9A31E-1A1A-4A9E-BA4F-4FD5B1E11971}" type="pres">
      <dgm:prSet presAssocID="{3D76E140-2572-45A7-A68D-B232513A5D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2FF3027-D439-454C-890C-2959641828A1}" type="pres">
      <dgm:prSet presAssocID="{3D76E140-2572-45A7-A68D-B232513A5DE1}" presName="spaceRect" presStyleCnt="0"/>
      <dgm:spPr/>
    </dgm:pt>
    <dgm:pt modelId="{B1718BDC-A6EF-4181-8A76-2504D2FFB9F1}" type="pres">
      <dgm:prSet presAssocID="{3D76E140-2572-45A7-A68D-B232513A5D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C6D6C1E-7678-44DD-B31C-99E57BAC1F56}" type="presOf" srcId="{0BA8D04E-E880-4E7C-8F2E-6344B8434333}" destId="{FC050524-5556-436E-A200-3D746C93A5E7}" srcOrd="0" destOrd="0" presId="urn:microsoft.com/office/officeart/2018/2/layout/IconCircleList"/>
    <dgm:cxn modelId="{937C6F2F-6780-4B51-8BC7-9A0E95D6AE96}" type="presOf" srcId="{055B680A-303B-437B-8A30-09F8935C349A}" destId="{EE582A64-E1D0-4787-9A5D-271AAD93E07F}" srcOrd="0" destOrd="0" presId="urn:microsoft.com/office/officeart/2018/2/layout/IconCircleList"/>
    <dgm:cxn modelId="{AB879536-7FE7-4C57-AAE6-93060AFF9309}" type="presOf" srcId="{6B4CEED5-A0BA-47C9-839D-F304A3462F79}" destId="{FF4D44E0-4F68-4F26-A9A2-145736961078}" srcOrd="0" destOrd="0" presId="urn:microsoft.com/office/officeart/2018/2/layout/IconCircleList"/>
    <dgm:cxn modelId="{9DA0D23F-9277-491E-A04B-01850DED0C2E}" srcId="{055B680A-303B-437B-8A30-09F8935C349A}" destId="{0BA8D04E-E880-4E7C-8F2E-6344B8434333}" srcOrd="2" destOrd="0" parTransId="{9446A95B-5415-4046-B0DB-0184F7DCF073}" sibTransId="{6B4CEED5-A0BA-47C9-839D-F304A3462F79}"/>
    <dgm:cxn modelId="{D06F1763-42D7-4BD1-A7BE-E28842A40D87}" type="presOf" srcId="{7BF4ACB9-0B8D-474A-9A5D-17202A029809}" destId="{09D7F2E4-01B6-441B-BE97-93F56F0320B9}" srcOrd="0" destOrd="0" presId="urn:microsoft.com/office/officeart/2018/2/layout/IconCircleList"/>
    <dgm:cxn modelId="{94CF3A4D-154E-491B-8B7A-FB9F49BF41ED}" type="presOf" srcId="{3D76E140-2572-45A7-A68D-B232513A5DE1}" destId="{B1718BDC-A6EF-4181-8A76-2504D2FFB9F1}" srcOrd="0" destOrd="0" presId="urn:microsoft.com/office/officeart/2018/2/layout/IconCircleList"/>
    <dgm:cxn modelId="{90ABD14F-B796-4CB5-B6F5-47A521D16EC0}" srcId="{055B680A-303B-437B-8A30-09F8935C349A}" destId="{7BF4ACB9-0B8D-474A-9A5D-17202A029809}" srcOrd="1" destOrd="0" parTransId="{9AD0F55B-33CE-42E5-90A6-9762E1826314}" sibTransId="{C8163DF4-3428-4F1B-A777-625FCD2EF8EF}"/>
    <dgm:cxn modelId="{7231E885-5E86-4570-BE83-A393A2011D67}" type="presOf" srcId="{EA3B11E7-0FEF-4129-8A0B-13C85F4CA5A1}" destId="{C26D9372-FC77-47B2-BB89-DCDAC870BF68}" srcOrd="0" destOrd="0" presId="urn:microsoft.com/office/officeart/2018/2/layout/IconCircleList"/>
    <dgm:cxn modelId="{7AB69089-3B27-4D48-8D3D-2B2A8F1278C7}" type="presOf" srcId="{ECA31E62-42F8-49FC-ADBD-4ABC0E2C3E00}" destId="{64032B13-859F-4AE9-84B9-36C29FEED038}" srcOrd="0" destOrd="0" presId="urn:microsoft.com/office/officeart/2018/2/layout/IconCircleList"/>
    <dgm:cxn modelId="{5B3A4EAB-F609-46F3-A9C4-1C65ACBCEA3A}" type="presOf" srcId="{C8163DF4-3428-4F1B-A777-625FCD2EF8EF}" destId="{4970076F-4A8F-4E2A-88A6-7429AEE3CE9D}" srcOrd="0" destOrd="0" presId="urn:microsoft.com/office/officeart/2018/2/layout/IconCircleList"/>
    <dgm:cxn modelId="{4D5394C6-BC3C-44FE-8024-B1C5693E54D2}" srcId="{055B680A-303B-437B-8A30-09F8935C349A}" destId="{ECA31E62-42F8-49FC-ADBD-4ABC0E2C3E00}" srcOrd="0" destOrd="0" parTransId="{4E9FDD58-0135-4DC7-B968-2AF8203D685E}" sibTransId="{EA3B11E7-0FEF-4129-8A0B-13C85F4CA5A1}"/>
    <dgm:cxn modelId="{7E8842CA-5016-4932-9064-8D6BA7BE5ADB}" srcId="{055B680A-303B-437B-8A30-09F8935C349A}" destId="{3D76E140-2572-45A7-A68D-B232513A5DE1}" srcOrd="3" destOrd="0" parTransId="{9EE97102-2704-41B1-A66F-BE1BAD8654CA}" sibTransId="{3E766133-AE58-4F9A-978F-3DFCC9F084FC}"/>
    <dgm:cxn modelId="{9BFD312E-7E9F-444D-A005-C3CBEBD7AECA}" type="presParOf" srcId="{EE582A64-E1D0-4787-9A5D-271AAD93E07F}" destId="{AF84A231-8472-4291-B4AF-17EC9AD9EBA8}" srcOrd="0" destOrd="0" presId="urn:microsoft.com/office/officeart/2018/2/layout/IconCircleList"/>
    <dgm:cxn modelId="{D334A28C-5F97-4DD1-AB06-C303F7849FAF}" type="presParOf" srcId="{AF84A231-8472-4291-B4AF-17EC9AD9EBA8}" destId="{7B4086B5-49BD-4BF1-B142-BC80DBAC3B81}" srcOrd="0" destOrd="0" presId="urn:microsoft.com/office/officeart/2018/2/layout/IconCircleList"/>
    <dgm:cxn modelId="{7EAE895A-07B3-48A1-9ACB-E80641E13C92}" type="presParOf" srcId="{7B4086B5-49BD-4BF1-B142-BC80DBAC3B81}" destId="{2934737C-6002-4023-9CC5-1BFC8695CDC9}" srcOrd="0" destOrd="0" presId="urn:microsoft.com/office/officeart/2018/2/layout/IconCircleList"/>
    <dgm:cxn modelId="{E2C147EF-C1BA-47E5-9ABA-C8A86405FA1E}" type="presParOf" srcId="{7B4086B5-49BD-4BF1-B142-BC80DBAC3B81}" destId="{9071A746-67F0-445D-9E10-0ADE8016142D}" srcOrd="1" destOrd="0" presId="urn:microsoft.com/office/officeart/2018/2/layout/IconCircleList"/>
    <dgm:cxn modelId="{5B3202E7-1471-4C65-8C25-8EA3ED99EEC3}" type="presParOf" srcId="{7B4086B5-49BD-4BF1-B142-BC80DBAC3B81}" destId="{91E159C3-60CC-42BE-8BCC-57665616EF14}" srcOrd="2" destOrd="0" presId="urn:microsoft.com/office/officeart/2018/2/layout/IconCircleList"/>
    <dgm:cxn modelId="{1D8D5BE7-94FB-4C79-BC24-E0CA44DFB881}" type="presParOf" srcId="{7B4086B5-49BD-4BF1-B142-BC80DBAC3B81}" destId="{64032B13-859F-4AE9-84B9-36C29FEED038}" srcOrd="3" destOrd="0" presId="urn:microsoft.com/office/officeart/2018/2/layout/IconCircleList"/>
    <dgm:cxn modelId="{6DD587CA-BAF2-4D6C-A2EF-CCFD03D0A1BD}" type="presParOf" srcId="{AF84A231-8472-4291-B4AF-17EC9AD9EBA8}" destId="{C26D9372-FC77-47B2-BB89-DCDAC870BF68}" srcOrd="1" destOrd="0" presId="urn:microsoft.com/office/officeart/2018/2/layout/IconCircleList"/>
    <dgm:cxn modelId="{8A28A2EE-9D82-4E8C-A10F-D26B91CD0432}" type="presParOf" srcId="{AF84A231-8472-4291-B4AF-17EC9AD9EBA8}" destId="{CF47EC2F-167E-4366-8EBB-6869657A342C}" srcOrd="2" destOrd="0" presId="urn:microsoft.com/office/officeart/2018/2/layout/IconCircleList"/>
    <dgm:cxn modelId="{EE0C017F-22F7-4AB6-A665-44E9F4D6295B}" type="presParOf" srcId="{CF47EC2F-167E-4366-8EBB-6869657A342C}" destId="{80330A93-63CE-4622-A7FF-34990E0EAB19}" srcOrd="0" destOrd="0" presId="urn:microsoft.com/office/officeart/2018/2/layout/IconCircleList"/>
    <dgm:cxn modelId="{4D4165D1-16EC-4EF5-86BC-4756B51D66FA}" type="presParOf" srcId="{CF47EC2F-167E-4366-8EBB-6869657A342C}" destId="{1C1AFDBD-CF46-42C9-B26C-AB1212764F7B}" srcOrd="1" destOrd="0" presId="urn:microsoft.com/office/officeart/2018/2/layout/IconCircleList"/>
    <dgm:cxn modelId="{343F23B9-12AB-4348-ADD4-3736AE61AD6D}" type="presParOf" srcId="{CF47EC2F-167E-4366-8EBB-6869657A342C}" destId="{666059CD-466F-48BE-9FB7-BB2F9502892E}" srcOrd="2" destOrd="0" presId="urn:microsoft.com/office/officeart/2018/2/layout/IconCircleList"/>
    <dgm:cxn modelId="{4433459C-9DE1-4CC8-A777-1BE9456514BA}" type="presParOf" srcId="{CF47EC2F-167E-4366-8EBB-6869657A342C}" destId="{09D7F2E4-01B6-441B-BE97-93F56F0320B9}" srcOrd="3" destOrd="0" presId="urn:microsoft.com/office/officeart/2018/2/layout/IconCircleList"/>
    <dgm:cxn modelId="{759A5886-E76F-42A4-9234-14C65426C4C3}" type="presParOf" srcId="{AF84A231-8472-4291-B4AF-17EC9AD9EBA8}" destId="{4970076F-4A8F-4E2A-88A6-7429AEE3CE9D}" srcOrd="3" destOrd="0" presId="urn:microsoft.com/office/officeart/2018/2/layout/IconCircleList"/>
    <dgm:cxn modelId="{ECF1A5F6-303F-4909-805C-3C4142F74396}" type="presParOf" srcId="{AF84A231-8472-4291-B4AF-17EC9AD9EBA8}" destId="{1060E4EE-386E-47F5-8DB2-50BBB9A7AF78}" srcOrd="4" destOrd="0" presId="urn:microsoft.com/office/officeart/2018/2/layout/IconCircleList"/>
    <dgm:cxn modelId="{F8D20303-915A-43D1-A548-0CF705E46231}" type="presParOf" srcId="{1060E4EE-386E-47F5-8DB2-50BBB9A7AF78}" destId="{BCF18884-9C94-4CD6-A288-964EAEA7F1DC}" srcOrd="0" destOrd="0" presId="urn:microsoft.com/office/officeart/2018/2/layout/IconCircleList"/>
    <dgm:cxn modelId="{145B2752-E6FA-44CC-A608-DE36FBE08D54}" type="presParOf" srcId="{1060E4EE-386E-47F5-8DB2-50BBB9A7AF78}" destId="{2D970112-4EA8-4D2E-9EF0-1071C5D55C67}" srcOrd="1" destOrd="0" presId="urn:microsoft.com/office/officeart/2018/2/layout/IconCircleList"/>
    <dgm:cxn modelId="{D72E7F50-3245-42C6-9303-AF853D9D431B}" type="presParOf" srcId="{1060E4EE-386E-47F5-8DB2-50BBB9A7AF78}" destId="{D591C2CD-BFE6-490A-AD5B-CAE59AF356A4}" srcOrd="2" destOrd="0" presId="urn:microsoft.com/office/officeart/2018/2/layout/IconCircleList"/>
    <dgm:cxn modelId="{C1273BDE-6B37-49DC-AEA3-86437F8D63B0}" type="presParOf" srcId="{1060E4EE-386E-47F5-8DB2-50BBB9A7AF78}" destId="{FC050524-5556-436E-A200-3D746C93A5E7}" srcOrd="3" destOrd="0" presId="urn:microsoft.com/office/officeart/2018/2/layout/IconCircleList"/>
    <dgm:cxn modelId="{CA383CD8-6688-4017-88A9-697EDFF45090}" type="presParOf" srcId="{AF84A231-8472-4291-B4AF-17EC9AD9EBA8}" destId="{FF4D44E0-4F68-4F26-A9A2-145736961078}" srcOrd="5" destOrd="0" presId="urn:microsoft.com/office/officeart/2018/2/layout/IconCircleList"/>
    <dgm:cxn modelId="{A448D614-26F0-488E-A6C3-495FBE5481AE}" type="presParOf" srcId="{AF84A231-8472-4291-B4AF-17EC9AD9EBA8}" destId="{30BA06A1-CC82-4F95-8FB8-E2B3E82AB9EE}" srcOrd="6" destOrd="0" presId="urn:microsoft.com/office/officeart/2018/2/layout/IconCircleList"/>
    <dgm:cxn modelId="{EEAE6F2A-8A3F-47E2-81DE-1DDBF3757B45}" type="presParOf" srcId="{30BA06A1-CC82-4F95-8FB8-E2B3E82AB9EE}" destId="{AB6394A7-2459-47B9-8CD6-D032246ED1EC}" srcOrd="0" destOrd="0" presId="urn:microsoft.com/office/officeart/2018/2/layout/IconCircleList"/>
    <dgm:cxn modelId="{63E898E1-355B-45BF-8230-38C8AB641757}" type="presParOf" srcId="{30BA06A1-CC82-4F95-8FB8-E2B3E82AB9EE}" destId="{A7A9A31E-1A1A-4A9E-BA4F-4FD5B1E11971}" srcOrd="1" destOrd="0" presId="urn:microsoft.com/office/officeart/2018/2/layout/IconCircleList"/>
    <dgm:cxn modelId="{0D53FF94-9B66-4B1D-AE57-98CC7232EB47}" type="presParOf" srcId="{30BA06A1-CC82-4F95-8FB8-E2B3E82AB9EE}" destId="{12FF3027-D439-454C-890C-2959641828A1}" srcOrd="2" destOrd="0" presId="urn:microsoft.com/office/officeart/2018/2/layout/IconCircleList"/>
    <dgm:cxn modelId="{BAE71BC9-E6F4-497D-B4B2-4F5FBB4F7EAA}" type="presParOf" srcId="{30BA06A1-CC82-4F95-8FB8-E2B3E82AB9EE}" destId="{B1718BDC-A6EF-4181-8A76-2504D2FFB9F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A2A41D-B916-4EFA-9731-3CE88A3A1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052CCDC-F127-46C0-A173-828ED7006BC4}">
      <dgm:prSet/>
      <dgm:spPr/>
      <dgm:t>
        <a:bodyPr/>
        <a:lstStyle/>
        <a:p>
          <a:r>
            <a:rPr lang="en-GB"/>
            <a:t>Enhances leadership and people management skills to effectively guide teams (CIPD, 2025).</a:t>
          </a:r>
          <a:endParaRPr lang="en-US"/>
        </a:p>
      </dgm:t>
    </dgm:pt>
    <dgm:pt modelId="{4B2D58ED-21EF-4010-BBCD-ACC07BAD6AF0}" type="parTrans" cxnId="{E9CF7ADB-5379-4FF9-8861-639B40F1245A}">
      <dgm:prSet/>
      <dgm:spPr/>
      <dgm:t>
        <a:bodyPr/>
        <a:lstStyle/>
        <a:p>
          <a:endParaRPr lang="en-US"/>
        </a:p>
      </dgm:t>
    </dgm:pt>
    <dgm:pt modelId="{160CCAED-904D-4FD6-95C2-05224A5E87A6}" type="sibTrans" cxnId="{E9CF7ADB-5379-4FF9-8861-639B40F1245A}">
      <dgm:prSet/>
      <dgm:spPr/>
      <dgm:t>
        <a:bodyPr/>
        <a:lstStyle/>
        <a:p>
          <a:endParaRPr lang="en-US"/>
        </a:p>
      </dgm:t>
    </dgm:pt>
    <dgm:pt modelId="{A60A30D2-AA89-498F-9936-F82D2F6E4EC2}">
      <dgm:prSet/>
      <dgm:spPr/>
      <dgm:t>
        <a:bodyPr/>
        <a:lstStyle/>
        <a:p>
          <a:r>
            <a:rPr lang="en-GB"/>
            <a:t>Builds skills in handling customer complaints and workplace conflicts efficiently.</a:t>
          </a:r>
          <a:endParaRPr lang="en-US"/>
        </a:p>
      </dgm:t>
    </dgm:pt>
    <dgm:pt modelId="{1319B81B-9F70-4AB9-B888-A3CE6701476E}" type="parTrans" cxnId="{F8304DBE-0761-4D06-BEB3-956D9CF10E76}">
      <dgm:prSet/>
      <dgm:spPr/>
      <dgm:t>
        <a:bodyPr/>
        <a:lstStyle/>
        <a:p>
          <a:endParaRPr lang="en-US"/>
        </a:p>
      </dgm:t>
    </dgm:pt>
    <dgm:pt modelId="{CB8018A0-49B9-4027-9EA4-52DDDFD868A9}" type="sibTrans" cxnId="{F8304DBE-0761-4D06-BEB3-956D9CF10E76}">
      <dgm:prSet/>
      <dgm:spPr/>
      <dgm:t>
        <a:bodyPr/>
        <a:lstStyle/>
        <a:p>
          <a:endParaRPr lang="en-US"/>
        </a:p>
      </dgm:t>
    </dgm:pt>
    <dgm:pt modelId="{50627AF7-596D-461E-8F5B-0C237FADCF74}">
      <dgm:prSet/>
      <dgm:spPr/>
      <dgm:t>
        <a:bodyPr/>
        <a:lstStyle/>
        <a:p>
          <a:r>
            <a:rPr lang="en-GB"/>
            <a:t>Develops competency in providing constructive feedback and managing team performance (Shet, et al. 2019).</a:t>
          </a:r>
          <a:endParaRPr lang="en-US"/>
        </a:p>
      </dgm:t>
    </dgm:pt>
    <dgm:pt modelId="{610741DF-8972-48EC-B1BF-32C260BE6E8E}" type="parTrans" cxnId="{54343BA7-0FAA-4872-B08C-901C92A6D936}">
      <dgm:prSet/>
      <dgm:spPr/>
      <dgm:t>
        <a:bodyPr/>
        <a:lstStyle/>
        <a:p>
          <a:endParaRPr lang="en-US"/>
        </a:p>
      </dgm:t>
    </dgm:pt>
    <dgm:pt modelId="{FB079027-16C8-4CA0-A5C1-C13DDA8CE6A2}" type="sibTrans" cxnId="{54343BA7-0FAA-4872-B08C-901C92A6D936}">
      <dgm:prSet/>
      <dgm:spPr/>
      <dgm:t>
        <a:bodyPr/>
        <a:lstStyle/>
        <a:p>
          <a:endParaRPr lang="en-US"/>
        </a:p>
      </dgm:t>
    </dgm:pt>
    <dgm:pt modelId="{269BD530-672B-4996-A5EF-8D6D1357502D}">
      <dgm:prSet/>
      <dgm:spPr/>
      <dgm:t>
        <a:bodyPr/>
        <a:lstStyle/>
        <a:p>
          <a:r>
            <a:rPr lang="en-GB"/>
            <a:t>Improves understanding of organisational policies, procedures, and compliance requirements.</a:t>
          </a:r>
          <a:endParaRPr lang="en-US"/>
        </a:p>
      </dgm:t>
    </dgm:pt>
    <dgm:pt modelId="{FDAF538D-BE15-45F2-900C-C92A6BDD02C4}" type="parTrans" cxnId="{656502D4-A9EE-4048-861A-2C19CEF1C677}">
      <dgm:prSet/>
      <dgm:spPr/>
      <dgm:t>
        <a:bodyPr/>
        <a:lstStyle/>
        <a:p>
          <a:endParaRPr lang="en-US"/>
        </a:p>
      </dgm:t>
    </dgm:pt>
    <dgm:pt modelId="{944E70F5-4608-4A83-9751-1859A46C59D3}" type="sibTrans" cxnId="{656502D4-A9EE-4048-861A-2C19CEF1C677}">
      <dgm:prSet/>
      <dgm:spPr/>
      <dgm:t>
        <a:bodyPr/>
        <a:lstStyle/>
        <a:p>
          <a:endParaRPr lang="en-US"/>
        </a:p>
      </dgm:t>
    </dgm:pt>
    <dgm:pt modelId="{09B33F0F-3DF8-4CE5-8B83-0552F27032E2}" type="pres">
      <dgm:prSet presAssocID="{2DA2A41D-B916-4EFA-9731-3CE88A3A1268}" presName="root" presStyleCnt="0">
        <dgm:presLayoutVars>
          <dgm:dir/>
          <dgm:resizeHandles val="exact"/>
        </dgm:presLayoutVars>
      </dgm:prSet>
      <dgm:spPr/>
    </dgm:pt>
    <dgm:pt modelId="{8DD88C3A-2FF9-4564-8F34-9D907455CA75}" type="pres">
      <dgm:prSet presAssocID="{7052CCDC-F127-46C0-A173-828ED7006BC4}" presName="compNode" presStyleCnt="0"/>
      <dgm:spPr/>
    </dgm:pt>
    <dgm:pt modelId="{07876568-C1BC-42AA-B993-A5F497268A66}" type="pres">
      <dgm:prSet presAssocID="{7052CCDC-F127-46C0-A173-828ED7006BC4}" presName="bgRect" presStyleLbl="bgShp" presStyleIdx="0" presStyleCnt="4"/>
      <dgm:spPr/>
    </dgm:pt>
    <dgm:pt modelId="{671709C6-C208-496D-BFD8-6BF32DF8639A}" type="pres">
      <dgm:prSet presAssocID="{7052CCDC-F127-46C0-A173-828ED7006BC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11F907B1-1E61-42AB-9CD7-140940DDBD2D}" type="pres">
      <dgm:prSet presAssocID="{7052CCDC-F127-46C0-A173-828ED7006BC4}" presName="spaceRect" presStyleCnt="0"/>
      <dgm:spPr/>
    </dgm:pt>
    <dgm:pt modelId="{78531552-5093-4EAD-B4D8-A4B948B0FB72}" type="pres">
      <dgm:prSet presAssocID="{7052CCDC-F127-46C0-A173-828ED7006BC4}" presName="parTx" presStyleLbl="revTx" presStyleIdx="0" presStyleCnt="4">
        <dgm:presLayoutVars>
          <dgm:chMax val="0"/>
          <dgm:chPref val="0"/>
        </dgm:presLayoutVars>
      </dgm:prSet>
      <dgm:spPr/>
    </dgm:pt>
    <dgm:pt modelId="{EBE5C113-D866-4BD1-BE6E-8CF3F8D7A878}" type="pres">
      <dgm:prSet presAssocID="{160CCAED-904D-4FD6-95C2-05224A5E87A6}" presName="sibTrans" presStyleCnt="0"/>
      <dgm:spPr/>
    </dgm:pt>
    <dgm:pt modelId="{8AA354A9-869B-4C5B-8550-574F12428E1D}" type="pres">
      <dgm:prSet presAssocID="{A60A30D2-AA89-498F-9936-F82D2F6E4EC2}" presName="compNode" presStyleCnt="0"/>
      <dgm:spPr/>
    </dgm:pt>
    <dgm:pt modelId="{373BB015-BC77-4214-B668-8F9449A6D614}" type="pres">
      <dgm:prSet presAssocID="{A60A30D2-AA89-498F-9936-F82D2F6E4EC2}" presName="bgRect" presStyleLbl="bgShp" presStyleIdx="1" presStyleCnt="4"/>
      <dgm:spPr/>
    </dgm:pt>
    <dgm:pt modelId="{A2DEDEB6-F894-4646-933D-F96A179028C4}" type="pres">
      <dgm:prSet presAssocID="{A60A30D2-AA89-498F-9936-F82D2F6E4EC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24FFA5B-6D07-4F63-9C3B-5ED008C4FBC1}" type="pres">
      <dgm:prSet presAssocID="{A60A30D2-AA89-498F-9936-F82D2F6E4EC2}" presName="spaceRect" presStyleCnt="0"/>
      <dgm:spPr/>
    </dgm:pt>
    <dgm:pt modelId="{8CA6A74B-89CB-4766-B8D6-FBDD4FD514FA}" type="pres">
      <dgm:prSet presAssocID="{A60A30D2-AA89-498F-9936-F82D2F6E4EC2}" presName="parTx" presStyleLbl="revTx" presStyleIdx="1" presStyleCnt="4">
        <dgm:presLayoutVars>
          <dgm:chMax val="0"/>
          <dgm:chPref val="0"/>
        </dgm:presLayoutVars>
      </dgm:prSet>
      <dgm:spPr/>
    </dgm:pt>
    <dgm:pt modelId="{2A05B0AB-A751-4BA8-9726-BFF206702B72}" type="pres">
      <dgm:prSet presAssocID="{CB8018A0-49B9-4027-9EA4-52DDDFD868A9}" presName="sibTrans" presStyleCnt="0"/>
      <dgm:spPr/>
    </dgm:pt>
    <dgm:pt modelId="{EF489FC4-D9C5-4A04-968D-0CE6E4EE741B}" type="pres">
      <dgm:prSet presAssocID="{50627AF7-596D-461E-8F5B-0C237FADCF74}" presName="compNode" presStyleCnt="0"/>
      <dgm:spPr/>
    </dgm:pt>
    <dgm:pt modelId="{1E2BEC8F-EF28-4F88-AC5C-94A43DD144F8}" type="pres">
      <dgm:prSet presAssocID="{50627AF7-596D-461E-8F5B-0C237FADCF74}" presName="bgRect" presStyleLbl="bgShp" presStyleIdx="2" presStyleCnt="4"/>
      <dgm:spPr/>
    </dgm:pt>
    <dgm:pt modelId="{88BAC09F-7C23-4B6E-98D8-AA9AB977F2E7}" type="pres">
      <dgm:prSet presAssocID="{50627AF7-596D-461E-8F5B-0C237FADCF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D88BD1E4-A87B-419A-B491-AAF906389A74}" type="pres">
      <dgm:prSet presAssocID="{50627AF7-596D-461E-8F5B-0C237FADCF74}" presName="spaceRect" presStyleCnt="0"/>
      <dgm:spPr/>
    </dgm:pt>
    <dgm:pt modelId="{52BEB35B-F8C9-492D-ACEE-DB82493D4AD4}" type="pres">
      <dgm:prSet presAssocID="{50627AF7-596D-461E-8F5B-0C237FADCF74}" presName="parTx" presStyleLbl="revTx" presStyleIdx="2" presStyleCnt="4">
        <dgm:presLayoutVars>
          <dgm:chMax val="0"/>
          <dgm:chPref val="0"/>
        </dgm:presLayoutVars>
      </dgm:prSet>
      <dgm:spPr/>
    </dgm:pt>
    <dgm:pt modelId="{D4E94B4F-4DAE-4335-93D8-400EFB58AF95}" type="pres">
      <dgm:prSet presAssocID="{FB079027-16C8-4CA0-A5C1-C13DDA8CE6A2}" presName="sibTrans" presStyleCnt="0"/>
      <dgm:spPr/>
    </dgm:pt>
    <dgm:pt modelId="{08C28834-EA49-43C0-8FEF-B7B9E76E0148}" type="pres">
      <dgm:prSet presAssocID="{269BD530-672B-4996-A5EF-8D6D1357502D}" presName="compNode" presStyleCnt="0"/>
      <dgm:spPr/>
    </dgm:pt>
    <dgm:pt modelId="{47428E85-1D44-4728-A965-7C89C596F466}" type="pres">
      <dgm:prSet presAssocID="{269BD530-672B-4996-A5EF-8D6D1357502D}" presName="bgRect" presStyleLbl="bgShp" presStyleIdx="3" presStyleCnt="4"/>
      <dgm:spPr/>
    </dgm:pt>
    <dgm:pt modelId="{0CEF7FA4-886E-45FD-925F-C60CE8F82B41}" type="pres">
      <dgm:prSet presAssocID="{269BD530-672B-4996-A5EF-8D6D1357502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EE24E8F-F48C-4267-89F8-521A3028FEFC}" type="pres">
      <dgm:prSet presAssocID="{269BD530-672B-4996-A5EF-8D6D1357502D}" presName="spaceRect" presStyleCnt="0"/>
      <dgm:spPr/>
    </dgm:pt>
    <dgm:pt modelId="{3D5CB008-63CF-4EA1-BBF8-C1C6FC3A1DD4}" type="pres">
      <dgm:prSet presAssocID="{269BD530-672B-4996-A5EF-8D6D1357502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CA77687-0EC2-4AB0-9386-092B298408F3}" type="presOf" srcId="{50627AF7-596D-461E-8F5B-0C237FADCF74}" destId="{52BEB35B-F8C9-492D-ACEE-DB82493D4AD4}" srcOrd="0" destOrd="0" presId="urn:microsoft.com/office/officeart/2018/2/layout/IconVerticalSolidList"/>
    <dgm:cxn modelId="{54343BA7-0FAA-4872-B08C-901C92A6D936}" srcId="{2DA2A41D-B916-4EFA-9731-3CE88A3A1268}" destId="{50627AF7-596D-461E-8F5B-0C237FADCF74}" srcOrd="2" destOrd="0" parTransId="{610741DF-8972-48EC-B1BF-32C260BE6E8E}" sibTransId="{FB079027-16C8-4CA0-A5C1-C13DDA8CE6A2}"/>
    <dgm:cxn modelId="{F8304DBE-0761-4D06-BEB3-956D9CF10E76}" srcId="{2DA2A41D-B916-4EFA-9731-3CE88A3A1268}" destId="{A60A30D2-AA89-498F-9936-F82D2F6E4EC2}" srcOrd="1" destOrd="0" parTransId="{1319B81B-9F70-4AB9-B888-A3CE6701476E}" sibTransId="{CB8018A0-49B9-4027-9EA4-52DDDFD868A9}"/>
    <dgm:cxn modelId="{5560FEC5-C691-4BF3-9768-C36E71CA8617}" type="presOf" srcId="{A60A30D2-AA89-498F-9936-F82D2F6E4EC2}" destId="{8CA6A74B-89CB-4766-B8D6-FBDD4FD514FA}" srcOrd="0" destOrd="0" presId="urn:microsoft.com/office/officeart/2018/2/layout/IconVerticalSolidList"/>
    <dgm:cxn modelId="{8E4E87D3-583C-420F-BA21-74D4E54C0893}" type="presOf" srcId="{2DA2A41D-B916-4EFA-9731-3CE88A3A1268}" destId="{09B33F0F-3DF8-4CE5-8B83-0552F27032E2}" srcOrd="0" destOrd="0" presId="urn:microsoft.com/office/officeart/2018/2/layout/IconVerticalSolidList"/>
    <dgm:cxn modelId="{656502D4-A9EE-4048-861A-2C19CEF1C677}" srcId="{2DA2A41D-B916-4EFA-9731-3CE88A3A1268}" destId="{269BD530-672B-4996-A5EF-8D6D1357502D}" srcOrd="3" destOrd="0" parTransId="{FDAF538D-BE15-45F2-900C-C92A6BDD02C4}" sibTransId="{944E70F5-4608-4A83-9751-1859A46C59D3}"/>
    <dgm:cxn modelId="{47555FD5-8134-434E-96AD-719DC75771DD}" type="presOf" srcId="{269BD530-672B-4996-A5EF-8D6D1357502D}" destId="{3D5CB008-63CF-4EA1-BBF8-C1C6FC3A1DD4}" srcOrd="0" destOrd="0" presId="urn:microsoft.com/office/officeart/2018/2/layout/IconVerticalSolidList"/>
    <dgm:cxn modelId="{E9CF7ADB-5379-4FF9-8861-639B40F1245A}" srcId="{2DA2A41D-B916-4EFA-9731-3CE88A3A1268}" destId="{7052CCDC-F127-46C0-A173-828ED7006BC4}" srcOrd="0" destOrd="0" parTransId="{4B2D58ED-21EF-4010-BBCD-ACC07BAD6AF0}" sibTransId="{160CCAED-904D-4FD6-95C2-05224A5E87A6}"/>
    <dgm:cxn modelId="{25D9BDF4-93BB-4901-A339-A85C9638BE57}" type="presOf" srcId="{7052CCDC-F127-46C0-A173-828ED7006BC4}" destId="{78531552-5093-4EAD-B4D8-A4B948B0FB72}" srcOrd="0" destOrd="0" presId="urn:microsoft.com/office/officeart/2018/2/layout/IconVerticalSolidList"/>
    <dgm:cxn modelId="{F82E906A-2D4F-4043-ADFD-133CB52C9083}" type="presParOf" srcId="{09B33F0F-3DF8-4CE5-8B83-0552F27032E2}" destId="{8DD88C3A-2FF9-4564-8F34-9D907455CA75}" srcOrd="0" destOrd="0" presId="urn:microsoft.com/office/officeart/2018/2/layout/IconVerticalSolidList"/>
    <dgm:cxn modelId="{51EFD3FA-5D4A-4CF5-9BBB-B6A7C77EA919}" type="presParOf" srcId="{8DD88C3A-2FF9-4564-8F34-9D907455CA75}" destId="{07876568-C1BC-42AA-B993-A5F497268A66}" srcOrd="0" destOrd="0" presId="urn:microsoft.com/office/officeart/2018/2/layout/IconVerticalSolidList"/>
    <dgm:cxn modelId="{2C1CAB7F-8CB7-440F-AB49-2D23A68AEA47}" type="presParOf" srcId="{8DD88C3A-2FF9-4564-8F34-9D907455CA75}" destId="{671709C6-C208-496D-BFD8-6BF32DF8639A}" srcOrd="1" destOrd="0" presId="urn:microsoft.com/office/officeart/2018/2/layout/IconVerticalSolidList"/>
    <dgm:cxn modelId="{F28C19D2-BE02-4E8A-A24B-520C9EEAA453}" type="presParOf" srcId="{8DD88C3A-2FF9-4564-8F34-9D907455CA75}" destId="{11F907B1-1E61-42AB-9CD7-140940DDBD2D}" srcOrd="2" destOrd="0" presId="urn:microsoft.com/office/officeart/2018/2/layout/IconVerticalSolidList"/>
    <dgm:cxn modelId="{2A072FD6-3A5F-4C60-93F6-DDE50AF914EE}" type="presParOf" srcId="{8DD88C3A-2FF9-4564-8F34-9D907455CA75}" destId="{78531552-5093-4EAD-B4D8-A4B948B0FB72}" srcOrd="3" destOrd="0" presId="urn:microsoft.com/office/officeart/2018/2/layout/IconVerticalSolidList"/>
    <dgm:cxn modelId="{24E09357-E3C7-4286-9BBF-98C0D2F9DAA3}" type="presParOf" srcId="{09B33F0F-3DF8-4CE5-8B83-0552F27032E2}" destId="{EBE5C113-D866-4BD1-BE6E-8CF3F8D7A878}" srcOrd="1" destOrd="0" presId="urn:microsoft.com/office/officeart/2018/2/layout/IconVerticalSolidList"/>
    <dgm:cxn modelId="{5DDE0412-2424-4831-9AA6-1482BB47D270}" type="presParOf" srcId="{09B33F0F-3DF8-4CE5-8B83-0552F27032E2}" destId="{8AA354A9-869B-4C5B-8550-574F12428E1D}" srcOrd="2" destOrd="0" presId="urn:microsoft.com/office/officeart/2018/2/layout/IconVerticalSolidList"/>
    <dgm:cxn modelId="{C4837056-0393-4D4F-BD0D-7AE04939DD8F}" type="presParOf" srcId="{8AA354A9-869B-4C5B-8550-574F12428E1D}" destId="{373BB015-BC77-4214-B668-8F9449A6D614}" srcOrd="0" destOrd="0" presId="urn:microsoft.com/office/officeart/2018/2/layout/IconVerticalSolidList"/>
    <dgm:cxn modelId="{F3F68365-ECB4-4AB4-9C10-CF87FF58F436}" type="presParOf" srcId="{8AA354A9-869B-4C5B-8550-574F12428E1D}" destId="{A2DEDEB6-F894-4646-933D-F96A179028C4}" srcOrd="1" destOrd="0" presId="urn:microsoft.com/office/officeart/2018/2/layout/IconVerticalSolidList"/>
    <dgm:cxn modelId="{C2417465-DC45-4D8B-B0B1-7E3D02D4E998}" type="presParOf" srcId="{8AA354A9-869B-4C5B-8550-574F12428E1D}" destId="{B24FFA5B-6D07-4F63-9C3B-5ED008C4FBC1}" srcOrd="2" destOrd="0" presId="urn:microsoft.com/office/officeart/2018/2/layout/IconVerticalSolidList"/>
    <dgm:cxn modelId="{C41A4A92-1B30-4FE4-9897-0EFA08D00975}" type="presParOf" srcId="{8AA354A9-869B-4C5B-8550-574F12428E1D}" destId="{8CA6A74B-89CB-4766-B8D6-FBDD4FD514FA}" srcOrd="3" destOrd="0" presId="urn:microsoft.com/office/officeart/2018/2/layout/IconVerticalSolidList"/>
    <dgm:cxn modelId="{C54FBD2E-22A7-4F2E-BBAD-23493B16E763}" type="presParOf" srcId="{09B33F0F-3DF8-4CE5-8B83-0552F27032E2}" destId="{2A05B0AB-A751-4BA8-9726-BFF206702B72}" srcOrd="3" destOrd="0" presId="urn:microsoft.com/office/officeart/2018/2/layout/IconVerticalSolidList"/>
    <dgm:cxn modelId="{60DA0141-11AF-4EF3-AE8A-D1DA96547863}" type="presParOf" srcId="{09B33F0F-3DF8-4CE5-8B83-0552F27032E2}" destId="{EF489FC4-D9C5-4A04-968D-0CE6E4EE741B}" srcOrd="4" destOrd="0" presId="urn:microsoft.com/office/officeart/2018/2/layout/IconVerticalSolidList"/>
    <dgm:cxn modelId="{47523604-BA12-4853-89C4-2C89CFAAE84B}" type="presParOf" srcId="{EF489FC4-D9C5-4A04-968D-0CE6E4EE741B}" destId="{1E2BEC8F-EF28-4F88-AC5C-94A43DD144F8}" srcOrd="0" destOrd="0" presId="urn:microsoft.com/office/officeart/2018/2/layout/IconVerticalSolidList"/>
    <dgm:cxn modelId="{CAC9CAB2-5147-4EB7-A839-10D3FC141C2C}" type="presParOf" srcId="{EF489FC4-D9C5-4A04-968D-0CE6E4EE741B}" destId="{88BAC09F-7C23-4B6E-98D8-AA9AB977F2E7}" srcOrd="1" destOrd="0" presId="urn:microsoft.com/office/officeart/2018/2/layout/IconVerticalSolidList"/>
    <dgm:cxn modelId="{77FCB501-3BEE-4737-8BB6-9A1845610601}" type="presParOf" srcId="{EF489FC4-D9C5-4A04-968D-0CE6E4EE741B}" destId="{D88BD1E4-A87B-419A-B491-AAF906389A74}" srcOrd="2" destOrd="0" presId="urn:microsoft.com/office/officeart/2018/2/layout/IconVerticalSolidList"/>
    <dgm:cxn modelId="{42F9F93E-6343-45E4-81E9-5D8FFEC1FCB6}" type="presParOf" srcId="{EF489FC4-D9C5-4A04-968D-0CE6E4EE741B}" destId="{52BEB35B-F8C9-492D-ACEE-DB82493D4AD4}" srcOrd="3" destOrd="0" presId="urn:microsoft.com/office/officeart/2018/2/layout/IconVerticalSolidList"/>
    <dgm:cxn modelId="{1FEE6530-248B-47E4-B6D5-80752893C946}" type="presParOf" srcId="{09B33F0F-3DF8-4CE5-8B83-0552F27032E2}" destId="{D4E94B4F-4DAE-4335-93D8-400EFB58AF95}" srcOrd="5" destOrd="0" presId="urn:microsoft.com/office/officeart/2018/2/layout/IconVerticalSolidList"/>
    <dgm:cxn modelId="{B95CC3D8-D542-4FFF-A2A5-6E5DE74952EC}" type="presParOf" srcId="{09B33F0F-3DF8-4CE5-8B83-0552F27032E2}" destId="{08C28834-EA49-43C0-8FEF-B7B9E76E0148}" srcOrd="6" destOrd="0" presId="urn:microsoft.com/office/officeart/2018/2/layout/IconVerticalSolidList"/>
    <dgm:cxn modelId="{E3C66649-EC68-4368-8E20-8E37D6419B57}" type="presParOf" srcId="{08C28834-EA49-43C0-8FEF-B7B9E76E0148}" destId="{47428E85-1D44-4728-A965-7C89C596F466}" srcOrd="0" destOrd="0" presId="urn:microsoft.com/office/officeart/2018/2/layout/IconVerticalSolidList"/>
    <dgm:cxn modelId="{83B1C81C-9A41-44FA-8044-3E6BAEF3D7C5}" type="presParOf" srcId="{08C28834-EA49-43C0-8FEF-B7B9E76E0148}" destId="{0CEF7FA4-886E-45FD-925F-C60CE8F82B41}" srcOrd="1" destOrd="0" presId="urn:microsoft.com/office/officeart/2018/2/layout/IconVerticalSolidList"/>
    <dgm:cxn modelId="{76203B01-7008-469A-8BE0-CFB6588E64B6}" type="presParOf" srcId="{08C28834-EA49-43C0-8FEF-B7B9E76E0148}" destId="{0EE24E8F-F48C-4267-89F8-521A3028FEFC}" srcOrd="2" destOrd="0" presId="urn:microsoft.com/office/officeart/2018/2/layout/IconVerticalSolidList"/>
    <dgm:cxn modelId="{F7F4A5E9-E769-4606-8DCB-A9E2A0EDE9F1}" type="presParOf" srcId="{08C28834-EA49-43C0-8FEF-B7B9E76E0148}" destId="{3D5CB008-63CF-4EA1-BBF8-C1C6FC3A1DD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4BFB7-8F68-4021-91CA-589CB710E1C6}">
      <dsp:nvSpPr>
        <dsp:cNvPr id="0" name=""/>
        <dsp:cNvSpPr/>
      </dsp:nvSpPr>
      <dsp:spPr>
        <a:xfrm>
          <a:off x="0" y="1963"/>
          <a:ext cx="5869787" cy="995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5421313-7F6C-4EEC-8A1C-D9E55E8B8A62}">
      <dsp:nvSpPr>
        <dsp:cNvPr id="0" name=""/>
        <dsp:cNvSpPr/>
      </dsp:nvSpPr>
      <dsp:spPr>
        <a:xfrm>
          <a:off x="301071" y="225900"/>
          <a:ext cx="547401" cy="5474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7D3CC6-8CDD-413B-B63F-10E9CA45F277}">
      <dsp:nvSpPr>
        <dsp:cNvPr id="0" name=""/>
        <dsp:cNvSpPr/>
      </dsp:nvSpPr>
      <dsp:spPr>
        <a:xfrm>
          <a:off x="1149543" y="1963"/>
          <a:ext cx="4720243" cy="995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33" tIns="105333" rIns="105333" bIns="1053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Workforce planning identifies current and future staffing needs to ensure roles align with organisational objectives and operational demands (</a:t>
          </a:r>
          <a:r>
            <a:rPr lang="en-GB" sz="1400" kern="1200" dirty="0" err="1"/>
            <a:t>Elugbaju</a:t>
          </a:r>
          <a:r>
            <a:rPr lang="en-GB" sz="1400" kern="1200" dirty="0"/>
            <a:t>, et al. 2024).</a:t>
          </a:r>
          <a:endParaRPr lang="en-US" sz="1400" kern="1200" dirty="0"/>
        </a:p>
      </dsp:txBody>
      <dsp:txXfrm>
        <a:off x="1149543" y="1963"/>
        <a:ext cx="4720243" cy="995276"/>
      </dsp:txXfrm>
    </dsp:sp>
    <dsp:sp modelId="{626EDD42-437B-44FA-9AAB-E6E4A4AC96EE}">
      <dsp:nvSpPr>
        <dsp:cNvPr id="0" name=""/>
        <dsp:cNvSpPr/>
      </dsp:nvSpPr>
      <dsp:spPr>
        <a:xfrm>
          <a:off x="0" y="1246058"/>
          <a:ext cx="5869787" cy="995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600A57C-4375-48A1-8397-D775A73140F1}">
      <dsp:nvSpPr>
        <dsp:cNvPr id="0" name=""/>
        <dsp:cNvSpPr/>
      </dsp:nvSpPr>
      <dsp:spPr>
        <a:xfrm>
          <a:off x="301071" y="1469996"/>
          <a:ext cx="547401" cy="5474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0EB903-3F73-46E2-971E-76B0323F5B56}">
      <dsp:nvSpPr>
        <dsp:cNvPr id="0" name=""/>
        <dsp:cNvSpPr/>
      </dsp:nvSpPr>
      <dsp:spPr>
        <a:xfrm>
          <a:off x="1149543" y="1246058"/>
          <a:ext cx="4720243" cy="995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33" tIns="105333" rIns="105333" bIns="1053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Job analysis defines key tasks, responsibilities, and competencies required for effective job performance.</a:t>
          </a:r>
          <a:endParaRPr lang="en-US" sz="1400" kern="1200" dirty="0"/>
        </a:p>
      </dsp:txBody>
      <dsp:txXfrm>
        <a:off x="1149543" y="1246058"/>
        <a:ext cx="4720243" cy="995276"/>
      </dsp:txXfrm>
    </dsp:sp>
    <dsp:sp modelId="{FC1830E6-EB0A-47DD-BA20-7065C6E2E254}">
      <dsp:nvSpPr>
        <dsp:cNvPr id="0" name=""/>
        <dsp:cNvSpPr/>
      </dsp:nvSpPr>
      <dsp:spPr>
        <a:xfrm>
          <a:off x="0" y="2490154"/>
          <a:ext cx="5869787" cy="995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41000D4-6FB8-4F8C-A889-696A88581FEB}">
      <dsp:nvSpPr>
        <dsp:cNvPr id="0" name=""/>
        <dsp:cNvSpPr/>
      </dsp:nvSpPr>
      <dsp:spPr>
        <a:xfrm>
          <a:off x="301071" y="2714091"/>
          <a:ext cx="547401" cy="5474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D2C1AE-4551-422F-8B6A-8E4ACA8D3973}">
      <dsp:nvSpPr>
        <dsp:cNvPr id="0" name=""/>
        <dsp:cNvSpPr/>
      </dsp:nvSpPr>
      <dsp:spPr>
        <a:xfrm>
          <a:off x="1149543" y="2490154"/>
          <a:ext cx="4720243" cy="995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33" tIns="105333" rIns="105333" bIns="1053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Vacancies are advertised through suitable internal and external channels to attract qualified and diverse candidates.</a:t>
          </a:r>
          <a:endParaRPr lang="en-US" sz="1400" kern="1200" dirty="0"/>
        </a:p>
      </dsp:txBody>
      <dsp:txXfrm>
        <a:off x="1149543" y="2490154"/>
        <a:ext cx="4720243" cy="995276"/>
      </dsp:txXfrm>
    </dsp:sp>
    <dsp:sp modelId="{4BB71CC3-2ECA-4D33-8551-75B334096D56}">
      <dsp:nvSpPr>
        <dsp:cNvPr id="0" name=""/>
        <dsp:cNvSpPr/>
      </dsp:nvSpPr>
      <dsp:spPr>
        <a:xfrm>
          <a:off x="0" y="3734249"/>
          <a:ext cx="5869787" cy="995276"/>
        </a:xfrm>
        <a:prstGeom prst="roundRect">
          <a:avLst>
            <a:gd name="adj" fmla="val 10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F991304-F7F2-414B-9166-8284CB191066}">
      <dsp:nvSpPr>
        <dsp:cNvPr id="0" name=""/>
        <dsp:cNvSpPr/>
      </dsp:nvSpPr>
      <dsp:spPr>
        <a:xfrm>
          <a:off x="301071" y="3958186"/>
          <a:ext cx="547401" cy="5474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47A462-906F-4D5A-A747-017E6B3FF7CA}">
      <dsp:nvSpPr>
        <dsp:cNvPr id="0" name=""/>
        <dsp:cNvSpPr/>
      </dsp:nvSpPr>
      <dsp:spPr>
        <a:xfrm>
          <a:off x="1149543" y="3734249"/>
          <a:ext cx="4720243" cy="995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33" tIns="105333" rIns="105333" bIns="10533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structured selection process ensures fair assessment and final appointment of the most suitable candidate (Armstrong and Taylor, 2023).</a:t>
          </a:r>
          <a:endParaRPr lang="en-US" sz="1400" kern="1200"/>
        </a:p>
      </dsp:txBody>
      <dsp:txXfrm>
        <a:off x="1149543" y="3734249"/>
        <a:ext cx="4720243" cy="9952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4737C-6002-4023-9CC5-1BFC8695CDC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1A746-67F0-445D-9E10-0ADE8016142D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32B13-859F-4AE9-84B9-36C29FEED038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Supervision:</a:t>
          </a:r>
          <a:r>
            <a:rPr lang="en-GB" sz="1700" kern="1200"/>
            <a:t> Supervises and coordinates frontline customer service staff to maintain smooth store operations (Jarvis, et al. 2016).</a:t>
          </a:r>
          <a:endParaRPr lang="en-US" sz="1700" kern="1200"/>
        </a:p>
      </dsp:txBody>
      <dsp:txXfrm>
        <a:off x="1834517" y="469890"/>
        <a:ext cx="3148942" cy="1335915"/>
      </dsp:txXfrm>
    </dsp:sp>
    <dsp:sp modelId="{80330A93-63CE-4622-A7FF-34990E0EAB19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1AFDBD-CF46-42C9-B26C-AB1212764F7B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7F2E4-01B6-441B-BE97-93F56F0320B9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Compliance:</a:t>
          </a:r>
          <a:r>
            <a:rPr lang="en-GB" sz="1700" kern="1200"/>
            <a:t> Ensures that service standards and store policies are followed consistently across all shifts.</a:t>
          </a:r>
          <a:endParaRPr lang="en-US" sz="1700" kern="1200"/>
        </a:p>
      </dsp:txBody>
      <dsp:txXfrm>
        <a:off x="7154322" y="469890"/>
        <a:ext cx="3148942" cy="1335915"/>
      </dsp:txXfrm>
    </dsp:sp>
    <dsp:sp modelId="{BCF18884-9C94-4CD6-A288-964EAEA7F1DC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70112-4EA8-4D2E-9EF0-1071C5D55C67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50524-5556-436E-A200-3D746C93A5E7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Operations Management:</a:t>
          </a:r>
          <a:r>
            <a:rPr lang="en-GB" sz="1700" kern="1200"/>
            <a:t> Manages shift allocation, schedules, and day-to-day operational tasks efficiently (Gunasekaran, &amp; Ngai, 2012).</a:t>
          </a:r>
          <a:endParaRPr lang="en-US" sz="1700" kern="1200"/>
        </a:p>
      </dsp:txBody>
      <dsp:txXfrm>
        <a:off x="1834517" y="2545532"/>
        <a:ext cx="3148942" cy="1335915"/>
      </dsp:txXfrm>
    </dsp:sp>
    <dsp:sp modelId="{AB6394A7-2459-47B9-8CD6-D032246ED1E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A9A31E-1A1A-4A9E-BA4F-4FD5B1E11971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18BDC-A6EF-4181-8A76-2504D2FFB9F1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Communication Link:</a:t>
          </a:r>
          <a:r>
            <a:rPr lang="en-GB" sz="1700" kern="1200"/>
            <a:t> Acts as a bridge between frontline employees and store management to resolve issues.</a:t>
          </a:r>
          <a:endParaRPr lang="en-US" sz="1700" kern="120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76568-C1BC-42AA-B993-A5F497268A66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1709C6-C208-496D-BFD8-6BF32DF8639A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31552-5093-4EAD-B4D8-A4B948B0FB72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Enhances leadership and people management skills to effectively guide teams (CIPD, 2025).</a:t>
          </a:r>
          <a:endParaRPr lang="en-US" sz="2200" kern="1200"/>
        </a:p>
      </dsp:txBody>
      <dsp:txXfrm>
        <a:off x="1058686" y="1808"/>
        <a:ext cx="9456913" cy="916611"/>
      </dsp:txXfrm>
    </dsp:sp>
    <dsp:sp modelId="{373BB015-BC77-4214-B668-8F9449A6D614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EDEB6-F894-4646-933D-F96A179028C4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6A74B-89CB-4766-B8D6-FBDD4FD514FA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Builds skills in handling customer complaints and workplace conflicts efficiently.</a:t>
          </a:r>
          <a:endParaRPr lang="en-US" sz="2200" kern="1200"/>
        </a:p>
      </dsp:txBody>
      <dsp:txXfrm>
        <a:off x="1058686" y="1147573"/>
        <a:ext cx="9456913" cy="916611"/>
      </dsp:txXfrm>
    </dsp:sp>
    <dsp:sp modelId="{1E2BEC8F-EF28-4F88-AC5C-94A43DD144F8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BAC09F-7C23-4B6E-98D8-AA9AB977F2E7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EB35B-F8C9-492D-ACEE-DB82493D4AD4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Develops competency in providing constructive feedback and managing team performance (Shet, et al. 2019).</a:t>
          </a:r>
          <a:endParaRPr lang="en-US" sz="2200" kern="1200"/>
        </a:p>
      </dsp:txBody>
      <dsp:txXfrm>
        <a:off x="1058686" y="2293338"/>
        <a:ext cx="9456913" cy="916611"/>
      </dsp:txXfrm>
    </dsp:sp>
    <dsp:sp modelId="{47428E85-1D44-4728-A965-7C89C596F466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EF7FA4-886E-45FD-925F-C60CE8F82B41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5CB008-63CF-4EA1-BBF8-C1C6FC3A1DD4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Improves understanding of organisational policies, procedures, and compliance requirements.</a:t>
          </a:r>
          <a:endParaRPr lang="en-US" sz="2200" kern="1200"/>
        </a:p>
      </dsp:txBody>
      <dsp:txXfrm>
        <a:off x="1058686" y="3439103"/>
        <a:ext cx="9456913" cy="91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BC904-4BFA-2DB1-D5CF-9CD5F088AE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539A20-3F4F-5C6E-489B-6DBBE8879A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2C83D4-B828-8209-A6D3-18EBDEB80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8A02A-244F-90D2-78DA-F8C250E6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26E9F5-9C1F-74E5-1134-CF578E236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15062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CEAA7-7A07-0970-60C9-800EEAEF2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CC727-0E9B-F723-7FC0-6B50FE72C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31524-A007-3EE7-0F70-78A9D425C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B144D-574C-000E-4338-8C43AB913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62D7A-5000-886E-B9AF-93A732003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0751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73C01-6CBE-7CDD-41FF-8007A0FE3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320764-476E-8F81-D299-935D1C906B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D2C1D-3DD1-0F2E-37B3-2A2CDD9D8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79803-9D67-DF41-0F6F-9996CBBEC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BFEFFB-0037-378E-5F8D-31A1D8A64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0076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418D2-6F80-776C-D8E4-0165F5491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1BC78-EA9B-04B8-5EEE-AA28F0F58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2EC35-467E-492F-AF33-C583C84CF0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ED60F2-22D6-B392-9C34-F42B800F3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D03914-2AED-8922-B720-48C52B1D0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1F7589-4455-6E6E-6B5E-F39A07D59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52336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A4ADA-07D4-8970-A420-1E7001344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93470E-9C8E-E123-C659-B0F902CEE8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C1E94-E43D-464A-C2FE-E3868F049E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D7BAA8-7A8C-719A-9550-E04E95638B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6D5BDD-38EB-F267-F265-2E0946426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7B07B3-6468-154E-CA48-E8D0A317C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67FF1F-026A-FE11-A0FC-D343EC147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993EBA-FFAD-A96F-B6C0-3D416B45D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549205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37CC2-5F63-5654-BCF0-7DC82D6B8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F840A1-E1CF-D365-DAFD-B178454F2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43A30-D495-1EFC-D9EF-0F03116D5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7790EF-8968-912D-87C4-9F73EE756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35379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49B7B9-9CE6-72A7-A5E4-785C70BA5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601E92-98C5-9271-9A32-BB16E6F4C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374F6D-4E41-8AC5-2116-D54328F00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60188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903A6-C5AB-5357-4AED-1A20C8B45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DD22C-10C6-91AA-184C-DF05E6B862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374928-B899-6829-6643-8ACE041CB0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A2AF3-577C-4C71-AFBA-65CD345F7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B7DC16-F197-D20E-32E7-80920C440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9C355-CC4D-A36C-2D98-C47CCFA40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29447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AD56C-EC1B-295E-DC3F-AD62FA8F3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23F9A0-F990-C3EB-9B7C-A58608B58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0CAB5B-28F5-4D38-A9D1-3555C9E469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992CEE-BC28-547B-CADF-F13092085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272D2E-CEDE-60CA-BF31-E0C273963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5E561-2E6F-F60F-E20F-F4FDDAAF7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51872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99912-F463-A700-EAE3-1A1892480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8A2E4-DD8D-A151-C654-E405B3BF3C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30F7A-AD29-1AB6-EC34-C563F95B3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E8382E-5859-BAA5-1EEA-D4A92D656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BCA5-E2DD-BC04-151C-321D37929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1537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49274A-164A-AE32-F97F-5E55A5936F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38112A-56C8-DC73-2E6B-327843FC8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EDB63-273D-56C2-DD6C-FD7E4B297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2DFE5-341B-7A44-C9DC-3F81E4DFB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9771B-8F21-54B1-036E-405A9CF1A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973986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215382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038562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5531668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006069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5028093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8490462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692661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2900678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306543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002936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480738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12917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384049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92387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162689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019696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839797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6643E8-20BE-448D-B683-B1CF67906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78579-84BA-5BFE-CCBF-454779C5CC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7E283D-E791-8061-AC18-750A5F7C92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BF542-D148-40B8-7BE8-2006C21FAC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83719-120F-AFBA-3F05-98B9716E8C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810789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59FE191A-FACD-4852-85D4-77C90131E7A4}" type="datetimeFigureOut">
              <a:rPr lang="en-PK" smtClean="0"/>
              <a:t>24/01/2026</a:t>
            </a:fld>
            <a:endParaRPr lang="en-PK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PK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204995D-8D61-4397-AD3A-2E6F08D21495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97947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strategy-development-factsheet/" TargetMode="External"/><Relationship Id="rId2" Type="http://schemas.openxmlformats.org/officeDocument/2006/relationships/hyperlink" Target="https://www.cipd.org/uk/knowledge/reports/resourcing-survey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fishofgold.net/2013/02/05/books-books-books/" TargetMode="External"/><Relationship Id="rId4" Type="http://schemas.openxmlformats.org/officeDocument/2006/relationships/image" Target="../media/image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esco Plc Archives - Just Style">
            <a:extLst>
              <a:ext uri="{FF2B5EF4-FFF2-40B4-BE49-F238E27FC236}">
                <a16:creationId xmlns:a16="http://schemas.microsoft.com/office/drawing/2014/main" id="{5101FC2D-0D5E-7066-DD05-2789AFBE1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6" b="8298"/>
          <a:stretch>
            <a:fillRect/>
          </a:stretch>
        </p:blipFill>
        <p:spPr bwMode="auto">
          <a:xfrm>
            <a:off x="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6156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F3226-6C90-A755-0DAF-F03B1DA1A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5543" y="845387"/>
            <a:ext cx="3938342" cy="218084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2800" b="1" dirty="0">
                <a:latin typeface="Aptos" panose="020B0004020202020204" pitchFamily="34" charset="0"/>
              </a:rPr>
              <a:t>Recruitment and Development of a Customer Service Team Leader in Tesco PLC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01491E-2A8C-D0B4-8A67-972A4C1F46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43" y="3262015"/>
            <a:ext cx="3531684" cy="24022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Font typeface="Wingdings 2" charset="2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ptos" panose="020B0004020202020204" pitchFamily="34" charset="0"/>
              </a:rPr>
              <a:t>Module: </a:t>
            </a:r>
            <a:r>
              <a:rPr lang="en-US" sz="1600" dirty="0">
                <a:solidFill>
                  <a:schemeClr val="tx2"/>
                </a:solidFill>
                <a:latin typeface="Aptos" panose="020B0004020202020204" pitchFamily="34" charset="0"/>
              </a:rPr>
              <a:t>Developing and Managing Individuals and Teams </a:t>
            </a:r>
          </a:p>
          <a:p>
            <a:pPr marL="285750" indent="-285750" algn="l">
              <a:buFont typeface="Wingdings 2" charset="2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ptos" panose="020B0004020202020204" pitchFamily="34" charset="0"/>
              </a:rPr>
              <a:t>Module Code: </a:t>
            </a:r>
            <a:r>
              <a:rPr lang="en-US" sz="1600" dirty="0">
                <a:solidFill>
                  <a:schemeClr val="tx2"/>
                </a:solidFill>
                <a:latin typeface="Aptos" panose="020B0004020202020204" pitchFamily="34" charset="0"/>
              </a:rPr>
              <a:t>LCLM5002</a:t>
            </a:r>
          </a:p>
          <a:p>
            <a:pPr marL="285750" indent="-285750" algn="l">
              <a:buFont typeface="Wingdings 2" charset="2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ptos" panose="020B0004020202020204" pitchFamily="34" charset="0"/>
              </a:rPr>
              <a:t>Student Name:</a:t>
            </a:r>
            <a:r>
              <a:rPr lang="en-US" sz="1600" dirty="0">
                <a:solidFill>
                  <a:schemeClr val="tx2"/>
                </a:solidFill>
                <a:latin typeface="Aptos" panose="020B0004020202020204" pitchFamily="34" charset="0"/>
              </a:rPr>
              <a:t> Hammad Talib</a:t>
            </a:r>
          </a:p>
          <a:p>
            <a:pPr marL="285750" indent="-285750" algn="l">
              <a:buFont typeface="Wingdings 2" charset="2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ptos" panose="020B0004020202020204" pitchFamily="34" charset="0"/>
              </a:rPr>
              <a:t>Student Number:</a:t>
            </a:r>
            <a:r>
              <a:rPr lang="en-US" sz="1600" dirty="0">
                <a:solidFill>
                  <a:schemeClr val="tx2"/>
                </a:solidFill>
                <a:latin typeface="Aptos" panose="020B0004020202020204" pitchFamily="34" charset="0"/>
              </a:rPr>
              <a:t> 2423857</a:t>
            </a:r>
          </a:p>
          <a:p>
            <a:pPr marL="285750" indent="-285750" algn="l">
              <a:buFont typeface="Wingdings 2" charset="2"/>
              <a:buChar char="•"/>
            </a:pPr>
            <a:r>
              <a:rPr lang="en-US" sz="1600" b="1" dirty="0">
                <a:solidFill>
                  <a:schemeClr val="tx2"/>
                </a:solidFill>
                <a:latin typeface="Aptos" panose="020B0004020202020204" pitchFamily="34" charset="0"/>
              </a:rPr>
              <a:t>Lecturer Name:</a:t>
            </a:r>
            <a:r>
              <a:rPr lang="en-US" sz="1600" dirty="0">
                <a:solidFill>
                  <a:schemeClr val="tx2"/>
                </a:solidFill>
                <a:latin typeface="Aptos" panose="020B0004020202020204" pitchFamily="34" charset="0"/>
              </a:rPr>
              <a:t> Doreen Nyaa </a:t>
            </a:r>
            <a:r>
              <a:rPr lang="en-US" sz="1600" dirty="0" err="1">
                <a:solidFill>
                  <a:schemeClr val="tx2"/>
                </a:solidFill>
                <a:latin typeface="Aptos" panose="020B0004020202020204" pitchFamily="34" charset="0"/>
              </a:rPr>
              <a:t>Amundam</a:t>
            </a:r>
            <a:endParaRPr lang="en-US" sz="1600" dirty="0">
              <a:solidFill>
                <a:schemeClr val="tx2"/>
              </a:solidFill>
              <a:latin typeface="Aptos" panose="020B00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A8B85A-E917-F3B7-C45F-D464A4666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2111" y="0"/>
            <a:ext cx="2379889" cy="1883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1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1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1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1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1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1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1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21E96-69C0-F09A-F249-DF78F6F55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0" y="507688"/>
            <a:ext cx="9236700" cy="1188950"/>
          </a:xfrm>
        </p:spPr>
        <p:txBody>
          <a:bodyPr anchor="b">
            <a:normAutofit/>
          </a:bodyPr>
          <a:lstStyle/>
          <a:p>
            <a:r>
              <a:rPr lang="en-PK" sz="5400" b="1"/>
              <a:t>Table of Contents</a:t>
            </a:r>
            <a:endParaRPr lang="en-PK" sz="540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E2A00-D93E-6EFB-35AE-2EF51C673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362200"/>
            <a:ext cx="10143668" cy="3875314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600" dirty="0"/>
              <a:t>Introduction</a:t>
            </a:r>
          </a:p>
          <a:p>
            <a:r>
              <a:rPr lang="en-GB" sz="1600" dirty="0"/>
              <a:t>Overview of Tesco PLC</a:t>
            </a:r>
          </a:p>
          <a:p>
            <a:r>
              <a:rPr lang="en-GB" sz="1600" dirty="0"/>
              <a:t>Importance of Recruiting the Right Team Member</a:t>
            </a:r>
          </a:p>
          <a:p>
            <a:r>
              <a:rPr lang="en-GB" sz="1600" dirty="0"/>
              <a:t>Steps in the Recruitment Process</a:t>
            </a:r>
          </a:p>
          <a:p>
            <a:r>
              <a:rPr lang="en-GB" sz="1600" dirty="0"/>
              <a:t>Job Analysis for Customer Service Team Leader</a:t>
            </a:r>
          </a:p>
          <a:p>
            <a:r>
              <a:rPr lang="en-GB" sz="1600" dirty="0"/>
              <a:t>Job Description</a:t>
            </a:r>
          </a:p>
          <a:p>
            <a:r>
              <a:rPr lang="en-GB" sz="1600" dirty="0"/>
              <a:t>Person Specification</a:t>
            </a:r>
          </a:p>
          <a:p>
            <a:r>
              <a:rPr lang="en-GB" sz="1600" dirty="0"/>
              <a:t>Identifying Learning and Development Needs</a:t>
            </a:r>
          </a:p>
          <a:p>
            <a:r>
              <a:rPr lang="en-GB" sz="1600" dirty="0"/>
              <a:t>Behaviourist Learning Theory</a:t>
            </a:r>
          </a:p>
          <a:p>
            <a:r>
              <a:rPr lang="en-GB" sz="1600" dirty="0"/>
              <a:t>Cognitivist Learning Theory</a:t>
            </a:r>
          </a:p>
          <a:p>
            <a:r>
              <a:rPr lang="en-GB" sz="1600" dirty="0"/>
              <a:t>Humanist and Experiential Learning</a:t>
            </a:r>
          </a:p>
          <a:p>
            <a:r>
              <a:rPr lang="en-GB" sz="1600" dirty="0"/>
              <a:t>Conclusion</a:t>
            </a:r>
          </a:p>
          <a:p>
            <a:r>
              <a:rPr lang="en-GB" sz="1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17219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4EF9A-6603-1A96-87A8-15681DDB4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256268"/>
            <a:ext cx="5251316" cy="1050018"/>
          </a:xfrm>
        </p:spPr>
        <p:txBody>
          <a:bodyPr>
            <a:normAutofit/>
          </a:bodyPr>
          <a:lstStyle/>
          <a:p>
            <a:pPr algn="ctr"/>
            <a:r>
              <a:rPr lang="en-PK" b="1" dirty="0"/>
              <a:t>Introduction</a:t>
            </a:r>
            <a:endParaRPr lang="en-PK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7C8080C-7826-0C1B-A1B5-6564CF5F5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3" y="1534886"/>
            <a:ext cx="5251316" cy="5094514"/>
          </a:xfrm>
        </p:spPr>
        <p:txBody>
          <a:bodyPr>
            <a:normAutofit/>
          </a:bodyPr>
          <a:lstStyle/>
          <a:p>
            <a:r>
              <a:rPr lang="en-GB" sz="2000" dirty="0"/>
              <a:t>Effective people management is central to organisational success, driving employee engagement, productivity, service quality, and long term business sustainability (</a:t>
            </a:r>
            <a:r>
              <a:rPr lang="en-GB" sz="2000" dirty="0" err="1"/>
              <a:t>Sundaray</a:t>
            </a:r>
            <a:r>
              <a:rPr lang="en-GB" sz="2000" dirty="0"/>
              <a:t>, 2011).</a:t>
            </a:r>
          </a:p>
          <a:p>
            <a:r>
              <a:rPr lang="en-GB" sz="2000" dirty="0"/>
              <a:t>Human resource planning ensures the right employees are recruited at the right time to meet organisational objectives.</a:t>
            </a:r>
          </a:p>
          <a:p>
            <a:r>
              <a:rPr lang="en-GB" sz="2000" dirty="0"/>
              <a:t>A balance between teamwork and individual accountability supports collaboration, responsibility, and consistent performance across the organisation (Rech, 2021).</a:t>
            </a:r>
          </a:p>
          <a:p>
            <a:r>
              <a:rPr lang="en-GB" sz="2000" dirty="0"/>
              <a:t>This presentation examines recruitment and employee learning and development practices within Tesco PLC as a leading UK retailer.</a:t>
            </a:r>
          </a:p>
        </p:txBody>
      </p:sp>
      <p:pic>
        <p:nvPicPr>
          <p:cNvPr id="8" name="Picture 7" descr="Colorful carved figures of humans">
            <a:extLst>
              <a:ext uri="{FF2B5EF4-FFF2-40B4-BE49-F238E27FC236}">
                <a16:creationId xmlns:a16="http://schemas.microsoft.com/office/drawing/2014/main" id="{48BD7BB8-1521-4A78-3981-E2C81B9F98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25" r="1902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70830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4F9F8-289C-3275-CE43-5753B33BC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PK" sz="3600" b="1"/>
              <a:t>Overview of Tesco PLC</a:t>
            </a:r>
            <a:endParaRPr lang="en-PK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F22B7-F920-E107-012F-0E17CD750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05531"/>
            <a:ext cx="5198459" cy="3896313"/>
          </a:xfrm>
        </p:spPr>
        <p:txBody>
          <a:bodyPr anchor="ctr">
            <a:normAutofit/>
          </a:bodyPr>
          <a:lstStyle/>
          <a:p>
            <a:r>
              <a:rPr lang="en-GB" sz="1400" dirty="0"/>
              <a:t>Tesco PLC is one of the largest UK based multinational retailers, operating a strong and well established global presence (Palmer, 2005).</a:t>
            </a:r>
          </a:p>
          <a:p>
            <a:r>
              <a:rPr lang="en-GB" sz="1400" dirty="0"/>
              <a:t>The organisation operates across food retail, logistics operations, digital platforms, and customer service functions nationwide.</a:t>
            </a:r>
          </a:p>
          <a:p>
            <a:r>
              <a:rPr lang="en-GB" sz="1400" dirty="0"/>
              <a:t>Tesco employs over 300,000 people globally, making it one of the UK’s largest private sector employers.</a:t>
            </a:r>
          </a:p>
          <a:p>
            <a:r>
              <a:rPr lang="en-GB" sz="1400" dirty="0"/>
              <a:t>The company places strong emphasis on employee development, internal promotion, and long term career progression opportunities (Hogarth, and McCartney, 2024).</a:t>
            </a:r>
          </a:p>
          <a:p>
            <a:r>
              <a:rPr lang="en-GB" sz="1400" dirty="0"/>
              <a:t>Tesco reported a brand value of 8.06 billion in 2024, reflecting strong market reputation and sustained customer trust (Statista 2024).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2A0D523-DEB4-45A9-B1CB-508CC22A24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493" y="2144655"/>
            <a:ext cx="4223252" cy="2628974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C0EE29B-5943-5226-E5A3-510819BEAE1E}"/>
              </a:ext>
            </a:extLst>
          </p:cNvPr>
          <p:cNvSpPr txBox="1"/>
          <p:nvPr/>
        </p:nvSpPr>
        <p:spPr>
          <a:xfrm>
            <a:off x="7464056" y="5026071"/>
            <a:ext cx="3498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Brand value of Tesco worldwide in billion  USD (Statista 2024)</a:t>
            </a:r>
            <a:endParaRPr lang="en-PK" sz="1200" dirty="0"/>
          </a:p>
        </p:txBody>
      </p:sp>
    </p:spTree>
    <p:extLst>
      <p:ext uri="{BB962C8B-B14F-4D97-AF65-F5344CB8AC3E}">
        <p14:creationId xmlns:p14="http://schemas.microsoft.com/office/powerpoint/2010/main" val="4023512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83E71-C6C1-EA79-C4B0-8952EA3EF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PK" sz="3200" b="1"/>
              <a:t>Importance of Recruiting the Right Team Member</a:t>
            </a:r>
            <a:endParaRPr lang="en-PK" sz="3200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BEE997AB-79FC-51DE-E9F4-25EB07C4B4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18" r="24393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88C98-3EF9-DEBB-BC75-355EB4A5C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746500" cy="4121767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Recruitment quality directly influences service delivery standards, employee productivity, and overall organisational performance outcomes (Ismail, et al. 2025).</a:t>
            </a:r>
          </a:p>
          <a:p>
            <a:r>
              <a:rPr lang="en-GB" sz="2000" dirty="0"/>
              <a:t>Poor hiring decisions often lead to higher staff turnover, increased training costs, and reduced operational efficiency.</a:t>
            </a:r>
          </a:p>
          <a:p>
            <a:r>
              <a:rPr lang="en-GB" sz="2000" dirty="0"/>
              <a:t>Team leaders play a critical role in motivating employees and shaping positive customer service experiences.</a:t>
            </a:r>
          </a:p>
          <a:p>
            <a:r>
              <a:rPr lang="en-GB" sz="2000" dirty="0"/>
              <a:t>Strategic recruitment practices support long term organisational stability, competitiveness, and sustainable business performance(Boxall and Purcell, 2022).</a:t>
            </a:r>
          </a:p>
        </p:txBody>
      </p:sp>
    </p:spTree>
    <p:extLst>
      <p:ext uri="{BB962C8B-B14F-4D97-AF65-F5344CB8AC3E}">
        <p14:creationId xmlns:p14="http://schemas.microsoft.com/office/powerpoint/2010/main" val="2643714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A9105-43A3-CC93-C670-4B36A8931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6050540" cy="701395"/>
          </a:xfrm>
        </p:spPr>
        <p:txBody>
          <a:bodyPr anchor="t">
            <a:normAutofit/>
          </a:bodyPr>
          <a:lstStyle/>
          <a:p>
            <a:r>
              <a:rPr lang="en-PK" sz="3200" b="1" dirty="0"/>
              <a:t>Steps in the Recruitment Process</a:t>
            </a:r>
            <a:endParaRPr lang="en-PK" sz="3200" dirty="0"/>
          </a:p>
        </p:txBody>
      </p:sp>
      <p:pic>
        <p:nvPicPr>
          <p:cNvPr id="4" name="Picture 3" descr="Desk with productivity items">
            <a:extLst>
              <a:ext uri="{FF2B5EF4-FFF2-40B4-BE49-F238E27FC236}">
                <a16:creationId xmlns:a16="http://schemas.microsoft.com/office/drawing/2014/main" id="{7F5B3E12-D59F-5F6A-B3D8-EC74566D41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23" r="18139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B8DAD37-8ACA-43E0-C0AD-129BE53BAD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393262"/>
              </p:ext>
            </p:extLst>
          </p:nvPr>
        </p:nvGraphicFramePr>
        <p:xfrm>
          <a:off x="5868557" y="1935126"/>
          <a:ext cx="5869787" cy="47314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939740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AD04EA-D88C-1ECF-7C6D-BD084607D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3700" b="1">
                <a:solidFill>
                  <a:srgbClr val="FFFFFF"/>
                </a:solidFill>
              </a:rPr>
              <a:t>Job Analysis for Customer Service Team Leader</a:t>
            </a:r>
            <a:endParaRPr lang="en-PK" sz="3700" b="1">
              <a:solidFill>
                <a:srgbClr val="FFFFFF"/>
              </a:solidFill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569F26-B7B6-957E-E7B5-BB03D3D256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2906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3146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4B1F1-36EF-E7D3-1BB2-05DE2393B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 b="1"/>
              <a:t>Job Description</a:t>
            </a:r>
            <a:endParaRPr lang="en-PK" sz="5400" b="1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49AA7-5283-E467-BABF-81CDF9BAF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000" b="1"/>
              <a:t>Team Leadership:</a:t>
            </a:r>
            <a:r>
              <a:rPr lang="en-GB" sz="2000"/>
              <a:t> Leads and motivates customer service teams to achieve performance and service quality targets (Chao, 2020).</a:t>
            </a:r>
          </a:p>
          <a:p>
            <a:r>
              <a:rPr lang="en-GB" sz="2000" b="1"/>
              <a:t>Customer Support:</a:t>
            </a:r>
            <a:r>
              <a:rPr lang="en-GB" sz="2000"/>
              <a:t> Handles escalated customer complaints to ensure satisfaction and uphold brand reputation.</a:t>
            </a:r>
          </a:p>
          <a:p>
            <a:r>
              <a:rPr lang="en-GB" sz="2000" b="1"/>
              <a:t>Performance Monitoring:</a:t>
            </a:r>
            <a:r>
              <a:rPr lang="en-GB" sz="2000"/>
              <a:t> Monitors individual and team performance, identifying areas for improvement (Bratton, &amp; Paulet, 2022).</a:t>
            </a:r>
          </a:p>
          <a:p>
            <a:r>
              <a:rPr lang="en-GB" sz="2000" b="1"/>
              <a:t>Training Support:</a:t>
            </a:r>
            <a:r>
              <a:rPr lang="en-GB" sz="2000"/>
              <a:t> Supports induction and ongoing training of new staff members for consistent performance.</a:t>
            </a:r>
          </a:p>
          <a:p>
            <a:r>
              <a:rPr lang="en-GB" sz="2000" b="1"/>
              <a:t>Operational Oversight:</a:t>
            </a:r>
            <a:r>
              <a:rPr lang="en-GB" sz="2000"/>
              <a:t> Coordinates daily operations to ensure compliance with Tesco’s policies and standards.</a:t>
            </a:r>
          </a:p>
        </p:txBody>
      </p:sp>
    </p:spTree>
    <p:extLst>
      <p:ext uri="{BB962C8B-B14F-4D97-AF65-F5344CB8AC3E}">
        <p14:creationId xmlns:p14="http://schemas.microsoft.com/office/powerpoint/2010/main" val="4257397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carved figures of humans">
            <a:extLst>
              <a:ext uri="{FF2B5EF4-FFF2-40B4-BE49-F238E27FC236}">
                <a16:creationId xmlns:a16="http://schemas.microsoft.com/office/drawing/2014/main" id="{419A337A-495E-593B-7487-EA0C036DC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74F2646-08C7-4051-81DA-751C43A03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099" y="585274"/>
            <a:ext cx="7036051" cy="5492212"/>
          </a:xfrm>
          <a:custGeom>
            <a:avLst/>
            <a:gdLst>
              <a:gd name="connsiteX0" fmla="*/ 0 w 7036051"/>
              <a:gd name="connsiteY0" fmla="*/ 0 h 5492212"/>
              <a:gd name="connsiteX1" fmla="*/ 7036051 w 7036051"/>
              <a:gd name="connsiteY1" fmla="*/ 0 h 5492212"/>
              <a:gd name="connsiteX2" fmla="*/ 7036051 w 7036051"/>
              <a:gd name="connsiteY2" fmla="*/ 5163846 h 5492212"/>
              <a:gd name="connsiteX3" fmla="*/ 7012593 w 7036051"/>
              <a:gd name="connsiteY3" fmla="*/ 5176898 h 5492212"/>
              <a:gd name="connsiteX4" fmla="*/ 6958601 w 7036051"/>
              <a:gd name="connsiteY4" fmla="*/ 5204359 h 5492212"/>
              <a:gd name="connsiteX5" fmla="*/ 6951226 w 7036051"/>
              <a:gd name="connsiteY5" fmla="*/ 5203241 h 5492212"/>
              <a:gd name="connsiteX6" fmla="*/ 6920864 w 7036051"/>
              <a:gd name="connsiteY6" fmla="*/ 5220003 h 5492212"/>
              <a:gd name="connsiteX7" fmla="*/ 6834841 w 7036051"/>
              <a:gd name="connsiteY7" fmla="*/ 5266115 h 5492212"/>
              <a:gd name="connsiteX8" fmla="*/ 6777937 w 7036051"/>
              <a:gd name="connsiteY8" fmla="*/ 5332502 h 5492212"/>
              <a:gd name="connsiteX9" fmla="*/ 6752874 w 7036051"/>
              <a:gd name="connsiteY9" fmla="*/ 5340428 h 5492212"/>
              <a:gd name="connsiteX10" fmla="*/ 6711115 w 7036051"/>
              <a:gd name="connsiteY10" fmla="*/ 5353924 h 5492212"/>
              <a:gd name="connsiteX11" fmla="*/ 6702149 w 7036051"/>
              <a:gd name="connsiteY11" fmla="*/ 5351500 h 5492212"/>
              <a:gd name="connsiteX12" fmla="*/ 6698458 w 7036051"/>
              <a:gd name="connsiteY12" fmla="*/ 5352743 h 5492212"/>
              <a:gd name="connsiteX13" fmla="*/ 6698049 w 7036051"/>
              <a:gd name="connsiteY13" fmla="*/ 5352570 h 5492212"/>
              <a:gd name="connsiteX14" fmla="*/ 6697297 w 7036051"/>
              <a:gd name="connsiteY14" fmla="*/ 5353134 h 5492212"/>
              <a:gd name="connsiteX15" fmla="*/ 6689118 w 7036051"/>
              <a:gd name="connsiteY15" fmla="*/ 5355890 h 5492212"/>
              <a:gd name="connsiteX16" fmla="*/ 6670605 w 7036051"/>
              <a:gd name="connsiteY16" fmla="*/ 5355427 h 5492212"/>
              <a:gd name="connsiteX17" fmla="*/ 6659606 w 7036051"/>
              <a:gd name="connsiteY17" fmla="*/ 5357084 h 5492212"/>
              <a:gd name="connsiteX18" fmla="*/ 6649636 w 7036051"/>
              <a:gd name="connsiteY18" fmla="*/ 5367869 h 5492212"/>
              <a:gd name="connsiteX19" fmla="*/ 6642159 w 7036051"/>
              <a:gd name="connsiteY19" fmla="*/ 5369506 h 5492212"/>
              <a:gd name="connsiteX20" fmla="*/ 6640764 w 7036051"/>
              <a:gd name="connsiteY20" fmla="*/ 5370991 h 5492212"/>
              <a:gd name="connsiteX21" fmla="*/ 6636665 w 7036051"/>
              <a:gd name="connsiteY21" fmla="*/ 5374002 h 5492212"/>
              <a:gd name="connsiteX22" fmla="*/ 6641287 w 7036051"/>
              <a:gd name="connsiteY22" fmla="*/ 5376181 h 5492212"/>
              <a:gd name="connsiteX23" fmla="*/ 6591018 w 7036051"/>
              <a:gd name="connsiteY23" fmla="*/ 5390981 h 5492212"/>
              <a:gd name="connsiteX24" fmla="*/ 6548326 w 7036051"/>
              <a:gd name="connsiteY24" fmla="*/ 5403583 h 5492212"/>
              <a:gd name="connsiteX25" fmla="*/ 6472868 w 7036051"/>
              <a:gd name="connsiteY25" fmla="*/ 5394733 h 5492212"/>
              <a:gd name="connsiteX26" fmla="*/ 6401194 w 7036051"/>
              <a:gd name="connsiteY26" fmla="*/ 5422870 h 5492212"/>
              <a:gd name="connsiteX27" fmla="*/ 6381961 w 7036051"/>
              <a:gd name="connsiteY27" fmla="*/ 5422940 h 5492212"/>
              <a:gd name="connsiteX28" fmla="*/ 6363834 w 7036051"/>
              <a:gd name="connsiteY28" fmla="*/ 5417751 h 5492212"/>
              <a:gd name="connsiteX29" fmla="*/ 6363997 w 7036051"/>
              <a:gd name="connsiteY29" fmla="*/ 5415912 h 5492212"/>
              <a:gd name="connsiteX30" fmla="*/ 6361124 w 7036051"/>
              <a:gd name="connsiteY30" fmla="*/ 5415066 h 5492212"/>
              <a:gd name="connsiteX31" fmla="*/ 6358507 w 7036051"/>
              <a:gd name="connsiteY31" fmla="*/ 5416224 h 5492212"/>
              <a:gd name="connsiteX32" fmla="*/ 6355073 w 7036051"/>
              <a:gd name="connsiteY32" fmla="*/ 5415242 h 5492212"/>
              <a:gd name="connsiteX33" fmla="*/ 6345676 w 7036051"/>
              <a:gd name="connsiteY33" fmla="*/ 5413049 h 5492212"/>
              <a:gd name="connsiteX34" fmla="*/ 6342596 w 7036051"/>
              <a:gd name="connsiteY34" fmla="*/ 5409297 h 5492212"/>
              <a:gd name="connsiteX35" fmla="*/ 6305742 w 7036051"/>
              <a:gd name="connsiteY35" fmla="*/ 5401622 h 5492212"/>
              <a:gd name="connsiteX36" fmla="*/ 6294445 w 7036051"/>
              <a:gd name="connsiteY36" fmla="*/ 5404149 h 5492212"/>
              <a:gd name="connsiteX37" fmla="*/ 6281414 w 7036051"/>
              <a:gd name="connsiteY37" fmla="*/ 5398024 h 5492212"/>
              <a:gd name="connsiteX38" fmla="*/ 6243972 w 7036051"/>
              <a:gd name="connsiteY38" fmla="*/ 5395807 h 5492212"/>
              <a:gd name="connsiteX39" fmla="*/ 6202379 w 7036051"/>
              <a:gd name="connsiteY39" fmla="*/ 5388661 h 5492212"/>
              <a:gd name="connsiteX40" fmla="*/ 6173010 w 7036051"/>
              <a:gd name="connsiteY40" fmla="*/ 5380606 h 5492212"/>
              <a:gd name="connsiteX41" fmla="*/ 6093421 w 7036051"/>
              <a:gd name="connsiteY41" fmla="*/ 5375473 h 5492212"/>
              <a:gd name="connsiteX42" fmla="*/ 5959474 w 7036051"/>
              <a:gd name="connsiteY42" fmla="*/ 5373386 h 5492212"/>
              <a:gd name="connsiteX43" fmla="*/ 5931492 w 7036051"/>
              <a:gd name="connsiteY43" fmla="*/ 5371513 h 5492212"/>
              <a:gd name="connsiteX44" fmla="*/ 5909558 w 7036051"/>
              <a:gd name="connsiteY44" fmla="*/ 5364228 h 5492212"/>
              <a:gd name="connsiteX45" fmla="*/ 5906319 w 7036051"/>
              <a:gd name="connsiteY45" fmla="*/ 5357590 h 5492212"/>
              <a:gd name="connsiteX46" fmla="*/ 5891268 w 7036051"/>
              <a:gd name="connsiteY46" fmla="*/ 5355650 h 5492212"/>
              <a:gd name="connsiteX47" fmla="*/ 5887711 w 7036051"/>
              <a:gd name="connsiteY47" fmla="*/ 5353947 h 5492212"/>
              <a:gd name="connsiteX48" fmla="*/ 5866852 w 7036051"/>
              <a:gd name="connsiteY48" fmla="*/ 5345374 h 5492212"/>
              <a:gd name="connsiteX49" fmla="*/ 5811310 w 7036051"/>
              <a:gd name="connsiteY49" fmla="*/ 5356530 h 5492212"/>
              <a:gd name="connsiteX50" fmla="*/ 5770689 w 7036051"/>
              <a:gd name="connsiteY50" fmla="*/ 5359014 h 5492212"/>
              <a:gd name="connsiteX51" fmla="*/ 5767719 w 7036051"/>
              <a:gd name="connsiteY51" fmla="*/ 5357260 h 5492212"/>
              <a:gd name="connsiteX52" fmla="*/ 5765688 w 7036051"/>
              <a:gd name="connsiteY52" fmla="*/ 5352793 h 5492212"/>
              <a:gd name="connsiteX53" fmla="*/ 5758598 w 7036051"/>
              <a:gd name="connsiteY53" fmla="*/ 5351053 h 5492212"/>
              <a:gd name="connsiteX54" fmla="*/ 5752036 w 7036051"/>
              <a:gd name="connsiteY54" fmla="*/ 5346019 h 5492212"/>
              <a:gd name="connsiteX55" fmla="*/ 5503590 w 7036051"/>
              <a:gd name="connsiteY55" fmla="*/ 5325537 h 5492212"/>
              <a:gd name="connsiteX56" fmla="*/ 5389848 w 7036051"/>
              <a:gd name="connsiteY56" fmla="*/ 5351472 h 5492212"/>
              <a:gd name="connsiteX57" fmla="*/ 5344450 w 7036051"/>
              <a:gd name="connsiteY57" fmla="*/ 5354840 h 5492212"/>
              <a:gd name="connsiteX58" fmla="*/ 5338428 w 7036051"/>
              <a:gd name="connsiteY58" fmla="*/ 5350516 h 5492212"/>
              <a:gd name="connsiteX59" fmla="*/ 5273489 w 7036051"/>
              <a:gd name="connsiteY59" fmla="*/ 5373945 h 5492212"/>
              <a:gd name="connsiteX60" fmla="*/ 5182701 w 7036051"/>
              <a:gd name="connsiteY60" fmla="*/ 5370075 h 5492212"/>
              <a:gd name="connsiteX61" fmla="*/ 5114856 w 7036051"/>
              <a:gd name="connsiteY61" fmla="*/ 5361037 h 5492212"/>
              <a:gd name="connsiteX62" fmla="*/ 5076532 w 7036051"/>
              <a:gd name="connsiteY62" fmla="*/ 5358612 h 5492212"/>
              <a:gd name="connsiteX63" fmla="*/ 5048954 w 7036051"/>
              <a:gd name="connsiteY63" fmla="*/ 5353915 h 5492212"/>
              <a:gd name="connsiteX64" fmla="*/ 4977087 w 7036051"/>
              <a:gd name="connsiteY64" fmla="*/ 5357736 h 5492212"/>
              <a:gd name="connsiteX65" fmla="*/ 4857261 w 7036051"/>
              <a:gd name="connsiteY65" fmla="*/ 5370659 h 5492212"/>
              <a:gd name="connsiteX66" fmla="*/ 4769845 w 7036051"/>
              <a:gd name="connsiteY66" fmla="*/ 5353264 h 5492212"/>
              <a:gd name="connsiteX67" fmla="*/ 4722220 w 7036051"/>
              <a:gd name="connsiteY67" fmla="*/ 5370534 h 5492212"/>
              <a:gd name="connsiteX68" fmla="*/ 4667552 w 7036051"/>
              <a:gd name="connsiteY68" fmla="*/ 5366753 h 5492212"/>
              <a:gd name="connsiteX69" fmla="*/ 4454472 w 7036051"/>
              <a:gd name="connsiteY69" fmla="*/ 5391442 h 5492212"/>
              <a:gd name="connsiteX70" fmla="*/ 4317219 w 7036051"/>
              <a:gd name="connsiteY70" fmla="*/ 5411554 h 5492212"/>
              <a:gd name="connsiteX71" fmla="*/ 4298346 w 7036051"/>
              <a:gd name="connsiteY71" fmla="*/ 5416146 h 5492212"/>
              <a:gd name="connsiteX72" fmla="*/ 4298228 w 7036051"/>
              <a:gd name="connsiteY72" fmla="*/ 5417983 h 5492212"/>
              <a:gd name="connsiteX73" fmla="*/ 4295233 w 7036051"/>
              <a:gd name="connsiteY73" fmla="*/ 5418735 h 5492212"/>
              <a:gd name="connsiteX74" fmla="*/ 4292799 w 7036051"/>
              <a:gd name="connsiteY74" fmla="*/ 5417494 h 5492212"/>
              <a:gd name="connsiteX75" fmla="*/ 4289225 w 7036051"/>
              <a:gd name="connsiteY75" fmla="*/ 5418364 h 5492212"/>
              <a:gd name="connsiteX76" fmla="*/ 4279515 w 7036051"/>
              <a:gd name="connsiteY76" fmla="*/ 5420247 h 5492212"/>
              <a:gd name="connsiteX77" fmla="*/ 4275872 w 7036051"/>
              <a:gd name="connsiteY77" fmla="*/ 5423890 h 5492212"/>
              <a:gd name="connsiteX78" fmla="*/ 4227055 w 7036051"/>
              <a:gd name="connsiteY78" fmla="*/ 5427466 h 5492212"/>
              <a:gd name="connsiteX79" fmla="*/ 4213123 w 7036051"/>
              <a:gd name="connsiteY79" fmla="*/ 5433155 h 5492212"/>
              <a:gd name="connsiteX80" fmla="*/ 4175436 w 7036051"/>
              <a:gd name="connsiteY80" fmla="*/ 5434156 h 5492212"/>
              <a:gd name="connsiteX81" fmla="*/ 4132856 w 7036051"/>
              <a:gd name="connsiteY81" fmla="*/ 5439937 h 5492212"/>
              <a:gd name="connsiteX82" fmla="*/ 4102333 w 7036051"/>
              <a:gd name="connsiteY82" fmla="*/ 5447021 h 5492212"/>
              <a:gd name="connsiteX83" fmla="*/ 4022159 w 7036051"/>
              <a:gd name="connsiteY83" fmla="*/ 5449566 h 5492212"/>
              <a:gd name="connsiteX84" fmla="*/ 3888224 w 7036051"/>
              <a:gd name="connsiteY84" fmla="*/ 5447312 h 5492212"/>
              <a:gd name="connsiteX85" fmla="*/ 3860026 w 7036051"/>
              <a:gd name="connsiteY85" fmla="*/ 5448274 h 5492212"/>
              <a:gd name="connsiteX86" fmla="*/ 3832796 w 7036051"/>
              <a:gd name="connsiteY86" fmla="*/ 5461349 h 5492212"/>
              <a:gd name="connsiteX87" fmla="*/ 3817485 w 7036051"/>
              <a:gd name="connsiteY87" fmla="*/ 5462797 h 5492212"/>
              <a:gd name="connsiteX88" fmla="*/ 3813676 w 7036051"/>
              <a:gd name="connsiteY88" fmla="*/ 5464379 h 5492212"/>
              <a:gd name="connsiteX89" fmla="*/ 3791563 w 7036051"/>
              <a:gd name="connsiteY89" fmla="*/ 5472259 h 5492212"/>
              <a:gd name="connsiteX90" fmla="*/ 3737858 w 7036051"/>
              <a:gd name="connsiteY90" fmla="*/ 5459331 h 5492212"/>
              <a:gd name="connsiteX91" fmla="*/ 3697716 w 7036051"/>
              <a:gd name="connsiteY91" fmla="*/ 5455539 h 5492212"/>
              <a:gd name="connsiteX92" fmla="*/ 3694487 w 7036051"/>
              <a:gd name="connsiteY92" fmla="*/ 5457193 h 5492212"/>
              <a:gd name="connsiteX93" fmla="*/ 3691779 w 7036051"/>
              <a:gd name="connsiteY93" fmla="*/ 5461582 h 5492212"/>
              <a:gd name="connsiteX94" fmla="*/ 3684442 w 7036051"/>
              <a:gd name="connsiteY94" fmla="*/ 5463086 h 5492212"/>
              <a:gd name="connsiteX95" fmla="*/ 3677129 w 7036051"/>
              <a:gd name="connsiteY95" fmla="*/ 5467898 h 5492212"/>
              <a:gd name="connsiteX96" fmla="*/ 3438897 w 7036051"/>
              <a:gd name="connsiteY96" fmla="*/ 5462195 h 5492212"/>
              <a:gd name="connsiteX97" fmla="*/ 3389756 w 7036051"/>
              <a:gd name="connsiteY97" fmla="*/ 5444428 h 5492212"/>
              <a:gd name="connsiteX98" fmla="*/ 3316666 w 7036051"/>
              <a:gd name="connsiteY98" fmla="*/ 5450736 h 5492212"/>
              <a:gd name="connsiteX99" fmla="*/ 3271894 w 7036051"/>
              <a:gd name="connsiteY99" fmla="*/ 5445907 h 5492212"/>
              <a:gd name="connsiteX100" fmla="*/ 3265228 w 7036051"/>
              <a:gd name="connsiteY100" fmla="*/ 5450024 h 5492212"/>
              <a:gd name="connsiteX101" fmla="*/ 3204017 w 7036051"/>
              <a:gd name="connsiteY101" fmla="*/ 5424552 h 5492212"/>
              <a:gd name="connsiteX102" fmla="*/ 3112867 w 7036051"/>
              <a:gd name="connsiteY102" fmla="*/ 5425473 h 5492212"/>
              <a:gd name="connsiteX103" fmla="*/ 3043809 w 7036051"/>
              <a:gd name="connsiteY103" fmla="*/ 5432293 h 5492212"/>
              <a:gd name="connsiteX104" fmla="*/ 3005211 w 7036051"/>
              <a:gd name="connsiteY104" fmla="*/ 5433472 h 5492212"/>
              <a:gd name="connsiteX105" fmla="*/ 2976986 w 7036051"/>
              <a:gd name="connsiteY105" fmla="*/ 5437264 h 5492212"/>
              <a:gd name="connsiteX106" fmla="*/ 2905879 w 7036051"/>
              <a:gd name="connsiteY106" fmla="*/ 5431128 h 5492212"/>
              <a:gd name="connsiteX107" fmla="*/ 2788318 w 7036051"/>
              <a:gd name="connsiteY107" fmla="*/ 5414358 h 5492212"/>
              <a:gd name="connsiteX108" fmla="*/ 2653590 w 7036051"/>
              <a:gd name="connsiteY108" fmla="*/ 5410111 h 5492212"/>
              <a:gd name="connsiteX109" fmla="*/ 2598481 w 7036051"/>
              <a:gd name="connsiteY109" fmla="*/ 5412114 h 5492212"/>
              <a:gd name="connsiteX110" fmla="*/ 2333897 w 7036051"/>
              <a:gd name="connsiteY110" fmla="*/ 5408505 h 5492212"/>
              <a:gd name="connsiteX111" fmla="*/ 2271841 w 7036051"/>
              <a:gd name="connsiteY111" fmla="*/ 5396433 h 5492212"/>
              <a:gd name="connsiteX112" fmla="*/ 2143705 w 7036051"/>
              <a:gd name="connsiteY112" fmla="*/ 5345095 h 5492212"/>
              <a:gd name="connsiteX113" fmla="*/ 1986408 w 7036051"/>
              <a:gd name="connsiteY113" fmla="*/ 5335524 h 5492212"/>
              <a:gd name="connsiteX114" fmla="*/ 1975333 w 7036051"/>
              <a:gd name="connsiteY114" fmla="*/ 5325099 h 5492212"/>
              <a:gd name="connsiteX115" fmla="*/ 1972441 w 7036051"/>
              <a:gd name="connsiteY115" fmla="*/ 5323775 h 5492212"/>
              <a:gd name="connsiteX116" fmla="*/ 1971497 w 7036051"/>
              <a:gd name="connsiteY116" fmla="*/ 5324412 h 5492212"/>
              <a:gd name="connsiteX117" fmla="*/ 1956886 w 7036051"/>
              <a:gd name="connsiteY117" fmla="*/ 5327069 h 5492212"/>
              <a:gd name="connsiteX118" fmla="*/ 1924833 w 7036051"/>
              <a:gd name="connsiteY118" fmla="*/ 5344911 h 5492212"/>
              <a:gd name="connsiteX119" fmla="*/ 1885856 w 7036051"/>
              <a:gd name="connsiteY119" fmla="*/ 5367299 h 5492212"/>
              <a:gd name="connsiteX120" fmla="*/ 1855937 w 7036051"/>
              <a:gd name="connsiteY120" fmla="*/ 5372820 h 5492212"/>
              <a:gd name="connsiteX121" fmla="*/ 1784500 w 7036051"/>
              <a:gd name="connsiteY121" fmla="*/ 5395926 h 5492212"/>
              <a:gd name="connsiteX122" fmla="*/ 1737998 w 7036051"/>
              <a:gd name="connsiteY122" fmla="*/ 5407426 h 5492212"/>
              <a:gd name="connsiteX123" fmla="*/ 1736716 w 7036051"/>
              <a:gd name="connsiteY123" fmla="*/ 5407939 h 5492212"/>
              <a:gd name="connsiteX124" fmla="*/ 1726742 w 7036051"/>
              <a:gd name="connsiteY124" fmla="*/ 5405934 h 5492212"/>
              <a:gd name="connsiteX125" fmla="*/ 1726849 w 7036051"/>
              <a:gd name="connsiteY125" fmla="*/ 5401221 h 5492212"/>
              <a:gd name="connsiteX126" fmla="*/ 1718134 w 7036051"/>
              <a:gd name="connsiteY126" fmla="*/ 5398128 h 5492212"/>
              <a:gd name="connsiteX127" fmla="*/ 1701063 w 7036051"/>
              <a:gd name="connsiteY127" fmla="*/ 5400545 h 5492212"/>
              <a:gd name="connsiteX128" fmla="*/ 1694634 w 7036051"/>
              <a:gd name="connsiteY128" fmla="*/ 5398728 h 5492212"/>
              <a:gd name="connsiteX129" fmla="*/ 1692270 w 7036051"/>
              <a:gd name="connsiteY129" fmla="*/ 5399053 h 5492212"/>
              <a:gd name="connsiteX130" fmla="*/ 1686657 w 7036051"/>
              <a:gd name="connsiteY130" fmla="*/ 5399247 h 5492212"/>
              <a:gd name="connsiteX131" fmla="*/ 1687479 w 7036051"/>
              <a:gd name="connsiteY131" fmla="*/ 5402165 h 5492212"/>
              <a:gd name="connsiteX132" fmla="*/ 1680969 w 7036051"/>
              <a:gd name="connsiteY132" fmla="*/ 5407963 h 5492212"/>
              <a:gd name="connsiteX133" fmla="*/ 1648682 w 7036051"/>
              <a:gd name="connsiteY133" fmla="*/ 5407558 h 5492212"/>
              <a:gd name="connsiteX134" fmla="*/ 1646819 w 7036051"/>
              <a:gd name="connsiteY134" fmla="*/ 5404306 h 5492212"/>
              <a:gd name="connsiteX135" fmla="*/ 1642743 w 7036051"/>
              <a:gd name="connsiteY135" fmla="*/ 5403927 h 5492212"/>
              <a:gd name="connsiteX136" fmla="*/ 1639788 w 7036051"/>
              <a:gd name="connsiteY136" fmla="*/ 5407135 h 5492212"/>
              <a:gd name="connsiteX137" fmla="*/ 1585803 w 7036051"/>
              <a:gd name="connsiteY137" fmla="*/ 5416574 h 5492212"/>
              <a:gd name="connsiteX138" fmla="*/ 1513331 w 7036051"/>
              <a:gd name="connsiteY138" fmla="*/ 5423805 h 5492212"/>
              <a:gd name="connsiteX139" fmla="*/ 1460734 w 7036051"/>
              <a:gd name="connsiteY139" fmla="*/ 5411778 h 5492212"/>
              <a:gd name="connsiteX140" fmla="*/ 1456045 w 7036051"/>
              <a:gd name="connsiteY140" fmla="*/ 5414928 h 5492212"/>
              <a:gd name="connsiteX141" fmla="*/ 1419653 w 7036051"/>
              <a:gd name="connsiteY141" fmla="*/ 5415060 h 5492212"/>
              <a:gd name="connsiteX142" fmla="*/ 1292605 w 7036051"/>
              <a:gd name="connsiteY142" fmla="*/ 5394671 h 5492212"/>
              <a:gd name="connsiteX143" fmla="*/ 1221477 w 7036051"/>
              <a:gd name="connsiteY143" fmla="*/ 5395509 h 5492212"/>
              <a:gd name="connsiteX144" fmla="*/ 1196159 w 7036051"/>
              <a:gd name="connsiteY144" fmla="*/ 5399169 h 5492212"/>
              <a:gd name="connsiteX145" fmla="*/ 1153748 w 7036051"/>
              <a:gd name="connsiteY145" fmla="*/ 5405093 h 5492212"/>
              <a:gd name="connsiteX146" fmla="*/ 1121874 w 7036051"/>
              <a:gd name="connsiteY146" fmla="*/ 5417803 h 5492212"/>
              <a:gd name="connsiteX147" fmla="*/ 1086481 w 7036051"/>
              <a:gd name="connsiteY147" fmla="*/ 5419474 h 5492212"/>
              <a:gd name="connsiteX148" fmla="*/ 1078485 w 7036051"/>
              <a:gd name="connsiteY148" fmla="*/ 5409150 h 5492212"/>
              <a:gd name="connsiteX149" fmla="*/ 1040550 w 7036051"/>
              <a:gd name="connsiteY149" fmla="*/ 5414415 h 5492212"/>
              <a:gd name="connsiteX150" fmla="*/ 982981 w 7036051"/>
              <a:gd name="connsiteY150" fmla="*/ 5423575 h 5492212"/>
              <a:gd name="connsiteX151" fmla="*/ 949836 w 7036051"/>
              <a:gd name="connsiteY151" fmla="*/ 5426093 h 5492212"/>
              <a:gd name="connsiteX152" fmla="*/ 859237 w 7036051"/>
              <a:gd name="connsiteY152" fmla="*/ 5435973 h 5492212"/>
              <a:gd name="connsiteX153" fmla="*/ 768445 w 7036051"/>
              <a:gd name="connsiteY153" fmla="*/ 5448159 h 5492212"/>
              <a:gd name="connsiteX154" fmla="*/ 714393 w 7036051"/>
              <a:gd name="connsiteY154" fmla="*/ 5468302 h 5492212"/>
              <a:gd name="connsiteX155" fmla="*/ 639791 w 7036051"/>
              <a:gd name="connsiteY155" fmla="*/ 5476924 h 5492212"/>
              <a:gd name="connsiteX156" fmla="*/ 627266 w 7036051"/>
              <a:gd name="connsiteY156" fmla="*/ 5480260 h 5492212"/>
              <a:gd name="connsiteX157" fmla="*/ 609977 w 7036051"/>
              <a:gd name="connsiteY157" fmla="*/ 5478891 h 5492212"/>
              <a:gd name="connsiteX158" fmla="*/ 540688 w 7036051"/>
              <a:gd name="connsiteY158" fmla="*/ 5472807 h 5492212"/>
              <a:gd name="connsiteX159" fmla="*/ 486194 w 7036051"/>
              <a:gd name="connsiteY159" fmla="*/ 5462661 h 5492212"/>
              <a:gd name="connsiteX160" fmla="*/ 418164 w 7036051"/>
              <a:gd name="connsiteY160" fmla="*/ 5472485 h 5492212"/>
              <a:gd name="connsiteX161" fmla="*/ 376724 w 7036051"/>
              <a:gd name="connsiteY161" fmla="*/ 5470967 h 5492212"/>
              <a:gd name="connsiteX162" fmla="*/ 308908 w 7036051"/>
              <a:gd name="connsiteY162" fmla="*/ 5457025 h 5492212"/>
              <a:gd name="connsiteX163" fmla="*/ 219416 w 7036051"/>
              <a:gd name="connsiteY163" fmla="*/ 5463995 h 5492212"/>
              <a:gd name="connsiteX164" fmla="*/ 200977 w 7036051"/>
              <a:gd name="connsiteY164" fmla="*/ 5480608 h 5492212"/>
              <a:gd name="connsiteX165" fmla="*/ 176226 w 7036051"/>
              <a:gd name="connsiteY165" fmla="*/ 5491022 h 5492212"/>
              <a:gd name="connsiteX166" fmla="*/ 165702 w 7036051"/>
              <a:gd name="connsiteY166" fmla="*/ 5468604 h 5492212"/>
              <a:gd name="connsiteX167" fmla="*/ 88282 w 7036051"/>
              <a:gd name="connsiteY167" fmla="*/ 5453658 h 5492212"/>
              <a:gd name="connsiteX168" fmla="*/ 49602 w 7036051"/>
              <a:gd name="connsiteY168" fmla="*/ 5448762 h 5492212"/>
              <a:gd name="connsiteX169" fmla="*/ 22844 w 7036051"/>
              <a:gd name="connsiteY169" fmla="*/ 5450459 h 5492212"/>
              <a:gd name="connsiteX170" fmla="*/ 0 w 7036051"/>
              <a:gd name="connsiteY170" fmla="*/ 5447653 h 5492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</a:cxnLst>
            <a:rect l="l" t="t" r="r" b="b"/>
            <a:pathLst>
              <a:path w="7036051" h="5492212">
                <a:moveTo>
                  <a:pt x="0" y="0"/>
                </a:moveTo>
                <a:lnTo>
                  <a:pt x="7036051" y="0"/>
                </a:lnTo>
                <a:lnTo>
                  <a:pt x="7036051" y="5163846"/>
                </a:lnTo>
                <a:lnTo>
                  <a:pt x="7012593" y="5176898"/>
                </a:lnTo>
                <a:cubicBezTo>
                  <a:pt x="7010768" y="5193373"/>
                  <a:pt x="6968133" y="5178026"/>
                  <a:pt x="6958601" y="5204359"/>
                </a:cubicBezTo>
                <a:cubicBezTo>
                  <a:pt x="6956255" y="5203750"/>
                  <a:pt x="6953771" y="5203373"/>
                  <a:pt x="6951226" y="5203241"/>
                </a:cubicBezTo>
                <a:cubicBezTo>
                  <a:pt x="6936441" y="5202478"/>
                  <a:pt x="6922846" y="5209982"/>
                  <a:pt x="6920864" y="5220003"/>
                </a:cubicBezTo>
                <a:cubicBezTo>
                  <a:pt x="6902003" y="5258795"/>
                  <a:pt x="6863469" y="5243876"/>
                  <a:pt x="6834841" y="5266115"/>
                </a:cubicBezTo>
                <a:cubicBezTo>
                  <a:pt x="6800315" y="5289373"/>
                  <a:pt x="6805780" y="5289922"/>
                  <a:pt x="6777937" y="5332502"/>
                </a:cubicBezTo>
                <a:cubicBezTo>
                  <a:pt x="6765321" y="5328518"/>
                  <a:pt x="6759096" y="5331534"/>
                  <a:pt x="6752874" y="5340428"/>
                </a:cubicBezTo>
                <a:cubicBezTo>
                  <a:pt x="6735526" y="5351218"/>
                  <a:pt x="6717730" y="5333264"/>
                  <a:pt x="6711115" y="5353924"/>
                </a:cubicBezTo>
                <a:cubicBezTo>
                  <a:pt x="6709352" y="5351156"/>
                  <a:pt x="6706090" y="5350761"/>
                  <a:pt x="6702149" y="5351500"/>
                </a:cubicBezTo>
                <a:lnTo>
                  <a:pt x="6698458" y="5352743"/>
                </a:lnTo>
                <a:lnTo>
                  <a:pt x="6698049" y="5352570"/>
                </a:lnTo>
                <a:lnTo>
                  <a:pt x="6697297" y="5353134"/>
                </a:lnTo>
                <a:lnTo>
                  <a:pt x="6689118" y="5355890"/>
                </a:lnTo>
                <a:cubicBezTo>
                  <a:pt x="6680171" y="5359440"/>
                  <a:pt x="6671805" y="5362584"/>
                  <a:pt x="6670605" y="5355427"/>
                </a:cubicBezTo>
                <a:cubicBezTo>
                  <a:pt x="6665330" y="5354991"/>
                  <a:pt x="6661976" y="5355734"/>
                  <a:pt x="6659606" y="5357084"/>
                </a:cubicBezTo>
                <a:cubicBezTo>
                  <a:pt x="6654864" y="5359782"/>
                  <a:pt x="6654050" y="5364908"/>
                  <a:pt x="6649636" y="5367869"/>
                </a:cubicBezTo>
                <a:lnTo>
                  <a:pt x="6642159" y="5369506"/>
                </a:lnTo>
                <a:lnTo>
                  <a:pt x="6640764" y="5370991"/>
                </a:lnTo>
                <a:lnTo>
                  <a:pt x="6636665" y="5374002"/>
                </a:lnTo>
                <a:lnTo>
                  <a:pt x="6641287" y="5376181"/>
                </a:lnTo>
                <a:cubicBezTo>
                  <a:pt x="6646080" y="5377976"/>
                  <a:pt x="6597903" y="5386514"/>
                  <a:pt x="6591018" y="5390981"/>
                </a:cubicBezTo>
                <a:lnTo>
                  <a:pt x="6548326" y="5403583"/>
                </a:lnTo>
                <a:lnTo>
                  <a:pt x="6472868" y="5394733"/>
                </a:lnTo>
                <a:cubicBezTo>
                  <a:pt x="6457699" y="5415896"/>
                  <a:pt x="6417760" y="5410703"/>
                  <a:pt x="6401194" y="5422870"/>
                </a:cubicBezTo>
                <a:lnTo>
                  <a:pt x="6381961" y="5422940"/>
                </a:lnTo>
                <a:lnTo>
                  <a:pt x="6363834" y="5417751"/>
                </a:lnTo>
                <a:lnTo>
                  <a:pt x="6363997" y="5415912"/>
                </a:lnTo>
                <a:cubicBezTo>
                  <a:pt x="6363602" y="5414702"/>
                  <a:pt x="6362617" y="5414594"/>
                  <a:pt x="6361124" y="5415066"/>
                </a:cubicBezTo>
                <a:lnTo>
                  <a:pt x="6358507" y="5416224"/>
                </a:lnTo>
                <a:lnTo>
                  <a:pt x="6355073" y="5415242"/>
                </a:lnTo>
                <a:lnTo>
                  <a:pt x="6345676" y="5413049"/>
                </a:lnTo>
                <a:lnTo>
                  <a:pt x="6342596" y="5409297"/>
                </a:lnTo>
                <a:cubicBezTo>
                  <a:pt x="6333502" y="5403420"/>
                  <a:pt x="6312379" y="5410664"/>
                  <a:pt x="6305742" y="5401622"/>
                </a:cubicBezTo>
                <a:lnTo>
                  <a:pt x="6294445" y="5404149"/>
                </a:lnTo>
                <a:lnTo>
                  <a:pt x="6281414" y="5398024"/>
                </a:lnTo>
                <a:cubicBezTo>
                  <a:pt x="6269392" y="5392983"/>
                  <a:pt x="6257013" y="5390092"/>
                  <a:pt x="6243972" y="5395807"/>
                </a:cubicBezTo>
                <a:cubicBezTo>
                  <a:pt x="6248312" y="5382942"/>
                  <a:pt x="6211634" y="5399629"/>
                  <a:pt x="6202379" y="5388661"/>
                </a:cubicBezTo>
                <a:cubicBezTo>
                  <a:pt x="6196568" y="5379556"/>
                  <a:pt x="6184084" y="5382499"/>
                  <a:pt x="6173010" y="5380606"/>
                </a:cubicBezTo>
                <a:cubicBezTo>
                  <a:pt x="6162384" y="5372079"/>
                  <a:pt x="6109972" y="5371285"/>
                  <a:pt x="6093421" y="5375473"/>
                </a:cubicBezTo>
                <a:cubicBezTo>
                  <a:pt x="6048943" y="5392971"/>
                  <a:pt x="5995413" y="5360396"/>
                  <a:pt x="5959474" y="5373386"/>
                </a:cubicBezTo>
                <a:cubicBezTo>
                  <a:pt x="5949048" y="5374123"/>
                  <a:pt x="5939860" y="5373301"/>
                  <a:pt x="5931492" y="5371513"/>
                </a:cubicBezTo>
                <a:lnTo>
                  <a:pt x="5909558" y="5364228"/>
                </a:lnTo>
                <a:lnTo>
                  <a:pt x="5906319" y="5357590"/>
                </a:lnTo>
                <a:lnTo>
                  <a:pt x="5891268" y="5355650"/>
                </a:lnTo>
                <a:lnTo>
                  <a:pt x="5887711" y="5353947"/>
                </a:lnTo>
                <a:cubicBezTo>
                  <a:pt x="5880924" y="5350671"/>
                  <a:pt x="5874113" y="5347614"/>
                  <a:pt x="5866852" y="5345374"/>
                </a:cubicBezTo>
                <a:cubicBezTo>
                  <a:pt x="5859911" y="5373405"/>
                  <a:pt x="5803959" y="5330929"/>
                  <a:pt x="5811310" y="5356530"/>
                </a:cubicBezTo>
                <a:cubicBezTo>
                  <a:pt x="5780489" y="5350949"/>
                  <a:pt x="5782784" y="5364359"/>
                  <a:pt x="5770689" y="5359014"/>
                </a:cubicBezTo>
                <a:lnTo>
                  <a:pt x="5767719" y="5357260"/>
                </a:lnTo>
                <a:lnTo>
                  <a:pt x="5765688" y="5352793"/>
                </a:lnTo>
                <a:lnTo>
                  <a:pt x="5758598" y="5351053"/>
                </a:lnTo>
                <a:lnTo>
                  <a:pt x="5752036" y="5346019"/>
                </a:lnTo>
                <a:cubicBezTo>
                  <a:pt x="5676031" y="5353035"/>
                  <a:pt x="5573285" y="5304575"/>
                  <a:pt x="5503590" y="5325537"/>
                </a:cubicBezTo>
                <a:lnTo>
                  <a:pt x="5389848" y="5351472"/>
                </a:lnTo>
                <a:cubicBezTo>
                  <a:pt x="5378275" y="5360535"/>
                  <a:pt x="5357949" y="5362044"/>
                  <a:pt x="5344450" y="5354840"/>
                </a:cubicBezTo>
                <a:cubicBezTo>
                  <a:pt x="5342129" y="5353601"/>
                  <a:pt x="5340101" y="5352144"/>
                  <a:pt x="5338428" y="5350516"/>
                </a:cubicBezTo>
                <a:cubicBezTo>
                  <a:pt x="5303858" y="5372450"/>
                  <a:pt x="5291134" y="5358414"/>
                  <a:pt x="5273489" y="5373945"/>
                </a:cubicBezTo>
                <a:cubicBezTo>
                  <a:pt x="5228455" y="5376430"/>
                  <a:pt x="5198895" y="5356533"/>
                  <a:pt x="5182701" y="5370075"/>
                </a:cubicBezTo>
                <a:cubicBezTo>
                  <a:pt x="5161004" y="5366959"/>
                  <a:pt x="5136154" y="5346791"/>
                  <a:pt x="5114856" y="5361037"/>
                </a:cubicBezTo>
                <a:cubicBezTo>
                  <a:pt x="5116518" y="5347803"/>
                  <a:pt x="5086668" y="5368445"/>
                  <a:pt x="5076532" y="5358612"/>
                </a:cubicBezTo>
                <a:cubicBezTo>
                  <a:pt x="5069788" y="5350240"/>
                  <a:pt x="5059157" y="5354551"/>
                  <a:pt x="5048954" y="5353915"/>
                </a:cubicBezTo>
                <a:cubicBezTo>
                  <a:pt x="5038015" y="5346654"/>
                  <a:pt x="4991132" y="5351733"/>
                  <a:pt x="4977087" y="5357736"/>
                </a:cubicBezTo>
                <a:cubicBezTo>
                  <a:pt x="4940420" y="5380054"/>
                  <a:pt x="4887089" y="5353763"/>
                  <a:pt x="4857261" y="5370659"/>
                </a:cubicBezTo>
                <a:cubicBezTo>
                  <a:pt x="4820568" y="5378246"/>
                  <a:pt x="4797284" y="5358899"/>
                  <a:pt x="4769845" y="5353264"/>
                </a:cubicBezTo>
                <a:cubicBezTo>
                  <a:pt x="4768462" y="5381819"/>
                  <a:pt x="4711275" y="5345988"/>
                  <a:pt x="4722220" y="5370534"/>
                </a:cubicBezTo>
                <a:cubicBezTo>
                  <a:pt x="4684293" y="5367762"/>
                  <a:pt x="4704662" y="5391854"/>
                  <a:pt x="4667552" y="5366753"/>
                </a:cubicBezTo>
                <a:cubicBezTo>
                  <a:pt x="4600967" y="5382212"/>
                  <a:pt x="4513038" y="5362869"/>
                  <a:pt x="4454472" y="5391442"/>
                </a:cubicBezTo>
                <a:lnTo>
                  <a:pt x="4317219" y="5411554"/>
                </a:lnTo>
                <a:lnTo>
                  <a:pt x="4298346" y="5416146"/>
                </a:lnTo>
                <a:cubicBezTo>
                  <a:pt x="4298306" y="5416758"/>
                  <a:pt x="4298267" y="5417371"/>
                  <a:pt x="4298228" y="5417983"/>
                </a:cubicBezTo>
                <a:cubicBezTo>
                  <a:pt x="4297649" y="5419178"/>
                  <a:pt x="4296651" y="5419253"/>
                  <a:pt x="4295233" y="5418735"/>
                </a:cubicBezTo>
                <a:lnTo>
                  <a:pt x="4292799" y="5417494"/>
                </a:lnTo>
                <a:lnTo>
                  <a:pt x="4289225" y="5418364"/>
                </a:lnTo>
                <a:lnTo>
                  <a:pt x="4279515" y="5420247"/>
                </a:lnTo>
                <a:lnTo>
                  <a:pt x="4275872" y="5423890"/>
                </a:lnTo>
                <a:lnTo>
                  <a:pt x="4227055" y="5427466"/>
                </a:lnTo>
                <a:lnTo>
                  <a:pt x="4213123" y="5433155"/>
                </a:lnTo>
                <a:cubicBezTo>
                  <a:pt x="4200364" y="5437794"/>
                  <a:pt x="4187574" y="5440279"/>
                  <a:pt x="4175436" y="5434156"/>
                </a:cubicBezTo>
                <a:cubicBezTo>
                  <a:pt x="4177805" y="5447129"/>
                  <a:pt x="4143760" y="5429295"/>
                  <a:pt x="4132856" y="5439937"/>
                </a:cubicBezTo>
                <a:cubicBezTo>
                  <a:pt x="4125673" y="5448831"/>
                  <a:pt x="4113669" y="5445492"/>
                  <a:pt x="4102333" y="5447021"/>
                </a:cubicBezTo>
                <a:cubicBezTo>
                  <a:pt x="4090434" y="5455185"/>
                  <a:pt x="4038031" y="5454280"/>
                  <a:pt x="4022159" y="5449566"/>
                </a:cubicBezTo>
                <a:cubicBezTo>
                  <a:pt x="3980455" y="5430671"/>
                  <a:pt x="3922096" y="5461433"/>
                  <a:pt x="3888224" y="5447312"/>
                </a:cubicBezTo>
                <a:cubicBezTo>
                  <a:pt x="3877937" y="5446239"/>
                  <a:pt x="3868647" y="5446763"/>
                  <a:pt x="3860026" y="5448274"/>
                </a:cubicBezTo>
                <a:lnTo>
                  <a:pt x="3832796" y="5461349"/>
                </a:lnTo>
                <a:lnTo>
                  <a:pt x="3817485" y="5462797"/>
                </a:lnTo>
                <a:lnTo>
                  <a:pt x="3813676" y="5464379"/>
                </a:lnTo>
                <a:cubicBezTo>
                  <a:pt x="3806407" y="5467429"/>
                  <a:pt x="3799147" y="5470257"/>
                  <a:pt x="3791563" y="5472259"/>
                </a:cubicBezTo>
                <a:cubicBezTo>
                  <a:pt x="3788910" y="5444072"/>
                  <a:pt x="3726624" y="5484631"/>
                  <a:pt x="3737858" y="5459331"/>
                </a:cubicBezTo>
                <a:cubicBezTo>
                  <a:pt x="3706262" y="5463900"/>
                  <a:pt x="3710598" y="5450598"/>
                  <a:pt x="3697716" y="5455539"/>
                </a:cubicBezTo>
                <a:lnTo>
                  <a:pt x="3694487" y="5457193"/>
                </a:lnTo>
                <a:lnTo>
                  <a:pt x="3691779" y="5461582"/>
                </a:lnTo>
                <a:lnTo>
                  <a:pt x="3684442" y="5463086"/>
                </a:lnTo>
                <a:lnTo>
                  <a:pt x="3677129" y="5467898"/>
                </a:lnTo>
                <a:cubicBezTo>
                  <a:pt x="3602381" y="5458439"/>
                  <a:pt x="3505226" y="5485361"/>
                  <a:pt x="3438897" y="5462195"/>
                </a:cubicBezTo>
                <a:lnTo>
                  <a:pt x="3389756" y="5444428"/>
                </a:lnTo>
                <a:cubicBezTo>
                  <a:pt x="3364455" y="5437704"/>
                  <a:pt x="3342081" y="5466704"/>
                  <a:pt x="3316666" y="5450736"/>
                </a:cubicBezTo>
                <a:cubicBezTo>
                  <a:pt x="3306503" y="5441319"/>
                  <a:pt x="3286457" y="5439158"/>
                  <a:pt x="3271894" y="5445907"/>
                </a:cubicBezTo>
                <a:cubicBezTo>
                  <a:pt x="3269388" y="5447068"/>
                  <a:pt x="3267143" y="5448455"/>
                  <a:pt x="3265228" y="5450024"/>
                </a:cubicBezTo>
                <a:cubicBezTo>
                  <a:pt x="3234084" y="5427025"/>
                  <a:pt x="3219254" y="5440615"/>
                  <a:pt x="3204017" y="5424552"/>
                </a:cubicBezTo>
                <a:cubicBezTo>
                  <a:pt x="3159473" y="5420614"/>
                  <a:pt x="3126956" y="5439505"/>
                  <a:pt x="3112867" y="5425473"/>
                </a:cubicBezTo>
                <a:cubicBezTo>
                  <a:pt x="3090747" y="5427880"/>
                  <a:pt x="3062886" y="5447193"/>
                  <a:pt x="3043809" y="5432293"/>
                </a:cubicBezTo>
                <a:cubicBezTo>
                  <a:pt x="3043452" y="5445549"/>
                  <a:pt x="3016821" y="5423991"/>
                  <a:pt x="3005211" y="5433472"/>
                </a:cubicBezTo>
                <a:cubicBezTo>
                  <a:pt x="2997207" y="5441605"/>
                  <a:pt x="2987260" y="5436961"/>
                  <a:pt x="2976986" y="5437264"/>
                </a:cubicBezTo>
                <a:cubicBezTo>
                  <a:pt x="2964968" y="5444153"/>
                  <a:pt x="2918975" y="5437570"/>
                  <a:pt x="2905879" y="5431128"/>
                </a:cubicBezTo>
                <a:cubicBezTo>
                  <a:pt x="2872703" y="5407678"/>
                  <a:pt x="2815496" y="5432178"/>
                  <a:pt x="2788318" y="5414358"/>
                </a:cubicBezTo>
                <a:cubicBezTo>
                  <a:pt x="2746271" y="5410854"/>
                  <a:pt x="2685231" y="5410484"/>
                  <a:pt x="2653590" y="5410111"/>
                </a:cubicBezTo>
                <a:cubicBezTo>
                  <a:pt x="2615334" y="5411650"/>
                  <a:pt x="2639324" y="5388277"/>
                  <a:pt x="2598481" y="5412114"/>
                </a:cubicBezTo>
                <a:cubicBezTo>
                  <a:pt x="2534415" y="5394537"/>
                  <a:pt x="2387966" y="5438902"/>
                  <a:pt x="2333897" y="5408505"/>
                </a:cubicBezTo>
                <a:cubicBezTo>
                  <a:pt x="2279458" y="5405891"/>
                  <a:pt x="2312839" y="5402348"/>
                  <a:pt x="2271841" y="5396433"/>
                </a:cubicBezTo>
                <a:cubicBezTo>
                  <a:pt x="2263465" y="5363868"/>
                  <a:pt x="2168184" y="5361433"/>
                  <a:pt x="2143705" y="5345095"/>
                </a:cubicBezTo>
                <a:cubicBezTo>
                  <a:pt x="2087043" y="5343333"/>
                  <a:pt x="2041689" y="5319742"/>
                  <a:pt x="1986408" y="5335524"/>
                </a:cubicBezTo>
                <a:cubicBezTo>
                  <a:pt x="1983594" y="5331315"/>
                  <a:pt x="1979798" y="5327915"/>
                  <a:pt x="1975333" y="5325099"/>
                </a:cubicBezTo>
                <a:lnTo>
                  <a:pt x="1972441" y="5323775"/>
                </a:lnTo>
                <a:lnTo>
                  <a:pt x="1971497" y="5324412"/>
                </a:lnTo>
                <a:cubicBezTo>
                  <a:pt x="1967825" y="5325937"/>
                  <a:pt x="1963255" y="5326871"/>
                  <a:pt x="1956886" y="5327069"/>
                </a:cubicBezTo>
                <a:cubicBezTo>
                  <a:pt x="1957692" y="5357103"/>
                  <a:pt x="1944755" y="5337483"/>
                  <a:pt x="1924833" y="5344911"/>
                </a:cubicBezTo>
                <a:cubicBezTo>
                  <a:pt x="1907350" y="5349449"/>
                  <a:pt x="1899872" y="5360515"/>
                  <a:pt x="1885856" y="5367299"/>
                </a:cubicBezTo>
                <a:cubicBezTo>
                  <a:pt x="1874373" y="5371950"/>
                  <a:pt x="1870677" y="5363227"/>
                  <a:pt x="1855937" y="5372820"/>
                </a:cubicBezTo>
                <a:cubicBezTo>
                  <a:pt x="1826799" y="5367486"/>
                  <a:pt x="1805938" y="5389998"/>
                  <a:pt x="1784500" y="5395926"/>
                </a:cubicBezTo>
                <a:cubicBezTo>
                  <a:pt x="1777473" y="5395836"/>
                  <a:pt x="1756895" y="5401012"/>
                  <a:pt x="1737998" y="5407426"/>
                </a:cubicBezTo>
                <a:lnTo>
                  <a:pt x="1736716" y="5407939"/>
                </a:lnTo>
                <a:lnTo>
                  <a:pt x="1726742" y="5405934"/>
                </a:lnTo>
                <a:cubicBezTo>
                  <a:pt x="1724249" y="5404894"/>
                  <a:pt x="1723700" y="5403454"/>
                  <a:pt x="1726849" y="5401221"/>
                </a:cubicBezTo>
                <a:cubicBezTo>
                  <a:pt x="1723886" y="5399045"/>
                  <a:pt x="1720993" y="5398236"/>
                  <a:pt x="1718134" y="5398128"/>
                </a:cubicBezTo>
                <a:cubicBezTo>
                  <a:pt x="1712416" y="5397910"/>
                  <a:pt x="1706830" y="5400494"/>
                  <a:pt x="1701063" y="5400545"/>
                </a:cubicBezTo>
                <a:lnTo>
                  <a:pt x="1694634" y="5398728"/>
                </a:lnTo>
                <a:lnTo>
                  <a:pt x="1692270" y="5399053"/>
                </a:lnTo>
                <a:lnTo>
                  <a:pt x="1686657" y="5399247"/>
                </a:lnTo>
                <a:lnTo>
                  <a:pt x="1687479" y="5402165"/>
                </a:lnTo>
                <a:cubicBezTo>
                  <a:pt x="1688791" y="5404927"/>
                  <a:pt x="1689812" y="5407972"/>
                  <a:pt x="1680969" y="5407963"/>
                </a:cubicBezTo>
                <a:cubicBezTo>
                  <a:pt x="1662599" y="5406532"/>
                  <a:pt x="1656841" y="5418932"/>
                  <a:pt x="1648682" y="5407558"/>
                </a:cubicBezTo>
                <a:lnTo>
                  <a:pt x="1646819" y="5404306"/>
                </a:lnTo>
                <a:lnTo>
                  <a:pt x="1642743" y="5403927"/>
                </a:lnTo>
                <a:cubicBezTo>
                  <a:pt x="1640569" y="5404120"/>
                  <a:pt x="1639361" y="5404983"/>
                  <a:pt x="1639788" y="5407135"/>
                </a:cubicBezTo>
                <a:cubicBezTo>
                  <a:pt x="1622347" y="5398881"/>
                  <a:pt x="1603063" y="5413406"/>
                  <a:pt x="1585803" y="5416574"/>
                </a:cubicBezTo>
                <a:cubicBezTo>
                  <a:pt x="1572467" y="5408520"/>
                  <a:pt x="1549407" y="5423110"/>
                  <a:pt x="1513331" y="5423805"/>
                </a:cubicBezTo>
                <a:cubicBezTo>
                  <a:pt x="1498774" y="5414520"/>
                  <a:pt x="1489007" y="5424393"/>
                  <a:pt x="1460734" y="5411778"/>
                </a:cubicBezTo>
                <a:cubicBezTo>
                  <a:pt x="1459446" y="5412932"/>
                  <a:pt x="1457867" y="5413992"/>
                  <a:pt x="1456045" y="5414928"/>
                </a:cubicBezTo>
                <a:cubicBezTo>
                  <a:pt x="1445460" y="5420354"/>
                  <a:pt x="1429166" y="5420415"/>
                  <a:pt x="1419653" y="5415060"/>
                </a:cubicBezTo>
                <a:cubicBezTo>
                  <a:pt x="1374353" y="5398095"/>
                  <a:pt x="1332064" y="5398411"/>
                  <a:pt x="1292605" y="5394671"/>
                </a:cubicBezTo>
                <a:cubicBezTo>
                  <a:pt x="1247867" y="5392301"/>
                  <a:pt x="1276603" y="5411730"/>
                  <a:pt x="1221477" y="5395509"/>
                </a:cubicBezTo>
                <a:cubicBezTo>
                  <a:pt x="1215107" y="5402140"/>
                  <a:pt x="1207983" y="5402421"/>
                  <a:pt x="1196159" y="5399169"/>
                </a:cubicBezTo>
                <a:cubicBezTo>
                  <a:pt x="1174396" y="5398516"/>
                  <a:pt x="1175280" y="5415282"/>
                  <a:pt x="1153748" y="5405093"/>
                </a:cubicBezTo>
                <a:cubicBezTo>
                  <a:pt x="1157267" y="5414115"/>
                  <a:pt x="1112247" y="5408398"/>
                  <a:pt x="1121874" y="5417803"/>
                </a:cubicBezTo>
                <a:cubicBezTo>
                  <a:pt x="1107293" y="5425943"/>
                  <a:pt x="1100911" y="5412406"/>
                  <a:pt x="1086481" y="5419474"/>
                </a:cubicBezTo>
                <a:cubicBezTo>
                  <a:pt x="1070504" y="5421068"/>
                  <a:pt x="1096054" y="5409890"/>
                  <a:pt x="1078485" y="5409150"/>
                </a:cubicBezTo>
                <a:cubicBezTo>
                  <a:pt x="1057107" y="5409880"/>
                  <a:pt x="1057916" y="5393370"/>
                  <a:pt x="1040550" y="5414415"/>
                </a:cubicBezTo>
                <a:cubicBezTo>
                  <a:pt x="1018445" y="5409298"/>
                  <a:pt x="1013694" y="5418764"/>
                  <a:pt x="982981" y="5423575"/>
                </a:cubicBezTo>
                <a:cubicBezTo>
                  <a:pt x="970423" y="5418342"/>
                  <a:pt x="960063" y="5420960"/>
                  <a:pt x="949836" y="5426093"/>
                </a:cubicBezTo>
                <a:cubicBezTo>
                  <a:pt x="920168" y="5424861"/>
                  <a:pt x="892764" y="5432710"/>
                  <a:pt x="859237" y="5435973"/>
                </a:cubicBezTo>
                <a:cubicBezTo>
                  <a:pt x="823344" y="5430160"/>
                  <a:pt x="804272" y="5444731"/>
                  <a:pt x="768445" y="5448159"/>
                </a:cubicBezTo>
                <a:cubicBezTo>
                  <a:pt x="733630" y="5434899"/>
                  <a:pt x="744432" y="5468566"/>
                  <a:pt x="714393" y="5468302"/>
                </a:cubicBezTo>
                <a:cubicBezTo>
                  <a:pt x="665910" y="5456640"/>
                  <a:pt x="715197" y="5479526"/>
                  <a:pt x="639791" y="5476924"/>
                </a:cubicBezTo>
                <a:cubicBezTo>
                  <a:pt x="635590" y="5474880"/>
                  <a:pt x="626375" y="5477333"/>
                  <a:pt x="627266" y="5480260"/>
                </a:cubicBezTo>
                <a:cubicBezTo>
                  <a:pt x="622501" y="5479477"/>
                  <a:pt x="611196" y="5474127"/>
                  <a:pt x="609977" y="5478891"/>
                </a:cubicBezTo>
                <a:cubicBezTo>
                  <a:pt x="585928" y="5480121"/>
                  <a:pt x="562064" y="5478026"/>
                  <a:pt x="540688" y="5472807"/>
                </a:cubicBezTo>
                <a:cubicBezTo>
                  <a:pt x="494260" y="5482226"/>
                  <a:pt x="519722" y="5459453"/>
                  <a:pt x="486194" y="5462661"/>
                </a:cubicBezTo>
                <a:cubicBezTo>
                  <a:pt x="459222" y="5472731"/>
                  <a:pt x="449283" y="5465413"/>
                  <a:pt x="418164" y="5472485"/>
                </a:cubicBezTo>
                <a:cubicBezTo>
                  <a:pt x="407504" y="5457469"/>
                  <a:pt x="388899" y="5474930"/>
                  <a:pt x="376724" y="5470967"/>
                </a:cubicBezTo>
                <a:cubicBezTo>
                  <a:pt x="357541" y="5489409"/>
                  <a:pt x="329120" y="5456071"/>
                  <a:pt x="308908" y="5457025"/>
                </a:cubicBezTo>
                <a:cubicBezTo>
                  <a:pt x="274916" y="5461376"/>
                  <a:pt x="238368" y="5480973"/>
                  <a:pt x="219416" y="5463995"/>
                </a:cubicBezTo>
                <a:cubicBezTo>
                  <a:pt x="217077" y="5471389"/>
                  <a:pt x="220429" y="5481203"/>
                  <a:pt x="200977" y="5480608"/>
                </a:cubicBezTo>
                <a:cubicBezTo>
                  <a:pt x="193315" y="5484612"/>
                  <a:pt x="192227" y="5495868"/>
                  <a:pt x="176226" y="5491022"/>
                </a:cubicBezTo>
                <a:cubicBezTo>
                  <a:pt x="195501" y="5480307"/>
                  <a:pt x="163065" y="5480325"/>
                  <a:pt x="165702" y="5468604"/>
                </a:cubicBezTo>
                <a:cubicBezTo>
                  <a:pt x="141228" y="5462364"/>
                  <a:pt x="86026" y="5474606"/>
                  <a:pt x="88282" y="5453658"/>
                </a:cubicBezTo>
                <a:cubicBezTo>
                  <a:pt x="80722" y="5441690"/>
                  <a:pt x="50300" y="5462007"/>
                  <a:pt x="49602" y="5448762"/>
                </a:cubicBezTo>
                <a:cubicBezTo>
                  <a:pt x="42967" y="5453333"/>
                  <a:pt x="33469" y="5452380"/>
                  <a:pt x="22844" y="5450459"/>
                </a:cubicBezTo>
                <a:lnTo>
                  <a:pt x="0" y="544765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25400" dir="5400000" algn="t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CD6552F-C98B-4FBA-842F-3EF2D5ACA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099" y="585274"/>
            <a:ext cx="7036051" cy="5492212"/>
          </a:xfrm>
          <a:custGeom>
            <a:avLst/>
            <a:gdLst>
              <a:gd name="connsiteX0" fmla="*/ 0 w 7036051"/>
              <a:gd name="connsiteY0" fmla="*/ 0 h 5492212"/>
              <a:gd name="connsiteX1" fmla="*/ 7036051 w 7036051"/>
              <a:gd name="connsiteY1" fmla="*/ 0 h 5492212"/>
              <a:gd name="connsiteX2" fmla="*/ 7036051 w 7036051"/>
              <a:gd name="connsiteY2" fmla="*/ 5163846 h 5492212"/>
              <a:gd name="connsiteX3" fmla="*/ 7012593 w 7036051"/>
              <a:gd name="connsiteY3" fmla="*/ 5176898 h 5492212"/>
              <a:gd name="connsiteX4" fmla="*/ 6958601 w 7036051"/>
              <a:gd name="connsiteY4" fmla="*/ 5204359 h 5492212"/>
              <a:gd name="connsiteX5" fmla="*/ 6951226 w 7036051"/>
              <a:gd name="connsiteY5" fmla="*/ 5203241 h 5492212"/>
              <a:gd name="connsiteX6" fmla="*/ 6920864 w 7036051"/>
              <a:gd name="connsiteY6" fmla="*/ 5220003 h 5492212"/>
              <a:gd name="connsiteX7" fmla="*/ 6834841 w 7036051"/>
              <a:gd name="connsiteY7" fmla="*/ 5266115 h 5492212"/>
              <a:gd name="connsiteX8" fmla="*/ 6777937 w 7036051"/>
              <a:gd name="connsiteY8" fmla="*/ 5332502 h 5492212"/>
              <a:gd name="connsiteX9" fmla="*/ 6752874 w 7036051"/>
              <a:gd name="connsiteY9" fmla="*/ 5340428 h 5492212"/>
              <a:gd name="connsiteX10" fmla="*/ 6711115 w 7036051"/>
              <a:gd name="connsiteY10" fmla="*/ 5353924 h 5492212"/>
              <a:gd name="connsiteX11" fmla="*/ 6702149 w 7036051"/>
              <a:gd name="connsiteY11" fmla="*/ 5351500 h 5492212"/>
              <a:gd name="connsiteX12" fmla="*/ 6698458 w 7036051"/>
              <a:gd name="connsiteY12" fmla="*/ 5352743 h 5492212"/>
              <a:gd name="connsiteX13" fmla="*/ 6698049 w 7036051"/>
              <a:gd name="connsiteY13" fmla="*/ 5352570 h 5492212"/>
              <a:gd name="connsiteX14" fmla="*/ 6697297 w 7036051"/>
              <a:gd name="connsiteY14" fmla="*/ 5353134 h 5492212"/>
              <a:gd name="connsiteX15" fmla="*/ 6689118 w 7036051"/>
              <a:gd name="connsiteY15" fmla="*/ 5355890 h 5492212"/>
              <a:gd name="connsiteX16" fmla="*/ 6670605 w 7036051"/>
              <a:gd name="connsiteY16" fmla="*/ 5355427 h 5492212"/>
              <a:gd name="connsiteX17" fmla="*/ 6659606 w 7036051"/>
              <a:gd name="connsiteY17" fmla="*/ 5357084 h 5492212"/>
              <a:gd name="connsiteX18" fmla="*/ 6649636 w 7036051"/>
              <a:gd name="connsiteY18" fmla="*/ 5367869 h 5492212"/>
              <a:gd name="connsiteX19" fmla="*/ 6642159 w 7036051"/>
              <a:gd name="connsiteY19" fmla="*/ 5369506 h 5492212"/>
              <a:gd name="connsiteX20" fmla="*/ 6640764 w 7036051"/>
              <a:gd name="connsiteY20" fmla="*/ 5370991 h 5492212"/>
              <a:gd name="connsiteX21" fmla="*/ 6636665 w 7036051"/>
              <a:gd name="connsiteY21" fmla="*/ 5374002 h 5492212"/>
              <a:gd name="connsiteX22" fmla="*/ 6641287 w 7036051"/>
              <a:gd name="connsiteY22" fmla="*/ 5376181 h 5492212"/>
              <a:gd name="connsiteX23" fmla="*/ 6591018 w 7036051"/>
              <a:gd name="connsiteY23" fmla="*/ 5390981 h 5492212"/>
              <a:gd name="connsiteX24" fmla="*/ 6548326 w 7036051"/>
              <a:gd name="connsiteY24" fmla="*/ 5403583 h 5492212"/>
              <a:gd name="connsiteX25" fmla="*/ 6472868 w 7036051"/>
              <a:gd name="connsiteY25" fmla="*/ 5394733 h 5492212"/>
              <a:gd name="connsiteX26" fmla="*/ 6401194 w 7036051"/>
              <a:gd name="connsiteY26" fmla="*/ 5422870 h 5492212"/>
              <a:gd name="connsiteX27" fmla="*/ 6381961 w 7036051"/>
              <a:gd name="connsiteY27" fmla="*/ 5422940 h 5492212"/>
              <a:gd name="connsiteX28" fmla="*/ 6363834 w 7036051"/>
              <a:gd name="connsiteY28" fmla="*/ 5417751 h 5492212"/>
              <a:gd name="connsiteX29" fmla="*/ 6363997 w 7036051"/>
              <a:gd name="connsiteY29" fmla="*/ 5415912 h 5492212"/>
              <a:gd name="connsiteX30" fmla="*/ 6361124 w 7036051"/>
              <a:gd name="connsiteY30" fmla="*/ 5415066 h 5492212"/>
              <a:gd name="connsiteX31" fmla="*/ 6358507 w 7036051"/>
              <a:gd name="connsiteY31" fmla="*/ 5416224 h 5492212"/>
              <a:gd name="connsiteX32" fmla="*/ 6355073 w 7036051"/>
              <a:gd name="connsiteY32" fmla="*/ 5415242 h 5492212"/>
              <a:gd name="connsiteX33" fmla="*/ 6345676 w 7036051"/>
              <a:gd name="connsiteY33" fmla="*/ 5413049 h 5492212"/>
              <a:gd name="connsiteX34" fmla="*/ 6342596 w 7036051"/>
              <a:gd name="connsiteY34" fmla="*/ 5409297 h 5492212"/>
              <a:gd name="connsiteX35" fmla="*/ 6305742 w 7036051"/>
              <a:gd name="connsiteY35" fmla="*/ 5401622 h 5492212"/>
              <a:gd name="connsiteX36" fmla="*/ 6294445 w 7036051"/>
              <a:gd name="connsiteY36" fmla="*/ 5404149 h 5492212"/>
              <a:gd name="connsiteX37" fmla="*/ 6281414 w 7036051"/>
              <a:gd name="connsiteY37" fmla="*/ 5398024 h 5492212"/>
              <a:gd name="connsiteX38" fmla="*/ 6243972 w 7036051"/>
              <a:gd name="connsiteY38" fmla="*/ 5395807 h 5492212"/>
              <a:gd name="connsiteX39" fmla="*/ 6202379 w 7036051"/>
              <a:gd name="connsiteY39" fmla="*/ 5388661 h 5492212"/>
              <a:gd name="connsiteX40" fmla="*/ 6173010 w 7036051"/>
              <a:gd name="connsiteY40" fmla="*/ 5380606 h 5492212"/>
              <a:gd name="connsiteX41" fmla="*/ 6093421 w 7036051"/>
              <a:gd name="connsiteY41" fmla="*/ 5375473 h 5492212"/>
              <a:gd name="connsiteX42" fmla="*/ 5959474 w 7036051"/>
              <a:gd name="connsiteY42" fmla="*/ 5373386 h 5492212"/>
              <a:gd name="connsiteX43" fmla="*/ 5931492 w 7036051"/>
              <a:gd name="connsiteY43" fmla="*/ 5371513 h 5492212"/>
              <a:gd name="connsiteX44" fmla="*/ 5909558 w 7036051"/>
              <a:gd name="connsiteY44" fmla="*/ 5364228 h 5492212"/>
              <a:gd name="connsiteX45" fmla="*/ 5906319 w 7036051"/>
              <a:gd name="connsiteY45" fmla="*/ 5357590 h 5492212"/>
              <a:gd name="connsiteX46" fmla="*/ 5891268 w 7036051"/>
              <a:gd name="connsiteY46" fmla="*/ 5355650 h 5492212"/>
              <a:gd name="connsiteX47" fmla="*/ 5887711 w 7036051"/>
              <a:gd name="connsiteY47" fmla="*/ 5353947 h 5492212"/>
              <a:gd name="connsiteX48" fmla="*/ 5866852 w 7036051"/>
              <a:gd name="connsiteY48" fmla="*/ 5345374 h 5492212"/>
              <a:gd name="connsiteX49" fmla="*/ 5811310 w 7036051"/>
              <a:gd name="connsiteY49" fmla="*/ 5356530 h 5492212"/>
              <a:gd name="connsiteX50" fmla="*/ 5770689 w 7036051"/>
              <a:gd name="connsiteY50" fmla="*/ 5359014 h 5492212"/>
              <a:gd name="connsiteX51" fmla="*/ 5767719 w 7036051"/>
              <a:gd name="connsiteY51" fmla="*/ 5357260 h 5492212"/>
              <a:gd name="connsiteX52" fmla="*/ 5765688 w 7036051"/>
              <a:gd name="connsiteY52" fmla="*/ 5352793 h 5492212"/>
              <a:gd name="connsiteX53" fmla="*/ 5758598 w 7036051"/>
              <a:gd name="connsiteY53" fmla="*/ 5351053 h 5492212"/>
              <a:gd name="connsiteX54" fmla="*/ 5752036 w 7036051"/>
              <a:gd name="connsiteY54" fmla="*/ 5346019 h 5492212"/>
              <a:gd name="connsiteX55" fmla="*/ 5503590 w 7036051"/>
              <a:gd name="connsiteY55" fmla="*/ 5325537 h 5492212"/>
              <a:gd name="connsiteX56" fmla="*/ 5389848 w 7036051"/>
              <a:gd name="connsiteY56" fmla="*/ 5351472 h 5492212"/>
              <a:gd name="connsiteX57" fmla="*/ 5344450 w 7036051"/>
              <a:gd name="connsiteY57" fmla="*/ 5354840 h 5492212"/>
              <a:gd name="connsiteX58" fmla="*/ 5338428 w 7036051"/>
              <a:gd name="connsiteY58" fmla="*/ 5350516 h 5492212"/>
              <a:gd name="connsiteX59" fmla="*/ 5273489 w 7036051"/>
              <a:gd name="connsiteY59" fmla="*/ 5373945 h 5492212"/>
              <a:gd name="connsiteX60" fmla="*/ 5182701 w 7036051"/>
              <a:gd name="connsiteY60" fmla="*/ 5370075 h 5492212"/>
              <a:gd name="connsiteX61" fmla="*/ 5114856 w 7036051"/>
              <a:gd name="connsiteY61" fmla="*/ 5361037 h 5492212"/>
              <a:gd name="connsiteX62" fmla="*/ 5076532 w 7036051"/>
              <a:gd name="connsiteY62" fmla="*/ 5358612 h 5492212"/>
              <a:gd name="connsiteX63" fmla="*/ 5048954 w 7036051"/>
              <a:gd name="connsiteY63" fmla="*/ 5353915 h 5492212"/>
              <a:gd name="connsiteX64" fmla="*/ 4977087 w 7036051"/>
              <a:gd name="connsiteY64" fmla="*/ 5357736 h 5492212"/>
              <a:gd name="connsiteX65" fmla="*/ 4857261 w 7036051"/>
              <a:gd name="connsiteY65" fmla="*/ 5370659 h 5492212"/>
              <a:gd name="connsiteX66" fmla="*/ 4769845 w 7036051"/>
              <a:gd name="connsiteY66" fmla="*/ 5353264 h 5492212"/>
              <a:gd name="connsiteX67" fmla="*/ 4722220 w 7036051"/>
              <a:gd name="connsiteY67" fmla="*/ 5370534 h 5492212"/>
              <a:gd name="connsiteX68" fmla="*/ 4667552 w 7036051"/>
              <a:gd name="connsiteY68" fmla="*/ 5366753 h 5492212"/>
              <a:gd name="connsiteX69" fmla="*/ 4454472 w 7036051"/>
              <a:gd name="connsiteY69" fmla="*/ 5391442 h 5492212"/>
              <a:gd name="connsiteX70" fmla="*/ 4317219 w 7036051"/>
              <a:gd name="connsiteY70" fmla="*/ 5411554 h 5492212"/>
              <a:gd name="connsiteX71" fmla="*/ 4298346 w 7036051"/>
              <a:gd name="connsiteY71" fmla="*/ 5416146 h 5492212"/>
              <a:gd name="connsiteX72" fmla="*/ 4298228 w 7036051"/>
              <a:gd name="connsiteY72" fmla="*/ 5417983 h 5492212"/>
              <a:gd name="connsiteX73" fmla="*/ 4295233 w 7036051"/>
              <a:gd name="connsiteY73" fmla="*/ 5418735 h 5492212"/>
              <a:gd name="connsiteX74" fmla="*/ 4292799 w 7036051"/>
              <a:gd name="connsiteY74" fmla="*/ 5417494 h 5492212"/>
              <a:gd name="connsiteX75" fmla="*/ 4289225 w 7036051"/>
              <a:gd name="connsiteY75" fmla="*/ 5418364 h 5492212"/>
              <a:gd name="connsiteX76" fmla="*/ 4279515 w 7036051"/>
              <a:gd name="connsiteY76" fmla="*/ 5420247 h 5492212"/>
              <a:gd name="connsiteX77" fmla="*/ 4275872 w 7036051"/>
              <a:gd name="connsiteY77" fmla="*/ 5423890 h 5492212"/>
              <a:gd name="connsiteX78" fmla="*/ 4227055 w 7036051"/>
              <a:gd name="connsiteY78" fmla="*/ 5427466 h 5492212"/>
              <a:gd name="connsiteX79" fmla="*/ 4213123 w 7036051"/>
              <a:gd name="connsiteY79" fmla="*/ 5433155 h 5492212"/>
              <a:gd name="connsiteX80" fmla="*/ 4175436 w 7036051"/>
              <a:gd name="connsiteY80" fmla="*/ 5434156 h 5492212"/>
              <a:gd name="connsiteX81" fmla="*/ 4132856 w 7036051"/>
              <a:gd name="connsiteY81" fmla="*/ 5439937 h 5492212"/>
              <a:gd name="connsiteX82" fmla="*/ 4102333 w 7036051"/>
              <a:gd name="connsiteY82" fmla="*/ 5447021 h 5492212"/>
              <a:gd name="connsiteX83" fmla="*/ 4022159 w 7036051"/>
              <a:gd name="connsiteY83" fmla="*/ 5449566 h 5492212"/>
              <a:gd name="connsiteX84" fmla="*/ 3888224 w 7036051"/>
              <a:gd name="connsiteY84" fmla="*/ 5447312 h 5492212"/>
              <a:gd name="connsiteX85" fmla="*/ 3860026 w 7036051"/>
              <a:gd name="connsiteY85" fmla="*/ 5448274 h 5492212"/>
              <a:gd name="connsiteX86" fmla="*/ 3832796 w 7036051"/>
              <a:gd name="connsiteY86" fmla="*/ 5461349 h 5492212"/>
              <a:gd name="connsiteX87" fmla="*/ 3817485 w 7036051"/>
              <a:gd name="connsiteY87" fmla="*/ 5462797 h 5492212"/>
              <a:gd name="connsiteX88" fmla="*/ 3813676 w 7036051"/>
              <a:gd name="connsiteY88" fmla="*/ 5464379 h 5492212"/>
              <a:gd name="connsiteX89" fmla="*/ 3791563 w 7036051"/>
              <a:gd name="connsiteY89" fmla="*/ 5472259 h 5492212"/>
              <a:gd name="connsiteX90" fmla="*/ 3737858 w 7036051"/>
              <a:gd name="connsiteY90" fmla="*/ 5459331 h 5492212"/>
              <a:gd name="connsiteX91" fmla="*/ 3697716 w 7036051"/>
              <a:gd name="connsiteY91" fmla="*/ 5455539 h 5492212"/>
              <a:gd name="connsiteX92" fmla="*/ 3694487 w 7036051"/>
              <a:gd name="connsiteY92" fmla="*/ 5457193 h 5492212"/>
              <a:gd name="connsiteX93" fmla="*/ 3691779 w 7036051"/>
              <a:gd name="connsiteY93" fmla="*/ 5461582 h 5492212"/>
              <a:gd name="connsiteX94" fmla="*/ 3684442 w 7036051"/>
              <a:gd name="connsiteY94" fmla="*/ 5463086 h 5492212"/>
              <a:gd name="connsiteX95" fmla="*/ 3677129 w 7036051"/>
              <a:gd name="connsiteY95" fmla="*/ 5467898 h 5492212"/>
              <a:gd name="connsiteX96" fmla="*/ 3438897 w 7036051"/>
              <a:gd name="connsiteY96" fmla="*/ 5462195 h 5492212"/>
              <a:gd name="connsiteX97" fmla="*/ 3389756 w 7036051"/>
              <a:gd name="connsiteY97" fmla="*/ 5444428 h 5492212"/>
              <a:gd name="connsiteX98" fmla="*/ 3316666 w 7036051"/>
              <a:gd name="connsiteY98" fmla="*/ 5450736 h 5492212"/>
              <a:gd name="connsiteX99" fmla="*/ 3271894 w 7036051"/>
              <a:gd name="connsiteY99" fmla="*/ 5445907 h 5492212"/>
              <a:gd name="connsiteX100" fmla="*/ 3265228 w 7036051"/>
              <a:gd name="connsiteY100" fmla="*/ 5450024 h 5492212"/>
              <a:gd name="connsiteX101" fmla="*/ 3204017 w 7036051"/>
              <a:gd name="connsiteY101" fmla="*/ 5424552 h 5492212"/>
              <a:gd name="connsiteX102" fmla="*/ 3112867 w 7036051"/>
              <a:gd name="connsiteY102" fmla="*/ 5425473 h 5492212"/>
              <a:gd name="connsiteX103" fmla="*/ 3043809 w 7036051"/>
              <a:gd name="connsiteY103" fmla="*/ 5432293 h 5492212"/>
              <a:gd name="connsiteX104" fmla="*/ 3005211 w 7036051"/>
              <a:gd name="connsiteY104" fmla="*/ 5433472 h 5492212"/>
              <a:gd name="connsiteX105" fmla="*/ 2976986 w 7036051"/>
              <a:gd name="connsiteY105" fmla="*/ 5437264 h 5492212"/>
              <a:gd name="connsiteX106" fmla="*/ 2905879 w 7036051"/>
              <a:gd name="connsiteY106" fmla="*/ 5431128 h 5492212"/>
              <a:gd name="connsiteX107" fmla="*/ 2788318 w 7036051"/>
              <a:gd name="connsiteY107" fmla="*/ 5414358 h 5492212"/>
              <a:gd name="connsiteX108" fmla="*/ 2653590 w 7036051"/>
              <a:gd name="connsiteY108" fmla="*/ 5410111 h 5492212"/>
              <a:gd name="connsiteX109" fmla="*/ 2598481 w 7036051"/>
              <a:gd name="connsiteY109" fmla="*/ 5412114 h 5492212"/>
              <a:gd name="connsiteX110" fmla="*/ 2333897 w 7036051"/>
              <a:gd name="connsiteY110" fmla="*/ 5408505 h 5492212"/>
              <a:gd name="connsiteX111" fmla="*/ 2271841 w 7036051"/>
              <a:gd name="connsiteY111" fmla="*/ 5396433 h 5492212"/>
              <a:gd name="connsiteX112" fmla="*/ 2143705 w 7036051"/>
              <a:gd name="connsiteY112" fmla="*/ 5345095 h 5492212"/>
              <a:gd name="connsiteX113" fmla="*/ 1986408 w 7036051"/>
              <a:gd name="connsiteY113" fmla="*/ 5335524 h 5492212"/>
              <a:gd name="connsiteX114" fmla="*/ 1975333 w 7036051"/>
              <a:gd name="connsiteY114" fmla="*/ 5325099 h 5492212"/>
              <a:gd name="connsiteX115" fmla="*/ 1972441 w 7036051"/>
              <a:gd name="connsiteY115" fmla="*/ 5323775 h 5492212"/>
              <a:gd name="connsiteX116" fmla="*/ 1971497 w 7036051"/>
              <a:gd name="connsiteY116" fmla="*/ 5324412 h 5492212"/>
              <a:gd name="connsiteX117" fmla="*/ 1956886 w 7036051"/>
              <a:gd name="connsiteY117" fmla="*/ 5327069 h 5492212"/>
              <a:gd name="connsiteX118" fmla="*/ 1924833 w 7036051"/>
              <a:gd name="connsiteY118" fmla="*/ 5344911 h 5492212"/>
              <a:gd name="connsiteX119" fmla="*/ 1885856 w 7036051"/>
              <a:gd name="connsiteY119" fmla="*/ 5367299 h 5492212"/>
              <a:gd name="connsiteX120" fmla="*/ 1855937 w 7036051"/>
              <a:gd name="connsiteY120" fmla="*/ 5372820 h 5492212"/>
              <a:gd name="connsiteX121" fmla="*/ 1784500 w 7036051"/>
              <a:gd name="connsiteY121" fmla="*/ 5395926 h 5492212"/>
              <a:gd name="connsiteX122" fmla="*/ 1737998 w 7036051"/>
              <a:gd name="connsiteY122" fmla="*/ 5407426 h 5492212"/>
              <a:gd name="connsiteX123" fmla="*/ 1736716 w 7036051"/>
              <a:gd name="connsiteY123" fmla="*/ 5407939 h 5492212"/>
              <a:gd name="connsiteX124" fmla="*/ 1726742 w 7036051"/>
              <a:gd name="connsiteY124" fmla="*/ 5405934 h 5492212"/>
              <a:gd name="connsiteX125" fmla="*/ 1726849 w 7036051"/>
              <a:gd name="connsiteY125" fmla="*/ 5401221 h 5492212"/>
              <a:gd name="connsiteX126" fmla="*/ 1718134 w 7036051"/>
              <a:gd name="connsiteY126" fmla="*/ 5398128 h 5492212"/>
              <a:gd name="connsiteX127" fmla="*/ 1701063 w 7036051"/>
              <a:gd name="connsiteY127" fmla="*/ 5400545 h 5492212"/>
              <a:gd name="connsiteX128" fmla="*/ 1694634 w 7036051"/>
              <a:gd name="connsiteY128" fmla="*/ 5398728 h 5492212"/>
              <a:gd name="connsiteX129" fmla="*/ 1692270 w 7036051"/>
              <a:gd name="connsiteY129" fmla="*/ 5399053 h 5492212"/>
              <a:gd name="connsiteX130" fmla="*/ 1686657 w 7036051"/>
              <a:gd name="connsiteY130" fmla="*/ 5399247 h 5492212"/>
              <a:gd name="connsiteX131" fmla="*/ 1687479 w 7036051"/>
              <a:gd name="connsiteY131" fmla="*/ 5402165 h 5492212"/>
              <a:gd name="connsiteX132" fmla="*/ 1680969 w 7036051"/>
              <a:gd name="connsiteY132" fmla="*/ 5407963 h 5492212"/>
              <a:gd name="connsiteX133" fmla="*/ 1648682 w 7036051"/>
              <a:gd name="connsiteY133" fmla="*/ 5407558 h 5492212"/>
              <a:gd name="connsiteX134" fmla="*/ 1646819 w 7036051"/>
              <a:gd name="connsiteY134" fmla="*/ 5404306 h 5492212"/>
              <a:gd name="connsiteX135" fmla="*/ 1642743 w 7036051"/>
              <a:gd name="connsiteY135" fmla="*/ 5403927 h 5492212"/>
              <a:gd name="connsiteX136" fmla="*/ 1639788 w 7036051"/>
              <a:gd name="connsiteY136" fmla="*/ 5407135 h 5492212"/>
              <a:gd name="connsiteX137" fmla="*/ 1585803 w 7036051"/>
              <a:gd name="connsiteY137" fmla="*/ 5416574 h 5492212"/>
              <a:gd name="connsiteX138" fmla="*/ 1513331 w 7036051"/>
              <a:gd name="connsiteY138" fmla="*/ 5423805 h 5492212"/>
              <a:gd name="connsiteX139" fmla="*/ 1460734 w 7036051"/>
              <a:gd name="connsiteY139" fmla="*/ 5411778 h 5492212"/>
              <a:gd name="connsiteX140" fmla="*/ 1456045 w 7036051"/>
              <a:gd name="connsiteY140" fmla="*/ 5414928 h 5492212"/>
              <a:gd name="connsiteX141" fmla="*/ 1419653 w 7036051"/>
              <a:gd name="connsiteY141" fmla="*/ 5415060 h 5492212"/>
              <a:gd name="connsiteX142" fmla="*/ 1292605 w 7036051"/>
              <a:gd name="connsiteY142" fmla="*/ 5394671 h 5492212"/>
              <a:gd name="connsiteX143" fmla="*/ 1221477 w 7036051"/>
              <a:gd name="connsiteY143" fmla="*/ 5395509 h 5492212"/>
              <a:gd name="connsiteX144" fmla="*/ 1196159 w 7036051"/>
              <a:gd name="connsiteY144" fmla="*/ 5399169 h 5492212"/>
              <a:gd name="connsiteX145" fmla="*/ 1153748 w 7036051"/>
              <a:gd name="connsiteY145" fmla="*/ 5405093 h 5492212"/>
              <a:gd name="connsiteX146" fmla="*/ 1121874 w 7036051"/>
              <a:gd name="connsiteY146" fmla="*/ 5417803 h 5492212"/>
              <a:gd name="connsiteX147" fmla="*/ 1086481 w 7036051"/>
              <a:gd name="connsiteY147" fmla="*/ 5419474 h 5492212"/>
              <a:gd name="connsiteX148" fmla="*/ 1078485 w 7036051"/>
              <a:gd name="connsiteY148" fmla="*/ 5409150 h 5492212"/>
              <a:gd name="connsiteX149" fmla="*/ 1040550 w 7036051"/>
              <a:gd name="connsiteY149" fmla="*/ 5414415 h 5492212"/>
              <a:gd name="connsiteX150" fmla="*/ 982981 w 7036051"/>
              <a:gd name="connsiteY150" fmla="*/ 5423575 h 5492212"/>
              <a:gd name="connsiteX151" fmla="*/ 949836 w 7036051"/>
              <a:gd name="connsiteY151" fmla="*/ 5426093 h 5492212"/>
              <a:gd name="connsiteX152" fmla="*/ 859237 w 7036051"/>
              <a:gd name="connsiteY152" fmla="*/ 5435973 h 5492212"/>
              <a:gd name="connsiteX153" fmla="*/ 768445 w 7036051"/>
              <a:gd name="connsiteY153" fmla="*/ 5448159 h 5492212"/>
              <a:gd name="connsiteX154" fmla="*/ 714393 w 7036051"/>
              <a:gd name="connsiteY154" fmla="*/ 5468302 h 5492212"/>
              <a:gd name="connsiteX155" fmla="*/ 639791 w 7036051"/>
              <a:gd name="connsiteY155" fmla="*/ 5476924 h 5492212"/>
              <a:gd name="connsiteX156" fmla="*/ 627266 w 7036051"/>
              <a:gd name="connsiteY156" fmla="*/ 5480260 h 5492212"/>
              <a:gd name="connsiteX157" fmla="*/ 609977 w 7036051"/>
              <a:gd name="connsiteY157" fmla="*/ 5478891 h 5492212"/>
              <a:gd name="connsiteX158" fmla="*/ 540688 w 7036051"/>
              <a:gd name="connsiteY158" fmla="*/ 5472807 h 5492212"/>
              <a:gd name="connsiteX159" fmla="*/ 486194 w 7036051"/>
              <a:gd name="connsiteY159" fmla="*/ 5462661 h 5492212"/>
              <a:gd name="connsiteX160" fmla="*/ 418164 w 7036051"/>
              <a:gd name="connsiteY160" fmla="*/ 5472485 h 5492212"/>
              <a:gd name="connsiteX161" fmla="*/ 376724 w 7036051"/>
              <a:gd name="connsiteY161" fmla="*/ 5470967 h 5492212"/>
              <a:gd name="connsiteX162" fmla="*/ 308908 w 7036051"/>
              <a:gd name="connsiteY162" fmla="*/ 5457025 h 5492212"/>
              <a:gd name="connsiteX163" fmla="*/ 219416 w 7036051"/>
              <a:gd name="connsiteY163" fmla="*/ 5463995 h 5492212"/>
              <a:gd name="connsiteX164" fmla="*/ 200977 w 7036051"/>
              <a:gd name="connsiteY164" fmla="*/ 5480608 h 5492212"/>
              <a:gd name="connsiteX165" fmla="*/ 176226 w 7036051"/>
              <a:gd name="connsiteY165" fmla="*/ 5491022 h 5492212"/>
              <a:gd name="connsiteX166" fmla="*/ 165702 w 7036051"/>
              <a:gd name="connsiteY166" fmla="*/ 5468604 h 5492212"/>
              <a:gd name="connsiteX167" fmla="*/ 88282 w 7036051"/>
              <a:gd name="connsiteY167" fmla="*/ 5453658 h 5492212"/>
              <a:gd name="connsiteX168" fmla="*/ 49602 w 7036051"/>
              <a:gd name="connsiteY168" fmla="*/ 5448762 h 5492212"/>
              <a:gd name="connsiteX169" fmla="*/ 22844 w 7036051"/>
              <a:gd name="connsiteY169" fmla="*/ 5450459 h 5492212"/>
              <a:gd name="connsiteX170" fmla="*/ 0 w 7036051"/>
              <a:gd name="connsiteY170" fmla="*/ 5447653 h 5492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</a:cxnLst>
            <a:rect l="l" t="t" r="r" b="b"/>
            <a:pathLst>
              <a:path w="7036051" h="5492212">
                <a:moveTo>
                  <a:pt x="0" y="0"/>
                </a:moveTo>
                <a:lnTo>
                  <a:pt x="7036051" y="0"/>
                </a:lnTo>
                <a:lnTo>
                  <a:pt x="7036051" y="5163846"/>
                </a:lnTo>
                <a:lnTo>
                  <a:pt x="7012593" y="5176898"/>
                </a:lnTo>
                <a:cubicBezTo>
                  <a:pt x="7010768" y="5193373"/>
                  <a:pt x="6968133" y="5178026"/>
                  <a:pt x="6958601" y="5204359"/>
                </a:cubicBezTo>
                <a:cubicBezTo>
                  <a:pt x="6956255" y="5203750"/>
                  <a:pt x="6953771" y="5203373"/>
                  <a:pt x="6951226" y="5203241"/>
                </a:cubicBezTo>
                <a:cubicBezTo>
                  <a:pt x="6936441" y="5202478"/>
                  <a:pt x="6922846" y="5209982"/>
                  <a:pt x="6920864" y="5220003"/>
                </a:cubicBezTo>
                <a:cubicBezTo>
                  <a:pt x="6902003" y="5258795"/>
                  <a:pt x="6863469" y="5243876"/>
                  <a:pt x="6834841" y="5266115"/>
                </a:cubicBezTo>
                <a:cubicBezTo>
                  <a:pt x="6800315" y="5289373"/>
                  <a:pt x="6805780" y="5289922"/>
                  <a:pt x="6777937" y="5332502"/>
                </a:cubicBezTo>
                <a:cubicBezTo>
                  <a:pt x="6765321" y="5328518"/>
                  <a:pt x="6759096" y="5331534"/>
                  <a:pt x="6752874" y="5340428"/>
                </a:cubicBezTo>
                <a:cubicBezTo>
                  <a:pt x="6735526" y="5351218"/>
                  <a:pt x="6717730" y="5333264"/>
                  <a:pt x="6711115" y="5353924"/>
                </a:cubicBezTo>
                <a:cubicBezTo>
                  <a:pt x="6709352" y="5351156"/>
                  <a:pt x="6706090" y="5350761"/>
                  <a:pt x="6702149" y="5351500"/>
                </a:cubicBezTo>
                <a:lnTo>
                  <a:pt x="6698458" y="5352743"/>
                </a:lnTo>
                <a:lnTo>
                  <a:pt x="6698049" y="5352570"/>
                </a:lnTo>
                <a:lnTo>
                  <a:pt x="6697297" y="5353134"/>
                </a:lnTo>
                <a:lnTo>
                  <a:pt x="6689118" y="5355890"/>
                </a:lnTo>
                <a:cubicBezTo>
                  <a:pt x="6680171" y="5359440"/>
                  <a:pt x="6671805" y="5362584"/>
                  <a:pt x="6670605" y="5355427"/>
                </a:cubicBezTo>
                <a:cubicBezTo>
                  <a:pt x="6665330" y="5354991"/>
                  <a:pt x="6661976" y="5355734"/>
                  <a:pt x="6659606" y="5357084"/>
                </a:cubicBezTo>
                <a:cubicBezTo>
                  <a:pt x="6654864" y="5359782"/>
                  <a:pt x="6654050" y="5364908"/>
                  <a:pt x="6649636" y="5367869"/>
                </a:cubicBezTo>
                <a:lnTo>
                  <a:pt x="6642159" y="5369506"/>
                </a:lnTo>
                <a:lnTo>
                  <a:pt x="6640764" y="5370991"/>
                </a:lnTo>
                <a:lnTo>
                  <a:pt x="6636665" y="5374002"/>
                </a:lnTo>
                <a:lnTo>
                  <a:pt x="6641287" y="5376181"/>
                </a:lnTo>
                <a:cubicBezTo>
                  <a:pt x="6646080" y="5377976"/>
                  <a:pt x="6597903" y="5386514"/>
                  <a:pt x="6591018" y="5390981"/>
                </a:cubicBezTo>
                <a:lnTo>
                  <a:pt x="6548326" y="5403583"/>
                </a:lnTo>
                <a:lnTo>
                  <a:pt x="6472868" y="5394733"/>
                </a:lnTo>
                <a:cubicBezTo>
                  <a:pt x="6457699" y="5415896"/>
                  <a:pt x="6417760" y="5410703"/>
                  <a:pt x="6401194" y="5422870"/>
                </a:cubicBezTo>
                <a:lnTo>
                  <a:pt x="6381961" y="5422940"/>
                </a:lnTo>
                <a:lnTo>
                  <a:pt x="6363834" y="5417751"/>
                </a:lnTo>
                <a:lnTo>
                  <a:pt x="6363997" y="5415912"/>
                </a:lnTo>
                <a:cubicBezTo>
                  <a:pt x="6363602" y="5414702"/>
                  <a:pt x="6362617" y="5414594"/>
                  <a:pt x="6361124" y="5415066"/>
                </a:cubicBezTo>
                <a:lnTo>
                  <a:pt x="6358507" y="5416224"/>
                </a:lnTo>
                <a:lnTo>
                  <a:pt x="6355073" y="5415242"/>
                </a:lnTo>
                <a:lnTo>
                  <a:pt x="6345676" y="5413049"/>
                </a:lnTo>
                <a:lnTo>
                  <a:pt x="6342596" y="5409297"/>
                </a:lnTo>
                <a:cubicBezTo>
                  <a:pt x="6333502" y="5403420"/>
                  <a:pt x="6312379" y="5410664"/>
                  <a:pt x="6305742" y="5401622"/>
                </a:cubicBezTo>
                <a:lnTo>
                  <a:pt x="6294445" y="5404149"/>
                </a:lnTo>
                <a:lnTo>
                  <a:pt x="6281414" y="5398024"/>
                </a:lnTo>
                <a:cubicBezTo>
                  <a:pt x="6269392" y="5392983"/>
                  <a:pt x="6257013" y="5390092"/>
                  <a:pt x="6243972" y="5395807"/>
                </a:cubicBezTo>
                <a:cubicBezTo>
                  <a:pt x="6248312" y="5382942"/>
                  <a:pt x="6211634" y="5399629"/>
                  <a:pt x="6202379" y="5388661"/>
                </a:cubicBezTo>
                <a:cubicBezTo>
                  <a:pt x="6196568" y="5379556"/>
                  <a:pt x="6184084" y="5382499"/>
                  <a:pt x="6173010" y="5380606"/>
                </a:cubicBezTo>
                <a:cubicBezTo>
                  <a:pt x="6162384" y="5372079"/>
                  <a:pt x="6109972" y="5371285"/>
                  <a:pt x="6093421" y="5375473"/>
                </a:cubicBezTo>
                <a:cubicBezTo>
                  <a:pt x="6048943" y="5392971"/>
                  <a:pt x="5995413" y="5360396"/>
                  <a:pt x="5959474" y="5373386"/>
                </a:cubicBezTo>
                <a:cubicBezTo>
                  <a:pt x="5949048" y="5374123"/>
                  <a:pt x="5939860" y="5373301"/>
                  <a:pt x="5931492" y="5371513"/>
                </a:cubicBezTo>
                <a:lnTo>
                  <a:pt x="5909558" y="5364228"/>
                </a:lnTo>
                <a:lnTo>
                  <a:pt x="5906319" y="5357590"/>
                </a:lnTo>
                <a:lnTo>
                  <a:pt x="5891268" y="5355650"/>
                </a:lnTo>
                <a:lnTo>
                  <a:pt x="5887711" y="5353947"/>
                </a:lnTo>
                <a:cubicBezTo>
                  <a:pt x="5880924" y="5350671"/>
                  <a:pt x="5874113" y="5347614"/>
                  <a:pt x="5866852" y="5345374"/>
                </a:cubicBezTo>
                <a:cubicBezTo>
                  <a:pt x="5859911" y="5373405"/>
                  <a:pt x="5803959" y="5330929"/>
                  <a:pt x="5811310" y="5356530"/>
                </a:cubicBezTo>
                <a:cubicBezTo>
                  <a:pt x="5780489" y="5350949"/>
                  <a:pt x="5782784" y="5364359"/>
                  <a:pt x="5770689" y="5359014"/>
                </a:cubicBezTo>
                <a:lnTo>
                  <a:pt x="5767719" y="5357260"/>
                </a:lnTo>
                <a:lnTo>
                  <a:pt x="5765688" y="5352793"/>
                </a:lnTo>
                <a:lnTo>
                  <a:pt x="5758598" y="5351053"/>
                </a:lnTo>
                <a:lnTo>
                  <a:pt x="5752036" y="5346019"/>
                </a:lnTo>
                <a:cubicBezTo>
                  <a:pt x="5676031" y="5353035"/>
                  <a:pt x="5573285" y="5304575"/>
                  <a:pt x="5503590" y="5325537"/>
                </a:cubicBezTo>
                <a:lnTo>
                  <a:pt x="5389848" y="5351472"/>
                </a:lnTo>
                <a:cubicBezTo>
                  <a:pt x="5378275" y="5360535"/>
                  <a:pt x="5357949" y="5362044"/>
                  <a:pt x="5344450" y="5354840"/>
                </a:cubicBezTo>
                <a:cubicBezTo>
                  <a:pt x="5342129" y="5353601"/>
                  <a:pt x="5340101" y="5352144"/>
                  <a:pt x="5338428" y="5350516"/>
                </a:cubicBezTo>
                <a:cubicBezTo>
                  <a:pt x="5303858" y="5372450"/>
                  <a:pt x="5291134" y="5358414"/>
                  <a:pt x="5273489" y="5373945"/>
                </a:cubicBezTo>
                <a:cubicBezTo>
                  <a:pt x="5228455" y="5376430"/>
                  <a:pt x="5198895" y="5356533"/>
                  <a:pt x="5182701" y="5370075"/>
                </a:cubicBezTo>
                <a:cubicBezTo>
                  <a:pt x="5161004" y="5366959"/>
                  <a:pt x="5136154" y="5346791"/>
                  <a:pt x="5114856" y="5361037"/>
                </a:cubicBezTo>
                <a:cubicBezTo>
                  <a:pt x="5116518" y="5347803"/>
                  <a:pt x="5086668" y="5368445"/>
                  <a:pt x="5076532" y="5358612"/>
                </a:cubicBezTo>
                <a:cubicBezTo>
                  <a:pt x="5069788" y="5350240"/>
                  <a:pt x="5059157" y="5354551"/>
                  <a:pt x="5048954" y="5353915"/>
                </a:cubicBezTo>
                <a:cubicBezTo>
                  <a:pt x="5038015" y="5346654"/>
                  <a:pt x="4991132" y="5351733"/>
                  <a:pt x="4977087" y="5357736"/>
                </a:cubicBezTo>
                <a:cubicBezTo>
                  <a:pt x="4940420" y="5380054"/>
                  <a:pt x="4887089" y="5353763"/>
                  <a:pt x="4857261" y="5370659"/>
                </a:cubicBezTo>
                <a:cubicBezTo>
                  <a:pt x="4820568" y="5378246"/>
                  <a:pt x="4797284" y="5358899"/>
                  <a:pt x="4769845" y="5353264"/>
                </a:cubicBezTo>
                <a:cubicBezTo>
                  <a:pt x="4768462" y="5381819"/>
                  <a:pt x="4711275" y="5345988"/>
                  <a:pt x="4722220" y="5370534"/>
                </a:cubicBezTo>
                <a:cubicBezTo>
                  <a:pt x="4684293" y="5367762"/>
                  <a:pt x="4704662" y="5391854"/>
                  <a:pt x="4667552" y="5366753"/>
                </a:cubicBezTo>
                <a:cubicBezTo>
                  <a:pt x="4600967" y="5382212"/>
                  <a:pt x="4513038" y="5362869"/>
                  <a:pt x="4454472" y="5391442"/>
                </a:cubicBezTo>
                <a:lnTo>
                  <a:pt x="4317219" y="5411554"/>
                </a:lnTo>
                <a:lnTo>
                  <a:pt x="4298346" y="5416146"/>
                </a:lnTo>
                <a:cubicBezTo>
                  <a:pt x="4298306" y="5416758"/>
                  <a:pt x="4298267" y="5417371"/>
                  <a:pt x="4298228" y="5417983"/>
                </a:cubicBezTo>
                <a:cubicBezTo>
                  <a:pt x="4297649" y="5419178"/>
                  <a:pt x="4296651" y="5419253"/>
                  <a:pt x="4295233" y="5418735"/>
                </a:cubicBezTo>
                <a:lnTo>
                  <a:pt x="4292799" y="5417494"/>
                </a:lnTo>
                <a:lnTo>
                  <a:pt x="4289225" y="5418364"/>
                </a:lnTo>
                <a:lnTo>
                  <a:pt x="4279515" y="5420247"/>
                </a:lnTo>
                <a:lnTo>
                  <a:pt x="4275872" y="5423890"/>
                </a:lnTo>
                <a:lnTo>
                  <a:pt x="4227055" y="5427466"/>
                </a:lnTo>
                <a:lnTo>
                  <a:pt x="4213123" y="5433155"/>
                </a:lnTo>
                <a:cubicBezTo>
                  <a:pt x="4200364" y="5437794"/>
                  <a:pt x="4187574" y="5440279"/>
                  <a:pt x="4175436" y="5434156"/>
                </a:cubicBezTo>
                <a:cubicBezTo>
                  <a:pt x="4177805" y="5447129"/>
                  <a:pt x="4143760" y="5429295"/>
                  <a:pt x="4132856" y="5439937"/>
                </a:cubicBezTo>
                <a:cubicBezTo>
                  <a:pt x="4125673" y="5448831"/>
                  <a:pt x="4113669" y="5445492"/>
                  <a:pt x="4102333" y="5447021"/>
                </a:cubicBezTo>
                <a:cubicBezTo>
                  <a:pt x="4090434" y="5455185"/>
                  <a:pt x="4038031" y="5454280"/>
                  <a:pt x="4022159" y="5449566"/>
                </a:cubicBezTo>
                <a:cubicBezTo>
                  <a:pt x="3980455" y="5430671"/>
                  <a:pt x="3922096" y="5461433"/>
                  <a:pt x="3888224" y="5447312"/>
                </a:cubicBezTo>
                <a:cubicBezTo>
                  <a:pt x="3877937" y="5446239"/>
                  <a:pt x="3868647" y="5446763"/>
                  <a:pt x="3860026" y="5448274"/>
                </a:cubicBezTo>
                <a:lnTo>
                  <a:pt x="3832796" y="5461349"/>
                </a:lnTo>
                <a:lnTo>
                  <a:pt x="3817485" y="5462797"/>
                </a:lnTo>
                <a:lnTo>
                  <a:pt x="3813676" y="5464379"/>
                </a:lnTo>
                <a:cubicBezTo>
                  <a:pt x="3806407" y="5467429"/>
                  <a:pt x="3799147" y="5470257"/>
                  <a:pt x="3791563" y="5472259"/>
                </a:cubicBezTo>
                <a:cubicBezTo>
                  <a:pt x="3788910" y="5444072"/>
                  <a:pt x="3726624" y="5484631"/>
                  <a:pt x="3737858" y="5459331"/>
                </a:cubicBezTo>
                <a:cubicBezTo>
                  <a:pt x="3706262" y="5463900"/>
                  <a:pt x="3710598" y="5450598"/>
                  <a:pt x="3697716" y="5455539"/>
                </a:cubicBezTo>
                <a:lnTo>
                  <a:pt x="3694487" y="5457193"/>
                </a:lnTo>
                <a:lnTo>
                  <a:pt x="3691779" y="5461582"/>
                </a:lnTo>
                <a:lnTo>
                  <a:pt x="3684442" y="5463086"/>
                </a:lnTo>
                <a:lnTo>
                  <a:pt x="3677129" y="5467898"/>
                </a:lnTo>
                <a:cubicBezTo>
                  <a:pt x="3602381" y="5458439"/>
                  <a:pt x="3505226" y="5485361"/>
                  <a:pt x="3438897" y="5462195"/>
                </a:cubicBezTo>
                <a:lnTo>
                  <a:pt x="3389756" y="5444428"/>
                </a:lnTo>
                <a:cubicBezTo>
                  <a:pt x="3364455" y="5437704"/>
                  <a:pt x="3342081" y="5466704"/>
                  <a:pt x="3316666" y="5450736"/>
                </a:cubicBezTo>
                <a:cubicBezTo>
                  <a:pt x="3306503" y="5441319"/>
                  <a:pt x="3286457" y="5439158"/>
                  <a:pt x="3271894" y="5445907"/>
                </a:cubicBezTo>
                <a:cubicBezTo>
                  <a:pt x="3269388" y="5447068"/>
                  <a:pt x="3267143" y="5448455"/>
                  <a:pt x="3265228" y="5450024"/>
                </a:cubicBezTo>
                <a:cubicBezTo>
                  <a:pt x="3234084" y="5427025"/>
                  <a:pt x="3219254" y="5440615"/>
                  <a:pt x="3204017" y="5424552"/>
                </a:cubicBezTo>
                <a:cubicBezTo>
                  <a:pt x="3159473" y="5420614"/>
                  <a:pt x="3126956" y="5439505"/>
                  <a:pt x="3112867" y="5425473"/>
                </a:cubicBezTo>
                <a:cubicBezTo>
                  <a:pt x="3090747" y="5427880"/>
                  <a:pt x="3062886" y="5447193"/>
                  <a:pt x="3043809" y="5432293"/>
                </a:cubicBezTo>
                <a:cubicBezTo>
                  <a:pt x="3043452" y="5445549"/>
                  <a:pt x="3016821" y="5423991"/>
                  <a:pt x="3005211" y="5433472"/>
                </a:cubicBezTo>
                <a:cubicBezTo>
                  <a:pt x="2997207" y="5441605"/>
                  <a:pt x="2987260" y="5436961"/>
                  <a:pt x="2976986" y="5437264"/>
                </a:cubicBezTo>
                <a:cubicBezTo>
                  <a:pt x="2964968" y="5444153"/>
                  <a:pt x="2918975" y="5437570"/>
                  <a:pt x="2905879" y="5431128"/>
                </a:cubicBezTo>
                <a:cubicBezTo>
                  <a:pt x="2872703" y="5407678"/>
                  <a:pt x="2815496" y="5432178"/>
                  <a:pt x="2788318" y="5414358"/>
                </a:cubicBezTo>
                <a:cubicBezTo>
                  <a:pt x="2746271" y="5410854"/>
                  <a:pt x="2685231" y="5410484"/>
                  <a:pt x="2653590" y="5410111"/>
                </a:cubicBezTo>
                <a:cubicBezTo>
                  <a:pt x="2615334" y="5411650"/>
                  <a:pt x="2639324" y="5388277"/>
                  <a:pt x="2598481" y="5412114"/>
                </a:cubicBezTo>
                <a:cubicBezTo>
                  <a:pt x="2534415" y="5394537"/>
                  <a:pt x="2387966" y="5438902"/>
                  <a:pt x="2333897" y="5408505"/>
                </a:cubicBezTo>
                <a:cubicBezTo>
                  <a:pt x="2279458" y="5405891"/>
                  <a:pt x="2312839" y="5402348"/>
                  <a:pt x="2271841" y="5396433"/>
                </a:cubicBezTo>
                <a:cubicBezTo>
                  <a:pt x="2263465" y="5363868"/>
                  <a:pt x="2168184" y="5361433"/>
                  <a:pt x="2143705" y="5345095"/>
                </a:cubicBezTo>
                <a:cubicBezTo>
                  <a:pt x="2087043" y="5343333"/>
                  <a:pt x="2041689" y="5319742"/>
                  <a:pt x="1986408" y="5335524"/>
                </a:cubicBezTo>
                <a:cubicBezTo>
                  <a:pt x="1983594" y="5331315"/>
                  <a:pt x="1979798" y="5327915"/>
                  <a:pt x="1975333" y="5325099"/>
                </a:cubicBezTo>
                <a:lnTo>
                  <a:pt x="1972441" y="5323775"/>
                </a:lnTo>
                <a:lnTo>
                  <a:pt x="1971497" y="5324412"/>
                </a:lnTo>
                <a:cubicBezTo>
                  <a:pt x="1967825" y="5325937"/>
                  <a:pt x="1963255" y="5326871"/>
                  <a:pt x="1956886" y="5327069"/>
                </a:cubicBezTo>
                <a:cubicBezTo>
                  <a:pt x="1957692" y="5357103"/>
                  <a:pt x="1944755" y="5337483"/>
                  <a:pt x="1924833" y="5344911"/>
                </a:cubicBezTo>
                <a:cubicBezTo>
                  <a:pt x="1907350" y="5349449"/>
                  <a:pt x="1899872" y="5360515"/>
                  <a:pt x="1885856" y="5367299"/>
                </a:cubicBezTo>
                <a:cubicBezTo>
                  <a:pt x="1874373" y="5371950"/>
                  <a:pt x="1870677" y="5363227"/>
                  <a:pt x="1855937" y="5372820"/>
                </a:cubicBezTo>
                <a:cubicBezTo>
                  <a:pt x="1826799" y="5367486"/>
                  <a:pt x="1805938" y="5389998"/>
                  <a:pt x="1784500" y="5395926"/>
                </a:cubicBezTo>
                <a:cubicBezTo>
                  <a:pt x="1777473" y="5395836"/>
                  <a:pt x="1756895" y="5401012"/>
                  <a:pt x="1737998" y="5407426"/>
                </a:cubicBezTo>
                <a:lnTo>
                  <a:pt x="1736716" y="5407939"/>
                </a:lnTo>
                <a:lnTo>
                  <a:pt x="1726742" y="5405934"/>
                </a:lnTo>
                <a:cubicBezTo>
                  <a:pt x="1724249" y="5404894"/>
                  <a:pt x="1723700" y="5403454"/>
                  <a:pt x="1726849" y="5401221"/>
                </a:cubicBezTo>
                <a:cubicBezTo>
                  <a:pt x="1723886" y="5399045"/>
                  <a:pt x="1720993" y="5398236"/>
                  <a:pt x="1718134" y="5398128"/>
                </a:cubicBezTo>
                <a:cubicBezTo>
                  <a:pt x="1712416" y="5397910"/>
                  <a:pt x="1706830" y="5400494"/>
                  <a:pt x="1701063" y="5400545"/>
                </a:cubicBezTo>
                <a:lnTo>
                  <a:pt x="1694634" y="5398728"/>
                </a:lnTo>
                <a:lnTo>
                  <a:pt x="1692270" y="5399053"/>
                </a:lnTo>
                <a:lnTo>
                  <a:pt x="1686657" y="5399247"/>
                </a:lnTo>
                <a:lnTo>
                  <a:pt x="1687479" y="5402165"/>
                </a:lnTo>
                <a:cubicBezTo>
                  <a:pt x="1688791" y="5404927"/>
                  <a:pt x="1689812" y="5407972"/>
                  <a:pt x="1680969" y="5407963"/>
                </a:cubicBezTo>
                <a:cubicBezTo>
                  <a:pt x="1662599" y="5406532"/>
                  <a:pt x="1656841" y="5418932"/>
                  <a:pt x="1648682" y="5407558"/>
                </a:cubicBezTo>
                <a:lnTo>
                  <a:pt x="1646819" y="5404306"/>
                </a:lnTo>
                <a:lnTo>
                  <a:pt x="1642743" y="5403927"/>
                </a:lnTo>
                <a:cubicBezTo>
                  <a:pt x="1640569" y="5404120"/>
                  <a:pt x="1639361" y="5404983"/>
                  <a:pt x="1639788" y="5407135"/>
                </a:cubicBezTo>
                <a:cubicBezTo>
                  <a:pt x="1622347" y="5398881"/>
                  <a:pt x="1603063" y="5413406"/>
                  <a:pt x="1585803" y="5416574"/>
                </a:cubicBezTo>
                <a:cubicBezTo>
                  <a:pt x="1572467" y="5408520"/>
                  <a:pt x="1549407" y="5423110"/>
                  <a:pt x="1513331" y="5423805"/>
                </a:cubicBezTo>
                <a:cubicBezTo>
                  <a:pt x="1498774" y="5414520"/>
                  <a:pt x="1489007" y="5424393"/>
                  <a:pt x="1460734" y="5411778"/>
                </a:cubicBezTo>
                <a:cubicBezTo>
                  <a:pt x="1459446" y="5412932"/>
                  <a:pt x="1457867" y="5413992"/>
                  <a:pt x="1456045" y="5414928"/>
                </a:cubicBezTo>
                <a:cubicBezTo>
                  <a:pt x="1445460" y="5420354"/>
                  <a:pt x="1429166" y="5420415"/>
                  <a:pt x="1419653" y="5415060"/>
                </a:cubicBezTo>
                <a:cubicBezTo>
                  <a:pt x="1374353" y="5398095"/>
                  <a:pt x="1332064" y="5398411"/>
                  <a:pt x="1292605" y="5394671"/>
                </a:cubicBezTo>
                <a:cubicBezTo>
                  <a:pt x="1247867" y="5392301"/>
                  <a:pt x="1276603" y="5411730"/>
                  <a:pt x="1221477" y="5395509"/>
                </a:cubicBezTo>
                <a:cubicBezTo>
                  <a:pt x="1215107" y="5402140"/>
                  <a:pt x="1207983" y="5402421"/>
                  <a:pt x="1196159" y="5399169"/>
                </a:cubicBezTo>
                <a:cubicBezTo>
                  <a:pt x="1174396" y="5398516"/>
                  <a:pt x="1175280" y="5415282"/>
                  <a:pt x="1153748" y="5405093"/>
                </a:cubicBezTo>
                <a:cubicBezTo>
                  <a:pt x="1157267" y="5414115"/>
                  <a:pt x="1112247" y="5408398"/>
                  <a:pt x="1121874" y="5417803"/>
                </a:cubicBezTo>
                <a:cubicBezTo>
                  <a:pt x="1107293" y="5425943"/>
                  <a:pt x="1100911" y="5412406"/>
                  <a:pt x="1086481" y="5419474"/>
                </a:cubicBezTo>
                <a:cubicBezTo>
                  <a:pt x="1070504" y="5421068"/>
                  <a:pt x="1096054" y="5409890"/>
                  <a:pt x="1078485" y="5409150"/>
                </a:cubicBezTo>
                <a:cubicBezTo>
                  <a:pt x="1057107" y="5409880"/>
                  <a:pt x="1057916" y="5393370"/>
                  <a:pt x="1040550" y="5414415"/>
                </a:cubicBezTo>
                <a:cubicBezTo>
                  <a:pt x="1018445" y="5409298"/>
                  <a:pt x="1013694" y="5418764"/>
                  <a:pt x="982981" y="5423575"/>
                </a:cubicBezTo>
                <a:cubicBezTo>
                  <a:pt x="970423" y="5418342"/>
                  <a:pt x="960063" y="5420960"/>
                  <a:pt x="949836" y="5426093"/>
                </a:cubicBezTo>
                <a:cubicBezTo>
                  <a:pt x="920168" y="5424861"/>
                  <a:pt x="892764" y="5432710"/>
                  <a:pt x="859237" y="5435973"/>
                </a:cubicBezTo>
                <a:cubicBezTo>
                  <a:pt x="823344" y="5430160"/>
                  <a:pt x="804272" y="5444731"/>
                  <a:pt x="768445" y="5448159"/>
                </a:cubicBezTo>
                <a:cubicBezTo>
                  <a:pt x="733630" y="5434899"/>
                  <a:pt x="744432" y="5468566"/>
                  <a:pt x="714393" y="5468302"/>
                </a:cubicBezTo>
                <a:cubicBezTo>
                  <a:pt x="665910" y="5456640"/>
                  <a:pt x="715197" y="5479526"/>
                  <a:pt x="639791" y="5476924"/>
                </a:cubicBezTo>
                <a:cubicBezTo>
                  <a:pt x="635590" y="5474880"/>
                  <a:pt x="626375" y="5477333"/>
                  <a:pt x="627266" y="5480260"/>
                </a:cubicBezTo>
                <a:cubicBezTo>
                  <a:pt x="622501" y="5479477"/>
                  <a:pt x="611196" y="5474127"/>
                  <a:pt x="609977" y="5478891"/>
                </a:cubicBezTo>
                <a:cubicBezTo>
                  <a:pt x="585928" y="5480121"/>
                  <a:pt x="562064" y="5478026"/>
                  <a:pt x="540688" y="5472807"/>
                </a:cubicBezTo>
                <a:cubicBezTo>
                  <a:pt x="494260" y="5482226"/>
                  <a:pt x="519722" y="5459453"/>
                  <a:pt x="486194" y="5462661"/>
                </a:cubicBezTo>
                <a:cubicBezTo>
                  <a:pt x="459222" y="5472731"/>
                  <a:pt x="449283" y="5465413"/>
                  <a:pt x="418164" y="5472485"/>
                </a:cubicBezTo>
                <a:cubicBezTo>
                  <a:pt x="407504" y="5457469"/>
                  <a:pt x="388899" y="5474930"/>
                  <a:pt x="376724" y="5470967"/>
                </a:cubicBezTo>
                <a:cubicBezTo>
                  <a:pt x="357541" y="5489409"/>
                  <a:pt x="329120" y="5456071"/>
                  <a:pt x="308908" y="5457025"/>
                </a:cubicBezTo>
                <a:cubicBezTo>
                  <a:pt x="274916" y="5461376"/>
                  <a:pt x="238368" y="5480973"/>
                  <a:pt x="219416" y="5463995"/>
                </a:cubicBezTo>
                <a:cubicBezTo>
                  <a:pt x="217077" y="5471389"/>
                  <a:pt x="220429" y="5481203"/>
                  <a:pt x="200977" y="5480608"/>
                </a:cubicBezTo>
                <a:cubicBezTo>
                  <a:pt x="193315" y="5484612"/>
                  <a:pt x="192227" y="5495868"/>
                  <a:pt x="176226" y="5491022"/>
                </a:cubicBezTo>
                <a:cubicBezTo>
                  <a:pt x="195501" y="5480307"/>
                  <a:pt x="163065" y="5480325"/>
                  <a:pt x="165702" y="5468604"/>
                </a:cubicBezTo>
                <a:cubicBezTo>
                  <a:pt x="141228" y="5462364"/>
                  <a:pt x="86026" y="5474606"/>
                  <a:pt x="88282" y="5453658"/>
                </a:cubicBezTo>
                <a:cubicBezTo>
                  <a:pt x="80722" y="5441690"/>
                  <a:pt x="50300" y="5462007"/>
                  <a:pt x="49602" y="5448762"/>
                </a:cubicBezTo>
                <a:cubicBezTo>
                  <a:pt x="42967" y="5453333"/>
                  <a:pt x="33469" y="5452380"/>
                  <a:pt x="22844" y="5450459"/>
                </a:cubicBezTo>
                <a:lnTo>
                  <a:pt x="0" y="5447653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C350A6-2A4C-4738-DAE4-6CE261472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899" y="803627"/>
            <a:ext cx="5886449" cy="121147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Person Specification</a:t>
            </a:r>
            <a:endParaRPr lang="en-PK" sz="3600" b="1" dirty="0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05249" y="39510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82BC9-1A37-2B7E-CDAA-C66962CA0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371" y="2046514"/>
            <a:ext cx="6574971" cy="361048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Demonstrates strong interpersonal skills to manage staff interactions and customer relationships effectively.</a:t>
            </a:r>
          </a:p>
          <a:p>
            <a:r>
              <a:rPr lang="en-GB" sz="2000" dirty="0"/>
              <a:t>Requires previous retail or supervisory experience to handle fast paced environments confidently.</a:t>
            </a:r>
          </a:p>
          <a:p>
            <a:r>
              <a:rPr lang="en-GB" sz="2000" dirty="0"/>
              <a:t>Ability to work under pressure while maintaining high performance standards (Hallett, &amp; Hoffman, 2014).</a:t>
            </a:r>
          </a:p>
          <a:p>
            <a:r>
              <a:rPr lang="en-GB" sz="2000" dirty="0"/>
              <a:t>Commitment to equality, diversity, and inclusion in the workplace culture.</a:t>
            </a:r>
          </a:p>
        </p:txBody>
      </p:sp>
    </p:spTree>
    <p:extLst>
      <p:ext uri="{BB962C8B-B14F-4D97-AF65-F5344CB8AC3E}">
        <p14:creationId xmlns:p14="http://schemas.microsoft.com/office/powerpoint/2010/main" val="2357674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04194-2DEE-1D8F-AE81-32D2F359A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4100" b="1"/>
              <a:t>Identifying Learning and Development Needs</a:t>
            </a:r>
            <a:endParaRPr lang="en-PK" sz="4100" b="1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CD89941-23B8-D330-EC50-C61FD83DBB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472718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3828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5FB76-6A51-5974-DA0C-55C2D5C86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Behaviourist Learning Theory</a:t>
            </a:r>
            <a:endParaRPr lang="en-PK" sz="4000" b="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D4734-269D-B4A6-6AF9-86E2E45D1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/>
              <a:t>Applying reinforcement techniques in training helps Customer Service Team Leaders adopt desired behaviours consistently in daily operations (Skinner, 1965).</a:t>
            </a:r>
          </a:p>
          <a:p>
            <a:r>
              <a:rPr lang="en-GB" sz="2200"/>
              <a:t>Using structured feedback during procedural and compliance training ensures employees learn and follow company standards effectively (Burhanuddin, et al. 2021).</a:t>
            </a:r>
          </a:p>
          <a:p>
            <a:r>
              <a:rPr lang="en-GB" sz="2200"/>
              <a:t>Rewards and recognition programs encourage motivation and repeated positive performance, improving overall team productivity.</a:t>
            </a:r>
          </a:p>
          <a:p>
            <a:r>
              <a:rPr lang="en-GB" sz="2200"/>
              <a:t>Linking learning outcomes to appraisals and performance targets strengthens accountability and observable skill development.</a:t>
            </a:r>
          </a:p>
        </p:txBody>
      </p:sp>
    </p:spTree>
    <p:extLst>
      <p:ext uri="{BB962C8B-B14F-4D97-AF65-F5344CB8AC3E}">
        <p14:creationId xmlns:p14="http://schemas.microsoft.com/office/powerpoint/2010/main" val="408607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3" name="Picture 3" descr="342,300+ Learning Cartoon Stock Photos, Pictures &amp; Royalty-Free Images -  iStock | Online learning cartoon, Virtual learning cartoon, Distance learning  cartoon">
            <a:extLst>
              <a:ext uri="{FF2B5EF4-FFF2-40B4-BE49-F238E27FC236}">
                <a16:creationId xmlns:a16="http://schemas.microsoft.com/office/drawing/2014/main" id="{EABD5BCF-DFDB-493C-92DF-0F765814CC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29" r="27166"/>
          <a:stretch>
            <a:fillRect/>
          </a:stretch>
        </p:blipFill>
        <p:spPr bwMode="auto">
          <a:xfrm>
            <a:off x="-1" y="-2"/>
            <a:ext cx="5410198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5130" name="Rectangle 512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8B494-8DA5-0A71-9647-3CB755A20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Cognitivist Learning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2DF32-1219-4ECB-7487-59783DB6D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370671"/>
            <a:ext cx="5706140" cy="3869407"/>
          </a:xfrm>
        </p:spPr>
        <p:txBody>
          <a:bodyPr anchor="ctr">
            <a:normAutofit/>
          </a:bodyPr>
          <a:lstStyle/>
          <a:p>
            <a:r>
              <a:rPr lang="en-GB" sz="1800" dirty="0"/>
              <a:t>Focusing on problem solving and analytical thinking enables team leaders to make informed operational decisions (Bierema, et al. 2025).</a:t>
            </a:r>
          </a:p>
          <a:p>
            <a:r>
              <a:rPr lang="en-GB" sz="1800" dirty="0"/>
              <a:t>Training that enhances understanding of store procedures and processes improves knowledge retention and application.</a:t>
            </a:r>
          </a:p>
          <a:p>
            <a:r>
              <a:rPr lang="en-GB" sz="1800" dirty="0"/>
              <a:t>Applying cognitive approaches supports staff in managing complex customer interactions and resolving issues efficiently (Dilshad, 2017).</a:t>
            </a:r>
          </a:p>
          <a:p>
            <a:r>
              <a:rPr lang="en-GB" sz="1800" dirty="0"/>
              <a:t>Leaders can use structured learning to plan shifts, allocate resources, and monitor team performance effectively.</a:t>
            </a:r>
          </a:p>
        </p:txBody>
      </p:sp>
    </p:spTree>
    <p:extLst>
      <p:ext uri="{BB962C8B-B14F-4D97-AF65-F5344CB8AC3E}">
        <p14:creationId xmlns:p14="http://schemas.microsoft.com/office/powerpoint/2010/main" val="621310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Hands holding each other's wrists and interlinked to form a circle">
            <a:extLst>
              <a:ext uri="{FF2B5EF4-FFF2-40B4-BE49-F238E27FC236}">
                <a16:creationId xmlns:a16="http://schemas.microsoft.com/office/drawing/2014/main" id="{9364B8FC-F53C-7CCD-66E6-36CB191F89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88" r="21853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BF5D5-7D44-AE48-50D4-A4303F4EA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Humanist and Experiential Learning</a:t>
            </a:r>
            <a:endParaRPr lang="en-PK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B2271-B7DD-24A9-AF4D-6014165C5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8" y="2370671"/>
            <a:ext cx="5934741" cy="4081644"/>
          </a:xfrm>
        </p:spPr>
        <p:txBody>
          <a:bodyPr anchor="ctr">
            <a:normAutofit/>
          </a:bodyPr>
          <a:lstStyle/>
          <a:p>
            <a:r>
              <a:rPr lang="en-GB" sz="1800" dirty="0"/>
              <a:t>Encouraging reflection and self-directed learning enhances leadership and interpersonal skills, supporting personal growth (Kolb, et al. 2014).</a:t>
            </a:r>
          </a:p>
          <a:p>
            <a:r>
              <a:rPr lang="en-GB" sz="1800" dirty="0"/>
              <a:t>Hands-on activities, mentoring, and job rotation provide practical learning experiences for team leaders.</a:t>
            </a:r>
          </a:p>
          <a:p>
            <a:r>
              <a:rPr lang="en-GB" sz="1800" dirty="0"/>
              <a:t>Experiential learning promotes engagement, active participation, and ownership of professional development.</a:t>
            </a:r>
          </a:p>
          <a:p>
            <a:r>
              <a:rPr lang="en-GB" sz="1800" dirty="0"/>
              <a:t>Continuous learning prepares leaders for future organisational responsibilities, boosting long-term motivation and retention.</a:t>
            </a:r>
          </a:p>
        </p:txBody>
      </p:sp>
    </p:spTree>
    <p:extLst>
      <p:ext uri="{BB962C8B-B14F-4D97-AF65-F5344CB8AC3E}">
        <p14:creationId xmlns:p14="http://schemas.microsoft.com/office/powerpoint/2010/main" val="3363067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red wooden stick figures">
            <a:extLst>
              <a:ext uri="{FF2B5EF4-FFF2-40B4-BE49-F238E27FC236}">
                <a16:creationId xmlns:a16="http://schemas.microsoft.com/office/drawing/2014/main" id="{C762F952-AAFE-A611-27E1-DA406D7F7A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19" r="29750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A557C7-A10A-405C-FB65-88F234F11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26698"/>
            <a:ext cx="5464968" cy="155930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Conclusion</a:t>
            </a:r>
            <a:endParaRPr lang="en-PK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C5931-F114-CF7E-9DA8-84BE1F89D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2335" y="2285999"/>
            <a:ext cx="5922334" cy="434871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Recruiting the right team members ensures organisational stability, high performance, and consistent service delivery.</a:t>
            </a:r>
          </a:p>
          <a:p>
            <a:r>
              <a:rPr lang="en-GB" sz="2000" dirty="0"/>
              <a:t>Conducting accurate job analysis supports fair selection and helps identify individual skill gaps.</a:t>
            </a:r>
          </a:p>
          <a:p>
            <a:r>
              <a:rPr lang="en-GB" sz="2000" dirty="0"/>
              <a:t>Applying behaviourist, cognitivist, and humanist learning approaches addresses specific learning and development needs effectively.</a:t>
            </a:r>
          </a:p>
          <a:p>
            <a:r>
              <a:rPr lang="en-GB" sz="2000" dirty="0"/>
              <a:t>Investing in employee development drives engagement, retention, and long-term sustainable success for the business.</a:t>
            </a:r>
          </a:p>
        </p:txBody>
      </p:sp>
    </p:spTree>
    <p:extLst>
      <p:ext uri="{BB962C8B-B14F-4D97-AF65-F5344CB8AC3E}">
        <p14:creationId xmlns:p14="http://schemas.microsoft.com/office/powerpoint/2010/main" val="2356849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F5067-EF6D-B67D-F974-1234BC397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731" y="136526"/>
            <a:ext cx="6687726" cy="777874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References</a:t>
            </a:r>
            <a:endParaRPr lang="en-PK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7734C-06CE-BFD2-0EDA-DF5EC8AB0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683" y="818707"/>
            <a:ext cx="7093546" cy="6039293"/>
          </a:xfrm>
        </p:spPr>
        <p:txBody>
          <a:bodyPr>
            <a:normAutofit/>
          </a:bodyPr>
          <a:lstStyle/>
          <a:p>
            <a:pPr lvl="0"/>
            <a:r>
              <a:rPr lang="en-GB" sz="800" dirty="0"/>
              <a:t>Armstrong, M., &amp; Taylor, S. (2023). </a:t>
            </a:r>
            <a:r>
              <a:rPr lang="en-GB" sz="800" i="1" dirty="0"/>
              <a:t>Armstrong's handbook of human resource management practice: A guide to the theory and practice of people management</a:t>
            </a:r>
            <a:r>
              <a:rPr lang="en-GB" sz="800" dirty="0"/>
              <a:t>. Kogan Page Publishers.</a:t>
            </a:r>
            <a:endParaRPr lang="en-PK" sz="800" dirty="0"/>
          </a:p>
          <a:p>
            <a:pPr lvl="0"/>
            <a:r>
              <a:rPr lang="en-GB" sz="800" dirty="0"/>
              <a:t>Boxall, P., &amp; Purcell, J. (2022). </a:t>
            </a:r>
            <a:r>
              <a:rPr lang="en-GB" sz="800" i="1" dirty="0"/>
              <a:t>Strategy and human resource management</a:t>
            </a:r>
            <a:r>
              <a:rPr lang="en-GB" sz="800" dirty="0"/>
              <a:t>. Bloomsbury Publishing.</a:t>
            </a:r>
            <a:endParaRPr lang="en-PK" sz="800" dirty="0"/>
          </a:p>
          <a:p>
            <a:pPr lvl="0"/>
            <a:r>
              <a:rPr lang="en-GB" sz="800" dirty="0"/>
              <a:t>Bratton, A., &amp; Paulet, R. (2022). Sustainable human resource management and organisational sustainability. In </a:t>
            </a:r>
            <a:r>
              <a:rPr lang="en-GB" sz="800" i="1" dirty="0"/>
              <a:t>The Emerald handbook of work, workplaces and disruptive issues in HRM</a:t>
            </a:r>
            <a:r>
              <a:rPr lang="en-GB" sz="800" dirty="0"/>
              <a:t> (pp. 149-169). Emerald Publishing Limited.</a:t>
            </a:r>
            <a:endParaRPr lang="en-PK" sz="800" dirty="0"/>
          </a:p>
          <a:p>
            <a:pPr lvl="0"/>
            <a:r>
              <a:rPr lang="en-GB" sz="800" dirty="0"/>
              <a:t>Hogarth, A. and McCartney, C. (2024) </a:t>
            </a:r>
            <a:r>
              <a:rPr lang="en-GB" sz="800" i="1" dirty="0"/>
              <a:t>Resourcing and talent planning report 2024</a:t>
            </a:r>
            <a:r>
              <a:rPr lang="en-GB" sz="800" dirty="0"/>
              <a:t>. London: Chartered Institute of Personnel and Development. Available at: </a:t>
            </a:r>
            <a:r>
              <a:rPr lang="en-GB" sz="800" dirty="0">
                <a:hlinkClick r:id="rId2"/>
              </a:rPr>
              <a:t>https://www.cipd.org/uk/knowledge/reports/resourcing-surveys/</a:t>
            </a:r>
            <a:r>
              <a:rPr lang="en-GB" sz="800" dirty="0"/>
              <a:t> (Accessed: 24 January 2026).</a:t>
            </a:r>
            <a:endParaRPr lang="en-PK" sz="800" dirty="0"/>
          </a:p>
          <a:p>
            <a:pPr lvl="0"/>
            <a:r>
              <a:rPr lang="en-GB" sz="800" dirty="0"/>
              <a:t>CIPD (2025) </a:t>
            </a:r>
            <a:r>
              <a:rPr lang="en-GB" sz="800" i="1" dirty="0"/>
              <a:t>Learning and development strategy and policy factsheet</a:t>
            </a:r>
            <a:r>
              <a:rPr lang="en-GB" sz="800" dirty="0"/>
              <a:t>. London: Chartered Institute of Personnel and Development. Available at: </a:t>
            </a:r>
            <a:r>
              <a:rPr lang="en-GB" sz="800" dirty="0">
                <a:hlinkClick r:id="rId3"/>
              </a:rPr>
              <a:t>https://www.cipd.org/en/knowledge/factsheets/strategy-development-factsheet/</a:t>
            </a:r>
            <a:r>
              <a:rPr lang="en-GB" sz="800" dirty="0"/>
              <a:t> (Accessed: 24 January 2026).</a:t>
            </a:r>
            <a:endParaRPr lang="en-PK" sz="800" dirty="0"/>
          </a:p>
          <a:p>
            <a:pPr lvl="0"/>
            <a:r>
              <a:rPr lang="en-GB" sz="800" dirty="0"/>
              <a:t>Kolb, D. A., Boyatzis, R. E., &amp; </a:t>
            </a:r>
            <a:r>
              <a:rPr lang="en-GB" sz="800" dirty="0" err="1"/>
              <a:t>Mainemelis</a:t>
            </a:r>
            <a:r>
              <a:rPr lang="en-GB" sz="800" dirty="0"/>
              <a:t>, C. (2014). Experiential learning theory: Previous research and new directions. In </a:t>
            </a:r>
            <a:r>
              <a:rPr lang="en-GB" sz="800" i="1" dirty="0"/>
              <a:t>Perspectives on thinking, learning, and cognitive styles</a:t>
            </a:r>
            <a:r>
              <a:rPr lang="en-GB" sz="800" dirty="0"/>
              <a:t> (pp. 227-247). Routledge.</a:t>
            </a:r>
            <a:endParaRPr lang="en-PK" sz="800" dirty="0"/>
          </a:p>
          <a:p>
            <a:pPr lvl="0"/>
            <a:r>
              <a:rPr lang="en-GB" sz="800" dirty="0"/>
              <a:t>Bierema, L. L., Fedeli, M., &amp; Merriam, S. B. (2025). </a:t>
            </a:r>
            <a:r>
              <a:rPr lang="en-GB" sz="800" i="1" dirty="0"/>
              <a:t>Adult learning: Linking theory and practice</a:t>
            </a:r>
            <a:r>
              <a:rPr lang="en-GB" sz="800" dirty="0"/>
              <a:t>. John Wiley &amp; Sons.</a:t>
            </a:r>
          </a:p>
          <a:p>
            <a:r>
              <a:rPr lang="en-GB" sz="800" dirty="0" err="1"/>
              <a:t>Sundaray</a:t>
            </a:r>
            <a:r>
              <a:rPr lang="en-GB" sz="800" dirty="0"/>
              <a:t>, B. K. (2011). Employee engagement: a driver of organizational effectiveness. European journal of business and management, 3(8), 53-59.</a:t>
            </a:r>
          </a:p>
          <a:p>
            <a:r>
              <a:rPr lang="en-GB" sz="800" dirty="0"/>
              <a:t>Rech, N. (2021). The role of accountability in fostering effective team collaboration (Master's thesis, University of Pretoria (South Africa)).</a:t>
            </a:r>
          </a:p>
          <a:p>
            <a:r>
              <a:rPr lang="en-GB" sz="800" dirty="0"/>
              <a:t>Palmer, M. (2005). Retail multinational learning: a case study of Tesco. International journal of retail &amp; distribution management, 33(1), 23-48.</a:t>
            </a:r>
          </a:p>
          <a:p>
            <a:r>
              <a:rPr lang="en-GB" sz="800" dirty="0"/>
              <a:t>Ismail, I. A., Rosemary, M., &amp; Ruth, K. (2025). Influence of Recruitment Practices on Employees’ Productivity in </a:t>
            </a:r>
            <a:r>
              <a:rPr lang="en-GB" sz="800" dirty="0" err="1"/>
              <a:t>Isiolo</a:t>
            </a:r>
            <a:r>
              <a:rPr lang="en-GB" sz="800" dirty="0"/>
              <a:t> County Government, Kenya.</a:t>
            </a:r>
          </a:p>
          <a:p>
            <a:r>
              <a:rPr lang="en-GB" sz="800" dirty="0" err="1"/>
              <a:t>Elugbaju</a:t>
            </a:r>
            <a:r>
              <a:rPr lang="en-GB" sz="800" dirty="0"/>
              <a:t>, W. K., Okeke, N. I., &amp; Alabi, O. A. (2024). Human resource analytics as a strategic tool for workforce planning and succession management. International Journal of Engineering Research and Development, 20(11), 744-756.</a:t>
            </a:r>
          </a:p>
          <a:p>
            <a:r>
              <a:rPr lang="en-GB" sz="800" dirty="0"/>
              <a:t>Jarvis, J. E. (2016). Strategies for improving first-line supervisor problem-solving abilities in the retail supermarket industry. Walden University.</a:t>
            </a:r>
          </a:p>
          <a:p>
            <a:r>
              <a:rPr lang="en-GB" sz="800" dirty="0"/>
              <a:t>Gunasekaran, A., &amp; Ngai, E. W. (2012). The future of operations management: an outlook and analysis. International Journal of Production Economics, 135(2), 687-701.</a:t>
            </a:r>
          </a:p>
          <a:p>
            <a:r>
              <a:rPr lang="en-GB" sz="800" dirty="0"/>
              <a:t>Chao, E. (2020). Leadership and customer service. In Customer Service Management in Africa (pp. 161-175). Productivity Press.</a:t>
            </a:r>
          </a:p>
          <a:p>
            <a:r>
              <a:rPr lang="en-GB" sz="800" dirty="0"/>
              <a:t>Hallett, M. G., &amp; Hoffman, B. (2014). Performing under pressure: Cultivating the peak performance mindset for workplace excellence. Consulting Psychology Journal: Practice and Research, 66(3), 212.</a:t>
            </a:r>
          </a:p>
          <a:p>
            <a:r>
              <a:rPr lang="en-GB" sz="800" dirty="0"/>
              <a:t>Shet, S. V., Patil, S. V., &amp; </a:t>
            </a:r>
            <a:r>
              <a:rPr lang="en-GB" sz="800" dirty="0" err="1"/>
              <a:t>Chandawarkar</a:t>
            </a:r>
            <a:r>
              <a:rPr lang="en-GB" sz="800" dirty="0"/>
              <a:t>, M. R. (2019). Competency based superior performance and organizational effectiveness. International Journal of Productivity and Performance Management, 68(4), 753-773.</a:t>
            </a:r>
          </a:p>
          <a:p>
            <a:r>
              <a:rPr lang="en-GB" sz="800" dirty="0"/>
              <a:t>Burhanuddin, N. A. N., Ahmad, N. A., Said, R. R., &amp; </a:t>
            </a:r>
            <a:r>
              <a:rPr lang="en-GB" sz="800" dirty="0" err="1"/>
              <a:t>Asimiran</a:t>
            </a:r>
            <a:r>
              <a:rPr lang="en-GB" sz="800" dirty="0"/>
              <a:t>, S. (2021). Learning theories: Views from behaviourism theory and constructivism theory. International Journal of Academic Research in Progressive Education and Development, 10(1), 85-98.</a:t>
            </a:r>
          </a:p>
          <a:p>
            <a:r>
              <a:rPr lang="en-GB" sz="800" dirty="0"/>
              <a:t>Dilshad, M. N. (2017). Learning theories: </a:t>
            </a:r>
            <a:r>
              <a:rPr lang="en-GB" sz="800" dirty="0" err="1"/>
              <a:t>Behaviorism</a:t>
            </a:r>
            <a:r>
              <a:rPr lang="en-GB" sz="800" dirty="0"/>
              <a:t>, cognitivism, constructivism. International Education and Research Journal, 3(9), 64-66.</a:t>
            </a:r>
            <a:endParaRPr lang="en-PK" sz="800" dirty="0"/>
          </a:p>
          <a:p>
            <a:r>
              <a:rPr lang="en-GB" sz="800" dirty="0"/>
              <a:t>Skinner, B. F. (1965). </a:t>
            </a:r>
            <a:r>
              <a:rPr lang="en-GB" sz="800" i="1" dirty="0"/>
              <a:t>Science and human </a:t>
            </a:r>
            <a:r>
              <a:rPr lang="en-GB" sz="800" i="1" dirty="0" err="1"/>
              <a:t>behavior</a:t>
            </a:r>
            <a:r>
              <a:rPr lang="en-GB" sz="800" dirty="0"/>
              <a:t> (No. 92904). Simon and Schuster.</a:t>
            </a:r>
            <a:endParaRPr lang="en-PK" sz="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075F45-4A3C-6707-B275-6BE1643207E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742" r="21743"/>
          <a:stretch>
            <a:fillRect/>
          </a:stretch>
        </p:blipFill>
        <p:spPr>
          <a:xfrm>
            <a:off x="6814457" y="10"/>
            <a:ext cx="5377543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C0F506-2FD2-ABC8-E6A1-BDF7ABD272CB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PK" sz="700">
                <a:solidFill>
                  <a:srgbClr val="FFFFFF"/>
                </a:solidFill>
                <a:hlinkClick r:id="rId5" tooltip="https://fishofgold.net/2013/02/05/books-books-book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PK" sz="700">
                <a:solidFill>
                  <a:srgbClr val="FFFFFF"/>
                </a:solidFill>
              </a:rPr>
              <a:t> by Unknown Author is licensed under </a:t>
            </a:r>
            <a:r>
              <a:rPr lang="en-PK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PK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01961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1792</Words>
  <Application>Microsoft Office PowerPoint</Application>
  <PresentationFormat>Widescreen</PresentationFormat>
  <Paragraphs>105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Calisto MT</vt:lpstr>
      <vt:lpstr>Wingdings 2</vt:lpstr>
      <vt:lpstr>Office Theme</vt:lpstr>
      <vt:lpstr>Slate</vt:lpstr>
      <vt:lpstr>Recruitment and Development of a Customer Service Team Leader in Tesco PLC</vt:lpstr>
      <vt:lpstr>Table of Contents</vt:lpstr>
      <vt:lpstr>Introduction</vt:lpstr>
      <vt:lpstr>Overview of Tesco PLC</vt:lpstr>
      <vt:lpstr>Importance of Recruiting the Right Team Member</vt:lpstr>
      <vt:lpstr>Steps in the Recruitment Process</vt:lpstr>
      <vt:lpstr>Job Analysis for Customer Service Team Leader</vt:lpstr>
      <vt:lpstr>Job Description</vt:lpstr>
      <vt:lpstr>Person Specification</vt:lpstr>
      <vt:lpstr>Identifying Learning and Development Needs</vt:lpstr>
      <vt:lpstr>Behaviourist Learning Theory</vt:lpstr>
      <vt:lpstr>Cognitivist Learning Theory</vt:lpstr>
      <vt:lpstr>Humanist and Experiential Learning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Saaid Jameel</dc:creator>
  <cp:lastModifiedBy>Saaid Jameel</cp:lastModifiedBy>
  <cp:revision>1</cp:revision>
  <dcterms:created xsi:type="dcterms:W3CDTF">2026-01-24T13:11:24Z</dcterms:created>
  <dcterms:modified xsi:type="dcterms:W3CDTF">2026-01-24T14:20:45Z</dcterms:modified>
</cp:coreProperties>
</file>