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74" r:id="rId5"/>
    <p:sldId id="281" r:id="rId6"/>
    <p:sldId id="256" r:id="rId7"/>
    <p:sldId id="257" r:id="rId8"/>
    <p:sldId id="272" r:id="rId9"/>
    <p:sldId id="273" r:id="rId10"/>
    <p:sldId id="259" r:id="rId11"/>
    <p:sldId id="267" r:id="rId12"/>
    <p:sldId id="268" r:id="rId13"/>
    <p:sldId id="271" r:id="rId14"/>
    <p:sldId id="260" r:id="rId15"/>
    <p:sldId id="261" r:id="rId16"/>
    <p:sldId id="276" r:id="rId17"/>
    <p:sldId id="278" r:id="rId18"/>
    <p:sldId id="284" r:id="rId19"/>
    <p:sldId id="283" r:id="rId20"/>
    <p:sldId id="280" r:id="rId21"/>
    <p:sldId id="285" r:id="rId22"/>
    <p:sldId id="266" r:id="rId23"/>
    <p:sldId id="262" r:id="rId24"/>
    <p:sldId id="279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17" autoAdjust="0"/>
    <p:restoredTop sz="94660"/>
  </p:normalViewPr>
  <p:slideViewPr>
    <p:cSldViewPr snapToGrid="0">
      <p:cViewPr varScale="1">
        <p:scale>
          <a:sx n="67" d="100"/>
          <a:sy n="67" d="100"/>
        </p:scale>
        <p:origin x="75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6551BF-E288-44D0-87FC-92C29634ABEE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06BC826-08AB-4AD4-A711-01C45283ADEC}">
      <dgm:prSet/>
      <dgm:spPr/>
      <dgm:t>
        <a:bodyPr/>
        <a:lstStyle/>
        <a:p>
          <a:r>
            <a:rPr lang="en-US"/>
            <a:t>Title: Pet Therapy in care homes </a:t>
          </a:r>
        </a:p>
      </dgm:t>
    </dgm:pt>
    <dgm:pt modelId="{17658928-9F47-4C59-B94F-14B45F54401D}" type="parTrans" cxnId="{E76EA6F0-DDDF-46B2-AF97-C97578CA02F6}">
      <dgm:prSet/>
      <dgm:spPr/>
      <dgm:t>
        <a:bodyPr/>
        <a:lstStyle/>
        <a:p>
          <a:endParaRPr lang="en-US"/>
        </a:p>
      </dgm:t>
    </dgm:pt>
    <dgm:pt modelId="{1F963B3B-CCD1-4315-B94D-C4BC7DBD7075}" type="sibTrans" cxnId="{E76EA6F0-DDDF-46B2-AF97-C97578CA02F6}">
      <dgm:prSet/>
      <dgm:spPr/>
      <dgm:t>
        <a:bodyPr/>
        <a:lstStyle/>
        <a:p>
          <a:endParaRPr lang="en-US"/>
        </a:p>
      </dgm:t>
    </dgm:pt>
    <dgm:pt modelId="{71E43A27-3245-40B8-AA84-741865C1B6E0}">
      <dgm:prSet/>
      <dgm:spPr/>
      <dgm:t>
        <a:bodyPr/>
        <a:lstStyle/>
        <a:p>
          <a:r>
            <a:rPr lang="en-US" dirty="0"/>
            <a:t>Name of the student and ID number:</a:t>
          </a:r>
        </a:p>
      </dgm:t>
    </dgm:pt>
    <dgm:pt modelId="{A8BC8D40-CF79-4BB5-A1B8-D9BA6C76F969}" type="parTrans" cxnId="{AB8169D7-7082-41F6-AEAA-5858DF252681}">
      <dgm:prSet/>
      <dgm:spPr/>
      <dgm:t>
        <a:bodyPr/>
        <a:lstStyle/>
        <a:p>
          <a:endParaRPr lang="en-US"/>
        </a:p>
      </dgm:t>
    </dgm:pt>
    <dgm:pt modelId="{68833757-38AD-4B62-99A1-87270D1D8ED8}" type="sibTrans" cxnId="{AB8169D7-7082-41F6-AEAA-5858DF252681}">
      <dgm:prSet/>
      <dgm:spPr/>
      <dgm:t>
        <a:bodyPr/>
        <a:lstStyle/>
        <a:p>
          <a:endParaRPr lang="en-US"/>
        </a:p>
      </dgm:t>
    </dgm:pt>
    <dgm:pt modelId="{FC812450-B180-4796-98FE-B74297689DCB}">
      <dgm:prSet/>
      <dgm:spPr/>
      <dgm:t>
        <a:bodyPr/>
        <a:lstStyle/>
        <a:p>
          <a:endParaRPr lang="en-US" dirty="0"/>
        </a:p>
      </dgm:t>
    </dgm:pt>
    <dgm:pt modelId="{78BB6C39-2454-4268-87F1-359723222BF4}" type="parTrans" cxnId="{459146C5-D4AD-4A99-A4ED-C2FF6402139E}">
      <dgm:prSet/>
      <dgm:spPr/>
      <dgm:t>
        <a:bodyPr/>
        <a:lstStyle/>
        <a:p>
          <a:endParaRPr lang="en-US"/>
        </a:p>
      </dgm:t>
    </dgm:pt>
    <dgm:pt modelId="{C38515B1-E47D-4D38-A1CA-4FD568A32E50}" type="sibTrans" cxnId="{459146C5-D4AD-4A99-A4ED-C2FF6402139E}">
      <dgm:prSet/>
      <dgm:spPr/>
      <dgm:t>
        <a:bodyPr/>
        <a:lstStyle/>
        <a:p>
          <a:endParaRPr lang="en-US"/>
        </a:p>
      </dgm:t>
    </dgm:pt>
    <dgm:pt modelId="{B711CA59-4E7B-4FB5-9558-8EA5F1E2EB20}">
      <dgm:prSet/>
      <dgm:spPr/>
      <dgm:t>
        <a:bodyPr/>
        <a:lstStyle/>
        <a:p>
          <a:r>
            <a:rPr lang="en-US" dirty="0"/>
            <a:t>Group 2:  Siyana Stefanova (2016762), Katia Dimitrova (2019776), Akhtar Uddin (2007955)</a:t>
          </a:r>
        </a:p>
      </dgm:t>
    </dgm:pt>
    <dgm:pt modelId="{6CED794B-651A-49A3-B117-699DD5D93478}" type="parTrans" cxnId="{DA2BA9E7-E017-4976-B69C-44789CD1F9BC}">
      <dgm:prSet/>
      <dgm:spPr/>
      <dgm:t>
        <a:bodyPr/>
        <a:lstStyle/>
        <a:p>
          <a:endParaRPr lang="en-US"/>
        </a:p>
      </dgm:t>
    </dgm:pt>
    <dgm:pt modelId="{BE2A7391-FDB6-4096-A3DC-88BA17A56367}" type="sibTrans" cxnId="{DA2BA9E7-E017-4976-B69C-44789CD1F9BC}">
      <dgm:prSet/>
      <dgm:spPr/>
      <dgm:t>
        <a:bodyPr/>
        <a:lstStyle/>
        <a:p>
          <a:endParaRPr lang="en-US"/>
        </a:p>
      </dgm:t>
    </dgm:pt>
    <dgm:pt modelId="{EC34FFB6-6D32-400A-8914-F218DEC9B697}">
      <dgm:prSet/>
      <dgm:spPr/>
      <dgm:t>
        <a:bodyPr/>
        <a:lstStyle/>
        <a:p>
          <a:r>
            <a:rPr lang="en-US" dirty="0"/>
            <a:t>Lecture name: Ngozi </a:t>
          </a:r>
          <a:r>
            <a:rPr lang="en-US" dirty="0" err="1"/>
            <a:t>Ibeji</a:t>
          </a:r>
          <a:endParaRPr lang="en-US" dirty="0"/>
        </a:p>
        <a:p>
          <a:r>
            <a:rPr lang="en-US" dirty="0"/>
            <a:t>Managing Enterprise in 21</a:t>
          </a:r>
          <a:r>
            <a:rPr lang="en-US" baseline="30000" dirty="0"/>
            <a:t>st</a:t>
          </a:r>
          <a:r>
            <a:rPr lang="en-US" dirty="0"/>
            <a:t> Century (BMS4006)</a:t>
          </a:r>
        </a:p>
      </dgm:t>
    </dgm:pt>
    <dgm:pt modelId="{C96A19ED-A924-4CCF-A62B-45385AA3A554}" type="parTrans" cxnId="{BAAFFC48-EA0E-4760-904D-BDFBB2DBF747}">
      <dgm:prSet/>
      <dgm:spPr/>
      <dgm:t>
        <a:bodyPr/>
        <a:lstStyle/>
        <a:p>
          <a:endParaRPr lang="en-US"/>
        </a:p>
      </dgm:t>
    </dgm:pt>
    <dgm:pt modelId="{C688DFDD-0585-4DFB-BFEC-EB1C66F3247C}" type="sibTrans" cxnId="{BAAFFC48-EA0E-4760-904D-BDFBB2DBF747}">
      <dgm:prSet/>
      <dgm:spPr/>
      <dgm:t>
        <a:bodyPr/>
        <a:lstStyle/>
        <a:p>
          <a:endParaRPr lang="en-US"/>
        </a:p>
      </dgm:t>
    </dgm:pt>
    <dgm:pt modelId="{0817C126-00E4-4304-9C31-7FC26CDF96F4}" type="pres">
      <dgm:prSet presAssocID="{9D6551BF-E288-44D0-87FC-92C29634ABEE}" presName="vert0" presStyleCnt="0">
        <dgm:presLayoutVars>
          <dgm:dir/>
          <dgm:animOne val="branch"/>
          <dgm:animLvl val="lvl"/>
        </dgm:presLayoutVars>
      </dgm:prSet>
      <dgm:spPr/>
    </dgm:pt>
    <dgm:pt modelId="{B2BCBDAC-9F9E-461D-90DC-35F501034E42}" type="pres">
      <dgm:prSet presAssocID="{406BC826-08AB-4AD4-A711-01C45283ADEC}" presName="thickLine" presStyleLbl="alignNode1" presStyleIdx="0" presStyleCnt="5"/>
      <dgm:spPr/>
    </dgm:pt>
    <dgm:pt modelId="{05450F60-E5D3-427B-BA21-1ADCDD726442}" type="pres">
      <dgm:prSet presAssocID="{406BC826-08AB-4AD4-A711-01C45283ADEC}" presName="horz1" presStyleCnt="0"/>
      <dgm:spPr/>
    </dgm:pt>
    <dgm:pt modelId="{3783E703-B144-4BA6-AADD-5D850C958E1A}" type="pres">
      <dgm:prSet presAssocID="{406BC826-08AB-4AD4-A711-01C45283ADEC}" presName="tx1" presStyleLbl="revTx" presStyleIdx="0" presStyleCnt="5"/>
      <dgm:spPr/>
    </dgm:pt>
    <dgm:pt modelId="{CC26D95E-64A7-4EF9-B875-3BCC7A78E7D0}" type="pres">
      <dgm:prSet presAssocID="{406BC826-08AB-4AD4-A711-01C45283ADEC}" presName="vert1" presStyleCnt="0"/>
      <dgm:spPr/>
    </dgm:pt>
    <dgm:pt modelId="{E73D4122-E78A-4506-9D25-F0DF2BEF08BE}" type="pres">
      <dgm:prSet presAssocID="{71E43A27-3245-40B8-AA84-741865C1B6E0}" presName="thickLine" presStyleLbl="alignNode1" presStyleIdx="1" presStyleCnt="5"/>
      <dgm:spPr/>
    </dgm:pt>
    <dgm:pt modelId="{4938798B-4A73-4B13-A808-F31A8E5BE1B6}" type="pres">
      <dgm:prSet presAssocID="{71E43A27-3245-40B8-AA84-741865C1B6E0}" presName="horz1" presStyleCnt="0"/>
      <dgm:spPr/>
    </dgm:pt>
    <dgm:pt modelId="{6343EAD6-3EB3-4584-8DC5-804B31449FDE}" type="pres">
      <dgm:prSet presAssocID="{71E43A27-3245-40B8-AA84-741865C1B6E0}" presName="tx1" presStyleLbl="revTx" presStyleIdx="1" presStyleCnt="5"/>
      <dgm:spPr/>
    </dgm:pt>
    <dgm:pt modelId="{1D06FB1C-7E11-4D02-AC19-AED12B2E842F}" type="pres">
      <dgm:prSet presAssocID="{71E43A27-3245-40B8-AA84-741865C1B6E0}" presName="vert1" presStyleCnt="0"/>
      <dgm:spPr/>
    </dgm:pt>
    <dgm:pt modelId="{2D5CC87C-D058-4F02-A4D9-F6B706643720}" type="pres">
      <dgm:prSet presAssocID="{FC812450-B180-4796-98FE-B74297689DCB}" presName="thickLine" presStyleLbl="alignNode1" presStyleIdx="2" presStyleCnt="5"/>
      <dgm:spPr/>
    </dgm:pt>
    <dgm:pt modelId="{19DDFCB8-C574-492C-950B-F299A5A60609}" type="pres">
      <dgm:prSet presAssocID="{FC812450-B180-4796-98FE-B74297689DCB}" presName="horz1" presStyleCnt="0"/>
      <dgm:spPr/>
    </dgm:pt>
    <dgm:pt modelId="{5134BCCC-920C-4DF5-AA5D-0A00A1CAA370}" type="pres">
      <dgm:prSet presAssocID="{FC812450-B180-4796-98FE-B74297689DCB}" presName="tx1" presStyleLbl="revTx" presStyleIdx="2" presStyleCnt="5"/>
      <dgm:spPr/>
    </dgm:pt>
    <dgm:pt modelId="{79B55DD9-E47E-4437-A368-527D7D047314}" type="pres">
      <dgm:prSet presAssocID="{FC812450-B180-4796-98FE-B74297689DCB}" presName="vert1" presStyleCnt="0"/>
      <dgm:spPr/>
    </dgm:pt>
    <dgm:pt modelId="{6DA09CA3-1026-4E6B-B887-E894C04E9E74}" type="pres">
      <dgm:prSet presAssocID="{B711CA59-4E7B-4FB5-9558-8EA5F1E2EB20}" presName="thickLine" presStyleLbl="alignNode1" presStyleIdx="3" presStyleCnt="5"/>
      <dgm:spPr/>
    </dgm:pt>
    <dgm:pt modelId="{E843A848-86DA-44F1-AE09-C3F4553758E8}" type="pres">
      <dgm:prSet presAssocID="{B711CA59-4E7B-4FB5-9558-8EA5F1E2EB20}" presName="horz1" presStyleCnt="0"/>
      <dgm:spPr/>
    </dgm:pt>
    <dgm:pt modelId="{17534718-F327-472B-ABCF-6D5B63A6A4DA}" type="pres">
      <dgm:prSet presAssocID="{B711CA59-4E7B-4FB5-9558-8EA5F1E2EB20}" presName="tx1" presStyleLbl="revTx" presStyleIdx="3" presStyleCnt="5" custScaleY="130328"/>
      <dgm:spPr/>
    </dgm:pt>
    <dgm:pt modelId="{62D8F3B8-62AA-4D11-9628-92BA65C24BF1}" type="pres">
      <dgm:prSet presAssocID="{B711CA59-4E7B-4FB5-9558-8EA5F1E2EB20}" presName="vert1" presStyleCnt="0"/>
      <dgm:spPr/>
    </dgm:pt>
    <dgm:pt modelId="{C9EEEFCF-45F2-4FDC-AABA-7A12E36B71CC}" type="pres">
      <dgm:prSet presAssocID="{EC34FFB6-6D32-400A-8914-F218DEC9B697}" presName="thickLine" presStyleLbl="alignNode1" presStyleIdx="4" presStyleCnt="5"/>
      <dgm:spPr/>
    </dgm:pt>
    <dgm:pt modelId="{F8EC601B-45F3-4DD8-AC12-03E94D11EBFF}" type="pres">
      <dgm:prSet presAssocID="{EC34FFB6-6D32-400A-8914-F218DEC9B697}" presName="horz1" presStyleCnt="0"/>
      <dgm:spPr/>
    </dgm:pt>
    <dgm:pt modelId="{10ACE9C8-F830-4225-BBBC-2682E652E3A3}" type="pres">
      <dgm:prSet presAssocID="{EC34FFB6-6D32-400A-8914-F218DEC9B697}" presName="tx1" presStyleLbl="revTx" presStyleIdx="4" presStyleCnt="5"/>
      <dgm:spPr/>
    </dgm:pt>
    <dgm:pt modelId="{378C8404-6CC3-4EED-BD80-AD3E1E7E3B09}" type="pres">
      <dgm:prSet presAssocID="{EC34FFB6-6D32-400A-8914-F218DEC9B697}" presName="vert1" presStyleCnt="0"/>
      <dgm:spPr/>
    </dgm:pt>
  </dgm:ptLst>
  <dgm:cxnLst>
    <dgm:cxn modelId="{BAAFFC48-EA0E-4760-904D-BDFBB2DBF747}" srcId="{9D6551BF-E288-44D0-87FC-92C29634ABEE}" destId="{EC34FFB6-6D32-400A-8914-F218DEC9B697}" srcOrd="4" destOrd="0" parTransId="{C96A19ED-A924-4CCF-A62B-45385AA3A554}" sibTransId="{C688DFDD-0585-4DFB-BFEC-EB1C66F3247C}"/>
    <dgm:cxn modelId="{FB0E408C-03CD-4E5C-A03E-742DA45F6308}" type="presOf" srcId="{FC812450-B180-4796-98FE-B74297689DCB}" destId="{5134BCCC-920C-4DF5-AA5D-0A00A1CAA370}" srcOrd="0" destOrd="0" presId="urn:microsoft.com/office/officeart/2008/layout/LinedList"/>
    <dgm:cxn modelId="{03F5458E-B5F0-463D-9052-6B123617A05F}" type="presOf" srcId="{B711CA59-4E7B-4FB5-9558-8EA5F1E2EB20}" destId="{17534718-F327-472B-ABCF-6D5B63A6A4DA}" srcOrd="0" destOrd="0" presId="urn:microsoft.com/office/officeart/2008/layout/LinedList"/>
    <dgm:cxn modelId="{18273391-F665-489A-870A-0A692E14D4D9}" type="presOf" srcId="{EC34FFB6-6D32-400A-8914-F218DEC9B697}" destId="{10ACE9C8-F830-4225-BBBC-2682E652E3A3}" srcOrd="0" destOrd="0" presId="urn:microsoft.com/office/officeart/2008/layout/LinedList"/>
    <dgm:cxn modelId="{89DE4C92-5CFF-4C4D-B6ED-06C6E2630BBD}" type="presOf" srcId="{71E43A27-3245-40B8-AA84-741865C1B6E0}" destId="{6343EAD6-3EB3-4584-8DC5-804B31449FDE}" srcOrd="0" destOrd="0" presId="urn:microsoft.com/office/officeart/2008/layout/LinedList"/>
    <dgm:cxn modelId="{A22BB899-A984-4A1C-A364-B63911762F33}" type="presOf" srcId="{406BC826-08AB-4AD4-A711-01C45283ADEC}" destId="{3783E703-B144-4BA6-AADD-5D850C958E1A}" srcOrd="0" destOrd="0" presId="urn:microsoft.com/office/officeart/2008/layout/LinedList"/>
    <dgm:cxn modelId="{6B48C1B3-53DD-48C4-A7B2-2F306F4A1825}" type="presOf" srcId="{9D6551BF-E288-44D0-87FC-92C29634ABEE}" destId="{0817C126-00E4-4304-9C31-7FC26CDF96F4}" srcOrd="0" destOrd="0" presId="urn:microsoft.com/office/officeart/2008/layout/LinedList"/>
    <dgm:cxn modelId="{459146C5-D4AD-4A99-A4ED-C2FF6402139E}" srcId="{9D6551BF-E288-44D0-87FC-92C29634ABEE}" destId="{FC812450-B180-4796-98FE-B74297689DCB}" srcOrd="2" destOrd="0" parTransId="{78BB6C39-2454-4268-87F1-359723222BF4}" sibTransId="{C38515B1-E47D-4D38-A1CA-4FD568A32E50}"/>
    <dgm:cxn modelId="{AB8169D7-7082-41F6-AEAA-5858DF252681}" srcId="{9D6551BF-E288-44D0-87FC-92C29634ABEE}" destId="{71E43A27-3245-40B8-AA84-741865C1B6E0}" srcOrd="1" destOrd="0" parTransId="{A8BC8D40-CF79-4BB5-A1B8-D9BA6C76F969}" sibTransId="{68833757-38AD-4B62-99A1-87270D1D8ED8}"/>
    <dgm:cxn modelId="{DA2BA9E7-E017-4976-B69C-44789CD1F9BC}" srcId="{9D6551BF-E288-44D0-87FC-92C29634ABEE}" destId="{B711CA59-4E7B-4FB5-9558-8EA5F1E2EB20}" srcOrd="3" destOrd="0" parTransId="{6CED794B-651A-49A3-B117-699DD5D93478}" sibTransId="{BE2A7391-FDB6-4096-A3DC-88BA17A56367}"/>
    <dgm:cxn modelId="{E76EA6F0-DDDF-46B2-AF97-C97578CA02F6}" srcId="{9D6551BF-E288-44D0-87FC-92C29634ABEE}" destId="{406BC826-08AB-4AD4-A711-01C45283ADEC}" srcOrd="0" destOrd="0" parTransId="{17658928-9F47-4C59-B94F-14B45F54401D}" sibTransId="{1F963B3B-CCD1-4315-B94D-C4BC7DBD7075}"/>
    <dgm:cxn modelId="{B1C69570-437C-49E3-8A08-ACB018FBF66B}" type="presParOf" srcId="{0817C126-00E4-4304-9C31-7FC26CDF96F4}" destId="{B2BCBDAC-9F9E-461D-90DC-35F501034E42}" srcOrd="0" destOrd="0" presId="urn:microsoft.com/office/officeart/2008/layout/LinedList"/>
    <dgm:cxn modelId="{E2EAD62D-6CCB-48AD-AA1C-FD2E4494C85E}" type="presParOf" srcId="{0817C126-00E4-4304-9C31-7FC26CDF96F4}" destId="{05450F60-E5D3-427B-BA21-1ADCDD726442}" srcOrd="1" destOrd="0" presId="urn:microsoft.com/office/officeart/2008/layout/LinedList"/>
    <dgm:cxn modelId="{9DAE2EE0-C445-4FDD-8286-F23988CC780B}" type="presParOf" srcId="{05450F60-E5D3-427B-BA21-1ADCDD726442}" destId="{3783E703-B144-4BA6-AADD-5D850C958E1A}" srcOrd="0" destOrd="0" presId="urn:microsoft.com/office/officeart/2008/layout/LinedList"/>
    <dgm:cxn modelId="{2FAD808C-472D-4798-9D7C-60F4C6B38321}" type="presParOf" srcId="{05450F60-E5D3-427B-BA21-1ADCDD726442}" destId="{CC26D95E-64A7-4EF9-B875-3BCC7A78E7D0}" srcOrd="1" destOrd="0" presId="urn:microsoft.com/office/officeart/2008/layout/LinedList"/>
    <dgm:cxn modelId="{DD543F04-848F-4E6F-B37D-0090C887C6A0}" type="presParOf" srcId="{0817C126-00E4-4304-9C31-7FC26CDF96F4}" destId="{E73D4122-E78A-4506-9D25-F0DF2BEF08BE}" srcOrd="2" destOrd="0" presId="urn:microsoft.com/office/officeart/2008/layout/LinedList"/>
    <dgm:cxn modelId="{A6800BD6-25BE-4ECA-BFB2-CBAAA82FD79D}" type="presParOf" srcId="{0817C126-00E4-4304-9C31-7FC26CDF96F4}" destId="{4938798B-4A73-4B13-A808-F31A8E5BE1B6}" srcOrd="3" destOrd="0" presId="urn:microsoft.com/office/officeart/2008/layout/LinedList"/>
    <dgm:cxn modelId="{041E9314-F26A-4BEF-8EA1-EB98487F939A}" type="presParOf" srcId="{4938798B-4A73-4B13-A808-F31A8E5BE1B6}" destId="{6343EAD6-3EB3-4584-8DC5-804B31449FDE}" srcOrd="0" destOrd="0" presId="urn:microsoft.com/office/officeart/2008/layout/LinedList"/>
    <dgm:cxn modelId="{7F97A3D3-157B-4F77-8660-869090E4E59C}" type="presParOf" srcId="{4938798B-4A73-4B13-A808-F31A8E5BE1B6}" destId="{1D06FB1C-7E11-4D02-AC19-AED12B2E842F}" srcOrd="1" destOrd="0" presId="urn:microsoft.com/office/officeart/2008/layout/LinedList"/>
    <dgm:cxn modelId="{6CF07789-149D-4EB9-933C-F4AAA53F983D}" type="presParOf" srcId="{0817C126-00E4-4304-9C31-7FC26CDF96F4}" destId="{2D5CC87C-D058-4F02-A4D9-F6B706643720}" srcOrd="4" destOrd="0" presId="urn:microsoft.com/office/officeart/2008/layout/LinedList"/>
    <dgm:cxn modelId="{D84A8E3E-F108-4564-A85C-DF1946A53BFD}" type="presParOf" srcId="{0817C126-00E4-4304-9C31-7FC26CDF96F4}" destId="{19DDFCB8-C574-492C-950B-F299A5A60609}" srcOrd="5" destOrd="0" presId="urn:microsoft.com/office/officeart/2008/layout/LinedList"/>
    <dgm:cxn modelId="{05A05D0A-90D4-4148-B479-646DD027A579}" type="presParOf" srcId="{19DDFCB8-C574-492C-950B-F299A5A60609}" destId="{5134BCCC-920C-4DF5-AA5D-0A00A1CAA370}" srcOrd="0" destOrd="0" presId="urn:microsoft.com/office/officeart/2008/layout/LinedList"/>
    <dgm:cxn modelId="{D0B604E5-8391-4DBF-9EEE-09D0CC8571E6}" type="presParOf" srcId="{19DDFCB8-C574-492C-950B-F299A5A60609}" destId="{79B55DD9-E47E-4437-A368-527D7D047314}" srcOrd="1" destOrd="0" presId="urn:microsoft.com/office/officeart/2008/layout/LinedList"/>
    <dgm:cxn modelId="{BFE0743F-5FB9-4B69-A6C4-C2144DCE3122}" type="presParOf" srcId="{0817C126-00E4-4304-9C31-7FC26CDF96F4}" destId="{6DA09CA3-1026-4E6B-B887-E894C04E9E74}" srcOrd="6" destOrd="0" presId="urn:microsoft.com/office/officeart/2008/layout/LinedList"/>
    <dgm:cxn modelId="{20278F89-A9C2-480A-A5E4-07A835CA8E78}" type="presParOf" srcId="{0817C126-00E4-4304-9C31-7FC26CDF96F4}" destId="{E843A848-86DA-44F1-AE09-C3F4553758E8}" srcOrd="7" destOrd="0" presId="urn:microsoft.com/office/officeart/2008/layout/LinedList"/>
    <dgm:cxn modelId="{7BA7CCBE-C518-4FE3-A2AE-16892B582222}" type="presParOf" srcId="{E843A848-86DA-44F1-AE09-C3F4553758E8}" destId="{17534718-F327-472B-ABCF-6D5B63A6A4DA}" srcOrd="0" destOrd="0" presId="urn:microsoft.com/office/officeart/2008/layout/LinedList"/>
    <dgm:cxn modelId="{D90BA158-3A69-4F63-BFC3-F196B95F5745}" type="presParOf" srcId="{E843A848-86DA-44F1-AE09-C3F4553758E8}" destId="{62D8F3B8-62AA-4D11-9628-92BA65C24BF1}" srcOrd="1" destOrd="0" presId="urn:microsoft.com/office/officeart/2008/layout/LinedList"/>
    <dgm:cxn modelId="{E7B6B49B-2E42-4006-B6B7-C3E5D02676CE}" type="presParOf" srcId="{0817C126-00E4-4304-9C31-7FC26CDF96F4}" destId="{C9EEEFCF-45F2-4FDC-AABA-7A12E36B71CC}" srcOrd="8" destOrd="0" presId="urn:microsoft.com/office/officeart/2008/layout/LinedList"/>
    <dgm:cxn modelId="{460DE406-FBDB-4204-8B2B-0D65BF97DC51}" type="presParOf" srcId="{0817C126-00E4-4304-9C31-7FC26CDF96F4}" destId="{F8EC601B-45F3-4DD8-AC12-03E94D11EBFF}" srcOrd="9" destOrd="0" presId="urn:microsoft.com/office/officeart/2008/layout/LinedList"/>
    <dgm:cxn modelId="{2F0947A5-7F20-45A9-93FB-F1AB37E72E7E}" type="presParOf" srcId="{F8EC601B-45F3-4DD8-AC12-03E94D11EBFF}" destId="{10ACE9C8-F830-4225-BBBC-2682E652E3A3}" srcOrd="0" destOrd="0" presId="urn:microsoft.com/office/officeart/2008/layout/LinedList"/>
    <dgm:cxn modelId="{F2E30B35-F5F2-40B5-A895-57E1310AA43D}" type="presParOf" srcId="{F8EC601B-45F3-4DD8-AC12-03E94D11EBFF}" destId="{378C8404-6CC3-4EED-BD80-AD3E1E7E3B0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6F2D21-E4E5-4765-AC10-211A2F15F2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08CF6F-654D-45F8-8E2D-05E0FFF664BD}">
      <dgm:prSet/>
      <dgm:spPr/>
      <dgm:t>
        <a:bodyPr/>
        <a:lstStyle/>
        <a:p>
          <a:r>
            <a:rPr lang="en-GB" dirty="0"/>
            <a:t>Executive Summary…………………………………………………slide 3</a:t>
          </a:r>
          <a:endParaRPr lang="en-US" dirty="0"/>
        </a:p>
      </dgm:t>
    </dgm:pt>
    <dgm:pt modelId="{A591D833-C41E-4957-B56F-64BBEAE3C8C5}" type="parTrans" cxnId="{CCA0603C-2C02-46C6-B8A3-48FBB4BCAA53}">
      <dgm:prSet/>
      <dgm:spPr/>
      <dgm:t>
        <a:bodyPr/>
        <a:lstStyle/>
        <a:p>
          <a:endParaRPr lang="en-US"/>
        </a:p>
      </dgm:t>
    </dgm:pt>
    <dgm:pt modelId="{AB95DAD4-DB13-4C23-8EA3-D602BF9033AB}" type="sibTrans" cxnId="{CCA0603C-2C02-46C6-B8A3-48FBB4BCAA53}">
      <dgm:prSet/>
      <dgm:spPr/>
      <dgm:t>
        <a:bodyPr/>
        <a:lstStyle/>
        <a:p>
          <a:endParaRPr lang="en-US"/>
        </a:p>
      </dgm:t>
    </dgm:pt>
    <dgm:pt modelId="{28BA5DBE-0B61-4439-B24F-B1D84030B735}">
      <dgm:prSet/>
      <dgm:spPr/>
      <dgm:t>
        <a:bodyPr/>
        <a:lstStyle/>
        <a:p>
          <a:r>
            <a:rPr lang="en-GB"/>
            <a:t>Company overview ………………………………………………....slide 4 &amp; 5</a:t>
          </a:r>
          <a:endParaRPr lang="en-US"/>
        </a:p>
      </dgm:t>
    </dgm:pt>
    <dgm:pt modelId="{630BAF62-DB81-4AD2-89CE-F7584DCA0FBF}" type="parTrans" cxnId="{F3018A0F-79CB-4461-B833-5812DA1DEA24}">
      <dgm:prSet/>
      <dgm:spPr/>
      <dgm:t>
        <a:bodyPr/>
        <a:lstStyle/>
        <a:p>
          <a:endParaRPr lang="en-US"/>
        </a:p>
      </dgm:t>
    </dgm:pt>
    <dgm:pt modelId="{EA8D296E-44CC-42B3-AAC5-463788FF9AB8}" type="sibTrans" cxnId="{F3018A0F-79CB-4461-B833-5812DA1DEA24}">
      <dgm:prSet/>
      <dgm:spPr/>
      <dgm:t>
        <a:bodyPr/>
        <a:lstStyle/>
        <a:p>
          <a:endParaRPr lang="en-US"/>
        </a:p>
      </dgm:t>
    </dgm:pt>
    <dgm:pt modelId="{9E73126C-4AC7-4BDC-8D4A-5F58B11F6B37}">
      <dgm:prSet/>
      <dgm:spPr/>
      <dgm:t>
        <a:bodyPr/>
        <a:lstStyle/>
        <a:p>
          <a:r>
            <a:rPr lang="en-GB"/>
            <a:t>The benefits of animal therapy ……………………………………slide 6</a:t>
          </a:r>
          <a:endParaRPr lang="en-US"/>
        </a:p>
      </dgm:t>
    </dgm:pt>
    <dgm:pt modelId="{AAF64FB4-C760-41DA-BB41-468DEC6D407C}" type="parTrans" cxnId="{7B3D6B53-FB2D-4B67-A3A2-5776B02DD3DA}">
      <dgm:prSet/>
      <dgm:spPr/>
      <dgm:t>
        <a:bodyPr/>
        <a:lstStyle/>
        <a:p>
          <a:endParaRPr lang="en-US"/>
        </a:p>
      </dgm:t>
    </dgm:pt>
    <dgm:pt modelId="{F700621D-A2A2-4D3E-B538-4FC5461672BF}" type="sibTrans" cxnId="{7B3D6B53-FB2D-4B67-A3A2-5776B02DD3DA}">
      <dgm:prSet/>
      <dgm:spPr/>
      <dgm:t>
        <a:bodyPr/>
        <a:lstStyle/>
        <a:p>
          <a:endParaRPr lang="en-US"/>
        </a:p>
      </dgm:t>
    </dgm:pt>
    <dgm:pt modelId="{9A7C3B53-7C90-4C9A-93EA-D1C76C09E7B4}">
      <dgm:prSet/>
      <dgm:spPr/>
      <dgm:t>
        <a:bodyPr/>
        <a:lstStyle/>
        <a:p>
          <a:r>
            <a:rPr lang="en-GB"/>
            <a:t>Packages and services ………………………………………………slide 7</a:t>
          </a:r>
          <a:endParaRPr lang="en-US"/>
        </a:p>
      </dgm:t>
    </dgm:pt>
    <dgm:pt modelId="{5BCC6114-6BAB-436E-90D9-1C224F5A498A}" type="parTrans" cxnId="{C192038D-D00A-4930-A2CF-59F7FC643261}">
      <dgm:prSet/>
      <dgm:spPr/>
      <dgm:t>
        <a:bodyPr/>
        <a:lstStyle/>
        <a:p>
          <a:endParaRPr lang="en-US"/>
        </a:p>
      </dgm:t>
    </dgm:pt>
    <dgm:pt modelId="{F6C7F5C7-A515-471E-9914-572134619AE8}" type="sibTrans" cxnId="{C192038D-D00A-4930-A2CF-59F7FC643261}">
      <dgm:prSet/>
      <dgm:spPr/>
      <dgm:t>
        <a:bodyPr/>
        <a:lstStyle/>
        <a:p>
          <a:endParaRPr lang="en-US"/>
        </a:p>
      </dgm:t>
    </dgm:pt>
    <dgm:pt modelId="{A13A772A-4B60-4FDA-8830-7AD783DA41E4}">
      <dgm:prSet/>
      <dgm:spPr/>
      <dgm:t>
        <a:bodyPr/>
        <a:lstStyle/>
        <a:p>
          <a:r>
            <a:rPr lang="en-GB"/>
            <a:t>SWOT analysis Strengths …………………………………………..slide 8</a:t>
          </a:r>
          <a:endParaRPr lang="en-US"/>
        </a:p>
      </dgm:t>
    </dgm:pt>
    <dgm:pt modelId="{8E6DF539-8BC6-4F28-8AD0-A5A984A42788}" type="parTrans" cxnId="{EDEB525A-EB34-4BC5-84F6-29F2AF7A56F9}">
      <dgm:prSet/>
      <dgm:spPr/>
      <dgm:t>
        <a:bodyPr/>
        <a:lstStyle/>
        <a:p>
          <a:endParaRPr lang="en-US"/>
        </a:p>
      </dgm:t>
    </dgm:pt>
    <dgm:pt modelId="{44666F17-8D9F-4D83-8068-D7BC81B4879D}" type="sibTrans" cxnId="{EDEB525A-EB34-4BC5-84F6-29F2AF7A56F9}">
      <dgm:prSet/>
      <dgm:spPr/>
      <dgm:t>
        <a:bodyPr/>
        <a:lstStyle/>
        <a:p>
          <a:endParaRPr lang="en-US"/>
        </a:p>
      </dgm:t>
    </dgm:pt>
    <dgm:pt modelId="{3D8FA306-102D-4CB5-B55C-F805051395C0}">
      <dgm:prSet/>
      <dgm:spPr/>
      <dgm:t>
        <a:bodyPr/>
        <a:lstStyle/>
        <a:p>
          <a:r>
            <a:rPr lang="en-GB"/>
            <a:t>SWOT analysis Weaknesses and Threats ………………………..slide 9</a:t>
          </a:r>
          <a:endParaRPr lang="en-US"/>
        </a:p>
      </dgm:t>
    </dgm:pt>
    <dgm:pt modelId="{F097204E-235F-47D1-B86D-5CBD843C7302}" type="parTrans" cxnId="{EDFE8D50-9580-43DD-B18B-0957C02CFBCF}">
      <dgm:prSet/>
      <dgm:spPr/>
      <dgm:t>
        <a:bodyPr/>
        <a:lstStyle/>
        <a:p>
          <a:endParaRPr lang="en-US"/>
        </a:p>
      </dgm:t>
    </dgm:pt>
    <dgm:pt modelId="{3D58640B-4AA3-4AC2-9BE5-024B35B490CA}" type="sibTrans" cxnId="{EDFE8D50-9580-43DD-B18B-0957C02CFBCF}">
      <dgm:prSet/>
      <dgm:spPr/>
      <dgm:t>
        <a:bodyPr/>
        <a:lstStyle/>
        <a:p>
          <a:endParaRPr lang="en-US"/>
        </a:p>
      </dgm:t>
    </dgm:pt>
    <dgm:pt modelId="{1E562322-04E4-4B8A-9994-028A66A7D077}">
      <dgm:prSet/>
      <dgm:spPr/>
      <dgm:t>
        <a:bodyPr/>
        <a:lstStyle/>
        <a:p>
          <a:r>
            <a:rPr lang="en-GB"/>
            <a:t>SWOT analysis Opportunities ………………………………………slide 10</a:t>
          </a:r>
          <a:endParaRPr lang="en-US"/>
        </a:p>
      </dgm:t>
    </dgm:pt>
    <dgm:pt modelId="{986693B8-65AF-4827-9021-958D80E27CCE}" type="parTrans" cxnId="{EFC07975-786B-4276-8D1A-5C2CE16774A9}">
      <dgm:prSet/>
      <dgm:spPr/>
      <dgm:t>
        <a:bodyPr/>
        <a:lstStyle/>
        <a:p>
          <a:endParaRPr lang="en-US"/>
        </a:p>
      </dgm:t>
    </dgm:pt>
    <dgm:pt modelId="{5BB6ABE8-1839-4B5C-97BC-2313CC35A312}" type="sibTrans" cxnId="{EFC07975-786B-4276-8D1A-5C2CE16774A9}">
      <dgm:prSet/>
      <dgm:spPr/>
      <dgm:t>
        <a:bodyPr/>
        <a:lstStyle/>
        <a:p>
          <a:endParaRPr lang="en-US"/>
        </a:p>
      </dgm:t>
    </dgm:pt>
    <dgm:pt modelId="{CC153BFC-87E4-43FB-A966-F274710D817C}">
      <dgm:prSet/>
      <dgm:spPr/>
      <dgm:t>
        <a:bodyPr/>
        <a:lstStyle/>
        <a:p>
          <a:r>
            <a:rPr lang="en-GB"/>
            <a:t>PESTEL analysis ……………………………………………………….slide 11</a:t>
          </a:r>
          <a:endParaRPr lang="en-US"/>
        </a:p>
      </dgm:t>
    </dgm:pt>
    <dgm:pt modelId="{3ADC58B5-0EB4-4DE9-B099-EB45E63AE86F}" type="parTrans" cxnId="{778241D5-1D5B-42B8-B1D8-FABC0E125E2B}">
      <dgm:prSet/>
      <dgm:spPr/>
      <dgm:t>
        <a:bodyPr/>
        <a:lstStyle/>
        <a:p>
          <a:endParaRPr lang="en-US"/>
        </a:p>
      </dgm:t>
    </dgm:pt>
    <dgm:pt modelId="{6A87CB09-6A57-432B-BB19-A708D89DF674}" type="sibTrans" cxnId="{778241D5-1D5B-42B8-B1D8-FABC0E125E2B}">
      <dgm:prSet/>
      <dgm:spPr/>
      <dgm:t>
        <a:bodyPr/>
        <a:lstStyle/>
        <a:p>
          <a:endParaRPr lang="en-US"/>
        </a:p>
      </dgm:t>
    </dgm:pt>
    <dgm:pt modelId="{EB399151-F05E-4253-AFBF-670B77AF6EA9}">
      <dgm:prSet/>
      <dgm:spPr/>
      <dgm:t>
        <a:bodyPr/>
        <a:lstStyle/>
        <a:p>
          <a:r>
            <a:rPr lang="en-GB"/>
            <a:t>Target Market …………………………………………………………..slide 12</a:t>
          </a:r>
          <a:endParaRPr lang="en-US"/>
        </a:p>
      </dgm:t>
    </dgm:pt>
    <dgm:pt modelId="{7E6D2D23-D0CA-4590-AE53-7471636848F4}" type="parTrans" cxnId="{FCB1020C-9B4E-4E3D-875D-39DD65F240CD}">
      <dgm:prSet/>
      <dgm:spPr/>
      <dgm:t>
        <a:bodyPr/>
        <a:lstStyle/>
        <a:p>
          <a:endParaRPr lang="en-US"/>
        </a:p>
      </dgm:t>
    </dgm:pt>
    <dgm:pt modelId="{232B6EFB-4415-455A-9EC3-B68D7217986D}" type="sibTrans" cxnId="{FCB1020C-9B4E-4E3D-875D-39DD65F240CD}">
      <dgm:prSet/>
      <dgm:spPr/>
      <dgm:t>
        <a:bodyPr/>
        <a:lstStyle/>
        <a:p>
          <a:endParaRPr lang="en-US"/>
        </a:p>
      </dgm:t>
    </dgm:pt>
    <dgm:pt modelId="{122027A1-F888-4D8E-A1C5-96F06295A3BF}">
      <dgm:prSet/>
      <dgm:spPr/>
      <dgm:t>
        <a:bodyPr/>
        <a:lstStyle/>
        <a:p>
          <a:r>
            <a:rPr lang="en-GB"/>
            <a:t>Market Audit Competitors analysis …………………………………slide 13</a:t>
          </a:r>
          <a:endParaRPr lang="en-US"/>
        </a:p>
      </dgm:t>
    </dgm:pt>
    <dgm:pt modelId="{3D43E83E-06F6-4A0C-B453-5B06EA751483}" type="parTrans" cxnId="{D512D678-C1FE-4F0B-90AC-11762D47A8DF}">
      <dgm:prSet/>
      <dgm:spPr/>
      <dgm:t>
        <a:bodyPr/>
        <a:lstStyle/>
        <a:p>
          <a:endParaRPr lang="en-US"/>
        </a:p>
      </dgm:t>
    </dgm:pt>
    <dgm:pt modelId="{6F30D4B2-8DC2-4BB0-B441-2E2C7E3D004E}" type="sibTrans" cxnId="{D512D678-C1FE-4F0B-90AC-11762D47A8DF}">
      <dgm:prSet/>
      <dgm:spPr/>
      <dgm:t>
        <a:bodyPr/>
        <a:lstStyle/>
        <a:p>
          <a:endParaRPr lang="en-US"/>
        </a:p>
      </dgm:t>
    </dgm:pt>
    <dgm:pt modelId="{9F742868-CFCB-4CF9-B8B1-7A9578E17AB7}">
      <dgm:prSet/>
      <dgm:spPr/>
      <dgm:t>
        <a:bodyPr/>
        <a:lstStyle/>
        <a:p>
          <a:r>
            <a:rPr lang="en-GB"/>
            <a:t>Competitor analysis ……………………………………………………slide 14</a:t>
          </a:r>
          <a:endParaRPr lang="en-US"/>
        </a:p>
      </dgm:t>
    </dgm:pt>
    <dgm:pt modelId="{162A55BA-06B7-451D-9BA2-E4087B0CD4DB}" type="parTrans" cxnId="{C8278892-7894-4D43-9C20-5A6BBBE98566}">
      <dgm:prSet/>
      <dgm:spPr/>
      <dgm:t>
        <a:bodyPr/>
        <a:lstStyle/>
        <a:p>
          <a:endParaRPr lang="en-US"/>
        </a:p>
      </dgm:t>
    </dgm:pt>
    <dgm:pt modelId="{4E894CEB-1F71-4BE0-A3B3-9F2005F799F0}" type="sibTrans" cxnId="{C8278892-7894-4D43-9C20-5A6BBBE98566}">
      <dgm:prSet/>
      <dgm:spPr/>
      <dgm:t>
        <a:bodyPr/>
        <a:lstStyle/>
        <a:p>
          <a:endParaRPr lang="en-US"/>
        </a:p>
      </dgm:t>
    </dgm:pt>
    <dgm:pt modelId="{D50320B2-C2A4-4F45-8438-0423B3267766}">
      <dgm:prSet/>
      <dgm:spPr/>
      <dgm:t>
        <a:bodyPr/>
        <a:lstStyle/>
        <a:p>
          <a:r>
            <a:rPr lang="en-GB"/>
            <a:t>Survey/Questionary ……………………………………………………slide 15</a:t>
          </a:r>
          <a:endParaRPr lang="en-US"/>
        </a:p>
      </dgm:t>
    </dgm:pt>
    <dgm:pt modelId="{13F6C9A4-D71E-4B5A-AAC1-D66FFFE46D61}" type="parTrans" cxnId="{196D5A6D-897B-44F9-AB73-6AA17E5634AC}">
      <dgm:prSet/>
      <dgm:spPr/>
      <dgm:t>
        <a:bodyPr/>
        <a:lstStyle/>
        <a:p>
          <a:endParaRPr lang="en-US"/>
        </a:p>
      </dgm:t>
    </dgm:pt>
    <dgm:pt modelId="{3F166B9C-485F-4391-8FC2-8E1A0E1A1B4C}" type="sibTrans" cxnId="{196D5A6D-897B-44F9-AB73-6AA17E5634AC}">
      <dgm:prSet/>
      <dgm:spPr/>
      <dgm:t>
        <a:bodyPr/>
        <a:lstStyle/>
        <a:p>
          <a:endParaRPr lang="en-US"/>
        </a:p>
      </dgm:t>
    </dgm:pt>
    <dgm:pt modelId="{A899E5AA-D673-4954-89AF-5B79EB6C1AAF}">
      <dgm:prSet/>
      <dgm:spPr/>
      <dgm:t>
        <a:bodyPr/>
        <a:lstStyle/>
        <a:p>
          <a:r>
            <a:rPr lang="en-GB"/>
            <a:t>Management Team …………………………………………………….slide 16 &amp; 17</a:t>
          </a:r>
          <a:endParaRPr lang="en-US"/>
        </a:p>
      </dgm:t>
    </dgm:pt>
    <dgm:pt modelId="{4C0A24CF-BACC-44A1-871E-3C3232F6147C}" type="parTrans" cxnId="{726EB97F-5546-47B9-8450-D5E2A0C5F8C8}">
      <dgm:prSet/>
      <dgm:spPr/>
      <dgm:t>
        <a:bodyPr/>
        <a:lstStyle/>
        <a:p>
          <a:endParaRPr lang="en-US"/>
        </a:p>
      </dgm:t>
    </dgm:pt>
    <dgm:pt modelId="{976DD383-0214-4D4E-9528-A11F3944D476}" type="sibTrans" cxnId="{726EB97F-5546-47B9-8450-D5E2A0C5F8C8}">
      <dgm:prSet/>
      <dgm:spPr/>
      <dgm:t>
        <a:bodyPr/>
        <a:lstStyle/>
        <a:p>
          <a:endParaRPr lang="en-US"/>
        </a:p>
      </dgm:t>
    </dgm:pt>
    <dgm:pt modelId="{EB9DE1D3-5F9A-4A2B-AEF9-C40C4F4E6397}">
      <dgm:prSet/>
      <dgm:spPr/>
      <dgm:t>
        <a:bodyPr/>
        <a:lstStyle/>
        <a:p>
          <a:r>
            <a:rPr lang="en-GB"/>
            <a:t>Marketing and Sales plan ……………………………………………..slide 18</a:t>
          </a:r>
          <a:endParaRPr lang="en-US"/>
        </a:p>
      </dgm:t>
    </dgm:pt>
    <dgm:pt modelId="{C8E53A57-4DFB-44F3-810A-525790B22209}" type="parTrans" cxnId="{8AFD9240-AB2B-4A80-98C5-33E1B9DF333D}">
      <dgm:prSet/>
      <dgm:spPr/>
      <dgm:t>
        <a:bodyPr/>
        <a:lstStyle/>
        <a:p>
          <a:endParaRPr lang="en-US"/>
        </a:p>
      </dgm:t>
    </dgm:pt>
    <dgm:pt modelId="{B1106237-1C18-438E-AFED-8BE8190C9D0F}" type="sibTrans" cxnId="{8AFD9240-AB2B-4A80-98C5-33E1B9DF333D}">
      <dgm:prSet/>
      <dgm:spPr/>
      <dgm:t>
        <a:bodyPr/>
        <a:lstStyle/>
        <a:p>
          <a:endParaRPr lang="en-US"/>
        </a:p>
      </dgm:t>
    </dgm:pt>
    <dgm:pt modelId="{5A7978E9-5B30-417C-9961-560DF95FDE1C}">
      <dgm:prSet/>
      <dgm:spPr/>
      <dgm:t>
        <a:bodyPr/>
        <a:lstStyle/>
        <a:p>
          <a:r>
            <a:rPr lang="en-GB"/>
            <a:t>Financial Plan ……………………………………………………………slide 19 &amp; 20</a:t>
          </a:r>
          <a:endParaRPr lang="en-US"/>
        </a:p>
      </dgm:t>
    </dgm:pt>
    <dgm:pt modelId="{9E286B65-FFEF-4396-A5F8-63EB4596F0DA}" type="parTrans" cxnId="{D94B1479-E8F7-49CA-813C-B579CE12A83E}">
      <dgm:prSet/>
      <dgm:spPr/>
      <dgm:t>
        <a:bodyPr/>
        <a:lstStyle/>
        <a:p>
          <a:endParaRPr lang="en-US"/>
        </a:p>
      </dgm:t>
    </dgm:pt>
    <dgm:pt modelId="{627C0528-CF48-430C-A368-31F1D8EFBF41}" type="sibTrans" cxnId="{D94B1479-E8F7-49CA-813C-B579CE12A83E}">
      <dgm:prSet/>
      <dgm:spPr/>
      <dgm:t>
        <a:bodyPr/>
        <a:lstStyle/>
        <a:p>
          <a:endParaRPr lang="en-US"/>
        </a:p>
      </dgm:t>
    </dgm:pt>
    <dgm:pt modelId="{D7C24CD2-B696-493F-A771-212053094B74}">
      <dgm:prSet/>
      <dgm:spPr/>
      <dgm:t>
        <a:bodyPr/>
        <a:lstStyle/>
        <a:p>
          <a:r>
            <a:rPr lang="en-GB"/>
            <a:t>Conclusion ……………………………………………………………….slide 21</a:t>
          </a:r>
          <a:endParaRPr lang="en-US"/>
        </a:p>
      </dgm:t>
    </dgm:pt>
    <dgm:pt modelId="{00274616-2422-416F-90B9-4323A2294B12}" type="parTrans" cxnId="{AA27DBD6-C3DA-400F-B86E-C0BD95D3780F}">
      <dgm:prSet/>
      <dgm:spPr/>
      <dgm:t>
        <a:bodyPr/>
        <a:lstStyle/>
        <a:p>
          <a:endParaRPr lang="en-US"/>
        </a:p>
      </dgm:t>
    </dgm:pt>
    <dgm:pt modelId="{7A7DC778-E817-49FB-8503-CB8DD8F257CC}" type="sibTrans" cxnId="{AA27DBD6-C3DA-400F-B86E-C0BD95D3780F}">
      <dgm:prSet/>
      <dgm:spPr/>
      <dgm:t>
        <a:bodyPr/>
        <a:lstStyle/>
        <a:p>
          <a:endParaRPr lang="en-US"/>
        </a:p>
      </dgm:t>
    </dgm:pt>
    <dgm:pt modelId="{F79D3D6D-A4AB-4FEF-B21D-88FA97AF2890}" type="pres">
      <dgm:prSet presAssocID="{286F2D21-E4E5-4765-AC10-211A2F15F24B}" presName="vert0" presStyleCnt="0">
        <dgm:presLayoutVars>
          <dgm:dir/>
          <dgm:animOne val="branch"/>
          <dgm:animLvl val="lvl"/>
        </dgm:presLayoutVars>
      </dgm:prSet>
      <dgm:spPr/>
    </dgm:pt>
    <dgm:pt modelId="{8AC545CA-1ADF-47AB-B932-CA53D26548A6}" type="pres">
      <dgm:prSet presAssocID="{7C08CF6F-654D-45F8-8E2D-05E0FFF664BD}" presName="thickLine" presStyleLbl="alignNode1" presStyleIdx="0" presStyleCnt="16"/>
      <dgm:spPr/>
    </dgm:pt>
    <dgm:pt modelId="{521E737D-954A-413E-98F0-1EB5562339AA}" type="pres">
      <dgm:prSet presAssocID="{7C08CF6F-654D-45F8-8E2D-05E0FFF664BD}" presName="horz1" presStyleCnt="0"/>
      <dgm:spPr/>
    </dgm:pt>
    <dgm:pt modelId="{13E8854E-2159-47D7-B2DF-A76A4C22428A}" type="pres">
      <dgm:prSet presAssocID="{7C08CF6F-654D-45F8-8E2D-05E0FFF664BD}" presName="tx1" presStyleLbl="revTx" presStyleIdx="0" presStyleCnt="16"/>
      <dgm:spPr/>
    </dgm:pt>
    <dgm:pt modelId="{1F395385-4D72-413B-A709-463BCD758426}" type="pres">
      <dgm:prSet presAssocID="{7C08CF6F-654D-45F8-8E2D-05E0FFF664BD}" presName="vert1" presStyleCnt="0"/>
      <dgm:spPr/>
    </dgm:pt>
    <dgm:pt modelId="{6ED362C0-A95B-4717-A5E6-918B43967BC9}" type="pres">
      <dgm:prSet presAssocID="{28BA5DBE-0B61-4439-B24F-B1D84030B735}" presName="thickLine" presStyleLbl="alignNode1" presStyleIdx="1" presStyleCnt="16"/>
      <dgm:spPr/>
    </dgm:pt>
    <dgm:pt modelId="{F99A3C33-217C-4F12-BAA6-7A589689B5AF}" type="pres">
      <dgm:prSet presAssocID="{28BA5DBE-0B61-4439-B24F-B1D84030B735}" presName="horz1" presStyleCnt="0"/>
      <dgm:spPr/>
    </dgm:pt>
    <dgm:pt modelId="{607C8F3D-C8B3-485D-B4A8-6EEAA8EFC972}" type="pres">
      <dgm:prSet presAssocID="{28BA5DBE-0B61-4439-B24F-B1D84030B735}" presName="tx1" presStyleLbl="revTx" presStyleIdx="1" presStyleCnt="16"/>
      <dgm:spPr/>
    </dgm:pt>
    <dgm:pt modelId="{42AA56ED-9CC3-4BBE-AC73-44C38F86243B}" type="pres">
      <dgm:prSet presAssocID="{28BA5DBE-0B61-4439-B24F-B1D84030B735}" presName="vert1" presStyleCnt="0"/>
      <dgm:spPr/>
    </dgm:pt>
    <dgm:pt modelId="{FD800A60-F57F-4C69-AD7A-12E9BE2896CC}" type="pres">
      <dgm:prSet presAssocID="{9E73126C-4AC7-4BDC-8D4A-5F58B11F6B37}" presName="thickLine" presStyleLbl="alignNode1" presStyleIdx="2" presStyleCnt="16"/>
      <dgm:spPr/>
    </dgm:pt>
    <dgm:pt modelId="{EC4981BF-AE1D-422D-976C-99546923C839}" type="pres">
      <dgm:prSet presAssocID="{9E73126C-4AC7-4BDC-8D4A-5F58B11F6B37}" presName="horz1" presStyleCnt="0"/>
      <dgm:spPr/>
    </dgm:pt>
    <dgm:pt modelId="{C8713DCD-47FF-4D6A-A505-58CC81125386}" type="pres">
      <dgm:prSet presAssocID="{9E73126C-4AC7-4BDC-8D4A-5F58B11F6B37}" presName="tx1" presStyleLbl="revTx" presStyleIdx="2" presStyleCnt="16"/>
      <dgm:spPr/>
    </dgm:pt>
    <dgm:pt modelId="{972526AE-AD79-4168-B063-781D67F28CBA}" type="pres">
      <dgm:prSet presAssocID="{9E73126C-4AC7-4BDC-8D4A-5F58B11F6B37}" presName="vert1" presStyleCnt="0"/>
      <dgm:spPr/>
    </dgm:pt>
    <dgm:pt modelId="{71B05C4C-058C-419B-B5AB-5503A3C71940}" type="pres">
      <dgm:prSet presAssocID="{9A7C3B53-7C90-4C9A-93EA-D1C76C09E7B4}" presName="thickLine" presStyleLbl="alignNode1" presStyleIdx="3" presStyleCnt="16"/>
      <dgm:spPr/>
    </dgm:pt>
    <dgm:pt modelId="{63C23AC5-B83A-4D85-A50C-03FA2A317C84}" type="pres">
      <dgm:prSet presAssocID="{9A7C3B53-7C90-4C9A-93EA-D1C76C09E7B4}" presName="horz1" presStyleCnt="0"/>
      <dgm:spPr/>
    </dgm:pt>
    <dgm:pt modelId="{8D8A66F5-F61A-4F48-972F-03876B28F7D6}" type="pres">
      <dgm:prSet presAssocID="{9A7C3B53-7C90-4C9A-93EA-D1C76C09E7B4}" presName="tx1" presStyleLbl="revTx" presStyleIdx="3" presStyleCnt="16"/>
      <dgm:spPr/>
    </dgm:pt>
    <dgm:pt modelId="{1F8B1701-2DC8-4725-8EC7-5E895F9B08B1}" type="pres">
      <dgm:prSet presAssocID="{9A7C3B53-7C90-4C9A-93EA-D1C76C09E7B4}" presName="vert1" presStyleCnt="0"/>
      <dgm:spPr/>
    </dgm:pt>
    <dgm:pt modelId="{ACCFD496-5F48-43CC-AC94-27FABCD837A4}" type="pres">
      <dgm:prSet presAssocID="{A13A772A-4B60-4FDA-8830-7AD783DA41E4}" presName="thickLine" presStyleLbl="alignNode1" presStyleIdx="4" presStyleCnt="16"/>
      <dgm:spPr/>
    </dgm:pt>
    <dgm:pt modelId="{8F914C1E-A22F-4F2D-8C6C-EFAF9A312BD9}" type="pres">
      <dgm:prSet presAssocID="{A13A772A-4B60-4FDA-8830-7AD783DA41E4}" presName="horz1" presStyleCnt="0"/>
      <dgm:spPr/>
    </dgm:pt>
    <dgm:pt modelId="{1D1181CB-36A8-418B-A105-028C1018DBBF}" type="pres">
      <dgm:prSet presAssocID="{A13A772A-4B60-4FDA-8830-7AD783DA41E4}" presName="tx1" presStyleLbl="revTx" presStyleIdx="4" presStyleCnt="16"/>
      <dgm:spPr/>
    </dgm:pt>
    <dgm:pt modelId="{367F9F82-461C-433C-A008-D3949855BD01}" type="pres">
      <dgm:prSet presAssocID="{A13A772A-4B60-4FDA-8830-7AD783DA41E4}" presName="vert1" presStyleCnt="0"/>
      <dgm:spPr/>
    </dgm:pt>
    <dgm:pt modelId="{ED95778F-5A2A-4D51-B4DE-1319A7D9171F}" type="pres">
      <dgm:prSet presAssocID="{3D8FA306-102D-4CB5-B55C-F805051395C0}" presName="thickLine" presStyleLbl="alignNode1" presStyleIdx="5" presStyleCnt="16"/>
      <dgm:spPr/>
    </dgm:pt>
    <dgm:pt modelId="{1940C893-B758-498D-934F-F0864867290D}" type="pres">
      <dgm:prSet presAssocID="{3D8FA306-102D-4CB5-B55C-F805051395C0}" presName="horz1" presStyleCnt="0"/>
      <dgm:spPr/>
    </dgm:pt>
    <dgm:pt modelId="{9F039508-DB2D-4E5F-BA7A-F955FAE6D963}" type="pres">
      <dgm:prSet presAssocID="{3D8FA306-102D-4CB5-B55C-F805051395C0}" presName="tx1" presStyleLbl="revTx" presStyleIdx="5" presStyleCnt="16"/>
      <dgm:spPr/>
    </dgm:pt>
    <dgm:pt modelId="{0312AA84-0E87-4C09-9E29-38AEC5F37A6C}" type="pres">
      <dgm:prSet presAssocID="{3D8FA306-102D-4CB5-B55C-F805051395C0}" presName="vert1" presStyleCnt="0"/>
      <dgm:spPr/>
    </dgm:pt>
    <dgm:pt modelId="{F29D0069-D5B2-429D-983B-0E21E6D72DAC}" type="pres">
      <dgm:prSet presAssocID="{1E562322-04E4-4B8A-9994-028A66A7D077}" presName="thickLine" presStyleLbl="alignNode1" presStyleIdx="6" presStyleCnt="16"/>
      <dgm:spPr/>
    </dgm:pt>
    <dgm:pt modelId="{C77B179F-D707-41D2-9C6C-F027C054303C}" type="pres">
      <dgm:prSet presAssocID="{1E562322-04E4-4B8A-9994-028A66A7D077}" presName="horz1" presStyleCnt="0"/>
      <dgm:spPr/>
    </dgm:pt>
    <dgm:pt modelId="{068267D5-600F-4491-81D2-1CAB06BC2D9B}" type="pres">
      <dgm:prSet presAssocID="{1E562322-04E4-4B8A-9994-028A66A7D077}" presName="tx1" presStyleLbl="revTx" presStyleIdx="6" presStyleCnt="16"/>
      <dgm:spPr/>
    </dgm:pt>
    <dgm:pt modelId="{C60CAD6F-754B-41CD-960A-CB54D22CF8F8}" type="pres">
      <dgm:prSet presAssocID="{1E562322-04E4-4B8A-9994-028A66A7D077}" presName="vert1" presStyleCnt="0"/>
      <dgm:spPr/>
    </dgm:pt>
    <dgm:pt modelId="{F6B4091C-448A-4591-A5B5-39D8B63AABD4}" type="pres">
      <dgm:prSet presAssocID="{CC153BFC-87E4-43FB-A966-F274710D817C}" presName="thickLine" presStyleLbl="alignNode1" presStyleIdx="7" presStyleCnt="16"/>
      <dgm:spPr/>
    </dgm:pt>
    <dgm:pt modelId="{76A491B1-9262-42CE-9D4F-2E5453213C74}" type="pres">
      <dgm:prSet presAssocID="{CC153BFC-87E4-43FB-A966-F274710D817C}" presName="horz1" presStyleCnt="0"/>
      <dgm:spPr/>
    </dgm:pt>
    <dgm:pt modelId="{508553AC-9389-4561-BC52-CB0F8CC9F112}" type="pres">
      <dgm:prSet presAssocID="{CC153BFC-87E4-43FB-A966-F274710D817C}" presName="tx1" presStyleLbl="revTx" presStyleIdx="7" presStyleCnt="16"/>
      <dgm:spPr/>
    </dgm:pt>
    <dgm:pt modelId="{EB9B17B0-7365-43C4-B2B9-5A8E9287ABED}" type="pres">
      <dgm:prSet presAssocID="{CC153BFC-87E4-43FB-A966-F274710D817C}" presName="vert1" presStyleCnt="0"/>
      <dgm:spPr/>
    </dgm:pt>
    <dgm:pt modelId="{6CABDF83-E252-4B94-A25E-0AF52B07F23C}" type="pres">
      <dgm:prSet presAssocID="{EB399151-F05E-4253-AFBF-670B77AF6EA9}" presName="thickLine" presStyleLbl="alignNode1" presStyleIdx="8" presStyleCnt="16"/>
      <dgm:spPr/>
    </dgm:pt>
    <dgm:pt modelId="{687063E6-0058-4C4E-A2B0-7252504958C9}" type="pres">
      <dgm:prSet presAssocID="{EB399151-F05E-4253-AFBF-670B77AF6EA9}" presName="horz1" presStyleCnt="0"/>
      <dgm:spPr/>
    </dgm:pt>
    <dgm:pt modelId="{7E986DA3-E4C5-4C63-813F-01BA59653F25}" type="pres">
      <dgm:prSet presAssocID="{EB399151-F05E-4253-AFBF-670B77AF6EA9}" presName="tx1" presStyleLbl="revTx" presStyleIdx="8" presStyleCnt="16"/>
      <dgm:spPr/>
    </dgm:pt>
    <dgm:pt modelId="{6735BCB3-AF4A-42FA-BF68-059187084C36}" type="pres">
      <dgm:prSet presAssocID="{EB399151-F05E-4253-AFBF-670B77AF6EA9}" presName="vert1" presStyleCnt="0"/>
      <dgm:spPr/>
    </dgm:pt>
    <dgm:pt modelId="{DBC743B1-C8D7-411C-8F88-FBF0A6189278}" type="pres">
      <dgm:prSet presAssocID="{122027A1-F888-4D8E-A1C5-96F06295A3BF}" presName="thickLine" presStyleLbl="alignNode1" presStyleIdx="9" presStyleCnt="16"/>
      <dgm:spPr/>
    </dgm:pt>
    <dgm:pt modelId="{8AF12B73-5CE8-4DA4-B3C1-B50FC0AC8F05}" type="pres">
      <dgm:prSet presAssocID="{122027A1-F888-4D8E-A1C5-96F06295A3BF}" presName="horz1" presStyleCnt="0"/>
      <dgm:spPr/>
    </dgm:pt>
    <dgm:pt modelId="{3570E37A-949F-4521-AB05-5A525F394982}" type="pres">
      <dgm:prSet presAssocID="{122027A1-F888-4D8E-A1C5-96F06295A3BF}" presName="tx1" presStyleLbl="revTx" presStyleIdx="9" presStyleCnt="16"/>
      <dgm:spPr/>
    </dgm:pt>
    <dgm:pt modelId="{149A4A88-D1E4-41AE-B88C-8636BE3E8733}" type="pres">
      <dgm:prSet presAssocID="{122027A1-F888-4D8E-A1C5-96F06295A3BF}" presName="vert1" presStyleCnt="0"/>
      <dgm:spPr/>
    </dgm:pt>
    <dgm:pt modelId="{7F8FBB76-B73B-4229-AC55-792745EEBD26}" type="pres">
      <dgm:prSet presAssocID="{9F742868-CFCB-4CF9-B8B1-7A9578E17AB7}" presName="thickLine" presStyleLbl="alignNode1" presStyleIdx="10" presStyleCnt="16"/>
      <dgm:spPr/>
    </dgm:pt>
    <dgm:pt modelId="{952B31D3-DE1D-4D4B-A57D-A42A180BA4C9}" type="pres">
      <dgm:prSet presAssocID="{9F742868-CFCB-4CF9-B8B1-7A9578E17AB7}" presName="horz1" presStyleCnt="0"/>
      <dgm:spPr/>
    </dgm:pt>
    <dgm:pt modelId="{D54E5677-7867-44AE-B658-75C868155128}" type="pres">
      <dgm:prSet presAssocID="{9F742868-CFCB-4CF9-B8B1-7A9578E17AB7}" presName="tx1" presStyleLbl="revTx" presStyleIdx="10" presStyleCnt="16"/>
      <dgm:spPr/>
    </dgm:pt>
    <dgm:pt modelId="{7AC6EA5B-340B-43B3-AAAC-6EC6182BB3AF}" type="pres">
      <dgm:prSet presAssocID="{9F742868-CFCB-4CF9-B8B1-7A9578E17AB7}" presName="vert1" presStyleCnt="0"/>
      <dgm:spPr/>
    </dgm:pt>
    <dgm:pt modelId="{06A9FFEE-26BC-4D46-8064-5026C507C3FB}" type="pres">
      <dgm:prSet presAssocID="{D50320B2-C2A4-4F45-8438-0423B3267766}" presName="thickLine" presStyleLbl="alignNode1" presStyleIdx="11" presStyleCnt="16"/>
      <dgm:spPr/>
    </dgm:pt>
    <dgm:pt modelId="{9C858E1E-D8CC-47EA-B7D8-99803B3FE43A}" type="pres">
      <dgm:prSet presAssocID="{D50320B2-C2A4-4F45-8438-0423B3267766}" presName="horz1" presStyleCnt="0"/>
      <dgm:spPr/>
    </dgm:pt>
    <dgm:pt modelId="{3062824B-B675-4CDC-B066-024664E5653D}" type="pres">
      <dgm:prSet presAssocID="{D50320B2-C2A4-4F45-8438-0423B3267766}" presName="tx1" presStyleLbl="revTx" presStyleIdx="11" presStyleCnt="16"/>
      <dgm:spPr/>
    </dgm:pt>
    <dgm:pt modelId="{A799F301-3597-4FA7-AEED-4A09F578B09C}" type="pres">
      <dgm:prSet presAssocID="{D50320B2-C2A4-4F45-8438-0423B3267766}" presName="vert1" presStyleCnt="0"/>
      <dgm:spPr/>
    </dgm:pt>
    <dgm:pt modelId="{EF960501-FDBD-45B0-A201-C241F8907B94}" type="pres">
      <dgm:prSet presAssocID="{A899E5AA-D673-4954-89AF-5B79EB6C1AAF}" presName="thickLine" presStyleLbl="alignNode1" presStyleIdx="12" presStyleCnt="16"/>
      <dgm:spPr/>
    </dgm:pt>
    <dgm:pt modelId="{03C57466-83D5-4133-87FC-4BD975DEC800}" type="pres">
      <dgm:prSet presAssocID="{A899E5AA-D673-4954-89AF-5B79EB6C1AAF}" presName="horz1" presStyleCnt="0"/>
      <dgm:spPr/>
    </dgm:pt>
    <dgm:pt modelId="{03D78696-1DF4-4BC1-9DC9-0EE216AC14B5}" type="pres">
      <dgm:prSet presAssocID="{A899E5AA-D673-4954-89AF-5B79EB6C1AAF}" presName="tx1" presStyleLbl="revTx" presStyleIdx="12" presStyleCnt="16"/>
      <dgm:spPr/>
    </dgm:pt>
    <dgm:pt modelId="{32290F27-4931-46D4-AF74-81CDA88FD935}" type="pres">
      <dgm:prSet presAssocID="{A899E5AA-D673-4954-89AF-5B79EB6C1AAF}" presName="vert1" presStyleCnt="0"/>
      <dgm:spPr/>
    </dgm:pt>
    <dgm:pt modelId="{C0595A84-700F-4857-84EE-020F947E8A3E}" type="pres">
      <dgm:prSet presAssocID="{EB9DE1D3-5F9A-4A2B-AEF9-C40C4F4E6397}" presName="thickLine" presStyleLbl="alignNode1" presStyleIdx="13" presStyleCnt="16"/>
      <dgm:spPr/>
    </dgm:pt>
    <dgm:pt modelId="{1325D50A-CC32-4691-A4AB-810FB9E8CAB9}" type="pres">
      <dgm:prSet presAssocID="{EB9DE1D3-5F9A-4A2B-AEF9-C40C4F4E6397}" presName="horz1" presStyleCnt="0"/>
      <dgm:spPr/>
    </dgm:pt>
    <dgm:pt modelId="{C10DCA96-8CBE-4354-905B-6838031F134C}" type="pres">
      <dgm:prSet presAssocID="{EB9DE1D3-5F9A-4A2B-AEF9-C40C4F4E6397}" presName="tx1" presStyleLbl="revTx" presStyleIdx="13" presStyleCnt="16"/>
      <dgm:spPr/>
    </dgm:pt>
    <dgm:pt modelId="{7B1A78F0-9F81-433C-B774-2D75AC710C21}" type="pres">
      <dgm:prSet presAssocID="{EB9DE1D3-5F9A-4A2B-AEF9-C40C4F4E6397}" presName="vert1" presStyleCnt="0"/>
      <dgm:spPr/>
    </dgm:pt>
    <dgm:pt modelId="{62C3EC0C-1093-41A9-A64D-123DA777BF94}" type="pres">
      <dgm:prSet presAssocID="{5A7978E9-5B30-417C-9961-560DF95FDE1C}" presName="thickLine" presStyleLbl="alignNode1" presStyleIdx="14" presStyleCnt="16"/>
      <dgm:spPr/>
    </dgm:pt>
    <dgm:pt modelId="{B2857BFC-7B64-4AA2-8B37-A55F4FF580E5}" type="pres">
      <dgm:prSet presAssocID="{5A7978E9-5B30-417C-9961-560DF95FDE1C}" presName="horz1" presStyleCnt="0"/>
      <dgm:spPr/>
    </dgm:pt>
    <dgm:pt modelId="{A4094F1C-C237-4F3A-8084-F25E6215A816}" type="pres">
      <dgm:prSet presAssocID="{5A7978E9-5B30-417C-9961-560DF95FDE1C}" presName="tx1" presStyleLbl="revTx" presStyleIdx="14" presStyleCnt="16"/>
      <dgm:spPr/>
    </dgm:pt>
    <dgm:pt modelId="{03E4A5B9-CC20-48B7-AD16-345485550510}" type="pres">
      <dgm:prSet presAssocID="{5A7978E9-5B30-417C-9961-560DF95FDE1C}" presName="vert1" presStyleCnt="0"/>
      <dgm:spPr/>
    </dgm:pt>
    <dgm:pt modelId="{238FA61E-30E9-41D7-9A59-225A76F981FF}" type="pres">
      <dgm:prSet presAssocID="{D7C24CD2-B696-493F-A771-212053094B74}" presName="thickLine" presStyleLbl="alignNode1" presStyleIdx="15" presStyleCnt="16"/>
      <dgm:spPr/>
    </dgm:pt>
    <dgm:pt modelId="{0EE1DA02-7BA4-46AA-AEA6-6FE4A7E3EDC6}" type="pres">
      <dgm:prSet presAssocID="{D7C24CD2-B696-493F-A771-212053094B74}" presName="horz1" presStyleCnt="0"/>
      <dgm:spPr/>
    </dgm:pt>
    <dgm:pt modelId="{4908F328-3F66-4A97-AC18-8E21E4C0B808}" type="pres">
      <dgm:prSet presAssocID="{D7C24CD2-B696-493F-A771-212053094B74}" presName="tx1" presStyleLbl="revTx" presStyleIdx="15" presStyleCnt="16"/>
      <dgm:spPr/>
    </dgm:pt>
    <dgm:pt modelId="{649C5272-D860-40C4-8E38-5665AE268AA6}" type="pres">
      <dgm:prSet presAssocID="{D7C24CD2-B696-493F-A771-212053094B74}" presName="vert1" presStyleCnt="0"/>
      <dgm:spPr/>
    </dgm:pt>
  </dgm:ptLst>
  <dgm:cxnLst>
    <dgm:cxn modelId="{FCB1020C-9B4E-4E3D-875D-39DD65F240CD}" srcId="{286F2D21-E4E5-4765-AC10-211A2F15F24B}" destId="{EB399151-F05E-4253-AFBF-670B77AF6EA9}" srcOrd="8" destOrd="0" parTransId="{7E6D2D23-D0CA-4590-AE53-7471636848F4}" sibTransId="{232B6EFB-4415-455A-9EC3-B68D7217986D}"/>
    <dgm:cxn modelId="{F3018A0F-79CB-4461-B833-5812DA1DEA24}" srcId="{286F2D21-E4E5-4765-AC10-211A2F15F24B}" destId="{28BA5DBE-0B61-4439-B24F-B1D84030B735}" srcOrd="1" destOrd="0" parTransId="{630BAF62-DB81-4AD2-89CE-F7584DCA0FBF}" sibTransId="{EA8D296E-44CC-42B3-AAC5-463788FF9AB8}"/>
    <dgm:cxn modelId="{81C3321D-25CE-4552-9689-A36A7AE7BD75}" type="presOf" srcId="{122027A1-F888-4D8E-A1C5-96F06295A3BF}" destId="{3570E37A-949F-4521-AB05-5A525F394982}" srcOrd="0" destOrd="0" presId="urn:microsoft.com/office/officeart/2008/layout/LinedList"/>
    <dgm:cxn modelId="{47173822-23D4-455C-9550-CB5F4300F0BC}" type="presOf" srcId="{D50320B2-C2A4-4F45-8438-0423B3267766}" destId="{3062824B-B675-4CDC-B066-024664E5653D}" srcOrd="0" destOrd="0" presId="urn:microsoft.com/office/officeart/2008/layout/LinedList"/>
    <dgm:cxn modelId="{475CF326-B2DF-48EC-B763-EBD3217FE53D}" type="presOf" srcId="{A13A772A-4B60-4FDA-8830-7AD783DA41E4}" destId="{1D1181CB-36A8-418B-A105-028C1018DBBF}" srcOrd="0" destOrd="0" presId="urn:microsoft.com/office/officeart/2008/layout/LinedList"/>
    <dgm:cxn modelId="{CCA0603C-2C02-46C6-B8A3-48FBB4BCAA53}" srcId="{286F2D21-E4E5-4765-AC10-211A2F15F24B}" destId="{7C08CF6F-654D-45F8-8E2D-05E0FFF664BD}" srcOrd="0" destOrd="0" parTransId="{A591D833-C41E-4957-B56F-64BBEAE3C8C5}" sibTransId="{AB95DAD4-DB13-4C23-8EA3-D602BF9033AB}"/>
    <dgm:cxn modelId="{6AD7A13C-1F2D-4DAF-B41E-5C68B3C3CE79}" type="presOf" srcId="{9A7C3B53-7C90-4C9A-93EA-D1C76C09E7B4}" destId="{8D8A66F5-F61A-4F48-972F-03876B28F7D6}" srcOrd="0" destOrd="0" presId="urn:microsoft.com/office/officeart/2008/layout/LinedList"/>
    <dgm:cxn modelId="{8A6E943E-B1CD-4AB6-BA7F-41499953376A}" type="presOf" srcId="{9F742868-CFCB-4CF9-B8B1-7A9578E17AB7}" destId="{D54E5677-7867-44AE-B658-75C868155128}" srcOrd="0" destOrd="0" presId="urn:microsoft.com/office/officeart/2008/layout/LinedList"/>
    <dgm:cxn modelId="{8AFD9240-AB2B-4A80-98C5-33E1B9DF333D}" srcId="{286F2D21-E4E5-4765-AC10-211A2F15F24B}" destId="{EB9DE1D3-5F9A-4A2B-AEF9-C40C4F4E6397}" srcOrd="13" destOrd="0" parTransId="{C8E53A57-4DFB-44F3-810A-525790B22209}" sibTransId="{B1106237-1C18-438E-AFED-8BE8190C9D0F}"/>
    <dgm:cxn modelId="{5A01E940-FF90-4493-BACA-1D374467511C}" type="presOf" srcId="{5A7978E9-5B30-417C-9961-560DF95FDE1C}" destId="{A4094F1C-C237-4F3A-8084-F25E6215A816}" srcOrd="0" destOrd="0" presId="urn:microsoft.com/office/officeart/2008/layout/LinedList"/>
    <dgm:cxn modelId="{61305E62-2711-49FC-8EA7-ADC970A22F37}" type="presOf" srcId="{3D8FA306-102D-4CB5-B55C-F805051395C0}" destId="{9F039508-DB2D-4E5F-BA7A-F955FAE6D963}" srcOrd="0" destOrd="0" presId="urn:microsoft.com/office/officeart/2008/layout/LinedList"/>
    <dgm:cxn modelId="{196D5A6D-897B-44F9-AB73-6AA17E5634AC}" srcId="{286F2D21-E4E5-4765-AC10-211A2F15F24B}" destId="{D50320B2-C2A4-4F45-8438-0423B3267766}" srcOrd="11" destOrd="0" parTransId="{13F6C9A4-D71E-4B5A-AAC1-D66FFFE46D61}" sibTransId="{3F166B9C-485F-4391-8FC2-8E1A0E1A1B4C}"/>
    <dgm:cxn modelId="{EDFE8D50-9580-43DD-B18B-0957C02CFBCF}" srcId="{286F2D21-E4E5-4765-AC10-211A2F15F24B}" destId="{3D8FA306-102D-4CB5-B55C-F805051395C0}" srcOrd="5" destOrd="0" parTransId="{F097204E-235F-47D1-B86D-5CBD843C7302}" sibTransId="{3D58640B-4AA3-4AC2-9BE5-024B35B490CA}"/>
    <dgm:cxn modelId="{3FE79672-3AD2-4123-A3DC-5823D8ED417A}" type="presOf" srcId="{D7C24CD2-B696-493F-A771-212053094B74}" destId="{4908F328-3F66-4A97-AC18-8E21E4C0B808}" srcOrd="0" destOrd="0" presId="urn:microsoft.com/office/officeart/2008/layout/LinedList"/>
    <dgm:cxn modelId="{7B3D6B53-FB2D-4B67-A3A2-5776B02DD3DA}" srcId="{286F2D21-E4E5-4765-AC10-211A2F15F24B}" destId="{9E73126C-4AC7-4BDC-8D4A-5F58B11F6B37}" srcOrd="2" destOrd="0" parTransId="{AAF64FB4-C760-41DA-BB41-468DEC6D407C}" sibTransId="{F700621D-A2A2-4D3E-B538-4FC5461672BF}"/>
    <dgm:cxn modelId="{EFC07975-786B-4276-8D1A-5C2CE16774A9}" srcId="{286F2D21-E4E5-4765-AC10-211A2F15F24B}" destId="{1E562322-04E4-4B8A-9994-028A66A7D077}" srcOrd="6" destOrd="0" parTransId="{986693B8-65AF-4827-9021-958D80E27CCE}" sibTransId="{5BB6ABE8-1839-4B5C-97BC-2313CC35A312}"/>
    <dgm:cxn modelId="{D512D678-C1FE-4F0B-90AC-11762D47A8DF}" srcId="{286F2D21-E4E5-4765-AC10-211A2F15F24B}" destId="{122027A1-F888-4D8E-A1C5-96F06295A3BF}" srcOrd="9" destOrd="0" parTransId="{3D43E83E-06F6-4A0C-B453-5B06EA751483}" sibTransId="{6F30D4B2-8DC2-4BB0-B441-2E2C7E3D004E}"/>
    <dgm:cxn modelId="{D94B1479-E8F7-49CA-813C-B579CE12A83E}" srcId="{286F2D21-E4E5-4765-AC10-211A2F15F24B}" destId="{5A7978E9-5B30-417C-9961-560DF95FDE1C}" srcOrd="14" destOrd="0" parTransId="{9E286B65-FFEF-4396-A5F8-63EB4596F0DA}" sibTransId="{627C0528-CF48-430C-A368-31F1D8EFBF41}"/>
    <dgm:cxn modelId="{EDEB525A-EB34-4BC5-84F6-29F2AF7A56F9}" srcId="{286F2D21-E4E5-4765-AC10-211A2F15F24B}" destId="{A13A772A-4B60-4FDA-8830-7AD783DA41E4}" srcOrd="4" destOrd="0" parTransId="{8E6DF539-8BC6-4F28-8AD0-A5A984A42788}" sibTransId="{44666F17-8D9F-4D83-8068-D7BC81B4879D}"/>
    <dgm:cxn modelId="{726EB97F-5546-47B9-8450-D5E2A0C5F8C8}" srcId="{286F2D21-E4E5-4765-AC10-211A2F15F24B}" destId="{A899E5AA-D673-4954-89AF-5B79EB6C1AAF}" srcOrd="12" destOrd="0" parTransId="{4C0A24CF-BACC-44A1-871E-3C3232F6147C}" sibTransId="{976DD383-0214-4D4E-9528-A11F3944D476}"/>
    <dgm:cxn modelId="{EC6BEB81-AD1C-420C-AB27-152FAB9CF579}" type="presOf" srcId="{1E562322-04E4-4B8A-9994-028A66A7D077}" destId="{068267D5-600F-4491-81D2-1CAB06BC2D9B}" srcOrd="0" destOrd="0" presId="urn:microsoft.com/office/officeart/2008/layout/LinedList"/>
    <dgm:cxn modelId="{C192038D-D00A-4930-A2CF-59F7FC643261}" srcId="{286F2D21-E4E5-4765-AC10-211A2F15F24B}" destId="{9A7C3B53-7C90-4C9A-93EA-D1C76C09E7B4}" srcOrd="3" destOrd="0" parTransId="{5BCC6114-6BAB-436E-90D9-1C224F5A498A}" sibTransId="{F6C7F5C7-A515-471E-9914-572134619AE8}"/>
    <dgm:cxn modelId="{C8278892-7894-4D43-9C20-5A6BBBE98566}" srcId="{286F2D21-E4E5-4765-AC10-211A2F15F24B}" destId="{9F742868-CFCB-4CF9-B8B1-7A9578E17AB7}" srcOrd="10" destOrd="0" parTransId="{162A55BA-06B7-451D-9BA2-E4087B0CD4DB}" sibTransId="{4E894CEB-1F71-4BE0-A3B3-9F2005F799F0}"/>
    <dgm:cxn modelId="{4977A59C-3ACD-434A-B6AE-6BBA816099C7}" type="presOf" srcId="{EB9DE1D3-5F9A-4A2B-AEF9-C40C4F4E6397}" destId="{C10DCA96-8CBE-4354-905B-6838031F134C}" srcOrd="0" destOrd="0" presId="urn:microsoft.com/office/officeart/2008/layout/LinedList"/>
    <dgm:cxn modelId="{F63E63A4-79DA-4321-9CF7-C447D8A824F7}" type="presOf" srcId="{7C08CF6F-654D-45F8-8E2D-05E0FFF664BD}" destId="{13E8854E-2159-47D7-B2DF-A76A4C22428A}" srcOrd="0" destOrd="0" presId="urn:microsoft.com/office/officeart/2008/layout/LinedList"/>
    <dgm:cxn modelId="{91C61AAF-06F0-442B-B341-EBD91FA2C500}" type="presOf" srcId="{28BA5DBE-0B61-4439-B24F-B1D84030B735}" destId="{607C8F3D-C8B3-485D-B4A8-6EEAA8EFC972}" srcOrd="0" destOrd="0" presId="urn:microsoft.com/office/officeart/2008/layout/LinedList"/>
    <dgm:cxn modelId="{B66739D2-CEA2-48BD-AED4-FBCDC70DD902}" type="presOf" srcId="{CC153BFC-87E4-43FB-A966-F274710D817C}" destId="{508553AC-9389-4561-BC52-CB0F8CC9F112}" srcOrd="0" destOrd="0" presId="urn:microsoft.com/office/officeart/2008/layout/LinedList"/>
    <dgm:cxn modelId="{778241D5-1D5B-42B8-B1D8-FABC0E125E2B}" srcId="{286F2D21-E4E5-4765-AC10-211A2F15F24B}" destId="{CC153BFC-87E4-43FB-A966-F274710D817C}" srcOrd="7" destOrd="0" parTransId="{3ADC58B5-0EB4-4DE9-B099-EB45E63AE86F}" sibTransId="{6A87CB09-6A57-432B-BB19-A708D89DF674}"/>
    <dgm:cxn modelId="{AA27DBD6-C3DA-400F-B86E-C0BD95D3780F}" srcId="{286F2D21-E4E5-4765-AC10-211A2F15F24B}" destId="{D7C24CD2-B696-493F-A771-212053094B74}" srcOrd="15" destOrd="0" parTransId="{00274616-2422-416F-90B9-4323A2294B12}" sibTransId="{7A7DC778-E817-49FB-8503-CB8DD8F257CC}"/>
    <dgm:cxn modelId="{67F7DCE7-8AF5-4A18-9ABD-D89C1CABA00D}" type="presOf" srcId="{9E73126C-4AC7-4BDC-8D4A-5F58B11F6B37}" destId="{C8713DCD-47FF-4D6A-A505-58CC81125386}" srcOrd="0" destOrd="0" presId="urn:microsoft.com/office/officeart/2008/layout/LinedList"/>
    <dgm:cxn modelId="{F59803F3-BFE4-4ED6-9C1D-5014F00F40E8}" type="presOf" srcId="{EB399151-F05E-4253-AFBF-670B77AF6EA9}" destId="{7E986DA3-E4C5-4C63-813F-01BA59653F25}" srcOrd="0" destOrd="0" presId="urn:microsoft.com/office/officeart/2008/layout/LinedList"/>
    <dgm:cxn modelId="{74002EFA-CB79-4147-9031-DC284B654067}" type="presOf" srcId="{A899E5AA-D673-4954-89AF-5B79EB6C1AAF}" destId="{03D78696-1DF4-4BC1-9DC9-0EE216AC14B5}" srcOrd="0" destOrd="0" presId="urn:microsoft.com/office/officeart/2008/layout/LinedList"/>
    <dgm:cxn modelId="{CA83E4FE-1C04-4940-9DE6-7D8D093D44D6}" type="presOf" srcId="{286F2D21-E4E5-4765-AC10-211A2F15F24B}" destId="{F79D3D6D-A4AB-4FEF-B21D-88FA97AF2890}" srcOrd="0" destOrd="0" presId="urn:microsoft.com/office/officeart/2008/layout/LinedList"/>
    <dgm:cxn modelId="{55D95AC3-DCF6-4AD9-9196-4B01B2218FE8}" type="presParOf" srcId="{F79D3D6D-A4AB-4FEF-B21D-88FA97AF2890}" destId="{8AC545CA-1ADF-47AB-B932-CA53D26548A6}" srcOrd="0" destOrd="0" presId="urn:microsoft.com/office/officeart/2008/layout/LinedList"/>
    <dgm:cxn modelId="{A6A707B4-0494-4EBA-AAC2-935C48AF5D90}" type="presParOf" srcId="{F79D3D6D-A4AB-4FEF-B21D-88FA97AF2890}" destId="{521E737D-954A-413E-98F0-1EB5562339AA}" srcOrd="1" destOrd="0" presId="urn:microsoft.com/office/officeart/2008/layout/LinedList"/>
    <dgm:cxn modelId="{BBDD8CDF-BE72-4344-BDF4-96B222E155DF}" type="presParOf" srcId="{521E737D-954A-413E-98F0-1EB5562339AA}" destId="{13E8854E-2159-47D7-B2DF-A76A4C22428A}" srcOrd="0" destOrd="0" presId="urn:microsoft.com/office/officeart/2008/layout/LinedList"/>
    <dgm:cxn modelId="{F6C6086E-B04D-4A52-9AF3-167FE488D8B5}" type="presParOf" srcId="{521E737D-954A-413E-98F0-1EB5562339AA}" destId="{1F395385-4D72-413B-A709-463BCD758426}" srcOrd="1" destOrd="0" presId="urn:microsoft.com/office/officeart/2008/layout/LinedList"/>
    <dgm:cxn modelId="{6AA6A979-5833-4E3A-A69B-7BAF268D9231}" type="presParOf" srcId="{F79D3D6D-A4AB-4FEF-B21D-88FA97AF2890}" destId="{6ED362C0-A95B-4717-A5E6-918B43967BC9}" srcOrd="2" destOrd="0" presId="urn:microsoft.com/office/officeart/2008/layout/LinedList"/>
    <dgm:cxn modelId="{3F3DC218-481C-444B-98BD-10AA6D5A2282}" type="presParOf" srcId="{F79D3D6D-A4AB-4FEF-B21D-88FA97AF2890}" destId="{F99A3C33-217C-4F12-BAA6-7A589689B5AF}" srcOrd="3" destOrd="0" presId="urn:microsoft.com/office/officeart/2008/layout/LinedList"/>
    <dgm:cxn modelId="{CFD56F83-6756-4AA8-A0EA-88D45471BD77}" type="presParOf" srcId="{F99A3C33-217C-4F12-BAA6-7A589689B5AF}" destId="{607C8F3D-C8B3-485D-B4A8-6EEAA8EFC972}" srcOrd="0" destOrd="0" presId="urn:microsoft.com/office/officeart/2008/layout/LinedList"/>
    <dgm:cxn modelId="{CCA31695-6CD9-4645-AAA2-ECD7A55EB374}" type="presParOf" srcId="{F99A3C33-217C-4F12-BAA6-7A589689B5AF}" destId="{42AA56ED-9CC3-4BBE-AC73-44C38F86243B}" srcOrd="1" destOrd="0" presId="urn:microsoft.com/office/officeart/2008/layout/LinedList"/>
    <dgm:cxn modelId="{D62554A6-5132-44B9-985F-4CDE6217B9B3}" type="presParOf" srcId="{F79D3D6D-A4AB-4FEF-B21D-88FA97AF2890}" destId="{FD800A60-F57F-4C69-AD7A-12E9BE2896CC}" srcOrd="4" destOrd="0" presId="urn:microsoft.com/office/officeart/2008/layout/LinedList"/>
    <dgm:cxn modelId="{9515093E-5A23-4169-A643-310D9A60AB8F}" type="presParOf" srcId="{F79D3D6D-A4AB-4FEF-B21D-88FA97AF2890}" destId="{EC4981BF-AE1D-422D-976C-99546923C839}" srcOrd="5" destOrd="0" presId="urn:microsoft.com/office/officeart/2008/layout/LinedList"/>
    <dgm:cxn modelId="{4F5FCBD4-F463-4A6F-A5B3-6C0C4E4BF32D}" type="presParOf" srcId="{EC4981BF-AE1D-422D-976C-99546923C839}" destId="{C8713DCD-47FF-4D6A-A505-58CC81125386}" srcOrd="0" destOrd="0" presId="urn:microsoft.com/office/officeart/2008/layout/LinedList"/>
    <dgm:cxn modelId="{E4F63367-C5A5-4207-A3EF-6FFD0FF552D4}" type="presParOf" srcId="{EC4981BF-AE1D-422D-976C-99546923C839}" destId="{972526AE-AD79-4168-B063-781D67F28CBA}" srcOrd="1" destOrd="0" presId="urn:microsoft.com/office/officeart/2008/layout/LinedList"/>
    <dgm:cxn modelId="{86E0BE86-46D5-4938-9FEE-B83A69D8D00F}" type="presParOf" srcId="{F79D3D6D-A4AB-4FEF-B21D-88FA97AF2890}" destId="{71B05C4C-058C-419B-B5AB-5503A3C71940}" srcOrd="6" destOrd="0" presId="urn:microsoft.com/office/officeart/2008/layout/LinedList"/>
    <dgm:cxn modelId="{E118D280-7A69-411B-BEB4-68FE0A5C2C0E}" type="presParOf" srcId="{F79D3D6D-A4AB-4FEF-B21D-88FA97AF2890}" destId="{63C23AC5-B83A-4D85-A50C-03FA2A317C84}" srcOrd="7" destOrd="0" presId="urn:microsoft.com/office/officeart/2008/layout/LinedList"/>
    <dgm:cxn modelId="{310B2FFE-9A82-4A95-BF33-6151B6D8781C}" type="presParOf" srcId="{63C23AC5-B83A-4D85-A50C-03FA2A317C84}" destId="{8D8A66F5-F61A-4F48-972F-03876B28F7D6}" srcOrd="0" destOrd="0" presId="urn:microsoft.com/office/officeart/2008/layout/LinedList"/>
    <dgm:cxn modelId="{F4171269-BC0E-4064-8A6A-8D13D1D1CC2E}" type="presParOf" srcId="{63C23AC5-B83A-4D85-A50C-03FA2A317C84}" destId="{1F8B1701-2DC8-4725-8EC7-5E895F9B08B1}" srcOrd="1" destOrd="0" presId="urn:microsoft.com/office/officeart/2008/layout/LinedList"/>
    <dgm:cxn modelId="{456BFD2F-3E6A-49EC-8A1E-15FD1E3C9043}" type="presParOf" srcId="{F79D3D6D-A4AB-4FEF-B21D-88FA97AF2890}" destId="{ACCFD496-5F48-43CC-AC94-27FABCD837A4}" srcOrd="8" destOrd="0" presId="urn:microsoft.com/office/officeart/2008/layout/LinedList"/>
    <dgm:cxn modelId="{6DDCBA47-1CFE-4B98-A95B-A9793068EE27}" type="presParOf" srcId="{F79D3D6D-A4AB-4FEF-B21D-88FA97AF2890}" destId="{8F914C1E-A22F-4F2D-8C6C-EFAF9A312BD9}" srcOrd="9" destOrd="0" presId="urn:microsoft.com/office/officeart/2008/layout/LinedList"/>
    <dgm:cxn modelId="{6782F52F-B037-4DD0-8491-81D46B6BF26B}" type="presParOf" srcId="{8F914C1E-A22F-4F2D-8C6C-EFAF9A312BD9}" destId="{1D1181CB-36A8-418B-A105-028C1018DBBF}" srcOrd="0" destOrd="0" presId="urn:microsoft.com/office/officeart/2008/layout/LinedList"/>
    <dgm:cxn modelId="{2CE81F2B-0E64-4C8C-81F0-7B0B09115597}" type="presParOf" srcId="{8F914C1E-A22F-4F2D-8C6C-EFAF9A312BD9}" destId="{367F9F82-461C-433C-A008-D3949855BD01}" srcOrd="1" destOrd="0" presId="urn:microsoft.com/office/officeart/2008/layout/LinedList"/>
    <dgm:cxn modelId="{5E558337-F4BD-4061-B376-95613F387CC1}" type="presParOf" srcId="{F79D3D6D-A4AB-4FEF-B21D-88FA97AF2890}" destId="{ED95778F-5A2A-4D51-B4DE-1319A7D9171F}" srcOrd="10" destOrd="0" presId="urn:microsoft.com/office/officeart/2008/layout/LinedList"/>
    <dgm:cxn modelId="{F85918AC-3851-438C-B0B3-2D1E0D334279}" type="presParOf" srcId="{F79D3D6D-A4AB-4FEF-B21D-88FA97AF2890}" destId="{1940C893-B758-498D-934F-F0864867290D}" srcOrd="11" destOrd="0" presId="urn:microsoft.com/office/officeart/2008/layout/LinedList"/>
    <dgm:cxn modelId="{0CEAB166-A138-4B33-8CEE-734B5C8B9799}" type="presParOf" srcId="{1940C893-B758-498D-934F-F0864867290D}" destId="{9F039508-DB2D-4E5F-BA7A-F955FAE6D963}" srcOrd="0" destOrd="0" presId="urn:microsoft.com/office/officeart/2008/layout/LinedList"/>
    <dgm:cxn modelId="{23D2905A-0167-4FA2-8C3D-37E940893E95}" type="presParOf" srcId="{1940C893-B758-498D-934F-F0864867290D}" destId="{0312AA84-0E87-4C09-9E29-38AEC5F37A6C}" srcOrd="1" destOrd="0" presId="urn:microsoft.com/office/officeart/2008/layout/LinedList"/>
    <dgm:cxn modelId="{FD09F4CF-7E9B-4C1F-A636-763138FABD0D}" type="presParOf" srcId="{F79D3D6D-A4AB-4FEF-B21D-88FA97AF2890}" destId="{F29D0069-D5B2-429D-983B-0E21E6D72DAC}" srcOrd="12" destOrd="0" presId="urn:microsoft.com/office/officeart/2008/layout/LinedList"/>
    <dgm:cxn modelId="{4E4C1B6B-1A60-44DD-9593-5A7D55E71309}" type="presParOf" srcId="{F79D3D6D-A4AB-4FEF-B21D-88FA97AF2890}" destId="{C77B179F-D707-41D2-9C6C-F027C054303C}" srcOrd="13" destOrd="0" presId="urn:microsoft.com/office/officeart/2008/layout/LinedList"/>
    <dgm:cxn modelId="{FA01A7CC-2F3D-4989-8C87-0B5D788294F7}" type="presParOf" srcId="{C77B179F-D707-41D2-9C6C-F027C054303C}" destId="{068267D5-600F-4491-81D2-1CAB06BC2D9B}" srcOrd="0" destOrd="0" presId="urn:microsoft.com/office/officeart/2008/layout/LinedList"/>
    <dgm:cxn modelId="{5A87F786-EEC8-4664-8067-C8B24FE51074}" type="presParOf" srcId="{C77B179F-D707-41D2-9C6C-F027C054303C}" destId="{C60CAD6F-754B-41CD-960A-CB54D22CF8F8}" srcOrd="1" destOrd="0" presId="urn:microsoft.com/office/officeart/2008/layout/LinedList"/>
    <dgm:cxn modelId="{902DD4DC-78EE-4C0A-AA5E-81FCBEA2B738}" type="presParOf" srcId="{F79D3D6D-A4AB-4FEF-B21D-88FA97AF2890}" destId="{F6B4091C-448A-4591-A5B5-39D8B63AABD4}" srcOrd="14" destOrd="0" presId="urn:microsoft.com/office/officeart/2008/layout/LinedList"/>
    <dgm:cxn modelId="{6BC9F4EF-9B71-4E74-9533-80E5F2B13AFC}" type="presParOf" srcId="{F79D3D6D-A4AB-4FEF-B21D-88FA97AF2890}" destId="{76A491B1-9262-42CE-9D4F-2E5453213C74}" srcOrd="15" destOrd="0" presId="urn:microsoft.com/office/officeart/2008/layout/LinedList"/>
    <dgm:cxn modelId="{AE0FCCCC-3A54-4518-AF5A-1A693DF192F8}" type="presParOf" srcId="{76A491B1-9262-42CE-9D4F-2E5453213C74}" destId="{508553AC-9389-4561-BC52-CB0F8CC9F112}" srcOrd="0" destOrd="0" presId="urn:microsoft.com/office/officeart/2008/layout/LinedList"/>
    <dgm:cxn modelId="{482C68B4-9B0C-4104-B1BC-94915EE4D14E}" type="presParOf" srcId="{76A491B1-9262-42CE-9D4F-2E5453213C74}" destId="{EB9B17B0-7365-43C4-B2B9-5A8E9287ABED}" srcOrd="1" destOrd="0" presId="urn:microsoft.com/office/officeart/2008/layout/LinedList"/>
    <dgm:cxn modelId="{C94B8C02-580F-44DA-B94F-0222FADE5445}" type="presParOf" srcId="{F79D3D6D-A4AB-4FEF-B21D-88FA97AF2890}" destId="{6CABDF83-E252-4B94-A25E-0AF52B07F23C}" srcOrd="16" destOrd="0" presId="urn:microsoft.com/office/officeart/2008/layout/LinedList"/>
    <dgm:cxn modelId="{A17B9E9E-DE16-4F6D-B31C-A07DE00A7A9D}" type="presParOf" srcId="{F79D3D6D-A4AB-4FEF-B21D-88FA97AF2890}" destId="{687063E6-0058-4C4E-A2B0-7252504958C9}" srcOrd="17" destOrd="0" presId="urn:microsoft.com/office/officeart/2008/layout/LinedList"/>
    <dgm:cxn modelId="{AFE563F2-61F5-4FD8-8C51-34AB537DE312}" type="presParOf" srcId="{687063E6-0058-4C4E-A2B0-7252504958C9}" destId="{7E986DA3-E4C5-4C63-813F-01BA59653F25}" srcOrd="0" destOrd="0" presId="urn:microsoft.com/office/officeart/2008/layout/LinedList"/>
    <dgm:cxn modelId="{AA33A471-2757-4F00-944D-7286150487BE}" type="presParOf" srcId="{687063E6-0058-4C4E-A2B0-7252504958C9}" destId="{6735BCB3-AF4A-42FA-BF68-059187084C36}" srcOrd="1" destOrd="0" presId="urn:microsoft.com/office/officeart/2008/layout/LinedList"/>
    <dgm:cxn modelId="{19D825A2-AEA0-486A-A9A1-425D5684F736}" type="presParOf" srcId="{F79D3D6D-A4AB-4FEF-B21D-88FA97AF2890}" destId="{DBC743B1-C8D7-411C-8F88-FBF0A6189278}" srcOrd="18" destOrd="0" presId="urn:microsoft.com/office/officeart/2008/layout/LinedList"/>
    <dgm:cxn modelId="{5DC5DDCC-843A-45A4-AB8E-DD8E2B3CBCB1}" type="presParOf" srcId="{F79D3D6D-A4AB-4FEF-B21D-88FA97AF2890}" destId="{8AF12B73-5CE8-4DA4-B3C1-B50FC0AC8F05}" srcOrd="19" destOrd="0" presId="urn:microsoft.com/office/officeart/2008/layout/LinedList"/>
    <dgm:cxn modelId="{CB428A5B-57C6-48C3-A107-CD71A9AD5480}" type="presParOf" srcId="{8AF12B73-5CE8-4DA4-B3C1-B50FC0AC8F05}" destId="{3570E37A-949F-4521-AB05-5A525F394982}" srcOrd="0" destOrd="0" presId="urn:microsoft.com/office/officeart/2008/layout/LinedList"/>
    <dgm:cxn modelId="{5A23B717-B9C3-4FE5-BD9D-2703BDC7314E}" type="presParOf" srcId="{8AF12B73-5CE8-4DA4-B3C1-B50FC0AC8F05}" destId="{149A4A88-D1E4-41AE-B88C-8636BE3E8733}" srcOrd="1" destOrd="0" presId="urn:microsoft.com/office/officeart/2008/layout/LinedList"/>
    <dgm:cxn modelId="{C2FDE6DB-577D-4468-A5E2-9B07EE855B55}" type="presParOf" srcId="{F79D3D6D-A4AB-4FEF-B21D-88FA97AF2890}" destId="{7F8FBB76-B73B-4229-AC55-792745EEBD26}" srcOrd="20" destOrd="0" presId="urn:microsoft.com/office/officeart/2008/layout/LinedList"/>
    <dgm:cxn modelId="{56AA1215-3813-4E14-A3E8-6864BF143EB4}" type="presParOf" srcId="{F79D3D6D-A4AB-4FEF-B21D-88FA97AF2890}" destId="{952B31D3-DE1D-4D4B-A57D-A42A180BA4C9}" srcOrd="21" destOrd="0" presId="urn:microsoft.com/office/officeart/2008/layout/LinedList"/>
    <dgm:cxn modelId="{08DF2133-8075-41A5-96E7-323B7CC003D5}" type="presParOf" srcId="{952B31D3-DE1D-4D4B-A57D-A42A180BA4C9}" destId="{D54E5677-7867-44AE-B658-75C868155128}" srcOrd="0" destOrd="0" presId="urn:microsoft.com/office/officeart/2008/layout/LinedList"/>
    <dgm:cxn modelId="{81539857-2D9C-48D7-8A75-616AA97CA03F}" type="presParOf" srcId="{952B31D3-DE1D-4D4B-A57D-A42A180BA4C9}" destId="{7AC6EA5B-340B-43B3-AAAC-6EC6182BB3AF}" srcOrd="1" destOrd="0" presId="urn:microsoft.com/office/officeart/2008/layout/LinedList"/>
    <dgm:cxn modelId="{6D125B43-C727-4956-83A5-08E8B2266C44}" type="presParOf" srcId="{F79D3D6D-A4AB-4FEF-B21D-88FA97AF2890}" destId="{06A9FFEE-26BC-4D46-8064-5026C507C3FB}" srcOrd="22" destOrd="0" presId="urn:microsoft.com/office/officeart/2008/layout/LinedList"/>
    <dgm:cxn modelId="{CFC68EBB-8C86-4ABD-B47E-371598F93709}" type="presParOf" srcId="{F79D3D6D-A4AB-4FEF-B21D-88FA97AF2890}" destId="{9C858E1E-D8CC-47EA-B7D8-99803B3FE43A}" srcOrd="23" destOrd="0" presId="urn:microsoft.com/office/officeart/2008/layout/LinedList"/>
    <dgm:cxn modelId="{098294ED-A4E5-4B43-A53F-56E4A318A4F8}" type="presParOf" srcId="{9C858E1E-D8CC-47EA-B7D8-99803B3FE43A}" destId="{3062824B-B675-4CDC-B066-024664E5653D}" srcOrd="0" destOrd="0" presId="urn:microsoft.com/office/officeart/2008/layout/LinedList"/>
    <dgm:cxn modelId="{71A425A3-1F6E-4ED5-A805-B20BE39353B1}" type="presParOf" srcId="{9C858E1E-D8CC-47EA-B7D8-99803B3FE43A}" destId="{A799F301-3597-4FA7-AEED-4A09F578B09C}" srcOrd="1" destOrd="0" presId="urn:microsoft.com/office/officeart/2008/layout/LinedList"/>
    <dgm:cxn modelId="{A2B509FF-FD45-4485-80CB-F51A11007855}" type="presParOf" srcId="{F79D3D6D-A4AB-4FEF-B21D-88FA97AF2890}" destId="{EF960501-FDBD-45B0-A201-C241F8907B94}" srcOrd="24" destOrd="0" presId="urn:microsoft.com/office/officeart/2008/layout/LinedList"/>
    <dgm:cxn modelId="{80F306FF-C772-4882-AF77-4D1DFEF7A1C7}" type="presParOf" srcId="{F79D3D6D-A4AB-4FEF-B21D-88FA97AF2890}" destId="{03C57466-83D5-4133-87FC-4BD975DEC800}" srcOrd="25" destOrd="0" presId="urn:microsoft.com/office/officeart/2008/layout/LinedList"/>
    <dgm:cxn modelId="{73D6B885-8E23-490D-810C-FAD816F7CB66}" type="presParOf" srcId="{03C57466-83D5-4133-87FC-4BD975DEC800}" destId="{03D78696-1DF4-4BC1-9DC9-0EE216AC14B5}" srcOrd="0" destOrd="0" presId="urn:microsoft.com/office/officeart/2008/layout/LinedList"/>
    <dgm:cxn modelId="{585515FE-6CF4-49C9-A30D-80D462FC796D}" type="presParOf" srcId="{03C57466-83D5-4133-87FC-4BD975DEC800}" destId="{32290F27-4931-46D4-AF74-81CDA88FD935}" srcOrd="1" destOrd="0" presId="urn:microsoft.com/office/officeart/2008/layout/LinedList"/>
    <dgm:cxn modelId="{62C49A99-24C4-48D3-9B69-8D740137949B}" type="presParOf" srcId="{F79D3D6D-A4AB-4FEF-B21D-88FA97AF2890}" destId="{C0595A84-700F-4857-84EE-020F947E8A3E}" srcOrd="26" destOrd="0" presId="urn:microsoft.com/office/officeart/2008/layout/LinedList"/>
    <dgm:cxn modelId="{92232C51-BB76-4126-9BC6-E8833830E6B0}" type="presParOf" srcId="{F79D3D6D-A4AB-4FEF-B21D-88FA97AF2890}" destId="{1325D50A-CC32-4691-A4AB-810FB9E8CAB9}" srcOrd="27" destOrd="0" presId="urn:microsoft.com/office/officeart/2008/layout/LinedList"/>
    <dgm:cxn modelId="{C5198A70-3163-4750-9231-E8842E0ACB60}" type="presParOf" srcId="{1325D50A-CC32-4691-A4AB-810FB9E8CAB9}" destId="{C10DCA96-8CBE-4354-905B-6838031F134C}" srcOrd="0" destOrd="0" presId="urn:microsoft.com/office/officeart/2008/layout/LinedList"/>
    <dgm:cxn modelId="{8F3A536E-2217-4AB9-B1BF-5AFBB3DB366A}" type="presParOf" srcId="{1325D50A-CC32-4691-A4AB-810FB9E8CAB9}" destId="{7B1A78F0-9F81-433C-B774-2D75AC710C21}" srcOrd="1" destOrd="0" presId="urn:microsoft.com/office/officeart/2008/layout/LinedList"/>
    <dgm:cxn modelId="{B3769ED1-57FB-4857-B3A3-0D2BF00C48A4}" type="presParOf" srcId="{F79D3D6D-A4AB-4FEF-B21D-88FA97AF2890}" destId="{62C3EC0C-1093-41A9-A64D-123DA777BF94}" srcOrd="28" destOrd="0" presId="urn:microsoft.com/office/officeart/2008/layout/LinedList"/>
    <dgm:cxn modelId="{73D49A8D-EF9F-48F4-BA71-A4D15C1B000E}" type="presParOf" srcId="{F79D3D6D-A4AB-4FEF-B21D-88FA97AF2890}" destId="{B2857BFC-7B64-4AA2-8B37-A55F4FF580E5}" srcOrd="29" destOrd="0" presId="urn:microsoft.com/office/officeart/2008/layout/LinedList"/>
    <dgm:cxn modelId="{06D442FE-9BB0-408E-9A87-AFF0F6D45161}" type="presParOf" srcId="{B2857BFC-7B64-4AA2-8B37-A55F4FF580E5}" destId="{A4094F1C-C237-4F3A-8084-F25E6215A816}" srcOrd="0" destOrd="0" presId="urn:microsoft.com/office/officeart/2008/layout/LinedList"/>
    <dgm:cxn modelId="{3B07DD55-32F3-420F-A451-156C6B54269F}" type="presParOf" srcId="{B2857BFC-7B64-4AA2-8B37-A55F4FF580E5}" destId="{03E4A5B9-CC20-48B7-AD16-345485550510}" srcOrd="1" destOrd="0" presId="urn:microsoft.com/office/officeart/2008/layout/LinedList"/>
    <dgm:cxn modelId="{062519F6-1D41-4D3A-B955-11A843474827}" type="presParOf" srcId="{F79D3D6D-A4AB-4FEF-B21D-88FA97AF2890}" destId="{238FA61E-30E9-41D7-9A59-225A76F981FF}" srcOrd="30" destOrd="0" presId="urn:microsoft.com/office/officeart/2008/layout/LinedList"/>
    <dgm:cxn modelId="{DD9E672D-0D9A-405B-A6BA-BFFCD6618D41}" type="presParOf" srcId="{F79D3D6D-A4AB-4FEF-B21D-88FA97AF2890}" destId="{0EE1DA02-7BA4-46AA-AEA6-6FE4A7E3EDC6}" srcOrd="31" destOrd="0" presId="urn:microsoft.com/office/officeart/2008/layout/LinedList"/>
    <dgm:cxn modelId="{6978C24C-5F2F-4539-B823-748913B7AD61}" type="presParOf" srcId="{0EE1DA02-7BA4-46AA-AEA6-6FE4A7E3EDC6}" destId="{4908F328-3F66-4A97-AC18-8E21E4C0B808}" srcOrd="0" destOrd="0" presId="urn:microsoft.com/office/officeart/2008/layout/LinedList"/>
    <dgm:cxn modelId="{3913FA98-C4F7-45BC-AA63-08E7476FAB28}" type="presParOf" srcId="{0EE1DA02-7BA4-46AA-AEA6-6FE4A7E3EDC6}" destId="{649C5272-D860-40C4-8E38-5665AE268A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2ECD0F-DF82-4096-9954-8E66E8AA1364}" type="doc">
      <dgm:prSet loTypeId="urn:microsoft.com/office/officeart/2005/8/layout/vList2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C1561A6-7656-4E64-88C4-FE4A347D0FAA}">
      <dgm:prSet/>
      <dgm:spPr/>
      <dgm:t>
        <a:bodyPr/>
        <a:lstStyle/>
        <a:p>
          <a:r>
            <a:rPr lang="en-GB" b="1" dirty="0"/>
            <a:t>Ray of Sunshine Strengths</a:t>
          </a:r>
          <a:endParaRPr lang="en-US" dirty="0"/>
        </a:p>
      </dgm:t>
    </dgm:pt>
    <dgm:pt modelId="{71410923-1FE8-4256-8E2D-45D5B793523B}" type="parTrans" cxnId="{F4E6B512-EC5E-4F1D-B684-AC8AE8BDD1BC}">
      <dgm:prSet/>
      <dgm:spPr/>
      <dgm:t>
        <a:bodyPr/>
        <a:lstStyle/>
        <a:p>
          <a:endParaRPr lang="en-US"/>
        </a:p>
      </dgm:t>
    </dgm:pt>
    <dgm:pt modelId="{6FE1881E-5CAA-4F1A-84F8-FA7D7D3132C0}" type="sibTrans" cxnId="{F4E6B512-EC5E-4F1D-B684-AC8AE8BDD1BC}">
      <dgm:prSet/>
      <dgm:spPr/>
      <dgm:t>
        <a:bodyPr/>
        <a:lstStyle/>
        <a:p>
          <a:endParaRPr lang="en-US"/>
        </a:p>
      </dgm:t>
    </dgm:pt>
    <dgm:pt modelId="{170E84C1-AABC-46F8-993C-7858DF9E4EE5}">
      <dgm:prSet/>
      <dgm:spPr/>
      <dgm:t>
        <a:bodyPr/>
        <a:lstStyle/>
        <a:p>
          <a:r>
            <a:rPr lang="en-GB"/>
            <a:t>Location</a:t>
          </a:r>
          <a:endParaRPr lang="en-US"/>
        </a:p>
      </dgm:t>
    </dgm:pt>
    <dgm:pt modelId="{1931EE08-F2A6-4404-83C7-F7D851F2927F}" type="parTrans" cxnId="{A31CBBA9-18FA-43CD-9ADE-7E3F63FFA4DC}">
      <dgm:prSet/>
      <dgm:spPr/>
      <dgm:t>
        <a:bodyPr/>
        <a:lstStyle/>
        <a:p>
          <a:endParaRPr lang="en-US"/>
        </a:p>
      </dgm:t>
    </dgm:pt>
    <dgm:pt modelId="{2E8B7F77-7DCE-4A71-871E-0B92F4758366}" type="sibTrans" cxnId="{A31CBBA9-18FA-43CD-9ADE-7E3F63FFA4DC}">
      <dgm:prSet/>
      <dgm:spPr/>
      <dgm:t>
        <a:bodyPr/>
        <a:lstStyle/>
        <a:p>
          <a:endParaRPr lang="en-US"/>
        </a:p>
      </dgm:t>
    </dgm:pt>
    <dgm:pt modelId="{C90760A3-47ED-492E-8E6A-C2ACF74ABC81}">
      <dgm:prSet/>
      <dgm:spPr/>
      <dgm:t>
        <a:bodyPr/>
        <a:lstStyle/>
        <a:p>
          <a:r>
            <a:rPr lang="en-GB"/>
            <a:t>Full time availabilities</a:t>
          </a:r>
          <a:endParaRPr lang="en-US"/>
        </a:p>
      </dgm:t>
    </dgm:pt>
    <dgm:pt modelId="{04CCAFDF-4CDE-4106-8C80-3CDD098CD537}" type="parTrans" cxnId="{602C37AC-5191-443F-ACD6-8B67A3867A68}">
      <dgm:prSet/>
      <dgm:spPr/>
      <dgm:t>
        <a:bodyPr/>
        <a:lstStyle/>
        <a:p>
          <a:endParaRPr lang="en-US"/>
        </a:p>
      </dgm:t>
    </dgm:pt>
    <dgm:pt modelId="{95A100B2-589C-45C7-8FF3-9AA7D53D403B}" type="sibTrans" cxnId="{602C37AC-5191-443F-ACD6-8B67A3867A68}">
      <dgm:prSet/>
      <dgm:spPr/>
      <dgm:t>
        <a:bodyPr/>
        <a:lstStyle/>
        <a:p>
          <a:endParaRPr lang="en-US"/>
        </a:p>
      </dgm:t>
    </dgm:pt>
    <dgm:pt modelId="{12BF6D44-0FF5-48EF-9736-94DE34AFFCB3}">
      <dgm:prSet/>
      <dgm:spPr/>
      <dgm:t>
        <a:bodyPr/>
        <a:lstStyle/>
        <a:p>
          <a:r>
            <a:rPr lang="en-GB"/>
            <a:t>Extended service/bespoken service</a:t>
          </a:r>
          <a:endParaRPr lang="en-US"/>
        </a:p>
      </dgm:t>
    </dgm:pt>
    <dgm:pt modelId="{B05B1533-C9A6-45A2-AD1D-C2218F9DE970}" type="parTrans" cxnId="{754B89C5-E202-42E0-9A82-C5C4FA75E76B}">
      <dgm:prSet/>
      <dgm:spPr/>
      <dgm:t>
        <a:bodyPr/>
        <a:lstStyle/>
        <a:p>
          <a:endParaRPr lang="en-US"/>
        </a:p>
      </dgm:t>
    </dgm:pt>
    <dgm:pt modelId="{6E79BF70-CA2E-48B7-A055-E6354125B5B0}" type="sibTrans" cxnId="{754B89C5-E202-42E0-9A82-C5C4FA75E76B}">
      <dgm:prSet/>
      <dgm:spPr/>
      <dgm:t>
        <a:bodyPr/>
        <a:lstStyle/>
        <a:p>
          <a:endParaRPr lang="en-US"/>
        </a:p>
      </dgm:t>
    </dgm:pt>
    <dgm:pt modelId="{EB1265B7-586C-487C-AE46-0E8B115730C1}">
      <dgm:prSet/>
      <dgm:spPr/>
      <dgm:t>
        <a:bodyPr/>
        <a:lstStyle/>
        <a:p>
          <a:r>
            <a:rPr lang="en-GB" dirty="0"/>
            <a:t>Instant communication (WhatsApp, Viber, Facebook) /life stream/online chat</a:t>
          </a:r>
          <a:endParaRPr lang="en-US" dirty="0"/>
        </a:p>
      </dgm:t>
    </dgm:pt>
    <dgm:pt modelId="{705E5CB2-2883-4DE6-BBD0-3343480AF747}" type="parTrans" cxnId="{E5F9C13B-9262-4123-A4FF-056B0C75F50E}">
      <dgm:prSet/>
      <dgm:spPr/>
      <dgm:t>
        <a:bodyPr/>
        <a:lstStyle/>
        <a:p>
          <a:endParaRPr lang="en-US"/>
        </a:p>
      </dgm:t>
    </dgm:pt>
    <dgm:pt modelId="{12508816-CF48-483F-A6F5-AE7DB1805A68}" type="sibTrans" cxnId="{E5F9C13B-9262-4123-A4FF-056B0C75F50E}">
      <dgm:prSet/>
      <dgm:spPr/>
      <dgm:t>
        <a:bodyPr/>
        <a:lstStyle/>
        <a:p>
          <a:endParaRPr lang="en-US"/>
        </a:p>
      </dgm:t>
    </dgm:pt>
    <dgm:pt modelId="{4DFD54D8-AD6A-4D13-91C8-39837068BC6D}">
      <dgm:prSet/>
      <dgm:spPr/>
      <dgm:t>
        <a:bodyPr/>
        <a:lstStyle/>
        <a:p>
          <a:r>
            <a:rPr lang="en-GB"/>
            <a:t>Trained staff/Therapy animal certification organization</a:t>
          </a:r>
          <a:endParaRPr lang="en-US"/>
        </a:p>
      </dgm:t>
    </dgm:pt>
    <dgm:pt modelId="{1CFEDD4E-668D-4AEF-BC71-E6F66911899E}" type="parTrans" cxnId="{FE698259-BC10-42A8-983A-8964C5BB15E5}">
      <dgm:prSet/>
      <dgm:spPr/>
      <dgm:t>
        <a:bodyPr/>
        <a:lstStyle/>
        <a:p>
          <a:endParaRPr lang="en-US"/>
        </a:p>
      </dgm:t>
    </dgm:pt>
    <dgm:pt modelId="{6321EA63-4209-4BF5-9AF9-1AA6C66CEF65}" type="sibTrans" cxnId="{FE698259-BC10-42A8-983A-8964C5BB15E5}">
      <dgm:prSet/>
      <dgm:spPr/>
      <dgm:t>
        <a:bodyPr/>
        <a:lstStyle/>
        <a:p>
          <a:endParaRPr lang="en-US"/>
        </a:p>
      </dgm:t>
    </dgm:pt>
    <dgm:pt modelId="{17977B0B-711C-4A47-A533-646E89B946F8}">
      <dgm:prSet/>
      <dgm:spPr/>
      <dgm:t>
        <a:bodyPr/>
        <a:lstStyle/>
        <a:p>
          <a:r>
            <a:rPr lang="en-GB"/>
            <a:t>Using animal from charity organizations</a:t>
          </a:r>
          <a:endParaRPr lang="en-US"/>
        </a:p>
      </dgm:t>
    </dgm:pt>
    <dgm:pt modelId="{6A57F94B-7DFA-47C2-8ADB-AACB800045B5}" type="parTrans" cxnId="{2DC459B1-64E0-41B3-B303-4F6F1A48B309}">
      <dgm:prSet/>
      <dgm:spPr/>
      <dgm:t>
        <a:bodyPr/>
        <a:lstStyle/>
        <a:p>
          <a:endParaRPr lang="en-US"/>
        </a:p>
      </dgm:t>
    </dgm:pt>
    <dgm:pt modelId="{A30495A0-61E6-478B-8DA2-1C20922EEA71}" type="sibTrans" cxnId="{2DC459B1-64E0-41B3-B303-4F6F1A48B309}">
      <dgm:prSet/>
      <dgm:spPr/>
      <dgm:t>
        <a:bodyPr/>
        <a:lstStyle/>
        <a:p>
          <a:endParaRPr lang="en-US"/>
        </a:p>
      </dgm:t>
    </dgm:pt>
    <dgm:pt modelId="{FD9EE051-0B9A-48B7-A4BE-9C11D93FCE30}">
      <dgm:prSet/>
      <dgm:spPr/>
      <dgm:t>
        <a:bodyPr/>
        <a:lstStyle/>
        <a:p>
          <a:r>
            <a:rPr lang="en-GB"/>
            <a:t>One to one live show and face to face interaction with relatives/family</a:t>
          </a:r>
          <a:endParaRPr lang="en-US"/>
        </a:p>
      </dgm:t>
    </dgm:pt>
    <dgm:pt modelId="{DEE6EB39-C484-4EBD-92C8-B39E08647E24}" type="parTrans" cxnId="{C00C332A-0C53-4745-8D48-E94CA987DEF4}">
      <dgm:prSet/>
      <dgm:spPr/>
      <dgm:t>
        <a:bodyPr/>
        <a:lstStyle/>
        <a:p>
          <a:endParaRPr lang="en-US"/>
        </a:p>
      </dgm:t>
    </dgm:pt>
    <dgm:pt modelId="{7E394E80-AE0D-438A-B26F-FEA0D8A99577}" type="sibTrans" cxnId="{C00C332A-0C53-4745-8D48-E94CA987DEF4}">
      <dgm:prSet/>
      <dgm:spPr/>
      <dgm:t>
        <a:bodyPr/>
        <a:lstStyle/>
        <a:p>
          <a:endParaRPr lang="en-US"/>
        </a:p>
      </dgm:t>
    </dgm:pt>
    <dgm:pt modelId="{DDD33829-C230-4E05-829F-BF30577D12ED}">
      <dgm:prSet/>
      <dgm:spPr/>
      <dgm:t>
        <a:bodyPr/>
        <a:lstStyle/>
        <a:p>
          <a:r>
            <a:rPr lang="en-GB"/>
            <a:t>Personalized approach/one to one sessions</a:t>
          </a:r>
          <a:endParaRPr lang="en-US"/>
        </a:p>
      </dgm:t>
    </dgm:pt>
    <dgm:pt modelId="{F6A4A853-E44C-44E3-ABEB-810B7E726FFB}" type="parTrans" cxnId="{42EE19CF-95A6-4914-A4D3-4FAB35DF6894}">
      <dgm:prSet/>
      <dgm:spPr/>
      <dgm:t>
        <a:bodyPr/>
        <a:lstStyle/>
        <a:p>
          <a:endParaRPr lang="en-US"/>
        </a:p>
      </dgm:t>
    </dgm:pt>
    <dgm:pt modelId="{B5D5B945-6471-49CD-BC7B-523BCAC9F775}" type="sibTrans" cxnId="{42EE19CF-95A6-4914-A4D3-4FAB35DF6894}">
      <dgm:prSet/>
      <dgm:spPr/>
      <dgm:t>
        <a:bodyPr/>
        <a:lstStyle/>
        <a:p>
          <a:endParaRPr lang="en-US"/>
        </a:p>
      </dgm:t>
    </dgm:pt>
    <dgm:pt modelId="{67A86168-576B-4643-B036-D52FC73C9308}">
      <dgm:prSet/>
      <dgm:spPr/>
      <dgm:t>
        <a:bodyPr/>
        <a:lstStyle/>
        <a:p>
          <a:r>
            <a:rPr lang="en-US" dirty="0"/>
            <a:t>Product offers/different packages and social media interaction</a:t>
          </a:r>
        </a:p>
      </dgm:t>
    </dgm:pt>
    <dgm:pt modelId="{8AC03C21-4021-48B3-8054-21E74E8680CD}" type="parTrans" cxnId="{24F91B66-3D48-4C82-92D9-F36FB6BE2A1F}">
      <dgm:prSet/>
      <dgm:spPr/>
      <dgm:t>
        <a:bodyPr/>
        <a:lstStyle/>
        <a:p>
          <a:endParaRPr lang="en-GB"/>
        </a:p>
      </dgm:t>
    </dgm:pt>
    <dgm:pt modelId="{E31E3146-D443-43AD-84A6-34182FDC59DC}" type="sibTrans" cxnId="{24F91B66-3D48-4C82-92D9-F36FB6BE2A1F}">
      <dgm:prSet/>
      <dgm:spPr/>
      <dgm:t>
        <a:bodyPr/>
        <a:lstStyle/>
        <a:p>
          <a:endParaRPr lang="en-GB"/>
        </a:p>
      </dgm:t>
    </dgm:pt>
    <dgm:pt modelId="{3EE20F9B-725D-426C-82C4-B1B425CDC1E3}" type="pres">
      <dgm:prSet presAssocID="{282ECD0F-DF82-4096-9954-8E66E8AA1364}" presName="linear" presStyleCnt="0">
        <dgm:presLayoutVars>
          <dgm:animLvl val="lvl"/>
          <dgm:resizeHandles val="exact"/>
        </dgm:presLayoutVars>
      </dgm:prSet>
      <dgm:spPr/>
    </dgm:pt>
    <dgm:pt modelId="{A5778443-F623-4DF0-A76C-E1A940B10125}" type="pres">
      <dgm:prSet presAssocID="{8C1561A6-7656-4E64-88C4-FE4A347D0FA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BFF0EEB-6DD8-4CC4-99D8-A970203CD6C6}" type="pres">
      <dgm:prSet presAssocID="{8C1561A6-7656-4E64-88C4-FE4A347D0FA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D8D800-0FCE-4EB3-8F32-01AF61B60754}" type="presOf" srcId="{17977B0B-711C-4A47-A533-646E89B946F8}" destId="{0BFF0EEB-6DD8-4CC4-99D8-A970203CD6C6}" srcOrd="0" destOrd="5" presId="urn:microsoft.com/office/officeart/2005/8/layout/vList2"/>
    <dgm:cxn modelId="{F01EF20D-58BD-4514-A628-360ADB9340DB}" type="presOf" srcId="{8C1561A6-7656-4E64-88C4-FE4A347D0FAA}" destId="{A5778443-F623-4DF0-A76C-E1A940B10125}" srcOrd="0" destOrd="0" presId="urn:microsoft.com/office/officeart/2005/8/layout/vList2"/>
    <dgm:cxn modelId="{F4E6B512-EC5E-4F1D-B684-AC8AE8BDD1BC}" srcId="{282ECD0F-DF82-4096-9954-8E66E8AA1364}" destId="{8C1561A6-7656-4E64-88C4-FE4A347D0FAA}" srcOrd="0" destOrd="0" parTransId="{71410923-1FE8-4256-8E2D-45D5B793523B}" sibTransId="{6FE1881E-5CAA-4F1A-84F8-FA7D7D3132C0}"/>
    <dgm:cxn modelId="{A5CF3A18-6E2A-4F93-B04D-508AAD2AF7F1}" type="presOf" srcId="{4DFD54D8-AD6A-4D13-91C8-39837068BC6D}" destId="{0BFF0EEB-6DD8-4CC4-99D8-A970203CD6C6}" srcOrd="0" destOrd="4" presId="urn:microsoft.com/office/officeart/2005/8/layout/vList2"/>
    <dgm:cxn modelId="{C00C332A-0C53-4745-8D48-E94CA987DEF4}" srcId="{8C1561A6-7656-4E64-88C4-FE4A347D0FAA}" destId="{FD9EE051-0B9A-48B7-A4BE-9C11D93FCE30}" srcOrd="6" destOrd="0" parTransId="{DEE6EB39-C484-4EBD-92C8-B39E08647E24}" sibTransId="{7E394E80-AE0D-438A-B26F-FEA0D8A99577}"/>
    <dgm:cxn modelId="{8F6C032C-43F3-493D-911B-51EEBCD7A49F}" type="presOf" srcId="{EB1265B7-586C-487C-AE46-0E8B115730C1}" destId="{0BFF0EEB-6DD8-4CC4-99D8-A970203CD6C6}" srcOrd="0" destOrd="3" presId="urn:microsoft.com/office/officeart/2005/8/layout/vList2"/>
    <dgm:cxn modelId="{E5F9C13B-9262-4123-A4FF-056B0C75F50E}" srcId="{8C1561A6-7656-4E64-88C4-FE4A347D0FAA}" destId="{EB1265B7-586C-487C-AE46-0E8B115730C1}" srcOrd="3" destOrd="0" parTransId="{705E5CB2-2883-4DE6-BBD0-3343480AF747}" sibTransId="{12508816-CF48-483F-A6F5-AE7DB1805A68}"/>
    <dgm:cxn modelId="{9284153F-30AF-476B-AFBC-EC3AB7330158}" type="presOf" srcId="{67A86168-576B-4643-B036-D52FC73C9308}" destId="{0BFF0EEB-6DD8-4CC4-99D8-A970203CD6C6}" srcOrd="0" destOrd="8" presId="urn:microsoft.com/office/officeart/2005/8/layout/vList2"/>
    <dgm:cxn modelId="{24F91B66-3D48-4C82-92D9-F36FB6BE2A1F}" srcId="{8C1561A6-7656-4E64-88C4-FE4A347D0FAA}" destId="{67A86168-576B-4643-B036-D52FC73C9308}" srcOrd="8" destOrd="0" parTransId="{8AC03C21-4021-48B3-8054-21E74E8680CD}" sibTransId="{E31E3146-D443-43AD-84A6-34182FDC59DC}"/>
    <dgm:cxn modelId="{F4CA5875-28E2-43A6-83CA-0C1862042C0E}" type="presOf" srcId="{C90760A3-47ED-492E-8E6A-C2ACF74ABC81}" destId="{0BFF0EEB-6DD8-4CC4-99D8-A970203CD6C6}" srcOrd="0" destOrd="1" presId="urn:microsoft.com/office/officeart/2005/8/layout/vList2"/>
    <dgm:cxn modelId="{FE698259-BC10-42A8-983A-8964C5BB15E5}" srcId="{8C1561A6-7656-4E64-88C4-FE4A347D0FAA}" destId="{4DFD54D8-AD6A-4D13-91C8-39837068BC6D}" srcOrd="4" destOrd="0" parTransId="{1CFEDD4E-668D-4AEF-BC71-E6F66911899E}" sibTransId="{6321EA63-4209-4BF5-9AF9-1AA6C66CEF65}"/>
    <dgm:cxn modelId="{8C2C968F-F0F7-4D62-9C79-F4E9AC2385E5}" type="presOf" srcId="{170E84C1-AABC-46F8-993C-7858DF9E4EE5}" destId="{0BFF0EEB-6DD8-4CC4-99D8-A970203CD6C6}" srcOrd="0" destOrd="0" presId="urn:microsoft.com/office/officeart/2005/8/layout/vList2"/>
    <dgm:cxn modelId="{D0C8C79A-A8A5-4082-831C-D408098C4D53}" type="presOf" srcId="{282ECD0F-DF82-4096-9954-8E66E8AA1364}" destId="{3EE20F9B-725D-426C-82C4-B1B425CDC1E3}" srcOrd="0" destOrd="0" presId="urn:microsoft.com/office/officeart/2005/8/layout/vList2"/>
    <dgm:cxn modelId="{A31CBBA9-18FA-43CD-9ADE-7E3F63FFA4DC}" srcId="{8C1561A6-7656-4E64-88C4-FE4A347D0FAA}" destId="{170E84C1-AABC-46F8-993C-7858DF9E4EE5}" srcOrd="0" destOrd="0" parTransId="{1931EE08-F2A6-4404-83C7-F7D851F2927F}" sibTransId="{2E8B7F77-7DCE-4A71-871E-0B92F4758366}"/>
    <dgm:cxn modelId="{602C37AC-5191-443F-ACD6-8B67A3867A68}" srcId="{8C1561A6-7656-4E64-88C4-FE4A347D0FAA}" destId="{C90760A3-47ED-492E-8E6A-C2ACF74ABC81}" srcOrd="1" destOrd="0" parTransId="{04CCAFDF-4CDE-4106-8C80-3CDD098CD537}" sibTransId="{95A100B2-589C-45C7-8FF3-9AA7D53D403B}"/>
    <dgm:cxn modelId="{37991AAE-B77F-4B3C-9AEB-8246B372BFB9}" type="presOf" srcId="{FD9EE051-0B9A-48B7-A4BE-9C11D93FCE30}" destId="{0BFF0EEB-6DD8-4CC4-99D8-A970203CD6C6}" srcOrd="0" destOrd="6" presId="urn:microsoft.com/office/officeart/2005/8/layout/vList2"/>
    <dgm:cxn modelId="{2DC459B1-64E0-41B3-B303-4F6F1A48B309}" srcId="{8C1561A6-7656-4E64-88C4-FE4A347D0FAA}" destId="{17977B0B-711C-4A47-A533-646E89B946F8}" srcOrd="5" destOrd="0" parTransId="{6A57F94B-7DFA-47C2-8ADB-AACB800045B5}" sibTransId="{A30495A0-61E6-478B-8DA2-1C20922EEA71}"/>
    <dgm:cxn modelId="{754B89C5-E202-42E0-9A82-C5C4FA75E76B}" srcId="{8C1561A6-7656-4E64-88C4-FE4A347D0FAA}" destId="{12BF6D44-0FF5-48EF-9736-94DE34AFFCB3}" srcOrd="2" destOrd="0" parTransId="{B05B1533-C9A6-45A2-AD1D-C2218F9DE970}" sibTransId="{6E79BF70-CA2E-48B7-A055-E6354125B5B0}"/>
    <dgm:cxn modelId="{42EE19CF-95A6-4914-A4D3-4FAB35DF6894}" srcId="{8C1561A6-7656-4E64-88C4-FE4A347D0FAA}" destId="{DDD33829-C230-4E05-829F-BF30577D12ED}" srcOrd="7" destOrd="0" parTransId="{F6A4A853-E44C-44E3-ABEB-810B7E726FFB}" sibTransId="{B5D5B945-6471-49CD-BC7B-523BCAC9F775}"/>
    <dgm:cxn modelId="{9E7648DA-4972-4074-949B-5B842BAB2FF4}" type="presOf" srcId="{12BF6D44-0FF5-48EF-9736-94DE34AFFCB3}" destId="{0BFF0EEB-6DD8-4CC4-99D8-A970203CD6C6}" srcOrd="0" destOrd="2" presId="urn:microsoft.com/office/officeart/2005/8/layout/vList2"/>
    <dgm:cxn modelId="{A7DB75FC-60DD-434A-BE77-7B804DBBB1FE}" type="presOf" srcId="{DDD33829-C230-4E05-829F-BF30577D12ED}" destId="{0BFF0EEB-6DD8-4CC4-99D8-A970203CD6C6}" srcOrd="0" destOrd="7" presId="urn:microsoft.com/office/officeart/2005/8/layout/vList2"/>
    <dgm:cxn modelId="{10FC7246-D4CC-47B9-A816-A0F915255A5A}" type="presParOf" srcId="{3EE20F9B-725D-426C-82C4-B1B425CDC1E3}" destId="{A5778443-F623-4DF0-A76C-E1A940B10125}" srcOrd="0" destOrd="0" presId="urn:microsoft.com/office/officeart/2005/8/layout/vList2"/>
    <dgm:cxn modelId="{EB3BF140-B130-412F-88B8-1AC8EC59A326}" type="presParOf" srcId="{3EE20F9B-725D-426C-82C4-B1B425CDC1E3}" destId="{0BFF0EEB-6DD8-4CC4-99D8-A970203CD6C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78FE1EE-BDF7-444C-8113-538E5C4DE2A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0183BB5-2912-40D3-A42E-75FAAC7C78CC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A new starter company</a:t>
          </a:r>
        </a:p>
      </dgm:t>
    </dgm:pt>
    <dgm:pt modelId="{90EC08DF-037D-4D02-8ECE-DE8FF5A59700}" type="parTrans" cxnId="{DE021C28-BE22-4156-9F80-A124E97C892A}">
      <dgm:prSet/>
      <dgm:spPr/>
      <dgm:t>
        <a:bodyPr/>
        <a:lstStyle/>
        <a:p>
          <a:endParaRPr lang="en-US"/>
        </a:p>
      </dgm:t>
    </dgm:pt>
    <dgm:pt modelId="{89BFAD86-8A28-479C-92F1-12DF3AE595B9}" type="sibTrans" cxnId="{DE021C28-BE22-4156-9F80-A124E97C892A}">
      <dgm:prSet/>
      <dgm:spPr/>
      <dgm:t>
        <a:bodyPr/>
        <a:lstStyle/>
        <a:p>
          <a:endParaRPr lang="en-US"/>
        </a:p>
      </dgm:t>
    </dgm:pt>
    <dgm:pt modelId="{97BAA525-3905-4B32-8297-F89D7F3CA871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Provide training for staff which might affect our company budget and finance</a:t>
          </a:r>
        </a:p>
      </dgm:t>
    </dgm:pt>
    <dgm:pt modelId="{E7B4D721-4E4D-4353-9093-B1963894DF23}" type="parTrans" cxnId="{85428AE7-3F4B-452E-B0E4-A90A8EA282F1}">
      <dgm:prSet/>
      <dgm:spPr/>
      <dgm:t>
        <a:bodyPr/>
        <a:lstStyle/>
        <a:p>
          <a:endParaRPr lang="en-US"/>
        </a:p>
      </dgm:t>
    </dgm:pt>
    <dgm:pt modelId="{E71BA166-75FF-4802-8276-78CF13BC46BF}" type="sibTrans" cxnId="{85428AE7-3F4B-452E-B0E4-A90A8EA282F1}">
      <dgm:prSet/>
      <dgm:spPr/>
      <dgm:t>
        <a:bodyPr/>
        <a:lstStyle/>
        <a:p>
          <a:endParaRPr lang="en-US"/>
        </a:p>
      </dgm:t>
    </dgm:pt>
    <dgm:pt modelId="{72207304-4FFA-4EC1-B090-5980C1C4B731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Cost position in the industry market if it is not executed properly</a:t>
          </a:r>
        </a:p>
      </dgm:t>
    </dgm:pt>
    <dgm:pt modelId="{F43C8EEA-A653-49EE-A7BA-A2493749F659}" type="parTrans" cxnId="{032520DC-4992-4C41-BC93-3BB90E384419}">
      <dgm:prSet/>
      <dgm:spPr/>
      <dgm:t>
        <a:bodyPr/>
        <a:lstStyle/>
        <a:p>
          <a:endParaRPr lang="en-US"/>
        </a:p>
      </dgm:t>
    </dgm:pt>
    <dgm:pt modelId="{D61A11C8-88E0-4C76-A1A6-088FEFC5662C}" type="sibTrans" cxnId="{032520DC-4992-4C41-BC93-3BB90E384419}">
      <dgm:prSet/>
      <dgm:spPr/>
      <dgm:t>
        <a:bodyPr/>
        <a:lstStyle/>
        <a:p>
          <a:endParaRPr lang="en-US"/>
        </a:p>
      </dgm:t>
    </dgm:pt>
    <dgm:pt modelId="{12758485-8721-4010-9F33-C237615BBA61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Our competitors are our main threat</a:t>
          </a:r>
        </a:p>
      </dgm:t>
    </dgm:pt>
    <dgm:pt modelId="{4DABD087-3776-4DE7-B905-062137F09B20}" type="parTrans" cxnId="{096B3F58-7463-49C5-8A1D-FF891296379A}">
      <dgm:prSet/>
      <dgm:spPr/>
      <dgm:t>
        <a:bodyPr/>
        <a:lstStyle/>
        <a:p>
          <a:endParaRPr lang="en-US"/>
        </a:p>
      </dgm:t>
    </dgm:pt>
    <dgm:pt modelId="{62725E19-F693-4DA5-9E6F-8305C63D8D09}" type="sibTrans" cxnId="{096B3F58-7463-49C5-8A1D-FF891296379A}">
      <dgm:prSet/>
      <dgm:spPr/>
      <dgm:t>
        <a:bodyPr/>
        <a:lstStyle/>
        <a:p>
          <a:endParaRPr lang="en-US"/>
        </a:p>
      </dgm:t>
    </dgm:pt>
    <dgm:pt modelId="{A729CFD7-0FFF-412C-A8A8-C2561C3903BF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National disaster – Pandemic (Covid-19), Competitors </a:t>
          </a:r>
        </a:p>
      </dgm:t>
    </dgm:pt>
    <dgm:pt modelId="{320C812A-6E2F-4B85-B538-10B0B4C39B4F}" type="parTrans" cxnId="{9FCBF050-5450-4059-9262-3D1509742761}">
      <dgm:prSet/>
      <dgm:spPr/>
      <dgm:t>
        <a:bodyPr/>
        <a:lstStyle/>
        <a:p>
          <a:endParaRPr lang="en-US"/>
        </a:p>
      </dgm:t>
    </dgm:pt>
    <dgm:pt modelId="{448FE6ED-35FE-4DE3-AED4-16C03D41EBA9}" type="sibTrans" cxnId="{9FCBF050-5450-4059-9262-3D1509742761}">
      <dgm:prSet/>
      <dgm:spPr/>
      <dgm:t>
        <a:bodyPr/>
        <a:lstStyle/>
        <a:p>
          <a:endParaRPr lang="en-US"/>
        </a:p>
      </dgm:t>
    </dgm:pt>
    <dgm:pt modelId="{B23CAF58-2EA3-4E3A-8CAF-F51BE29A042D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Non-profit organizations provide animal therapy using volunteers might be threat to our business</a:t>
          </a:r>
        </a:p>
      </dgm:t>
    </dgm:pt>
    <dgm:pt modelId="{9C252BAB-6742-47A7-A079-898CEDAC4E77}" type="parTrans" cxnId="{18D2B0FE-EE1F-490E-BDB1-764C93DED5EA}">
      <dgm:prSet/>
      <dgm:spPr/>
      <dgm:t>
        <a:bodyPr/>
        <a:lstStyle/>
        <a:p>
          <a:endParaRPr lang="en-GB"/>
        </a:p>
      </dgm:t>
    </dgm:pt>
    <dgm:pt modelId="{8AFA7798-F3AE-4319-A415-A424181D583B}" type="sibTrans" cxnId="{18D2B0FE-EE1F-490E-BDB1-764C93DED5EA}">
      <dgm:prSet/>
      <dgm:spPr/>
      <dgm:t>
        <a:bodyPr/>
        <a:lstStyle/>
        <a:p>
          <a:endParaRPr lang="en-GB"/>
        </a:p>
      </dgm:t>
    </dgm:pt>
    <dgm:pt modelId="{8EEDACA9-F5F2-4878-A443-31D999398DEB}" type="pres">
      <dgm:prSet presAssocID="{478FE1EE-BDF7-444C-8113-538E5C4DE2A6}" presName="diagram" presStyleCnt="0">
        <dgm:presLayoutVars>
          <dgm:dir/>
          <dgm:resizeHandles val="exact"/>
        </dgm:presLayoutVars>
      </dgm:prSet>
      <dgm:spPr/>
    </dgm:pt>
    <dgm:pt modelId="{F86AF1E8-BEA5-4663-BC10-3C89D23BE9FA}" type="pres">
      <dgm:prSet presAssocID="{50183BB5-2912-40D3-A42E-75FAAC7C78CC}" presName="node" presStyleLbl="node1" presStyleIdx="0" presStyleCnt="6">
        <dgm:presLayoutVars>
          <dgm:bulletEnabled val="1"/>
        </dgm:presLayoutVars>
      </dgm:prSet>
      <dgm:spPr/>
    </dgm:pt>
    <dgm:pt modelId="{6C96AF54-6705-465A-9D66-CE20B3F9D07A}" type="pres">
      <dgm:prSet presAssocID="{89BFAD86-8A28-479C-92F1-12DF3AE595B9}" presName="sibTrans" presStyleCnt="0"/>
      <dgm:spPr/>
    </dgm:pt>
    <dgm:pt modelId="{7A7DFDB5-F76E-4600-A368-6E9650610B3F}" type="pres">
      <dgm:prSet presAssocID="{97BAA525-3905-4B32-8297-F89D7F3CA871}" presName="node" presStyleLbl="node1" presStyleIdx="1" presStyleCnt="6">
        <dgm:presLayoutVars>
          <dgm:bulletEnabled val="1"/>
        </dgm:presLayoutVars>
      </dgm:prSet>
      <dgm:spPr/>
    </dgm:pt>
    <dgm:pt modelId="{9B9835CC-D454-4145-A0CC-FD9C6D4722AC}" type="pres">
      <dgm:prSet presAssocID="{E71BA166-75FF-4802-8276-78CF13BC46BF}" presName="sibTrans" presStyleCnt="0"/>
      <dgm:spPr/>
    </dgm:pt>
    <dgm:pt modelId="{E409A993-23E0-42C3-8C2B-C79B736127DE}" type="pres">
      <dgm:prSet presAssocID="{72207304-4FFA-4EC1-B090-5980C1C4B731}" presName="node" presStyleLbl="node1" presStyleIdx="2" presStyleCnt="6">
        <dgm:presLayoutVars>
          <dgm:bulletEnabled val="1"/>
        </dgm:presLayoutVars>
      </dgm:prSet>
      <dgm:spPr/>
    </dgm:pt>
    <dgm:pt modelId="{E5F3F593-1AB3-459A-87E6-E3BB63F9C931}" type="pres">
      <dgm:prSet presAssocID="{D61A11C8-88E0-4C76-A1A6-088FEFC5662C}" presName="sibTrans" presStyleCnt="0"/>
      <dgm:spPr/>
    </dgm:pt>
    <dgm:pt modelId="{D6CCA819-6367-4186-BB97-3C42F9968158}" type="pres">
      <dgm:prSet presAssocID="{B23CAF58-2EA3-4E3A-8CAF-F51BE29A042D}" presName="node" presStyleLbl="node1" presStyleIdx="3" presStyleCnt="6">
        <dgm:presLayoutVars>
          <dgm:bulletEnabled val="1"/>
        </dgm:presLayoutVars>
      </dgm:prSet>
      <dgm:spPr/>
    </dgm:pt>
    <dgm:pt modelId="{C660B533-F422-4ED5-9F4B-C5A156BA425D}" type="pres">
      <dgm:prSet presAssocID="{8AFA7798-F3AE-4319-A415-A424181D583B}" presName="sibTrans" presStyleCnt="0"/>
      <dgm:spPr/>
    </dgm:pt>
    <dgm:pt modelId="{36596CC2-0243-470A-BAE1-5FF80B3E6C84}" type="pres">
      <dgm:prSet presAssocID="{12758485-8721-4010-9F33-C237615BBA61}" presName="node" presStyleLbl="node1" presStyleIdx="4" presStyleCnt="6">
        <dgm:presLayoutVars>
          <dgm:bulletEnabled val="1"/>
        </dgm:presLayoutVars>
      </dgm:prSet>
      <dgm:spPr/>
    </dgm:pt>
    <dgm:pt modelId="{6CA2F453-07D2-465B-B6D7-3E7EA96382D5}" type="pres">
      <dgm:prSet presAssocID="{62725E19-F693-4DA5-9E6F-8305C63D8D09}" presName="sibTrans" presStyleCnt="0"/>
      <dgm:spPr/>
    </dgm:pt>
    <dgm:pt modelId="{B091B9AD-35F8-4A96-B493-E5BA59F53C17}" type="pres">
      <dgm:prSet presAssocID="{A729CFD7-0FFF-412C-A8A8-C2561C3903BF}" presName="node" presStyleLbl="node1" presStyleIdx="5" presStyleCnt="6">
        <dgm:presLayoutVars>
          <dgm:bulletEnabled val="1"/>
        </dgm:presLayoutVars>
      </dgm:prSet>
      <dgm:spPr/>
    </dgm:pt>
  </dgm:ptLst>
  <dgm:cxnLst>
    <dgm:cxn modelId="{96B86E09-966A-43E7-8A87-DB50F115A4C2}" type="presOf" srcId="{72207304-4FFA-4EC1-B090-5980C1C4B731}" destId="{E409A993-23E0-42C3-8C2B-C79B736127DE}" srcOrd="0" destOrd="0" presId="urn:microsoft.com/office/officeart/2005/8/layout/default"/>
    <dgm:cxn modelId="{DE021C28-BE22-4156-9F80-A124E97C892A}" srcId="{478FE1EE-BDF7-444C-8113-538E5C4DE2A6}" destId="{50183BB5-2912-40D3-A42E-75FAAC7C78CC}" srcOrd="0" destOrd="0" parTransId="{90EC08DF-037D-4D02-8ECE-DE8FF5A59700}" sibTransId="{89BFAD86-8A28-479C-92F1-12DF3AE595B9}"/>
    <dgm:cxn modelId="{40F46C42-C0AE-4387-8769-A43F19BB2A2B}" type="presOf" srcId="{12758485-8721-4010-9F33-C237615BBA61}" destId="{36596CC2-0243-470A-BAE1-5FF80B3E6C84}" srcOrd="0" destOrd="0" presId="urn:microsoft.com/office/officeart/2005/8/layout/default"/>
    <dgm:cxn modelId="{EE9ADC69-E8A6-4C21-A645-7B09B18A4E33}" type="presOf" srcId="{97BAA525-3905-4B32-8297-F89D7F3CA871}" destId="{7A7DFDB5-F76E-4600-A368-6E9650610B3F}" srcOrd="0" destOrd="0" presId="urn:microsoft.com/office/officeart/2005/8/layout/default"/>
    <dgm:cxn modelId="{9FCBF050-5450-4059-9262-3D1509742761}" srcId="{478FE1EE-BDF7-444C-8113-538E5C4DE2A6}" destId="{A729CFD7-0FFF-412C-A8A8-C2561C3903BF}" srcOrd="5" destOrd="0" parTransId="{320C812A-6E2F-4B85-B538-10B0B4C39B4F}" sibTransId="{448FE6ED-35FE-4DE3-AED4-16C03D41EBA9}"/>
    <dgm:cxn modelId="{096B3F58-7463-49C5-8A1D-FF891296379A}" srcId="{478FE1EE-BDF7-444C-8113-538E5C4DE2A6}" destId="{12758485-8721-4010-9F33-C237615BBA61}" srcOrd="4" destOrd="0" parTransId="{4DABD087-3776-4DE7-B905-062137F09B20}" sibTransId="{62725E19-F693-4DA5-9E6F-8305C63D8D09}"/>
    <dgm:cxn modelId="{E2C4CB83-9CB3-47A6-9B22-6EFB882701C1}" type="presOf" srcId="{B23CAF58-2EA3-4E3A-8CAF-F51BE29A042D}" destId="{D6CCA819-6367-4186-BB97-3C42F9968158}" srcOrd="0" destOrd="0" presId="urn:microsoft.com/office/officeart/2005/8/layout/default"/>
    <dgm:cxn modelId="{59ACBAB1-33DB-4C55-B2F4-464E0607EEE5}" type="presOf" srcId="{50183BB5-2912-40D3-A42E-75FAAC7C78CC}" destId="{F86AF1E8-BEA5-4663-BC10-3C89D23BE9FA}" srcOrd="0" destOrd="0" presId="urn:microsoft.com/office/officeart/2005/8/layout/default"/>
    <dgm:cxn modelId="{FC0E52C6-5D90-4FF4-B819-34CB0E7DDFA9}" type="presOf" srcId="{A729CFD7-0FFF-412C-A8A8-C2561C3903BF}" destId="{B091B9AD-35F8-4A96-B493-E5BA59F53C17}" srcOrd="0" destOrd="0" presId="urn:microsoft.com/office/officeart/2005/8/layout/default"/>
    <dgm:cxn modelId="{032520DC-4992-4C41-BC93-3BB90E384419}" srcId="{478FE1EE-BDF7-444C-8113-538E5C4DE2A6}" destId="{72207304-4FFA-4EC1-B090-5980C1C4B731}" srcOrd="2" destOrd="0" parTransId="{F43C8EEA-A653-49EE-A7BA-A2493749F659}" sibTransId="{D61A11C8-88E0-4C76-A1A6-088FEFC5662C}"/>
    <dgm:cxn modelId="{10DC43E7-6A30-4BA8-818F-DC3095065CC6}" type="presOf" srcId="{478FE1EE-BDF7-444C-8113-538E5C4DE2A6}" destId="{8EEDACA9-F5F2-4878-A443-31D999398DEB}" srcOrd="0" destOrd="0" presId="urn:microsoft.com/office/officeart/2005/8/layout/default"/>
    <dgm:cxn modelId="{85428AE7-3F4B-452E-B0E4-A90A8EA282F1}" srcId="{478FE1EE-BDF7-444C-8113-538E5C4DE2A6}" destId="{97BAA525-3905-4B32-8297-F89D7F3CA871}" srcOrd="1" destOrd="0" parTransId="{E7B4D721-4E4D-4353-9093-B1963894DF23}" sibTransId="{E71BA166-75FF-4802-8276-78CF13BC46BF}"/>
    <dgm:cxn modelId="{18D2B0FE-EE1F-490E-BDB1-764C93DED5EA}" srcId="{478FE1EE-BDF7-444C-8113-538E5C4DE2A6}" destId="{B23CAF58-2EA3-4E3A-8CAF-F51BE29A042D}" srcOrd="3" destOrd="0" parTransId="{9C252BAB-6742-47A7-A079-898CEDAC4E77}" sibTransId="{8AFA7798-F3AE-4319-A415-A424181D583B}"/>
    <dgm:cxn modelId="{7EF77EC2-F545-400B-A496-B05E8D2437B1}" type="presParOf" srcId="{8EEDACA9-F5F2-4878-A443-31D999398DEB}" destId="{F86AF1E8-BEA5-4663-BC10-3C89D23BE9FA}" srcOrd="0" destOrd="0" presId="urn:microsoft.com/office/officeart/2005/8/layout/default"/>
    <dgm:cxn modelId="{8FAD65D2-A9D0-4AAC-8A14-B2188472DDC7}" type="presParOf" srcId="{8EEDACA9-F5F2-4878-A443-31D999398DEB}" destId="{6C96AF54-6705-465A-9D66-CE20B3F9D07A}" srcOrd="1" destOrd="0" presId="urn:microsoft.com/office/officeart/2005/8/layout/default"/>
    <dgm:cxn modelId="{A988CF62-BBEF-4228-B246-8E021BA35816}" type="presParOf" srcId="{8EEDACA9-F5F2-4878-A443-31D999398DEB}" destId="{7A7DFDB5-F76E-4600-A368-6E9650610B3F}" srcOrd="2" destOrd="0" presId="urn:microsoft.com/office/officeart/2005/8/layout/default"/>
    <dgm:cxn modelId="{BDD967FE-3571-46BB-9915-EFD79A8ED9A5}" type="presParOf" srcId="{8EEDACA9-F5F2-4878-A443-31D999398DEB}" destId="{9B9835CC-D454-4145-A0CC-FD9C6D4722AC}" srcOrd="3" destOrd="0" presId="urn:microsoft.com/office/officeart/2005/8/layout/default"/>
    <dgm:cxn modelId="{0F33A8F8-87EC-432F-8673-B65FF0ED01A7}" type="presParOf" srcId="{8EEDACA9-F5F2-4878-A443-31D999398DEB}" destId="{E409A993-23E0-42C3-8C2B-C79B736127DE}" srcOrd="4" destOrd="0" presId="urn:microsoft.com/office/officeart/2005/8/layout/default"/>
    <dgm:cxn modelId="{2FB3650D-AA75-4062-9A95-B7950764008C}" type="presParOf" srcId="{8EEDACA9-F5F2-4878-A443-31D999398DEB}" destId="{E5F3F593-1AB3-459A-87E6-E3BB63F9C931}" srcOrd="5" destOrd="0" presId="urn:microsoft.com/office/officeart/2005/8/layout/default"/>
    <dgm:cxn modelId="{F035B00F-CFDD-4EB4-9321-81C65B1A4510}" type="presParOf" srcId="{8EEDACA9-F5F2-4878-A443-31D999398DEB}" destId="{D6CCA819-6367-4186-BB97-3C42F9968158}" srcOrd="6" destOrd="0" presId="urn:microsoft.com/office/officeart/2005/8/layout/default"/>
    <dgm:cxn modelId="{9D8159E5-EDE3-4879-8FC7-2AE76F276A8E}" type="presParOf" srcId="{8EEDACA9-F5F2-4878-A443-31D999398DEB}" destId="{C660B533-F422-4ED5-9F4B-C5A156BA425D}" srcOrd="7" destOrd="0" presId="urn:microsoft.com/office/officeart/2005/8/layout/default"/>
    <dgm:cxn modelId="{7EB7D749-AE0D-4A43-8B38-6B488C5593BE}" type="presParOf" srcId="{8EEDACA9-F5F2-4878-A443-31D999398DEB}" destId="{36596CC2-0243-470A-BAE1-5FF80B3E6C84}" srcOrd="8" destOrd="0" presId="urn:microsoft.com/office/officeart/2005/8/layout/default"/>
    <dgm:cxn modelId="{F535B23C-AD98-486D-98E3-7AA674064C46}" type="presParOf" srcId="{8EEDACA9-F5F2-4878-A443-31D999398DEB}" destId="{6CA2F453-07D2-465B-B6D7-3E7EA96382D5}" srcOrd="9" destOrd="0" presId="urn:microsoft.com/office/officeart/2005/8/layout/default"/>
    <dgm:cxn modelId="{B5F2F587-1D9A-4F3B-9346-CA09621BBBCE}" type="presParOf" srcId="{8EEDACA9-F5F2-4878-A443-31D999398DEB}" destId="{B091B9AD-35F8-4A96-B493-E5BA59F53C1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F0436A-5402-4616-B14B-A9F0B49E3652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B087373-3647-49EF-815B-B382423CDBDC}">
      <dgm:prSet/>
      <dgm:spPr/>
      <dgm:t>
        <a:bodyPr/>
        <a:lstStyle/>
        <a:p>
          <a:r>
            <a:rPr lang="en-US"/>
            <a:t>Offer</a:t>
          </a:r>
        </a:p>
      </dgm:t>
    </dgm:pt>
    <dgm:pt modelId="{07C6EE20-4C01-4F06-A568-72ADC11B899A}" type="parTrans" cxnId="{8B9E2CC1-144F-421D-AF67-502D6C1125C6}">
      <dgm:prSet/>
      <dgm:spPr/>
      <dgm:t>
        <a:bodyPr/>
        <a:lstStyle/>
        <a:p>
          <a:endParaRPr lang="en-US"/>
        </a:p>
      </dgm:t>
    </dgm:pt>
    <dgm:pt modelId="{3FA8AB2C-8846-4ED1-9907-68530C41B4DB}" type="sibTrans" cxnId="{8B9E2CC1-144F-421D-AF67-502D6C1125C6}">
      <dgm:prSet/>
      <dgm:spPr/>
      <dgm:t>
        <a:bodyPr/>
        <a:lstStyle/>
        <a:p>
          <a:endParaRPr lang="en-US"/>
        </a:p>
      </dgm:t>
    </dgm:pt>
    <dgm:pt modelId="{0F16C06C-893E-49E4-9AAE-32E51B762BC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Offer new packages and products. Our company constantly evolve new and creative ways to deliver our Vision and Mission </a:t>
          </a:r>
        </a:p>
      </dgm:t>
    </dgm:pt>
    <dgm:pt modelId="{6A74AB18-6C63-4E8D-8527-2433FAB2DDFA}" type="parTrans" cxnId="{BA06710B-7E94-4273-BFC5-7577ED01BC81}">
      <dgm:prSet/>
      <dgm:spPr/>
      <dgm:t>
        <a:bodyPr/>
        <a:lstStyle/>
        <a:p>
          <a:endParaRPr lang="en-US"/>
        </a:p>
      </dgm:t>
    </dgm:pt>
    <dgm:pt modelId="{9DADD145-34E0-4142-AD11-3F0DC773878E}" type="sibTrans" cxnId="{BA06710B-7E94-4273-BFC5-7577ED01BC81}">
      <dgm:prSet/>
      <dgm:spPr/>
      <dgm:t>
        <a:bodyPr/>
        <a:lstStyle/>
        <a:p>
          <a:endParaRPr lang="en-US"/>
        </a:p>
      </dgm:t>
    </dgm:pt>
    <dgm:pt modelId="{714E1481-A071-4C42-A61D-B86DD57CBC9D}">
      <dgm:prSet/>
      <dgm:spPr/>
      <dgm:t>
        <a:bodyPr/>
        <a:lstStyle/>
        <a:p>
          <a:r>
            <a:rPr lang="en-US" dirty="0"/>
            <a:t>Expand</a:t>
          </a:r>
        </a:p>
        <a:p>
          <a:r>
            <a:rPr lang="en-US" dirty="0"/>
            <a:t>location</a:t>
          </a:r>
        </a:p>
      </dgm:t>
    </dgm:pt>
    <dgm:pt modelId="{9E55192A-13CC-422F-8F66-F197E86738AB}" type="parTrans" cxnId="{08166EC3-7D8C-4762-A3A7-C76CDD4E1F5D}">
      <dgm:prSet/>
      <dgm:spPr/>
      <dgm:t>
        <a:bodyPr/>
        <a:lstStyle/>
        <a:p>
          <a:endParaRPr lang="en-US"/>
        </a:p>
      </dgm:t>
    </dgm:pt>
    <dgm:pt modelId="{4A8B09A2-F73E-4D57-83FB-AD83C72FAF20}" type="sibTrans" cxnId="{08166EC3-7D8C-4762-A3A7-C76CDD4E1F5D}">
      <dgm:prSet/>
      <dgm:spPr/>
      <dgm:t>
        <a:bodyPr/>
        <a:lstStyle/>
        <a:p>
          <a:endParaRPr lang="en-US"/>
        </a:p>
      </dgm:t>
    </dgm:pt>
    <dgm:pt modelId="{3BD3F3E4-6147-4026-A7BF-54371F4D15FB}">
      <dgm:prSet custT="1"/>
      <dgm:spPr/>
      <dgm:t>
        <a:bodyPr/>
        <a:lstStyle/>
        <a:p>
          <a:pPr algn="ctr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Extend company business out of Birmingham across the UK</a:t>
          </a:r>
        </a:p>
      </dgm:t>
    </dgm:pt>
    <dgm:pt modelId="{FAA46619-6792-4A02-8014-1B94115C7E64}" type="parTrans" cxnId="{2E5B41AA-18B1-4B35-BC03-479CB50A5A73}">
      <dgm:prSet/>
      <dgm:spPr/>
      <dgm:t>
        <a:bodyPr/>
        <a:lstStyle/>
        <a:p>
          <a:endParaRPr lang="en-US"/>
        </a:p>
      </dgm:t>
    </dgm:pt>
    <dgm:pt modelId="{B4631212-B52F-403B-8C34-49F084BF2436}" type="sibTrans" cxnId="{2E5B41AA-18B1-4B35-BC03-479CB50A5A73}">
      <dgm:prSet/>
      <dgm:spPr/>
      <dgm:t>
        <a:bodyPr/>
        <a:lstStyle/>
        <a:p>
          <a:endParaRPr lang="en-US"/>
        </a:p>
      </dgm:t>
    </dgm:pt>
    <dgm:pt modelId="{11D291AC-E428-4643-AC88-BC3C9C77A37E}">
      <dgm:prSet/>
      <dgm:spPr/>
      <dgm:t>
        <a:bodyPr/>
        <a:lstStyle/>
        <a:p>
          <a:r>
            <a:rPr lang="en-US"/>
            <a:t>Reach out</a:t>
          </a:r>
        </a:p>
      </dgm:t>
    </dgm:pt>
    <dgm:pt modelId="{D2949013-9CFD-44AC-8B4F-486DA223654A}" type="parTrans" cxnId="{18998F8C-9228-4C7D-9128-6864E872B930}">
      <dgm:prSet/>
      <dgm:spPr/>
      <dgm:t>
        <a:bodyPr/>
        <a:lstStyle/>
        <a:p>
          <a:endParaRPr lang="en-US"/>
        </a:p>
      </dgm:t>
    </dgm:pt>
    <dgm:pt modelId="{4AC9DA76-147F-475C-9DFD-671584973F68}" type="sibTrans" cxnId="{18998F8C-9228-4C7D-9128-6864E872B930}">
      <dgm:prSet/>
      <dgm:spPr/>
      <dgm:t>
        <a:bodyPr/>
        <a:lstStyle/>
        <a:p>
          <a:endParaRPr lang="en-US"/>
        </a:p>
      </dgm:t>
    </dgm:pt>
    <dgm:pt modelId="{94CF88B5-0BEA-4658-8A24-CB5A82682B25}">
      <dgm:prSet custT="1"/>
      <dgm:spPr/>
      <dgm:t>
        <a:bodyPr/>
        <a:lstStyle/>
        <a:p>
          <a:pPr algn="l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Reach out different sectors (schools, hospitals). We are determined to fully expand the potential of Animal Assisted Therapy</a:t>
          </a:r>
          <a:endParaRPr lang="en-US" sz="2500" dirty="0"/>
        </a:p>
      </dgm:t>
    </dgm:pt>
    <dgm:pt modelId="{C89F4BFF-254F-4AAD-8CB5-F14B37399191}" type="parTrans" cxnId="{8855C9B8-B651-4313-8959-2BBC67A16A35}">
      <dgm:prSet/>
      <dgm:spPr/>
      <dgm:t>
        <a:bodyPr/>
        <a:lstStyle/>
        <a:p>
          <a:endParaRPr lang="en-US"/>
        </a:p>
      </dgm:t>
    </dgm:pt>
    <dgm:pt modelId="{E8A15647-0AE8-4930-9EE5-AB102F8E1A2A}" type="sibTrans" cxnId="{8855C9B8-B651-4313-8959-2BBC67A16A35}">
      <dgm:prSet/>
      <dgm:spPr/>
      <dgm:t>
        <a:bodyPr/>
        <a:lstStyle/>
        <a:p>
          <a:endParaRPr lang="en-US"/>
        </a:p>
      </dgm:t>
    </dgm:pt>
    <dgm:pt modelId="{8701239D-2C58-44A4-B0F4-39752B02879E}" type="pres">
      <dgm:prSet presAssocID="{7FF0436A-5402-4616-B14B-A9F0B49E3652}" presName="Name0" presStyleCnt="0">
        <dgm:presLayoutVars>
          <dgm:dir/>
          <dgm:animLvl val="lvl"/>
          <dgm:resizeHandles val="exact"/>
        </dgm:presLayoutVars>
      </dgm:prSet>
      <dgm:spPr/>
    </dgm:pt>
    <dgm:pt modelId="{911CEE76-3097-4E82-BBF6-BFCBEFE5B45C}" type="pres">
      <dgm:prSet presAssocID="{BB087373-3647-49EF-815B-B382423CDBDC}" presName="composite" presStyleCnt="0"/>
      <dgm:spPr/>
    </dgm:pt>
    <dgm:pt modelId="{CF4EC2B6-C0E3-41ED-9535-3031C57E1D21}" type="pres">
      <dgm:prSet presAssocID="{BB087373-3647-49EF-815B-B382423CDBD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846C0FDE-7A21-4761-90DC-13318256D0FA}" type="pres">
      <dgm:prSet presAssocID="{BB087373-3647-49EF-815B-B382423CDBDC}" presName="desTx" presStyleLbl="alignAccFollowNode1" presStyleIdx="0" presStyleCnt="3">
        <dgm:presLayoutVars>
          <dgm:bulletEnabled val="1"/>
        </dgm:presLayoutVars>
      </dgm:prSet>
      <dgm:spPr/>
    </dgm:pt>
    <dgm:pt modelId="{0CAFC787-2DFB-4036-96D9-87C0B65A030B}" type="pres">
      <dgm:prSet presAssocID="{3FA8AB2C-8846-4ED1-9907-68530C41B4DB}" presName="space" presStyleCnt="0"/>
      <dgm:spPr/>
    </dgm:pt>
    <dgm:pt modelId="{487CF2DE-1048-4460-B937-2E2574B0993A}" type="pres">
      <dgm:prSet presAssocID="{714E1481-A071-4C42-A61D-B86DD57CBC9D}" presName="composite" presStyleCnt="0"/>
      <dgm:spPr/>
    </dgm:pt>
    <dgm:pt modelId="{62A294AF-6B65-4C70-BB65-DF3261597E2D}" type="pres">
      <dgm:prSet presAssocID="{714E1481-A071-4C42-A61D-B86DD57CBC9D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2E8E36D-AC0D-40D3-AB94-625B845AE8C0}" type="pres">
      <dgm:prSet presAssocID="{714E1481-A071-4C42-A61D-B86DD57CBC9D}" presName="desTx" presStyleLbl="alignAccFollowNode1" presStyleIdx="1" presStyleCnt="3">
        <dgm:presLayoutVars>
          <dgm:bulletEnabled val="1"/>
        </dgm:presLayoutVars>
      </dgm:prSet>
      <dgm:spPr/>
    </dgm:pt>
    <dgm:pt modelId="{D3B2DBBC-54B6-487B-8AF8-A053C06EA1F6}" type="pres">
      <dgm:prSet presAssocID="{4A8B09A2-F73E-4D57-83FB-AD83C72FAF20}" presName="space" presStyleCnt="0"/>
      <dgm:spPr/>
    </dgm:pt>
    <dgm:pt modelId="{99F4E7E3-01B8-4F72-BB2A-E42BDC234140}" type="pres">
      <dgm:prSet presAssocID="{11D291AC-E428-4643-AC88-BC3C9C77A37E}" presName="composite" presStyleCnt="0"/>
      <dgm:spPr/>
    </dgm:pt>
    <dgm:pt modelId="{56276D64-3FF8-40A5-9599-749910F943AF}" type="pres">
      <dgm:prSet presAssocID="{11D291AC-E428-4643-AC88-BC3C9C77A37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AAB98435-86B5-4CA8-998D-C0BFDA53F541}" type="pres">
      <dgm:prSet presAssocID="{11D291AC-E428-4643-AC88-BC3C9C77A37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BA06710B-7E94-4273-BFC5-7577ED01BC81}" srcId="{BB087373-3647-49EF-815B-B382423CDBDC}" destId="{0F16C06C-893E-49E4-9AAE-32E51B762BC2}" srcOrd="0" destOrd="0" parTransId="{6A74AB18-6C63-4E8D-8527-2433FAB2DDFA}" sibTransId="{9DADD145-34E0-4142-AD11-3F0DC773878E}"/>
    <dgm:cxn modelId="{65E3000E-DF95-40B4-ABCC-65EAC4E62B18}" type="presOf" srcId="{0F16C06C-893E-49E4-9AAE-32E51B762BC2}" destId="{846C0FDE-7A21-4761-90DC-13318256D0FA}" srcOrd="0" destOrd="0" presId="urn:microsoft.com/office/officeart/2005/8/layout/hList1"/>
    <dgm:cxn modelId="{62C3BE18-9783-41E8-9962-D8BE3E86FE52}" type="presOf" srcId="{BB087373-3647-49EF-815B-B382423CDBDC}" destId="{CF4EC2B6-C0E3-41ED-9535-3031C57E1D21}" srcOrd="0" destOrd="0" presId="urn:microsoft.com/office/officeart/2005/8/layout/hList1"/>
    <dgm:cxn modelId="{14BED12A-6C85-42B2-9ECD-03CCB7A39D9E}" type="presOf" srcId="{714E1481-A071-4C42-A61D-B86DD57CBC9D}" destId="{62A294AF-6B65-4C70-BB65-DF3261597E2D}" srcOrd="0" destOrd="0" presId="urn:microsoft.com/office/officeart/2005/8/layout/hList1"/>
    <dgm:cxn modelId="{16CDE941-0A96-475E-894D-72CDEA039C3C}" type="presOf" srcId="{11D291AC-E428-4643-AC88-BC3C9C77A37E}" destId="{56276D64-3FF8-40A5-9599-749910F943AF}" srcOrd="0" destOrd="0" presId="urn:microsoft.com/office/officeart/2005/8/layout/hList1"/>
    <dgm:cxn modelId="{73E91C6D-3325-40A6-BC19-9282590F2A52}" type="presOf" srcId="{3BD3F3E4-6147-4026-A7BF-54371F4D15FB}" destId="{82E8E36D-AC0D-40D3-AB94-625B845AE8C0}" srcOrd="0" destOrd="0" presId="urn:microsoft.com/office/officeart/2005/8/layout/hList1"/>
    <dgm:cxn modelId="{18998F8C-9228-4C7D-9128-6864E872B930}" srcId="{7FF0436A-5402-4616-B14B-A9F0B49E3652}" destId="{11D291AC-E428-4643-AC88-BC3C9C77A37E}" srcOrd="2" destOrd="0" parTransId="{D2949013-9CFD-44AC-8B4F-486DA223654A}" sibTransId="{4AC9DA76-147F-475C-9DFD-671584973F68}"/>
    <dgm:cxn modelId="{2E5B41AA-18B1-4B35-BC03-479CB50A5A73}" srcId="{714E1481-A071-4C42-A61D-B86DD57CBC9D}" destId="{3BD3F3E4-6147-4026-A7BF-54371F4D15FB}" srcOrd="0" destOrd="0" parTransId="{FAA46619-6792-4A02-8014-1B94115C7E64}" sibTransId="{B4631212-B52F-403B-8C34-49F084BF2436}"/>
    <dgm:cxn modelId="{8855C9B8-B651-4313-8959-2BBC67A16A35}" srcId="{11D291AC-E428-4643-AC88-BC3C9C77A37E}" destId="{94CF88B5-0BEA-4658-8A24-CB5A82682B25}" srcOrd="0" destOrd="0" parTransId="{C89F4BFF-254F-4AAD-8CB5-F14B37399191}" sibTransId="{E8A15647-0AE8-4930-9EE5-AB102F8E1A2A}"/>
    <dgm:cxn modelId="{8B9E2CC1-144F-421D-AF67-502D6C1125C6}" srcId="{7FF0436A-5402-4616-B14B-A9F0B49E3652}" destId="{BB087373-3647-49EF-815B-B382423CDBDC}" srcOrd="0" destOrd="0" parTransId="{07C6EE20-4C01-4F06-A568-72ADC11B899A}" sibTransId="{3FA8AB2C-8846-4ED1-9907-68530C41B4DB}"/>
    <dgm:cxn modelId="{08166EC3-7D8C-4762-A3A7-C76CDD4E1F5D}" srcId="{7FF0436A-5402-4616-B14B-A9F0B49E3652}" destId="{714E1481-A071-4C42-A61D-B86DD57CBC9D}" srcOrd="1" destOrd="0" parTransId="{9E55192A-13CC-422F-8F66-F197E86738AB}" sibTransId="{4A8B09A2-F73E-4D57-83FB-AD83C72FAF20}"/>
    <dgm:cxn modelId="{681718C4-B124-4B0F-A8B1-2F716DDB83C7}" type="presOf" srcId="{94CF88B5-0BEA-4658-8A24-CB5A82682B25}" destId="{AAB98435-86B5-4CA8-998D-C0BFDA53F541}" srcOrd="0" destOrd="0" presId="urn:microsoft.com/office/officeart/2005/8/layout/hList1"/>
    <dgm:cxn modelId="{365922FD-7CCF-499D-ADBE-E569D1A10A46}" type="presOf" srcId="{7FF0436A-5402-4616-B14B-A9F0B49E3652}" destId="{8701239D-2C58-44A4-B0F4-39752B02879E}" srcOrd="0" destOrd="0" presId="urn:microsoft.com/office/officeart/2005/8/layout/hList1"/>
    <dgm:cxn modelId="{A57BCC83-45A1-447E-8036-4906A76E7CBE}" type="presParOf" srcId="{8701239D-2C58-44A4-B0F4-39752B02879E}" destId="{911CEE76-3097-4E82-BBF6-BFCBEFE5B45C}" srcOrd="0" destOrd="0" presId="urn:microsoft.com/office/officeart/2005/8/layout/hList1"/>
    <dgm:cxn modelId="{3CF74C5D-B0A6-4728-B86D-91A21E77EDC3}" type="presParOf" srcId="{911CEE76-3097-4E82-BBF6-BFCBEFE5B45C}" destId="{CF4EC2B6-C0E3-41ED-9535-3031C57E1D21}" srcOrd="0" destOrd="0" presId="urn:microsoft.com/office/officeart/2005/8/layout/hList1"/>
    <dgm:cxn modelId="{DB364A85-0BCC-4B6C-BB55-59A8D071FF64}" type="presParOf" srcId="{911CEE76-3097-4E82-BBF6-BFCBEFE5B45C}" destId="{846C0FDE-7A21-4761-90DC-13318256D0FA}" srcOrd="1" destOrd="0" presId="urn:microsoft.com/office/officeart/2005/8/layout/hList1"/>
    <dgm:cxn modelId="{F47A2F0E-AD3B-474B-933F-74A00ED33BE5}" type="presParOf" srcId="{8701239D-2C58-44A4-B0F4-39752B02879E}" destId="{0CAFC787-2DFB-4036-96D9-87C0B65A030B}" srcOrd="1" destOrd="0" presId="urn:microsoft.com/office/officeart/2005/8/layout/hList1"/>
    <dgm:cxn modelId="{038C60A5-80FA-49A8-BB9E-E74AAA1C1696}" type="presParOf" srcId="{8701239D-2C58-44A4-B0F4-39752B02879E}" destId="{487CF2DE-1048-4460-B937-2E2574B0993A}" srcOrd="2" destOrd="0" presId="urn:microsoft.com/office/officeart/2005/8/layout/hList1"/>
    <dgm:cxn modelId="{829FC098-FF06-4B0D-8F77-9835CC4C5493}" type="presParOf" srcId="{487CF2DE-1048-4460-B937-2E2574B0993A}" destId="{62A294AF-6B65-4C70-BB65-DF3261597E2D}" srcOrd="0" destOrd="0" presId="urn:microsoft.com/office/officeart/2005/8/layout/hList1"/>
    <dgm:cxn modelId="{1E2FB3C4-136D-418C-8626-70778B48D4F4}" type="presParOf" srcId="{487CF2DE-1048-4460-B937-2E2574B0993A}" destId="{82E8E36D-AC0D-40D3-AB94-625B845AE8C0}" srcOrd="1" destOrd="0" presId="urn:microsoft.com/office/officeart/2005/8/layout/hList1"/>
    <dgm:cxn modelId="{F639A6A1-F6AE-4D01-AA0A-F9B165E48E93}" type="presParOf" srcId="{8701239D-2C58-44A4-B0F4-39752B02879E}" destId="{D3B2DBBC-54B6-487B-8AF8-A053C06EA1F6}" srcOrd="3" destOrd="0" presId="urn:microsoft.com/office/officeart/2005/8/layout/hList1"/>
    <dgm:cxn modelId="{CB153DB1-001F-4849-83DA-327945AAD973}" type="presParOf" srcId="{8701239D-2C58-44A4-B0F4-39752B02879E}" destId="{99F4E7E3-01B8-4F72-BB2A-E42BDC234140}" srcOrd="4" destOrd="0" presId="urn:microsoft.com/office/officeart/2005/8/layout/hList1"/>
    <dgm:cxn modelId="{CBEAC1E1-1441-419E-B9A3-C0BD9E4F665E}" type="presParOf" srcId="{99F4E7E3-01B8-4F72-BB2A-E42BDC234140}" destId="{56276D64-3FF8-40A5-9599-749910F943AF}" srcOrd="0" destOrd="0" presId="urn:microsoft.com/office/officeart/2005/8/layout/hList1"/>
    <dgm:cxn modelId="{26B6FABA-D835-425B-A81C-493BB89B6DE6}" type="presParOf" srcId="{99F4E7E3-01B8-4F72-BB2A-E42BDC234140}" destId="{AAB98435-86B5-4CA8-998D-C0BFDA53F54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AC9E97F-CA97-48E2-98EB-6CB7C2F3CC2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F57214E-7C94-457E-B421-F9547395DD04}">
      <dgm:prSet/>
      <dgm:spPr/>
      <dgm:t>
        <a:bodyPr/>
        <a:lstStyle/>
        <a:p>
          <a:r>
            <a:rPr lang="en-US"/>
            <a:t>The target market for ‘Ray of Sunshine’ is care homes, nursing homes and hospitals</a:t>
          </a:r>
        </a:p>
      </dgm:t>
    </dgm:pt>
    <dgm:pt modelId="{B6DB773C-D2AB-4F89-BE64-F05DCE28E742}" type="parTrans" cxnId="{D9B17703-1EF3-43BC-B0A3-4BC1D9F632FF}">
      <dgm:prSet/>
      <dgm:spPr/>
      <dgm:t>
        <a:bodyPr/>
        <a:lstStyle/>
        <a:p>
          <a:endParaRPr lang="en-US"/>
        </a:p>
      </dgm:t>
    </dgm:pt>
    <dgm:pt modelId="{0EF47CDE-CB3F-4B27-9077-201681E2065A}" type="sibTrans" cxnId="{D9B17703-1EF3-43BC-B0A3-4BC1D9F632FF}">
      <dgm:prSet/>
      <dgm:spPr/>
      <dgm:t>
        <a:bodyPr/>
        <a:lstStyle/>
        <a:p>
          <a:endParaRPr lang="en-US"/>
        </a:p>
      </dgm:t>
    </dgm:pt>
    <dgm:pt modelId="{362187EC-F156-4CFE-8B86-61D43F497F0F}">
      <dgm:prSet/>
      <dgm:spPr/>
      <dgm:t>
        <a:bodyPr/>
        <a:lstStyle/>
        <a:p>
          <a:r>
            <a:rPr lang="en-US"/>
            <a:t>Our company provides pet therapy, and we believe that services like this are the best for care home residents.</a:t>
          </a:r>
        </a:p>
      </dgm:t>
    </dgm:pt>
    <dgm:pt modelId="{A0DF457A-EDF4-4C7E-A190-89DA1A3FFEBE}" type="parTrans" cxnId="{206E68DC-FCCB-4AA9-BB81-FBA8B092DE79}">
      <dgm:prSet/>
      <dgm:spPr/>
      <dgm:t>
        <a:bodyPr/>
        <a:lstStyle/>
        <a:p>
          <a:endParaRPr lang="en-US"/>
        </a:p>
      </dgm:t>
    </dgm:pt>
    <dgm:pt modelId="{D3E3F620-19D4-499B-BC03-8A83648EE290}" type="sibTrans" cxnId="{206E68DC-FCCB-4AA9-BB81-FBA8B092DE79}">
      <dgm:prSet/>
      <dgm:spPr/>
      <dgm:t>
        <a:bodyPr/>
        <a:lstStyle/>
        <a:p>
          <a:endParaRPr lang="en-US"/>
        </a:p>
      </dgm:t>
    </dgm:pt>
    <dgm:pt modelId="{7EF81980-0F1D-4B5D-87C7-F60530DF0871}">
      <dgm:prSet/>
      <dgm:spPr/>
      <dgm:t>
        <a:bodyPr/>
        <a:lstStyle/>
        <a:p>
          <a:r>
            <a:rPr lang="en-US"/>
            <a:t>The services that we offer help the elderly residents with their health conditions and fill the gap of loneliness as well as spreading love and affection.</a:t>
          </a:r>
        </a:p>
      </dgm:t>
    </dgm:pt>
    <dgm:pt modelId="{2D62D79E-1FC8-493D-96B4-712A6A044948}" type="parTrans" cxnId="{95990CC9-DA75-48B7-8B59-DB4F01D19240}">
      <dgm:prSet/>
      <dgm:spPr/>
      <dgm:t>
        <a:bodyPr/>
        <a:lstStyle/>
        <a:p>
          <a:endParaRPr lang="en-US"/>
        </a:p>
      </dgm:t>
    </dgm:pt>
    <dgm:pt modelId="{B374A4D7-C8FC-4769-ABBB-1580C856EC2E}" type="sibTrans" cxnId="{95990CC9-DA75-48B7-8B59-DB4F01D19240}">
      <dgm:prSet/>
      <dgm:spPr/>
      <dgm:t>
        <a:bodyPr/>
        <a:lstStyle/>
        <a:p>
          <a:endParaRPr lang="en-US"/>
        </a:p>
      </dgm:t>
    </dgm:pt>
    <dgm:pt modelId="{B084E176-F925-4881-8491-611EED245AF2}">
      <dgm:prSet/>
      <dgm:spPr/>
      <dgm:t>
        <a:bodyPr/>
        <a:lstStyle/>
        <a:p>
          <a:r>
            <a:rPr lang="en-GB"/>
            <a:t>Birmingham population 2021 – 2,626,374 which is equivalent to 13.1% of elderly people.</a:t>
          </a:r>
          <a:endParaRPr lang="en-US"/>
        </a:p>
      </dgm:t>
    </dgm:pt>
    <dgm:pt modelId="{FCFB51A9-C5C4-49AD-9D19-8AE8670D4CF5}" type="parTrans" cxnId="{5EC00DD5-747E-4081-BA09-8FFADB55FAFD}">
      <dgm:prSet/>
      <dgm:spPr/>
      <dgm:t>
        <a:bodyPr/>
        <a:lstStyle/>
        <a:p>
          <a:endParaRPr lang="en-US"/>
        </a:p>
      </dgm:t>
    </dgm:pt>
    <dgm:pt modelId="{A8285009-76B8-4A34-94B9-064D74A68A53}" type="sibTrans" cxnId="{5EC00DD5-747E-4081-BA09-8FFADB55FAFD}">
      <dgm:prSet/>
      <dgm:spPr/>
      <dgm:t>
        <a:bodyPr/>
        <a:lstStyle/>
        <a:p>
          <a:endParaRPr lang="en-US"/>
        </a:p>
      </dgm:t>
    </dgm:pt>
    <dgm:pt modelId="{7406EEC9-D60E-4C28-BC45-1B30BFA8A89B}" type="pres">
      <dgm:prSet presAssocID="{8AC9E97F-CA97-48E2-98EB-6CB7C2F3CC29}" presName="linear" presStyleCnt="0">
        <dgm:presLayoutVars>
          <dgm:animLvl val="lvl"/>
          <dgm:resizeHandles val="exact"/>
        </dgm:presLayoutVars>
      </dgm:prSet>
      <dgm:spPr/>
    </dgm:pt>
    <dgm:pt modelId="{5D36FC06-4231-4145-8C0E-97CEEBE83FB4}" type="pres">
      <dgm:prSet presAssocID="{BF57214E-7C94-457E-B421-F9547395DD0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C3809E3-E32C-4A39-8FD2-7229A59B7BF1}" type="pres">
      <dgm:prSet presAssocID="{0EF47CDE-CB3F-4B27-9077-201681E2065A}" presName="spacer" presStyleCnt="0"/>
      <dgm:spPr/>
    </dgm:pt>
    <dgm:pt modelId="{294ABB1F-185A-4359-BB26-8D0089254553}" type="pres">
      <dgm:prSet presAssocID="{362187EC-F156-4CFE-8B86-61D43F497F0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73C7980-BE9E-446D-B10C-9959CCBEDB47}" type="pres">
      <dgm:prSet presAssocID="{D3E3F620-19D4-499B-BC03-8A83648EE290}" presName="spacer" presStyleCnt="0"/>
      <dgm:spPr/>
    </dgm:pt>
    <dgm:pt modelId="{37377BC2-ED3E-4ED6-9BE0-0714668C3A12}" type="pres">
      <dgm:prSet presAssocID="{7EF81980-0F1D-4B5D-87C7-F60530DF087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1BE5E54-2819-42D4-915D-922F34AF71A1}" type="pres">
      <dgm:prSet presAssocID="{B374A4D7-C8FC-4769-ABBB-1580C856EC2E}" presName="spacer" presStyleCnt="0"/>
      <dgm:spPr/>
    </dgm:pt>
    <dgm:pt modelId="{C97CE67E-97A3-4AD9-B771-451191391960}" type="pres">
      <dgm:prSet presAssocID="{B084E176-F925-4881-8491-611EED245A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9B17703-1EF3-43BC-B0A3-4BC1D9F632FF}" srcId="{8AC9E97F-CA97-48E2-98EB-6CB7C2F3CC29}" destId="{BF57214E-7C94-457E-B421-F9547395DD04}" srcOrd="0" destOrd="0" parTransId="{B6DB773C-D2AB-4F89-BE64-F05DCE28E742}" sibTransId="{0EF47CDE-CB3F-4B27-9077-201681E2065A}"/>
    <dgm:cxn modelId="{74F9A928-D65B-4577-8779-894FE5B499AD}" type="presOf" srcId="{BF57214E-7C94-457E-B421-F9547395DD04}" destId="{5D36FC06-4231-4145-8C0E-97CEEBE83FB4}" srcOrd="0" destOrd="0" presId="urn:microsoft.com/office/officeart/2005/8/layout/vList2"/>
    <dgm:cxn modelId="{B80D0655-5AFF-4DCD-B6F9-AD3CFAF8EC50}" type="presOf" srcId="{7EF81980-0F1D-4B5D-87C7-F60530DF0871}" destId="{37377BC2-ED3E-4ED6-9BE0-0714668C3A12}" srcOrd="0" destOrd="0" presId="urn:microsoft.com/office/officeart/2005/8/layout/vList2"/>
    <dgm:cxn modelId="{EF22C177-1CB8-44CE-9B9D-ADABF0867B47}" type="presOf" srcId="{B084E176-F925-4881-8491-611EED245AF2}" destId="{C97CE67E-97A3-4AD9-B771-451191391960}" srcOrd="0" destOrd="0" presId="urn:microsoft.com/office/officeart/2005/8/layout/vList2"/>
    <dgm:cxn modelId="{1629E69D-8911-4BE1-A099-EC4446C8FA2C}" type="presOf" srcId="{362187EC-F156-4CFE-8B86-61D43F497F0F}" destId="{294ABB1F-185A-4359-BB26-8D0089254553}" srcOrd="0" destOrd="0" presId="urn:microsoft.com/office/officeart/2005/8/layout/vList2"/>
    <dgm:cxn modelId="{D87B6EB3-0E90-4CED-97C9-ACF42428DC86}" type="presOf" srcId="{8AC9E97F-CA97-48E2-98EB-6CB7C2F3CC29}" destId="{7406EEC9-D60E-4C28-BC45-1B30BFA8A89B}" srcOrd="0" destOrd="0" presId="urn:microsoft.com/office/officeart/2005/8/layout/vList2"/>
    <dgm:cxn modelId="{95990CC9-DA75-48B7-8B59-DB4F01D19240}" srcId="{8AC9E97F-CA97-48E2-98EB-6CB7C2F3CC29}" destId="{7EF81980-0F1D-4B5D-87C7-F60530DF0871}" srcOrd="2" destOrd="0" parTransId="{2D62D79E-1FC8-493D-96B4-712A6A044948}" sibTransId="{B374A4D7-C8FC-4769-ABBB-1580C856EC2E}"/>
    <dgm:cxn modelId="{5EC00DD5-747E-4081-BA09-8FFADB55FAFD}" srcId="{8AC9E97F-CA97-48E2-98EB-6CB7C2F3CC29}" destId="{B084E176-F925-4881-8491-611EED245AF2}" srcOrd="3" destOrd="0" parTransId="{FCFB51A9-C5C4-49AD-9D19-8AE8670D4CF5}" sibTransId="{A8285009-76B8-4A34-94B9-064D74A68A53}"/>
    <dgm:cxn modelId="{206E68DC-FCCB-4AA9-BB81-FBA8B092DE79}" srcId="{8AC9E97F-CA97-48E2-98EB-6CB7C2F3CC29}" destId="{362187EC-F156-4CFE-8B86-61D43F497F0F}" srcOrd="1" destOrd="0" parTransId="{A0DF457A-EDF4-4C7E-A190-89DA1A3FFEBE}" sibTransId="{D3E3F620-19D4-499B-BC03-8A83648EE290}"/>
    <dgm:cxn modelId="{7C698CD9-6BAC-4AC4-9FAE-AF3456B82AC2}" type="presParOf" srcId="{7406EEC9-D60E-4C28-BC45-1B30BFA8A89B}" destId="{5D36FC06-4231-4145-8C0E-97CEEBE83FB4}" srcOrd="0" destOrd="0" presId="urn:microsoft.com/office/officeart/2005/8/layout/vList2"/>
    <dgm:cxn modelId="{366822CC-23FB-4784-AE60-B43195D49747}" type="presParOf" srcId="{7406EEC9-D60E-4C28-BC45-1B30BFA8A89B}" destId="{CC3809E3-E32C-4A39-8FD2-7229A59B7BF1}" srcOrd="1" destOrd="0" presId="urn:microsoft.com/office/officeart/2005/8/layout/vList2"/>
    <dgm:cxn modelId="{5880FCE3-4C83-4595-863A-57B7FDF3BE2A}" type="presParOf" srcId="{7406EEC9-D60E-4C28-BC45-1B30BFA8A89B}" destId="{294ABB1F-185A-4359-BB26-8D0089254553}" srcOrd="2" destOrd="0" presId="urn:microsoft.com/office/officeart/2005/8/layout/vList2"/>
    <dgm:cxn modelId="{BEFEDB7E-F1FE-47EE-9D10-CA9118D29C58}" type="presParOf" srcId="{7406EEC9-D60E-4C28-BC45-1B30BFA8A89B}" destId="{973C7980-BE9E-446D-B10C-9959CCBEDB47}" srcOrd="3" destOrd="0" presId="urn:microsoft.com/office/officeart/2005/8/layout/vList2"/>
    <dgm:cxn modelId="{0B81F723-7058-4462-9841-61D8B82DC80B}" type="presParOf" srcId="{7406EEC9-D60E-4C28-BC45-1B30BFA8A89B}" destId="{37377BC2-ED3E-4ED6-9BE0-0714668C3A12}" srcOrd="4" destOrd="0" presId="urn:microsoft.com/office/officeart/2005/8/layout/vList2"/>
    <dgm:cxn modelId="{C61D2308-EF8A-4BD3-AFF4-71E2885C628C}" type="presParOf" srcId="{7406EEC9-D60E-4C28-BC45-1B30BFA8A89B}" destId="{F1BE5E54-2819-42D4-915D-922F34AF71A1}" srcOrd="5" destOrd="0" presId="urn:microsoft.com/office/officeart/2005/8/layout/vList2"/>
    <dgm:cxn modelId="{0BB578C2-B886-4E4D-85E4-F2D76CB1638A}" type="presParOf" srcId="{7406EEC9-D60E-4C28-BC45-1B30BFA8A89B}" destId="{C97CE67E-97A3-4AD9-B771-45119139196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D3EB6AF-C4B2-4E1F-A59F-BB3DE16CA4C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BE93900-F251-4EBA-BC66-2B7D93C50E49}">
      <dgm:prSet/>
      <dgm:spPr/>
      <dgm:t>
        <a:bodyPr/>
        <a:lstStyle/>
        <a:p>
          <a:r>
            <a:rPr lang="en-US" b="0" i="0" baseline="0"/>
            <a:t>Product: Our company offers Pet Therapy and aims to reach all Nursey and Care homes situated within Birmingham. Future targets include Hospitals.</a:t>
          </a:r>
          <a:endParaRPr lang="en-US"/>
        </a:p>
      </dgm:t>
    </dgm:pt>
    <dgm:pt modelId="{0C033000-91D2-4992-9811-FC2B8C20B1FA}" type="parTrans" cxnId="{7A5DCA10-D266-4580-AD86-35584E50664A}">
      <dgm:prSet/>
      <dgm:spPr/>
      <dgm:t>
        <a:bodyPr/>
        <a:lstStyle/>
        <a:p>
          <a:endParaRPr lang="en-US"/>
        </a:p>
      </dgm:t>
    </dgm:pt>
    <dgm:pt modelId="{F1E72283-56B4-49FD-894F-B22B05C287BF}" type="sibTrans" cxnId="{7A5DCA10-D266-4580-AD86-35584E50664A}">
      <dgm:prSet/>
      <dgm:spPr/>
      <dgm:t>
        <a:bodyPr/>
        <a:lstStyle/>
        <a:p>
          <a:endParaRPr lang="en-US"/>
        </a:p>
      </dgm:t>
    </dgm:pt>
    <dgm:pt modelId="{40CD21AC-BF79-4687-9544-7001B1CD3582}">
      <dgm:prSet/>
      <dgm:spPr/>
      <dgm:t>
        <a:bodyPr/>
        <a:lstStyle/>
        <a:p>
          <a:r>
            <a:rPr lang="en-US" b="0" i="0" baseline="0"/>
            <a:t>Prices: We offer three separate packages,</a:t>
          </a:r>
          <a:endParaRPr lang="en-US"/>
        </a:p>
      </dgm:t>
    </dgm:pt>
    <dgm:pt modelId="{C6B81300-6590-4A4A-9718-45A703259614}" type="parTrans" cxnId="{63D5C891-B0E8-4702-A9FB-3F7DDF954369}">
      <dgm:prSet/>
      <dgm:spPr/>
      <dgm:t>
        <a:bodyPr/>
        <a:lstStyle/>
        <a:p>
          <a:endParaRPr lang="en-US"/>
        </a:p>
      </dgm:t>
    </dgm:pt>
    <dgm:pt modelId="{79A7A5AC-6468-49BE-AB38-8B88DD37128A}" type="sibTrans" cxnId="{63D5C891-B0E8-4702-A9FB-3F7DDF954369}">
      <dgm:prSet/>
      <dgm:spPr/>
      <dgm:t>
        <a:bodyPr/>
        <a:lstStyle/>
        <a:p>
          <a:endParaRPr lang="en-US"/>
        </a:p>
      </dgm:t>
    </dgm:pt>
    <dgm:pt modelId="{D479E517-49F4-4DC1-9489-540879CA62EF}">
      <dgm:prSet/>
      <dgm:spPr/>
      <dgm:t>
        <a:bodyPr/>
        <a:lstStyle/>
        <a:p>
          <a:r>
            <a:rPr lang="en-US" b="0" i="0" baseline="0"/>
            <a:t>Ray package: 1 hour - £90 - max 6 people – 2 animals</a:t>
          </a:r>
          <a:endParaRPr lang="en-US"/>
        </a:p>
      </dgm:t>
    </dgm:pt>
    <dgm:pt modelId="{3FBCE53F-32E8-4791-87EC-95A8131A1918}" type="parTrans" cxnId="{47C064A7-2270-4EEA-BFEB-7DAFAAA06496}">
      <dgm:prSet/>
      <dgm:spPr/>
      <dgm:t>
        <a:bodyPr/>
        <a:lstStyle/>
        <a:p>
          <a:endParaRPr lang="en-US"/>
        </a:p>
      </dgm:t>
    </dgm:pt>
    <dgm:pt modelId="{8A3320F7-7486-438C-8B11-C1426B0B805E}" type="sibTrans" cxnId="{47C064A7-2270-4EEA-BFEB-7DAFAAA06496}">
      <dgm:prSet/>
      <dgm:spPr/>
      <dgm:t>
        <a:bodyPr/>
        <a:lstStyle/>
        <a:p>
          <a:endParaRPr lang="en-US"/>
        </a:p>
      </dgm:t>
    </dgm:pt>
    <dgm:pt modelId="{23542DDE-DE98-4920-B22A-F701D573040A}">
      <dgm:prSet/>
      <dgm:spPr/>
      <dgm:t>
        <a:bodyPr/>
        <a:lstStyle/>
        <a:p>
          <a:r>
            <a:rPr lang="en-US" b="0" i="0" baseline="0"/>
            <a:t>Sunshine package: half a day morning/afternoon – 2 sessions up to 8 people – 2 animals - £300</a:t>
          </a:r>
          <a:endParaRPr lang="en-US"/>
        </a:p>
      </dgm:t>
    </dgm:pt>
    <dgm:pt modelId="{1F6AB8F8-0C69-4B20-990F-F2066D3E191F}" type="parTrans" cxnId="{F25EFC6A-11DD-44F8-9CF5-2303336EE6DC}">
      <dgm:prSet/>
      <dgm:spPr/>
      <dgm:t>
        <a:bodyPr/>
        <a:lstStyle/>
        <a:p>
          <a:endParaRPr lang="en-US"/>
        </a:p>
      </dgm:t>
    </dgm:pt>
    <dgm:pt modelId="{8239A011-6D7A-4DA0-A60E-49666AFF7344}" type="sibTrans" cxnId="{F25EFC6A-11DD-44F8-9CF5-2303336EE6DC}">
      <dgm:prSet/>
      <dgm:spPr/>
      <dgm:t>
        <a:bodyPr/>
        <a:lstStyle/>
        <a:p>
          <a:endParaRPr lang="en-US"/>
        </a:p>
      </dgm:t>
    </dgm:pt>
    <dgm:pt modelId="{D45C8BDC-BCAC-4301-941A-9A9BC8A385E0}">
      <dgm:prSet/>
      <dgm:spPr/>
      <dgm:t>
        <a:bodyPr/>
        <a:lstStyle/>
        <a:p>
          <a:r>
            <a:rPr lang="en-US" b="0" i="0" baseline="0" dirty="0"/>
            <a:t>Happiness package: full day- 4 sessions – up to 12 people – 3 different animals - £490</a:t>
          </a:r>
          <a:endParaRPr lang="en-US" dirty="0"/>
        </a:p>
      </dgm:t>
    </dgm:pt>
    <dgm:pt modelId="{F1AAADCA-A52E-4E1C-8392-B51179A54597}" type="parTrans" cxnId="{9C21A5A5-15A0-419B-8B72-8EBEEFEAC339}">
      <dgm:prSet/>
      <dgm:spPr/>
      <dgm:t>
        <a:bodyPr/>
        <a:lstStyle/>
        <a:p>
          <a:endParaRPr lang="en-US"/>
        </a:p>
      </dgm:t>
    </dgm:pt>
    <dgm:pt modelId="{AD0D3324-FD12-4A50-8CA4-6EE75E58676F}" type="sibTrans" cxnId="{9C21A5A5-15A0-419B-8B72-8EBEEFEAC339}">
      <dgm:prSet/>
      <dgm:spPr/>
      <dgm:t>
        <a:bodyPr/>
        <a:lstStyle/>
        <a:p>
          <a:endParaRPr lang="en-US"/>
        </a:p>
      </dgm:t>
    </dgm:pt>
    <dgm:pt modelId="{70D32240-33F5-4496-9D2E-6819E9C37FB5}">
      <dgm:prSet/>
      <dgm:spPr/>
      <dgm:t>
        <a:bodyPr/>
        <a:lstStyle/>
        <a:p>
          <a:r>
            <a:rPr lang="en-US" b="0" i="0" baseline="0"/>
            <a:t>Promotion: Our company has a live stream as well as a Facebook page, Instagram and we plan to communicate with influencers. Over social media there will be weekly posts of the animals to be directed to the younger generations. ( possible grandchildren/relatives to residents within care homes)</a:t>
          </a:r>
          <a:endParaRPr lang="en-US"/>
        </a:p>
      </dgm:t>
    </dgm:pt>
    <dgm:pt modelId="{02E0BCB2-23AF-4811-A41C-6FF860644FDA}" type="parTrans" cxnId="{7FDE0B8B-BEA3-426F-B45A-62789866358F}">
      <dgm:prSet/>
      <dgm:spPr/>
      <dgm:t>
        <a:bodyPr/>
        <a:lstStyle/>
        <a:p>
          <a:endParaRPr lang="en-US"/>
        </a:p>
      </dgm:t>
    </dgm:pt>
    <dgm:pt modelId="{4C0B42CF-5560-4435-8102-F2F944D2BE37}" type="sibTrans" cxnId="{7FDE0B8B-BEA3-426F-B45A-62789866358F}">
      <dgm:prSet/>
      <dgm:spPr/>
      <dgm:t>
        <a:bodyPr/>
        <a:lstStyle/>
        <a:p>
          <a:endParaRPr lang="en-US"/>
        </a:p>
      </dgm:t>
    </dgm:pt>
    <dgm:pt modelId="{9B1F05C4-2E4B-4CB7-B253-828FA75F457E}">
      <dgm:prSet/>
      <dgm:spPr/>
      <dgm:t>
        <a:bodyPr/>
        <a:lstStyle/>
        <a:p>
          <a:r>
            <a:rPr lang="en-US" b="0" i="0" baseline="0"/>
            <a:t>Place: Our office is in Harborne Road B17 ODH. We also accommodate various vans with printed promotions of the animals and our contact details.</a:t>
          </a:r>
          <a:endParaRPr lang="en-US"/>
        </a:p>
      </dgm:t>
    </dgm:pt>
    <dgm:pt modelId="{613C6EC5-4921-4C26-8339-45400B76CAB3}" type="parTrans" cxnId="{AE6A2DF2-7898-4F60-937E-1A83D324996F}">
      <dgm:prSet/>
      <dgm:spPr/>
      <dgm:t>
        <a:bodyPr/>
        <a:lstStyle/>
        <a:p>
          <a:endParaRPr lang="en-US"/>
        </a:p>
      </dgm:t>
    </dgm:pt>
    <dgm:pt modelId="{01E745E8-D3E3-4A15-94D2-BA66006032D5}" type="sibTrans" cxnId="{AE6A2DF2-7898-4F60-937E-1A83D324996F}">
      <dgm:prSet/>
      <dgm:spPr/>
      <dgm:t>
        <a:bodyPr/>
        <a:lstStyle/>
        <a:p>
          <a:endParaRPr lang="en-US"/>
        </a:p>
      </dgm:t>
    </dgm:pt>
    <dgm:pt modelId="{56A887C0-3F9E-4F8B-9F17-B6100DBE84FD}" type="pres">
      <dgm:prSet presAssocID="{2D3EB6AF-C4B2-4E1F-A59F-BB3DE16CA4C9}" presName="linear" presStyleCnt="0">
        <dgm:presLayoutVars>
          <dgm:animLvl val="lvl"/>
          <dgm:resizeHandles val="exact"/>
        </dgm:presLayoutVars>
      </dgm:prSet>
      <dgm:spPr/>
    </dgm:pt>
    <dgm:pt modelId="{E6B94C63-400A-43BE-86FB-322B38C18F6A}" type="pres">
      <dgm:prSet presAssocID="{7BE93900-F251-4EBA-BC66-2B7D93C50E4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2C1B99A-46A8-46BB-9590-7D05E7A7CB6C}" type="pres">
      <dgm:prSet presAssocID="{F1E72283-56B4-49FD-894F-B22B05C287BF}" presName="spacer" presStyleCnt="0"/>
      <dgm:spPr/>
    </dgm:pt>
    <dgm:pt modelId="{A805E1A5-63DD-4E14-A5C1-D4DCA4D428FA}" type="pres">
      <dgm:prSet presAssocID="{40CD21AC-BF79-4687-9544-7001B1CD358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24AB67A-809D-44A2-9148-019872581C7A}" type="pres">
      <dgm:prSet presAssocID="{79A7A5AC-6468-49BE-AB38-8B88DD37128A}" presName="spacer" presStyleCnt="0"/>
      <dgm:spPr/>
    </dgm:pt>
    <dgm:pt modelId="{B3CD1469-8034-4AFF-A36F-F72F9F2AF0A9}" type="pres">
      <dgm:prSet presAssocID="{D479E517-49F4-4DC1-9489-540879CA62E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FE05995-E36B-4524-B70D-78FA26CD49A7}" type="pres">
      <dgm:prSet presAssocID="{8A3320F7-7486-438C-8B11-C1426B0B805E}" presName="spacer" presStyleCnt="0"/>
      <dgm:spPr/>
    </dgm:pt>
    <dgm:pt modelId="{9E027F8F-E441-4883-B9F6-50D0B09305D8}" type="pres">
      <dgm:prSet presAssocID="{23542DDE-DE98-4920-B22A-F701D573040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E418ADE-0C20-458B-A16E-39638EF95BA4}" type="pres">
      <dgm:prSet presAssocID="{8239A011-6D7A-4DA0-A60E-49666AFF7344}" presName="spacer" presStyleCnt="0"/>
      <dgm:spPr/>
    </dgm:pt>
    <dgm:pt modelId="{87DC39CE-473F-431F-89F5-813F0EDE8718}" type="pres">
      <dgm:prSet presAssocID="{D45C8BDC-BCAC-4301-941A-9A9BC8A385E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1BBA6F4-7077-4D19-B45F-45754F4F5CA1}" type="pres">
      <dgm:prSet presAssocID="{AD0D3324-FD12-4A50-8CA4-6EE75E58676F}" presName="spacer" presStyleCnt="0"/>
      <dgm:spPr/>
    </dgm:pt>
    <dgm:pt modelId="{5715A1C4-2829-4BDC-943F-C1E9E6079C93}" type="pres">
      <dgm:prSet presAssocID="{70D32240-33F5-4496-9D2E-6819E9C37FB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BA50824-EDDC-4604-9CD6-63CC8B0BFAD2}" type="pres">
      <dgm:prSet presAssocID="{4C0B42CF-5560-4435-8102-F2F944D2BE37}" presName="spacer" presStyleCnt="0"/>
      <dgm:spPr/>
    </dgm:pt>
    <dgm:pt modelId="{1DD4195B-E4A0-4A84-BD76-66EB35F8DDE3}" type="pres">
      <dgm:prSet presAssocID="{9B1F05C4-2E4B-4CB7-B253-828FA75F457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A5DCA10-D266-4580-AD86-35584E50664A}" srcId="{2D3EB6AF-C4B2-4E1F-A59F-BB3DE16CA4C9}" destId="{7BE93900-F251-4EBA-BC66-2B7D93C50E49}" srcOrd="0" destOrd="0" parTransId="{0C033000-91D2-4992-9811-FC2B8C20B1FA}" sibTransId="{F1E72283-56B4-49FD-894F-B22B05C287BF}"/>
    <dgm:cxn modelId="{A2809B1D-D8BD-4A32-8E80-12744D6197F5}" type="presOf" srcId="{23542DDE-DE98-4920-B22A-F701D573040A}" destId="{9E027F8F-E441-4883-B9F6-50D0B09305D8}" srcOrd="0" destOrd="0" presId="urn:microsoft.com/office/officeart/2005/8/layout/vList2"/>
    <dgm:cxn modelId="{63C82963-2BAB-408F-AF71-B1D3AE064E90}" type="presOf" srcId="{2D3EB6AF-C4B2-4E1F-A59F-BB3DE16CA4C9}" destId="{56A887C0-3F9E-4F8B-9F17-B6100DBE84FD}" srcOrd="0" destOrd="0" presId="urn:microsoft.com/office/officeart/2005/8/layout/vList2"/>
    <dgm:cxn modelId="{F25EFC6A-11DD-44F8-9CF5-2303336EE6DC}" srcId="{2D3EB6AF-C4B2-4E1F-A59F-BB3DE16CA4C9}" destId="{23542DDE-DE98-4920-B22A-F701D573040A}" srcOrd="3" destOrd="0" parTransId="{1F6AB8F8-0C69-4B20-990F-F2066D3E191F}" sibTransId="{8239A011-6D7A-4DA0-A60E-49666AFF7344}"/>
    <dgm:cxn modelId="{7FDE0B8B-BEA3-426F-B45A-62789866358F}" srcId="{2D3EB6AF-C4B2-4E1F-A59F-BB3DE16CA4C9}" destId="{70D32240-33F5-4496-9D2E-6819E9C37FB5}" srcOrd="5" destOrd="0" parTransId="{02E0BCB2-23AF-4811-A41C-6FF860644FDA}" sibTransId="{4C0B42CF-5560-4435-8102-F2F944D2BE37}"/>
    <dgm:cxn modelId="{63D5C891-B0E8-4702-A9FB-3F7DDF954369}" srcId="{2D3EB6AF-C4B2-4E1F-A59F-BB3DE16CA4C9}" destId="{40CD21AC-BF79-4687-9544-7001B1CD3582}" srcOrd="1" destOrd="0" parTransId="{C6B81300-6590-4A4A-9718-45A703259614}" sibTransId="{79A7A5AC-6468-49BE-AB38-8B88DD37128A}"/>
    <dgm:cxn modelId="{9C21A5A5-15A0-419B-8B72-8EBEEFEAC339}" srcId="{2D3EB6AF-C4B2-4E1F-A59F-BB3DE16CA4C9}" destId="{D45C8BDC-BCAC-4301-941A-9A9BC8A385E0}" srcOrd="4" destOrd="0" parTransId="{F1AAADCA-A52E-4E1C-8392-B51179A54597}" sibTransId="{AD0D3324-FD12-4A50-8CA4-6EE75E58676F}"/>
    <dgm:cxn modelId="{696330A7-88A1-4F3E-B03F-E14AF61C0F13}" type="presOf" srcId="{D45C8BDC-BCAC-4301-941A-9A9BC8A385E0}" destId="{87DC39CE-473F-431F-89F5-813F0EDE8718}" srcOrd="0" destOrd="0" presId="urn:microsoft.com/office/officeart/2005/8/layout/vList2"/>
    <dgm:cxn modelId="{47C064A7-2270-4EEA-BFEB-7DAFAAA06496}" srcId="{2D3EB6AF-C4B2-4E1F-A59F-BB3DE16CA4C9}" destId="{D479E517-49F4-4DC1-9489-540879CA62EF}" srcOrd="2" destOrd="0" parTransId="{3FBCE53F-32E8-4791-87EC-95A8131A1918}" sibTransId="{8A3320F7-7486-438C-8B11-C1426B0B805E}"/>
    <dgm:cxn modelId="{0E1646D2-A94F-4539-AC39-330550BB4104}" type="presOf" srcId="{70D32240-33F5-4496-9D2E-6819E9C37FB5}" destId="{5715A1C4-2829-4BDC-943F-C1E9E6079C93}" srcOrd="0" destOrd="0" presId="urn:microsoft.com/office/officeart/2005/8/layout/vList2"/>
    <dgm:cxn modelId="{FBB07FD7-0519-44B0-AD10-65EB129FB26B}" type="presOf" srcId="{9B1F05C4-2E4B-4CB7-B253-828FA75F457E}" destId="{1DD4195B-E4A0-4A84-BD76-66EB35F8DDE3}" srcOrd="0" destOrd="0" presId="urn:microsoft.com/office/officeart/2005/8/layout/vList2"/>
    <dgm:cxn modelId="{80CE72D8-7440-4FAD-80BF-9A0B60AECFB4}" type="presOf" srcId="{D479E517-49F4-4DC1-9489-540879CA62EF}" destId="{B3CD1469-8034-4AFF-A36F-F72F9F2AF0A9}" srcOrd="0" destOrd="0" presId="urn:microsoft.com/office/officeart/2005/8/layout/vList2"/>
    <dgm:cxn modelId="{63EC5BDC-A2A5-4890-BAD4-B0E11A87CE41}" type="presOf" srcId="{40CD21AC-BF79-4687-9544-7001B1CD3582}" destId="{A805E1A5-63DD-4E14-A5C1-D4DCA4D428FA}" srcOrd="0" destOrd="0" presId="urn:microsoft.com/office/officeart/2005/8/layout/vList2"/>
    <dgm:cxn modelId="{E81057E2-B098-4C82-A3EC-729439A9539D}" type="presOf" srcId="{7BE93900-F251-4EBA-BC66-2B7D93C50E49}" destId="{E6B94C63-400A-43BE-86FB-322B38C18F6A}" srcOrd="0" destOrd="0" presId="urn:microsoft.com/office/officeart/2005/8/layout/vList2"/>
    <dgm:cxn modelId="{AE6A2DF2-7898-4F60-937E-1A83D324996F}" srcId="{2D3EB6AF-C4B2-4E1F-A59F-BB3DE16CA4C9}" destId="{9B1F05C4-2E4B-4CB7-B253-828FA75F457E}" srcOrd="6" destOrd="0" parTransId="{613C6EC5-4921-4C26-8339-45400B76CAB3}" sibTransId="{01E745E8-D3E3-4A15-94D2-BA66006032D5}"/>
    <dgm:cxn modelId="{8D2BE297-5A20-4784-9A9F-4FCBB2CEAD2C}" type="presParOf" srcId="{56A887C0-3F9E-4F8B-9F17-B6100DBE84FD}" destId="{E6B94C63-400A-43BE-86FB-322B38C18F6A}" srcOrd="0" destOrd="0" presId="urn:microsoft.com/office/officeart/2005/8/layout/vList2"/>
    <dgm:cxn modelId="{D1A7AE37-273E-41CD-BDB8-0997D5522178}" type="presParOf" srcId="{56A887C0-3F9E-4F8B-9F17-B6100DBE84FD}" destId="{42C1B99A-46A8-46BB-9590-7D05E7A7CB6C}" srcOrd="1" destOrd="0" presId="urn:microsoft.com/office/officeart/2005/8/layout/vList2"/>
    <dgm:cxn modelId="{3D116DD1-5288-43AC-AE02-5BA9DC607902}" type="presParOf" srcId="{56A887C0-3F9E-4F8B-9F17-B6100DBE84FD}" destId="{A805E1A5-63DD-4E14-A5C1-D4DCA4D428FA}" srcOrd="2" destOrd="0" presId="urn:microsoft.com/office/officeart/2005/8/layout/vList2"/>
    <dgm:cxn modelId="{6F8FB919-3F7E-4136-8694-5E7526526133}" type="presParOf" srcId="{56A887C0-3F9E-4F8B-9F17-B6100DBE84FD}" destId="{024AB67A-809D-44A2-9148-019872581C7A}" srcOrd="3" destOrd="0" presId="urn:microsoft.com/office/officeart/2005/8/layout/vList2"/>
    <dgm:cxn modelId="{C445416E-946F-4513-9ACD-A1C383EC0934}" type="presParOf" srcId="{56A887C0-3F9E-4F8B-9F17-B6100DBE84FD}" destId="{B3CD1469-8034-4AFF-A36F-F72F9F2AF0A9}" srcOrd="4" destOrd="0" presId="urn:microsoft.com/office/officeart/2005/8/layout/vList2"/>
    <dgm:cxn modelId="{64234133-77AE-4BAE-9570-4F2BA7C05DE5}" type="presParOf" srcId="{56A887C0-3F9E-4F8B-9F17-B6100DBE84FD}" destId="{CFE05995-E36B-4524-B70D-78FA26CD49A7}" srcOrd="5" destOrd="0" presId="urn:microsoft.com/office/officeart/2005/8/layout/vList2"/>
    <dgm:cxn modelId="{302E0DB0-5BE0-434E-B243-EA93AE99BAD1}" type="presParOf" srcId="{56A887C0-3F9E-4F8B-9F17-B6100DBE84FD}" destId="{9E027F8F-E441-4883-B9F6-50D0B09305D8}" srcOrd="6" destOrd="0" presId="urn:microsoft.com/office/officeart/2005/8/layout/vList2"/>
    <dgm:cxn modelId="{E4F6E64D-E84E-4DBB-81C7-A447D870A264}" type="presParOf" srcId="{56A887C0-3F9E-4F8B-9F17-B6100DBE84FD}" destId="{DE418ADE-0C20-458B-A16E-39638EF95BA4}" srcOrd="7" destOrd="0" presId="urn:microsoft.com/office/officeart/2005/8/layout/vList2"/>
    <dgm:cxn modelId="{C18D84DC-53E7-4C99-B8FC-C3516FF92731}" type="presParOf" srcId="{56A887C0-3F9E-4F8B-9F17-B6100DBE84FD}" destId="{87DC39CE-473F-431F-89F5-813F0EDE8718}" srcOrd="8" destOrd="0" presId="urn:microsoft.com/office/officeart/2005/8/layout/vList2"/>
    <dgm:cxn modelId="{E1BA9D50-7586-43B9-8E41-CB1EFE9F66B1}" type="presParOf" srcId="{56A887C0-3F9E-4F8B-9F17-B6100DBE84FD}" destId="{61BBA6F4-7077-4D19-B45F-45754F4F5CA1}" srcOrd="9" destOrd="0" presId="urn:microsoft.com/office/officeart/2005/8/layout/vList2"/>
    <dgm:cxn modelId="{819FE707-36DE-4204-A775-DE6A81D6BE3A}" type="presParOf" srcId="{56A887C0-3F9E-4F8B-9F17-B6100DBE84FD}" destId="{5715A1C4-2829-4BDC-943F-C1E9E6079C93}" srcOrd="10" destOrd="0" presId="urn:microsoft.com/office/officeart/2005/8/layout/vList2"/>
    <dgm:cxn modelId="{3D60091A-0513-4A22-838C-06D798820DBB}" type="presParOf" srcId="{56A887C0-3F9E-4F8B-9F17-B6100DBE84FD}" destId="{9BA50824-EDDC-4604-9CD6-63CC8B0BFAD2}" srcOrd="11" destOrd="0" presId="urn:microsoft.com/office/officeart/2005/8/layout/vList2"/>
    <dgm:cxn modelId="{E0397D42-D9A8-4C7E-BBDC-AB9112A3194A}" type="presParOf" srcId="{56A887C0-3F9E-4F8B-9F17-B6100DBE84FD}" destId="{1DD4195B-E4A0-4A84-BD76-66EB35F8DDE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0F1CCB-F442-4722-97D7-C1953223FE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AF8C71-7C47-4ADC-9FC2-F04BFA464F4D}">
      <dgm:prSet/>
      <dgm:spPr/>
      <dgm:t>
        <a:bodyPr/>
        <a:lstStyle/>
        <a:p>
          <a:endParaRPr lang="en-US" dirty="0"/>
        </a:p>
      </dgm:t>
    </dgm:pt>
    <dgm:pt modelId="{E3E78BD9-B35F-4F35-A508-468BA7D4AD29}" type="parTrans" cxnId="{24193291-F5FE-45F6-AB1A-CE08DA58EEFD}">
      <dgm:prSet/>
      <dgm:spPr/>
      <dgm:t>
        <a:bodyPr/>
        <a:lstStyle/>
        <a:p>
          <a:endParaRPr lang="en-US"/>
        </a:p>
      </dgm:t>
    </dgm:pt>
    <dgm:pt modelId="{DC49B21D-F58D-41E6-827A-8D4309B942DC}" type="sibTrans" cxnId="{24193291-F5FE-45F6-AB1A-CE08DA58EEFD}">
      <dgm:prSet/>
      <dgm:spPr/>
      <dgm:t>
        <a:bodyPr/>
        <a:lstStyle/>
        <a:p>
          <a:endParaRPr lang="en-US"/>
        </a:p>
      </dgm:t>
    </dgm:pt>
    <dgm:pt modelId="{D7F2F4F7-D942-4B4E-99CF-6A262229FDA9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Ray Package</a:t>
          </a:r>
        </a:p>
      </dgm:t>
    </dgm:pt>
    <dgm:pt modelId="{F2185E0F-13BC-499A-B72C-46101C1842E5}" type="parTrans" cxnId="{2A6F45C7-A02C-4615-A662-FCBCFC0ED11F}">
      <dgm:prSet/>
      <dgm:spPr/>
      <dgm:t>
        <a:bodyPr/>
        <a:lstStyle/>
        <a:p>
          <a:endParaRPr lang="en-US"/>
        </a:p>
      </dgm:t>
    </dgm:pt>
    <dgm:pt modelId="{CC3C9242-7352-43AD-ABA6-A15C2BF4DC4D}" type="sibTrans" cxnId="{2A6F45C7-A02C-4615-A662-FCBCFC0ED11F}">
      <dgm:prSet/>
      <dgm:spPr/>
      <dgm:t>
        <a:bodyPr/>
        <a:lstStyle/>
        <a:p>
          <a:endParaRPr lang="en-US"/>
        </a:p>
      </dgm:t>
    </dgm:pt>
    <dgm:pt modelId="{13A613EE-8A21-46E1-B654-A1C9D196E036}">
      <dgm:prSet/>
      <dgm:spPr/>
      <dgm:t>
        <a:bodyPr/>
        <a:lstStyle/>
        <a:p>
          <a:r>
            <a:rPr lang="en-US" b="1" dirty="0"/>
            <a:t>1 hour session - £90 </a:t>
          </a:r>
          <a:endParaRPr lang="en-US" dirty="0"/>
        </a:p>
      </dgm:t>
    </dgm:pt>
    <dgm:pt modelId="{F0137286-E958-4778-842B-88FC99C076DE}" type="parTrans" cxnId="{13106C13-F497-4B3F-BE0C-5C1C164FAB9A}">
      <dgm:prSet/>
      <dgm:spPr/>
      <dgm:t>
        <a:bodyPr/>
        <a:lstStyle/>
        <a:p>
          <a:endParaRPr lang="en-US"/>
        </a:p>
      </dgm:t>
    </dgm:pt>
    <dgm:pt modelId="{6AAFDBC8-EF4A-4BB6-ABF2-A3E90AD7DA5B}" type="sibTrans" cxnId="{13106C13-F497-4B3F-BE0C-5C1C164FAB9A}">
      <dgm:prSet/>
      <dgm:spPr/>
      <dgm:t>
        <a:bodyPr/>
        <a:lstStyle/>
        <a:p>
          <a:endParaRPr lang="en-US"/>
        </a:p>
      </dgm:t>
    </dgm:pt>
    <dgm:pt modelId="{540ABC9B-3B53-4AAC-9EB0-D239DCD8C98B}">
      <dgm:prSet/>
      <dgm:spPr/>
      <dgm:t>
        <a:bodyPr/>
        <a:lstStyle/>
        <a:p>
          <a:r>
            <a:rPr lang="en-US" dirty="0"/>
            <a:t>max 6 people, interacting with 2 animals</a:t>
          </a:r>
        </a:p>
      </dgm:t>
    </dgm:pt>
    <dgm:pt modelId="{CBDD8FF5-31C0-40C2-891E-0F8AFF57BCD3}" type="parTrans" cxnId="{81F46557-E338-4BDE-8A3C-7D9483D8F7DD}">
      <dgm:prSet/>
      <dgm:spPr/>
      <dgm:t>
        <a:bodyPr/>
        <a:lstStyle/>
        <a:p>
          <a:endParaRPr lang="en-US"/>
        </a:p>
      </dgm:t>
    </dgm:pt>
    <dgm:pt modelId="{8A9FC380-E8D5-4797-BAC9-24E5B8799E0F}" type="sibTrans" cxnId="{81F46557-E338-4BDE-8A3C-7D9483D8F7DD}">
      <dgm:prSet/>
      <dgm:spPr/>
      <dgm:t>
        <a:bodyPr/>
        <a:lstStyle/>
        <a:p>
          <a:endParaRPr lang="en-US"/>
        </a:p>
      </dgm:t>
    </dgm:pt>
    <dgm:pt modelId="{64E7D142-4992-4D50-ABB6-794C0701985C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Sunshine Package</a:t>
          </a:r>
        </a:p>
      </dgm:t>
    </dgm:pt>
    <dgm:pt modelId="{9FA81A54-A186-4AE0-B98A-836DA72F2CBD}" type="parTrans" cxnId="{2C38D13B-9BD2-4C5B-B3F7-9A2A3DC03A71}">
      <dgm:prSet/>
      <dgm:spPr/>
      <dgm:t>
        <a:bodyPr/>
        <a:lstStyle/>
        <a:p>
          <a:endParaRPr lang="en-US"/>
        </a:p>
      </dgm:t>
    </dgm:pt>
    <dgm:pt modelId="{405DC8E4-32E4-4755-865E-D94396E2A003}" type="sibTrans" cxnId="{2C38D13B-9BD2-4C5B-B3F7-9A2A3DC03A71}">
      <dgm:prSet/>
      <dgm:spPr/>
      <dgm:t>
        <a:bodyPr/>
        <a:lstStyle/>
        <a:p>
          <a:endParaRPr lang="en-US"/>
        </a:p>
      </dgm:t>
    </dgm:pt>
    <dgm:pt modelId="{7E0A6D05-3A1C-474F-A54D-4E3AEAFF0100}">
      <dgm:prSet/>
      <dgm:spPr/>
      <dgm:t>
        <a:bodyPr/>
        <a:lstStyle/>
        <a:p>
          <a:r>
            <a:rPr lang="en-US" b="1"/>
            <a:t>Half Day (Morning or Afternoon)</a:t>
          </a:r>
          <a:endParaRPr lang="en-US"/>
        </a:p>
      </dgm:t>
    </dgm:pt>
    <dgm:pt modelId="{5EA4CFC2-F049-4A37-833B-ADE3E6860AF9}" type="parTrans" cxnId="{59FA32D5-AF20-40CF-96B1-F1B606BBFC1F}">
      <dgm:prSet/>
      <dgm:spPr/>
      <dgm:t>
        <a:bodyPr/>
        <a:lstStyle/>
        <a:p>
          <a:endParaRPr lang="en-US"/>
        </a:p>
      </dgm:t>
    </dgm:pt>
    <dgm:pt modelId="{44ABA71D-E39E-4DD7-ACF5-7748C24348ED}" type="sibTrans" cxnId="{59FA32D5-AF20-40CF-96B1-F1B606BBFC1F}">
      <dgm:prSet/>
      <dgm:spPr/>
      <dgm:t>
        <a:bodyPr/>
        <a:lstStyle/>
        <a:p>
          <a:endParaRPr lang="en-US"/>
        </a:p>
      </dgm:t>
    </dgm:pt>
    <dgm:pt modelId="{8B075668-7475-49AB-B688-922E57A7DE8A}">
      <dgm:prSet/>
      <dgm:spPr/>
      <dgm:t>
        <a:bodyPr/>
        <a:lstStyle/>
        <a:p>
          <a:r>
            <a:rPr lang="en-US" dirty="0"/>
            <a:t>2 sessions up to 8 people, 2 animals</a:t>
          </a:r>
        </a:p>
      </dgm:t>
    </dgm:pt>
    <dgm:pt modelId="{ED2EA15E-612B-4190-A76E-F61400252F21}" type="parTrans" cxnId="{5EF9CCE8-F02E-465B-9CB3-E339B21208CB}">
      <dgm:prSet/>
      <dgm:spPr/>
      <dgm:t>
        <a:bodyPr/>
        <a:lstStyle/>
        <a:p>
          <a:endParaRPr lang="en-US"/>
        </a:p>
      </dgm:t>
    </dgm:pt>
    <dgm:pt modelId="{294DD18C-2479-4E28-A59B-969CE46E4818}" type="sibTrans" cxnId="{5EF9CCE8-F02E-465B-9CB3-E339B21208CB}">
      <dgm:prSet/>
      <dgm:spPr/>
      <dgm:t>
        <a:bodyPr/>
        <a:lstStyle/>
        <a:p>
          <a:endParaRPr lang="en-US"/>
        </a:p>
      </dgm:t>
    </dgm:pt>
    <dgm:pt modelId="{63E61616-C427-46A3-976F-CB32F9F6A7AB}">
      <dgm:prSet/>
      <dgm:spPr/>
      <dgm:t>
        <a:bodyPr/>
        <a:lstStyle/>
        <a:p>
          <a:r>
            <a:rPr lang="en-US" b="1" dirty="0"/>
            <a:t>£300</a:t>
          </a:r>
        </a:p>
      </dgm:t>
    </dgm:pt>
    <dgm:pt modelId="{B46323C5-4A52-47DC-BFDF-FADE7F081F85}" type="parTrans" cxnId="{A8B8A914-EE06-44B9-87B2-8BB54C292293}">
      <dgm:prSet/>
      <dgm:spPr/>
      <dgm:t>
        <a:bodyPr/>
        <a:lstStyle/>
        <a:p>
          <a:endParaRPr lang="en-US"/>
        </a:p>
      </dgm:t>
    </dgm:pt>
    <dgm:pt modelId="{47A87460-7F04-4221-B98E-A6C032DDF277}" type="sibTrans" cxnId="{A8B8A914-EE06-44B9-87B2-8BB54C292293}">
      <dgm:prSet/>
      <dgm:spPr/>
      <dgm:t>
        <a:bodyPr/>
        <a:lstStyle/>
        <a:p>
          <a:endParaRPr lang="en-US"/>
        </a:p>
      </dgm:t>
    </dgm:pt>
    <dgm:pt modelId="{0E48D8B2-CA47-4730-A37D-D222FD827F57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Happiness Package</a:t>
          </a:r>
        </a:p>
        <a:p>
          <a:endParaRPr lang="en-US" sz="2000" dirty="0">
            <a:solidFill>
              <a:schemeClr val="bg1"/>
            </a:solidFill>
            <a:latin typeface="Amasis MT Pro Black" panose="02040A04050005020304" pitchFamily="18" charset="0"/>
          </a:endParaRPr>
        </a:p>
        <a:p>
          <a:endParaRPr lang="en-US" sz="2000" dirty="0">
            <a:solidFill>
              <a:schemeClr val="bg1"/>
            </a:solidFill>
            <a:latin typeface="Amasis MT Pro Black" panose="02040A04050005020304" pitchFamily="18" charset="0"/>
          </a:endParaRPr>
        </a:p>
      </dgm:t>
    </dgm:pt>
    <dgm:pt modelId="{E984A50C-8F32-4FA5-8FB9-0EDA3386293D}" type="parTrans" cxnId="{9023B4D9-DFD3-46C4-841F-CF16485D7615}">
      <dgm:prSet/>
      <dgm:spPr/>
      <dgm:t>
        <a:bodyPr/>
        <a:lstStyle/>
        <a:p>
          <a:endParaRPr lang="en-US"/>
        </a:p>
      </dgm:t>
    </dgm:pt>
    <dgm:pt modelId="{C51DC52D-4C6F-43A0-884A-1DD95E1E724B}" type="sibTrans" cxnId="{9023B4D9-DFD3-46C4-841F-CF16485D7615}">
      <dgm:prSet/>
      <dgm:spPr/>
      <dgm:t>
        <a:bodyPr/>
        <a:lstStyle/>
        <a:p>
          <a:endParaRPr lang="en-US"/>
        </a:p>
      </dgm:t>
    </dgm:pt>
    <dgm:pt modelId="{D851254A-9C33-4F6D-A24A-D36187BD5E21}">
      <dgm:prSet/>
      <dgm:spPr/>
      <dgm:t>
        <a:bodyPr/>
        <a:lstStyle/>
        <a:p>
          <a:r>
            <a:rPr lang="en-US" b="1"/>
            <a:t>All Day</a:t>
          </a:r>
          <a:endParaRPr lang="en-US"/>
        </a:p>
      </dgm:t>
    </dgm:pt>
    <dgm:pt modelId="{C6C747E9-1BA9-413C-8848-5B187A5B54A0}" type="parTrans" cxnId="{174D55EC-C8B4-44FE-8830-4114CFEB42D8}">
      <dgm:prSet/>
      <dgm:spPr/>
      <dgm:t>
        <a:bodyPr/>
        <a:lstStyle/>
        <a:p>
          <a:endParaRPr lang="en-US"/>
        </a:p>
      </dgm:t>
    </dgm:pt>
    <dgm:pt modelId="{5822D8CB-47E6-4D2E-83C6-24FD88025C30}" type="sibTrans" cxnId="{174D55EC-C8B4-44FE-8830-4114CFEB42D8}">
      <dgm:prSet/>
      <dgm:spPr/>
      <dgm:t>
        <a:bodyPr/>
        <a:lstStyle/>
        <a:p>
          <a:endParaRPr lang="en-US"/>
        </a:p>
      </dgm:t>
    </dgm:pt>
    <dgm:pt modelId="{624B1F8C-F845-4231-A228-30968FEC9100}">
      <dgm:prSet/>
      <dgm:spPr/>
      <dgm:t>
        <a:bodyPr/>
        <a:lstStyle/>
        <a:p>
          <a:r>
            <a:rPr lang="en-US"/>
            <a:t>4 sessions up to 12 people</a:t>
          </a:r>
        </a:p>
      </dgm:t>
    </dgm:pt>
    <dgm:pt modelId="{A27A122C-59C7-4D05-A90D-48590239F8C9}" type="parTrans" cxnId="{24D0B600-E9BF-4728-9A05-21547FC76E01}">
      <dgm:prSet/>
      <dgm:spPr/>
      <dgm:t>
        <a:bodyPr/>
        <a:lstStyle/>
        <a:p>
          <a:endParaRPr lang="en-US"/>
        </a:p>
      </dgm:t>
    </dgm:pt>
    <dgm:pt modelId="{CD14F5CB-DD93-40E7-A1B7-B3021F740A86}" type="sibTrans" cxnId="{24D0B600-E9BF-4728-9A05-21547FC76E01}">
      <dgm:prSet/>
      <dgm:spPr/>
      <dgm:t>
        <a:bodyPr/>
        <a:lstStyle/>
        <a:p>
          <a:endParaRPr lang="en-US"/>
        </a:p>
      </dgm:t>
    </dgm:pt>
    <dgm:pt modelId="{571869C9-C567-4FB3-8A12-742D519369C2}">
      <dgm:prSet/>
      <dgm:spPr/>
      <dgm:t>
        <a:bodyPr/>
        <a:lstStyle/>
        <a:p>
          <a:r>
            <a:rPr lang="en-US"/>
            <a:t>3 different animals</a:t>
          </a:r>
        </a:p>
      </dgm:t>
    </dgm:pt>
    <dgm:pt modelId="{4616A708-71F6-4B20-9DA3-70F63ECD4209}" type="parTrans" cxnId="{F5B96DFC-9EF6-4485-A8A8-3C47B74328FC}">
      <dgm:prSet/>
      <dgm:spPr/>
      <dgm:t>
        <a:bodyPr/>
        <a:lstStyle/>
        <a:p>
          <a:endParaRPr lang="en-US"/>
        </a:p>
      </dgm:t>
    </dgm:pt>
    <dgm:pt modelId="{574FEF0A-DBA0-490A-A043-D7E33EAEDB64}" type="sibTrans" cxnId="{F5B96DFC-9EF6-4485-A8A8-3C47B74328FC}">
      <dgm:prSet/>
      <dgm:spPr/>
      <dgm:t>
        <a:bodyPr/>
        <a:lstStyle/>
        <a:p>
          <a:endParaRPr lang="en-US"/>
        </a:p>
      </dgm:t>
    </dgm:pt>
    <dgm:pt modelId="{61287B57-6CB7-4707-9750-1D3EB1516F2C}">
      <dgm:prSet/>
      <dgm:spPr/>
      <dgm:t>
        <a:bodyPr/>
        <a:lstStyle/>
        <a:p>
          <a:r>
            <a:rPr lang="en-GB" b="1" dirty="0"/>
            <a:t>£490</a:t>
          </a:r>
          <a:endParaRPr lang="en-US" b="1" dirty="0"/>
        </a:p>
      </dgm:t>
    </dgm:pt>
    <dgm:pt modelId="{97DF42B3-0B88-46FF-959E-960D3E41C6D7}" type="parTrans" cxnId="{55837B15-0B16-4FFB-B416-D9D2FEFD5F20}">
      <dgm:prSet/>
      <dgm:spPr/>
      <dgm:t>
        <a:bodyPr/>
        <a:lstStyle/>
        <a:p>
          <a:endParaRPr lang="en-US"/>
        </a:p>
      </dgm:t>
    </dgm:pt>
    <dgm:pt modelId="{31FD52C2-E9E3-47B8-94A7-7D7B4637677E}" type="sibTrans" cxnId="{55837B15-0B16-4FFB-B416-D9D2FEFD5F20}">
      <dgm:prSet/>
      <dgm:spPr/>
      <dgm:t>
        <a:bodyPr/>
        <a:lstStyle/>
        <a:p>
          <a:endParaRPr lang="en-US"/>
        </a:p>
      </dgm:t>
    </dgm:pt>
    <dgm:pt modelId="{9EF6288C-AF98-4366-AAB5-0368028288F3}" type="pres">
      <dgm:prSet presAssocID="{F30F1CCB-F442-4722-97D7-C1953223FEA6}" presName="vert0" presStyleCnt="0">
        <dgm:presLayoutVars>
          <dgm:dir/>
          <dgm:animOne val="branch"/>
          <dgm:animLvl val="lvl"/>
        </dgm:presLayoutVars>
      </dgm:prSet>
      <dgm:spPr/>
    </dgm:pt>
    <dgm:pt modelId="{4862DF80-7945-4839-901F-C0EF8E72050E}" type="pres">
      <dgm:prSet presAssocID="{69AF8C71-7C47-4ADC-9FC2-F04BFA464F4D}" presName="thickLine" presStyleLbl="alignNode1" presStyleIdx="0" presStyleCnt="13"/>
      <dgm:spPr/>
    </dgm:pt>
    <dgm:pt modelId="{F28B00BD-1814-4E7A-ADC7-E0F1D2B4E400}" type="pres">
      <dgm:prSet presAssocID="{69AF8C71-7C47-4ADC-9FC2-F04BFA464F4D}" presName="horz1" presStyleCnt="0"/>
      <dgm:spPr/>
    </dgm:pt>
    <dgm:pt modelId="{D3343E86-C3A2-4B9E-AD5B-A573BA604C5E}" type="pres">
      <dgm:prSet presAssocID="{69AF8C71-7C47-4ADC-9FC2-F04BFA464F4D}" presName="tx1" presStyleLbl="revTx" presStyleIdx="0" presStyleCnt="13"/>
      <dgm:spPr/>
    </dgm:pt>
    <dgm:pt modelId="{75960F0E-D386-4D7E-9218-724B593A7FD0}" type="pres">
      <dgm:prSet presAssocID="{69AF8C71-7C47-4ADC-9FC2-F04BFA464F4D}" presName="vert1" presStyleCnt="0"/>
      <dgm:spPr/>
    </dgm:pt>
    <dgm:pt modelId="{B5BF6389-2874-4C3D-8C8D-493FFB354CFC}" type="pres">
      <dgm:prSet presAssocID="{D7F2F4F7-D942-4B4E-99CF-6A262229FDA9}" presName="thickLine" presStyleLbl="alignNode1" presStyleIdx="1" presStyleCnt="13"/>
      <dgm:spPr/>
    </dgm:pt>
    <dgm:pt modelId="{D17317FE-57A8-4369-A43A-8207B769D19F}" type="pres">
      <dgm:prSet presAssocID="{D7F2F4F7-D942-4B4E-99CF-6A262229FDA9}" presName="horz1" presStyleCnt="0"/>
      <dgm:spPr/>
    </dgm:pt>
    <dgm:pt modelId="{3C980CA1-C6CE-425A-81A2-E01561F8B4AE}" type="pres">
      <dgm:prSet presAssocID="{D7F2F4F7-D942-4B4E-99CF-6A262229FDA9}" presName="tx1" presStyleLbl="revTx" presStyleIdx="1" presStyleCnt="13" custLinFactNeighborY="-41001"/>
      <dgm:spPr/>
    </dgm:pt>
    <dgm:pt modelId="{1C8B8A4F-3CBF-4470-B064-E4D9FC8CCD9B}" type="pres">
      <dgm:prSet presAssocID="{D7F2F4F7-D942-4B4E-99CF-6A262229FDA9}" presName="vert1" presStyleCnt="0"/>
      <dgm:spPr/>
    </dgm:pt>
    <dgm:pt modelId="{4D6A8BE0-C5C5-4829-BD7A-8242651D7B0C}" type="pres">
      <dgm:prSet presAssocID="{13A613EE-8A21-46E1-B654-A1C9D196E036}" presName="thickLine" presStyleLbl="alignNode1" presStyleIdx="2" presStyleCnt="13"/>
      <dgm:spPr/>
    </dgm:pt>
    <dgm:pt modelId="{86F8465E-A081-4D02-A177-A110247E2B77}" type="pres">
      <dgm:prSet presAssocID="{13A613EE-8A21-46E1-B654-A1C9D196E036}" presName="horz1" presStyleCnt="0"/>
      <dgm:spPr/>
    </dgm:pt>
    <dgm:pt modelId="{E070EC47-C51B-4201-947B-00041B31F158}" type="pres">
      <dgm:prSet presAssocID="{13A613EE-8A21-46E1-B654-A1C9D196E036}" presName="tx1" presStyleLbl="revTx" presStyleIdx="2" presStyleCnt="13"/>
      <dgm:spPr/>
    </dgm:pt>
    <dgm:pt modelId="{9FBE1F23-8B2C-4673-915D-112FD14D75B5}" type="pres">
      <dgm:prSet presAssocID="{13A613EE-8A21-46E1-B654-A1C9D196E036}" presName="vert1" presStyleCnt="0"/>
      <dgm:spPr/>
    </dgm:pt>
    <dgm:pt modelId="{8E25E2E8-0C74-407A-98DC-1619D9256D3A}" type="pres">
      <dgm:prSet presAssocID="{540ABC9B-3B53-4AAC-9EB0-D239DCD8C98B}" presName="thickLine" presStyleLbl="alignNode1" presStyleIdx="3" presStyleCnt="13"/>
      <dgm:spPr/>
    </dgm:pt>
    <dgm:pt modelId="{C4FA5AD6-6C5E-4C41-8E69-08EC96C70345}" type="pres">
      <dgm:prSet presAssocID="{540ABC9B-3B53-4AAC-9EB0-D239DCD8C98B}" presName="horz1" presStyleCnt="0"/>
      <dgm:spPr/>
    </dgm:pt>
    <dgm:pt modelId="{071102DD-F757-435D-8603-CD01BE3B55D2}" type="pres">
      <dgm:prSet presAssocID="{540ABC9B-3B53-4AAC-9EB0-D239DCD8C98B}" presName="tx1" presStyleLbl="revTx" presStyleIdx="3" presStyleCnt="13"/>
      <dgm:spPr/>
    </dgm:pt>
    <dgm:pt modelId="{CED70C9F-ECD5-449C-A137-D17DA710E004}" type="pres">
      <dgm:prSet presAssocID="{540ABC9B-3B53-4AAC-9EB0-D239DCD8C98B}" presName="vert1" presStyleCnt="0"/>
      <dgm:spPr/>
    </dgm:pt>
    <dgm:pt modelId="{3D34AFB1-30C7-477E-AC9E-11E4BF99E0AE}" type="pres">
      <dgm:prSet presAssocID="{64E7D142-4992-4D50-ABB6-794C0701985C}" presName="thickLine" presStyleLbl="alignNode1" presStyleIdx="4" presStyleCnt="13"/>
      <dgm:spPr/>
    </dgm:pt>
    <dgm:pt modelId="{9B8DD58C-7C07-489A-A4A7-37BB514DBCA4}" type="pres">
      <dgm:prSet presAssocID="{64E7D142-4992-4D50-ABB6-794C0701985C}" presName="horz1" presStyleCnt="0"/>
      <dgm:spPr/>
    </dgm:pt>
    <dgm:pt modelId="{8EEC812E-778E-471B-AD2C-1F412AD7FFE5}" type="pres">
      <dgm:prSet presAssocID="{64E7D142-4992-4D50-ABB6-794C0701985C}" presName="tx1" presStyleLbl="revTx" presStyleIdx="4" presStyleCnt="13"/>
      <dgm:spPr/>
    </dgm:pt>
    <dgm:pt modelId="{65A2439E-3695-4EF5-9950-E138FA3F8645}" type="pres">
      <dgm:prSet presAssocID="{64E7D142-4992-4D50-ABB6-794C0701985C}" presName="vert1" presStyleCnt="0"/>
      <dgm:spPr/>
    </dgm:pt>
    <dgm:pt modelId="{6646C220-6C5A-45FE-819B-520516D434B6}" type="pres">
      <dgm:prSet presAssocID="{7E0A6D05-3A1C-474F-A54D-4E3AEAFF0100}" presName="thickLine" presStyleLbl="alignNode1" presStyleIdx="5" presStyleCnt="13"/>
      <dgm:spPr/>
    </dgm:pt>
    <dgm:pt modelId="{4537603C-B559-4B2A-92F7-E252261136B7}" type="pres">
      <dgm:prSet presAssocID="{7E0A6D05-3A1C-474F-A54D-4E3AEAFF0100}" presName="horz1" presStyleCnt="0"/>
      <dgm:spPr/>
    </dgm:pt>
    <dgm:pt modelId="{FA8A5D6A-E5A2-4F4B-98B9-1356BA971842}" type="pres">
      <dgm:prSet presAssocID="{7E0A6D05-3A1C-474F-A54D-4E3AEAFF0100}" presName="tx1" presStyleLbl="revTx" presStyleIdx="5" presStyleCnt="13"/>
      <dgm:spPr/>
    </dgm:pt>
    <dgm:pt modelId="{15E11BDF-DEF3-4281-A2B3-2429A7CB1405}" type="pres">
      <dgm:prSet presAssocID="{7E0A6D05-3A1C-474F-A54D-4E3AEAFF0100}" presName="vert1" presStyleCnt="0"/>
      <dgm:spPr/>
    </dgm:pt>
    <dgm:pt modelId="{849A83C7-E5AF-4509-A3AF-24F343DFEFB8}" type="pres">
      <dgm:prSet presAssocID="{8B075668-7475-49AB-B688-922E57A7DE8A}" presName="thickLine" presStyleLbl="alignNode1" presStyleIdx="6" presStyleCnt="13"/>
      <dgm:spPr/>
    </dgm:pt>
    <dgm:pt modelId="{CFC9DD01-14FC-4BD2-9B8D-2C3C2D1D6640}" type="pres">
      <dgm:prSet presAssocID="{8B075668-7475-49AB-B688-922E57A7DE8A}" presName="horz1" presStyleCnt="0"/>
      <dgm:spPr/>
    </dgm:pt>
    <dgm:pt modelId="{96688080-69DA-446B-8245-CC1D4EA6C3FA}" type="pres">
      <dgm:prSet presAssocID="{8B075668-7475-49AB-B688-922E57A7DE8A}" presName="tx1" presStyleLbl="revTx" presStyleIdx="6" presStyleCnt="13"/>
      <dgm:spPr/>
    </dgm:pt>
    <dgm:pt modelId="{02896C7E-AC84-4601-BECC-BC0EF62128E4}" type="pres">
      <dgm:prSet presAssocID="{8B075668-7475-49AB-B688-922E57A7DE8A}" presName="vert1" presStyleCnt="0"/>
      <dgm:spPr/>
    </dgm:pt>
    <dgm:pt modelId="{7545D7D0-45AB-452D-9AAB-E2D050847FBE}" type="pres">
      <dgm:prSet presAssocID="{63E61616-C427-46A3-976F-CB32F9F6A7AB}" presName="thickLine" presStyleLbl="alignNode1" presStyleIdx="7" presStyleCnt="13"/>
      <dgm:spPr/>
    </dgm:pt>
    <dgm:pt modelId="{B830B5C9-C5ED-4F62-A6EA-95B8026C316D}" type="pres">
      <dgm:prSet presAssocID="{63E61616-C427-46A3-976F-CB32F9F6A7AB}" presName="horz1" presStyleCnt="0"/>
      <dgm:spPr/>
    </dgm:pt>
    <dgm:pt modelId="{8B2F53E2-A22E-41D1-AB6F-B9CB36597549}" type="pres">
      <dgm:prSet presAssocID="{63E61616-C427-46A3-976F-CB32F9F6A7AB}" presName="tx1" presStyleLbl="revTx" presStyleIdx="7" presStyleCnt="13"/>
      <dgm:spPr/>
    </dgm:pt>
    <dgm:pt modelId="{63B17206-36E5-4BD5-9A0A-2FF3E3020634}" type="pres">
      <dgm:prSet presAssocID="{63E61616-C427-46A3-976F-CB32F9F6A7AB}" presName="vert1" presStyleCnt="0"/>
      <dgm:spPr/>
    </dgm:pt>
    <dgm:pt modelId="{1023DDEC-D605-4727-9000-49953788E974}" type="pres">
      <dgm:prSet presAssocID="{0E48D8B2-CA47-4730-A37D-D222FD827F57}" presName="thickLine" presStyleLbl="alignNode1" presStyleIdx="8" presStyleCnt="13"/>
      <dgm:spPr/>
    </dgm:pt>
    <dgm:pt modelId="{1DD54D49-FE9D-406A-B871-50D59E1CE856}" type="pres">
      <dgm:prSet presAssocID="{0E48D8B2-CA47-4730-A37D-D222FD827F57}" presName="horz1" presStyleCnt="0"/>
      <dgm:spPr/>
    </dgm:pt>
    <dgm:pt modelId="{D60A2B96-A1F2-48D3-9626-ABFC400FA363}" type="pres">
      <dgm:prSet presAssocID="{0E48D8B2-CA47-4730-A37D-D222FD827F57}" presName="tx1" presStyleLbl="revTx" presStyleIdx="8" presStyleCnt="13"/>
      <dgm:spPr/>
    </dgm:pt>
    <dgm:pt modelId="{0DD22930-D327-4261-98E4-07406B5EA920}" type="pres">
      <dgm:prSet presAssocID="{0E48D8B2-CA47-4730-A37D-D222FD827F57}" presName="vert1" presStyleCnt="0"/>
      <dgm:spPr/>
    </dgm:pt>
    <dgm:pt modelId="{0FC018C2-5090-4489-8D86-F0AF7019B1A0}" type="pres">
      <dgm:prSet presAssocID="{D851254A-9C33-4F6D-A24A-D36187BD5E21}" presName="thickLine" presStyleLbl="alignNode1" presStyleIdx="9" presStyleCnt="13"/>
      <dgm:spPr/>
    </dgm:pt>
    <dgm:pt modelId="{628609A1-FEB8-464F-97CE-09864A125626}" type="pres">
      <dgm:prSet presAssocID="{D851254A-9C33-4F6D-A24A-D36187BD5E21}" presName="horz1" presStyleCnt="0"/>
      <dgm:spPr/>
    </dgm:pt>
    <dgm:pt modelId="{EF235C2E-DE41-4F8C-A4E7-FFE4193810C6}" type="pres">
      <dgm:prSet presAssocID="{D851254A-9C33-4F6D-A24A-D36187BD5E21}" presName="tx1" presStyleLbl="revTx" presStyleIdx="9" presStyleCnt="13"/>
      <dgm:spPr/>
    </dgm:pt>
    <dgm:pt modelId="{B542A5A8-4181-45E9-AB52-3A81852F9E95}" type="pres">
      <dgm:prSet presAssocID="{D851254A-9C33-4F6D-A24A-D36187BD5E21}" presName="vert1" presStyleCnt="0"/>
      <dgm:spPr/>
    </dgm:pt>
    <dgm:pt modelId="{3D69869B-23B1-4F78-87BE-787746361635}" type="pres">
      <dgm:prSet presAssocID="{624B1F8C-F845-4231-A228-30968FEC9100}" presName="thickLine" presStyleLbl="alignNode1" presStyleIdx="10" presStyleCnt="13"/>
      <dgm:spPr/>
    </dgm:pt>
    <dgm:pt modelId="{F5545FF9-FAD1-4C83-BF6B-2BA15DA96EE0}" type="pres">
      <dgm:prSet presAssocID="{624B1F8C-F845-4231-A228-30968FEC9100}" presName="horz1" presStyleCnt="0"/>
      <dgm:spPr/>
    </dgm:pt>
    <dgm:pt modelId="{762C0965-EC0D-435D-B54B-784D514582B9}" type="pres">
      <dgm:prSet presAssocID="{624B1F8C-F845-4231-A228-30968FEC9100}" presName="tx1" presStyleLbl="revTx" presStyleIdx="10" presStyleCnt="13"/>
      <dgm:spPr/>
    </dgm:pt>
    <dgm:pt modelId="{51F694E6-D9FC-47C2-87E3-871D943BDBBD}" type="pres">
      <dgm:prSet presAssocID="{624B1F8C-F845-4231-A228-30968FEC9100}" presName="vert1" presStyleCnt="0"/>
      <dgm:spPr/>
    </dgm:pt>
    <dgm:pt modelId="{D6FD42FD-C2D7-4D0A-82D4-63AAB6447943}" type="pres">
      <dgm:prSet presAssocID="{571869C9-C567-4FB3-8A12-742D519369C2}" presName="thickLine" presStyleLbl="alignNode1" presStyleIdx="11" presStyleCnt="13"/>
      <dgm:spPr/>
    </dgm:pt>
    <dgm:pt modelId="{62314946-BF80-40D9-BEBB-C250F9208913}" type="pres">
      <dgm:prSet presAssocID="{571869C9-C567-4FB3-8A12-742D519369C2}" presName="horz1" presStyleCnt="0"/>
      <dgm:spPr/>
    </dgm:pt>
    <dgm:pt modelId="{56FA477F-889D-4FEB-92E6-2FFBF8FDD0D9}" type="pres">
      <dgm:prSet presAssocID="{571869C9-C567-4FB3-8A12-742D519369C2}" presName="tx1" presStyleLbl="revTx" presStyleIdx="11" presStyleCnt="13"/>
      <dgm:spPr/>
    </dgm:pt>
    <dgm:pt modelId="{65DA6786-DA7C-408B-AD5B-8E1D200337EE}" type="pres">
      <dgm:prSet presAssocID="{571869C9-C567-4FB3-8A12-742D519369C2}" presName="vert1" presStyleCnt="0"/>
      <dgm:spPr/>
    </dgm:pt>
    <dgm:pt modelId="{BC8A6EBA-9094-4365-BFA3-A1BF8FB41AF4}" type="pres">
      <dgm:prSet presAssocID="{61287B57-6CB7-4707-9750-1D3EB1516F2C}" presName="thickLine" presStyleLbl="alignNode1" presStyleIdx="12" presStyleCnt="13"/>
      <dgm:spPr/>
    </dgm:pt>
    <dgm:pt modelId="{7A480932-DBAC-48F0-AE25-E137ABBB94FF}" type="pres">
      <dgm:prSet presAssocID="{61287B57-6CB7-4707-9750-1D3EB1516F2C}" presName="horz1" presStyleCnt="0"/>
      <dgm:spPr/>
    </dgm:pt>
    <dgm:pt modelId="{46BE0815-BC6D-495E-A84A-0D0F50253B21}" type="pres">
      <dgm:prSet presAssocID="{61287B57-6CB7-4707-9750-1D3EB1516F2C}" presName="tx1" presStyleLbl="revTx" presStyleIdx="12" presStyleCnt="13"/>
      <dgm:spPr/>
    </dgm:pt>
    <dgm:pt modelId="{A4B4EBC8-2332-4673-A4DA-8807249894CD}" type="pres">
      <dgm:prSet presAssocID="{61287B57-6CB7-4707-9750-1D3EB1516F2C}" presName="vert1" presStyleCnt="0"/>
      <dgm:spPr/>
    </dgm:pt>
  </dgm:ptLst>
  <dgm:cxnLst>
    <dgm:cxn modelId="{24D0B600-E9BF-4728-9A05-21547FC76E01}" srcId="{F30F1CCB-F442-4722-97D7-C1953223FEA6}" destId="{624B1F8C-F845-4231-A228-30968FEC9100}" srcOrd="10" destOrd="0" parTransId="{A27A122C-59C7-4D05-A90D-48590239F8C9}" sibTransId="{CD14F5CB-DD93-40E7-A1B7-B3021F740A86}"/>
    <dgm:cxn modelId="{13106C13-F497-4B3F-BE0C-5C1C164FAB9A}" srcId="{F30F1CCB-F442-4722-97D7-C1953223FEA6}" destId="{13A613EE-8A21-46E1-B654-A1C9D196E036}" srcOrd="2" destOrd="0" parTransId="{F0137286-E958-4778-842B-88FC99C076DE}" sibTransId="{6AAFDBC8-EF4A-4BB6-ABF2-A3E90AD7DA5B}"/>
    <dgm:cxn modelId="{A8B8A914-EE06-44B9-87B2-8BB54C292293}" srcId="{F30F1CCB-F442-4722-97D7-C1953223FEA6}" destId="{63E61616-C427-46A3-976F-CB32F9F6A7AB}" srcOrd="7" destOrd="0" parTransId="{B46323C5-4A52-47DC-BFDF-FADE7F081F85}" sibTransId="{47A87460-7F04-4221-B98E-A6C032DDF277}"/>
    <dgm:cxn modelId="{55837B15-0B16-4FFB-B416-D9D2FEFD5F20}" srcId="{F30F1CCB-F442-4722-97D7-C1953223FEA6}" destId="{61287B57-6CB7-4707-9750-1D3EB1516F2C}" srcOrd="12" destOrd="0" parTransId="{97DF42B3-0B88-46FF-959E-960D3E41C6D7}" sibTransId="{31FD52C2-E9E3-47B8-94A7-7D7B4637677E}"/>
    <dgm:cxn modelId="{0E44AD1B-D95C-4F77-80DE-4D84A71F7909}" type="presOf" srcId="{63E61616-C427-46A3-976F-CB32F9F6A7AB}" destId="{8B2F53E2-A22E-41D1-AB6F-B9CB36597549}" srcOrd="0" destOrd="0" presId="urn:microsoft.com/office/officeart/2008/layout/LinedList"/>
    <dgm:cxn modelId="{914A9622-37F2-4CE9-9781-78C2AF4E249A}" type="presOf" srcId="{D851254A-9C33-4F6D-A24A-D36187BD5E21}" destId="{EF235C2E-DE41-4F8C-A4E7-FFE4193810C6}" srcOrd="0" destOrd="0" presId="urn:microsoft.com/office/officeart/2008/layout/LinedList"/>
    <dgm:cxn modelId="{CD79E527-3E67-4C11-B7EC-410E98E3981A}" type="presOf" srcId="{D7F2F4F7-D942-4B4E-99CF-6A262229FDA9}" destId="{3C980CA1-C6CE-425A-81A2-E01561F8B4AE}" srcOrd="0" destOrd="0" presId="urn:microsoft.com/office/officeart/2008/layout/LinedList"/>
    <dgm:cxn modelId="{2C38D13B-9BD2-4C5B-B3F7-9A2A3DC03A71}" srcId="{F30F1CCB-F442-4722-97D7-C1953223FEA6}" destId="{64E7D142-4992-4D50-ABB6-794C0701985C}" srcOrd="4" destOrd="0" parTransId="{9FA81A54-A186-4AE0-B98A-836DA72F2CBD}" sibTransId="{405DC8E4-32E4-4755-865E-D94396E2A003}"/>
    <dgm:cxn modelId="{D4C4FF62-3822-4D31-A13D-3982259556B2}" type="presOf" srcId="{540ABC9B-3B53-4AAC-9EB0-D239DCD8C98B}" destId="{071102DD-F757-435D-8603-CD01BE3B55D2}" srcOrd="0" destOrd="0" presId="urn:microsoft.com/office/officeart/2008/layout/LinedList"/>
    <dgm:cxn modelId="{FD043D43-742B-4E2A-ABF5-5D2B3D22BA60}" type="presOf" srcId="{64E7D142-4992-4D50-ABB6-794C0701985C}" destId="{8EEC812E-778E-471B-AD2C-1F412AD7FFE5}" srcOrd="0" destOrd="0" presId="urn:microsoft.com/office/officeart/2008/layout/LinedList"/>
    <dgm:cxn modelId="{E95D8046-AB0F-46E0-8260-9482AB54D3E9}" type="presOf" srcId="{13A613EE-8A21-46E1-B654-A1C9D196E036}" destId="{E070EC47-C51B-4201-947B-00041B31F158}" srcOrd="0" destOrd="0" presId="urn:microsoft.com/office/officeart/2008/layout/LinedList"/>
    <dgm:cxn modelId="{6B76F967-D6FE-403E-9CE8-B5D4A5D6BC4F}" type="presOf" srcId="{61287B57-6CB7-4707-9750-1D3EB1516F2C}" destId="{46BE0815-BC6D-495E-A84A-0D0F50253B21}" srcOrd="0" destOrd="0" presId="urn:microsoft.com/office/officeart/2008/layout/LinedList"/>
    <dgm:cxn modelId="{81F46557-E338-4BDE-8A3C-7D9483D8F7DD}" srcId="{F30F1CCB-F442-4722-97D7-C1953223FEA6}" destId="{540ABC9B-3B53-4AAC-9EB0-D239DCD8C98B}" srcOrd="3" destOrd="0" parTransId="{CBDD8FF5-31C0-40C2-891E-0F8AFF57BCD3}" sibTransId="{8A9FC380-E8D5-4797-BAC9-24E5B8799E0F}"/>
    <dgm:cxn modelId="{24193291-F5FE-45F6-AB1A-CE08DA58EEFD}" srcId="{F30F1CCB-F442-4722-97D7-C1953223FEA6}" destId="{69AF8C71-7C47-4ADC-9FC2-F04BFA464F4D}" srcOrd="0" destOrd="0" parTransId="{E3E78BD9-B35F-4F35-A508-468BA7D4AD29}" sibTransId="{DC49B21D-F58D-41E6-827A-8D4309B942DC}"/>
    <dgm:cxn modelId="{F0737297-F4EC-4E76-8C4E-C9AF2BB5B3AF}" type="presOf" srcId="{8B075668-7475-49AB-B688-922E57A7DE8A}" destId="{96688080-69DA-446B-8245-CC1D4EA6C3FA}" srcOrd="0" destOrd="0" presId="urn:microsoft.com/office/officeart/2008/layout/LinedList"/>
    <dgm:cxn modelId="{C1EE2C9E-8456-4A62-B2D6-45D6D284D04A}" type="presOf" srcId="{F30F1CCB-F442-4722-97D7-C1953223FEA6}" destId="{9EF6288C-AF98-4366-AAB5-0368028288F3}" srcOrd="0" destOrd="0" presId="urn:microsoft.com/office/officeart/2008/layout/LinedList"/>
    <dgm:cxn modelId="{385749A0-3213-46FA-B68B-5B426CCF7654}" type="presOf" srcId="{7E0A6D05-3A1C-474F-A54D-4E3AEAFF0100}" destId="{FA8A5D6A-E5A2-4F4B-98B9-1356BA971842}" srcOrd="0" destOrd="0" presId="urn:microsoft.com/office/officeart/2008/layout/LinedList"/>
    <dgm:cxn modelId="{AEC2ECAC-F8BD-4C31-884A-AC4FE72AA895}" type="presOf" srcId="{571869C9-C567-4FB3-8A12-742D519369C2}" destId="{56FA477F-889D-4FEB-92E6-2FFBF8FDD0D9}" srcOrd="0" destOrd="0" presId="urn:microsoft.com/office/officeart/2008/layout/LinedList"/>
    <dgm:cxn modelId="{2A6F45C7-A02C-4615-A662-FCBCFC0ED11F}" srcId="{F30F1CCB-F442-4722-97D7-C1953223FEA6}" destId="{D7F2F4F7-D942-4B4E-99CF-6A262229FDA9}" srcOrd="1" destOrd="0" parTransId="{F2185E0F-13BC-499A-B72C-46101C1842E5}" sibTransId="{CC3C9242-7352-43AD-ABA6-A15C2BF4DC4D}"/>
    <dgm:cxn modelId="{5F8150D1-0DEA-42AF-84FC-413F9CD3857A}" type="presOf" srcId="{624B1F8C-F845-4231-A228-30968FEC9100}" destId="{762C0965-EC0D-435D-B54B-784D514582B9}" srcOrd="0" destOrd="0" presId="urn:microsoft.com/office/officeart/2008/layout/LinedList"/>
    <dgm:cxn modelId="{59FA32D5-AF20-40CF-96B1-F1B606BBFC1F}" srcId="{F30F1CCB-F442-4722-97D7-C1953223FEA6}" destId="{7E0A6D05-3A1C-474F-A54D-4E3AEAFF0100}" srcOrd="5" destOrd="0" parTransId="{5EA4CFC2-F049-4A37-833B-ADE3E6860AF9}" sibTransId="{44ABA71D-E39E-4DD7-ACF5-7748C24348ED}"/>
    <dgm:cxn modelId="{9023B4D9-DFD3-46C4-841F-CF16485D7615}" srcId="{F30F1CCB-F442-4722-97D7-C1953223FEA6}" destId="{0E48D8B2-CA47-4730-A37D-D222FD827F57}" srcOrd="8" destOrd="0" parTransId="{E984A50C-8F32-4FA5-8FB9-0EDA3386293D}" sibTransId="{C51DC52D-4C6F-43A0-884A-1DD95E1E724B}"/>
    <dgm:cxn modelId="{5EF9CCE8-F02E-465B-9CB3-E339B21208CB}" srcId="{F30F1CCB-F442-4722-97D7-C1953223FEA6}" destId="{8B075668-7475-49AB-B688-922E57A7DE8A}" srcOrd="6" destOrd="0" parTransId="{ED2EA15E-612B-4190-A76E-F61400252F21}" sibTransId="{294DD18C-2479-4E28-A59B-969CE46E4818}"/>
    <dgm:cxn modelId="{174D55EC-C8B4-44FE-8830-4114CFEB42D8}" srcId="{F30F1CCB-F442-4722-97D7-C1953223FEA6}" destId="{D851254A-9C33-4F6D-A24A-D36187BD5E21}" srcOrd="9" destOrd="0" parTransId="{C6C747E9-1BA9-413C-8848-5B187A5B54A0}" sibTransId="{5822D8CB-47E6-4D2E-83C6-24FD88025C30}"/>
    <dgm:cxn modelId="{4A63AAF5-3308-43F2-AB08-D8B1F115A407}" type="presOf" srcId="{0E48D8B2-CA47-4730-A37D-D222FD827F57}" destId="{D60A2B96-A1F2-48D3-9626-ABFC400FA363}" srcOrd="0" destOrd="0" presId="urn:microsoft.com/office/officeart/2008/layout/LinedList"/>
    <dgm:cxn modelId="{F5B96DFC-9EF6-4485-A8A8-3C47B74328FC}" srcId="{F30F1CCB-F442-4722-97D7-C1953223FEA6}" destId="{571869C9-C567-4FB3-8A12-742D519369C2}" srcOrd="11" destOrd="0" parTransId="{4616A708-71F6-4B20-9DA3-70F63ECD4209}" sibTransId="{574FEF0A-DBA0-490A-A043-D7E33EAEDB64}"/>
    <dgm:cxn modelId="{3369ECFC-AF4F-4EBA-AECD-3BF57BE1F1D8}" type="presOf" srcId="{69AF8C71-7C47-4ADC-9FC2-F04BFA464F4D}" destId="{D3343E86-C3A2-4B9E-AD5B-A573BA604C5E}" srcOrd="0" destOrd="0" presId="urn:microsoft.com/office/officeart/2008/layout/LinedList"/>
    <dgm:cxn modelId="{AAACE93D-389C-4C08-B9BC-52EC96424DDD}" type="presParOf" srcId="{9EF6288C-AF98-4366-AAB5-0368028288F3}" destId="{4862DF80-7945-4839-901F-C0EF8E72050E}" srcOrd="0" destOrd="0" presId="urn:microsoft.com/office/officeart/2008/layout/LinedList"/>
    <dgm:cxn modelId="{A3509A23-B7CD-4456-96BF-5BF6C2C54191}" type="presParOf" srcId="{9EF6288C-AF98-4366-AAB5-0368028288F3}" destId="{F28B00BD-1814-4E7A-ADC7-E0F1D2B4E400}" srcOrd="1" destOrd="0" presId="urn:microsoft.com/office/officeart/2008/layout/LinedList"/>
    <dgm:cxn modelId="{7A0CC938-BA43-493C-8415-C2C4802CD80D}" type="presParOf" srcId="{F28B00BD-1814-4E7A-ADC7-E0F1D2B4E400}" destId="{D3343E86-C3A2-4B9E-AD5B-A573BA604C5E}" srcOrd="0" destOrd="0" presId="urn:microsoft.com/office/officeart/2008/layout/LinedList"/>
    <dgm:cxn modelId="{9EEF37E9-0AAF-4A62-82FC-B890198F28F8}" type="presParOf" srcId="{F28B00BD-1814-4E7A-ADC7-E0F1D2B4E400}" destId="{75960F0E-D386-4D7E-9218-724B593A7FD0}" srcOrd="1" destOrd="0" presId="urn:microsoft.com/office/officeart/2008/layout/LinedList"/>
    <dgm:cxn modelId="{35298142-F338-4FF1-B988-06145E03A027}" type="presParOf" srcId="{9EF6288C-AF98-4366-AAB5-0368028288F3}" destId="{B5BF6389-2874-4C3D-8C8D-493FFB354CFC}" srcOrd="2" destOrd="0" presId="urn:microsoft.com/office/officeart/2008/layout/LinedList"/>
    <dgm:cxn modelId="{9A9ADDC3-64DC-4876-A74F-67A8F4E7E15B}" type="presParOf" srcId="{9EF6288C-AF98-4366-AAB5-0368028288F3}" destId="{D17317FE-57A8-4369-A43A-8207B769D19F}" srcOrd="3" destOrd="0" presId="urn:microsoft.com/office/officeart/2008/layout/LinedList"/>
    <dgm:cxn modelId="{DB742632-00D0-4759-A328-DFB75ABBFC50}" type="presParOf" srcId="{D17317FE-57A8-4369-A43A-8207B769D19F}" destId="{3C980CA1-C6CE-425A-81A2-E01561F8B4AE}" srcOrd="0" destOrd="0" presId="urn:microsoft.com/office/officeart/2008/layout/LinedList"/>
    <dgm:cxn modelId="{16FBEE64-A428-4152-B5C3-9817B60C03DD}" type="presParOf" srcId="{D17317FE-57A8-4369-A43A-8207B769D19F}" destId="{1C8B8A4F-3CBF-4470-B064-E4D9FC8CCD9B}" srcOrd="1" destOrd="0" presId="urn:microsoft.com/office/officeart/2008/layout/LinedList"/>
    <dgm:cxn modelId="{B8FD8D47-C652-49CE-B498-E29ADF794A5C}" type="presParOf" srcId="{9EF6288C-AF98-4366-AAB5-0368028288F3}" destId="{4D6A8BE0-C5C5-4829-BD7A-8242651D7B0C}" srcOrd="4" destOrd="0" presId="urn:microsoft.com/office/officeart/2008/layout/LinedList"/>
    <dgm:cxn modelId="{1385635D-F45E-4AC3-A4F7-A2B5CA617D55}" type="presParOf" srcId="{9EF6288C-AF98-4366-AAB5-0368028288F3}" destId="{86F8465E-A081-4D02-A177-A110247E2B77}" srcOrd="5" destOrd="0" presId="urn:microsoft.com/office/officeart/2008/layout/LinedList"/>
    <dgm:cxn modelId="{91D88374-01A5-4A38-8F27-A9B7987705EC}" type="presParOf" srcId="{86F8465E-A081-4D02-A177-A110247E2B77}" destId="{E070EC47-C51B-4201-947B-00041B31F158}" srcOrd="0" destOrd="0" presId="urn:microsoft.com/office/officeart/2008/layout/LinedList"/>
    <dgm:cxn modelId="{57F4F588-14EA-47E5-AE38-8C25F368D1BB}" type="presParOf" srcId="{86F8465E-A081-4D02-A177-A110247E2B77}" destId="{9FBE1F23-8B2C-4673-915D-112FD14D75B5}" srcOrd="1" destOrd="0" presId="urn:microsoft.com/office/officeart/2008/layout/LinedList"/>
    <dgm:cxn modelId="{73ADD834-4817-4958-91D2-BB4A73B13DAC}" type="presParOf" srcId="{9EF6288C-AF98-4366-AAB5-0368028288F3}" destId="{8E25E2E8-0C74-407A-98DC-1619D9256D3A}" srcOrd="6" destOrd="0" presId="urn:microsoft.com/office/officeart/2008/layout/LinedList"/>
    <dgm:cxn modelId="{77BFA3B4-4B00-4DA1-8921-FC6CE98AF366}" type="presParOf" srcId="{9EF6288C-AF98-4366-AAB5-0368028288F3}" destId="{C4FA5AD6-6C5E-4C41-8E69-08EC96C70345}" srcOrd="7" destOrd="0" presId="urn:microsoft.com/office/officeart/2008/layout/LinedList"/>
    <dgm:cxn modelId="{7D1C8A16-D0AA-4EDA-BF6F-F284B717FC94}" type="presParOf" srcId="{C4FA5AD6-6C5E-4C41-8E69-08EC96C70345}" destId="{071102DD-F757-435D-8603-CD01BE3B55D2}" srcOrd="0" destOrd="0" presId="urn:microsoft.com/office/officeart/2008/layout/LinedList"/>
    <dgm:cxn modelId="{E248DD53-D41B-4332-A460-2750A36C9190}" type="presParOf" srcId="{C4FA5AD6-6C5E-4C41-8E69-08EC96C70345}" destId="{CED70C9F-ECD5-449C-A137-D17DA710E004}" srcOrd="1" destOrd="0" presId="urn:microsoft.com/office/officeart/2008/layout/LinedList"/>
    <dgm:cxn modelId="{27DF14E7-2B96-489E-8CB8-D08135EDFA56}" type="presParOf" srcId="{9EF6288C-AF98-4366-AAB5-0368028288F3}" destId="{3D34AFB1-30C7-477E-AC9E-11E4BF99E0AE}" srcOrd="8" destOrd="0" presId="urn:microsoft.com/office/officeart/2008/layout/LinedList"/>
    <dgm:cxn modelId="{DD457EB8-A75E-4AAE-B4E2-3D05DA2837D4}" type="presParOf" srcId="{9EF6288C-AF98-4366-AAB5-0368028288F3}" destId="{9B8DD58C-7C07-489A-A4A7-37BB514DBCA4}" srcOrd="9" destOrd="0" presId="urn:microsoft.com/office/officeart/2008/layout/LinedList"/>
    <dgm:cxn modelId="{EF42E8D7-5F00-4C69-A90B-C5FDC7B661B0}" type="presParOf" srcId="{9B8DD58C-7C07-489A-A4A7-37BB514DBCA4}" destId="{8EEC812E-778E-471B-AD2C-1F412AD7FFE5}" srcOrd="0" destOrd="0" presId="urn:microsoft.com/office/officeart/2008/layout/LinedList"/>
    <dgm:cxn modelId="{537CEB9B-935B-4320-BD35-08E6CBD5C144}" type="presParOf" srcId="{9B8DD58C-7C07-489A-A4A7-37BB514DBCA4}" destId="{65A2439E-3695-4EF5-9950-E138FA3F8645}" srcOrd="1" destOrd="0" presId="urn:microsoft.com/office/officeart/2008/layout/LinedList"/>
    <dgm:cxn modelId="{4D388D5E-653B-4C2F-BF6E-5DD4123E9EF4}" type="presParOf" srcId="{9EF6288C-AF98-4366-AAB5-0368028288F3}" destId="{6646C220-6C5A-45FE-819B-520516D434B6}" srcOrd="10" destOrd="0" presId="urn:microsoft.com/office/officeart/2008/layout/LinedList"/>
    <dgm:cxn modelId="{28F68204-A263-4728-A281-0FC456516A9A}" type="presParOf" srcId="{9EF6288C-AF98-4366-AAB5-0368028288F3}" destId="{4537603C-B559-4B2A-92F7-E252261136B7}" srcOrd="11" destOrd="0" presId="urn:microsoft.com/office/officeart/2008/layout/LinedList"/>
    <dgm:cxn modelId="{72FEE7CB-B380-496D-94C6-E47BD650F72E}" type="presParOf" srcId="{4537603C-B559-4B2A-92F7-E252261136B7}" destId="{FA8A5D6A-E5A2-4F4B-98B9-1356BA971842}" srcOrd="0" destOrd="0" presId="urn:microsoft.com/office/officeart/2008/layout/LinedList"/>
    <dgm:cxn modelId="{BACF804D-8A31-407A-9C1A-8000BCD40FB2}" type="presParOf" srcId="{4537603C-B559-4B2A-92F7-E252261136B7}" destId="{15E11BDF-DEF3-4281-A2B3-2429A7CB1405}" srcOrd="1" destOrd="0" presId="urn:microsoft.com/office/officeart/2008/layout/LinedList"/>
    <dgm:cxn modelId="{86DA0DD5-0993-4D5F-B4CD-D25478767728}" type="presParOf" srcId="{9EF6288C-AF98-4366-AAB5-0368028288F3}" destId="{849A83C7-E5AF-4509-A3AF-24F343DFEFB8}" srcOrd="12" destOrd="0" presId="urn:microsoft.com/office/officeart/2008/layout/LinedList"/>
    <dgm:cxn modelId="{A02F3B83-4F9D-445D-B77C-ACD9743C6548}" type="presParOf" srcId="{9EF6288C-AF98-4366-AAB5-0368028288F3}" destId="{CFC9DD01-14FC-4BD2-9B8D-2C3C2D1D6640}" srcOrd="13" destOrd="0" presId="urn:microsoft.com/office/officeart/2008/layout/LinedList"/>
    <dgm:cxn modelId="{2EB7A621-A5DB-4DEC-BD35-54E0EB81A011}" type="presParOf" srcId="{CFC9DD01-14FC-4BD2-9B8D-2C3C2D1D6640}" destId="{96688080-69DA-446B-8245-CC1D4EA6C3FA}" srcOrd="0" destOrd="0" presId="urn:microsoft.com/office/officeart/2008/layout/LinedList"/>
    <dgm:cxn modelId="{0B81B7AB-0CAF-4BF5-8D1F-F3C534E998AA}" type="presParOf" srcId="{CFC9DD01-14FC-4BD2-9B8D-2C3C2D1D6640}" destId="{02896C7E-AC84-4601-BECC-BC0EF62128E4}" srcOrd="1" destOrd="0" presId="urn:microsoft.com/office/officeart/2008/layout/LinedList"/>
    <dgm:cxn modelId="{9447DD76-F9CA-46A0-86AD-094856193F43}" type="presParOf" srcId="{9EF6288C-AF98-4366-AAB5-0368028288F3}" destId="{7545D7D0-45AB-452D-9AAB-E2D050847FBE}" srcOrd="14" destOrd="0" presId="urn:microsoft.com/office/officeart/2008/layout/LinedList"/>
    <dgm:cxn modelId="{28BA07E2-BC3B-44DD-B568-D3FD08681F89}" type="presParOf" srcId="{9EF6288C-AF98-4366-AAB5-0368028288F3}" destId="{B830B5C9-C5ED-4F62-A6EA-95B8026C316D}" srcOrd="15" destOrd="0" presId="urn:microsoft.com/office/officeart/2008/layout/LinedList"/>
    <dgm:cxn modelId="{1B933AD5-7679-40FF-BE97-7EFA03E30A88}" type="presParOf" srcId="{B830B5C9-C5ED-4F62-A6EA-95B8026C316D}" destId="{8B2F53E2-A22E-41D1-AB6F-B9CB36597549}" srcOrd="0" destOrd="0" presId="urn:microsoft.com/office/officeart/2008/layout/LinedList"/>
    <dgm:cxn modelId="{D270AB49-09CC-4434-8A32-F3506434CF35}" type="presParOf" srcId="{B830B5C9-C5ED-4F62-A6EA-95B8026C316D}" destId="{63B17206-36E5-4BD5-9A0A-2FF3E3020634}" srcOrd="1" destOrd="0" presId="urn:microsoft.com/office/officeart/2008/layout/LinedList"/>
    <dgm:cxn modelId="{C2DDDFE1-124E-41CF-8786-3B5CE04566C9}" type="presParOf" srcId="{9EF6288C-AF98-4366-AAB5-0368028288F3}" destId="{1023DDEC-D605-4727-9000-49953788E974}" srcOrd="16" destOrd="0" presId="urn:microsoft.com/office/officeart/2008/layout/LinedList"/>
    <dgm:cxn modelId="{37CE39D9-2126-4D25-A0FB-2D58D0CC4F21}" type="presParOf" srcId="{9EF6288C-AF98-4366-AAB5-0368028288F3}" destId="{1DD54D49-FE9D-406A-B871-50D59E1CE856}" srcOrd="17" destOrd="0" presId="urn:microsoft.com/office/officeart/2008/layout/LinedList"/>
    <dgm:cxn modelId="{94BBDB17-D0B6-47BA-9D66-0B05C5A9559D}" type="presParOf" srcId="{1DD54D49-FE9D-406A-B871-50D59E1CE856}" destId="{D60A2B96-A1F2-48D3-9626-ABFC400FA363}" srcOrd="0" destOrd="0" presId="urn:microsoft.com/office/officeart/2008/layout/LinedList"/>
    <dgm:cxn modelId="{0476DEE8-C508-4616-96DD-9FF40644167F}" type="presParOf" srcId="{1DD54D49-FE9D-406A-B871-50D59E1CE856}" destId="{0DD22930-D327-4261-98E4-07406B5EA920}" srcOrd="1" destOrd="0" presId="urn:microsoft.com/office/officeart/2008/layout/LinedList"/>
    <dgm:cxn modelId="{D93F7327-8D56-438A-A67F-0C7597DF062C}" type="presParOf" srcId="{9EF6288C-AF98-4366-AAB5-0368028288F3}" destId="{0FC018C2-5090-4489-8D86-F0AF7019B1A0}" srcOrd="18" destOrd="0" presId="urn:microsoft.com/office/officeart/2008/layout/LinedList"/>
    <dgm:cxn modelId="{BAC23ABC-B3C4-4D33-A9ED-9A85244D2388}" type="presParOf" srcId="{9EF6288C-AF98-4366-AAB5-0368028288F3}" destId="{628609A1-FEB8-464F-97CE-09864A125626}" srcOrd="19" destOrd="0" presId="urn:microsoft.com/office/officeart/2008/layout/LinedList"/>
    <dgm:cxn modelId="{21BF4F4F-F2DB-4938-B42E-FDA48B262DA2}" type="presParOf" srcId="{628609A1-FEB8-464F-97CE-09864A125626}" destId="{EF235C2E-DE41-4F8C-A4E7-FFE4193810C6}" srcOrd="0" destOrd="0" presId="urn:microsoft.com/office/officeart/2008/layout/LinedList"/>
    <dgm:cxn modelId="{D9A01AE1-EF95-42E4-AEC5-61E7D728A36A}" type="presParOf" srcId="{628609A1-FEB8-464F-97CE-09864A125626}" destId="{B542A5A8-4181-45E9-AB52-3A81852F9E95}" srcOrd="1" destOrd="0" presId="urn:microsoft.com/office/officeart/2008/layout/LinedList"/>
    <dgm:cxn modelId="{ACFBBD01-B62A-43EC-8910-089BAC579896}" type="presParOf" srcId="{9EF6288C-AF98-4366-AAB5-0368028288F3}" destId="{3D69869B-23B1-4F78-87BE-787746361635}" srcOrd="20" destOrd="0" presId="urn:microsoft.com/office/officeart/2008/layout/LinedList"/>
    <dgm:cxn modelId="{68243569-9EAD-4D6B-812D-02CD5A55132D}" type="presParOf" srcId="{9EF6288C-AF98-4366-AAB5-0368028288F3}" destId="{F5545FF9-FAD1-4C83-BF6B-2BA15DA96EE0}" srcOrd="21" destOrd="0" presId="urn:microsoft.com/office/officeart/2008/layout/LinedList"/>
    <dgm:cxn modelId="{2E2C62A7-6DA2-4E64-A413-CE78BCC37AF0}" type="presParOf" srcId="{F5545FF9-FAD1-4C83-BF6B-2BA15DA96EE0}" destId="{762C0965-EC0D-435D-B54B-784D514582B9}" srcOrd="0" destOrd="0" presId="urn:microsoft.com/office/officeart/2008/layout/LinedList"/>
    <dgm:cxn modelId="{F1841311-ED5E-4C67-8320-7AE7B45D98DF}" type="presParOf" srcId="{F5545FF9-FAD1-4C83-BF6B-2BA15DA96EE0}" destId="{51F694E6-D9FC-47C2-87E3-871D943BDBBD}" srcOrd="1" destOrd="0" presId="urn:microsoft.com/office/officeart/2008/layout/LinedList"/>
    <dgm:cxn modelId="{D6A7BD6A-4D6B-4C66-9E97-97FE2BB795BB}" type="presParOf" srcId="{9EF6288C-AF98-4366-AAB5-0368028288F3}" destId="{D6FD42FD-C2D7-4D0A-82D4-63AAB6447943}" srcOrd="22" destOrd="0" presId="urn:microsoft.com/office/officeart/2008/layout/LinedList"/>
    <dgm:cxn modelId="{05FF872A-870D-45A5-9575-9CF9B88E78BE}" type="presParOf" srcId="{9EF6288C-AF98-4366-AAB5-0368028288F3}" destId="{62314946-BF80-40D9-BEBB-C250F9208913}" srcOrd="23" destOrd="0" presId="urn:microsoft.com/office/officeart/2008/layout/LinedList"/>
    <dgm:cxn modelId="{C1842089-734F-45BC-BB0F-B6ED770D37C7}" type="presParOf" srcId="{62314946-BF80-40D9-BEBB-C250F9208913}" destId="{56FA477F-889D-4FEB-92E6-2FFBF8FDD0D9}" srcOrd="0" destOrd="0" presId="urn:microsoft.com/office/officeart/2008/layout/LinedList"/>
    <dgm:cxn modelId="{0143F5F1-2D39-49A4-880F-1075819B8999}" type="presParOf" srcId="{62314946-BF80-40D9-BEBB-C250F9208913}" destId="{65DA6786-DA7C-408B-AD5B-8E1D200337EE}" srcOrd="1" destOrd="0" presId="urn:microsoft.com/office/officeart/2008/layout/LinedList"/>
    <dgm:cxn modelId="{EA1247FE-9A36-42A2-B885-251C02C6CBE7}" type="presParOf" srcId="{9EF6288C-AF98-4366-AAB5-0368028288F3}" destId="{BC8A6EBA-9094-4365-BFA3-A1BF8FB41AF4}" srcOrd="24" destOrd="0" presId="urn:microsoft.com/office/officeart/2008/layout/LinedList"/>
    <dgm:cxn modelId="{0F93E85C-0023-4BCA-9BB5-AD2EF629468E}" type="presParOf" srcId="{9EF6288C-AF98-4366-AAB5-0368028288F3}" destId="{7A480932-DBAC-48F0-AE25-E137ABBB94FF}" srcOrd="25" destOrd="0" presId="urn:microsoft.com/office/officeart/2008/layout/LinedList"/>
    <dgm:cxn modelId="{162257F0-23A8-4DA5-A0FF-4A14F3216A87}" type="presParOf" srcId="{7A480932-DBAC-48F0-AE25-E137ABBB94FF}" destId="{46BE0815-BC6D-495E-A84A-0D0F50253B21}" srcOrd="0" destOrd="0" presId="urn:microsoft.com/office/officeart/2008/layout/LinedList"/>
    <dgm:cxn modelId="{0807555E-E0DA-4D09-9B35-170E236032CB}" type="presParOf" srcId="{7A480932-DBAC-48F0-AE25-E137ABBB94FF}" destId="{A4B4EBC8-2332-4673-A4DA-8807249894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CBDAC-9F9E-461D-90DC-35F501034E42}">
      <dsp:nvSpPr>
        <dsp:cNvPr id="0" name=""/>
        <dsp:cNvSpPr/>
      </dsp:nvSpPr>
      <dsp:spPr>
        <a:xfrm>
          <a:off x="0" y="992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3E703-B144-4BA6-AADD-5D850C958E1A}">
      <dsp:nvSpPr>
        <dsp:cNvPr id="0" name=""/>
        <dsp:cNvSpPr/>
      </dsp:nvSpPr>
      <dsp:spPr>
        <a:xfrm>
          <a:off x="0" y="992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Title: Pet Therapy in care homes </a:t>
          </a:r>
        </a:p>
      </dsp:txBody>
      <dsp:txXfrm>
        <a:off x="0" y="992"/>
        <a:ext cx="10515600" cy="820125"/>
      </dsp:txXfrm>
    </dsp:sp>
    <dsp:sp modelId="{E73D4122-E78A-4506-9D25-F0DF2BEF08BE}">
      <dsp:nvSpPr>
        <dsp:cNvPr id="0" name=""/>
        <dsp:cNvSpPr/>
      </dsp:nvSpPr>
      <dsp:spPr>
        <a:xfrm>
          <a:off x="0" y="82111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3EAD6-3EB3-4584-8DC5-804B31449FDE}">
      <dsp:nvSpPr>
        <dsp:cNvPr id="0" name=""/>
        <dsp:cNvSpPr/>
      </dsp:nvSpPr>
      <dsp:spPr>
        <a:xfrm>
          <a:off x="0" y="821117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Name of the student and ID number:</a:t>
          </a:r>
        </a:p>
      </dsp:txBody>
      <dsp:txXfrm>
        <a:off x="0" y="821117"/>
        <a:ext cx="10515600" cy="820125"/>
      </dsp:txXfrm>
    </dsp:sp>
    <dsp:sp modelId="{2D5CC87C-D058-4F02-A4D9-F6B706643720}">
      <dsp:nvSpPr>
        <dsp:cNvPr id="0" name=""/>
        <dsp:cNvSpPr/>
      </dsp:nvSpPr>
      <dsp:spPr>
        <a:xfrm>
          <a:off x="0" y="1641242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4BCCC-920C-4DF5-AA5D-0A00A1CAA370}">
      <dsp:nvSpPr>
        <dsp:cNvPr id="0" name=""/>
        <dsp:cNvSpPr/>
      </dsp:nvSpPr>
      <dsp:spPr>
        <a:xfrm>
          <a:off x="0" y="1641242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0" y="1641242"/>
        <a:ext cx="10515600" cy="820125"/>
      </dsp:txXfrm>
    </dsp:sp>
    <dsp:sp modelId="{6DA09CA3-1026-4E6B-B887-E894C04E9E74}">
      <dsp:nvSpPr>
        <dsp:cNvPr id="0" name=""/>
        <dsp:cNvSpPr/>
      </dsp:nvSpPr>
      <dsp:spPr>
        <a:xfrm>
          <a:off x="0" y="246136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34718-F327-472B-ABCF-6D5B63A6A4DA}">
      <dsp:nvSpPr>
        <dsp:cNvPr id="0" name=""/>
        <dsp:cNvSpPr/>
      </dsp:nvSpPr>
      <dsp:spPr>
        <a:xfrm>
          <a:off x="0" y="2461367"/>
          <a:ext cx="10505330" cy="1068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Group 2:  Siyana Stefanova (2016762), Katia Dimitrova (2019776), Akhtar Uddin (2007955)</a:t>
          </a:r>
        </a:p>
      </dsp:txBody>
      <dsp:txXfrm>
        <a:off x="0" y="2461367"/>
        <a:ext cx="10505330" cy="1068852"/>
      </dsp:txXfrm>
    </dsp:sp>
    <dsp:sp modelId="{C9EEEFCF-45F2-4FDC-AABA-7A12E36B71CC}">
      <dsp:nvSpPr>
        <dsp:cNvPr id="0" name=""/>
        <dsp:cNvSpPr/>
      </dsp:nvSpPr>
      <dsp:spPr>
        <a:xfrm>
          <a:off x="0" y="3530220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CE9C8-F830-4225-BBBC-2682E652E3A3}">
      <dsp:nvSpPr>
        <dsp:cNvPr id="0" name=""/>
        <dsp:cNvSpPr/>
      </dsp:nvSpPr>
      <dsp:spPr>
        <a:xfrm>
          <a:off x="0" y="3530220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Lecture name: Ngozi </a:t>
          </a:r>
          <a:r>
            <a:rPr lang="en-US" sz="1900" kern="1200" dirty="0" err="1"/>
            <a:t>Ibeji</a:t>
          </a:r>
          <a:endParaRPr lang="en-US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Managing Enterprise in 21</a:t>
          </a:r>
          <a:r>
            <a:rPr lang="en-US" sz="1900" kern="1200" baseline="30000" dirty="0"/>
            <a:t>st</a:t>
          </a:r>
          <a:r>
            <a:rPr lang="en-US" sz="1900" kern="1200" dirty="0"/>
            <a:t> Century (BMS4006)</a:t>
          </a:r>
        </a:p>
      </dsp:txBody>
      <dsp:txXfrm>
        <a:off x="0" y="3530220"/>
        <a:ext cx="10515600" cy="8201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545CA-1ADF-47AB-B932-CA53D26548A6}">
      <dsp:nvSpPr>
        <dsp:cNvPr id="0" name=""/>
        <dsp:cNvSpPr/>
      </dsp:nvSpPr>
      <dsp:spPr>
        <a:xfrm>
          <a:off x="0" y="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8854E-2159-47D7-B2DF-A76A4C22428A}">
      <dsp:nvSpPr>
        <dsp:cNvPr id="0" name=""/>
        <dsp:cNvSpPr/>
      </dsp:nvSpPr>
      <dsp:spPr>
        <a:xfrm>
          <a:off x="0" y="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Executive Summary…………………………………………………slide 3</a:t>
          </a:r>
          <a:endParaRPr lang="en-US" sz="1300" kern="1200" dirty="0"/>
        </a:p>
      </dsp:txBody>
      <dsp:txXfrm>
        <a:off x="0" y="0"/>
        <a:ext cx="8733125" cy="287855"/>
      </dsp:txXfrm>
    </dsp:sp>
    <dsp:sp modelId="{6ED362C0-A95B-4717-A5E6-918B43967BC9}">
      <dsp:nvSpPr>
        <dsp:cNvPr id="0" name=""/>
        <dsp:cNvSpPr/>
      </dsp:nvSpPr>
      <dsp:spPr>
        <a:xfrm>
          <a:off x="0" y="28785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C8F3D-C8B3-485D-B4A8-6EEAA8EFC972}">
      <dsp:nvSpPr>
        <dsp:cNvPr id="0" name=""/>
        <dsp:cNvSpPr/>
      </dsp:nvSpPr>
      <dsp:spPr>
        <a:xfrm>
          <a:off x="0" y="28785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Company overview ………………………………………………....slide 4 &amp; 5</a:t>
          </a:r>
          <a:endParaRPr lang="en-US" sz="1300" kern="1200"/>
        </a:p>
      </dsp:txBody>
      <dsp:txXfrm>
        <a:off x="0" y="287855"/>
        <a:ext cx="8733125" cy="287855"/>
      </dsp:txXfrm>
    </dsp:sp>
    <dsp:sp modelId="{FD800A60-F57F-4C69-AD7A-12E9BE2896CC}">
      <dsp:nvSpPr>
        <dsp:cNvPr id="0" name=""/>
        <dsp:cNvSpPr/>
      </dsp:nvSpPr>
      <dsp:spPr>
        <a:xfrm>
          <a:off x="0" y="57571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13DCD-47FF-4D6A-A505-58CC81125386}">
      <dsp:nvSpPr>
        <dsp:cNvPr id="0" name=""/>
        <dsp:cNvSpPr/>
      </dsp:nvSpPr>
      <dsp:spPr>
        <a:xfrm>
          <a:off x="0" y="57571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benefits of animal therapy ……………………………………slide 6</a:t>
          </a:r>
          <a:endParaRPr lang="en-US" sz="1300" kern="1200"/>
        </a:p>
      </dsp:txBody>
      <dsp:txXfrm>
        <a:off x="0" y="575710"/>
        <a:ext cx="8733125" cy="287855"/>
      </dsp:txXfrm>
    </dsp:sp>
    <dsp:sp modelId="{71B05C4C-058C-419B-B5AB-5503A3C71940}">
      <dsp:nvSpPr>
        <dsp:cNvPr id="0" name=""/>
        <dsp:cNvSpPr/>
      </dsp:nvSpPr>
      <dsp:spPr>
        <a:xfrm>
          <a:off x="0" y="86356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A66F5-F61A-4F48-972F-03876B28F7D6}">
      <dsp:nvSpPr>
        <dsp:cNvPr id="0" name=""/>
        <dsp:cNvSpPr/>
      </dsp:nvSpPr>
      <dsp:spPr>
        <a:xfrm>
          <a:off x="0" y="86356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Packages and services ………………………………………………slide 7</a:t>
          </a:r>
          <a:endParaRPr lang="en-US" sz="1300" kern="1200"/>
        </a:p>
      </dsp:txBody>
      <dsp:txXfrm>
        <a:off x="0" y="863565"/>
        <a:ext cx="8733125" cy="287855"/>
      </dsp:txXfrm>
    </dsp:sp>
    <dsp:sp modelId="{ACCFD496-5F48-43CC-AC94-27FABCD837A4}">
      <dsp:nvSpPr>
        <dsp:cNvPr id="0" name=""/>
        <dsp:cNvSpPr/>
      </dsp:nvSpPr>
      <dsp:spPr>
        <a:xfrm>
          <a:off x="0" y="115142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181CB-36A8-418B-A105-028C1018DBBF}">
      <dsp:nvSpPr>
        <dsp:cNvPr id="0" name=""/>
        <dsp:cNvSpPr/>
      </dsp:nvSpPr>
      <dsp:spPr>
        <a:xfrm>
          <a:off x="0" y="115142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Strengths …………………………………………..slide 8</a:t>
          </a:r>
          <a:endParaRPr lang="en-US" sz="1300" kern="1200"/>
        </a:p>
      </dsp:txBody>
      <dsp:txXfrm>
        <a:off x="0" y="1151420"/>
        <a:ext cx="8733125" cy="287855"/>
      </dsp:txXfrm>
    </dsp:sp>
    <dsp:sp modelId="{ED95778F-5A2A-4D51-B4DE-1319A7D9171F}">
      <dsp:nvSpPr>
        <dsp:cNvPr id="0" name=""/>
        <dsp:cNvSpPr/>
      </dsp:nvSpPr>
      <dsp:spPr>
        <a:xfrm>
          <a:off x="0" y="143927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39508-DB2D-4E5F-BA7A-F955FAE6D963}">
      <dsp:nvSpPr>
        <dsp:cNvPr id="0" name=""/>
        <dsp:cNvSpPr/>
      </dsp:nvSpPr>
      <dsp:spPr>
        <a:xfrm>
          <a:off x="0" y="143927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Weaknesses and Threats ………………………..slide 9</a:t>
          </a:r>
          <a:endParaRPr lang="en-US" sz="1300" kern="1200"/>
        </a:p>
      </dsp:txBody>
      <dsp:txXfrm>
        <a:off x="0" y="1439275"/>
        <a:ext cx="8733125" cy="287855"/>
      </dsp:txXfrm>
    </dsp:sp>
    <dsp:sp modelId="{F29D0069-D5B2-429D-983B-0E21E6D72DAC}">
      <dsp:nvSpPr>
        <dsp:cNvPr id="0" name=""/>
        <dsp:cNvSpPr/>
      </dsp:nvSpPr>
      <dsp:spPr>
        <a:xfrm>
          <a:off x="0" y="172713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267D5-600F-4491-81D2-1CAB06BC2D9B}">
      <dsp:nvSpPr>
        <dsp:cNvPr id="0" name=""/>
        <dsp:cNvSpPr/>
      </dsp:nvSpPr>
      <dsp:spPr>
        <a:xfrm>
          <a:off x="0" y="172713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Opportunities ………………………………………slide 10</a:t>
          </a:r>
          <a:endParaRPr lang="en-US" sz="1300" kern="1200"/>
        </a:p>
      </dsp:txBody>
      <dsp:txXfrm>
        <a:off x="0" y="1727131"/>
        <a:ext cx="8733125" cy="287855"/>
      </dsp:txXfrm>
    </dsp:sp>
    <dsp:sp modelId="{F6B4091C-448A-4591-A5B5-39D8B63AABD4}">
      <dsp:nvSpPr>
        <dsp:cNvPr id="0" name=""/>
        <dsp:cNvSpPr/>
      </dsp:nvSpPr>
      <dsp:spPr>
        <a:xfrm>
          <a:off x="0" y="2014986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553AC-9389-4561-BC52-CB0F8CC9F112}">
      <dsp:nvSpPr>
        <dsp:cNvPr id="0" name=""/>
        <dsp:cNvSpPr/>
      </dsp:nvSpPr>
      <dsp:spPr>
        <a:xfrm>
          <a:off x="0" y="2014986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PESTEL analysis ……………………………………………………….slide 11</a:t>
          </a:r>
          <a:endParaRPr lang="en-US" sz="1300" kern="1200"/>
        </a:p>
      </dsp:txBody>
      <dsp:txXfrm>
        <a:off x="0" y="2014986"/>
        <a:ext cx="8733125" cy="287855"/>
      </dsp:txXfrm>
    </dsp:sp>
    <dsp:sp modelId="{6CABDF83-E252-4B94-A25E-0AF52B07F23C}">
      <dsp:nvSpPr>
        <dsp:cNvPr id="0" name=""/>
        <dsp:cNvSpPr/>
      </dsp:nvSpPr>
      <dsp:spPr>
        <a:xfrm>
          <a:off x="0" y="230284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86DA3-E4C5-4C63-813F-01BA59653F25}">
      <dsp:nvSpPr>
        <dsp:cNvPr id="0" name=""/>
        <dsp:cNvSpPr/>
      </dsp:nvSpPr>
      <dsp:spPr>
        <a:xfrm>
          <a:off x="0" y="230284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Target Market …………………………………………………………..slide 12</a:t>
          </a:r>
          <a:endParaRPr lang="en-US" sz="1300" kern="1200"/>
        </a:p>
      </dsp:txBody>
      <dsp:txXfrm>
        <a:off x="0" y="2302841"/>
        <a:ext cx="8733125" cy="287855"/>
      </dsp:txXfrm>
    </dsp:sp>
    <dsp:sp modelId="{DBC743B1-C8D7-411C-8F88-FBF0A6189278}">
      <dsp:nvSpPr>
        <dsp:cNvPr id="0" name=""/>
        <dsp:cNvSpPr/>
      </dsp:nvSpPr>
      <dsp:spPr>
        <a:xfrm>
          <a:off x="0" y="2590696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0E37A-949F-4521-AB05-5A525F394982}">
      <dsp:nvSpPr>
        <dsp:cNvPr id="0" name=""/>
        <dsp:cNvSpPr/>
      </dsp:nvSpPr>
      <dsp:spPr>
        <a:xfrm>
          <a:off x="0" y="2590696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Market Audit Competitors analysis …………………………………slide 13</a:t>
          </a:r>
          <a:endParaRPr lang="en-US" sz="1300" kern="1200"/>
        </a:p>
      </dsp:txBody>
      <dsp:txXfrm>
        <a:off x="0" y="2590696"/>
        <a:ext cx="8733125" cy="287855"/>
      </dsp:txXfrm>
    </dsp:sp>
    <dsp:sp modelId="{7F8FBB76-B73B-4229-AC55-792745EEBD26}">
      <dsp:nvSpPr>
        <dsp:cNvPr id="0" name=""/>
        <dsp:cNvSpPr/>
      </dsp:nvSpPr>
      <dsp:spPr>
        <a:xfrm>
          <a:off x="0" y="287855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5677-7867-44AE-B658-75C868155128}">
      <dsp:nvSpPr>
        <dsp:cNvPr id="0" name=""/>
        <dsp:cNvSpPr/>
      </dsp:nvSpPr>
      <dsp:spPr>
        <a:xfrm>
          <a:off x="0" y="287855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Competitor analysis ……………………………………………………slide 14</a:t>
          </a:r>
          <a:endParaRPr lang="en-US" sz="1300" kern="1200"/>
        </a:p>
      </dsp:txBody>
      <dsp:txXfrm>
        <a:off x="0" y="2878551"/>
        <a:ext cx="8733125" cy="287855"/>
      </dsp:txXfrm>
    </dsp:sp>
    <dsp:sp modelId="{06A9FFEE-26BC-4D46-8064-5026C507C3FB}">
      <dsp:nvSpPr>
        <dsp:cNvPr id="0" name=""/>
        <dsp:cNvSpPr/>
      </dsp:nvSpPr>
      <dsp:spPr>
        <a:xfrm>
          <a:off x="0" y="316640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2824B-B675-4CDC-B066-024664E5653D}">
      <dsp:nvSpPr>
        <dsp:cNvPr id="0" name=""/>
        <dsp:cNvSpPr/>
      </dsp:nvSpPr>
      <dsp:spPr>
        <a:xfrm>
          <a:off x="0" y="316640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Survey/Questionary ……………………………………………………slide 15</a:t>
          </a:r>
          <a:endParaRPr lang="en-US" sz="1300" kern="1200"/>
        </a:p>
      </dsp:txBody>
      <dsp:txXfrm>
        <a:off x="0" y="3166407"/>
        <a:ext cx="8733125" cy="287855"/>
      </dsp:txXfrm>
    </dsp:sp>
    <dsp:sp modelId="{EF960501-FDBD-45B0-A201-C241F8907B94}">
      <dsp:nvSpPr>
        <dsp:cNvPr id="0" name=""/>
        <dsp:cNvSpPr/>
      </dsp:nvSpPr>
      <dsp:spPr>
        <a:xfrm>
          <a:off x="0" y="3454262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78696-1DF4-4BC1-9DC9-0EE216AC14B5}">
      <dsp:nvSpPr>
        <dsp:cNvPr id="0" name=""/>
        <dsp:cNvSpPr/>
      </dsp:nvSpPr>
      <dsp:spPr>
        <a:xfrm>
          <a:off x="0" y="3454262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Management Team …………………………………………………….slide 16 &amp; 17</a:t>
          </a:r>
          <a:endParaRPr lang="en-US" sz="1300" kern="1200"/>
        </a:p>
      </dsp:txBody>
      <dsp:txXfrm>
        <a:off x="0" y="3454262"/>
        <a:ext cx="8733125" cy="287855"/>
      </dsp:txXfrm>
    </dsp:sp>
    <dsp:sp modelId="{C0595A84-700F-4857-84EE-020F947E8A3E}">
      <dsp:nvSpPr>
        <dsp:cNvPr id="0" name=""/>
        <dsp:cNvSpPr/>
      </dsp:nvSpPr>
      <dsp:spPr>
        <a:xfrm>
          <a:off x="0" y="374211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DCA96-8CBE-4354-905B-6838031F134C}">
      <dsp:nvSpPr>
        <dsp:cNvPr id="0" name=""/>
        <dsp:cNvSpPr/>
      </dsp:nvSpPr>
      <dsp:spPr>
        <a:xfrm>
          <a:off x="0" y="374211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Marketing and Sales plan ……………………………………………..slide 18</a:t>
          </a:r>
          <a:endParaRPr lang="en-US" sz="1300" kern="1200"/>
        </a:p>
      </dsp:txBody>
      <dsp:txXfrm>
        <a:off x="0" y="3742117"/>
        <a:ext cx="8733125" cy="287855"/>
      </dsp:txXfrm>
    </dsp:sp>
    <dsp:sp modelId="{62C3EC0C-1093-41A9-A64D-123DA777BF94}">
      <dsp:nvSpPr>
        <dsp:cNvPr id="0" name=""/>
        <dsp:cNvSpPr/>
      </dsp:nvSpPr>
      <dsp:spPr>
        <a:xfrm>
          <a:off x="0" y="4029972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094F1C-C237-4F3A-8084-F25E6215A816}">
      <dsp:nvSpPr>
        <dsp:cNvPr id="0" name=""/>
        <dsp:cNvSpPr/>
      </dsp:nvSpPr>
      <dsp:spPr>
        <a:xfrm>
          <a:off x="0" y="4029972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Financial Plan ……………………………………………………………slide 19 &amp; 20</a:t>
          </a:r>
          <a:endParaRPr lang="en-US" sz="1300" kern="1200"/>
        </a:p>
      </dsp:txBody>
      <dsp:txXfrm>
        <a:off x="0" y="4029972"/>
        <a:ext cx="8733125" cy="287855"/>
      </dsp:txXfrm>
    </dsp:sp>
    <dsp:sp modelId="{238FA61E-30E9-41D7-9A59-225A76F981FF}">
      <dsp:nvSpPr>
        <dsp:cNvPr id="0" name=""/>
        <dsp:cNvSpPr/>
      </dsp:nvSpPr>
      <dsp:spPr>
        <a:xfrm>
          <a:off x="0" y="431782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8F328-3F66-4A97-AC18-8E21E4C0B808}">
      <dsp:nvSpPr>
        <dsp:cNvPr id="0" name=""/>
        <dsp:cNvSpPr/>
      </dsp:nvSpPr>
      <dsp:spPr>
        <a:xfrm>
          <a:off x="0" y="431782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Conclusion ……………………………………………………………….slide 21</a:t>
          </a:r>
          <a:endParaRPr lang="en-US" sz="1300" kern="1200"/>
        </a:p>
      </dsp:txBody>
      <dsp:txXfrm>
        <a:off x="0" y="4317827"/>
        <a:ext cx="8733125" cy="2878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78443-F623-4DF0-A76C-E1A940B10125}">
      <dsp:nvSpPr>
        <dsp:cNvPr id="0" name=""/>
        <dsp:cNvSpPr/>
      </dsp:nvSpPr>
      <dsp:spPr>
        <a:xfrm>
          <a:off x="0" y="22934"/>
          <a:ext cx="6190412" cy="4668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Ray of Sunshine Strengths</a:t>
          </a:r>
          <a:endParaRPr lang="en-US" sz="1900" kern="1200" dirty="0"/>
        </a:p>
      </dsp:txBody>
      <dsp:txXfrm>
        <a:off x="22789" y="45723"/>
        <a:ext cx="6144834" cy="421252"/>
      </dsp:txXfrm>
    </dsp:sp>
    <dsp:sp modelId="{0BFF0EEB-6DD8-4CC4-99D8-A970203CD6C6}">
      <dsp:nvSpPr>
        <dsp:cNvPr id="0" name=""/>
        <dsp:cNvSpPr/>
      </dsp:nvSpPr>
      <dsp:spPr>
        <a:xfrm>
          <a:off x="0" y="489764"/>
          <a:ext cx="6190412" cy="283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546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Location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Full time availabilities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Extended service/bespoken service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/>
            <a:t>Instant communication (WhatsApp, Viber, Facebook) /life stream/online chat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Trained staff/Therapy animal certification organization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Using animal from charity organizations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One to one live show and face to face interaction with relatives/family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Personalized approach/one to one sessions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Product offers/different packages and social media interaction</a:t>
          </a:r>
        </a:p>
      </dsp:txBody>
      <dsp:txXfrm>
        <a:off x="0" y="489764"/>
        <a:ext cx="6190412" cy="28317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AF1E8-BEA5-4663-BC10-3C89D23BE9F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 new starter company</a:t>
          </a:r>
        </a:p>
      </dsp:txBody>
      <dsp:txXfrm>
        <a:off x="0" y="39687"/>
        <a:ext cx="3286125" cy="1971675"/>
      </dsp:txXfrm>
    </dsp:sp>
    <dsp:sp modelId="{7A7DFDB5-F76E-4600-A368-6E9650610B3F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5">
            <a:hueOff val="-1508296"/>
            <a:satOff val="0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Provide training for staff which might affect our company budget and finance</a:t>
          </a:r>
        </a:p>
      </dsp:txBody>
      <dsp:txXfrm>
        <a:off x="3614737" y="39687"/>
        <a:ext cx="3286125" cy="1971675"/>
      </dsp:txXfrm>
    </dsp:sp>
    <dsp:sp modelId="{E409A993-23E0-42C3-8C2B-C79B736127DE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-3016592"/>
            <a:satOff val="0"/>
            <a:lumOff val="-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Cost position in the industry market if it is not executed properly</a:t>
          </a:r>
        </a:p>
      </dsp:txBody>
      <dsp:txXfrm>
        <a:off x="7229475" y="39687"/>
        <a:ext cx="3286125" cy="1971675"/>
      </dsp:txXfrm>
    </dsp:sp>
    <dsp:sp modelId="{D6CCA819-6367-4186-BB97-3C42F9968158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-4524888"/>
            <a:satOff val="0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Non-profit organizations provide animal therapy using volunteers might be threat to our business</a:t>
          </a:r>
        </a:p>
      </dsp:txBody>
      <dsp:txXfrm>
        <a:off x="0" y="2339975"/>
        <a:ext cx="3286125" cy="1971675"/>
      </dsp:txXfrm>
    </dsp:sp>
    <dsp:sp modelId="{36596CC2-0243-470A-BAE1-5FF80B3E6C84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5">
            <a:hueOff val="-6033184"/>
            <a:satOff val="0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Our competitors are our main threat</a:t>
          </a:r>
        </a:p>
      </dsp:txBody>
      <dsp:txXfrm>
        <a:off x="3614737" y="2339975"/>
        <a:ext cx="3286125" cy="1971675"/>
      </dsp:txXfrm>
    </dsp:sp>
    <dsp:sp modelId="{B091B9AD-35F8-4A96-B493-E5BA59F53C17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National disaster – Pandemic (Covid-19), Competitors </a:t>
          </a:r>
        </a:p>
      </dsp:txBody>
      <dsp:txXfrm>
        <a:off x="7229475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EC2B6-C0E3-41ED-9535-3031C57E1D21}">
      <dsp:nvSpPr>
        <dsp:cNvPr id="0" name=""/>
        <dsp:cNvSpPr/>
      </dsp:nvSpPr>
      <dsp:spPr>
        <a:xfrm>
          <a:off x="3286" y="798319"/>
          <a:ext cx="3203971" cy="12685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Offer</a:t>
          </a:r>
        </a:p>
      </dsp:txBody>
      <dsp:txXfrm>
        <a:off x="3286" y="798319"/>
        <a:ext cx="3203971" cy="1268539"/>
      </dsp:txXfrm>
    </dsp:sp>
    <dsp:sp modelId="{846C0FDE-7A21-4761-90DC-13318256D0FA}">
      <dsp:nvSpPr>
        <dsp:cNvPr id="0" name=""/>
        <dsp:cNvSpPr/>
      </dsp:nvSpPr>
      <dsp:spPr>
        <a:xfrm>
          <a:off x="3286" y="2066858"/>
          <a:ext cx="3203971" cy="14861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Offer new packages and products. Our company constantly evolve new and creative ways to deliver our Vision and Mission </a:t>
          </a:r>
        </a:p>
      </dsp:txBody>
      <dsp:txXfrm>
        <a:off x="3286" y="2066858"/>
        <a:ext cx="3203971" cy="1486160"/>
      </dsp:txXfrm>
    </dsp:sp>
    <dsp:sp modelId="{62A294AF-6B65-4C70-BB65-DF3261597E2D}">
      <dsp:nvSpPr>
        <dsp:cNvPr id="0" name=""/>
        <dsp:cNvSpPr/>
      </dsp:nvSpPr>
      <dsp:spPr>
        <a:xfrm>
          <a:off x="3655814" y="798319"/>
          <a:ext cx="3203971" cy="12685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Expand</a:t>
          </a:r>
        </a:p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location</a:t>
          </a:r>
        </a:p>
      </dsp:txBody>
      <dsp:txXfrm>
        <a:off x="3655814" y="798319"/>
        <a:ext cx="3203971" cy="1268539"/>
      </dsp:txXfrm>
    </dsp:sp>
    <dsp:sp modelId="{82E8E36D-AC0D-40D3-AB94-625B845AE8C0}">
      <dsp:nvSpPr>
        <dsp:cNvPr id="0" name=""/>
        <dsp:cNvSpPr/>
      </dsp:nvSpPr>
      <dsp:spPr>
        <a:xfrm>
          <a:off x="3655814" y="2066858"/>
          <a:ext cx="3203971" cy="14861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ctr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Extend company business out of Birmingham across the UK</a:t>
          </a:r>
        </a:p>
      </dsp:txBody>
      <dsp:txXfrm>
        <a:off x="3655814" y="2066858"/>
        <a:ext cx="3203971" cy="1486160"/>
      </dsp:txXfrm>
    </dsp:sp>
    <dsp:sp modelId="{56276D64-3FF8-40A5-9599-749910F943AF}">
      <dsp:nvSpPr>
        <dsp:cNvPr id="0" name=""/>
        <dsp:cNvSpPr/>
      </dsp:nvSpPr>
      <dsp:spPr>
        <a:xfrm>
          <a:off x="7308342" y="798319"/>
          <a:ext cx="3203971" cy="12685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Reach out</a:t>
          </a:r>
        </a:p>
      </dsp:txBody>
      <dsp:txXfrm>
        <a:off x="7308342" y="798319"/>
        <a:ext cx="3203971" cy="1268539"/>
      </dsp:txXfrm>
    </dsp:sp>
    <dsp:sp modelId="{AAB98435-86B5-4CA8-998D-C0BFDA53F541}">
      <dsp:nvSpPr>
        <dsp:cNvPr id="0" name=""/>
        <dsp:cNvSpPr/>
      </dsp:nvSpPr>
      <dsp:spPr>
        <a:xfrm>
          <a:off x="7308342" y="2066858"/>
          <a:ext cx="3203971" cy="14861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Reach out different sectors (schools, hospitals). We are determined to fully expand the potential of Animal Assisted Therapy</a:t>
          </a:r>
          <a:endParaRPr lang="en-US" sz="2500" kern="1200" dirty="0"/>
        </a:p>
      </dsp:txBody>
      <dsp:txXfrm>
        <a:off x="7308342" y="2066858"/>
        <a:ext cx="3203971" cy="14861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6FC06-4231-4145-8C0E-97CEEBE83FB4}">
      <dsp:nvSpPr>
        <dsp:cNvPr id="0" name=""/>
        <dsp:cNvSpPr/>
      </dsp:nvSpPr>
      <dsp:spPr>
        <a:xfrm>
          <a:off x="0" y="271159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target market for ‘Ray of Sunshine’ is care homes, nursing homes and hospitals</a:t>
          </a:r>
        </a:p>
      </dsp:txBody>
      <dsp:txXfrm>
        <a:off x="38481" y="309640"/>
        <a:ext cx="4558230" cy="711325"/>
      </dsp:txXfrm>
    </dsp:sp>
    <dsp:sp modelId="{294ABB1F-185A-4359-BB26-8D0089254553}">
      <dsp:nvSpPr>
        <dsp:cNvPr id="0" name=""/>
        <dsp:cNvSpPr/>
      </dsp:nvSpPr>
      <dsp:spPr>
        <a:xfrm>
          <a:off x="0" y="1099766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Our company provides pet therapy, and we believe that services like this are the best for care home residents.</a:t>
          </a:r>
        </a:p>
      </dsp:txBody>
      <dsp:txXfrm>
        <a:off x="38481" y="1138247"/>
        <a:ext cx="4558230" cy="711325"/>
      </dsp:txXfrm>
    </dsp:sp>
    <dsp:sp modelId="{37377BC2-ED3E-4ED6-9BE0-0714668C3A12}">
      <dsp:nvSpPr>
        <dsp:cNvPr id="0" name=""/>
        <dsp:cNvSpPr/>
      </dsp:nvSpPr>
      <dsp:spPr>
        <a:xfrm>
          <a:off x="0" y="1928374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services that we offer help the elderly residents with their health conditions and fill the gap of loneliness as well as spreading love and affection.</a:t>
          </a:r>
        </a:p>
      </dsp:txBody>
      <dsp:txXfrm>
        <a:off x="38481" y="1966855"/>
        <a:ext cx="4558230" cy="711325"/>
      </dsp:txXfrm>
    </dsp:sp>
    <dsp:sp modelId="{C97CE67E-97A3-4AD9-B771-451191391960}">
      <dsp:nvSpPr>
        <dsp:cNvPr id="0" name=""/>
        <dsp:cNvSpPr/>
      </dsp:nvSpPr>
      <dsp:spPr>
        <a:xfrm>
          <a:off x="0" y="2756981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Birmingham population 2021 – 2,626,374 which is equivalent to 13.1% of elderly people.</a:t>
          </a:r>
          <a:endParaRPr lang="en-US" sz="1400" kern="1200"/>
        </a:p>
      </dsp:txBody>
      <dsp:txXfrm>
        <a:off x="38481" y="2795462"/>
        <a:ext cx="4558230" cy="7113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94C63-400A-43BE-86FB-322B38C18F6A}">
      <dsp:nvSpPr>
        <dsp:cNvPr id="0" name=""/>
        <dsp:cNvSpPr/>
      </dsp:nvSpPr>
      <dsp:spPr>
        <a:xfrm>
          <a:off x="0" y="200086"/>
          <a:ext cx="6245265" cy="716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Product: Our company offers Pet Therapy and aims to reach all Nursey and Care homes situated within Birmingham. Future targets include Hospitals.</a:t>
          </a:r>
          <a:endParaRPr lang="en-US" sz="1000" kern="1200"/>
        </a:p>
      </dsp:txBody>
      <dsp:txXfrm>
        <a:off x="34983" y="235069"/>
        <a:ext cx="6175299" cy="646659"/>
      </dsp:txXfrm>
    </dsp:sp>
    <dsp:sp modelId="{A805E1A5-63DD-4E14-A5C1-D4DCA4D428FA}">
      <dsp:nvSpPr>
        <dsp:cNvPr id="0" name=""/>
        <dsp:cNvSpPr/>
      </dsp:nvSpPr>
      <dsp:spPr>
        <a:xfrm>
          <a:off x="0" y="945511"/>
          <a:ext cx="6245265" cy="716625"/>
        </a:xfrm>
        <a:prstGeom prst="roundRect">
          <a:avLst/>
        </a:prstGeom>
        <a:solidFill>
          <a:schemeClr val="accent2">
            <a:hueOff val="1027216"/>
            <a:satOff val="0"/>
            <a:lumOff val="31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Prices: We offer three separate packages,</a:t>
          </a:r>
          <a:endParaRPr lang="en-US" sz="1000" kern="1200"/>
        </a:p>
      </dsp:txBody>
      <dsp:txXfrm>
        <a:off x="34983" y="980494"/>
        <a:ext cx="6175299" cy="646659"/>
      </dsp:txXfrm>
    </dsp:sp>
    <dsp:sp modelId="{B3CD1469-8034-4AFF-A36F-F72F9F2AF0A9}">
      <dsp:nvSpPr>
        <dsp:cNvPr id="0" name=""/>
        <dsp:cNvSpPr/>
      </dsp:nvSpPr>
      <dsp:spPr>
        <a:xfrm>
          <a:off x="0" y="1690936"/>
          <a:ext cx="6245265" cy="716625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Ray package: 1 hour - £90 - max 6 people – 2 animals</a:t>
          </a:r>
          <a:endParaRPr lang="en-US" sz="1000" kern="1200"/>
        </a:p>
      </dsp:txBody>
      <dsp:txXfrm>
        <a:off x="34983" y="1725919"/>
        <a:ext cx="6175299" cy="646659"/>
      </dsp:txXfrm>
    </dsp:sp>
    <dsp:sp modelId="{9E027F8F-E441-4883-B9F6-50D0B09305D8}">
      <dsp:nvSpPr>
        <dsp:cNvPr id="0" name=""/>
        <dsp:cNvSpPr/>
      </dsp:nvSpPr>
      <dsp:spPr>
        <a:xfrm>
          <a:off x="0" y="2436361"/>
          <a:ext cx="6245265" cy="716625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Sunshine package: half a day morning/afternoon – 2 sessions up to 8 people – 2 animals - £300</a:t>
          </a:r>
          <a:endParaRPr lang="en-US" sz="1000" kern="1200"/>
        </a:p>
      </dsp:txBody>
      <dsp:txXfrm>
        <a:off x="34983" y="2471344"/>
        <a:ext cx="6175299" cy="646659"/>
      </dsp:txXfrm>
    </dsp:sp>
    <dsp:sp modelId="{87DC39CE-473F-431F-89F5-813F0EDE8718}">
      <dsp:nvSpPr>
        <dsp:cNvPr id="0" name=""/>
        <dsp:cNvSpPr/>
      </dsp:nvSpPr>
      <dsp:spPr>
        <a:xfrm>
          <a:off x="0" y="3181786"/>
          <a:ext cx="6245265" cy="716625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 dirty="0"/>
            <a:t>Happiness package: full day- 4 sessions – up to 12 people – 3 different animals - £490</a:t>
          </a:r>
          <a:endParaRPr lang="en-US" sz="1000" kern="1200" dirty="0"/>
        </a:p>
      </dsp:txBody>
      <dsp:txXfrm>
        <a:off x="34983" y="3216769"/>
        <a:ext cx="6175299" cy="646659"/>
      </dsp:txXfrm>
    </dsp:sp>
    <dsp:sp modelId="{5715A1C4-2829-4BDC-943F-C1E9E6079C93}">
      <dsp:nvSpPr>
        <dsp:cNvPr id="0" name=""/>
        <dsp:cNvSpPr/>
      </dsp:nvSpPr>
      <dsp:spPr>
        <a:xfrm>
          <a:off x="0" y="3927211"/>
          <a:ext cx="6245265" cy="716625"/>
        </a:xfrm>
        <a:prstGeom prst="roundRect">
          <a:avLst/>
        </a:prstGeom>
        <a:solidFill>
          <a:schemeClr val="accent2">
            <a:hueOff val="5136081"/>
            <a:satOff val="0"/>
            <a:lumOff val="15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Promotion: Our company has a live stream as well as a Facebook page, Instagram and we plan to communicate with influencers. Over social media there will be weekly posts of the animals to be directed to the younger generations. ( possible grandchildren/relatives to residents within care homes)</a:t>
          </a:r>
          <a:endParaRPr lang="en-US" sz="1000" kern="1200"/>
        </a:p>
      </dsp:txBody>
      <dsp:txXfrm>
        <a:off x="34983" y="3962194"/>
        <a:ext cx="6175299" cy="646659"/>
      </dsp:txXfrm>
    </dsp:sp>
    <dsp:sp modelId="{1DD4195B-E4A0-4A84-BD76-66EB35F8DDE3}">
      <dsp:nvSpPr>
        <dsp:cNvPr id="0" name=""/>
        <dsp:cNvSpPr/>
      </dsp:nvSpPr>
      <dsp:spPr>
        <a:xfrm>
          <a:off x="0" y="4672636"/>
          <a:ext cx="6245265" cy="716625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Place: Our office is in Harborne Road B17 ODH. We also accommodate various vans with printed promotions of the animals and our contact details.</a:t>
          </a:r>
          <a:endParaRPr lang="en-US" sz="1000" kern="1200"/>
        </a:p>
      </dsp:txBody>
      <dsp:txXfrm>
        <a:off x="34983" y="4707619"/>
        <a:ext cx="6175299" cy="6466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2DF80-7945-4839-901F-C0EF8E72050E}">
      <dsp:nvSpPr>
        <dsp:cNvPr id="0" name=""/>
        <dsp:cNvSpPr/>
      </dsp:nvSpPr>
      <dsp:spPr>
        <a:xfrm>
          <a:off x="0" y="516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43E86-C3A2-4B9E-AD5B-A573BA604C5E}">
      <dsp:nvSpPr>
        <dsp:cNvPr id="0" name=""/>
        <dsp:cNvSpPr/>
      </dsp:nvSpPr>
      <dsp:spPr>
        <a:xfrm>
          <a:off x="0" y="516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0" y="516"/>
        <a:ext cx="3270288" cy="325235"/>
      </dsp:txXfrm>
    </dsp:sp>
    <dsp:sp modelId="{B5BF6389-2874-4C3D-8C8D-493FFB354CFC}">
      <dsp:nvSpPr>
        <dsp:cNvPr id="0" name=""/>
        <dsp:cNvSpPr/>
      </dsp:nvSpPr>
      <dsp:spPr>
        <a:xfrm>
          <a:off x="0" y="325752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80CA1-C6CE-425A-81A2-E01561F8B4AE}">
      <dsp:nvSpPr>
        <dsp:cNvPr id="0" name=""/>
        <dsp:cNvSpPr/>
      </dsp:nvSpPr>
      <dsp:spPr>
        <a:xfrm>
          <a:off x="0" y="192402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Ray Package</a:t>
          </a:r>
        </a:p>
      </dsp:txBody>
      <dsp:txXfrm>
        <a:off x="0" y="192402"/>
        <a:ext cx="3270288" cy="325235"/>
      </dsp:txXfrm>
    </dsp:sp>
    <dsp:sp modelId="{4D6A8BE0-C5C5-4829-BD7A-8242651D7B0C}">
      <dsp:nvSpPr>
        <dsp:cNvPr id="0" name=""/>
        <dsp:cNvSpPr/>
      </dsp:nvSpPr>
      <dsp:spPr>
        <a:xfrm>
          <a:off x="0" y="650988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0EC47-C51B-4201-947B-00041B31F158}">
      <dsp:nvSpPr>
        <dsp:cNvPr id="0" name=""/>
        <dsp:cNvSpPr/>
      </dsp:nvSpPr>
      <dsp:spPr>
        <a:xfrm>
          <a:off x="0" y="650988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1 hour session - £90 </a:t>
          </a:r>
          <a:endParaRPr lang="en-US" sz="1300" kern="1200" dirty="0"/>
        </a:p>
      </dsp:txBody>
      <dsp:txXfrm>
        <a:off x="0" y="650988"/>
        <a:ext cx="3270288" cy="325235"/>
      </dsp:txXfrm>
    </dsp:sp>
    <dsp:sp modelId="{8E25E2E8-0C74-407A-98DC-1619D9256D3A}">
      <dsp:nvSpPr>
        <dsp:cNvPr id="0" name=""/>
        <dsp:cNvSpPr/>
      </dsp:nvSpPr>
      <dsp:spPr>
        <a:xfrm>
          <a:off x="0" y="976224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102DD-F757-435D-8603-CD01BE3B55D2}">
      <dsp:nvSpPr>
        <dsp:cNvPr id="0" name=""/>
        <dsp:cNvSpPr/>
      </dsp:nvSpPr>
      <dsp:spPr>
        <a:xfrm>
          <a:off x="0" y="976224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max 6 people, interacting with 2 animals</a:t>
          </a:r>
        </a:p>
      </dsp:txBody>
      <dsp:txXfrm>
        <a:off x="0" y="976224"/>
        <a:ext cx="3270288" cy="325235"/>
      </dsp:txXfrm>
    </dsp:sp>
    <dsp:sp modelId="{3D34AFB1-30C7-477E-AC9E-11E4BF99E0AE}">
      <dsp:nvSpPr>
        <dsp:cNvPr id="0" name=""/>
        <dsp:cNvSpPr/>
      </dsp:nvSpPr>
      <dsp:spPr>
        <a:xfrm>
          <a:off x="0" y="1301460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C812E-778E-471B-AD2C-1F412AD7FFE5}">
      <dsp:nvSpPr>
        <dsp:cNvPr id="0" name=""/>
        <dsp:cNvSpPr/>
      </dsp:nvSpPr>
      <dsp:spPr>
        <a:xfrm>
          <a:off x="0" y="1301460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Sunshine Package</a:t>
          </a:r>
        </a:p>
      </dsp:txBody>
      <dsp:txXfrm>
        <a:off x="0" y="1301460"/>
        <a:ext cx="3270288" cy="325235"/>
      </dsp:txXfrm>
    </dsp:sp>
    <dsp:sp modelId="{6646C220-6C5A-45FE-819B-520516D434B6}">
      <dsp:nvSpPr>
        <dsp:cNvPr id="0" name=""/>
        <dsp:cNvSpPr/>
      </dsp:nvSpPr>
      <dsp:spPr>
        <a:xfrm>
          <a:off x="0" y="1626696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8A5D6A-E5A2-4F4B-98B9-1356BA971842}">
      <dsp:nvSpPr>
        <dsp:cNvPr id="0" name=""/>
        <dsp:cNvSpPr/>
      </dsp:nvSpPr>
      <dsp:spPr>
        <a:xfrm>
          <a:off x="0" y="1626696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Half Day (Morning or Afternoon)</a:t>
          </a:r>
          <a:endParaRPr lang="en-US" sz="1300" kern="1200"/>
        </a:p>
      </dsp:txBody>
      <dsp:txXfrm>
        <a:off x="0" y="1626696"/>
        <a:ext cx="3270288" cy="325235"/>
      </dsp:txXfrm>
    </dsp:sp>
    <dsp:sp modelId="{849A83C7-E5AF-4509-A3AF-24F343DFEFB8}">
      <dsp:nvSpPr>
        <dsp:cNvPr id="0" name=""/>
        <dsp:cNvSpPr/>
      </dsp:nvSpPr>
      <dsp:spPr>
        <a:xfrm>
          <a:off x="0" y="1951932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88080-69DA-446B-8245-CC1D4EA6C3FA}">
      <dsp:nvSpPr>
        <dsp:cNvPr id="0" name=""/>
        <dsp:cNvSpPr/>
      </dsp:nvSpPr>
      <dsp:spPr>
        <a:xfrm>
          <a:off x="0" y="1951932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2 sessions up to 8 people, 2 animals</a:t>
          </a:r>
        </a:p>
      </dsp:txBody>
      <dsp:txXfrm>
        <a:off x="0" y="1951932"/>
        <a:ext cx="3270288" cy="325235"/>
      </dsp:txXfrm>
    </dsp:sp>
    <dsp:sp modelId="{7545D7D0-45AB-452D-9AAB-E2D050847FBE}">
      <dsp:nvSpPr>
        <dsp:cNvPr id="0" name=""/>
        <dsp:cNvSpPr/>
      </dsp:nvSpPr>
      <dsp:spPr>
        <a:xfrm>
          <a:off x="0" y="2277167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F53E2-A22E-41D1-AB6F-B9CB36597549}">
      <dsp:nvSpPr>
        <dsp:cNvPr id="0" name=""/>
        <dsp:cNvSpPr/>
      </dsp:nvSpPr>
      <dsp:spPr>
        <a:xfrm>
          <a:off x="0" y="2277167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£300</a:t>
          </a:r>
        </a:p>
      </dsp:txBody>
      <dsp:txXfrm>
        <a:off x="0" y="2277167"/>
        <a:ext cx="3270288" cy="325235"/>
      </dsp:txXfrm>
    </dsp:sp>
    <dsp:sp modelId="{1023DDEC-D605-4727-9000-49953788E974}">
      <dsp:nvSpPr>
        <dsp:cNvPr id="0" name=""/>
        <dsp:cNvSpPr/>
      </dsp:nvSpPr>
      <dsp:spPr>
        <a:xfrm>
          <a:off x="0" y="2602403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A2B96-A1F2-48D3-9626-ABFC400FA363}">
      <dsp:nvSpPr>
        <dsp:cNvPr id="0" name=""/>
        <dsp:cNvSpPr/>
      </dsp:nvSpPr>
      <dsp:spPr>
        <a:xfrm>
          <a:off x="0" y="2602403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Happiness Package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solidFill>
              <a:schemeClr val="bg1"/>
            </a:solidFill>
            <a:latin typeface="Amasis MT Pro Black" panose="02040A04050005020304" pitchFamily="18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solidFill>
              <a:schemeClr val="bg1"/>
            </a:solidFill>
            <a:latin typeface="Amasis MT Pro Black" panose="02040A04050005020304" pitchFamily="18" charset="0"/>
          </a:endParaRPr>
        </a:p>
      </dsp:txBody>
      <dsp:txXfrm>
        <a:off x="0" y="2602403"/>
        <a:ext cx="3270288" cy="325235"/>
      </dsp:txXfrm>
    </dsp:sp>
    <dsp:sp modelId="{0FC018C2-5090-4489-8D86-F0AF7019B1A0}">
      <dsp:nvSpPr>
        <dsp:cNvPr id="0" name=""/>
        <dsp:cNvSpPr/>
      </dsp:nvSpPr>
      <dsp:spPr>
        <a:xfrm>
          <a:off x="0" y="2927639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35C2E-DE41-4F8C-A4E7-FFE4193810C6}">
      <dsp:nvSpPr>
        <dsp:cNvPr id="0" name=""/>
        <dsp:cNvSpPr/>
      </dsp:nvSpPr>
      <dsp:spPr>
        <a:xfrm>
          <a:off x="0" y="2927639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All Day</a:t>
          </a:r>
          <a:endParaRPr lang="en-US" sz="1300" kern="1200"/>
        </a:p>
      </dsp:txBody>
      <dsp:txXfrm>
        <a:off x="0" y="2927639"/>
        <a:ext cx="3270288" cy="325235"/>
      </dsp:txXfrm>
    </dsp:sp>
    <dsp:sp modelId="{3D69869B-23B1-4F78-87BE-787746361635}">
      <dsp:nvSpPr>
        <dsp:cNvPr id="0" name=""/>
        <dsp:cNvSpPr/>
      </dsp:nvSpPr>
      <dsp:spPr>
        <a:xfrm>
          <a:off x="0" y="3252875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C0965-EC0D-435D-B54B-784D514582B9}">
      <dsp:nvSpPr>
        <dsp:cNvPr id="0" name=""/>
        <dsp:cNvSpPr/>
      </dsp:nvSpPr>
      <dsp:spPr>
        <a:xfrm>
          <a:off x="0" y="3252875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4 sessions up to 12 people</a:t>
          </a:r>
        </a:p>
      </dsp:txBody>
      <dsp:txXfrm>
        <a:off x="0" y="3252875"/>
        <a:ext cx="3270288" cy="325235"/>
      </dsp:txXfrm>
    </dsp:sp>
    <dsp:sp modelId="{D6FD42FD-C2D7-4D0A-82D4-63AAB6447943}">
      <dsp:nvSpPr>
        <dsp:cNvPr id="0" name=""/>
        <dsp:cNvSpPr/>
      </dsp:nvSpPr>
      <dsp:spPr>
        <a:xfrm>
          <a:off x="0" y="3578111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A477F-889D-4FEB-92E6-2FFBF8FDD0D9}">
      <dsp:nvSpPr>
        <dsp:cNvPr id="0" name=""/>
        <dsp:cNvSpPr/>
      </dsp:nvSpPr>
      <dsp:spPr>
        <a:xfrm>
          <a:off x="0" y="3578111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3 different animals</a:t>
          </a:r>
        </a:p>
      </dsp:txBody>
      <dsp:txXfrm>
        <a:off x="0" y="3578111"/>
        <a:ext cx="3270288" cy="325235"/>
      </dsp:txXfrm>
    </dsp:sp>
    <dsp:sp modelId="{BC8A6EBA-9094-4365-BFA3-A1BF8FB41AF4}">
      <dsp:nvSpPr>
        <dsp:cNvPr id="0" name=""/>
        <dsp:cNvSpPr/>
      </dsp:nvSpPr>
      <dsp:spPr>
        <a:xfrm>
          <a:off x="0" y="3903347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E0815-BC6D-495E-A84A-0D0F50253B21}">
      <dsp:nvSpPr>
        <dsp:cNvPr id="0" name=""/>
        <dsp:cNvSpPr/>
      </dsp:nvSpPr>
      <dsp:spPr>
        <a:xfrm>
          <a:off x="0" y="3903347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£490</a:t>
          </a:r>
          <a:endParaRPr lang="en-US" sz="1300" b="1" kern="1200" dirty="0"/>
        </a:p>
      </dsp:txBody>
      <dsp:txXfrm>
        <a:off x="0" y="3903347"/>
        <a:ext cx="3270288" cy="325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400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2257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2793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3518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9777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554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190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36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199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8470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627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11/16/2021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92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9.sv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10.png"/><Relationship Id="rId9" Type="http://schemas.microsoft.com/office/2007/relationships/diagramDrawing" Target="../diagrams/drawing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0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7D7F5-85FC-4FA5-8C16-E444AD562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Business plan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9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1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6" name="TextBox 3">
            <a:extLst>
              <a:ext uri="{FF2B5EF4-FFF2-40B4-BE49-F238E27FC236}">
                <a16:creationId xmlns:a16="http://schemas.microsoft.com/office/drawing/2014/main" id="{6E7A72A9-656C-4E5F-BFF0-5751D2D99F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0996231"/>
              </p:ext>
            </p:extLst>
          </p:nvPr>
        </p:nvGraphicFramePr>
        <p:xfrm>
          <a:off x="901959" y="152806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2424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11184DCE-3A7B-45A7-B84D-5C8916E5DF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63" b="3168"/>
          <a:stretch/>
        </p:blipFill>
        <p:spPr>
          <a:xfrm>
            <a:off x="0" y="8313"/>
            <a:ext cx="12191980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89750-4114-4E91-B51A-4CF209A3F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035" y="142544"/>
            <a:ext cx="8861228" cy="6733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Table of contest </a:t>
            </a:r>
            <a:endParaRPr lang="en-US" sz="2800" b="1" i="0" kern="1200" cap="all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5" name="TextBox 14">
            <a:extLst>
              <a:ext uri="{FF2B5EF4-FFF2-40B4-BE49-F238E27FC236}">
                <a16:creationId xmlns:a16="http://schemas.microsoft.com/office/drawing/2014/main" id="{9AE320BD-51B8-400B-A985-866BAAB05B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6282996"/>
              </p:ext>
            </p:extLst>
          </p:nvPr>
        </p:nvGraphicFramePr>
        <p:xfrm>
          <a:off x="944275" y="1401417"/>
          <a:ext cx="8733125" cy="460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4286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93">
            <a:extLst>
              <a:ext uri="{FF2B5EF4-FFF2-40B4-BE49-F238E27FC236}">
                <a16:creationId xmlns:a16="http://schemas.microsoft.com/office/drawing/2014/main" id="{663302B0-7A41-480B-921B-7D395B4E2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n old person holding a cat&#10;&#10;Description automatically generated with medium confidence">
            <a:extLst>
              <a:ext uri="{FF2B5EF4-FFF2-40B4-BE49-F238E27FC236}">
                <a16:creationId xmlns:a16="http://schemas.microsoft.com/office/drawing/2014/main" id="{215CA74F-ACF8-4F5D-B3A1-AF7C4F3896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2"/>
          <a:stretch/>
        </p:blipFill>
        <p:spPr>
          <a:xfrm>
            <a:off x="6902452" y="6716"/>
            <a:ext cx="5289548" cy="6851284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105" name="Rectangle 95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40000"/>
                </a:schemeClr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D582-3937-4DDF-B73B-A0A254350A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8043" y="590062"/>
            <a:ext cx="9156632" cy="195311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Executive summary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Pet therapy in care homes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A4DBCA-6C1B-4E44-9EF6-BEBA896146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6093" y="3126521"/>
            <a:ext cx="5324405" cy="1198120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 interaction in an elderly people life is important for their mental health and quality of life and brings comfort and warm feeling of love.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animal therapy are introducing in residential homes and slowly integrate into senior citizens care programs.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Latest research has shown that Pet Therapy can boost health and mental state of minds in humans, particularly in the elderly people, and improve quality of life.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50520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53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EE0A6B3-EB7E-45AA-ADB6-138489E0C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!!Rectangle">
            <a:extLst>
              <a:ext uri="{FF2B5EF4-FFF2-40B4-BE49-F238E27FC236}">
                <a16:creationId xmlns:a16="http://schemas.microsoft.com/office/drawing/2014/main" id="{0C0EA1AB-DC8C-4976-9474-9313A673D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37" name="Picture 36" descr="Tall office building looking up">
            <a:extLst>
              <a:ext uri="{FF2B5EF4-FFF2-40B4-BE49-F238E27FC236}">
                <a16:creationId xmlns:a16="http://schemas.microsoft.com/office/drawing/2014/main" id="{C5EC8C29-93D1-48DC-B6F5-B9ADE8419C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09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DB3E7-FF3F-4FEE-BD27-FA5E1A14D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10267882" cy="13757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  <a:endParaRPr lang="en-US" sz="4000" b="1" i="0" kern="1200" cap="all" baseline="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336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4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55951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94200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51" name="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Content Placeholder 4">
            <a:extLst>
              <a:ext uri="{FF2B5EF4-FFF2-40B4-BE49-F238E27FC236}">
                <a16:creationId xmlns:a16="http://schemas.microsoft.com/office/drawing/2014/main" id="{215A16F2-81F7-4D71-B436-CEE3AFDC3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069" y="2376824"/>
            <a:ext cx="9996813" cy="418653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Britannic Bold" panose="020B0903060703020204" pitchFamily="34" charset="0"/>
              </a:rPr>
              <a:t>Name of the Company </a:t>
            </a:r>
            <a:r>
              <a:rPr lang="en-GB" dirty="0">
                <a:solidFill>
                  <a:srgbClr val="FFFF00"/>
                </a:solidFill>
                <a:latin typeface="Britannic Bold" panose="020B0903060703020204" pitchFamily="34" charset="0"/>
              </a:rPr>
              <a:t>Ray of Sunshine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  <a:latin typeface="Britannic Bold" panose="020B0903060703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  <a:latin typeface="Britannic Bold" panose="020B0903060703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Our mission statement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‘</a:t>
            </a:r>
            <a:r>
              <a:rPr lang="en-GB" sz="1800" dirty="0">
                <a:solidFill>
                  <a:srgbClr val="FFFF00"/>
                </a:solidFill>
              </a:rPr>
              <a:t>Every person deserve happiness</a:t>
            </a:r>
            <a:r>
              <a:rPr lang="en-GB" sz="1800" dirty="0">
                <a:solidFill>
                  <a:srgbClr val="FFFFFF"/>
                </a:solidFill>
              </a:rPr>
              <a:t>’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Our vision statement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‘</a:t>
            </a:r>
            <a:r>
              <a:rPr lang="en-GB" sz="1800" dirty="0">
                <a:solidFill>
                  <a:srgbClr val="FFFF00"/>
                </a:solidFill>
              </a:rPr>
              <a:t>We are bringing comfort, love and happiness to your life through animal interaction</a:t>
            </a:r>
            <a:r>
              <a:rPr lang="en-GB" sz="1800" dirty="0">
                <a:solidFill>
                  <a:srgbClr val="FFFFFF"/>
                </a:solidFill>
              </a:rPr>
              <a:t>’  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11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15377903-81E9-476B-927C-465303C557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7383" y="1988593"/>
            <a:ext cx="2141775" cy="1023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046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Straight Connector 61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9" name="Rectangle 63">
            <a:extLst>
              <a:ext uri="{FF2B5EF4-FFF2-40B4-BE49-F238E27FC236}">
                <a16:creationId xmlns:a16="http://schemas.microsoft.com/office/drawing/2014/main" id="{7EE0A6B3-EB7E-45AA-ADB6-138489E0C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!!Rectangle">
            <a:extLst>
              <a:ext uri="{FF2B5EF4-FFF2-40B4-BE49-F238E27FC236}">
                <a16:creationId xmlns:a16="http://schemas.microsoft.com/office/drawing/2014/main" id="{0C0EA1AB-DC8C-4976-9474-9313A673D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n old person sitting with a dog&#10;&#10;Description automatically generated with low confidence">
            <a:extLst>
              <a:ext uri="{FF2B5EF4-FFF2-40B4-BE49-F238E27FC236}">
                <a16:creationId xmlns:a16="http://schemas.microsoft.com/office/drawing/2014/main" id="{13C926C0-9840-4912-9693-B4F3C19C8B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749"/>
          <a:stretch/>
        </p:blipFill>
        <p:spPr>
          <a:xfrm>
            <a:off x="20" y="-181394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0FC3D0-B3EC-4BB7-8F00-2FB385DB9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8" y="181395"/>
            <a:ext cx="10380305" cy="11179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b="1" i="0" kern="1200" cap="all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</a:t>
            </a:r>
            <a:r>
              <a:rPr lang="en-US" sz="4800" b="1" i="0" kern="1200" cap="all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Ray of sunshine</a:t>
            </a:r>
          </a:p>
        </p:txBody>
      </p:sp>
      <p:sp>
        <p:nvSpPr>
          <p:cNvPr id="8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336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8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55951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8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94200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84" name="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6399C4CE-82AD-4B0E-9467-9BB5F9423788}"/>
              </a:ext>
            </a:extLst>
          </p:cNvPr>
          <p:cNvSpPr txBox="1"/>
          <p:nvPr/>
        </p:nvSpPr>
        <p:spPr>
          <a:xfrm>
            <a:off x="1339493" y="1381277"/>
            <a:ext cx="10136617" cy="469567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 therapy interaction services for elderly people in care homes in Birmingham.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 of sunshine is a partnership business of three Co Founders.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therapy animal services are design to target seniors in care or nursing homes. Animal interaction is the key to establish relationship not only with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pets but with people around you. Elderly people might find difficult to take part in any activities moving into care homes or engaged with each other.</a:t>
            </a: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approach is to customized our clients needs by allowed them to express their feeling towards the animals. 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most difficult part of moving into a care home is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others and getting involved with activities or engage with people.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Animals could be a great mediator for 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promoting social interaction between the residents. They are helping residents to over come their communication boundaries.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Cuddling or stroking a cat or a dog always 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 a smile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could keep elderly people entertained for hours. </a:t>
            </a: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Pets and animals can make residents feel accepted and loved unconditionally no matter their age, ability or illness. Pets gives affection and appreciation.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hey motivate elderly to show emotions and feeling loved in a place they might struggled to adapt to.</a:t>
            </a: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611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8" name="Rectangle 9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758CFC-FEC3-4CDA-944C-E0BC2E8F7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 b="1" kern="1200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benefits of animal therapy</a:t>
            </a:r>
            <a:endParaRPr lang="en-US" sz="3800" b="1" i="0" kern="1200" cap="all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9" name="Rectangle 9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t sleeping on a person's lap&#10;&#10;Description automatically generated with low confidence">
            <a:extLst>
              <a:ext uri="{FF2B5EF4-FFF2-40B4-BE49-F238E27FC236}">
                <a16:creationId xmlns:a16="http://schemas.microsoft.com/office/drawing/2014/main" id="{F09E58D3-F9A6-486C-86E6-A9D52264AA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470891"/>
            <a:ext cx="5221625" cy="391621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A262208-134E-4EC2-98A6-406D81F43D5A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Reducing high blood pressure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Stress relief, help to lower anxiety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Provide mental stimulation and positive mood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Cuddling pets helps release hormones such us oxytocin and serotonin. These hormones are referred to as our ’happy hormones’ because they increase our level of happiness.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Bring back precious memories of their own pets for residents suffering from Dementia and Alzheimer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Reduce loneliness and helps adaptation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Cats and dogs as well as other animals in care homes boost activity levels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Animal therapy increases social interaction and improves and promotes emotional health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cxnSp>
        <p:nvCxnSpPr>
          <p:cNvPr id="160" name="Straight Connector 9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77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353C1207-D1C8-49E3-8837-E2B89D366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Rectangle 126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4D62ED-A44C-4DBC-A362-85BA9FBE6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Swot Analysis </a:t>
            </a:r>
            <a:r>
              <a:rPr lang="en-US" sz="3000" b="1" kern="1200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- </a:t>
            </a:r>
            <a: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strengths</a:t>
            </a:r>
            <a:b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000" b="1" i="0" kern="1200" cap="all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2" name="Text Placeholder 6">
            <a:extLst>
              <a:ext uri="{FF2B5EF4-FFF2-40B4-BE49-F238E27FC236}">
                <a16:creationId xmlns:a16="http://schemas.microsoft.com/office/drawing/2014/main" id="{199CD8E8-A295-485C-B7D1-5B3831CE78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392713"/>
              </p:ext>
            </p:extLst>
          </p:nvPr>
        </p:nvGraphicFramePr>
        <p:xfrm>
          <a:off x="715890" y="2429280"/>
          <a:ext cx="6190412" cy="3344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9271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Rectangle 104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124E5-3A42-4329-B889-F8CEB0600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- Weakness And Threats</a:t>
            </a:r>
          </a:p>
        </p:txBody>
      </p:sp>
      <p:cxnSp>
        <p:nvCxnSpPr>
          <p:cNvPr id="128" name="Straight Connector 106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0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1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8AC9BEB9-FF7F-465E-BC55-54053F2820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37006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2890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1C19C-6CC4-4886-A34B-CD81F384B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- Opportunities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5477CBCD-4C89-43DE-833C-F7614E53D3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69566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720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53322-DF1A-4E95-8B56-F445B15F7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329" y="527979"/>
            <a:ext cx="4008583" cy="5723590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  <a:b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external factors could affect our business</a:t>
            </a:r>
            <a:endParaRPr lang="en-GB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FF014C30-D099-4468-9E0C-97FAC33FC33B}"/>
              </a:ext>
            </a:extLst>
          </p:cNvPr>
          <p:cNvSpPr txBox="1"/>
          <p:nvPr/>
        </p:nvSpPr>
        <p:spPr>
          <a:xfrm>
            <a:off x="6180444" y="3346282"/>
            <a:ext cx="2719716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Factors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Economic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Interest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Unemployment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Exchange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2357C7F-34E5-4BB6-BF2E-296B63E7B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444" y="837005"/>
            <a:ext cx="2353121" cy="2117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Tax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Law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Political Stability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94BE30-BF50-47CB-9F79-4EC402F07363}"/>
              </a:ext>
            </a:extLst>
          </p:cNvPr>
          <p:cNvSpPr txBox="1"/>
          <p:nvPr/>
        </p:nvSpPr>
        <p:spPr>
          <a:xfrm>
            <a:off x="8619446" y="800672"/>
            <a:ext cx="3115349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trends – using social media for advertising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Pandemics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Consumer law</a:t>
            </a:r>
          </a:p>
          <a:p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0A9060-6F04-43E6-8320-B658A36FED4B}"/>
              </a:ext>
            </a:extLst>
          </p:cNvPr>
          <p:cNvSpPr txBox="1"/>
          <p:nvPr/>
        </p:nvSpPr>
        <p:spPr>
          <a:xfrm>
            <a:off x="8619446" y="3300530"/>
            <a:ext cx="236087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Factors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Technology is progressing  continuously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Technology development  affects business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media is a vital part of any business now</a:t>
            </a:r>
          </a:p>
        </p:txBody>
      </p:sp>
    </p:spTree>
    <p:extLst>
      <p:ext uri="{BB962C8B-B14F-4D97-AF65-F5344CB8AC3E}">
        <p14:creationId xmlns:p14="http://schemas.microsoft.com/office/powerpoint/2010/main" val="3660659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5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8DF1D-36FC-4951-9095-495F84107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0" kern="1200" cap="all" baseline="0" dirty="0">
                <a:latin typeface="+mj-lt"/>
                <a:ea typeface="+mj-ea"/>
                <a:cs typeface="+mj-cs"/>
              </a:rPr>
              <a:t>Target market</a:t>
            </a:r>
          </a:p>
        </p:txBody>
      </p:sp>
      <p:sp>
        <p:nvSpPr>
          <p:cNvPr id="80" name="Rectangle 6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Three arrows on bullseye">
            <a:extLst>
              <a:ext uri="{FF2B5EF4-FFF2-40B4-BE49-F238E27FC236}">
                <a16:creationId xmlns:a16="http://schemas.microsoft.com/office/drawing/2014/main" id="{D511B51C-A454-4CEC-A673-29AAC6007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87" r="39369" b="-1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3512AA-4F34-413C-BEA2-9DEB6DFA2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spcAft>
                <a:spcPts val="800"/>
              </a:spcAft>
              <a:buNone/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Senior citizens, care homes, nursing homes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discover a gap in the market in Birmingham for pet therapy in care homes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are average of 235 car homes in Birmingham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Companies advertising pet therapy around Birmingham area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limited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Competitor’s analysis – no competitors in our target area.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operates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24-7 (online chat), 7 days in a week, unlikely our competitors operate only certain hours and days.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have done online research for a local companies providing similar services and could not find any other businesses related to our business. </a:t>
            </a:r>
          </a:p>
          <a:p>
            <a:endParaRPr lang="en-GB" sz="1100" dirty="0"/>
          </a:p>
        </p:txBody>
      </p:sp>
      <p:cxnSp>
        <p:nvCxnSpPr>
          <p:cNvPr id="8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14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" name="Straight Connector 50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52">
            <a:extLst>
              <a:ext uri="{FF2B5EF4-FFF2-40B4-BE49-F238E27FC236}">
                <a16:creationId xmlns:a16="http://schemas.microsoft.com/office/drawing/2014/main" id="{663302B0-7A41-480B-921B-7D395B4E2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Graphic 47" descr="Megaphone">
            <a:extLst>
              <a:ext uri="{FF2B5EF4-FFF2-40B4-BE49-F238E27FC236}">
                <a16:creationId xmlns:a16="http://schemas.microsoft.com/office/drawing/2014/main" id="{6A48016D-F6B8-4B7B-833F-3B0746F67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02452" y="1568452"/>
            <a:ext cx="5289548" cy="5289548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69" name="Rectangle 54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40000"/>
                </a:schemeClr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B0194-7112-4687-8E3D-2C98D17D0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042" y="590062"/>
            <a:ext cx="9898067" cy="8221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cap="al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Target market</a:t>
            </a:r>
            <a:r>
              <a:rPr lang="en-US" sz="28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3" name="Straight Connector 6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9F7CB8B6-7D9E-4DCE-ACF4-86B8EA24F8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7824" y="2060130"/>
            <a:ext cx="3533102" cy="3715899"/>
          </a:xfrm>
          <a:prstGeom prst="rect">
            <a:avLst/>
          </a:prstGeom>
        </p:spPr>
      </p:pic>
      <p:graphicFrame>
        <p:nvGraphicFramePr>
          <p:cNvPr id="77" name="TextBox 20">
            <a:extLst>
              <a:ext uri="{FF2B5EF4-FFF2-40B4-BE49-F238E27FC236}">
                <a16:creationId xmlns:a16="http://schemas.microsoft.com/office/drawing/2014/main" id="{AFFB57D0-D52A-4DFB-A36A-BA5E415463F1}"/>
              </a:ext>
            </a:extLst>
          </p:cNvPr>
          <p:cNvGraphicFramePr/>
          <p:nvPr/>
        </p:nvGraphicFramePr>
        <p:xfrm>
          <a:off x="1431781" y="2060130"/>
          <a:ext cx="4635192" cy="3816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60483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759A6-30B6-490F-A3AA-0FB8492E8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274" y="2277035"/>
            <a:ext cx="4329836" cy="1693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cap="al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  <a:br>
              <a:rPr lang="en-US" sz="36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Survey </a:t>
            </a:r>
          </a:p>
        </p:txBody>
      </p:sp>
      <p:sp>
        <p:nvSpPr>
          <p:cNvPr id="27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0565" y="137714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345" y="160644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5025" y="1830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A90439-1FFC-4C89-A269-7725CF0F03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0703" t="9861" r="23594" b="5324"/>
          <a:stretch/>
        </p:blipFill>
        <p:spPr>
          <a:xfrm>
            <a:off x="8643526" y="3329626"/>
            <a:ext cx="3015842" cy="2897448"/>
          </a:xfrm>
          <a:prstGeom prst="rect">
            <a:avLst/>
          </a:prstGeom>
        </p:spPr>
      </p:pic>
      <p:pic>
        <p:nvPicPr>
          <p:cNvPr id="15" name="Content Placeholder 6">
            <a:extLst>
              <a:ext uri="{FF2B5EF4-FFF2-40B4-BE49-F238E27FC236}">
                <a16:creationId xmlns:a16="http://schemas.microsoft.com/office/drawing/2014/main" id="{97A495C4-5E95-4933-9D87-2596BECAF7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2911" t="18461" r="32885" b="5363"/>
          <a:stretch/>
        </p:blipFill>
        <p:spPr>
          <a:xfrm>
            <a:off x="5449604" y="233609"/>
            <a:ext cx="3193923" cy="30960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CAA7FFB-40CB-43A2-BBD4-FC88288D7D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l="23750" t="19305" r="26797" b="5324"/>
          <a:stretch/>
        </p:blipFill>
        <p:spPr>
          <a:xfrm>
            <a:off x="8596062" y="233607"/>
            <a:ext cx="3056155" cy="3096018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EA98A4BB-FBB4-4610-ACA9-98B7BB7D78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25395" t="19269" r="31092" b="5392"/>
          <a:stretch/>
        </p:blipFill>
        <p:spPr>
          <a:xfrm>
            <a:off x="5449604" y="3293973"/>
            <a:ext cx="3193922" cy="293310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5386C5-D34C-42B8-9A2F-890CC47CDB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51020" y="1208617"/>
            <a:ext cx="2394314" cy="114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301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6" name="Straight Connector 103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Rectangle 10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D5477-CFAD-4962-B5B7-CBF7FB6C4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7634"/>
            <a:ext cx="4412419" cy="49068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Survey/</a:t>
            </a:r>
            <a:b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Questionary</a:t>
            </a:r>
          </a:p>
        </p:txBody>
      </p:sp>
      <p:sp>
        <p:nvSpPr>
          <p:cNvPr id="118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19" name="Straight Connector 10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46">
            <a:extLst>
              <a:ext uri="{FF2B5EF4-FFF2-40B4-BE49-F238E27FC236}">
                <a16:creationId xmlns:a16="http://schemas.microsoft.com/office/drawing/2014/main" id="{D53220B5-B46E-4106-B4D5-AC3056DBE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914" y="317634"/>
            <a:ext cx="5293873" cy="2867131"/>
          </a:xfrm>
          <a:prstGeom prst="rect">
            <a:avLst/>
          </a:prstGeom>
        </p:spPr>
      </p:pic>
      <p:sp>
        <p:nvSpPr>
          <p:cNvPr id="120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57A4EEA1-6105-4963-A85C-EFA32EE536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925" y="3317779"/>
            <a:ext cx="5293881" cy="3305945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07B66AAB-1F42-415F-B1F2-F5B0906132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519" y="3533813"/>
            <a:ext cx="4246472" cy="3089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242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10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Straight Connector 1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05BA02A4-C171-4F17-8AB1-DAD3005039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974810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BB7A344-A7B5-4EE4-A444-EB7F89B0089E}"/>
              </a:ext>
            </a:extLst>
          </p:cNvPr>
          <p:cNvSpPr txBox="1"/>
          <p:nvPr/>
        </p:nvSpPr>
        <p:spPr>
          <a:xfrm>
            <a:off x="3380874" y="328227"/>
            <a:ext cx="36070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</a:p>
        </p:txBody>
      </p: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69923810-49A0-486D-B6BD-57331160DF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6441788"/>
              </p:ext>
            </p:extLst>
          </p:nvPr>
        </p:nvGraphicFramePr>
        <p:xfrm>
          <a:off x="619565" y="1568190"/>
          <a:ext cx="3270288" cy="422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321532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B639A-C649-4CE2-9A82-F85A1B124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267" y="168455"/>
            <a:ext cx="8670972" cy="9455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</a:t>
            </a:r>
            <a:r>
              <a:rPr lang="en-US" sz="3200" b="1" i="0" kern="1200" cap="all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Analysis</a:t>
            </a:r>
            <a:endParaRPr lang="en-US" sz="3200" b="1" i="0" kern="1200" cap="all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8" y="81499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8" y="104429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42198" y="1268720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3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A92FA3D-6541-488F-9E01-2012991EF7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542998"/>
              </p:ext>
            </p:extLst>
          </p:nvPr>
        </p:nvGraphicFramePr>
        <p:xfrm>
          <a:off x="1122089" y="1282504"/>
          <a:ext cx="9947824" cy="4842738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491611">
                  <a:extLst>
                    <a:ext uri="{9D8B030D-6E8A-4147-A177-3AD203B41FA5}">
                      <a16:colId xmlns:a16="http://schemas.microsoft.com/office/drawing/2014/main" val="1054624115"/>
                    </a:ext>
                  </a:extLst>
                </a:gridCol>
                <a:gridCol w="2139303">
                  <a:extLst>
                    <a:ext uri="{9D8B030D-6E8A-4147-A177-3AD203B41FA5}">
                      <a16:colId xmlns:a16="http://schemas.microsoft.com/office/drawing/2014/main" val="3363538286"/>
                    </a:ext>
                  </a:extLst>
                </a:gridCol>
                <a:gridCol w="2105637">
                  <a:extLst>
                    <a:ext uri="{9D8B030D-6E8A-4147-A177-3AD203B41FA5}">
                      <a16:colId xmlns:a16="http://schemas.microsoft.com/office/drawing/2014/main" val="1400763640"/>
                    </a:ext>
                  </a:extLst>
                </a:gridCol>
                <a:gridCol w="1788205">
                  <a:extLst>
                    <a:ext uri="{9D8B030D-6E8A-4147-A177-3AD203B41FA5}">
                      <a16:colId xmlns:a16="http://schemas.microsoft.com/office/drawing/2014/main" val="3612234358"/>
                    </a:ext>
                  </a:extLst>
                </a:gridCol>
                <a:gridCol w="2423068">
                  <a:extLst>
                    <a:ext uri="{9D8B030D-6E8A-4147-A177-3AD203B41FA5}">
                      <a16:colId xmlns:a16="http://schemas.microsoft.com/office/drawing/2014/main" val="841054741"/>
                    </a:ext>
                  </a:extLst>
                </a:gridCol>
              </a:tblGrid>
              <a:tr h="596273">
                <a:tc>
                  <a:txBody>
                    <a:bodyPr/>
                    <a:lstStyle/>
                    <a:p>
                      <a:r>
                        <a:rPr lang="en-US" sz="800" dirty="0"/>
                        <a:t>Factors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Our company: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Ray of Sunshine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A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Critterish All Sorts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B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Kimmis Mobile Zoo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C</a:t>
                      </a:r>
                    </a:p>
                    <a:p>
                      <a:endParaRPr lang="en-US" sz="800"/>
                    </a:p>
                    <a:p>
                      <a:r>
                        <a:rPr lang="en-GB" sz="800"/>
                        <a:t>Acehounds Friendship Dogs</a:t>
                      </a:r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57413126"/>
                  </a:ext>
                </a:extLst>
              </a:tr>
              <a:tr h="435118">
                <a:tc>
                  <a:txBody>
                    <a:bodyPr/>
                    <a:lstStyle/>
                    <a:p>
                      <a:r>
                        <a:rPr lang="en-US" sz="800" b="1"/>
                        <a:t>Product and Services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Cats and dogs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Critter, invertebrates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Mammals, reptiles, amphibians 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Greyhound dogs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2137792"/>
                  </a:ext>
                </a:extLst>
              </a:tr>
              <a:tr h="999160">
                <a:tc>
                  <a:txBody>
                    <a:bodyPr/>
                    <a:lstStyle/>
                    <a:p>
                      <a:r>
                        <a:rPr lang="en-US" sz="800" b="1"/>
                        <a:t>What makes us different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Bespoken services</a:t>
                      </a:r>
                    </a:p>
                    <a:p>
                      <a:r>
                        <a:rPr lang="en-US" sz="800"/>
                        <a:t>Instant communication 24/7 chat line</a:t>
                      </a:r>
                    </a:p>
                    <a:p>
                      <a:r>
                        <a:rPr lang="en-US" sz="800"/>
                        <a:t>Using animals from rescue centers </a:t>
                      </a:r>
                    </a:p>
                    <a:p>
                      <a:r>
                        <a:rPr lang="en-US" sz="800"/>
                        <a:t>Live streams, Social media, 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The owner is fully qualified in animal assisted therapy. They only use certain type of animals  - critter assisted theraphy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They have mammals, reptiles, amphibians.</a:t>
                      </a:r>
                    </a:p>
                    <a:p>
                      <a:r>
                        <a:rPr lang="en-US" sz="800" dirty="0"/>
                        <a:t>Providing animals shows and films 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Dog walking for exercise offering a chance to spend time in kennels learning dog care.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1655673280"/>
                  </a:ext>
                </a:extLst>
              </a:tr>
              <a:tr h="273963">
                <a:tc>
                  <a:txBody>
                    <a:bodyPr/>
                    <a:lstStyle/>
                    <a:p>
                      <a:r>
                        <a:rPr lang="en-US" sz="800" b="1"/>
                        <a:t>Industry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Animal Therapy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Entertainment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Entertainment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Physical Exercise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041595716"/>
                  </a:ext>
                </a:extLst>
              </a:tr>
              <a:tr h="555985">
                <a:tc>
                  <a:txBody>
                    <a:bodyPr/>
                    <a:lstStyle/>
                    <a:p>
                      <a:r>
                        <a:rPr lang="en-US" sz="800" b="1"/>
                        <a:t>Current strategy and future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Has an active Facebook, Instagram,  and influencer outlook.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Work through media, tv and press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Facebook page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Facebook supported by Hold East Herts Lottery £25,000 jackpot.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526314869"/>
                  </a:ext>
                </a:extLst>
              </a:tr>
              <a:tr h="999160">
                <a:tc>
                  <a:txBody>
                    <a:bodyPr/>
                    <a:lstStyle/>
                    <a:p>
                      <a:r>
                        <a:rPr lang="en-US" sz="800" b="1"/>
                        <a:t>Prices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Offer 3 packages with affordable prices</a:t>
                      </a:r>
                    </a:p>
                    <a:p>
                      <a:r>
                        <a:rPr lang="en-US" sz="800" dirty="0"/>
                        <a:t>1hour session £90</a:t>
                      </a:r>
                    </a:p>
                    <a:p>
                      <a:r>
                        <a:rPr lang="en-US" sz="800" dirty="0"/>
                        <a:t>Half Day (up to 6 hours) £300</a:t>
                      </a:r>
                    </a:p>
                    <a:p>
                      <a:r>
                        <a:rPr lang="en-US" sz="800" dirty="0"/>
                        <a:t>Full day £490</a:t>
                      </a:r>
                    </a:p>
                    <a:p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Expensive for customers</a:t>
                      </a:r>
                    </a:p>
                    <a:p>
                      <a:r>
                        <a:rPr lang="en-US" sz="800" dirty="0"/>
                        <a:t>From £125 for one hour session to</a:t>
                      </a:r>
                    </a:p>
                    <a:p>
                      <a:r>
                        <a:rPr lang="en-US" sz="800" dirty="0"/>
                        <a:t>£500 for a full day 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Reasonable prices</a:t>
                      </a:r>
                    </a:p>
                    <a:p>
                      <a:r>
                        <a:rPr lang="en-US" sz="800" dirty="0"/>
                        <a:t>45 minutes show - £115</a:t>
                      </a:r>
                    </a:p>
                    <a:p>
                      <a:r>
                        <a:rPr lang="en-US" sz="800" dirty="0"/>
                        <a:t>90 minutes show £205</a:t>
                      </a:r>
                    </a:p>
                    <a:p>
                      <a:r>
                        <a:rPr lang="en-US" sz="800" dirty="0"/>
                        <a:t>Full day £400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Depending on charity funding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0217360"/>
                  </a:ext>
                </a:extLst>
              </a:tr>
              <a:tr h="709116">
                <a:tc>
                  <a:txBody>
                    <a:bodyPr/>
                    <a:lstStyle/>
                    <a:p>
                      <a:r>
                        <a:rPr lang="en-US" sz="800" b="1"/>
                        <a:t>Location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Harborne Road B17 ODH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No address, two phone numbers for contact-</a:t>
                      </a:r>
                    </a:p>
                    <a:p>
                      <a:r>
                        <a:rPr lang="en-US" sz="800"/>
                        <a:t>07794342355</a:t>
                      </a:r>
                    </a:p>
                    <a:p>
                      <a:r>
                        <a:rPr lang="en-US" sz="800"/>
                        <a:t>01543326779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East London they have a van where you can book sessions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The Pines, Start Hill, Bishops Stortford CM227TG</a:t>
                      </a:r>
                    </a:p>
                    <a:p>
                      <a:r>
                        <a:rPr lang="en-US" sz="800"/>
                        <a:t>Phone: 07505307810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846881459"/>
                  </a:ext>
                </a:extLst>
              </a:tr>
              <a:tr h="273963">
                <a:tc>
                  <a:txBody>
                    <a:bodyPr/>
                    <a:lstStyle/>
                    <a:p>
                      <a:r>
                        <a:rPr lang="en-US" sz="800" b="1"/>
                        <a:t>Company Threats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Fair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Low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Fair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Low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15720947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8939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842ED-6166-417D-AA37-DCF68E7DC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710" y="232143"/>
            <a:ext cx="4395340" cy="1642619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Cash Flow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Table&#10;&#10;Description automatically generated">
            <a:extLst>
              <a:ext uri="{FF2B5EF4-FFF2-40B4-BE49-F238E27FC236}">
                <a16:creationId xmlns:a16="http://schemas.microsoft.com/office/drawing/2014/main" id="{C5F1A342-F088-4E70-BCBB-6B2BC66E92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837" y="762001"/>
            <a:ext cx="4661487" cy="532484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9BDF898-B682-4D57-8353-8542873BB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2710" y="2376415"/>
            <a:ext cx="4434721" cy="3710427"/>
          </a:xfrm>
        </p:spPr>
        <p:txBody>
          <a:bodyPr anchor="t">
            <a:normAutofit/>
          </a:bodyPr>
          <a:lstStyle/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A cashflow is the total amount of the Company's income coming in and out of business (Cambridge dictionary 2021)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Cashflow forecast for Ray of Sunshine from November 2021 to October 2022 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Gives a clear picture of the cash position of this company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Breakdown of Inflows and outflows relating to OPERATION, INVESTING and FINANCING  </a:t>
            </a:r>
            <a:endParaRPr lang="en-GB" sz="1700" b="0" i="0" dirty="0">
              <a:effectLst/>
              <a:latin typeface="UI Arial"/>
            </a:endParaRPr>
          </a:p>
          <a:p>
            <a:endParaRPr lang="en-US" sz="170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7236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0564B-3030-400F-A602-C75DE14E0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826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Cash flow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0A281851-013F-4C96-B7F7-13831BDCB6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8172962"/>
              </p:ext>
            </p:extLst>
          </p:nvPr>
        </p:nvGraphicFramePr>
        <p:xfrm>
          <a:off x="1333501" y="1085850"/>
          <a:ext cx="9715500" cy="55367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Worksheet" r:id="rId3" imgW="10979113" imgH="8109089" progId="Excel.Sheet.12">
                  <p:embed/>
                </p:oleObj>
              </mc:Choice>
              <mc:Fallback>
                <p:oleObj name="Worksheet" r:id="rId3" imgW="10979113" imgH="810908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33501" y="1085850"/>
                        <a:ext cx="9715500" cy="55367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222301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D9FB580A-BA0E-4D5E-90F4-C42767A78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6E6A8-0F5B-4B5A-A097-9650E87ED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275" y="599441"/>
            <a:ext cx="9679449" cy="90423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   </a:t>
            </a:r>
            <a:r>
              <a:rPr lang="en-US" sz="31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Profit and lost</a:t>
            </a:r>
          </a:p>
        </p:txBody>
      </p:sp>
      <p:pic>
        <p:nvPicPr>
          <p:cNvPr id="6" name="Graphic 5" descr="Piggy Bank">
            <a:extLst>
              <a:ext uri="{FF2B5EF4-FFF2-40B4-BE49-F238E27FC236}">
                <a16:creationId xmlns:a16="http://schemas.microsoft.com/office/drawing/2014/main" id="{3BFA26F5-8A08-43E5-8ED7-80C3EF015C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219" y="157273"/>
            <a:ext cx="1945688" cy="194568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7C46A8C-D4F7-4194-A09B-9A61FF46A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41" y="1676500"/>
            <a:ext cx="4865660" cy="48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568E2B-7915-4DB9-90BD-5BC96162A6AF}"/>
              </a:ext>
            </a:extLst>
          </p:cNvPr>
          <p:cNvSpPr txBox="1"/>
          <p:nvPr/>
        </p:nvSpPr>
        <p:spPr>
          <a:xfrm>
            <a:off x="6773301" y="2288014"/>
            <a:ext cx="416242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US" sz="1800" b="0" i="0">
                <a:solidFill>
                  <a:srgbClr val="1D2228"/>
                </a:solidFill>
                <a:effectLst/>
                <a:latin typeface="Calibri" panose="020F0502020204030204" pitchFamily="34" charset="0"/>
              </a:rPr>
              <a:t>INCOME STATEMENT: PROFIT AND LOSS FOR RAY OF SUNSHINE NOVEMBER 2021 TO OCTOBER 2022 </a:t>
            </a:r>
          </a:p>
          <a:p>
            <a:pPr algn="l" fontAlgn="base"/>
            <a:r>
              <a:rPr lang="en-US" sz="1800" b="0" i="0">
                <a:solidFill>
                  <a:srgbClr val="1D2228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Profit and lost (P&amp;L) statement shows the companies income and expenses for the year. (Business accounting basic.co.uk 2021)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Revenue (sales) and Expenses (cost) 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Profit or lost over 12-month period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profit is greater than expenses than the business is profitable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costs are greater than the sales the business is at a loss 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1400" b="0" i="0" dirty="0">
              <a:solidFill>
                <a:srgbClr val="1D22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793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8DB52-F8C5-4847-8800-DC3DC604C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53" y="1338733"/>
            <a:ext cx="4749354" cy="132783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Management team</a:t>
            </a:r>
            <a:b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700" b="1" i="0" kern="1200" cap="all" baseline="0" dirty="0">
                <a:solidFill>
                  <a:schemeClr val="bg1"/>
                </a:solidFill>
              </a:rPr>
              <a:t>partnership</a:t>
            </a:r>
            <a:br>
              <a:rPr lang="en-US" sz="2700" b="1" i="0" kern="1200" cap="all" baseline="0" dirty="0">
                <a:solidFill>
                  <a:schemeClr val="bg1"/>
                </a:solidFill>
              </a:rPr>
            </a:br>
            <a:r>
              <a:rPr lang="en-US" sz="2700" b="1" cap="all" dirty="0">
                <a:solidFill>
                  <a:schemeClr val="bg1"/>
                </a:solidFill>
              </a:rPr>
              <a:t>company</a:t>
            </a:r>
            <a:endParaRPr lang="en-US" sz="2700" b="1" i="0" kern="1200" cap="all" baseline="0" dirty="0">
              <a:solidFill>
                <a:schemeClr val="bg1"/>
              </a:solidFill>
            </a:endParaRPr>
          </a:p>
        </p:txBody>
      </p:sp>
      <p:sp>
        <p:nvSpPr>
          <p:cNvPr id="8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84E98221-AE9A-4F59-82BF-3062B982DB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3070" y="3272018"/>
            <a:ext cx="1241079" cy="1484728"/>
          </a:xfrm>
          <a:prstGeom prst="rect">
            <a:avLst/>
          </a:prstGeom>
        </p:spPr>
      </p:pic>
      <p:sp>
        <p:nvSpPr>
          <p:cNvPr id="8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2" name="Graphic 61" descr="Users">
            <a:extLst>
              <a:ext uri="{FF2B5EF4-FFF2-40B4-BE49-F238E27FC236}">
                <a16:creationId xmlns:a16="http://schemas.microsoft.com/office/drawing/2014/main" id="{27C92339-A707-4DE6-BFD6-AB7C270544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19399" y="3306598"/>
            <a:ext cx="2264787" cy="21798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8A84BDD-18E1-41B7-B321-12DB319FBD7C}"/>
              </a:ext>
            </a:extLst>
          </p:cNvPr>
          <p:cNvSpPr txBox="1"/>
          <p:nvPr/>
        </p:nvSpPr>
        <p:spPr>
          <a:xfrm>
            <a:off x="5783762" y="1714412"/>
            <a:ext cx="2752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Siyana  Stefanova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CEO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 Operational Manager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Co Founder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5A5C43-8847-406F-9FC1-6C189131E093}"/>
              </a:ext>
            </a:extLst>
          </p:cNvPr>
          <p:cNvSpPr txBox="1"/>
          <p:nvPr/>
        </p:nvSpPr>
        <p:spPr>
          <a:xfrm>
            <a:off x="5627103" y="3429000"/>
            <a:ext cx="3166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Katia Dimitrova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Sales and Marketing Manager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Co Founder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EB861C-4B42-444D-BFED-CC081D36DD6E}"/>
              </a:ext>
            </a:extLst>
          </p:cNvPr>
          <p:cNvSpPr txBox="1"/>
          <p:nvPr/>
        </p:nvSpPr>
        <p:spPr>
          <a:xfrm rot="10800000" flipV="1">
            <a:off x="5816584" y="5143588"/>
            <a:ext cx="30030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Akhtar Uddin </a:t>
            </a:r>
          </a:p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Accounts Manager</a:t>
            </a:r>
          </a:p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Co Founder</a:t>
            </a:r>
          </a:p>
        </p:txBody>
      </p:sp>
      <p:pic>
        <p:nvPicPr>
          <p:cNvPr id="11" name="Picture 10" descr="A picture containing person, clothing&#10;&#10;Description automatically generated">
            <a:extLst>
              <a:ext uri="{FF2B5EF4-FFF2-40B4-BE49-F238E27FC236}">
                <a16:creationId xmlns:a16="http://schemas.microsoft.com/office/drawing/2014/main" id="{9B56067E-B635-4FE1-AE97-FFEFBABD59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3753" y="1492190"/>
            <a:ext cx="1241080" cy="1539948"/>
          </a:xfrm>
          <a:prstGeom prst="rect">
            <a:avLst/>
          </a:prstGeom>
        </p:spPr>
      </p:pic>
      <p:pic>
        <p:nvPicPr>
          <p:cNvPr id="13" name="Picture 12" descr="A picture containing person, person, wearing, posing&#10;&#10;Description automatically generated">
            <a:extLst>
              <a:ext uri="{FF2B5EF4-FFF2-40B4-BE49-F238E27FC236}">
                <a16:creationId xmlns:a16="http://schemas.microsoft.com/office/drawing/2014/main" id="{373655B4-4BDF-4754-9A98-86BD762B72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8883" y="4935444"/>
            <a:ext cx="1155266" cy="158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73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6B596-ACA9-4085-9DC8-22512EE3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2646" y="299509"/>
            <a:ext cx="4414848" cy="7270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i="0" kern="1200" cap="all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team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4" descr="Metallic spheres connected in mesh">
            <a:extLst>
              <a:ext uri="{FF2B5EF4-FFF2-40B4-BE49-F238E27FC236}">
                <a16:creationId xmlns:a16="http://schemas.microsoft.com/office/drawing/2014/main" id="{49334FB3-4FA0-40CA-905A-18884FF299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40" r="23673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866649-218E-45FA-8275-694EBA1FE199}"/>
              </a:ext>
            </a:extLst>
          </p:cNvPr>
          <p:cNvSpPr txBox="1"/>
          <p:nvPr/>
        </p:nvSpPr>
        <p:spPr>
          <a:xfrm>
            <a:off x="6382646" y="1448979"/>
            <a:ext cx="4434721" cy="434058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Siyana Stefanova CEO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 : BA Hons Business Management and Public Relations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Animal Therapy Training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Experience: 10 years of experience running a co – business and 5 years of experience in leadership management position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leadership skills, management skills, interpersonal skills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company overall operations, organizational structure and strategies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Katia Dimitrova Sales and Marketing Management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Qualifications: Marketing with commercial Management and Pet adaption counselor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Animal management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Experience: 10 years of experience working in sales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marketing and promoting skills,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sales, promotions and marketing campaigns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Akhtar Uddin Accounts Manager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Qualifications: (ACCA) CIMA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Pet Therapy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Experiences:  10 years of experience in finance and accounts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IT skills, accounting and analytical skills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financial operations, planning and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6400" dirty="0">
              <a:latin typeface="Amasis MT Pro Medium" panose="020406040500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</p:txBody>
      </p:sp>
      <p:cxnSp>
        <p:nvCxnSpPr>
          <p:cNvPr id="52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3856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9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CD44A-4F84-43CE-9662-D042EF25A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04" name="Rectangle 9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4" name="Graphic 63" descr="Checkmark">
            <a:extLst>
              <a:ext uri="{FF2B5EF4-FFF2-40B4-BE49-F238E27FC236}">
                <a16:creationId xmlns:a16="http://schemas.microsoft.com/office/drawing/2014/main" id="{40827E6F-8E3F-44B6-9E4A-7CD5F628A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BEBE41-96C3-4AAF-BE66-1ABCEAF2984C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dirty="0"/>
              <a:t>We believe Ray of sunshine will be a successful business and establish itself on the market based 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 Our mission which is to provide a comfortable    existence to elderly people and improve their quality   of life in care homes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We are feeling a gap in the market and aiming to expand our animal therapy business by covering different organizations in the future like hospitals and schools.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There is no big competition, and we are planning to take over our competitors with the new packages and approach we have.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Our business has got massive potential to grow along side with the increase of life expectancy and percentage of old people living longer and needing more care.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cxnSp>
        <p:nvCxnSpPr>
          <p:cNvPr id="105" name="Straight Connector 9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9512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0" ma:contentTypeDescription="Create a new document." ma:contentTypeScope="" ma:versionID="dd870c521c00c71753c26df0c341e3b1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f1649746da72c10c6564f7ceae2a9b00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DBB23FB-BCB3-43DB-8D45-DC0867335F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30e359-ea60-4bf4-a90a-e46339816358"/>
    <ds:schemaRef ds:uri="5e11eeeb-aea2-48d1-b3ff-7dffc84c1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462E39-D25A-4E7E-9B3B-302484D323B6}">
  <ds:schemaRefs>
    <ds:schemaRef ds:uri="http://schemas.microsoft.com/office/2006/documentManagement/types"/>
    <ds:schemaRef ds:uri="6730e359-ea60-4bf4-a90a-e46339816358"/>
    <ds:schemaRef ds:uri="http://schemas.openxmlformats.org/package/2006/metadata/core-properties"/>
    <ds:schemaRef ds:uri="http://purl.org/dc/elements/1.1/"/>
    <ds:schemaRef ds:uri="http://purl.org/dc/terms/"/>
    <ds:schemaRef ds:uri="5e11eeeb-aea2-48d1-b3ff-7dffc84c1762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1C75E9C7-3240-4C9E-A220-3401C2E7445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3355</TotalTime>
  <Words>1986</Words>
  <Application>Microsoft Office PowerPoint</Application>
  <PresentationFormat>Widescreen</PresentationFormat>
  <Paragraphs>279</Paragraphs>
  <Slides>22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Amasis MT Pro Black</vt:lpstr>
      <vt:lpstr>Amasis MT Pro Medium</vt:lpstr>
      <vt:lpstr>Arial</vt:lpstr>
      <vt:lpstr>Britannic Bold</vt:lpstr>
      <vt:lpstr>Calibri</vt:lpstr>
      <vt:lpstr>Times New Roman</vt:lpstr>
      <vt:lpstr>UI Arial</vt:lpstr>
      <vt:lpstr>Univers</vt:lpstr>
      <vt:lpstr>GradientVTI</vt:lpstr>
      <vt:lpstr>Worksheet</vt:lpstr>
      <vt:lpstr>Business plan</vt:lpstr>
      <vt:lpstr>Table of contest </vt:lpstr>
      <vt:lpstr>Executive summary Pet therapy in care homes</vt:lpstr>
      <vt:lpstr>Company overview</vt:lpstr>
      <vt:lpstr>         Ray of sunshine</vt:lpstr>
      <vt:lpstr>The benefits of animal therapy</vt:lpstr>
      <vt:lpstr>Swot Analysis - strengths </vt:lpstr>
      <vt:lpstr>SWOT Analysis - Weakness And Threats</vt:lpstr>
      <vt:lpstr>SWOT Analysis - Opportunities</vt:lpstr>
      <vt:lpstr>PESTEL Analysis How the external factors could affect our business</vt:lpstr>
      <vt:lpstr>Target market</vt:lpstr>
      <vt:lpstr>                          Target market </vt:lpstr>
      <vt:lpstr>Company  Survey </vt:lpstr>
      <vt:lpstr>Survey/ Questionary</vt:lpstr>
      <vt:lpstr>PowerPoint Presentation</vt:lpstr>
      <vt:lpstr>             Competitors Analysis</vt:lpstr>
      <vt:lpstr>Cash Flow </vt:lpstr>
      <vt:lpstr>                                   Cash flow</vt:lpstr>
      <vt:lpstr>                Profit and lost</vt:lpstr>
      <vt:lpstr>Management team  partnership company</vt:lpstr>
      <vt:lpstr>Management team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 therapy in care homes</dc:title>
  <dc:creator>Siyana Nikolova Stefanova (2016762)</dc:creator>
  <cp:lastModifiedBy>Siyana Nikolova Stefanova (2016762)</cp:lastModifiedBy>
  <cp:revision>13</cp:revision>
  <dcterms:created xsi:type="dcterms:W3CDTF">2021-10-31T11:59:52Z</dcterms:created>
  <dcterms:modified xsi:type="dcterms:W3CDTF">2021-11-16T22:57:49Z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