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004E"/>
    <a:srgbClr val="FFC901"/>
    <a:srgbClr val="6C1A00"/>
    <a:srgbClr val="FE9202"/>
    <a:srgbClr val="800080"/>
    <a:srgbClr val="CC0099"/>
    <a:srgbClr val="1D3A00"/>
    <a:srgbClr val="5EEC3C"/>
    <a:srgbClr val="990099"/>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196" autoAdjust="0"/>
  </p:normalViewPr>
  <p:slideViewPr>
    <p:cSldViewPr>
      <p:cViewPr varScale="1">
        <p:scale>
          <a:sx n="98" d="100"/>
          <a:sy n="98" d="100"/>
        </p:scale>
        <p:origin x="1018" y="5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7036B2-A306-4DBF-9E13-D86B78344530}" type="doc">
      <dgm:prSet loTypeId="urn:microsoft.com/office/officeart/2005/8/layout/hierarchy1" loCatId="hierarchy" qsTypeId="urn:microsoft.com/office/officeart/2005/8/quickstyle/3d1" qsCatId="3D" csTypeId="urn:microsoft.com/office/officeart/2005/8/colors/accent1_2" csCatId="accent1" phldr="1"/>
      <dgm:spPr/>
      <dgm:t>
        <a:bodyPr/>
        <a:lstStyle/>
        <a:p>
          <a:endParaRPr lang="en-IN"/>
        </a:p>
      </dgm:t>
    </dgm:pt>
    <dgm:pt modelId="{B541826F-D11F-42F5-BD0C-1B1EE3221264}">
      <dgm:prSet phldrT="[Text]" custT="1"/>
      <dgm:spPr/>
      <dgm:t>
        <a:bodyPr/>
        <a:lstStyle/>
        <a:p>
          <a:r>
            <a:rPr lang="en-IN" sz="600" b="1" dirty="0">
              <a:latin typeface="Times New Roman" panose="02020603050405020304" pitchFamily="18" charset="0"/>
              <a:cs typeface="Times New Roman" panose="02020603050405020304" pitchFamily="18" charset="0"/>
            </a:rPr>
            <a:t>CEO</a:t>
          </a:r>
        </a:p>
      </dgm:t>
    </dgm:pt>
    <dgm:pt modelId="{A1622729-242A-4285-A55C-FEF3D9B13397}" type="parTrans" cxnId="{9031C8D8-6784-4E13-BBF9-0A7D322C4C55}">
      <dgm:prSet/>
      <dgm:spPr/>
      <dgm:t>
        <a:bodyPr/>
        <a:lstStyle/>
        <a:p>
          <a:endParaRPr lang="en-IN"/>
        </a:p>
      </dgm:t>
    </dgm:pt>
    <dgm:pt modelId="{B7AB1D47-79AA-4861-B750-95B71C1823D1}" type="sibTrans" cxnId="{9031C8D8-6784-4E13-BBF9-0A7D322C4C55}">
      <dgm:prSet/>
      <dgm:spPr/>
      <dgm:t>
        <a:bodyPr/>
        <a:lstStyle/>
        <a:p>
          <a:endParaRPr lang="en-IN"/>
        </a:p>
      </dgm:t>
    </dgm:pt>
    <dgm:pt modelId="{D8E0D0B0-A767-4C95-A8C2-73A8743AB4AD}" type="asst">
      <dgm:prSet phldrT="[Text]" custT="1"/>
      <dgm:spPr/>
      <dgm:t>
        <a:bodyPr/>
        <a:lstStyle/>
        <a:p>
          <a:r>
            <a:rPr lang="en-IN" sz="600" b="1">
              <a:latin typeface="Times New Roman" panose="02020603050405020304" pitchFamily="18" charset="0"/>
              <a:cs typeface="Times New Roman" panose="02020603050405020304" pitchFamily="18" charset="0"/>
            </a:rPr>
            <a:t>Sales and marketing</a:t>
          </a:r>
        </a:p>
      </dgm:t>
    </dgm:pt>
    <dgm:pt modelId="{565DB35A-9AAA-4F0A-B9CE-A8430B95066A}" type="parTrans" cxnId="{41447A9E-7750-4751-8D64-5C7B218EBB7F}">
      <dgm:prSet/>
      <dgm:spPr/>
      <dgm:t>
        <a:bodyPr/>
        <a:lstStyle/>
        <a:p>
          <a:endParaRPr lang="en-IN" sz="1050" b="1"/>
        </a:p>
      </dgm:t>
    </dgm:pt>
    <dgm:pt modelId="{101C63A3-0EA8-412D-B9DE-8C2B53556D3C}" type="sibTrans" cxnId="{41447A9E-7750-4751-8D64-5C7B218EBB7F}">
      <dgm:prSet/>
      <dgm:spPr/>
      <dgm:t>
        <a:bodyPr/>
        <a:lstStyle/>
        <a:p>
          <a:endParaRPr lang="en-IN"/>
        </a:p>
      </dgm:t>
    </dgm:pt>
    <dgm:pt modelId="{06ACE48C-0935-4FF1-A4C0-C36B98BCB995}">
      <dgm:prSet phldrT="[Text]" custT="1"/>
      <dgm:spPr/>
      <dgm:t>
        <a:bodyPr/>
        <a:lstStyle/>
        <a:p>
          <a:r>
            <a:rPr lang="en-IN" sz="600" b="1">
              <a:latin typeface="Times New Roman" panose="02020603050405020304" pitchFamily="18" charset="0"/>
              <a:cs typeface="Times New Roman" panose="02020603050405020304" pitchFamily="18" charset="0"/>
            </a:rPr>
            <a:t>Human Resource</a:t>
          </a:r>
        </a:p>
      </dgm:t>
    </dgm:pt>
    <dgm:pt modelId="{FDFD2BEF-66AC-4D33-932A-C887FB793CB9}" type="parTrans" cxnId="{A618E051-B8B0-47A7-AAE7-E3A76E18B858}">
      <dgm:prSet/>
      <dgm:spPr/>
      <dgm:t>
        <a:bodyPr/>
        <a:lstStyle/>
        <a:p>
          <a:endParaRPr lang="en-IN" sz="1050" b="1"/>
        </a:p>
      </dgm:t>
    </dgm:pt>
    <dgm:pt modelId="{DC56B085-F9FF-4C72-BE60-EBCD4F6A1EAA}" type="sibTrans" cxnId="{A618E051-B8B0-47A7-AAE7-E3A76E18B858}">
      <dgm:prSet/>
      <dgm:spPr/>
      <dgm:t>
        <a:bodyPr/>
        <a:lstStyle/>
        <a:p>
          <a:endParaRPr lang="en-IN"/>
        </a:p>
      </dgm:t>
    </dgm:pt>
    <dgm:pt modelId="{A9B00B5B-E158-40BB-9752-E4BDDA508E97}">
      <dgm:prSet phldrT="[Text]" custT="1"/>
      <dgm:spPr/>
      <dgm:t>
        <a:bodyPr/>
        <a:lstStyle/>
        <a:p>
          <a:r>
            <a:rPr lang="en-IN" sz="600" b="1">
              <a:latin typeface="Times New Roman" panose="02020603050405020304" pitchFamily="18" charset="0"/>
              <a:cs typeface="Times New Roman" panose="02020603050405020304" pitchFamily="18" charset="0"/>
            </a:rPr>
            <a:t>Finance</a:t>
          </a:r>
        </a:p>
      </dgm:t>
    </dgm:pt>
    <dgm:pt modelId="{426F7AA6-D42D-4FE7-BC59-57BCCEE4028E}" type="parTrans" cxnId="{E280012E-89F6-44D9-B684-781A70CCA98A}">
      <dgm:prSet/>
      <dgm:spPr/>
      <dgm:t>
        <a:bodyPr/>
        <a:lstStyle/>
        <a:p>
          <a:endParaRPr lang="en-IN" sz="1050" b="1"/>
        </a:p>
      </dgm:t>
    </dgm:pt>
    <dgm:pt modelId="{973D55BF-D099-4B02-9FBE-E97FAC613DBA}" type="sibTrans" cxnId="{E280012E-89F6-44D9-B684-781A70CCA98A}">
      <dgm:prSet/>
      <dgm:spPr/>
      <dgm:t>
        <a:bodyPr/>
        <a:lstStyle/>
        <a:p>
          <a:endParaRPr lang="en-IN"/>
        </a:p>
      </dgm:t>
    </dgm:pt>
    <dgm:pt modelId="{22365AC8-1C89-4354-891C-74524A00E987}">
      <dgm:prSet phldrT="[Text]" custT="1"/>
      <dgm:spPr/>
      <dgm:t>
        <a:bodyPr/>
        <a:lstStyle/>
        <a:p>
          <a:r>
            <a:rPr lang="en-IN" sz="600" b="1">
              <a:latin typeface="Times New Roman" panose="02020603050405020304" pitchFamily="18" charset="0"/>
              <a:cs typeface="Times New Roman" panose="02020603050405020304" pitchFamily="18" charset="0"/>
            </a:rPr>
            <a:t>Procurement</a:t>
          </a:r>
        </a:p>
      </dgm:t>
    </dgm:pt>
    <dgm:pt modelId="{32C7A8E8-DBB1-4432-8047-860CCA300D53}" type="parTrans" cxnId="{8389CC9F-AE5A-43DA-BE10-F5C156F52B73}">
      <dgm:prSet/>
      <dgm:spPr/>
      <dgm:t>
        <a:bodyPr/>
        <a:lstStyle/>
        <a:p>
          <a:endParaRPr lang="en-IN" sz="1050" b="1"/>
        </a:p>
      </dgm:t>
    </dgm:pt>
    <dgm:pt modelId="{D8C41A69-07B8-4BC7-BEBE-DE65209DB0E1}" type="sibTrans" cxnId="{8389CC9F-AE5A-43DA-BE10-F5C156F52B73}">
      <dgm:prSet/>
      <dgm:spPr/>
      <dgm:t>
        <a:bodyPr/>
        <a:lstStyle/>
        <a:p>
          <a:endParaRPr lang="en-IN"/>
        </a:p>
      </dgm:t>
    </dgm:pt>
    <dgm:pt modelId="{8ED091CC-1ADA-47B4-87E6-D14DB8B10FCD}" type="asst">
      <dgm:prSet phldrT="[Text]" custT="1"/>
      <dgm:spPr/>
      <dgm:t>
        <a:bodyPr/>
        <a:lstStyle/>
        <a:p>
          <a:r>
            <a:rPr lang="en-IN" sz="600" b="1">
              <a:latin typeface="Times New Roman" panose="02020603050405020304" pitchFamily="18" charset="0"/>
              <a:cs typeface="Times New Roman" panose="02020603050405020304" pitchFamily="18" charset="0"/>
            </a:rPr>
            <a:t>Product development</a:t>
          </a:r>
        </a:p>
      </dgm:t>
    </dgm:pt>
    <dgm:pt modelId="{DA3EFA3C-AED4-4161-BC3F-D108B4AFACEB}" type="parTrans" cxnId="{E7BFD899-E1F4-4D48-B907-E33979213A31}">
      <dgm:prSet/>
      <dgm:spPr/>
      <dgm:t>
        <a:bodyPr/>
        <a:lstStyle/>
        <a:p>
          <a:endParaRPr lang="en-IN" sz="1050" b="1"/>
        </a:p>
      </dgm:t>
    </dgm:pt>
    <dgm:pt modelId="{3D7C0615-1A79-468C-9BF5-552192501FDC}" type="sibTrans" cxnId="{E7BFD899-E1F4-4D48-B907-E33979213A31}">
      <dgm:prSet/>
      <dgm:spPr/>
      <dgm:t>
        <a:bodyPr/>
        <a:lstStyle/>
        <a:p>
          <a:endParaRPr lang="en-IN"/>
        </a:p>
      </dgm:t>
    </dgm:pt>
    <dgm:pt modelId="{F1D04C01-40F1-4595-A909-138A2C9B5EAC}">
      <dgm:prSet custT="1"/>
      <dgm:spPr/>
      <dgm:t>
        <a:bodyPr/>
        <a:lstStyle/>
        <a:p>
          <a:r>
            <a:rPr lang="en-IN" sz="600" b="1">
              <a:latin typeface="Times New Roman" panose="02020603050405020304" pitchFamily="18" charset="0"/>
              <a:cs typeface="Times New Roman" panose="02020603050405020304" pitchFamily="18" charset="0"/>
            </a:rPr>
            <a:t>Digital marketing</a:t>
          </a:r>
        </a:p>
      </dgm:t>
    </dgm:pt>
    <dgm:pt modelId="{FA796A83-5EEF-4BE5-89FA-1336CDD1B06F}" type="parTrans" cxnId="{A70359AC-03EE-44A2-BE9D-4121B306DA66}">
      <dgm:prSet/>
      <dgm:spPr/>
      <dgm:t>
        <a:bodyPr/>
        <a:lstStyle/>
        <a:p>
          <a:endParaRPr lang="en-IN" sz="1050" b="1"/>
        </a:p>
      </dgm:t>
    </dgm:pt>
    <dgm:pt modelId="{F3C01476-98B9-4CAB-981D-6CAD7AA1C2BD}" type="sibTrans" cxnId="{A70359AC-03EE-44A2-BE9D-4121B306DA66}">
      <dgm:prSet/>
      <dgm:spPr/>
      <dgm:t>
        <a:bodyPr/>
        <a:lstStyle/>
        <a:p>
          <a:endParaRPr lang="en-IN"/>
        </a:p>
      </dgm:t>
    </dgm:pt>
    <dgm:pt modelId="{162FA0AE-ED3B-48B8-B570-9D7541FE6803}">
      <dgm:prSet custT="1"/>
      <dgm:spPr/>
      <dgm:t>
        <a:bodyPr/>
        <a:lstStyle/>
        <a:p>
          <a:r>
            <a:rPr lang="en-IN" sz="600" b="1">
              <a:latin typeface="Times New Roman" panose="02020603050405020304" pitchFamily="18" charset="0"/>
              <a:cs typeface="Times New Roman" panose="02020603050405020304" pitchFamily="18" charset="0"/>
            </a:rPr>
            <a:t>E-commerce</a:t>
          </a:r>
        </a:p>
      </dgm:t>
    </dgm:pt>
    <dgm:pt modelId="{80DF53F5-181B-4F4C-89ED-68315109C1AF}" type="parTrans" cxnId="{8A5A3D5D-8195-4DE1-A661-7B9C226C3BD4}">
      <dgm:prSet/>
      <dgm:spPr/>
      <dgm:t>
        <a:bodyPr/>
        <a:lstStyle/>
        <a:p>
          <a:endParaRPr lang="en-IN" sz="1050" b="1"/>
        </a:p>
      </dgm:t>
    </dgm:pt>
    <dgm:pt modelId="{70687EA9-9736-41E6-B8BA-42AAE76D8D08}" type="sibTrans" cxnId="{8A5A3D5D-8195-4DE1-A661-7B9C226C3BD4}">
      <dgm:prSet/>
      <dgm:spPr/>
      <dgm:t>
        <a:bodyPr/>
        <a:lstStyle/>
        <a:p>
          <a:endParaRPr lang="en-IN"/>
        </a:p>
      </dgm:t>
    </dgm:pt>
    <dgm:pt modelId="{EEDC66D6-B523-44B2-BE7E-F76BD8CC1B0F}">
      <dgm:prSet custT="1"/>
      <dgm:spPr/>
      <dgm:t>
        <a:bodyPr/>
        <a:lstStyle/>
        <a:p>
          <a:r>
            <a:rPr lang="en-IN" sz="600" b="1">
              <a:latin typeface="Times New Roman" panose="02020603050405020304" pitchFamily="18" charset="0"/>
              <a:cs typeface="Times New Roman" panose="02020603050405020304" pitchFamily="18" charset="0"/>
            </a:rPr>
            <a:t>Developers</a:t>
          </a:r>
        </a:p>
      </dgm:t>
    </dgm:pt>
    <dgm:pt modelId="{02A0E4C7-4BB4-47ED-BF48-25AC42E55EFA}" type="parTrans" cxnId="{0789F46F-49CA-48A8-B513-8BE9269531BC}">
      <dgm:prSet/>
      <dgm:spPr/>
      <dgm:t>
        <a:bodyPr/>
        <a:lstStyle/>
        <a:p>
          <a:endParaRPr lang="en-IN" sz="1050" b="1"/>
        </a:p>
      </dgm:t>
    </dgm:pt>
    <dgm:pt modelId="{AD3694F7-BC92-4F44-89CD-DCCF0F1FA5C8}" type="sibTrans" cxnId="{0789F46F-49CA-48A8-B513-8BE9269531BC}">
      <dgm:prSet/>
      <dgm:spPr/>
      <dgm:t>
        <a:bodyPr/>
        <a:lstStyle/>
        <a:p>
          <a:endParaRPr lang="en-IN"/>
        </a:p>
      </dgm:t>
    </dgm:pt>
    <dgm:pt modelId="{CAFF2B6E-EB07-45A0-8AA3-D04CA7F96025}">
      <dgm:prSet custT="1"/>
      <dgm:spPr/>
      <dgm:t>
        <a:bodyPr/>
        <a:lstStyle/>
        <a:p>
          <a:r>
            <a:rPr lang="en-IN" sz="600" b="1">
              <a:latin typeface="Times New Roman" panose="02020603050405020304" pitchFamily="18" charset="0"/>
              <a:cs typeface="Times New Roman" panose="02020603050405020304" pitchFamily="18" charset="0"/>
            </a:rPr>
            <a:t>Testers</a:t>
          </a:r>
        </a:p>
      </dgm:t>
    </dgm:pt>
    <dgm:pt modelId="{D15C3C71-6897-4499-A2D7-DB68D8C49A09}" type="parTrans" cxnId="{C2F16020-81EF-4E48-A05A-945612ECFD5D}">
      <dgm:prSet/>
      <dgm:spPr/>
      <dgm:t>
        <a:bodyPr/>
        <a:lstStyle/>
        <a:p>
          <a:endParaRPr lang="en-IN" sz="1050" b="1"/>
        </a:p>
      </dgm:t>
    </dgm:pt>
    <dgm:pt modelId="{4B8BFF8A-1091-4B6E-A63C-DE45C9DF35F6}" type="sibTrans" cxnId="{C2F16020-81EF-4E48-A05A-945612ECFD5D}">
      <dgm:prSet/>
      <dgm:spPr/>
      <dgm:t>
        <a:bodyPr/>
        <a:lstStyle/>
        <a:p>
          <a:endParaRPr lang="en-IN"/>
        </a:p>
      </dgm:t>
    </dgm:pt>
    <dgm:pt modelId="{7D278927-8555-45F4-9800-F26486398670}">
      <dgm:prSet custT="1"/>
      <dgm:spPr/>
      <dgm:t>
        <a:bodyPr/>
        <a:lstStyle/>
        <a:p>
          <a:r>
            <a:rPr lang="en-IN" sz="600" b="1">
              <a:latin typeface="Times New Roman" panose="02020603050405020304" pitchFamily="18" charset="0"/>
              <a:cs typeface="Times New Roman" panose="02020603050405020304" pitchFamily="18" charset="0"/>
            </a:rPr>
            <a:t>Maintenance</a:t>
          </a:r>
        </a:p>
      </dgm:t>
    </dgm:pt>
    <dgm:pt modelId="{08E31A41-03FA-4EBE-9ED1-B2E25082E845}" type="parTrans" cxnId="{6BF04C8C-309B-4874-9825-5B142C25B255}">
      <dgm:prSet/>
      <dgm:spPr/>
      <dgm:t>
        <a:bodyPr/>
        <a:lstStyle/>
        <a:p>
          <a:endParaRPr lang="en-IN" sz="1050" b="1"/>
        </a:p>
      </dgm:t>
    </dgm:pt>
    <dgm:pt modelId="{B790EBFF-0BF0-4CE8-AE19-63F366C7F9CD}" type="sibTrans" cxnId="{6BF04C8C-309B-4874-9825-5B142C25B255}">
      <dgm:prSet/>
      <dgm:spPr/>
      <dgm:t>
        <a:bodyPr/>
        <a:lstStyle/>
        <a:p>
          <a:endParaRPr lang="en-IN"/>
        </a:p>
      </dgm:t>
    </dgm:pt>
    <dgm:pt modelId="{88B60645-3D12-4ECF-AC74-AB39CDAB2703}">
      <dgm:prSet custT="1"/>
      <dgm:spPr/>
      <dgm:t>
        <a:bodyPr/>
        <a:lstStyle/>
        <a:p>
          <a:r>
            <a:rPr lang="en-IN" sz="600" b="1">
              <a:latin typeface="Times New Roman" panose="02020603050405020304" pitchFamily="18" charset="0"/>
              <a:cs typeface="Times New Roman" panose="02020603050405020304" pitchFamily="18" charset="0"/>
            </a:rPr>
            <a:t>Recruitment</a:t>
          </a:r>
        </a:p>
      </dgm:t>
    </dgm:pt>
    <dgm:pt modelId="{29F1D6F9-F5F3-4988-8C4B-AEB95D50E243}" type="parTrans" cxnId="{EF5441E0-36C8-4A9F-9057-587FBCD362E8}">
      <dgm:prSet/>
      <dgm:spPr/>
      <dgm:t>
        <a:bodyPr/>
        <a:lstStyle/>
        <a:p>
          <a:endParaRPr lang="en-IN" sz="1050" b="1"/>
        </a:p>
      </dgm:t>
    </dgm:pt>
    <dgm:pt modelId="{39AC637F-F92E-424A-8267-034B3AB10F70}" type="sibTrans" cxnId="{EF5441E0-36C8-4A9F-9057-587FBCD362E8}">
      <dgm:prSet/>
      <dgm:spPr/>
      <dgm:t>
        <a:bodyPr/>
        <a:lstStyle/>
        <a:p>
          <a:endParaRPr lang="en-IN"/>
        </a:p>
      </dgm:t>
    </dgm:pt>
    <dgm:pt modelId="{D2961C11-1A3B-4577-B71D-549F6A595827}">
      <dgm:prSet custT="1"/>
      <dgm:spPr/>
      <dgm:t>
        <a:bodyPr/>
        <a:lstStyle/>
        <a:p>
          <a:r>
            <a:rPr lang="en-IN" sz="600" b="1">
              <a:latin typeface="Times New Roman" panose="02020603050405020304" pitchFamily="18" charset="0"/>
              <a:cs typeface="Times New Roman" panose="02020603050405020304" pitchFamily="18" charset="0"/>
            </a:rPr>
            <a:t>Payroll</a:t>
          </a:r>
        </a:p>
      </dgm:t>
    </dgm:pt>
    <dgm:pt modelId="{A965A2E9-1CF5-44D9-A2CC-3A93BBFD0BAD}" type="parTrans" cxnId="{9781581A-7D96-4386-B2BD-52A7E1524871}">
      <dgm:prSet/>
      <dgm:spPr/>
      <dgm:t>
        <a:bodyPr/>
        <a:lstStyle/>
        <a:p>
          <a:endParaRPr lang="en-IN" sz="1050" b="1"/>
        </a:p>
      </dgm:t>
    </dgm:pt>
    <dgm:pt modelId="{778D0E0D-673B-4E57-AB7F-E3383C090744}" type="sibTrans" cxnId="{9781581A-7D96-4386-B2BD-52A7E1524871}">
      <dgm:prSet/>
      <dgm:spPr/>
      <dgm:t>
        <a:bodyPr/>
        <a:lstStyle/>
        <a:p>
          <a:endParaRPr lang="en-IN"/>
        </a:p>
      </dgm:t>
    </dgm:pt>
    <dgm:pt modelId="{ED3F3352-2E5E-45A2-99C6-8BC9E0802316}">
      <dgm:prSet custT="1"/>
      <dgm:spPr/>
      <dgm:t>
        <a:bodyPr/>
        <a:lstStyle/>
        <a:p>
          <a:r>
            <a:rPr lang="en-IN" sz="600" b="1">
              <a:latin typeface="Times New Roman" panose="02020603050405020304" pitchFamily="18" charset="0"/>
              <a:cs typeface="Times New Roman" panose="02020603050405020304" pitchFamily="18" charset="0"/>
            </a:rPr>
            <a:t>Learning and development</a:t>
          </a:r>
        </a:p>
      </dgm:t>
    </dgm:pt>
    <dgm:pt modelId="{43D38410-4B76-4632-98B6-5ADDB3EA25A3}" type="parTrans" cxnId="{9A9CD655-0648-4E1A-A4CA-E9AAD46BA085}">
      <dgm:prSet/>
      <dgm:spPr/>
      <dgm:t>
        <a:bodyPr/>
        <a:lstStyle/>
        <a:p>
          <a:endParaRPr lang="en-IN" sz="1050" b="1"/>
        </a:p>
      </dgm:t>
    </dgm:pt>
    <dgm:pt modelId="{5C400E72-ED83-411F-BC01-C9BBA5E0D82D}" type="sibTrans" cxnId="{9A9CD655-0648-4E1A-A4CA-E9AAD46BA085}">
      <dgm:prSet/>
      <dgm:spPr/>
      <dgm:t>
        <a:bodyPr/>
        <a:lstStyle/>
        <a:p>
          <a:endParaRPr lang="en-IN"/>
        </a:p>
      </dgm:t>
    </dgm:pt>
    <dgm:pt modelId="{47BC732A-471A-4F2C-985A-B3B6FEEDCA57}" type="pres">
      <dgm:prSet presAssocID="{797036B2-A306-4DBF-9E13-D86B78344530}" presName="hierChild1" presStyleCnt="0">
        <dgm:presLayoutVars>
          <dgm:chPref val="1"/>
          <dgm:dir/>
          <dgm:animOne val="branch"/>
          <dgm:animLvl val="lvl"/>
          <dgm:resizeHandles/>
        </dgm:presLayoutVars>
      </dgm:prSet>
      <dgm:spPr/>
    </dgm:pt>
    <dgm:pt modelId="{B613A9A2-E2F2-42B5-A95C-308CCF0D1FF7}" type="pres">
      <dgm:prSet presAssocID="{B541826F-D11F-42F5-BD0C-1B1EE3221264}" presName="hierRoot1" presStyleCnt="0"/>
      <dgm:spPr/>
    </dgm:pt>
    <dgm:pt modelId="{26080CD5-F7C2-4CD3-8F74-67C3C787C095}" type="pres">
      <dgm:prSet presAssocID="{B541826F-D11F-42F5-BD0C-1B1EE3221264}" presName="composite" presStyleCnt="0"/>
      <dgm:spPr/>
    </dgm:pt>
    <dgm:pt modelId="{D5A31600-41F1-468C-A759-17E82C35957B}" type="pres">
      <dgm:prSet presAssocID="{B541826F-D11F-42F5-BD0C-1B1EE3221264}" presName="background" presStyleLbl="node0" presStyleIdx="0" presStyleCnt="1"/>
      <dgm:spPr/>
    </dgm:pt>
    <dgm:pt modelId="{67F2C483-CFAF-4BCB-BC6D-F7D49AD95CAA}" type="pres">
      <dgm:prSet presAssocID="{B541826F-D11F-42F5-BD0C-1B1EE3221264}" presName="text" presStyleLbl="fgAcc0" presStyleIdx="0" presStyleCnt="1">
        <dgm:presLayoutVars>
          <dgm:chPref val="3"/>
        </dgm:presLayoutVars>
      </dgm:prSet>
      <dgm:spPr/>
    </dgm:pt>
    <dgm:pt modelId="{C2946A8E-AF0F-478C-8974-E0EEFD241F70}" type="pres">
      <dgm:prSet presAssocID="{B541826F-D11F-42F5-BD0C-1B1EE3221264}" presName="hierChild2" presStyleCnt="0"/>
      <dgm:spPr/>
    </dgm:pt>
    <dgm:pt modelId="{B6AB5AD9-10CF-48DF-AEBB-070DE9670326}" type="pres">
      <dgm:prSet presAssocID="{565DB35A-9AAA-4F0A-B9CE-A8430B95066A}" presName="Name10" presStyleLbl="parChTrans1D2" presStyleIdx="0" presStyleCnt="5"/>
      <dgm:spPr/>
    </dgm:pt>
    <dgm:pt modelId="{22C1CB55-54DD-47F8-A699-2B4F9A6BC6D6}" type="pres">
      <dgm:prSet presAssocID="{D8E0D0B0-A767-4C95-A8C2-73A8743AB4AD}" presName="hierRoot2" presStyleCnt="0"/>
      <dgm:spPr/>
    </dgm:pt>
    <dgm:pt modelId="{F2984EF7-0A49-4A73-AEF4-FC7E214CEA59}" type="pres">
      <dgm:prSet presAssocID="{D8E0D0B0-A767-4C95-A8C2-73A8743AB4AD}" presName="composite2" presStyleCnt="0"/>
      <dgm:spPr/>
    </dgm:pt>
    <dgm:pt modelId="{8236724A-6DAA-42B5-8765-527978FC6B22}" type="pres">
      <dgm:prSet presAssocID="{D8E0D0B0-A767-4C95-A8C2-73A8743AB4AD}" presName="background2" presStyleLbl="asst1" presStyleIdx="0" presStyleCnt="2"/>
      <dgm:spPr/>
    </dgm:pt>
    <dgm:pt modelId="{21EDE380-C425-4C64-BC2D-EA07752D8DD7}" type="pres">
      <dgm:prSet presAssocID="{D8E0D0B0-A767-4C95-A8C2-73A8743AB4AD}" presName="text2" presStyleLbl="fgAcc2" presStyleIdx="0" presStyleCnt="5">
        <dgm:presLayoutVars>
          <dgm:chPref val="3"/>
        </dgm:presLayoutVars>
      </dgm:prSet>
      <dgm:spPr/>
    </dgm:pt>
    <dgm:pt modelId="{A5E3416E-8A57-466C-8F70-6ABB165BFEDE}" type="pres">
      <dgm:prSet presAssocID="{D8E0D0B0-A767-4C95-A8C2-73A8743AB4AD}" presName="hierChild3" presStyleCnt="0"/>
      <dgm:spPr/>
    </dgm:pt>
    <dgm:pt modelId="{C27CFE81-9BA7-42F8-8F63-27423BEB4393}" type="pres">
      <dgm:prSet presAssocID="{FA796A83-5EEF-4BE5-89FA-1336CDD1B06F}" presName="Name17" presStyleLbl="parChTrans1D3" presStyleIdx="0" presStyleCnt="8"/>
      <dgm:spPr/>
    </dgm:pt>
    <dgm:pt modelId="{101A489B-4F5F-4CF3-BC7B-309D84B38363}" type="pres">
      <dgm:prSet presAssocID="{F1D04C01-40F1-4595-A909-138A2C9B5EAC}" presName="hierRoot3" presStyleCnt="0"/>
      <dgm:spPr/>
    </dgm:pt>
    <dgm:pt modelId="{9F81D166-4124-47BD-BF46-12E0AA9A4116}" type="pres">
      <dgm:prSet presAssocID="{F1D04C01-40F1-4595-A909-138A2C9B5EAC}" presName="composite3" presStyleCnt="0"/>
      <dgm:spPr/>
    </dgm:pt>
    <dgm:pt modelId="{78F45E28-9A40-4A7A-AEDB-9B2FCD138A04}" type="pres">
      <dgm:prSet presAssocID="{F1D04C01-40F1-4595-A909-138A2C9B5EAC}" presName="background3" presStyleLbl="node3" presStyleIdx="0" presStyleCnt="8"/>
      <dgm:spPr/>
    </dgm:pt>
    <dgm:pt modelId="{E8B2D891-CF60-408D-BA1B-DAE424396B93}" type="pres">
      <dgm:prSet presAssocID="{F1D04C01-40F1-4595-A909-138A2C9B5EAC}" presName="text3" presStyleLbl="fgAcc3" presStyleIdx="0" presStyleCnt="8">
        <dgm:presLayoutVars>
          <dgm:chPref val="3"/>
        </dgm:presLayoutVars>
      </dgm:prSet>
      <dgm:spPr/>
    </dgm:pt>
    <dgm:pt modelId="{42F706BA-E056-479E-82D9-00210096ADE6}" type="pres">
      <dgm:prSet presAssocID="{F1D04C01-40F1-4595-A909-138A2C9B5EAC}" presName="hierChild4" presStyleCnt="0"/>
      <dgm:spPr/>
    </dgm:pt>
    <dgm:pt modelId="{F04FC201-D1AB-4D66-9FB6-B0C27B83CFF5}" type="pres">
      <dgm:prSet presAssocID="{80DF53F5-181B-4F4C-89ED-68315109C1AF}" presName="Name17" presStyleLbl="parChTrans1D3" presStyleIdx="1" presStyleCnt="8"/>
      <dgm:spPr/>
    </dgm:pt>
    <dgm:pt modelId="{2EF2EA36-058B-46C2-8CCA-0298E26362A6}" type="pres">
      <dgm:prSet presAssocID="{162FA0AE-ED3B-48B8-B570-9D7541FE6803}" presName="hierRoot3" presStyleCnt="0"/>
      <dgm:spPr/>
    </dgm:pt>
    <dgm:pt modelId="{4360580F-27BA-402B-A72F-128982493995}" type="pres">
      <dgm:prSet presAssocID="{162FA0AE-ED3B-48B8-B570-9D7541FE6803}" presName="composite3" presStyleCnt="0"/>
      <dgm:spPr/>
    </dgm:pt>
    <dgm:pt modelId="{89DEEF60-1338-4C02-96ED-35F55173BE5C}" type="pres">
      <dgm:prSet presAssocID="{162FA0AE-ED3B-48B8-B570-9D7541FE6803}" presName="background3" presStyleLbl="node3" presStyleIdx="1" presStyleCnt="8"/>
      <dgm:spPr/>
    </dgm:pt>
    <dgm:pt modelId="{A8493E3A-9C6D-4DF3-84F2-FD808DD675E1}" type="pres">
      <dgm:prSet presAssocID="{162FA0AE-ED3B-48B8-B570-9D7541FE6803}" presName="text3" presStyleLbl="fgAcc3" presStyleIdx="1" presStyleCnt="8">
        <dgm:presLayoutVars>
          <dgm:chPref val="3"/>
        </dgm:presLayoutVars>
      </dgm:prSet>
      <dgm:spPr/>
    </dgm:pt>
    <dgm:pt modelId="{182935DC-79D5-4B20-9CA6-7392C5828241}" type="pres">
      <dgm:prSet presAssocID="{162FA0AE-ED3B-48B8-B570-9D7541FE6803}" presName="hierChild4" presStyleCnt="0"/>
      <dgm:spPr/>
    </dgm:pt>
    <dgm:pt modelId="{CFDF35CB-7D26-4081-B2C1-77F953BC0A4A}" type="pres">
      <dgm:prSet presAssocID="{DA3EFA3C-AED4-4161-BC3F-D108B4AFACEB}" presName="Name10" presStyleLbl="parChTrans1D2" presStyleIdx="1" presStyleCnt="5"/>
      <dgm:spPr/>
    </dgm:pt>
    <dgm:pt modelId="{69398A07-4317-4231-97BB-2E4C0997F544}" type="pres">
      <dgm:prSet presAssocID="{8ED091CC-1ADA-47B4-87E6-D14DB8B10FCD}" presName="hierRoot2" presStyleCnt="0"/>
      <dgm:spPr/>
    </dgm:pt>
    <dgm:pt modelId="{1D548FA5-46A4-45CE-8379-1F66AF6684EF}" type="pres">
      <dgm:prSet presAssocID="{8ED091CC-1ADA-47B4-87E6-D14DB8B10FCD}" presName="composite2" presStyleCnt="0"/>
      <dgm:spPr/>
    </dgm:pt>
    <dgm:pt modelId="{964B667D-EED0-436B-B83C-52D48EFB4785}" type="pres">
      <dgm:prSet presAssocID="{8ED091CC-1ADA-47B4-87E6-D14DB8B10FCD}" presName="background2" presStyleLbl="asst1" presStyleIdx="1" presStyleCnt="2"/>
      <dgm:spPr/>
    </dgm:pt>
    <dgm:pt modelId="{681DD0FF-664B-4C2F-82AE-3FC4F2009A3E}" type="pres">
      <dgm:prSet presAssocID="{8ED091CC-1ADA-47B4-87E6-D14DB8B10FCD}" presName="text2" presStyleLbl="fgAcc2" presStyleIdx="1" presStyleCnt="5">
        <dgm:presLayoutVars>
          <dgm:chPref val="3"/>
        </dgm:presLayoutVars>
      </dgm:prSet>
      <dgm:spPr/>
    </dgm:pt>
    <dgm:pt modelId="{37719649-1D0E-4CF6-9C22-54B92B60AAC6}" type="pres">
      <dgm:prSet presAssocID="{8ED091CC-1ADA-47B4-87E6-D14DB8B10FCD}" presName="hierChild3" presStyleCnt="0"/>
      <dgm:spPr/>
    </dgm:pt>
    <dgm:pt modelId="{75FB6E27-0556-4F2D-9238-487516DCBBB0}" type="pres">
      <dgm:prSet presAssocID="{02A0E4C7-4BB4-47ED-BF48-25AC42E55EFA}" presName="Name17" presStyleLbl="parChTrans1D3" presStyleIdx="2" presStyleCnt="8"/>
      <dgm:spPr/>
    </dgm:pt>
    <dgm:pt modelId="{8BFA0DDB-383E-4FD7-BBDA-2CA6BE6F3DEC}" type="pres">
      <dgm:prSet presAssocID="{EEDC66D6-B523-44B2-BE7E-F76BD8CC1B0F}" presName="hierRoot3" presStyleCnt="0"/>
      <dgm:spPr/>
    </dgm:pt>
    <dgm:pt modelId="{7E03F678-B561-4BE9-A0CD-4ADC1CC50D16}" type="pres">
      <dgm:prSet presAssocID="{EEDC66D6-B523-44B2-BE7E-F76BD8CC1B0F}" presName="composite3" presStyleCnt="0"/>
      <dgm:spPr/>
    </dgm:pt>
    <dgm:pt modelId="{9907EBAC-C060-4DFF-9536-6017E986C1B1}" type="pres">
      <dgm:prSet presAssocID="{EEDC66D6-B523-44B2-BE7E-F76BD8CC1B0F}" presName="background3" presStyleLbl="node3" presStyleIdx="2" presStyleCnt="8"/>
      <dgm:spPr/>
    </dgm:pt>
    <dgm:pt modelId="{A7F9A362-45A9-41A3-B267-68DD5D4F2E53}" type="pres">
      <dgm:prSet presAssocID="{EEDC66D6-B523-44B2-BE7E-F76BD8CC1B0F}" presName="text3" presStyleLbl="fgAcc3" presStyleIdx="2" presStyleCnt="8">
        <dgm:presLayoutVars>
          <dgm:chPref val="3"/>
        </dgm:presLayoutVars>
      </dgm:prSet>
      <dgm:spPr/>
    </dgm:pt>
    <dgm:pt modelId="{84BE6BDE-0014-42DA-AC7C-949A06910D85}" type="pres">
      <dgm:prSet presAssocID="{EEDC66D6-B523-44B2-BE7E-F76BD8CC1B0F}" presName="hierChild4" presStyleCnt="0"/>
      <dgm:spPr/>
    </dgm:pt>
    <dgm:pt modelId="{05E6425D-7806-4443-8B91-F91B7977EE14}" type="pres">
      <dgm:prSet presAssocID="{D15C3C71-6897-4499-A2D7-DB68D8C49A09}" presName="Name17" presStyleLbl="parChTrans1D3" presStyleIdx="3" presStyleCnt="8"/>
      <dgm:spPr/>
    </dgm:pt>
    <dgm:pt modelId="{2B774AF1-75F8-4DFE-B02A-403B7639006D}" type="pres">
      <dgm:prSet presAssocID="{CAFF2B6E-EB07-45A0-8AA3-D04CA7F96025}" presName="hierRoot3" presStyleCnt="0"/>
      <dgm:spPr/>
    </dgm:pt>
    <dgm:pt modelId="{F4798DDD-BB57-4F8B-85FC-5885F0EBE02E}" type="pres">
      <dgm:prSet presAssocID="{CAFF2B6E-EB07-45A0-8AA3-D04CA7F96025}" presName="composite3" presStyleCnt="0"/>
      <dgm:spPr/>
    </dgm:pt>
    <dgm:pt modelId="{EA2E7292-4E35-42C7-8CC7-B9C5237E30B5}" type="pres">
      <dgm:prSet presAssocID="{CAFF2B6E-EB07-45A0-8AA3-D04CA7F96025}" presName="background3" presStyleLbl="node3" presStyleIdx="3" presStyleCnt="8"/>
      <dgm:spPr/>
    </dgm:pt>
    <dgm:pt modelId="{0131BA0E-6E36-4F68-89A5-017A513C1FBF}" type="pres">
      <dgm:prSet presAssocID="{CAFF2B6E-EB07-45A0-8AA3-D04CA7F96025}" presName="text3" presStyleLbl="fgAcc3" presStyleIdx="3" presStyleCnt="8">
        <dgm:presLayoutVars>
          <dgm:chPref val="3"/>
        </dgm:presLayoutVars>
      </dgm:prSet>
      <dgm:spPr/>
    </dgm:pt>
    <dgm:pt modelId="{D1672819-3E23-4EB5-8FAC-2C6D2C1B99EC}" type="pres">
      <dgm:prSet presAssocID="{CAFF2B6E-EB07-45A0-8AA3-D04CA7F96025}" presName="hierChild4" presStyleCnt="0"/>
      <dgm:spPr/>
    </dgm:pt>
    <dgm:pt modelId="{D1CE4C76-EC2C-474D-8C2D-4C21D1D75985}" type="pres">
      <dgm:prSet presAssocID="{08E31A41-03FA-4EBE-9ED1-B2E25082E845}" presName="Name17" presStyleLbl="parChTrans1D3" presStyleIdx="4" presStyleCnt="8"/>
      <dgm:spPr/>
    </dgm:pt>
    <dgm:pt modelId="{2E55E26F-892F-46F1-91D5-860543CDEB77}" type="pres">
      <dgm:prSet presAssocID="{7D278927-8555-45F4-9800-F26486398670}" presName="hierRoot3" presStyleCnt="0"/>
      <dgm:spPr/>
    </dgm:pt>
    <dgm:pt modelId="{0A61C611-2F43-4E5C-881B-0590277CB130}" type="pres">
      <dgm:prSet presAssocID="{7D278927-8555-45F4-9800-F26486398670}" presName="composite3" presStyleCnt="0"/>
      <dgm:spPr/>
    </dgm:pt>
    <dgm:pt modelId="{C2A8928A-95A5-4752-A4EB-69EC0ADD51A8}" type="pres">
      <dgm:prSet presAssocID="{7D278927-8555-45F4-9800-F26486398670}" presName="background3" presStyleLbl="node3" presStyleIdx="4" presStyleCnt="8"/>
      <dgm:spPr/>
    </dgm:pt>
    <dgm:pt modelId="{B15DE85F-B895-45C5-BEF8-FFBCDB1B79A7}" type="pres">
      <dgm:prSet presAssocID="{7D278927-8555-45F4-9800-F26486398670}" presName="text3" presStyleLbl="fgAcc3" presStyleIdx="4" presStyleCnt="8">
        <dgm:presLayoutVars>
          <dgm:chPref val="3"/>
        </dgm:presLayoutVars>
      </dgm:prSet>
      <dgm:spPr/>
    </dgm:pt>
    <dgm:pt modelId="{ABC2F2D9-234A-412C-BDD9-A52AFDC05DE8}" type="pres">
      <dgm:prSet presAssocID="{7D278927-8555-45F4-9800-F26486398670}" presName="hierChild4" presStyleCnt="0"/>
      <dgm:spPr/>
    </dgm:pt>
    <dgm:pt modelId="{E6C2A16C-00A3-4D03-B354-60729533442E}" type="pres">
      <dgm:prSet presAssocID="{FDFD2BEF-66AC-4D33-932A-C887FB793CB9}" presName="Name10" presStyleLbl="parChTrans1D2" presStyleIdx="2" presStyleCnt="5"/>
      <dgm:spPr/>
    </dgm:pt>
    <dgm:pt modelId="{61E31837-9292-4F4C-9076-8164C7259399}" type="pres">
      <dgm:prSet presAssocID="{06ACE48C-0935-4FF1-A4C0-C36B98BCB995}" presName="hierRoot2" presStyleCnt="0"/>
      <dgm:spPr/>
    </dgm:pt>
    <dgm:pt modelId="{7F3149F1-6A05-4FF6-835B-133288FA0C7A}" type="pres">
      <dgm:prSet presAssocID="{06ACE48C-0935-4FF1-A4C0-C36B98BCB995}" presName="composite2" presStyleCnt="0"/>
      <dgm:spPr/>
    </dgm:pt>
    <dgm:pt modelId="{67AC5A80-61F2-46C6-A8B5-4403BD6C9374}" type="pres">
      <dgm:prSet presAssocID="{06ACE48C-0935-4FF1-A4C0-C36B98BCB995}" presName="background2" presStyleLbl="node2" presStyleIdx="0" presStyleCnt="3"/>
      <dgm:spPr/>
    </dgm:pt>
    <dgm:pt modelId="{4A87CCB6-088E-467C-A3FA-E85B40FFEDCD}" type="pres">
      <dgm:prSet presAssocID="{06ACE48C-0935-4FF1-A4C0-C36B98BCB995}" presName="text2" presStyleLbl="fgAcc2" presStyleIdx="2" presStyleCnt="5">
        <dgm:presLayoutVars>
          <dgm:chPref val="3"/>
        </dgm:presLayoutVars>
      </dgm:prSet>
      <dgm:spPr/>
    </dgm:pt>
    <dgm:pt modelId="{4B53091C-EB31-4D21-B718-C5C7B15134DE}" type="pres">
      <dgm:prSet presAssocID="{06ACE48C-0935-4FF1-A4C0-C36B98BCB995}" presName="hierChild3" presStyleCnt="0"/>
      <dgm:spPr/>
    </dgm:pt>
    <dgm:pt modelId="{6DBC5EB0-9441-4E84-9183-0BC7CA5644FA}" type="pres">
      <dgm:prSet presAssocID="{29F1D6F9-F5F3-4988-8C4B-AEB95D50E243}" presName="Name17" presStyleLbl="parChTrans1D3" presStyleIdx="5" presStyleCnt="8"/>
      <dgm:spPr/>
    </dgm:pt>
    <dgm:pt modelId="{1C255B41-7F49-4AE3-89D6-99A3C122DF94}" type="pres">
      <dgm:prSet presAssocID="{88B60645-3D12-4ECF-AC74-AB39CDAB2703}" presName="hierRoot3" presStyleCnt="0"/>
      <dgm:spPr/>
    </dgm:pt>
    <dgm:pt modelId="{FB5C7C46-516B-4407-9673-82722E20FCB9}" type="pres">
      <dgm:prSet presAssocID="{88B60645-3D12-4ECF-AC74-AB39CDAB2703}" presName="composite3" presStyleCnt="0"/>
      <dgm:spPr/>
    </dgm:pt>
    <dgm:pt modelId="{BC9FB36A-8309-4725-B029-BB9D22136B7D}" type="pres">
      <dgm:prSet presAssocID="{88B60645-3D12-4ECF-AC74-AB39CDAB2703}" presName="background3" presStyleLbl="node3" presStyleIdx="5" presStyleCnt="8"/>
      <dgm:spPr/>
    </dgm:pt>
    <dgm:pt modelId="{339EA9FC-A871-4924-B771-AB05AD4CF1A6}" type="pres">
      <dgm:prSet presAssocID="{88B60645-3D12-4ECF-AC74-AB39CDAB2703}" presName="text3" presStyleLbl="fgAcc3" presStyleIdx="5" presStyleCnt="8">
        <dgm:presLayoutVars>
          <dgm:chPref val="3"/>
        </dgm:presLayoutVars>
      </dgm:prSet>
      <dgm:spPr/>
    </dgm:pt>
    <dgm:pt modelId="{51648DF0-2E99-42AD-8C0D-425D070E7AE8}" type="pres">
      <dgm:prSet presAssocID="{88B60645-3D12-4ECF-AC74-AB39CDAB2703}" presName="hierChild4" presStyleCnt="0"/>
      <dgm:spPr/>
    </dgm:pt>
    <dgm:pt modelId="{D493651C-DB49-4A09-B7A1-5D0192522B48}" type="pres">
      <dgm:prSet presAssocID="{A965A2E9-1CF5-44D9-A2CC-3A93BBFD0BAD}" presName="Name17" presStyleLbl="parChTrans1D3" presStyleIdx="6" presStyleCnt="8"/>
      <dgm:spPr/>
    </dgm:pt>
    <dgm:pt modelId="{022C4E8A-711E-4633-A462-E85AEFC58C21}" type="pres">
      <dgm:prSet presAssocID="{D2961C11-1A3B-4577-B71D-549F6A595827}" presName="hierRoot3" presStyleCnt="0"/>
      <dgm:spPr/>
    </dgm:pt>
    <dgm:pt modelId="{F710F588-7EE9-4AE6-BE9E-A55F13F4DF93}" type="pres">
      <dgm:prSet presAssocID="{D2961C11-1A3B-4577-B71D-549F6A595827}" presName="composite3" presStyleCnt="0"/>
      <dgm:spPr/>
    </dgm:pt>
    <dgm:pt modelId="{07411478-C59D-411F-A14F-893E82D57383}" type="pres">
      <dgm:prSet presAssocID="{D2961C11-1A3B-4577-B71D-549F6A595827}" presName="background3" presStyleLbl="node3" presStyleIdx="6" presStyleCnt="8"/>
      <dgm:spPr/>
    </dgm:pt>
    <dgm:pt modelId="{17B5DF21-A443-4F7E-B612-FA5E0200D4A0}" type="pres">
      <dgm:prSet presAssocID="{D2961C11-1A3B-4577-B71D-549F6A595827}" presName="text3" presStyleLbl="fgAcc3" presStyleIdx="6" presStyleCnt="8">
        <dgm:presLayoutVars>
          <dgm:chPref val="3"/>
        </dgm:presLayoutVars>
      </dgm:prSet>
      <dgm:spPr/>
    </dgm:pt>
    <dgm:pt modelId="{091A0A50-D798-4421-85AD-5000B7A896A1}" type="pres">
      <dgm:prSet presAssocID="{D2961C11-1A3B-4577-B71D-549F6A595827}" presName="hierChild4" presStyleCnt="0"/>
      <dgm:spPr/>
    </dgm:pt>
    <dgm:pt modelId="{A9CF4AE8-CB56-41A4-9651-5180AC18B185}" type="pres">
      <dgm:prSet presAssocID="{43D38410-4B76-4632-98B6-5ADDB3EA25A3}" presName="Name17" presStyleLbl="parChTrans1D3" presStyleIdx="7" presStyleCnt="8"/>
      <dgm:spPr/>
    </dgm:pt>
    <dgm:pt modelId="{3B5615A2-191E-4A47-BF48-7BC4BCD32B7A}" type="pres">
      <dgm:prSet presAssocID="{ED3F3352-2E5E-45A2-99C6-8BC9E0802316}" presName="hierRoot3" presStyleCnt="0"/>
      <dgm:spPr/>
    </dgm:pt>
    <dgm:pt modelId="{F4D0B824-032C-4456-AE20-4ED337EDA166}" type="pres">
      <dgm:prSet presAssocID="{ED3F3352-2E5E-45A2-99C6-8BC9E0802316}" presName="composite3" presStyleCnt="0"/>
      <dgm:spPr/>
    </dgm:pt>
    <dgm:pt modelId="{49636413-3D8E-41B6-BD13-DC2F1A01F326}" type="pres">
      <dgm:prSet presAssocID="{ED3F3352-2E5E-45A2-99C6-8BC9E0802316}" presName="background3" presStyleLbl="node3" presStyleIdx="7" presStyleCnt="8"/>
      <dgm:spPr/>
    </dgm:pt>
    <dgm:pt modelId="{9A9DB158-6B6B-4B7B-831D-B8D25219543C}" type="pres">
      <dgm:prSet presAssocID="{ED3F3352-2E5E-45A2-99C6-8BC9E0802316}" presName="text3" presStyleLbl="fgAcc3" presStyleIdx="7" presStyleCnt="8">
        <dgm:presLayoutVars>
          <dgm:chPref val="3"/>
        </dgm:presLayoutVars>
      </dgm:prSet>
      <dgm:spPr/>
    </dgm:pt>
    <dgm:pt modelId="{9BB381CB-53FE-43B4-A0F6-A1584AD2F3C4}" type="pres">
      <dgm:prSet presAssocID="{ED3F3352-2E5E-45A2-99C6-8BC9E0802316}" presName="hierChild4" presStyleCnt="0"/>
      <dgm:spPr/>
    </dgm:pt>
    <dgm:pt modelId="{5C806082-07B1-4298-B2E9-A2203261E17B}" type="pres">
      <dgm:prSet presAssocID="{426F7AA6-D42D-4FE7-BC59-57BCCEE4028E}" presName="Name10" presStyleLbl="parChTrans1D2" presStyleIdx="3" presStyleCnt="5"/>
      <dgm:spPr/>
    </dgm:pt>
    <dgm:pt modelId="{7C861C29-A4B6-496C-A414-2B8A2D3A8BC2}" type="pres">
      <dgm:prSet presAssocID="{A9B00B5B-E158-40BB-9752-E4BDDA508E97}" presName="hierRoot2" presStyleCnt="0"/>
      <dgm:spPr/>
    </dgm:pt>
    <dgm:pt modelId="{403BE6DF-8082-4A25-A5F6-F5FDFDC23A18}" type="pres">
      <dgm:prSet presAssocID="{A9B00B5B-E158-40BB-9752-E4BDDA508E97}" presName="composite2" presStyleCnt="0"/>
      <dgm:spPr/>
    </dgm:pt>
    <dgm:pt modelId="{01998BB4-0548-46B4-851D-2B4402A1442F}" type="pres">
      <dgm:prSet presAssocID="{A9B00B5B-E158-40BB-9752-E4BDDA508E97}" presName="background2" presStyleLbl="node2" presStyleIdx="1" presStyleCnt="3"/>
      <dgm:spPr/>
    </dgm:pt>
    <dgm:pt modelId="{CBA97C9E-44B2-4EF4-A293-B0D5765BCA74}" type="pres">
      <dgm:prSet presAssocID="{A9B00B5B-E158-40BB-9752-E4BDDA508E97}" presName="text2" presStyleLbl="fgAcc2" presStyleIdx="3" presStyleCnt="5">
        <dgm:presLayoutVars>
          <dgm:chPref val="3"/>
        </dgm:presLayoutVars>
      </dgm:prSet>
      <dgm:spPr/>
    </dgm:pt>
    <dgm:pt modelId="{4DB47A76-4CD9-4630-A5C7-914CE2660349}" type="pres">
      <dgm:prSet presAssocID="{A9B00B5B-E158-40BB-9752-E4BDDA508E97}" presName="hierChild3" presStyleCnt="0"/>
      <dgm:spPr/>
    </dgm:pt>
    <dgm:pt modelId="{4A40DCBB-BCF6-446F-9142-E03D609A448D}" type="pres">
      <dgm:prSet presAssocID="{32C7A8E8-DBB1-4432-8047-860CCA300D53}" presName="Name10" presStyleLbl="parChTrans1D2" presStyleIdx="4" presStyleCnt="5"/>
      <dgm:spPr/>
    </dgm:pt>
    <dgm:pt modelId="{9B5CE445-5068-43C6-9E98-8558C23BC2EB}" type="pres">
      <dgm:prSet presAssocID="{22365AC8-1C89-4354-891C-74524A00E987}" presName="hierRoot2" presStyleCnt="0"/>
      <dgm:spPr/>
    </dgm:pt>
    <dgm:pt modelId="{39BEB78C-EEC3-42DB-9ABF-8F6290854AF2}" type="pres">
      <dgm:prSet presAssocID="{22365AC8-1C89-4354-891C-74524A00E987}" presName="composite2" presStyleCnt="0"/>
      <dgm:spPr/>
    </dgm:pt>
    <dgm:pt modelId="{636D6B14-911F-4CA8-AD59-71CE92AA62C0}" type="pres">
      <dgm:prSet presAssocID="{22365AC8-1C89-4354-891C-74524A00E987}" presName="background2" presStyleLbl="node2" presStyleIdx="2" presStyleCnt="3"/>
      <dgm:spPr/>
    </dgm:pt>
    <dgm:pt modelId="{00470AA9-FBDE-43BC-A9E7-DA4FFEE07428}" type="pres">
      <dgm:prSet presAssocID="{22365AC8-1C89-4354-891C-74524A00E987}" presName="text2" presStyleLbl="fgAcc2" presStyleIdx="4" presStyleCnt="5">
        <dgm:presLayoutVars>
          <dgm:chPref val="3"/>
        </dgm:presLayoutVars>
      </dgm:prSet>
      <dgm:spPr/>
    </dgm:pt>
    <dgm:pt modelId="{59828F66-F3C7-4F5A-8246-F6B5350D802C}" type="pres">
      <dgm:prSet presAssocID="{22365AC8-1C89-4354-891C-74524A00E987}" presName="hierChild3" presStyleCnt="0"/>
      <dgm:spPr/>
    </dgm:pt>
  </dgm:ptLst>
  <dgm:cxnLst>
    <dgm:cxn modelId="{463C1703-2913-4190-B624-36FAC28110B6}" type="presOf" srcId="{B541826F-D11F-42F5-BD0C-1B1EE3221264}" destId="{67F2C483-CFAF-4BCB-BC6D-F7D49AD95CAA}" srcOrd="0" destOrd="0" presId="urn:microsoft.com/office/officeart/2005/8/layout/hierarchy1"/>
    <dgm:cxn modelId="{F6107219-F3B2-4B03-92E5-88F52F809EF4}" type="presOf" srcId="{FA796A83-5EEF-4BE5-89FA-1336CDD1B06F}" destId="{C27CFE81-9BA7-42F8-8F63-27423BEB4393}" srcOrd="0" destOrd="0" presId="urn:microsoft.com/office/officeart/2005/8/layout/hierarchy1"/>
    <dgm:cxn modelId="{9781581A-7D96-4386-B2BD-52A7E1524871}" srcId="{06ACE48C-0935-4FF1-A4C0-C36B98BCB995}" destId="{D2961C11-1A3B-4577-B71D-549F6A595827}" srcOrd="1" destOrd="0" parTransId="{A965A2E9-1CF5-44D9-A2CC-3A93BBFD0BAD}" sibTransId="{778D0E0D-673B-4E57-AB7F-E3383C090744}"/>
    <dgm:cxn modelId="{489ED61B-508E-4A21-97EA-4B663D811538}" type="presOf" srcId="{DA3EFA3C-AED4-4161-BC3F-D108B4AFACEB}" destId="{CFDF35CB-7D26-4081-B2C1-77F953BC0A4A}" srcOrd="0" destOrd="0" presId="urn:microsoft.com/office/officeart/2005/8/layout/hierarchy1"/>
    <dgm:cxn modelId="{DE8FCE1F-A210-46EA-BF72-A95FD8A6550F}" type="presOf" srcId="{29F1D6F9-F5F3-4988-8C4B-AEB95D50E243}" destId="{6DBC5EB0-9441-4E84-9183-0BC7CA5644FA}" srcOrd="0" destOrd="0" presId="urn:microsoft.com/office/officeart/2005/8/layout/hierarchy1"/>
    <dgm:cxn modelId="{C2F16020-81EF-4E48-A05A-945612ECFD5D}" srcId="{8ED091CC-1ADA-47B4-87E6-D14DB8B10FCD}" destId="{CAFF2B6E-EB07-45A0-8AA3-D04CA7F96025}" srcOrd="1" destOrd="0" parTransId="{D15C3C71-6897-4499-A2D7-DB68D8C49A09}" sibTransId="{4B8BFF8A-1091-4B6E-A63C-DE45C9DF35F6}"/>
    <dgm:cxn modelId="{D4BA5B27-9A33-461B-B6E5-FF9251A7007D}" type="presOf" srcId="{88B60645-3D12-4ECF-AC74-AB39CDAB2703}" destId="{339EA9FC-A871-4924-B771-AB05AD4CF1A6}" srcOrd="0" destOrd="0" presId="urn:microsoft.com/office/officeart/2005/8/layout/hierarchy1"/>
    <dgm:cxn modelId="{E280012E-89F6-44D9-B684-781A70CCA98A}" srcId="{B541826F-D11F-42F5-BD0C-1B1EE3221264}" destId="{A9B00B5B-E158-40BB-9752-E4BDDA508E97}" srcOrd="3" destOrd="0" parTransId="{426F7AA6-D42D-4FE7-BC59-57BCCEE4028E}" sibTransId="{973D55BF-D099-4B02-9FBE-E97FAC613DBA}"/>
    <dgm:cxn modelId="{5D78C539-CA6E-4D9B-AED1-AA44ACC19F3A}" type="presOf" srcId="{8ED091CC-1ADA-47B4-87E6-D14DB8B10FCD}" destId="{681DD0FF-664B-4C2F-82AE-3FC4F2009A3E}" srcOrd="0" destOrd="0" presId="urn:microsoft.com/office/officeart/2005/8/layout/hierarchy1"/>
    <dgm:cxn modelId="{8A5A3D5D-8195-4DE1-A661-7B9C226C3BD4}" srcId="{D8E0D0B0-A767-4C95-A8C2-73A8743AB4AD}" destId="{162FA0AE-ED3B-48B8-B570-9D7541FE6803}" srcOrd="1" destOrd="0" parTransId="{80DF53F5-181B-4F4C-89ED-68315109C1AF}" sibTransId="{70687EA9-9736-41E6-B8BA-42AAE76D8D08}"/>
    <dgm:cxn modelId="{B9A79A5E-8DE8-4C96-A75E-3EAA8BA725B1}" type="presOf" srcId="{08E31A41-03FA-4EBE-9ED1-B2E25082E845}" destId="{D1CE4C76-EC2C-474D-8C2D-4C21D1D75985}" srcOrd="0" destOrd="0" presId="urn:microsoft.com/office/officeart/2005/8/layout/hierarchy1"/>
    <dgm:cxn modelId="{0150A55E-0AEE-4B97-AFE6-5A84F6210705}" type="presOf" srcId="{F1D04C01-40F1-4595-A909-138A2C9B5EAC}" destId="{E8B2D891-CF60-408D-BA1B-DAE424396B93}" srcOrd="0" destOrd="0" presId="urn:microsoft.com/office/officeart/2005/8/layout/hierarchy1"/>
    <dgm:cxn modelId="{85C93E42-E113-4F9D-8A28-28FAAA6AA03B}" type="presOf" srcId="{A965A2E9-1CF5-44D9-A2CC-3A93BBFD0BAD}" destId="{D493651C-DB49-4A09-B7A1-5D0192522B48}" srcOrd="0" destOrd="0" presId="urn:microsoft.com/office/officeart/2005/8/layout/hierarchy1"/>
    <dgm:cxn modelId="{1E370943-F6B4-4DE8-A7EE-D4F9C9121181}" type="presOf" srcId="{426F7AA6-D42D-4FE7-BC59-57BCCEE4028E}" destId="{5C806082-07B1-4298-B2E9-A2203261E17B}" srcOrd="0" destOrd="0" presId="urn:microsoft.com/office/officeart/2005/8/layout/hierarchy1"/>
    <dgm:cxn modelId="{18497164-C5EA-4108-8F3C-4317B9BDD4DA}" type="presOf" srcId="{D2961C11-1A3B-4577-B71D-549F6A595827}" destId="{17B5DF21-A443-4F7E-B612-FA5E0200D4A0}" srcOrd="0" destOrd="0" presId="urn:microsoft.com/office/officeart/2005/8/layout/hierarchy1"/>
    <dgm:cxn modelId="{F4E5CB6D-D06A-4AC1-85C2-94DDE3A53799}" type="presOf" srcId="{D15C3C71-6897-4499-A2D7-DB68D8C49A09}" destId="{05E6425D-7806-4443-8B91-F91B7977EE14}" srcOrd="0" destOrd="0" presId="urn:microsoft.com/office/officeart/2005/8/layout/hierarchy1"/>
    <dgm:cxn modelId="{0789F46F-49CA-48A8-B513-8BE9269531BC}" srcId="{8ED091CC-1ADA-47B4-87E6-D14DB8B10FCD}" destId="{EEDC66D6-B523-44B2-BE7E-F76BD8CC1B0F}" srcOrd="0" destOrd="0" parTransId="{02A0E4C7-4BB4-47ED-BF48-25AC42E55EFA}" sibTransId="{AD3694F7-BC92-4F44-89CD-DCCF0F1FA5C8}"/>
    <dgm:cxn modelId="{35872170-73DA-4233-8EE9-474B27885D4B}" type="presOf" srcId="{ED3F3352-2E5E-45A2-99C6-8BC9E0802316}" destId="{9A9DB158-6B6B-4B7B-831D-B8D25219543C}" srcOrd="0" destOrd="0" presId="urn:microsoft.com/office/officeart/2005/8/layout/hierarchy1"/>
    <dgm:cxn modelId="{A618E051-B8B0-47A7-AAE7-E3A76E18B858}" srcId="{B541826F-D11F-42F5-BD0C-1B1EE3221264}" destId="{06ACE48C-0935-4FF1-A4C0-C36B98BCB995}" srcOrd="2" destOrd="0" parTransId="{FDFD2BEF-66AC-4D33-932A-C887FB793CB9}" sibTransId="{DC56B085-F9FF-4C72-BE60-EBCD4F6A1EAA}"/>
    <dgm:cxn modelId="{5AF11272-04F0-41A6-A65C-D5D6E1DE466A}" type="presOf" srcId="{FDFD2BEF-66AC-4D33-932A-C887FB793CB9}" destId="{E6C2A16C-00A3-4D03-B354-60729533442E}" srcOrd="0" destOrd="0" presId="urn:microsoft.com/office/officeart/2005/8/layout/hierarchy1"/>
    <dgm:cxn modelId="{9A9CD655-0648-4E1A-A4CA-E9AAD46BA085}" srcId="{06ACE48C-0935-4FF1-A4C0-C36B98BCB995}" destId="{ED3F3352-2E5E-45A2-99C6-8BC9E0802316}" srcOrd="2" destOrd="0" parTransId="{43D38410-4B76-4632-98B6-5ADDB3EA25A3}" sibTransId="{5C400E72-ED83-411F-BC01-C9BBA5E0D82D}"/>
    <dgm:cxn modelId="{6BF04C8C-309B-4874-9825-5B142C25B255}" srcId="{8ED091CC-1ADA-47B4-87E6-D14DB8B10FCD}" destId="{7D278927-8555-45F4-9800-F26486398670}" srcOrd="2" destOrd="0" parTransId="{08E31A41-03FA-4EBE-9ED1-B2E25082E845}" sibTransId="{B790EBFF-0BF0-4CE8-AE19-63F366C7F9CD}"/>
    <dgm:cxn modelId="{4301A98D-645D-418B-A3E6-AC751EB96862}" type="presOf" srcId="{22365AC8-1C89-4354-891C-74524A00E987}" destId="{00470AA9-FBDE-43BC-A9E7-DA4FFEE07428}" srcOrd="0" destOrd="0" presId="urn:microsoft.com/office/officeart/2005/8/layout/hierarchy1"/>
    <dgm:cxn modelId="{D48EDA8F-CE94-4AA3-AB3B-1FC29C6CB746}" type="presOf" srcId="{43D38410-4B76-4632-98B6-5ADDB3EA25A3}" destId="{A9CF4AE8-CB56-41A4-9651-5180AC18B185}" srcOrd="0" destOrd="0" presId="urn:microsoft.com/office/officeart/2005/8/layout/hierarchy1"/>
    <dgm:cxn modelId="{AFFDDA95-32A1-4C4C-8EEB-9FA8EE3E508A}" type="presOf" srcId="{797036B2-A306-4DBF-9E13-D86B78344530}" destId="{47BC732A-471A-4F2C-985A-B3B6FEEDCA57}" srcOrd="0" destOrd="0" presId="urn:microsoft.com/office/officeart/2005/8/layout/hierarchy1"/>
    <dgm:cxn modelId="{E7BFD899-E1F4-4D48-B907-E33979213A31}" srcId="{B541826F-D11F-42F5-BD0C-1B1EE3221264}" destId="{8ED091CC-1ADA-47B4-87E6-D14DB8B10FCD}" srcOrd="1" destOrd="0" parTransId="{DA3EFA3C-AED4-4161-BC3F-D108B4AFACEB}" sibTransId="{3D7C0615-1A79-468C-9BF5-552192501FDC}"/>
    <dgm:cxn modelId="{4913D99C-99EA-495C-A819-8BAA33B6B05E}" type="presOf" srcId="{A9B00B5B-E158-40BB-9752-E4BDDA508E97}" destId="{CBA97C9E-44B2-4EF4-A293-B0D5765BCA74}" srcOrd="0" destOrd="0" presId="urn:microsoft.com/office/officeart/2005/8/layout/hierarchy1"/>
    <dgm:cxn modelId="{423CE79C-695B-4BC9-8A04-B1D4E0541CA1}" type="presOf" srcId="{32C7A8E8-DBB1-4432-8047-860CCA300D53}" destId="{4A40DCBB-BCF6-446F-9142-E03D609A448D}" srcOrd="0" destOrd="0" presId="urn:microsoft.com/office/officeart/2005/8/layout/hierarchy1"/>
    <dgm:cxn modelId="{41447A9E-7750-4751-8D64-5C7B218EBB7F}" srcId="{B541826F-D11F-42F5-BD0C-1B1EE3221264}" destId="{D8E0D0B0-A767-4C95-A8C2-73A8743AB4AD}" srcOrd="0" destOrd="0" parTransId="{565DB35A-9AAA-4F0A-B9CE-A8430B95066A}" sibTransId="{101C63A3-0EA8-412D-B9DE-8C2B53556D3C}"/>
    <dgm:cxn modelId="{8389CC9F-AE5A-43DA-BE10-F5C156F52B73}" srcId="{B541826F-D11F-42F5-BD0C-1B1EE3221264}" destId="{22365AC8-1C89-4354-891C-74524A00E987}" srcOrd="4" destOrd="0" parTransId="{32C7A8E8-DBB1-4432-8047-860CCA300D53}" sibTransId="{D8C41A69-07B8-4BC7-BEBE-DE65209DB0E1}"/>
    <dgm:cxn modelId="{A70359AC-03EE-44A2-BE9D-4121B306DA66}" srcId="{D8E0D0B0-A767-4C95-A8C2-73A8743AB4AD}" destId="{F1D04C01-40F1-4595-A909-138A2C9B5EAC}" srcOrd="0" destOrd="0" parTransId="{FA796A83-5EEF-4BE5-89FA-1336CDD1B06F}" sibTransId="{F3C01476-98B9-4CAB-981D-6CAD7AA1C2BD}"/>
    <dgm:cxn modelId="{F75592B7-F7F1-435D-A0FF-0634F4AD4B92}" type="presOf" srcId="{D8E0D0B0-A767-4C95-A8C2-73A8743AB4AD}" destId="{21EDE380-C425-4C64-BC2D-EA07752D8DD7}" srcOrd="0" destOrd="0" presId="urn:microsoft.com/office/officeart/2005/8/layout/hierarchy1"/>
    <dgm:cxn modelId="{498D41C0-56B4-4BD4-A751-D076C45B582F}" type="presOf" srcId="{CAFF2B6E-EB07-45A0-8AA3-D04CA7F96025}" destId="{0131BA0E-6E36-4F68-89A5-017A513C1FBF}" srcOrd="0" destOrd="0" presId="urn:microsoft.com/office/officeart/2005/8/layout/hierarchy1"/>
    <dgm:cxn modelId="{67998BC3-DE39-4071-9EFD-E37FDAFC8C4F}" type="presOf" srcId="{EEDC66D6-B523-44B2-BE7E-F76BD8CC1B0F}" destId="{A7F9A362-45A9-41A3-B267-68DD5D4F2E53}" srcOrd="0" destOrd="0" presId="urn:microsoft.com/office/officeart/2005/8/layout/hierarchy1"/>
    <dgm:cxn modelId="{FC8EB3D1-8E79-43FC-A09D-0136C78C857D}" type="presOf" srcId="{02A0E4C7-4BB4-47ED-BF48-25AC42E55EFA}" destId="{75FB6E27-0556-4F2D-9238-487516DCBBB0}" srcOrd="0" destOrd="0" presId="urn:microsoft.com/office/officeart/2005/8/layout/hierarchy1"/>
    <dgm:cxn modelId="{9031C8D8-6784-4E13-BBF9-0A7D322C4C55}" srcId="{797036B2-A306-4DBF-9E13-D86B78344530}" destId="{B541826F-D11F-42F5-BD0C-1B1EE3221264}" srcOrd="0" destOrd="0" parTransId="{A1622729-242A-4285-A55C-FEF3D9B13397}" sibTransId="{B7AB1D47-79AA-4861-B750-95B71C1823D1}"/>
    <dgm:cxn modelId="{EF5441E0-36C8-4A9F-9057-587FBCD362E8}" srcId="{06ACE48C-0935-4FF1-A4C0-C36B98BCB995}" destId="{88B60645-3D12-4ECF-AC74-AB39CDAB2703}" srcOrd="0" destOrd="0" parTransId="{29F1D6F9-F5F3-4988-8C4B-AEB95D50E243}" sibTransId="{39AC637F-F92E-424A-8267-034B3AB10F70}"/>
    <dgm:cxn modelId="{36D6DFE0-7526-4305-934C-23EE28980106}" type="presOf" srcId="{80DF53F5-181B-4F4C-89ED-68315109C1AF}" destId="{F04FC201-D1AB-4D66-9FB6-B0C27B83CFF5}" srcOrd="0" destOrd="0" presId="urn:microsoft.com/office/officeart/2005/8/layout/hierarchy1"/>
    <dgm:cxn modelId="{CAEC96E4-D703-44F3-A327-C72EE9E3210C}" type="presOf" srcId="{162FA0AE-ED3B-48B8-B570-9D7541FE6803}" destId="{A8493E3A-9C6D-4DF3-84F2-FD808DD675E1}" srcOrd="0" destOrd="0" presId="urn:microsoft.com/office/officeart/2005/8/layout/hierarchy1"/>
    <dgm:cxn modelId="{147E15F7-6B1D-4989-B098-93C96BFAF8DF}" type="presOf" srcId="{7D278927-8555-45F4-9800-F26486398670}" destId="{B15DE85F-B895-45C5-BEF8-FFBCDB1B79A7}" srcOrd="0" destOrd="0" presId="urn:microsoft.com/office/officeart/2005/8/layout/hierarchy1"/>
    <dgm:cxn modelId="{152D5BF8-B5C2-4A07-81F4-D83715D6A392}" type="presOf" srcId="{06ACE48C-0935-4FF1-A4C0-C36B98BCB995}" destId="{4A87CCB6-088E-467C-A3FA-E85B40FFEDCD}" srcOrd="0" destOrd="0" presId="urn:microsoft.com/office/officeart/2005/8/layout/hierarchy1"/>
    <dgm:cxn modelId="{EADF1EFB-3495-4CFD-8CCC-6B4783E431CC}" type="presOf" srcId="{565DB35A-9AAA-4F0A-B9CE-A8430B95066A}" destId="{B6AB5AD9-10CF-48DF-AEBB-070DE9670326}" srcOrd="0" destOrd="0" presId="urn:microsoft.com/office/officeart/2005/8/layout/hierarchy1"/>
    <dgm:cxn modelId="{FE4F1785-2AAC-488D-B20B-593BD4BCAF59}" type="presParOf" srcId="{47BC732A-471A-4F2C-985A-B3B6FEEDCA57}" destId="{B613A9A2-E2F2-42B5-A95C-308CCF0D1FF7}" srcOrd="0" destOrd="0" presId="urn:microsoft.com/office/officeart/2005/8/layout/hierarchy1"/>
    <dgm:cxn modelId="{1B601393-693D-4E25-86D0-22A09D39D5F7}" type="presParOf" srcId="{B613A9A2-E2F2-42B5-A95C-308CCF0D1FF7}" destId="{26080CD5-F7C2-4CD3-8F74-67C3C787C095}" srcOrd="0" destOrd="0" presId="urn:microsoft.com/office/officeart/2005/8/layout/hierarchy1"/>
    <dgm:cxn modelId="{CCCBA6ED-0489-4C64-82EB-A52A13E03531}" type="presParOf" srcId="{26080CD5-F7C2-4CD3-8F74-67C3C787C095}" destId="{D5A31600-41F1-468C-A759-17E82C35957B}" srcOrd="0" destOrd="0" presId="urn:microsoft.com/office/officeart/2005/8/layout/hierarchy1"/>
    <dgm:cxn modelId="{6299F19E-7857-4979-8BD1-8E8B0F8067E2}" type="presParOf" srcId="{26080CD5-F7C2-4CD3-8F74-67C3C787C095}" destId="{67F2C483-CFAF-4BCB-BC6D-F7D49AD95CAA}" srcOrd="1" destOrd="0" presId="urn:microsoft.com/office/officeart/2005/8/layout/hierarchy1"/>
    <dgm:cxn modelId="{85DEDF1B-E229-406F-B158-C45AD32DACDB}" type="presParOf" srcId="{B613A9A2-E2F2-42B5-A95C-308CCF0D1FF7}" destId="{C2946A8E-AF0F-478C-8974-E0EEFD241F70}" srcOrd="1" destOrd="0" presId="urn:microsoft.com/office/officeart/2005/8/layout/hierarchy1"/>
    <dgm:cxn modelId="{DCC98C3D-8993-4027-B217-FEE16B68E748}" type="presParOf" srcId="{C2946A8E-AF0F-478C-8974-E0EEFD241F70}" destId="{B6AB5AD9-10CF-48DF-AEBB-070DE9670326}" srcOrd="0" destOrd="0" presId="urn:microsoft.com/office/officeart/2005/8/layout/hierarchy1"/>
    <dgm:cxn modelId="{CBCD8C1F-B049-4A50-A8F7-06AC065DB22D}" type="presParOf" srcId="{C2946A8E-AF0F-478C-8974-E0EEFD241F70}" destId="{22C1CB55-54DD-47F8-A699-2B4F9A6BC6D6}" srcOrd="1" destOrd="0" presId="urn:microsoft.com/office/officeart/2005/8/layout/hierarchy1"/>
    <dgm:cxn modelId="{2036BCE8-8184-4D63-A2F9-80FCCC7066F7}" type="presParOf" srcId="{22C1CB55-54DD-47F8-A699-2B4F9A6BC6D6}" destId="{F2984EF7-0A49-4A73-AEF4-FC7E214CEA59}" srcOrd="0" destOrd="0" presId="urn:microsoft.com/office/officeart/2005/8/layout/hierarchy1"/>
    <dgm:cxn modelId="{B9AF5D83-42B5-45A1-9A13-F7A2205EF1D9}" type="presParOf" srcId="{F2984EF7-0A49-4A73-AEF4-FC7E214CEA59}" destId="{8236724A-6DAA-42B5-8765-527978FC6B22}" srcOrd="0" destOrd="0" presId="urn:microsoft.com/office/officeart/2005/8/layout/hierarchy1"/>
    <dgm:cxn modelId="{8E62011D-A31C-43EB-856D-1C262AEECE53}" type="presParOf" srcId="{F2984EF7-0A49-4A73-AEF4-FC7E214CEA59}" destId="{21EDE380-C425-4C64-BC2D-EA07752D8DD7}" srcOrd="1" destOrd="0" presId="urn:microsoft.com/office/officeart/2005/8/layout/hierarchy1"/>
    <dgm:cxn modelId="{5B90E9BA-4553-4272-BA01-D89E9C944989}" type="presParOf" srcId="{22C1CB55-54DD-47F8-A699-2B4F9A6BC6D6}" destId="{A5E3416E-8A57-466C-8F70-6ABB165BFEDE}" srcOrd="1" destOrd="0" presId="urn:microsoft.com/office/officeart/2005/8/layout/hierarchy1"/>
    <dgm:cxn modelId="{5A008473-818A-4AC0-AE31-509C8354FDEB}" type="presParOf" srcId="{A5E3416E-8A57-466C-8F70-6ABB165BFEDE}" destId="{C27CFE81-9BA7-42F8-8F63-27423BEB4393}" srcOrd="0" destOrd="0" presId="urn:microsoft.com/office/officeart/2005/8/layout/hierarchy1"/>
    <dgm:cxn modelId="{540F0380-763C-461A-8E57-C1CBC21E3123}" type="presParOf" srcId="{A5E3416E-8A57-466C-8F70-6ABB165BFEDE}" destId="{101A489B-4F5F-4CF3-BC7B-309D84B38363}" srcOrd="1" destOrd="0" presId="urn:microsoft.com/office/officeart/2005/8/layout/hierarchy1"/>
    <dgm:cxn modelId="{DEFABC5B-7079-4099-AA41-06B9808F6508}" type="presParOf" srcId="{101A489B-4F5F-4CF3-BC7B-309D84B38363}" destId="{9F81D166-4124-47BD-BF46-12E0AA9A4116}" srcOrd="0" destOrd="0" presId="urn:microsoft.com/office/officeart/2005/8/layout/hierarchy1"/>
    <dgm:cxn modelId="{5D62F31F-F505-4DD7-89E5-AC614FDEDC09}" type="presParOf" srcId="{9F81D166-4124-47BD-BF46-12E0AA9A4116}" destId="{78F45E28-9A40-4A7A-AEDB-9B2FCD138A04}" srcOrd="0" destOrd="0" presId="urn:microsoft.com/office/officeart/2005/8/layout/hierarchy1"/>
    <dgm:cxn modelId="{62E11F80-D633-4A56-8F09-5BC986449BEF}" type="presParOf" srcId="{9F81D166-4124-47BD-BF46-12E0AA9A4116}" destId="{E8B2D891-CF60-408D-BA1B-DAE424396B93}" srcOrd="1" destOrd="0" presId="urn:microsoft.com/office/officeart/2005/8/layout/hierarchy1"/>
    <dgm:cxn modelId="{7E351FA6-AA2C-44C6-A5B3-B3684D7BA5B2}" type="presParOf" srcId="{101A489B-4F5F-4CF3-BC7B-309D84B38363}" destId="{42F706BA-E056-479E-82D9-00210096ADE6}" srcOrd="1" destOrd="0" presId="urn:microsoft.com/office/officeart/2005/8/layout/hierarchy1"/>
    <dgm:cxn modelId="{9CFB4110-46D8-48F2-9425-4FA31A0A6F91}" type="presParOf" srcId="{A5E3416E-8A57-466C-8F70-6ABB165BFEDE}" destId="{F04FC201-D1AB-4D66-9FB6-B0C27B83CFF5}" srcOrd="2" destOrd="0" presId="urn:microsoft.com/office/officeart/2005/8/layout/hierarchy1"/>
    <dgm:cxn modelId="{572AB71C-789C-41D2-A712-187E7CD66F1C}" type="presParOf" srcId="{A5E3416E-8A57-466C-8F70-6ABB165BFEDE}" destId="{2EF2EA36-058B-46C2-8CCA-0298E26362A6}" srcOrd="3" destOrd="0" presId="urn:microsoft.com/office/officeart/2005/8/layout/hierarchy1"/>
    <dgm:cxn modelId="{0A0C32C2-23DA-4A14-A13E-DCAC5BF6198B}" type="presParOf" srcId="{2EF2EA36-058B-46C2-8CCA-0298E26362A6}" destId="{4360580F-27BA-402B-A72F-128982493995}" srcOrd="0" destOrd="0" presId="urn:microsoft.com/office/officeart/2005/8/layout/hierarchy1"/>
    <dgm:cxn modelId="{15657C18-66EE-4FD2-A276-F9BDAE44FFC4}" type="presParOf" srcId="{4360580F-27BA-402B-A72F-128982493995}" destId="{89DEEF60-1338-4C02-96ED-35F55173BE5C}" srcOrd="0" destOrd="0" presId="urn:microsoft.com/office/officeart/2005/8/layout/hierarchy1"/>
    <dgm:cxn modelId="{48AFFBC7-57C8-4CCE-A2A6-870D7B39FD73}" type="presParOf" srcId="{4360580F-27BA-402B-A72F-128982493995}" destId="{A8493E3A-9C6D-4DF3-84F2-FD808DD675E1}" srcOrd="1" destOrd="0" presId="urn:microsoft.com/office/officeart/2005/8/layout/hierarchy1"/>
    <dgm:cxn modelId="{7A2A656F-41D6-4FDB-A119-4D3658D6FF9F}" type="presParOf" srcId="{2EF2EA36-058B-46C2-8CCA-0298E26362A6}" destId="{182935DC-79D5-4B20-9CA6-7392C5828241}" srcOrd="1" destOrd="0" presId="urn:microsoft.com/office/officeart/2005/8/layout/hierarchy1"/>
    <dgm:cxn modelId="{2E30437C-8950-472C-8804-5FC1B5EED149}" type="presParOf" srcId="{C2946A8E-AF0F-478C-8974-E0EEFD241F70}" destId="{CFDF35CB-7D26-4081-B2C1-77F953BC0A4A}" srcOrd="2" destOrd="0" presId="urn:microsoft.com/office/officeart/2005/8/layout/hierarchy1"/>
    <dgm:cxn modelId="{59AD0B72-851E-4FFF-B35D-CB391C9555FE}" type="presParOf" srcId="{C2946A8E-AF0F-478C-8974-E0EEFD241F70}" destId="{69398A07-4317-4231-97BB-2E4C0997F544}" srcOrd="3" destOrd="0" presId="urn:microsoft.com/office/officeart/2005/8/layout/hierarchy1"/>
    <dgm:cxn modelId="{A5DF6910-B276-4326-B4B7-4F77AEE5655D}" type="presParOf" srcId="{69398A07-4317-4231-97BB-2E4C0997F544}" destId="{1D548FA5-46A4-45CE-8379-1F66AF6684EF}" srcOrd="0" destOrd="0" presId="urn:microsoft.com/office/officeart/2005/8/layout/hierarchy1"/>
    <dgm:cxn modelId="{DBD69A4B-F1CA-472C-90AE-416F5AAC5C8A}" type="presParOf" srcId="{1D548FA5-46A4-45CE-8379-1F66AF6684EF}" destId="{964B667D-EED0-436B-B83C-52D48EFB4785}" srcOrd="0" destOrd="0" presId="urn:microsoft.com/office/officeart/2005/8/layout/hierarchy1"/>
    <dgm:cxn modelId="{C47C59A4-B78F-4082-A1BF-54F9F22B7811}" type="presParOf" srcId="{1D548FA5-46A4-45CE-8379-1F66AF6684EF}" destId="{681DD0FF-664B-4C2F-82AE-3FC4F2009A3E}" srcOrd="1" destOrd="0" presId="urn:microsoft.com/office/officeart/2005/8/layout/hierarchy1"/>
    <dgm:cxn modelId="{B6F944DE-451C-4011-BDFB-61C60BD85F2D}" type="presParOf" srcId="{69398A07-4317-4231-97BB-2E4C0997F544}" destId="{37719649-1D0E-4CF6-9C22-54B92B60AAC6}" srcOrd="1" destOrd="0" presId="urn:microsoft.com/office/officeart/2005/8/layout/hierarchy1"/>
    <dgm:cxn modelId="{1DB159FF-54A0-48DE-A7C8-CD72DDDEE173}" type="presParOf" srcId="{37719649-1D0E-4CF6-9C22-54B92B60AAC6}" destId="{75FB6E27-0556-4F2D-9238-487516DCBBB0}" srcOrd="0" destOrd="0" presId="urn:microsoft.com/office/officeart/2005/8/layout/hierarchy1"/>
    <dgm:cxn modelId="{73FD07C3-FAFD-4DF1-A759-5F426EED294E}" type="presParOf" srcId="{37719649-1D0E-4CF6-9C22-54B92B60AAC6}" destId="{8BFA0DDB-383E-4FD7-BBDA-2CA6BE6F3DEC}" srcOrd="1" destOrd="0" presId="urn:microsoft.com/office/officeart/2005/8/layout/hierarchy1"/>
    <dgm:cxn modelId="{27AA1482-0A32-48C9-A567-F754988F9904}" type="presParOf" srcId="{8BFA0DDB-383E-4FD7-BBDA-2CA6BE6F3DEC}" destId="{7E03F678-B561-4BE9-A0CD-4ADC1CC50D16}" srcOrd="0" destOrd="0" presId="urn:microsoft.com/office/officeart/2005/8/layout/hierarchy1"/>
    <dgm:cxn modelId="{0552807A-6FC5-472F-BAA7-8830B7139289}" type="presParOf" srcId="{7E03F678-B561-4BE9-A0CD-4ADC1CC50D16}" destId="{9907EBAC-C060-4DFF-9536-6017E986C1B1}" srcOrd="0" destOrd="0" presId="urn:microsoft.com/office/officeart/2005/8/layout/hierarchy1"/>
    <dgm:cxn modelId="{CDDB8D8D-A021-4798-948A-E1D47923C273}" type="presParOf" srcId="{7E03F678-B561-4BE9-A0CD-4ADC1CC50D16}" destId="{A7F9A362-45A9-41A3-B267-68DD5D4F2E53}" srcOrd="1" destOrd="0" presId="urn:microsoft.com/office/officeart/2005/8/layout/hierarchy1"/>
    <dgm:cxn modelId="{584A7011-4966-461A-9FB2-7D3968215456}" type="presParOf" srcId="{8BFA0DDB-383E-4FD7-BBDA-2CA6BE6F3DEC}" destId="{84BE6BDE-0014-42DA-AC7C-949A06910D85}" srcOrd="1" destOrd="0" presId="urn:microsoft.com/office/officeart/2005/8/layout/hierarchy1"/>
    <dgm:cxn modelId="{67DD551D-9078-4454-88FC-681AEA95D130}" type="presParOf" srcId="{37719649-1D0E-4CF6-9C22-54B92B60AAC6}" destId="{05E6425D-7806-4443-8B91-F91B7977EE14}" srcOrd="2" destOrd="0" presId="urn:microsoft.com/office/officeart/2005/8/layout/hierarchy1"/>
    <dgm:cxn modelId="{CBD85322-BAEA-4596-97A4-B788C463CB81}" type="presParOf" srcId="{37719649-1D0E-4CF6-9C22-54B92B60AAC6}" destId="{2B774AF1-75F8-4DFE-B02A-403B7639006D}" srcOrd="3" destOrd="0" presId="urn:microsoft.com/office/officeart/2005/8/layout/hierarchy1"/>
    <dgm:cxn modelId="{012BBE37-7624-4E4D-A970-D283C67F15A8}" type="presParOf" srcId="{2B774AF1-75F8-4DFE-B02A-403B7639006D}" destId="{F4798DDD-BB57-4F8B-85FC-5885F0EBE02E}" srcOrd="0" destOrd="0" presId="urn:microsoft.com/office/officeart/2005/8/layout/hierarchy1"/>
    <dgm:cxn modelId="{EC9D67CF-312F-46FF-8FBD-A3CACD477B96}" type="presParOf" srcId="{F4798DDD-BB57-4F8B-85FC-5885F0EBE02E}" destId="{EA2E7292-4E35-42C7-8CC7-B9C5237E30B5}" srcOrd="0" destOrd="0" presId="urn:microsoft.com/office/officeart/2005/8/layout/hierarchy1"/>
    <dgm:cxn modelId="{D72CF465-DA04-4DAF-B335-07442A262B7F}" type="presParOf" srcId="{F4798DDD-BB57-4F8B-85FC-5885F0EBE02E}" destId="{0131BA0E-6E36-4F68-89A5-017A513C1FBF}" srcOrd="1" destOrd="0" presId="urn:microsoft.com/office/officeart/2005/8/layout/hierarchy1"/>
    <dgm:cxn modelId="{B4342E51-69A3-4C71-94D4-96CD1E0CC4F3}" type="presParOf" srcId="{2B774AF1-75F8-4DFE-B02A-403B7639006D}" destId="{D1672819-3E23-4EB5-8FAC-2C6D2C1B99EC}" srcOrd="1" destOrd="0" presId="urn:microsoft.com/office/officeart/2005/8/layout/hierarchy1"/>
    <dgm:cxn modelId="{3651C2BE-188E-47B8-9125-FA593BE82623}" type="presParOf" srcId="{37719649-1D0E-4CF6-9C22-54B92B60AAC6}" destId="{D1CE4C76-EC2C-474D-8C2D-4C21D1D75985}" srcOrd="4" destOrd="0" presId="urn:microsoft.com/office/officeart/2005/8/layout/hierarchy1"/>
    <dgm:cxn modelId="{166AD5D3-8348-4F80-9F0E-008CCFF5202F}" type="presParOf" srcId="{37719649-1D0E-4CF6-9C22-54B92B60AAC6}" destId="{2E55E26F-892F-46F1-91D5-860543CDEB77}" srcOrd="5" destOrd="0" presId="urn:microsoft.com/office/officeart/2005/8/layout/hierarchy1"/>
    <dgm:cxn modelId="{CB8795D2-2A15-4401-99D8-51795071EEB5}" type="presParOf" srcId="{2E55E26F-892F-46F1-91D5-860543CDEB77}" destId="{0A61C611-2F43-4E5C-881B-0590277CB130}" srcOrd="0" destOrd="0" presId="urn:microsoft.com/office/officeart/2005/8/layout/hierarchy1"/>
    <dgm:cxn modelId="{903B682E-EB01-410A-A20E-7578947BA180}" type="presParOf" srcId="{0A61C611-2F43-4E5C-881B-0590277CB130}" destId="{C2A8928A-95A5-4752-A4EB-69EC0ADD51A8}" srcOrd="0" destOrd="0" presId="urn:microsoft.com/office/officeart/2005/8/layout/hierarchy1"/>
    <dgm:cxn modelId="{5F648231-3316-434D-9934-5C94A648B21B}" type="presParOf" srcId="{0A61C611-2F43-4E5C-881B-0590277CB130}" destId="{B15DE85F-B895-45C5-BEF8-FFBCDB1B79A7}" srcOrd="1" destOrd="0" presId="urn:microsoft.com/office/officeart/2005/8/layout/hierarchy1"/>
    <dgm:cxn modelId="{138B4DAB-257C-4B22-8B70-9D9591A1AB49}" type="presParOf" srcId="{2E55E26F-892F-46F1-91D5-860543CDEB77}" destId="{ABC2F2D9-234A-412C-BDD9-A52AFDC05DE8}" srcOrd="1" destOrd="0" presId="urn:microsoft.com/office/officeart/2005/8/layout/hierarchy1"/>
    <dgm:cxn modelId="{80C928DE-68F9-42AA-81F7-1EEFEE943BA8}" type="presParOf" srcId="{C2946A8E-AF0F-478C-8974-E0EEFD241F70}" destId="{E6C2A16C-00A3-4D03-B354-60729533442E}" srcOrd="4" destOrd="0" presId="urn:microsoft.com/office/officeart/2005/8/layout/hierarchy1"/>
    <dgm:cxn modelId="{B617F17B-0BBE-4538-93A5-082625EF4790}" type="presParOf" srcId="{C2946A8E-AF0F-478C-8974-E0EEFD241F70}" destId="{61E31837-9292-4F4C-9076-8164C7259399}" srcOrd="5" destOrd="0" presId="urn:microsoft.com/office/officeart/2005/8/layout/hierarchy1"/>
    <dgm:cxn modelId="{E5B9FFE5-5C2F-4585-A489-2E97619658C5}" type="presParOf" srcId="{61E31837-9292-4F4C-9076-8164C7259399}" destId="{7F3149F1-6A05-4FF6-835B-133288FA0C7A}" srcOrd="0" destOrd="0" presId="urn:microsoft.com/office/officeart/2005/8/layout/hierarchy1"/>
    <dgm:cxn modelId="{795CD626-2E42-440F-B614-84AE6B8E0287}" type="presParOf" srcId="{7F3149F1-6A05-4FF6-835B-133288FA0C7A}" destId="{67AC5A80-61F2-46C6-A8B5-4403BD6C9374}" srcOrd="0" destOrd="0" presId="urn:microsoft.com/office/officeart/2005/8/layout/hierarchy1"/>
    <dgm:cxn modelId="{D6C05702-3145-42A8-A73E-1548A6E96996}" type="presParOf" srcId="{7F3149F1-6A05-4FF6-835B-133288FA0C7A}" destId="{4A87CCB6-088E-467C-A3FA-E85B40FFEDCD}" srcOrd="1" destOrd="0" presId="urn:microsoft.com/office/officeart/2005/8/layout/hierarchy1"/>
    <dgm:cxn modelId="{97BD6257-BDBF-40D6-B3D8-0861EAEF00B4}" type="presParOf" srcId="{61E31837-9292-4F4C-9076-8164C7259399}" destId="{4B53091C-EB31-4D21-B718-C5C7B15134DE}" srcOrd="1" destOrd="0" presId="urn:microsoft.com/office/officeart/2005/8/layout/hierarchy1"/>
    <dgm:cxn modelId="{8BA165F8-D700-4E0C-AB89-22958D97CC8D}" type="presParOf" srcId="{4B53091C-EB31-4D21-B718-C5C7B15134DE}" destId="{6DBC5EB0-9441-4E84-9183-0BC7CA5644FA}" srcOrd="0" destOrd="0" presId="urn:microsoft.com/office/officeart/2005/8/layout/hierarchy1"/>
    <dgm:cxn modelId="{E5D0676C-419A-4641-8762-8947941F08B2}" type="presParOf" srcId="{4B53091C-EB31-4D21-B718-C5C7B15134DE}" destId="{1C255B41-7F49-4AE3-89D6-99A3C122DF94}" srcOrd="1" destOrd="0" presId="urn:microsoft.com/office/officeart/2005/8/layout/hierarchy1"/>
    <dgm:cxn modelId="{FB49C32A-7538-44E2-867F-E9F29FA81E53}" type="presParOf" srcId="{1C255B41-7F49-4AE3-89D6-99A3C122DF94}" destId="{FB5C7C46-516B-4407-9673-82722E20FCB9}" srcOrd="0" destOrd="0" presId="urn:microsoft.com/office/officeart/2005/8/layout/hierarchy1"/>
    <dgm:cxn modelId="{BA9608A9-DD21-41FC-8A7D-911B1B16DB7C}" type="presParOf" srcId="{FB5C7C46-516B-4407-9673-82722E20FCB9}" destId="{BC9FB36A-8309-4725-B029-BB9D22136B7D}" srcOrd="0" destOrd="0" presId="urn:microsoft.com/office/officeart/2005/8/layout/hierarchy1"/>
    <dgm:cxn modelId="{6F3B15FF-DB25-4C10-8936-D3149B990B18}" type="presParOf" srcId="{FB5C7C46-516B-4407-9673-82722E20FCB9}" destId="{339EA9FC-A871-4924-B771-AB05AD4CF1A6}" srcOrd="1" destOrd="0" presId="urn:microsoft.com/office/officeart/2005/8/layout/hierarchy1"/>
    <dgm:cxn modelId="{9D665241-5213-46D0-8681-6A4144D13647}" type="presParOf" srcId="{1C255B41-7F49-4AE3-89D6-99A3C122DF94}" destId="{51648DF0-2E99-42AD-8C0D-425D070E7AE8}" srcOrd="1" destOrd="0" presId="urn:microsoft.com/office/officeart/2005/8/layout/hierarchy1"/>
    <dgm:cxn modelId="{A4FB7322-BC07-4DFE-B134-B9CD2335ED74}" type="presParOf" srcId="{4B53091C-EB31-4D21-B718-C5C7B15134DE}" destId="{D493651C-DB49-4A09-B7A1-5D0192522B48}" srcOrd="2" destOrd="0" presId="urn:microsoft.com/office/officeart/2005/8/layout/hierarchy1"/>
    <dgm:cxn modelId="{8C1E7302-FAFE-4D82-8042-826774E16031}" type="presParOf" srcId="{4B53091C-EB31-4D21-B718-C5C7B15134DE}" destId="{022C4E8A-711E-4633-A462-E85AEFC58C21}" srcOrd="3" destOrd="0" presId="urn:microsoft.com/office/officeart/2005/8/layout/hierarchy1"/>
    <dgm:cxn modelId="{3834E85B-6A90-4082-8216-02D99FD3FF61}" type="presParOf" srcId="{022C4E8A-711E-4633-A462-E85AEFC58C21}" destId="{F710F588-7EE9-4AE6-BE9E-A55F13F4DF93}" srcOrd="0" destOrd="0" presId="urn:microsoft.com/office/officeart/2005/8/layout/hierarchy1"/>
    <dgm:cxn modelId="{53DDD554-C758-4393-8205-C3FDD9C0F088}" type="presParOf" srcId="{F710F588-7EE9-4AE6-BE9E-A55F13F4DF93}" destId="{07411478-C59D-411F-A14F-893E82D57383}" srcOrd="0" destOrd="0" presId="urn:microsoft.com/office/officeart/2005/8/layout/hierarchy1"/>
    <dgm:cxn modelId="{9BCA9133-ABB9-4EF4-905F-C5663AD9646F}" type="presParOf" srcId="{F710F588-7EE9-4AE6-BE9E-A55F13F4DF93}" destId="{17B5DF21-A443-4F7E-B612-FA5E0200D4A0}" srcOrd="1" destOrd="0" presId="urn:microsoft.com/office/officeart/2005/8/layout/hierarchy1"/>
    <dgm:cxn modelId="{9F228D4C-2571-429C-942D-BC6FD54719C9}" type="presParOf" srcId="{022C4E8A-711E-4633-A462-E85AEFC58C21}" destId="{091A0A50-D798-4421-85AD-5000B7A896A1}" srcOrd="1" destOrd="0" presId="urn:microsoft.com/office/officeart/2005/8/layout/hierarchy1"/>
    <dgm:cxn modelId="{5614F1F0-AA07-4298-8AED-3EB4A172751A}" type="presParOf" srcId="{4B53091C-EB31-4D21-B718-C5C7B15134DE}" destId="{A9CF4AE8-CB56-41A4-9651-5180AC18B185}" srcOrd="4" destOrd="0" presId="urn:microsoft.com/office/officeart/2005/8/layout/hierarchy1"/>
    <dgm:cxn modelId="{AE58704C-B297-4E7A-B724-D1E0DC2F6BE7}" type="presParOf" srcId="{4B53091C-EB31-4D21-B718-C5C7B15134DE}" destId="{3B5615A2-191E-4A47-BF48-7BC4BCD32B7A}" srcOrd="5" destOrd="0" presId="urn:microsoft.com/office/officeart/2005/8/layout/hierarchy1"/>
    <dgm:cxn modelId="{530FA8A9-72E3-4728-B25B-A72E4337AB43}" type="presParOf" srcId="{3B5615A2-191E-4A47-BF48-7BC4BCD32B7A}" destId="{F4D0B824-032C-4456-AE20-4ED337EDA166}" srcOrd="0" destOrd="0" presId="urn:microsoft.com/office/officeart/2005/8/layout/hierarchy1"/>
    <dgm:cxn modelId="{B29CE66A-892E-4913-AAA7-AFA78A407822}" type="presParOf" srcId="{F4D0B824-032C-4456-AE20-4ED337EDA166}" destId="{49636413-3D8E-41B6-BD13-DC2F1A01F326}" srcOrd="0" destOrd="0" presId="urn:microsoft.com/office/officeart/2005/8/layout/hierarchy1"/>
    <dgm:cxn modelId="{12E8FD07-6C81-41F9-8D7E-A3CD9B66A2CA}" type="presParOf" srcId="{F4D0B824-032C-4456-AE20-4ED337EDA166}" destId="{9A9DB158-6B6B-4B7B-831D-B8D25219543C}" srcOrd="1" destOrd="0" presId="urn:microsoft.com/office/officeart/2005/8/layout/hierarchy1"/>
    <dgm:cxn modelId="{EB671609-FE99-4C9C-AB62-503BDFDF957C}" type="presParOf" srcId="{3B5615A2-191E-4A47-BF48-7BC4BCD32B7A}" destId="{9BB381CB-53FE-43B4-A0F6-A1584AD2F3C4}" srcOrd="1" destOrd="0" presId="urn:microsoft.com/office/officeart/2005/8/layout/hierarchy1"/>
    <dgm:cxn modelId="{230B4430-6464-47A5-9BD9-7B8999761885}" type="presParOf" srcId="{C2946A8E-AF0F-478C-8974-E0EEFD241F70}" destId="{5C806082-07B1-4298-B2E9-A2203261E17B}" srcOrd="6" destOrd="0" presId="urn:microsoft.com/office/officeart/2005/8/layout/hierarchy1"/>
    <dgm:cxn modelId="{9E0C0580-3558-491D-99A1-01CC92293F21}" type="presParOf" srcId="{C2946A8E-AF0F-478C-8974-E0EEFD241F70}" destId="{7C861C29-A4B6-496C-A414-2B8A2D3A8BC2}" srcOrd="7" destOrd="0" presId="urn:microsoft.com/office/officeart/2005/8/layout/hierarchy1"/>
    <dgm:cxn modelId="{A77D18A9-A04B-4B92-B95A-19C183385D2D}" type="presParOf" srcId="{7C861C29-A4B6-496C-A414-2B8A2D3A8BC2}" destId="{403BE6DF-8082-4A25-A5F6-F5FDFDC23A18}" srcOrd="0" destOrd="0" presId="urn:microsoft.com/office/officeart/2005/8/layout/hierarchy1"/>
    <dgm:cxn modelId="{EBB9415F-B1D3-4715-B886-37EBE6620899}" type="presParOf" srcId="{403BE6DF-8082-4A25-A5F6-F5FDFDC23A18}" destId="{01998BB4-0548-46B4-851D-2B4402A1442F}" srcOrd="0" destOrd="0" presId="urn:microsoft.com/office/officeart/2005/8/layout/hierarchy1"/>
    <dgm:cxn modelId="{C59EDED3-A1C7-4751-8121-C2B73C217F3E}" type="presParOf" srcId="{403BE6DF-8082-4A25-A5F6-F5FDFDC23A18}" destId="{CBA97C9E-44B2-4EF4-A293-B0D5765BCA74}" srcOrd="1" destOrd="0" presId="urn:microsoft.com/office/officeart/2005/8/layout/hierarchy1"/>
    <dgm:cxn modelId="{BB14BF79-C25F-49DB-9A21-20C3EB5F7745}" type="presParOf" srcId="{7C861C29-A4B6-496C-A414-2B8A2D3A8BC2}" destId="{4DB47A76-4CD9-4630-A5C7-914CE2660349}" srcOrd="1" destOrd="0" presId="urn:microsoft.com/office/officeart/2005/8/layout/hierarchy1"/>
    <dgm:cxn modelId="{A81434D6-60C0-4BF7-9986-B5DF7A677488}" type="presParOf" srcId="{C2946A8E-AF0F-478C-8974-E0EEFD241F70}" destId="{4A40DCBB-BCF6-446F-9142-E03D609A448D}" srcOrd="8" destOrd="0" presId="urn:microsoft.com/office/officeart/2005/8/layout/hierarchy1"/>
    <dgm:cxn modelId="{D93C68F5-B74A-4D7B-9D00-B61F8A6C63FB}" type="presParOf" srcId="{C2946A8E-AF0F-478C-8974-E0EEFD241F70}" destId="{9B5CE445-5068-43C6-9E98-8558C23BC2EB}" srcOrd="9" destOrd="0" presId="urn:microsoft.com/office/officeart/2005/8/layout/hierarchy1"/>
    <dgm:cxn modelId="{1B50BB8C-E1BD-48E2-979D-5BD7C9596872}" type="presParOf" srcId="{9B5CE445-5068-43C6-9E98-8558C23BC2EB}" destId="{39BEB78C-EEC3-42DB-9ABF-8F6290854AF2}" srcOrd="0" destOrd="0" presId="urn:microsoft.com/office/officeart/2005/8/layout/hierarchy1"/>
    <dgm:cxn modelId="{BEDF8A2D-31DE-4122-B66C-107E1F98997C}" type="presParOf" srcId="{39BEB78C-EEC3-42DB-9ABF-8F6290854AF2}" destId="{636D6B14-911F-4CA8-AD59-71CE92AA62C0}" srcOrd="0" destOrd="0" presId="urn:microsoft.com/office/officeart/2005/8/layout/hierarchy1"/>
    <dgm:cxn modelId="{E101F6A4-A1FC-4D84-8548-4FCFCC5F937B}" type="presParOf" srcId="{39BEB78C-EEC3-42DB-9ABF-8F6290854AF2}" destId="{00470AA9-FBDE-43BC-A9E7-DA4FFEE07428}" srcOrd="1" destOrd="0" presId="urn:microsoft.com/office/officeart/2005/8/layout/hierarchy1"/>
    <dgm:cxn modelId="{6972FC0C-BD44-4A1C-A033-194C52850DD5}" type="presParOf" srcId="{9B5CE445-5068-43C6-9E98-8558C23BC2EB}" destId="{59828F66-F3C7-4F5A-8246-F6B5350D80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0DCBB-BCF6-446F-9142-E03D609A448D}">
      <dsp:nvSpPr>
        <dsp:cNvPr id="0" name=""/>
        <dsp:cNvSpPr/>
      </dsp:nvSpPr>
      <dsp:spPr>
        <a:xfrm>
          <a:off x="2874766" y="1289624"/>
          <a:ext cx="2311406" cy="146669"/>
        </a:xfrm>
        <a:custGeom>
          <a:avLst/>
          <a:gdLst/>
          <a:ahLst/>
          <a:cxnLst/>
          <a:rect l="0" t="0" r="0" b="0"/>
          <a:pathLst>
            <a:path>
              <a:moveTo>
                <a:pt x="0" y="0"/>
              </a:moveTo>
              <a:lnTo>
                <a:pt x="0" y="99950"/>
              </a:lnTo>
              <a:lnTo>
                <a:pt x="2311406" y="99950"/>
              </a:lnTo>
              <a:lnTo>
                <a:pt x="2311406" y="146669"/>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5C806082-07B1-4298-B2E9-A2203261E17B}">
      <dsp:nvSpPr>
        <dsp:cNvPr id="0" name=""/>
        <dsp:cNvSpPr/>
      </dsp:nvSpPr>
      <dsp:spPr>
        <a:xfrm>
          <a:off x="2874766" y="1289624"/>
          <a:ext cx="1695031" cy="146669"/>
        </a:xfrm>
        <a:custGeom>
          <a:avLst/>
          <a:gdLst/>
          <a:ahLst/>
          <a:cxnLst/>
          <a:rect l="0" t="0" r="0" b="0"/>
          <a:pathLst>
            <a:path>
              <a:moveTo>
                <a:pt x="0" y="0"/>
              </a:moveTo>
              <a:lnTo>
                <a:pt x="0" y="99950"/>
              </a:lnTo>
              <a:lnTo>
                <a:pt x="1695031" y="99950"/>
              </a:lnTo>
              <a:lnTo>
                <a:pt x="1695031" y="146669"/>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A9CF4AE8-CB56-41A4-9651-5180AC18B185}">
      <dsp:nvSpPr>
        <dsp:cNvPr id="0" name=""/>
        <dsp:cNvSpPr/>
      </dsp:nvSpPr>
      <dsp:spPr>
        <a:xfrm>
          <a:off x="3953422" y="1756528"/>
          <a:ext cx="616374" cy="146669"/>
        </a:xfrm>
        <a:custGeom>
          <a:avLst/>
          <a:gdLst/>
          <a:ahLst/>
          <a:cxnLst/>
          <a:rect l="0" t="0" r="0" b="0"/>
          <a:pathLst>
            <a:path>
              <a:moveTo>
                <a:pt x="0" y="0"/>
              </a:moveTo>
              <a:lnTo>
                <a:pt x="0" y="99950"/>
              </a:lnTo>
              <a:lnTo>
                <a:pt x="616374" y="99950"/>
              </a:lnTo>
              <a:lnTo>
                <a:pt x="616374"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493651C-DB49-4A09-B7A1-5D0192522B48}">
      <dsp:nvSpPr>
        <dsp:cNvPr id="0" name=""/>
        <dsp:cNvSpPr/>
      </dsp:nvSpPr>
      <dsp:spPr>
        <a:xfrm>
          <a:off x="3907702" y="1756528"/>
          <a:ext cx="91440" cy="146669"/>
        </a:xfrm>
        <a:custGeom>
          <a:avLst/>
          <a:gdLst/>
          <a:ahLst/>
          <a:cxnLst/>
          <a:rect l="0" t="0" r="0" b="0"/>
          <a:pathLst>
            <a:path>
              <a:moveTo>
                <a:pt x="45720" y="0"/>
              </a:moveTo>
              <a:lnTo>
                <a:pt x="45720"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DBC5EB0-9441-4E84-9183-0BC7CA5644FA}">
      <dsp:nvSpPr>
        <dsp:cNvPr id="0" name=""/>
        <dsp:cNvSpPr/>
      </dsp:nvSpPr>
      <dsp:spPr>
        <a:xfrm>
          <a:off x="3337047" y="1756528"/>
          <a:ext cx="616374" cy="146669"/>
        </a:xfrm>
        <a:custGeom>
          <a:avLst/>
          <a:gdLst/>
          <a:ahLst/>
          <a:cxnLst/>
          <a:rect l="0" t="0" r="0" b="0"/>
          <a:pathLst>
            <a:path>
              <a:moveTo>
                <a:pt x="616374" y="0"/>
              </a:moveTo>
              <a:lnTo>
                <a:pt x="616374" y="99950"/>
              </a:lnTo>
              <a:lnTo>
                <a:pt x="0" y="99950"/>
              </a:lnTo>
              <a:lnTo>
                <a:pt x="0"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E6C2A16C-00A3-4D03-B354-60729533442E}">
      <dsp:nvSpPr>
        <dsp:cNvPr id="0" name=""/>
        <dsp:cNvSpPr/>
      </dsp:nvSpPr>
      <dsp:spPr>
        <a:xfrm>
          <a:off x="2874766" y="1289624"/>
          <a:ext cx="1078656" cy="146669"/>
        </a:xfrm>
        <a:custGeom>
          <a:avLst/>
          <a:gdLst/>
          <a:ahLst/>
          <a:cxnLst/>
          <a:rect l="0" t="0" r="0" b="0"/>
          <a:pathLst>
            <a:path>
              <a:moveTo>
                <a:pt x="0" y="0"/>
              </a:moveTo>
              <a:lnTo>
                <a:pt x="0" y="99950"/>
              </a:lnTo>
              <a:lnTo>
                <a:pt x="1078656" y="99950"/>
              </a:lnTo>
              <a:lnTo>
                <a:pt x="1078656" y="146669"/>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1CE4C76-EC2C-474D-8C2D-4C21D1D75985}">
      <dsp:nvSpPr>
        <dsp:cNvPr id="0" name=""/>
        <dsp:cNvSpPr/>
      </dsp:nvSpPr>
      <dsp:spPr>
        <a:xfrm>
          <a:off x="2104298" y="1756528"/>
          <a:ext cx="616374" cy="146669"/>
        </a:xfrm>
        <a:custGeom>
          <a:avLst/>
          <a:gdLst/>
          <a:ahLst/>
          <a:cxnLst/>
          <a:rect l="0" t="0" r="0" b="0"/>
          <a:pathLst>
            <a:path>
              <a:moveTo>
                <a:pt x="0" y="0"/>
              </a:moveTo>
              <a:lnTo>
                <a:pt x="0" y="99950"/>
              </a:lnTo>
              <a:lnTo>
                <a:pt x="616374" y="99950"/>
              </a:lnTo>
              <a:lnTo>
                <a:pt x="616374"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5E6425D-7806-4443-8B91-F91B7977EE14}">
      <dsp:nvSpPr>
        <dsp:cNvPr id="0" name=""/>
        <dsp:cNvSpPr/>
      </dsp:nvSpPr>
      <dsp:spPr>
        <a:xfrm>
          <a:off x="2058578" y="1756528"/>
          <a:ext cx="91440" cy="146669"/>
        </a:xfrm>
        <a:custGeom>
          <a:avLst/>
          <a:gdLst/>
          <a:ahLst/>
          <a:cxnLst/>
          <a:rect l="0" t="0" r="0" b="0"/>
          <a:pathLst>
            <a:path>
              <a:moveTo>
                <a:pt x="45720" y="0"/>
              </a:moveTo>
              <a:lnTo>
                <a:pt x="45720"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5FB6E27-0556-4F2D-9238-487516DCBBB0}">
      <dsp:nvSpPr>
        <dsp:cNvPr id="0" name=""/>
        <dsp:cNvSpPr/>
      </dsp:nvSpPr>
      <dsp:spPr>
        <a:xfrm>
          <a:off x="1487923" y="1756528"/>
          <a:ext cx="616374" cy="146669"/>
        </a:xfrm>
        <a:custGeom>
          <a:avLst/>
          <a:gdLst/>
          <a:ahLst/>
          <a:cxnLst/>
          <a:rect l="0" t="0" r="0" b="0"/>
          <a:pathLst>
            <a:path>
              <a:moveTo>
                <a:pt x="616374" y="0"/>
              </a:moveTo>
              <a:lnTo>
                <a:pt x="616374" y="99950"/>
              </a:lnTo>
              <a:lnTo>
                <a:pt x="0" y="99950"/>
              </a:lnTo>
              <a:lnTo>
                <a:pt x="0"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FDF35CB-7D26-4081-B2C1-77F953BC0A4A}">
      <dsp:nvSpPr>
        <dsp:cNvPr id="0" name=""/>
        <dsp:cNvSpPr/>
      </dsp:nvSpPr>
      <dsp:spPr>
        <a:xfrm>
          <a:off x="2104298" y="1289624"/>
          <a:ext cx="770468" cy="146669"/>
        </a:xfrm>
        <a:custGeom>
          <a:avLst/>
          <a:gdLst/>
          <a:ahLst/>
          <a:cxnLst/>
          <a:rect l="0" t="0" r="0" b="0"/>
          <a:pathLst>
            <a:path>
              <a:moveTo>
                <a:pt x="770468" y="0"/>
              </a:moveTo>
              <a:lnTo>
                <a:pt x="770468" y="99950"/>
              </a:lnTo>
              <a:lnTo>
                <a:pt x="0" y="99950"/>
              </a:lnTo>
              <a:lnTo>
                <a:pt x="0" y="146669"/>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F04FC201-D1AB-4D66-9FB6-B0C27B83CFF5}">
      <dsp:nvSpPr>
        <dsp:cNvPr id="0" name=""/>
        <dsp:cNvSpPr/>
      </dsp:nvSpPr>
      <dsp:spPr>
        <a:xfrm>
          <a:off x="563360" y="1756528"/>
          <a:ext cx="308187" cy="146669"/>
        </a:xfrm>
        <a:custGeom>
          <a:avLst/>
          <a:gdLst/>
          <a:ahLst/>
          <a:cxnLst/>
          <a:rect l="0" t="0" r="0" b="0"/>
          <a:pathLst>
            <a:path>
              <a:moveTo>
                <a:pt x="0" y="0"/>
              </a:moveTo>
              <a:lnTo>
                <a:pt x="0" y="99950"/>
              </a:lnTo>
              <a:lnTo>
                <a:pt x="308187" y="99950"/>
              </a:lnTo>
              <a:lnTo>
                <a:pt x="308187"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27CFE81-9BA7-42F8-8F63-27423BEB4393}">
      <dsp:nvSpPr>
        <dsp:cNvPr id="0" name=""/>
        <dsp:cNvSpPr/>
      </dsp:nvSpPr>
      <dsp:spPr>
        <a:xfrm>
          <a:off x="255173" y="1756528"/>
          <a:ext cx="308187" cy="146669"/>
        </a:xfrm>
        <a:custGeom>
          <a:avLst/>
          <a:gdLst/>
          <a:ahLst/>
          <a:cxnLst/>
          <a:rect l="0" t="0" r="0" b="0"/>
          <a:pathLst>
            <a:path>
              <a:moveTo>
                <a:pt x="308187" y="0"/>
              </a:moveTo>
              <a:lnTo>
                <a:pt x="308187" y="99950"/>
              </a:lnTo>
              <a:lnTo>
                <a:pt x="0" y="99950"/>
              </a:lnTo>
              <a:lnTo>
                <a:pt x="0" y="14666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B6AB5AD9-10CF-48DF-AEBB-070DE9670326}">
      <dsp:nvSpPr>
        <dsp:cNvPr id="0" name=""/>
        <dsp:cNvSpPr/>
      </dsp:nvSpPr>
      <dsp:spPr>
        <a:xfrm>
          <a:off x="563360" y="1289624"/>
          <a:ext cx="2311406" cy="146669"/>
        </a:xfrm>
        <a:custGeom>
          <a:avLst/>
          <a:gdLst/>
          <a:ahLst/>
          <a:cxnLst/>
          <a:rect l="0" t="0" r="0" b="0"/>
          <a:pathLst>
            <a:path>
              <a:moveTo>
                <a:pt x="2311406" y="0"/>
              </a:moveTo>
              <a:lnTo>
                <a:pt x="2311406" y="99950"/>
              </a:lnTo>
              <a:lnTo>
                <a:pt x="0" y="99950"/>
              </a:lnTo>
              <a:lnTo>
                <a:pt x="0" y="146669"/>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5A31600-41F1-468C-A759-17E82C35957B}">
      <dsp:nvSpPr>
        <dsp:cNvPr id="0" name=""/>
        <dsp:cNvSpPr/>
      </dsp:nvSpPr>
      <dsp:spPr>
        <a:xfrm>
          <a:off x="2622613" y="969389"/>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7F2C483-CFAF-4BCB-BC6D-F7D49AD95CAA}">
      <dsp:nvSpPr>
        <dsp:cNvPr id="0" name=""/>
        <dsp:cNvSpPr/>
      </dsp:nvSpPr>
      <dsp:spPr>
        <a:xfrm>
          <a:off x="2678647" y="1022621"/>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dirty="0">
              <a:latin typeface="Times New Roman" panose="02020603050405020304" pitchFamily="18" charset="0"/>
              <a:cs typeface="Times New Roman" panose="02020603050405020304" pitchFamily="18" charset="0"/>
            </a:rPr>
            <a:t>CEO</a:t>
          </a:r>
        </a:p>
      </dsp:txBody>
      <dsp:txXfrm>
        <a:off x="2688026" y="1032000"/>
        <a:ext cx="485548" cy="301476"/>
      </dsp:txXfrm>
    </dsp:sp>
    <dsp:sp modelId="{8236724A-6DAA-42B5-8765-527978FC6B22}">
      <dsp:nvSpPr>
        <dsp:cNvPr id="0" name=""/>
        <dsp:cNvSpPr/>
      </dsp:nvSpPr>
      <dsp:spPr>
        <a:xfrm>
          <a:off x="311207" y="1436293"/>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21EDE380-C425-4C64-BC2D-EA07752D8DD7}">
      <dsp:nvSpPr>
        <dsp:cNvPr id="0" name=""/>
        <dsp:cNvSpPr/>
      </dsp:nvSpPr>
      <dsp:spPr>
        <a:xfrm>
          <a:off x="367241" y="1489525"/>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Sales and marketing</a:t>
          </a:r>
        </a:p>
      </dsp:txBody>
      <dsp:txXfrm>
        <a:off x="376620" y="1498904"/>
        <a:ext cx="485548" cy="301476"/>
      </dsp:txXfrm>
    </dsp:sp>
    <dsp:sp modelId="{78F45E28-9A40-4A7A-AEDB-9B2FCD138A04}">
      <dsp:nvSpPr>
        <dsp:cNvPr id="0" name=""/>
        <dsp:cNvSpPr/>
      </dsp:nvSpPr>
      <dsp:spPr>
        <a:xfrm>
          <a:off x="3019"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E8B2D891-CF60-408D-BA1B-DAE424396B93}">
      <dsp:nvSpPr>
        <dsp:cNvPr id="0" name=""/>
        <dsp:cNvSpPr/>
      </dsp:nvSpPr>
      <dsp:spPr>
        <a:xfrm>
          <a:off x="59053"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Digital marketing</a:t>
          </a:r>
        </a:p>
      </dsp:txBody>
      <dsp:txXfrm>
        <a:off x="68432" y="1965808"/>
        <a:ext cx="485548" cy="301476"/>
      </dsp:txXfrm>
    </dsp:sp>
    <dsp:sp modelId="{89DEEF60-1338-4C02-96ED-35F55173BE5C}">
      <dsp:nvSpPr>
        <dsp:cNvPr id="0" name=""/>
        <dsp:cNvSpPr/>
      </dsp:nvSpPr>
      <dsp:spPr>
        <a:xfrm>
          <a:off x="619394"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A8493E3A-9C6D-4DF3-84F2-FD808DD675E1}">
      <dsp:nvSpPr>
        <dsp:cNvPr id="0" name=""/>
        <dsp:cNvSpPr/>
      </dsp:nvSpPr>
      <dsp:spPr>
        <a:xfrm>
          <a:off x="675428"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E-commerce</a:t>
          </a:r>
        </a:p>
      </dsp:txBody>
      <dsp:txXfrm>
        <a:off x="684807" y="1965808"/>
        <a:ext cx="485548" cy="301476"/>
      </dsp:txXfrm>
    </dsp:sp>
    <dsp:sp modelId="{964B667D-EED0-436B-B83C-52D48EFB4785}">
      <dsp:nvSpPr>
        <dsp:cNvPr id="0" name=""/>
        <dsp:cNvSpPr/>
      </dsp:nvSpPr>
      <dsp:spPr>
        <a:xfrm>
          <a:off x="1852144" y="1436293"/>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681DD0FF-664B-4C2F-82AE-3FC4F2009A3E}">
      <dsp:nvSpPr>
        <dsp:cNvPr id="0" name=""/>
        <dsp:cNvSpPr/>
      </dsp:nvSpPr>
      <dsp:spPr>
        <a:xfrm>
          <a:off x="1908178" y="1489525"/>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Product development</a:t>
          </a:r>
        </a:p>
      </dsp:txBody>
      <dsp:txXfrm>
        <a:off x="1917557" y="1498904"/>
        <a:ext cx="485548" cy="301476"/>
      </dsp:txXfrm>
    </dsp:sp>
    <dsp:sp modelId="{9907EBAC-C060-4DFF-9536-6017E986C1B1}">
      <dsp:nvSpPr>
        <dsp:cNvPr id="0" name=""/>
        <dsp:cNvSpPr/>
      </dsp:nvSpPr>
      <dsp:spPr>
        <a:xfrm>
          <a:off x="1235769"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A7F9A362-45A9-41A3-B267-68DD5D4F2E53}">
      <dsp:nvSpPr>
        <dsp:cNvPr id="0" name=""/>
        <dsp:cNvSpPr/>
      </dsp:nvSpPr>
      <dsp:spPr>
        <a:xfrm>
          <a:off x="1291803"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Developers</a:t>
          </a:r>
        </a:p>
      </dsp:txBody>
      <dsp:txXfrm>
        <a:off x="1301182" y="1965808"/>
        <a:ext cx="485548" cy="301476"/>
      </dsp:txXfrm>
    </dsp:sp>
    <dsp:sp modelId="{EA2E7292-4E35-42C7-8CC7-B9C5237E30B5}">
      <dsp:nvSpPr>
        <dsp:cNvPr id="0" name=""/>
        <dsp:cNvSpPr/>
      </dsp:nvSpPr>
      <dsp:spPr>
        <a:xfrm>
          <a:off x="1852144"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0131BA0E-6E36-4F68-89A5-017A513C1FBF}">
      <dsp:nvSpPr>
        <dsp:cNvPr id="0" name=""/>
        <dsp:cNvSpPr/>
      </dsp:nvSpPr>
      <dsp:spPr>
        <a:xfrm>
          <a:off x="1908178"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Testers</a:t>
          </a:r>
        </a:p>
      </dsp:txBody>
      <dsp:txXfrm>
        <a:off x="1917557" y="1965808"/>
        <a:ext cx="485548" cy="301476"/>
      </dsp:txXfrm>
    </dsp:sp>
    <dsp:sp modelId="{C2A8928A-95A5-4752-A4EB-69EC0ADD51A8}">
      <dsp:nvSpPr>
        <dsp:cNvPr id="0" name=""/>
        <dsp:cNvSpPr/>
      </dsp:nvSpPr>
      <dsp:spPr>
        <a:xfrm>
          <a:off x="2468519"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B15DE85F-B895-45C5-BEF8-FFBCDB1B79A7}">
      <dsp:nvSpPr>
        <dsp:cNvPr id="0" name=""/>
        <dsp:cNvSpPr/>
      </dsp:nvSpPr>
      <dsp:spPr>
        <a:xfrm>
          <a:off x="2524553"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Maintenance</a:t>
          </a:r>
        </a:p>
      </dsp:txBody>
      <dsp:txXfrm>
        <a:off x="2533932" y="1965808"/>
        <a:ext cx="485548" cy="301476"/>
      </dsp:txXfrm>
    </dsp:sp>
    <dsp:sp modelId="{67AC5A80-61F2-46C6-A8B5-4403BD6C9374}">
      <dsp:nvSpPr>
        <dsp:cNvPr id="0" name=""/>
        <dsp:cNvSpPr/>
      </dsp:nvSpPr>
      <dsp:spPr>
        <a:xfrm>
          <a:off x="3701269" y="1436293"/>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4A87CCB6-088E-467C-A3FA-E85B40FFEDCD}">
      <dsp:nvSpPr>
        <dsp:cNvPr id="0" name=""/>
        <dsp:cNvSpPr/>
      </dsp:nvSpPr>
      <dsp:spPr>
        <a:xfrm>
          <a:off x="3757303" y="1489525"/>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Human Resource</a:t>
          </a:r>
        </a:p>
      </dsp:txBody>
      <dsp:txXfrm>
        <a:off x="3766682" y="1498904"/>
        <a:ext cx="485548" cy="301476"/>
      </dsp:txXfrm>
    </dsp:sp>
    <dsp:sp modelId="{BC9FB36A-8309-4725-B029-BB9D22136B7D}">
      <dsp:nvSpPr>
        <dsp:cNvPr id="0" name=""/>
        <dsp:cNvSpPr/>
      </dsp:nvSpPr>
      <dsp:spPr>
        <a:xfrm>
          <a:off x="3084894"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339EA9FC-A871-4924-B771-AB05AD4CF1A6}">
      <dsp:nvSpPr>
        <dsp:cNvPr id="0" name=""/>
        <dsp:cNvSpPr/>
      </dsp:nvSpPr>
      <dsp:spPr>
        <a:xfrm>
          <a:off x="3140928"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Recruitment</a:t>
          </a:r>
        </a:p>
      </dsp:txBody>
      <dsp:txXfrm>
        <a:off x="3150307" y="1965808"/>
        <a:ext cx="485548" cy="301476"/>
      </dsp:txXfrm>
    </dsp:sp>
    <dsp:sp modelId="{07411478-C59D-411F-A14F-893E82D57383}">
      <dsp:nvSpPr>
        <dsp:cNvPr id="0" name=""/>
        <dsp:cNvSpPr/>
      </dsp:nvSpPr>
      <dsp:spPr>
        <a:xfrm>
          <a:off x="3701269"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17B5DF21-A443-4F7E-B612-FA5E0200D4A0}">
      <dsp:nvSpPr>
        <dsp:cNvPr id="0" name=""/>
        <dsp:cNvSpPr/>
      </dsp:nvSpPr>
      <dsp:spPr>
        <a:xfrm>
          <a:off x="3757303"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Payroll</a:t>
          </a:r>
        </a:p>
      </dsp:txBody>
      <dsp:txXfrm>
        <a:off x="3766682" y="1965808"/>
        <a:ext cx="485548" cy="301476"/>
      </dsp:txXfrm>
    </dsp:sp>
    <dsp:sp modelId="{49636413-3D8E-41B6-BD13-DC2F1A01F326}">
      <dsp:nvSpPr>
        <dsp:cNvPr id="0" name=""/>
        <dsp:cNvSpPr/>
      </dsp:nvSpPr>
      <dsp:spPr>
        <a:xfrm>
          <a:off x="4317644" y="1903197"/>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9A9DB158-6B6B-4B7B-831D-B8D25219543C}">
      <dsp:nvSpPr>
        <dsp:cNvPr id="0" name=""/>
        <dsp:cNvSpPr/>
      </dsp:nvSpPr>
      <dsp:spPr>
        <a:xfrm>
          <a:off x="4373678" y="1956429"/>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Learning and development</a:t>
          </a:r>
        </a:p>
      </dsp:txBody>
      <dsp:txXfrm>
        <a:off x="4383057" y="1965808"/>
        <a:ext cx="485548" cy="301476"/>
      </dsp:txXfrm>
    </dsp:sp>
    <dsp:sp modelId="{01998BB4-0548-46B4-851D-2B4402A1442F}">
      <dsp:nvSpPr>
        <dsp:cNvPr id="0" name=""/>
        <dsp:cNvSpPr/>
      </dsp:nvSpPr>
      <dsp:spPr>
        <a:xfrm>
          <a:off x="4317644" y="1436293"/>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CBA97C9E-44B2-4EF4-A293-B0D5765BCA74}">
      <dsp:nvSpPr>
        <dsp:cNvPr id="0" name=""/>
        <dsp:cNvSpPr/>
      </dsp:nvSpPr>
      <dsp:spPr>
        <a:xfrm>
          <a:off x="4373678" y="1489525"/>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Finance</a:t>
          </a:r>
        </a:p>
      </dsp:txBody>
      <dsp:txXfrm>
        <a:off x="4383057" y="1498904"/>
        <a:ext cx="485548" cy="301476"/>
      </dsp:txXfrm>
    </dsp:sp>
    <dsp:sp modelId="{636D6B14-911F-4CA8-AD59-71CE92AA62C0}">
      <dsp:nvSpPr>
        <dsp:cNvPr id="0" name=""/>
        <dsp:cNvSpPr/>
      </dsp:nvSpPr>
      <dsp:spPr>
        <a:xfrm>
          <a:off x="4934019" y="1436293"/>
          <a:ext cx="504306" cy="320234"/>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00470AA9-FBDE-43BC-A9E7-DA4FFEE07428}">
      <dsp:nvSpPr>
        <dsp:cNvPr id="0" name=""/>
        <dsp:cNvSpPr/>
      </dsp:nvSpPr>
      <dsp:spPr>
        <a:xfrm>
          <a:off x="4990053" y="1489525"/>
          <a:ext cx="504306" cy="32023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latin typeface="Times New Roman" panose="02020603050405020304" pitchFamily="18" charset="0"/>
              <a:cs typeface="Times New Roman" panose="02020603050405020304" pitchFamily="18" charset="0"/>
            </a:rPr>
            <a:t>Procurement</a:t>
          </a:r>
        </a:p>
      </dsp:txBody>
      <dsp:txXfrm>
        <a:off x="4999432" y="1498904"/>
        <a:ext cx="485548" cy="30147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3/25/2026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presentation focuses on explaining three key ways of designing organisational structures: functional, divisional, and matrix structures. Each of these approaches directly offers the distinct advantages and challenges which directly influence organisational performance, which can run in the flexibility of the different ways. In order to apply the structures of Tesco, the presentations directly demonstrate the theoretical concept which is implemented in the real-world context.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453820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887B1-3F75-30DF-A05F-4B45792BE8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DEE9E7-B014-8428-428E-B84267D859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EAA012-A394-4D04-EF3E-AE5871D10FA1}"/>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large organisations, such as Tesco, help coordinate the activities from the different markets. The organisation chart also presents the visual representation of the company's structure. Organisational structure and charts enhance communication, improving operational efficiency, and clarifying roles and responsibilities. This also supports better decision-making and coordination.</a:t>
            </a:r>
            <a:endParaRPr lang="en-US" b="0" dirty="0">
              <a:effectLst/>
            </a:endParaRPr>
          </a:p>
          <a:p>
            <a:br>
              <a:rPr lang="en-US" dirty="0"/>
            </a:br>
            <a:br>
              <a:rPr lang="en-US" dirty="0"/>
            </a:br>
            <a:endParaRPr lang="en-IN" dirty="0"/>
          </a:p>
        </p:txBody>
      </p:sp>
      <p:sp>
        <p:nvSpPr>
          <p:cNvPr id="4" name="Slide Number Placeholder 3">
            <a:extLst>
              <a:ext uri="{FF2B5EF4-FFF2-40B4-BE49-F238E27FC236}">
                <a16:creationId xmlns:a16="http://schemas.microsoft.com/office/drawing/2014/main" id="{528F50C7-A1B0-6088-FAED-7F492E4C0580}"/>
              </a:ext>
            </a:extLst>
          </p:cNvPr>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413542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B4645-5E74-EA64-4757-4B82B488E8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683ADD-30F5-B2C6-9470-C29CA441C2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2129F-4DC0-734B-D9F9-85D25D64BA4D}"/>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Figure 1 demonstrates an example of the functional organisational structure in which the Chief Executive Officer (CEO) remains at the top. Under this, product development, sales and marketing, followed by the human resources and finance departments, operate. The employees in this organisational structure are organised based on their skills as well as expertise. In the context of Tesco and other retail organisations, this structure is used to achieve efficiency. </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E1ECEA69-7234-C598-0F54-8558D17523B6}"/>
              </a:ext>
            </a:extLst>
          </p:cNvPr>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1952103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35FD8-6204-13F2-443C-7B12163E1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C18792-1778-82A6-3B20-FD1CFE9A43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8B055C-D19B-DA3B-F140-31D4291E73E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finance departments also manage the financial planning and cost control, which is mainly essential for maintaining profitability. The operations departments of Tesco ensure the smooth running of stores, supply chains and logistics. All these departments also reported to the senior management and created a clear command of the departments. Moreover, the operations department confirms that all the operations in the organisation are done appropriately. </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E6CEC1C4-6C68-10EF-9183-F1B2A8760771}"/>
              </a:ext>
            </a:extLst>
          </p:cNvPr>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2416028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7BCE8-9942-4A7D-5DBD-4154C71844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4429C3-32B0-AF0C-10E1-2C2DC4AC48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8DD5AD-9F3A-9B00-4868-A4FB2AA60597}"/>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Functional organisational structures also maintain the supervision and performance management for their functional area.  In addition, the structure of the report efficiently duplicates the tasks and enables standardisation of the process of the organisation. However, the functional structures also limit the position. The communication department sometimes operates slowly or is ineffective, leading to coordination issues. </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52F893B7-7C3B-109F-076F-51C2AC1FCA5A}"/>
              </a:ext>
            </a:extLst>
          </p:cNvPr>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1018511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F865F-C3DC-3963-5BE9-F56E3F8059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ABCE91-AFB4-403B-8E34-038E3AD594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51338E-E1FF-D45F-46B0-0D9ED43A2AB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Tesco is divided into the major segments, such as the UK retail, international operations and online services. Each division has its own management team and objectives, which allows it to respond quickly to the specific market conditions. That directly enhances responsiveness and maintains customer satisfaction.</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C85E2E06-415F-A61C-8491-C804E5B6B6C5}"/>
              </a:ext>
            </a:extLst>
          </p:cNvPr>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3141137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7B00B-B119-5145-5E00-73CA95E185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72AFFC-79E0-BBC8-EB8B-4B4198C3EF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6EE33-1F08-30D0-0A57-5B832EDAC027}"/>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particular organisational structure also leads to duplication of the functions, such as the separate level of marketing or also in the HR teams in each division, increasing the level of cost. The structural reports also support Tesco's ability to operate efficiently on a global scale while remaining competitive.</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782D00D9-C9F3-0B03-0AB5-FF2B22F94225}"/>
              </a:ext>
            </a:extLst>
          </p:cNvPr>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956073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E96BD-A92A-6DB5-EA7C-A3543B876A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7345FD-45E5-72ED-ED5B-2E8706800A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D857BC-3D3D-B34E-F95B-5371485122F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matrix structure also applies to projects such as the digital transformation, supply chain improvements and new product development. As per the example of the employee working in the marketing department, who takes a report on the head of functional management.</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7890D0E8-85C5-2BBA-7924-64D330504039}"/>
              </a:ext>
            </a:extLst>
          </p:cNvPr>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1157922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9EB44-CDFB-765E-0ED2-BA4CFB4917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B51989-663D-4D29-9FD0-B0D03B8ED6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98755-AF6D-AF36-D693-13DD103ACB5E}"/>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matrix structure directly helps </a:t>
            </a:r>
            <a:r>
              <a:rPr lang="en-US" sz="1200" b="0" i="0" u="none" strike="noStrike" kern="1200" dirty="0" err="1">
                <a:solidFill>
                  <a:schemeClr val="tx1"/>
                </a:solidFill>
                <a:effectLst/>
                <a:latin typeface="+mn-lt"/>
                <a:ea typeface="+mn-ea"/>
                <a:cs typeface="+mn-cs"/>
              </a:rPr>
              <a:t>thr</a:t>
            </a:r>
            <a:r>
              <a:rPr lang="en-US" sz="1200" b="0" i="0" u="none" strike="noStrike" kern="1200" dirty="0">
                <a:solidFill>
                  <a:schemeClr val="tx1"/>
                </a:solidFill>
                <a:effectLst/>
                <a:latin typeface="+mn-lt"/>
                <a:ea typeface="+mn-ea"/>
                <a:cs typeface="+mn-cs"/>
              </a:rPr>
              <a:t> Tesco to remain adaptable and competitive in a rapid way in response to changes in the retail environment. The matrix structure also helps Tesco, which remains adaptable and competitive in a rapidly changing retail environment. That allows the different departments to collaborate with the expertise level.</a:t>
            </a:r>
            <a:endParaRPr lang="en-US" b="0" dirty="0">
              <a:effectLst/>
            </a:endParaRPr>
          </a:p>
          <a:p>
            <a:br>
              <a:rPr lang="en-US" dirty="0"/>
            </a:br>
            <a:br>
              <a:rPr lang="en-US" dirty="0"/>
            </a:br>
            <a:endParaRPr lang="en-IN" dirty="0"/>
          </a:p>
        </p:txBody>
      </p:sp>
      <p:sp>
        <p:nvSpPr>
          <p:cNvPr id="4" name="Slide Number Placeholder 3">
            <a:extLst>
              <a:ext uri="{FF2B5EF4-FFF2-40B4-BE49-F238E27FC236}">
                <a16:creationId xmlns:a16="http://schemas.microsoft.com/office/drawing/2014/main" id="{31F6A99F-6091-D1F3-9AC5-5B33AA48B6D4}"/>
              </a:ext>
            </a:extLst>
          </p:cNvPr>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1204734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F099E-D437-3333-787F-90AA87EBB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35948-F03C-CAB1-5D36-8F2809E3B8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E61664-0F05-E5BA-9FFE-C229C3DBA44F}"/>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divisional structure also enhances responsiveness to the different markets, and the matrix structure supports collaboration and innovation. Each structure has advantages and also has limitations. Tesco also adopted a competitive and dynamic retail position in the environment. The application of the divisional and other organisational structures in the context of a renowned retailer like Tesco has also been portrayed in the discussion. Choosing the right position of organisational structure is essential </a:t>
            </a:r>
            <a:r>
              <a:rPr lang="en-US" sz="1200" b="0" i="0" u="none" strike="noStrike" kern="1200" dirty="0" err="1">
                <a:solidFill>
                  <a:schemeClr val="tx1"/>
                </a:solidFill>
                <a:effectLst/>
                <a:latin typeface="+mn-lt"/>
                <a:ea typeface="+mn-ea"/>
                <a:cs typeface="+mn-cs"/>
              </a:rPr>
              <a:t>bpart</a:t>
            </a:r>
            <a:r>
              <a:rPr lang="en-US" sz="1200" b="0" i="0" u="none" strike="noStrike" kern="1200" dirty="0">
                <a:solidFill>
                  <a:schemeClr val="tx1"/>
                </a:solidFill>
                <a:effectLst/>
                <a:latin typeface="+mn-lt"/>
                <a:ea typeface="+mn-ea"/>
                <a:cs typeface="+mn-cs"/>
              </a:rPr>
              <a:t> for improving the performance and coordinating the long term </a:t>
            </a:r>
            <a:r>
              <a:rPr lang="en-US" sz="1200" b="0" i="0" u="none" strike="noStrike" kern="1200" dirty="0" err="1">
                <a:solidFill>
                  <a:schemeClr val="tx1"/>
                </a:solidFill>
                <a:effectLst/>
                <a:latin typeface="+mn-lt"/>
                <a:ea typeface="+mn-ea"/>
                <a:cs typeface="+mn-cs"/>
              </a:rPr>
              <a:t>buisness</a:t>
            </a:r>
            <a:r>
              <a:rPr lang="en-US" sz="1200" b="0" i="0" u="none" strike="noStrike" kern="1200" dirty="0">
                <a:solidFill>
                  <a:schemeClr val="tx1"/>
                </a:solidFill>
                <a:effectLst/>
                <a:latin typeface="+mn-lt"/>
                <a:ea typeface="+mn-ea"/>
                <a:cs typeface="+mn-cs"/>
              </a:rPr>
              <a:t> of the success.</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CB4CD53B-2175-3B7E-47AB-26BF21CDDE19}"/>
              </a:ext>
            </a:extLst>
          </p:cNvPr>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3170621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3B408-D220-E606-CA8B-A035248FCD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448A20-AFE3-D0B5-430E-F9B0E296EA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816254-A25A-C32C-1464-F2ED4B1EAD38}"/>
              </a:ext>
            </a:extLst>
          </p:cNvPr>
          <p:cNvSpPr>
            <a:spLocks noGrp="1"/>
          </p:cNvSpPr>
          <p:nvPr>
            <p:ph type="body" idx="1"/>
          </p:nvPr>
        </p:nvSpPr>
        <p:spPr/>
        <p:txBody>
          <a:bodyPr/>
          <a:lstStyle/>
          <a:p>
            <a:pPr rtl="0"/>
            <a:endParaRPr lang="en-IN" dirty="0"/>
          </a:p>
        </p:txBody>
      </p:sp>
      <p:sp>
        <p:nvSpPr>
          <p:cNvPr id="4" name="Slide Number Placeholder 3">
            <a:extLst>
              <a:ext uri="{FF2B5EF4-FFF2-40B4-BE49-F238E27FC236}">
                <a16:creationId xmlns:a16="http://schemas.microsoft.com/office/drawing/2014/main" id="{B8004260-7E70-2D62-B0B8-876B71638EDC}"/>
              </a:ext>
            </a:extLst>
          </p:cNvPr>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11262245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059789" y="1855757"/>
            <a:ext cx="7627015" cy="1679754"/>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059789" y="3546736"/>
            <a:ext cx="7627015" cy="958090"/>
          </a:xfrm>
        </p:spPr>
        <p:txBody>
          <a:bodyPr>
            <a:normAutofit/>
          </a:bodyPr>
          <a:lstStyle>
            <a:lvl1pPr marL="0" indent="0" algn="r">
              <a:buNone/>
              <a:defRPr sz="2800" b="0" i="0">
                <a:solidFill>
                  <a:srgbClr val="58004E"/>
                </a:solidFill>
              </a:defRPr>
            </a:lvl1pPr>
            <a:lvl2pPr marL="457189" indent="0" algn="ctr">
              <a:buNone/>
              <a:defRPr>
                <a:solidFill>
                  <a:schemeClr val="tx1">
                    <a:tint val="75000"/>
                  </a:schemeClr>
                </a:solidFill>
              </a:defRPr>
            </a:lvl2pPr>
            <a:lvl3pPr marL="914378" indent="0" algn="ctr">
              <a:buNone/>
              <a:defRPr>
                <a:solidFill>
                  <a:schemeClr val="tx1">
                    <a:tint val="75000"/>
                  </a:schemeClr>
                </a:solidFill>
              </a:defRPr>
            </a:lvl3pPr>
            <a:lvl4pPr marL="1371568" indent="0" algn="ctr">
              <a:buNone/>
              <a:defRPr>
                <a:solidFill>
                  <a:schemeClr val="tx1">
                    <a:tint val="75000"/>
                  </a:schemeClr>
                </a:solidFill>
              </a:defRPr>
            </a:lvl4pPr>
            <a:lvl5pPr marL="1828757" indent="0" algn="ctr">
              <a:buNone/>
              <a:defRPr>
                <a:solidFill>
                  <a:schemeClr val="tx1">
                    <a:tint val="75000"/>
                  </a:schemeClr>
                </a:solidFill>
              </a:defRPr>
            </a:lvl5pPr>
            <a:lvl6pPr marL="2285946" indent="0" algn="ctr">
              <a:buNone/>
              <a:defRPr>
                <a:solidFill>
                  <a:schemeClr val="tx1">
                    <a:tint val="75000"/>
                  </a:schemeClr>
                </a:solidFill>
              </a:defRPr>
            </a:lvl6pPr>
            <a:lvl7pPr marL="2743135" indent="0" algn="ctr">
              <a:buNone/>
              <a:defRPr>
                <a:solidFill>
                  <a:schemeClr val="tx1">
                    <a:tint val="75000"/>
                  </a:schemeClr>
                </a:solidFill>
              </a:defRPr>
            </a:lvl7pPr>
            <a:lvl8pPr marL="3200325" indent="0" algn="ctr">
              <a:buNone/>
              <a:defRPr>
                <a:solidFill>
                  <a:schemeClr val="tx1">
                    <a:tint val="75000"/>
                  </a:schemeClr>
                </a:solidFill>
              </a:defRPr>
            </a:lvl8pPr>
            <a:lvl9pPr marL="3657513"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86480"/>
            <a:ext cx="8246070" cy="763526"/>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350110"/>
            <a:ext cx="8246070" cy="3512212"/>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0803" y="586585"/>
            <a:ext cx="6096000" cy="572644"/>
          </a:xfrm>
        </p:spPr>
        <p:txBody>
          <a:bodyPr>
            <a:normAutofit/>
          </a:bodyPr>
          <a:lstStyle>
            <a:lvl1pPr algn="r">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90803" y="1197407"/>
            <a:ext cx="609600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1999">
                <a:solidFill>
                  <a:schemeClr val="tx1">
                    <a:tint val="75000"/>
                  </a:schemeClr>
                </a:solidFill>
              </a:defRPr>
            </a:lvl1pPr>
            <a:lvl2pPr marL="457189" indent="0">
              <a:buNone/>
              <a:defRPr sz="1800">
                <a:solidFill>
                  <a:schemeClr val="tx1">
                    <a:tint val="75000"/>
                  </a:schemeClr>
                </a:solidFill>
              </a:defRPr>
            </a:lvl2pPr>
            <a:lvl3pPr marL="914378" indent="0">
              <a:buNone/>
              <a:defRPr sz="1600">
                <a:solidFill>
                  <a:schemeClr val="tx1">
                    <a:tint val="75000"/>
                  </a:schemeClr>
                </a:solidFill>
              </a:defRPr>
            </a:lvl3pPr>
            <a:lvl4pPr marL="1371568" indent="0">
              <a:buNone/>
              <a:defRPr sz="1400">
                <a:solidFill>
                  <a:schemeClr val="tx1">
                    <a:tint val="75000"/>
                  </a:schemeClr>
                </a:solidFill>
              </a:defRPr>
            </a:lvl4pPr>
            <a:lvl5pPr marL="1828757" indent="0">
              <a:buNone/>
              <a:defRPr sz="1400">
                <a:solidFill>
                  <a:schemeClr val="tx1">
                    <a:tint val="75000"/>
                  </a:schemeClr>
                </a:solidFill>
              </a:defRPr>
            </a:lvl5pPr>
            <a:lvl6pPr marL="2285946" indent="0">
              <a:buNone/>
              <a:defRPr sz="1400">
                <a:solidFill>
                  <a:schemeClr val="tx1">
                    <a:tint val="75000"/>
                  </a:schemeClr>
                </a:solidFill>
              </a:defRPr>
            </a:lvl6pPr>
            <a:lvl7pPr marL="2743135" indent="0">
              <a:buNone/>
              <a:defRPr sz="1400">
                <a:solidFill>
                  <a:schemeClr val="tx1">
                    <a:tint val="75000"/>
                  </a:schemeClr>
                </a:solidFill>
              </a:defRPr>
            </a:lvl7pPr>
            <a:lvl8pPr marL="3200325" indent="0">
              <a:buNone/>
              <a:defRPr sz="1400">
                <a:solidFill>
                  <a:schemeClr val="tx1">
                    <a:tint val="75000"/>
                  </a:schemeClr>
                </a:solidFill>
              </a:defRPr>
            </a:lvl8pPr>
            <a:lvl9pPr marL="365751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1200151"/>
            <a:ext cx="4038599" cy="3394472"/>
          </a:xfrm>
        </p:spPr>
        <p:txBody>
          <a:bodyPr/>
          <a:lstStyle>
            <a:lvl1pPr>
              <a:defRPr sz="2800"/>
            </a:lvl1pPr>
            <a:lvl2pPr>
              <a:defRPr sz="2400"/>
            </a:lvl2pPr>
            <a:lvl3pPr>
              <a:defRPr sz="1999"/>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599" cy="3394472"/>
          </a:xfrm>
        </p:spPr>
        <p:txBody>
          <a:bodyPr/>
          <a:lstStyle>
            <a:lvl1pPr>
              <a:defRPr sz="2800"/>
            </a:lvl1pPr>
            <a:lvl2pPr>
              <a:defRPr sz="2400"/>
            </a:lvl2pPr>
            <a:lvl3pPr>
              <a:defRPr sz="1999"/>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6880" y="281178"/>
            <a:ext cx="8093365"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82" y="1655520"/>
            <a:ext cx="4040188" cy="479822"/>
          </a:xfrm>
        </p:spPr>
        <p:txBody>
          <a:bodyPr anchor="b"/>
          <a:lstStyle>
            <a:lvl1pPr marL="0" indent="0" algn="ctr">
              <a:buNone/>
              <a:defRPr sz="2400" b="1">
                <a:solidFill>
                  <a:schemeClr val="bg1"/>
                </a:solidFill>
              </a:defRPr>
            </a:lvl1pPr>
            <a:lvl2pPr marL="457189" indent="0">
              <a:buNone/>
              <a:defRPr sz="1999" b="1"/>
            </a:lvl2pPr>
            <a:lvl3pPr marL="914378" indent="0">
              <a:buNone/>
              <a:defRPr sz="1800" b="1"/>
            </a:lvl3pPr>
            <a:lvl4pPr marL="1371568" indent="0">
              <a:buNone/>
              <a:defRPr sz="1600" b="1"/>
            </a:lvl4pPr>
            <a:lvl5pPr marL="1828757" indent="0">
              <a:buNone/>
              <a:defRPr sz="1600" b="1"/>
            </a:lvl5pPr>
            <a:lvl6pPr marL="2285946" indent="0">
              <a:buNone/>
              <a:defRPr sz="1600" b="1"/>
            </a:lvl6pPr>
            <a:lvl7pPr marL="2743135" indent="0">
              <a:buNone/>
              <a:defRPr sz="1600" b="1"/>
            </a:lvl7pPr>
            <a:lvl8pPr marL="3200325" indent="0">
              <a:buNone/>
              <a:defRPr sz="1600" b="1"/>
            </a:lvl8pPr>
            <a:lvl9pPr marL="3657513"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82" y="2127917"/>
            <a:ext cx="4040188" cy="2276294"/>
          </a:xfrm>
        </p:spPr>
        <p:txBody>
          <a:bodyPr/>
          <a:lstStyle>
            <a:lvl1pPr algn="ctr">
              <a:defRPr sz="2400">
                <a:solidFill>
                  <a:schemeClr val="bg1"/>
                </a:solidFill>
              </a:defRPr>
            </a:lvl1pPr>
            <a:lvl2pPr algn="ctr">
              <a:defRPr sz="1999">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3" y="1655520"/>
            <a:ext cx="4041775" cy="479822"/>
          </a:xfrm>
        </p:spPr>
        <p:txBody>
          <a:bodyPr anchor="b"/>
          <a:lstStyle>
            <a:lvl1pPr marL="0" indent="0" algn="ctr">
              <a:buNone/>
              <a:defRPr sz="2400" b="1">
                <a:solidFill>
                  <a:schemeClr val="bg1"/>
                </a:solidFill>
              </a:defRPr>
            </a:lvl1pPr>
            <a:lvl2pPr marL="457189" indent="0">
              <a:buNone/>
              <a:defRPr sz="1999" b="1"/>
            </a:lvl2pPr>
            <a:lvl3pPr marL="914378" indent="0">
              <a:buNone/>
              <a:defRPr sz="1800" b="1"/>
            </a:lvl3pPr>
            <a:lvl4pPr marL="1371568" indent="0">
              <a:buNone/>
              <a:defRPr sz="1600" b="1"/>
            </a:lvl4pPr>
            <a:lvl5pPr marL="1828757" indent="0">
              <a:buNone/>
              <a:defRPr sz="1600" b="1"/>
            </a:lvl5pPr>
            <a:lvl6pPr marL="2285946" indent="0">
              <a:buNone/>
              <a:defRPr sz="1600" b="1"/>
            </a:lvl6pPr>
            <a:lvl7pPr marL="2743135" indent="0">
              <a:buNone/>
              <a:defRPr sz="1600" b="1"/>
            </a:lvl7pPr>
            <a:lvl8pPr marL="3200325" indent="0">
              <a:buNone/>
              <a:defRPr sz="1600" b="1"/>
            </a:lvl8pPr>
            <a:lvl9pPr marL="3657513"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3" y="2127917"/>
            <a:ext cx="4041775" cy="2276294"/>
          </a:xfrm>
        </p:spPr>
        <p:txBody>
          <a:bodyPr/>
          <a:lstStyle>
            <a:lvl1pPr algn="ctr">
              <a:defRPr sz="2400">
                <a:solidFill>
                  <a:schemeClr val="bg1"/>
                </a:solidFill>
              </a:defRPr>
            </a:lvl1pPr>
            <a:lvl2pPr algn="ctr">
              <a:defRPr sz="1999">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5" y="204787"/>
            <a:ext cx="3008313" cy="871538"/>
          </a:xfrm>
        </p:spPr>
        <p:txBody>
          <a:bodyPr anchor="b"/>
          <a:lstStyle>
            <a:lvl1pPr algn="l">
              <a:defRPr sz="1999" b="1"/>
            </a:lvl1pPr>
          </a:lstStyle>
          <a:p>
            <a:r>
              <a:rPr lang="en-US"/>
              <a:t>Click to edit Master title style</a:t>
            </a:r>
          </a:p>
        </p:txBody>
      </p:sp>
      <p:sp>
        <p:nvSpPr>
          <p:cNvPr id="3" name="Content Placeholder 2"/>
          <p:cNvSpPr>
            <a:spLocks noGrp="1"/>
          </p:cNvSpPr>
          <p:nvPr>
            <p:ph idx="1"/>
          </p:nvPr>
        </p:nvSpPr>
        <p:spPr>
          <a:xfrm>
            <a:off x="3575050" y="204791"/>
            <a:ext cx="5111750" cy="4389835"/>
          </a:xfrm>
        </p:spPr>
        <p:txBody>
          <a:bodyPr/>
          <a:lstStyle>
            <a:lvl1pPr>
              <a:defRPr sz="3199"/>
            </a:lvl1pPr>
            <a:lvl2pPr>
              <a:defRPr sz="2800"/>
            </a:lvl2pPr>
            <a:lvl3pPr>
              <a:defRPr sz="2400"/>
            </a:lvl3pPr>
            <a:lvl4pPr>
              <a:defRPr sz="1999"/>
            </a:lvl4pPr>
            <a:lvl5pPr>
              <a:defRPr sz="19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5" y="1076328"/>
            <a:ext cx="3008313" cy="3518297"/>
          </a:xfrm>
        </p:spPr>
        <p:txBody>
          <a:bodyPr/>
          <a:lstStyle>
            <a:lvl1pPr marL="0" indent="0">
              <a:buNone/>
              <a:defRPr sz="1400"/>
            </a:lvl1pPr>
            <a:lvl2pPr marL="457189" indent="0">
              <a:buNone/>
              <a:defRPr sz="1200"/>
            </a:lvl2pPr>
            <a:lvl3pPr marL="914378" indent="0">
              <a:buNone/>
              <a:defRPr sz="1000"/>
            </a:lvl3pPr>
            <a:lvl4pPr marL="1371568" indent="0">
              <a:buNone/>
              <a:defRPr sz="900"/>
            </a:lvl4pPr>
            <a:lvl5pPr marL="1828757" indent="0">
              <a:buNone/>
              <a:defRPr sz="900"/>
            </a:lvl5pPr>
            <a:lvl6pPr marL="2285946" indent="0">
              <a:buNone/>
              <a:defRPr sz="900"/>
            </a:lvl6pPr>
            <a:lvl7pPr marL="2743135" indent="0">
              <a:buNone/>
              <a:defRPr sz="900"/>
            </a:lvl7pPr>
            <a:lvl8pPr marL="3200325" indent="0">
              <a:buNone/>
              <a:defRPr sz="900"/>
            </a:lvl8pPr>
            <a:lvl9pPr marL="365751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91" y="3600450"/>
            <a:ext cx="5486400" cy="425054"/>
          </a:xfrm>
        </p:spPr>
        <p:txBody>
          <a:bodyPr anchor="b"/>
          <a:lstStyle>
            <a:lvl1pPr algn="l">
              <a:defRPr sz="1999" b="1"/>
            </a:lvl1pPr>
          </a:lstStyle>
          <a:p>
            <a:r>
              <a:rPr lang="en-US"/>
              <a:t>Click to edit Master title style</a:t>
            </a:r>
          </a:p>
        </p:txBody>
      </p:sp>
      <p:sp>
        <p:nvSpPr>
          <p:cNvPr id="3" name="Picture Placeholder 2"/>
          <p:cNvSpPr>
            <a:spLocks noGrp="1"/>
          </p:cNvSpPr>
          <p:nvPr>
            <p:ph type="pic" idx="1"/>
          </p:nvPr>
        </p:nvSpPr>
        <p:spPr>
          <a:xfrm>
            <a:off x="1792291" y="459581"/>
            <a:ext cx="5486400" cy="3086100"/>
          </a:xfrm>
        </p:spPr>
        <p:txBody>
          <a:bodyPr/>
          <a:lstStyle>
            <a:lvl1pPr marL="0" indent="0">
              <a:buNone/>
              <a:defRPr sz="3199"/>
            </a:lvl1pPr>
            <a:lvl2pPr marL="457189" indent="0">
              <a:buNone/>
              <a:defRPr sz="2800"/>
            </a:lvl2pPr>
            <a:lvl3pPr marL="914378" indent="0">
              <a:buNone/>
              <a:defRPr sz="2400"/>
            </a:lvl3pPr>
            <a:lvl4pPr marL="1371568" indent="0">
              <a:buNone/>
              <a:defRPr sz="1999"/>
            </a:lvl4pPr>
            <a:lvl5pPr marL="1828757" indent="0">
              <a:buNone/>
              <a:defRPr sz="1999"/>
            </a:lvl5pPr>
            <a:lvl6pPr marL="2285946" indent="0">
              <a:buNone/>
              <a:defRPr sz="1999"/>
            </a:lvl6pPr>
            <a:lvl7pPr marL="2743135" indent="0">
              <a:buNone/>
              <a:defRPr sz="1999"/>
            </a:lvl7pPr>
            <a:lvl8pPr marL="3200325" indent="0">
              <a:buNone/>
              <a:defRPr sz="1999"/>
            </a:lvl8pPr>
            <a:lvl9pPr marL="3657513" indent="0">
              <a:buNone/>
              <a:defRPr sz="1999"/>
            </a:lvl9pPr>
          </a:lstStyle>
          <a:p>
            <a:endParaRPr lang="en-US"/>
          </a:p>
        </p:txBody>
      </p:sp>
      <p:sp>
        <p:nvSpPr>
          <p:cNvPr id="4" name="Text Placeholder 3"/>
          <p:cNvSpPr>
            <a:spLocks noGrp="1"/>
          </p:cNvSpPr>
          <p:nvPr>
            <p:ph type="body" sz="half" idx="2"/>
          </p:nvPr>
        </p:nvSpPr>
        <p:spPr>
          <a:xfrm>
            <a:off x="1792291" y="4025506"/>
            <a:ext cx="5486400" cy="603647"/>
          </a:xfrm>
        </p:spPr>
        <p:txBody>
          <a:bodyPr/>
          <a:lstStyle>
            <a:lvl1pPr marL="0" indent="0">
              <a:buNone/>
              <a:defRPr sz="1400"/>
            </a:lvl1pPr>
            <a:lvl2pPr marL="457189" indent="0">
              <a:buNone/>
              <a:defRPr sz="1200"/>
            </a:lvl2pPr>
            <a:lvl3pPr marL="914378" indent="0">
              <a:buNone/>
              <a:defRPr sz="1000"/>
            </a:lvl3pPr>
            <a:lvl4pPr marL="1371568" indent="0">
              <a:buNone/>
              <a:defRPr sz="900"/>
            </a:lvl4pPr>
            <a:lvl5pPr marL="1828757" indent="0">
              <a:buNone/>
              <a:defRPr sz="900"/>
            </a:lvl5pPr>
            <a:lvl6pPr marL="2285946" indent="0">
              <a:buNone/>
              <a:defRPr sz="900"/>
            </a:lvl6pPr>
            <a:lvl7pPr marL="2743135" indent="0">
              <a:buNone/>
              <a:defRPr sz="900"/>
            </a:lvl7pPr>
            <a:lvl8pPr marL="3200325" indent="0">
              <a:buNone/>
              <a:defRPr sz="900"/>
            </a:lvl8pPr>
            <a:lvl9pPr marL="365751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3"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8" y="2326216"/>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1"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1"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3/25/2026</a:t>
            </a:fld>
            <a:endParaRPr lang="en-US"/>
          </a:p>
        </p:txBody>
      </p:sp>
      <p:sp>
        <p:nvSpPr>
          <p:cNvPr id="5" name="Footer Placeholder 4"/>
          <p:cNvSpPr>
            <a:spLocks noGrp="1"/>
          </p:cNvSpPr>
          <p:nvPr>
            <p:ph type="ftr" sz="quarter" idx="3"/>
          </p:nvPr>
        </p:nvSpPr>
        <p:spPr>
          <a:xfrm>
            <a:off x="3124203"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49"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378" rtl="0" eaLnBrk="1" latinLnBrk="0" hangingPunct="1">
        <a:spcBef>
          <a:spcPct val="0"/>
        </a:spcBef>
        <a:buNone/>
        <a:defRPr sz="4399" kern="1200">
          <a:solidFill>
            <a:schemeClr val="tx1"/>
          </a:solidFill>
          <a:latin typeface="+mj-lt"/>
          <a:ea typeface="+mj-ea"/>
          <a:cs typeface="+mj-cs"/>
        </a:defRPr>
      </a:lvl1pPr>
    </p:titleStyle>
    <p:bodyStyle>
      <a:lvl1pPr marL="342891" indent="-342891" algn="l" defTabSz="914378" rtl="0" eaLnBrk="1" latinLnBrk="0" hangingPunct="1">
        <a:spcBef>
          <a:spcPct val="20000"/>
        </a:spcBef>
        <a:buFont typeface="Arial" pitchFamily="34" charset="0"/>
        <a:buChar char="•"/>
        <a:defRPr sz="3199" kern="1200">
          <a:solidFill>
            <a:schemeClr val="tx1"/>
          </a:solidFill>
          <a:latin typeface="+mn-lt"/>
          <a:ea typeface="+mn-ea"/>
          <a:cs typeface="+mn-cs"/>
        </a:defRPr>
      </a:lvl1pPr>
      <a:lvl2pPr marL="742933" indent="-285744" algn="l" defTabSz="914378"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3" indent="-228595" algn="l" defTabSz="914378"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2"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4pPr>
      <a:lvl5pPr marL="2057352"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5pPr>
      <a:lvl6pPr marL="2514541"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6pPr>
      <a:lvl7pPr marL="2971730"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7pPr>
      <a:lvl8pPr marL="3428918"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8pPr>
      <a:lvl9pPr marL="3886109" indent="-228595" algn="l" defTabSz="914378" rtl="0" eaLnBrk="1" latinLnBrk="0" hangingPunct="1">
        <a:spcBef>
          <a:spcPct val="20000"/>
        </a:spcBef>
        <a:buFont typeface="Arial" pitchFamily="34" charset="0"/>
        <a:buChar char="•"/>
        <a:defRPr sz="1999" kern="1200">
          <a:solidFill>
            <a:schemeClr val="tx1"/>
          </a:solidFill>
          <a:latin typeface="+mn-lt"/>
          <a:ea typeface="+mn-ea"/>
          <a:cs typeface="+mn-cs"/>
        </a:defRPr>
      </a:lvl9pPr>
    </p:bodyStyle>
    <p:otherStyle>
      <a:defPPr>
        <a:defRPr lang="en-US"/>
      </a:defPPr>
      <a:lvl1pPr marL="0" algn="l" defTabSz="914378" rtl="0" eaLnBrk="1" latinLnBrk="0" hangingPunct="1">
        <a:defRPr sz="1800" kern="1200">
          <a:solidFill>
            <a:schemeClr val="tx1"/>
          </a:solidFill>
          <a:latin typeface="+mn-lt"/>
          <a:ea typeface="+mn-ea"/>
          <a:cs typeface="+mn-cs"/>
        </a:defRPr>
      </a:lvl1pPr>
      <a:lvl2pPr marL="457189" algn="l" defTabSz="914378" rtl="0" eaLnBrk="1" latinLnBrk="0" hangingPunct="1">
        <a:defRPr sz="1800" kern="1200">
          <a:solidFill>
            <a:schemeClr val="tx1"/>
          </a:solidFill>
          <a:latin typeface="+mn-lt"/>
          <a:ea typeface="+mn-ea"/>
          <a:cs typeface="+mn-cs"/>
        </a:defRPr>
      </a:lvl2pPr>
      <a:lvl3pPr marL="914378" algn="l" defTabSz="914378" rtl="0" eaLnBrk="1" latinLnBrk="0" hangingPunct="1">
        <a:defRPr sz="1800" kern="1200">
          <a:solidFill>
            <a:schemeClr val="tx1"/>
          </a:solidFill>
          <a:latin typeface="+mn-lt"/>
          <a:ea typeface="+mn-ea"/>
          <a:cs typeface="+mn-cs"/>
        </a:defRPr>
      </a:lvl3pPr>
      <a:lvl4pPr marL="1371568" algn="l" defTabSz="914378" rtl="0" eaLnBrk="1" latinLnBrk="0" hangingPunct="1">
        <a:defRPr sz="1800" kern="1200">
          <a:solidFill>
            <a:schemeClr val="tx1"/>
          </a:solidFill>
          <a:latin typeface="+mn-lt"/>
          <a:ea typeface="+mn-ea"/>
          <a:cs typeface="+mn-cs"/>
        </a:defRPr>
      </a:lvl4pPr>
      <a:lvl5pPr marL="1828757" algn="l" defTabSz="914378" rtl="0" eaLnBrk="1" latinLnBrk="0" hangingPunct="1">
        <a:defRPr sz="1800" kern="1200">
          <a:solidFill>
            <a:schemeClr val="tx1"/>
          </a:solidFill>
          <a:latin typeface="+mn-lt"/>
          <a:ea typeface="+mn-ea"/>
          <a:cs typeface="+mn-cs"/>
        </a:defRPr>
      </a:lvl5pPr>
      <a:lvl6pPr marL="2285946" algn="l" defTabSz="914378" rtl="0" eaLnBrk="1" latinLnBrk="0" hangingPunct="1">
        <a:defRPr sz="1800" kern="1200">
          <a:solidFill>
            <a:schemeClr val="tx1"/>
          </a:solidFill>
          <a:latin typeface="+mn-lt"/>
          <a:ea typeface="+mn-ea"/>
          <a:cs typeface="+mn-cs"/>
        </a:defRPr>
      </a:lvl6pPr>
      <a:lvl7pPr marL="2743135" algn="l" defTabSz="914378" rtl="0" eaLnBrk="1" latinLnBrk="0" hangingPunct="1">
        <a:defRPr sz="1800" kern="1200">
          <a:solidFill>
            <a:schemeClr val="tx1"/>
          </a:solidFill>
          <a:latin typeface="+mn-lt"/>
          <a:ea typeface="+mn-ea"/>
          <a:cs typeface="+mn-cs"/>
        </a:defRPr>
      </a:lvl7pPr>
      <a:lvl8pPr marL="3200325" algn="l" defTabSz="914378" rtl="0" eaLnBrk="1" latinLnBrk="0" hangingPunct="1">
        <a:defRPr sz="1800" kern="1200">
          <a:solidFill>
            <a:schemeClr val="tx1"/>
          </a:solidFill>
          <a:latin typeface="+mn-lt"/>
          <a:ea typeface="+mn-ea"/>
          <a:cs typeface="+mn-cs"/>
        </a:defRPr>
      </a:lvl8pPr>
      <a:lvl9pPr marL="3657513" algn="l" defTabSz="91437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3.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895" y="1044700"/>
            <a:ext cx="7627015" cy="1679754"/>
          </a:xfrm>
        </p:spPr>
        <p:txBody>
          <a:bodyPr>
            <a:normAutofit/>
          </a:bodyPr>
          <a:lstStyle/>
          <a:p>
            <a:pPr algn="ctr">
              <a:lnSpc>
                <a:spcPct val="150000"/>
              </a:lnSpc>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ORGANISATIONAL STRUCTURE AND CULTURE</a:t>
            </a:r>
          </a:p>
        </p:txBody>
      </p:sp>
      <p:sp>
        <p:nvSpPr>
          <p:cNvPr id="3" name="Subtitle 2"/>
          <p:cNvSpPr>
            <a:spLocks noGrp="1"/>
          </p:cNvSpPr>
          <p:nvPr>
            <p:ph type="subTitle" idx="1"/>
          </p:nvPr>
        </p:nvSpPr>
        <p:spPr>
          <a:xfrm>
            <a:off x="1059785" y="3182570"/>
            <a:ext cx="7627015" cy="1315589"/>
          </a:xfrm>
        </p:spPr>
        <p:txBody>
          <a:bodyPr>
            <a:normAutofit lnSpcReduction="10000"/>
          </a:bodyPr>
          <a:lstStyle/>
          <a:p>
            <a:pPr algn="just">
              <a:lnSpc>
                <a:spcPct val="170000"/>
              </a:lnSpc>
            </a:pPr>
            <a:r>
              <a:rPr lang="en-GB"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a:t>
            </a:r>
            <a:r>
              <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NAME:</a:t>
            </a:r>
            <a:r>
              <a:rPr lang="en-GB" sz="1600" b="1" dirty="0" err="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Claudiu</a:t>
            </a:r>
            <a:r>
              <a:rPr lang="en-GB"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Sebastian Ana</a:t>
            </a:r>
            <a:endPar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70000"/>
              </a:lnSpc>
            </a:pPr>
            <a:endPar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70000"/>
              </a:lnSpc>
            </a:pPr>
            <a:r>
              <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NUMBER: </a:t>
            </a:r>
            <a:r>
              <a:rPr lang="en-GB"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2513666</a:t>
            </a:r>
            <a:endParaRPr lang="en-US" sz="1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1" y="281175"/>
            <a:ext cx="8076894" cy="916230"/>
          </a:xfrm>
        </p:spPr>
        <p:txBody>
          <a:bodyPr>
            <a:normAutofit/>
          </a:bodyPr>
          <a:lstStyle/>
          <a:p>
            <a:pPr algn="ctr">
              <a:lnSpc>
                <a:spcPct val="150000"/>
              </a:lnSpc>
            </a:pPr>
            <a:r>
              <a:rPr lang="en-US" sz="2800" b="1" dirty="0">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a:xfrm>
            <a:off x="296260" y="1502815"/>
            <a:ext cx="3664920" cy="2900241"/>
          </a:xfrm>
        </p:spPr>
        <p:txBody>
          <a:bodyPr>
            <a:normAutofit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Organisational structure plays a vital role in the long-term success of a company.</a:t>
            </a:r>
          </a:p>
          <a:p>
            <a:pPr algn="just">
              <a:lnSpc>
                <a:spcPct val="150000"/>
              </a:lnSpc>
            </a:pPr>
            <a:r>
              <a:rPr lang="en-US" sz="1600" dirty="0">
                <a:latin typeface="Times New Roman" panose="02020603050405020304" pitchFamily="18" charset="0"/>
                <a:cs typeface="Times New Roman" panose="02020603050405020304" pitchFamily="18" charset="0"/>
              </a:rPr>
              <a:t>Therefore, considering this, the presentation is going to define this concept, followed by its importance, and three particular organisational structures. </a:t>
            </a:r>
          </a:p>
        </p:txBody>
      </p:sp>
      <p:pic>
        <p:nvPicPr>
          <p:cNvPr id="4098" name="Picture 2" descr="Traditional Line Organizational Structure">
            <a:extLst>
              <a:ext uri="{FF2B5EF4-FFF2-40B4-BE49-F238E27FC236}">
                <a16:creationId xmlns:a16="http://schemas.microsoft.com/office/drawing/2014/main" id="{70318245-A8FB-DD36-55F0-1D9D19892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6590" y="1808225"/>
            <a:ext cx="4570056" cy="18653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2BD7436-2FA1-2235-D964-B7E3544F7B4F}"/>
              </a:ext>
            </a:extLst>
          </p:cNvPr>
          <p:cNvSpPr txBox="1"/>
          <p:nvPr/>
        </p:nvSpPr>
        <p:spPr>
          <a:xfrm>
            <a:off x="4266590" y="4098800"/>
            <a:ext cx="4585716" cy="523220"/>
          </a:xfrm>
          <a:prstGeom prst="rect">
            <a:avLst/>
          </a:prstGeom>
          <a:noFill/>
        </p:spPr>
        <p:txBody>
          <a:bodyPr wrap="square">
            <a:spAutoFit/>
          </a:bodyPr>
          <a:lstStyle/>
          <a:p>
            <a:pPr algn="ctr" rtl="0">
              <a:buNone/>
            </a:pPr>
            <a:r>
              <a:rPr lang="en-US" sz="1400" b="1" i="0" u="none" strike="noStrike" dirty="0">
                <a:solidFill>
                  <a:schemeClr val="bg1"/>
                </a:solidFill>
                <a:effectLst/>
                <a:latin typeface="Times New Roman" panose="02020603050405020304" pitchFamily="18" charset="0"/>
                <a:cs typeface="Times New Roman" panose="02020603050405020304" pitchFamily="18" charset="0"/>
              </a:rPr>
              <a:t>Figure 1: Organisational structure</a:t>
            </a:r>
            <a:endParaRPr lang="en-US" sz="1400" b="0" dirty="0">
              <a:solidFill>
                <a:schemeClr val="bg1"/>
              </a:solidFill>
              <a:effectLst/>
              <a:latin typeface="Times New Roman" panose="02020603050405020304" pitchFamily="18" charset="0"/>
              <a:cs typeface="Times New Roman" panose="02020603050405020304" pitchFamily="18" charset="0"/>
            </a:endParaRPr>
          </a:p>
          <a:p>
            <a:pPr algn="ctr" rtl="0">
              <a:buNone/>
            </a:pPr>
            <a:r>
              <a:rPr lang="en-US" sz="1400" b="0" i="0" u="none" strike="noStrike" dirty="0">
                <a:solidFill>
                  <a:schemeClr val="bg1"/>
                </a:solidFill>
                <a:effectLst/>
                <a:latin typeface="Times New Roman" panose="02020603050405020304" pitchFamily="18" charset="0"/>
                <a:cs typeface="Times New Roman" panose="02020603050405020304" pitchFamily="18" charset="0"/>
              </a:rPr>
              <a:t>(Source: corporatefinanceinstitute.com, 2026)</a:t>
            </a:r>
            <a:endParaRPr lang="en-US" sz="1400" b="0" dirty="0">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163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B2B0E-AE35-6452-2C7D-BEB52907324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F099CD-A74D-348F-4F99-3A4F74FCCB49}"/>
              </a:ext>
            </a:extLst>
          </p:cNvPr>
          <p:cNvSpPr>
            <a:spLocks noGrp="1"/>
          </p:cNvSpPr>
          <p:nvPr>
            <p:ph type="title"/>
          </p:nvPr>
        </p:nvSpPr>
        <p:spPr>
          <a:xfrm>
            <a:off x="296260" y="128470"/>
            <a:ext cx="8246070" cy="1374345"/>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DEFINING ORGANISATIONAL CHART AND STRUCTURE, AND ITS IMPORTANCE </a:t>
            </a:r>
          </a:p>
        </p:txBody>
      </p:sp>
      <p:sp>
        <p:nvSpPr>
          <p:cNvPr id="5" name="Content Placeholder 4">
            <a:extLst>
              <a:ext uri="{FF2B5EF4-FFF2-40B4-BE49-F238E27FC236}">
                <a16:creationId xmlns:a16="http://schemas.microsoft.com/office/drawing/2014/main" id="{1E4E1D94-98F6-9B46-A815-1D527CD30E56}"/>
              </a:ext>
            </a:extLst>
          </p:cNvPr>
          <p:cNvSpPr>
            <a:spLocks noGrp="1"/>
          </p:cNvSpPr>
          <p:nvPr>
            <p:ph idx="1"/>
          </p:nvPr>
        </p:nvSpPr>
        <p:spPr>
          <a:xfrm>
            <a:off x="601671" y="1960930"/>
            <a:ext cx="3054100" cy="2671762"/>
          </a:xfrm>
        </p:spPr>
        <p:txBody>
          <a:bodyPr>
            <a:normAutofit fontScale="92500" lnSpcReduction="10000"/>
          </a:bodyPr>
          <a:lstStyle/>
          <a:p>
            <a:pPr algn="just">
              <a:lnSpc>
                <a:spcPct val="150000"/>
              </a:lnSpc>
            </a:pPr>
            <a:r>
              <a:rPr lang="en-US" sz="1600" dirty="0">
                <a:latin typeface="Times New Roman" panose="02020603050405020304" pitchFamily="18" charset="0"/>
                <a:cs typeface="Times New Roman" panose="02020603050405020304" pitchFamily="18" charset="0"/>
              </a:rPr>
              <a:t>Organisational structure refers to understanding the formal system which outlines the roles and responsibilities. </a:t>
            </a:r>
          </a:p>
          <a:p>
            <a:pPr algn="just">
              <a:lnSpc>
                <a:spcPct val="150000"/>
              </a:lnSpc>
            </a:pPr>
            <a:r>
              <a:rPr lang="en-US" sz="1600" dirty="0">
                <a:latin typeface="Times New Roman" panose="02020603050405020304" pitchFamily="18" charset="0"/>
                <a:cs typeface="Times New Roman" panose="02020603050405020304" pitchFamily="18" charset="0"/>
              </a:rPr>
              <a:t>This also determines how the tasks are allocated, communication flows, and decisions are made. </a:t>
            </a:r>
          </a:p>
        </p:txBody>
      </p:sp>
      <p:pic>
        <p:nvPicPr>
          <p:cNvPr id="6" name="Picture 5">
            <a:extLst>
              <a:ext uri="{FF2B5EF4-FFF2-40B4-BE49-F238E27FC236}">
                <a16:creationId xmlns:a16="http://schemas.microsoft.com/office/drawing/2014/main" id="{C08D9157-3EA6-84F5-983A-BB96CB5215D5}"/>
              </a:ext>
            </a:extLst>
          </p:cNvPr>
          <p:cNvPicPr>
            <a:picLocks noChangeAspect="1"/>
          </p:cNvPicPr>
          <p:nvPr/>
        </p:nvPicPr>
        <p:blipFill>
          <a:blip r:embed="rId3"/>
          <a:stretch>
            <a:fillRect/>
          </a:stretch>
        </p:blipFill>
        <p:spPr>
          <a:xfrm>
            <a:off x="4113885" y="1891080"/>
            <a:ext cx="4290432" cy="1760373"/>
          </a:xfrm>
          <a:prstGeom prst="rect">
            <a:avLst/>
          </a:prstGeom>
        </p:spPr>
      </p:pic>
      <p:sp>
        <p:nvSpPr>
          <p:cNvPr id="8" name="TextBox 7">
            <a:extLst>
              <a:ext uri="{FF2B5EF4-FFF2-40B4-BE49-F238E27FC236}">
                <a16:creationId xmlns:a16="http://schemas.microsoft.com/office/drawing/2014/main" id="{B2F5D9E7-2958-8A41-8390-0D7A556AEF04}"/>
              </a:ext>
            </a:extLst>
          </p:cNvPr>
          <p:cNvSpPr txBox="1"/>
          <p:nvPr/>
        </p:nvSpPr>
        <p:spPr>
          <a:xfrm>
            <a:off x="3958607" y="3716552"/>
            <a:ext cx="4583722" cy="646331"/>
          </a:xfrm>
          <a:prstGeom prst="rect">
            <a:avLst/>
          </a:prstGeom>
          <a:noFill/>
        </p:spPr>
        <p:txBody>
          <a:bodyPr wrap="square">
            <a:spAutoFit/>
          </a:bodyPr>
          <a:lstStyle/>
          <a:p>
            <a:pPr algn="ctr" rtl="0">
              <a:buNone/>
            </a:pPr>
            <a:r>
              <a:rPr lang="en-US" sz="1800" b="1" i="0" u="none" strike="noStrike" dirty="0">
                <a:solidFill>
                  <a:schemeClr val="bg1"/>
                </a:solidFill>
                <a:effectLst/>
                <a:latin typeface="Times New Roman" panose="02020603050405020304" pitchFamily="18" charset="0"/>
                <a:cs typeface="Times New Roman" panose="02020603050405020304" pitchFamily="18" charset="0"/>
              </a:rPr>
              <a:t>Figure 2: Tesco </a:t>
            </a:r>
            <a:endParaRPr lang="en-US" sz="1800" b="0" dirty="0">
              <a:solidFill>
                <a:schemeClr val="bg1"/>
              </a:solidFill>
              <a:effectLst/>
              <a:latin typeface="Times New Roman" panose="02020603050405020304" pitchFamily="18" charset="0"/>
              <a:cs typeface="Times New Roman" panose="02020603050405020304" pitchFamily="18" charset="0"/>
            </a:endParaRPr>
          </a:p>
          <a:p>
            <a:pPr algn="ctr"/>
            <a:r>
              <a:rPr lang="en-US" sz="1800" b="0" i="0" u="none" strike="noStrike" dirty="0">
                <a:solidFill>
                  <a:schemeClr val="bg1"/>
                </a:solidFill>
                <a:effectLst/>
                <a:latin typeface="Times New Roman" panose="02020603050405020304" pitchFamily="18" charset="0"/>
                <a:cs typeface="Times New Roman" panose="02020603050405020304" pitchFamily="18" charset="0"/>
              </a:rPr>
              <a:t>(Source: </a:t>
            </a:r>
            <a:r>
              <a:rPr lang="en-US" dirty="0">
                <a:solidFill>
                  <a:schemeClr val="bg1"/>
                </a:solidFill>
                <a:latin typeface="Times New Roman" panose="02020603050405020304" pitchFamily="18" charset="0"/>
                <a:cs typeface="Times New Roman" panose="02020603050405020304" pitchFamily="18" charset="0"/>
              </a:rPr>
              <a:t>tescoplc.com</a:t>
            </a:r>
            <a:r>
              <a:rPr lang="en-US" sz="1800" b="0" i="0" u="none" strike="noStrike" dirty="0">
                <a:solidFill>
                  <a:schemeClr val="bg1"/>
                </a:solidFill>
                <a:effectLst/>
                <a:latin typeface="Times New Roman" panose="02020603050405020304" pitchFamily="18" charset="0"/>
                <a:cs typeface="Times New Roman" panose="02020603050405020304" pitchFamily="18" charset="0"/>
              </a:rPr>
              <a:t>, 2026)</a:t>
            </a:r>
            <a:endParaRPr lang="en-US" sz="1800" b="0" dirty="0">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7153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E3D40-DD86-1AB8-FF7C-0A8C13DDA1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D930C25-74D6-6E39-42C7-93BAA94F0F36}"/>
              </a:ext>
            </a:extLst>
          </p:cNvPr>
          <p:cNvSpPr>
            <a:spLocks noGrp="1"/>
          </p:cNvSpPr>
          <p:nvPr>
            <p:ph type="title"/>
          </p:nvPr>
        </p:nvSpPr>
        <p:spPr>
          <a:xfrm>
            <a:off x="296260" y="205977"/>
            <a:ext cx="8246070" cy="763526"/>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FUNCTIONAL STRUCTURE</a:t>
            </a:r>
          </a:p>
        </p:txBody>
      </p:sp>
      <p:sp>
        <p:nvSpPr>
          <p:cNvPr id="5" name="Content Placeholder 4">
            <a:extLst>
              <a:ext uri="{FF2B5EF4-FFF2-40B4-BE49-F238E27FC236}">
                <a16:creationId xmlns:a16="http://schemas.microsoft.com/office/drawing/2014/main" id="{F02D984B-90BA-EA33-4272-9B4A621B7A6E}"/>
              </a:ext>
            </a:extLst>
          </p:cNvPr>
          <p:cNvSpPr>
            <a:spLocks noGrp="1"/>
          </p:cNvSpPr>
          <p:nvPr>
            <p:ph idx="1"/>
          </p:nvPr>
        </p:nvSpPr>
        <p:spPr>
          <a:xfrm>
            <a:off x="296260" y="1197406"/>
            <a:ext cx="2901396" cy="366492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Functional structure is considered one of the most common ways of designing an organisation (Fu et al., 2022). </a:t>
            </a:r>
          </a:p>
          <a:p>
            <a:pPr algn="just">
              <a:lnSpc>
                <a:spcPct val="150000"/>
              </a:lnSpc>
            </a:pPr>
            <a:r>
              <a:rPr lang="en-US" sz="1600" dirty="0">
                <a:latin typeface="Times New Roman" panose="02020603050405020304" pitchFamily="18" charset="0"/>
                <a:cs typeface="Times New Roman" panose="02020603050405020304" pitchFamily="18" charset="0"/>
              </a:rPr>
              <a:t>In a functional organisational structure, the employees are grouped based on their </a:t>
            </a:r>
            <a:r>
              <a:rPr lang="en-US" sz="1600" dirty="0" err="1">
                <a:latin typeface="Times New Roman" panose="02020603050405020304" pitchFamily="18" charset="0"/>
                <a:cs typeface="Times New Roman" panose="02020603050405020304" pitchFamily="18" charset="0"/>
              </a:rPr>
              <a:t>specialisation</a:t>
            </a:r>
            <a:r>
              <a:rPr lang="en-US" sz="1600" dirty="0">
                <a:latin typeface="Times New Roman" panose="02020603050405020304" pitchFamily="18" charset="0"/>
                <a:cs typeface="Times New Roman" panose="02020603050405020304" pitchFamily="18" charset="0"/>
              </a:rPr>
              <a:t>. </a:t>
            </a:r>
          </a:p>
        </p:txBody>
      </p:sp>
      <p:graphicFrame>
        <p:nvGraphicFramePr>
          <p:cNvPr id="2" name="Diagram 1">
            <a:extLst>
              <a:ext uri="{FF2B5EF4-FFF2-40B4-BE49-F238E27FC236}">
                <a16:creationId xmlns:a16="http://schemas.microsoft.com/office/drawing/2014/main" id="{4CBF0854-487E-0401-C8F2-6DF41F6CE1B6}"/>
              </a:ext>
            </a:extLst>
          </p:cNvPr>
          <p:cNvGraphicFramePr/>
          <p:nvPr>
            <p:extLst>
              <p:ext uri="{D42A27DB-BD31-4B8C-83A1-F6EECF244321}">
                <p14:modId xmlns:p14="http://schemas.microsoft.com/office/powerpoint/2010/main" val="2407323959"/>
              </p:ext>
            </p:extLst>
          </p:nvPr>
        </p:nvGraphicFramePr>
        <p:xfrm>
          <a:off x="3503065" y="948723"/>
          <a:ext cx="5497380" cy="3246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9A6AA03-256D-5489-A1FD-45D73F73F2CF}"/>
              </a:ext>
            </a:extLst>
          </p:cNvPr>
          <p:cNvSpPr txBox="1"/>
          <p:nvPr/>
        </p:nvSpPr>
        <p:spPr>
          <a:xfrm>
            <a:off x="4111603" y="4147685"/>
            <a:ext cx="4585716" cy="954107"/>
          </a:xfrm>
          <a:prstGeom prst="rect">
            <a:avLst/>
          </a:prstGeom>
          <a:noFill/>
        </p:spPr>
        <p:txBody>
          <a:bodyPr wrap="square">
            <a:spAutoFit/>
          </a:bodyPr>
          <a:lstStyle/>
          <a:p>
            <a:pPr algn="ctr" rtl="0">
              <a:buNone/>
            </a:pPr>
            <a:r>
              <a:rPr lang="en-US" sz="1400" b="1" i="0" u="none" strike="noStrike" dirty="0">
                <a:solidFill>
                  <a:schemeClr val="bg1"/>
                </a:solidFill>
                <a:effectLst/>
                <a:latin typeface="Times New Roman" panose="02020603050405020304" pitchFamily="18" charset="0"/>
                <a:cs typeface="Times New Roman" panose="02020603050405020304" pitchFamily="18" charset="0"/>
              </a:rPr>
              <a:t>Figure 3: Functional structure</a:t>
            </a:r>
            <a:endParaRPr lang="en-US" sz="1400" b="0" dirty="0">
              <a:solidFill>
                <a:schemeClr val="bg1"/>
              </a:solidFill>
              <a:effectLst/>
              <a:latin typeface="Times New Roman" panose="02020603050405020304" pitchFamily="18" charset="0"/>
              <a:cs typeface="Times New Roman" panose="02020603050405020304" pitchFamily="18" charset="0"/>
            </a:endParaRPr>
          </a:p>
          <a:p>
            <a:pPr algn="ctr" rtl="0">
              <a:buNone/>
            </a:pPr>
            <a:r>
              <a:rPr lang="en-US" sz="1400" b="0" i="0" u="none" strike="noStrike" dirty="0">
                <a:solidFill>
                  <a:schemeClr val="bg1"/>
                </a:solidFill>
                <a:effectLst/>
                <a:latin typeface="Times New Roman" panose="02020603050405020304" pitchFamily="18" charset="0"/>
                <a:cs typeface="Times New Roman" panose="02020603050405020304" pitchFamily="18" charset="0"/>
              </a:rPr>
              <a:t>(Source: Self-Created)</a:t>
            </a:r>
            <a:endParaRPr lang="en-US" sz="1400" b="0" dirty="0">
              <a:solidFill>
                <a:schemeClr val="bg1"/>
              </a:solidFill>
              <a:effectLst/>
              <a:latin typeface="Times New Roman" panose="02020603050405020304" pitchFamily="18" charset="0"/>
              <a:cs typeface="Times New Roman" panose="02020603050405020304" pitchFamily="18" charset="0"/>
            </a:endParaRPr>
          </a:p>
          <a:p>
            <a:pPr>
              <a:buNone/>
            </a:pPr>
            <a:br>
              <a:rPr lang="en-US" sz="1400" dirty="0">
                <a:solidFill>
                  <a:schemeClr val="bg1"/>
                </a:solidFill>
                <a:latin typeface="Times New Roman" panose="02020603050405020304" pitchFamily="18" charset="0"/>
                <a:cs typeface="Times New Roman" panose="02020603050405020304" pitchFamily="18" charset="0"/>
              </a:rPr>
            </a:br>
            <a:endParaRPr lang="en-IN"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0762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3E4F0-D83C-E93C-D55A-90166298055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B25C86C-AA3E-DC6A-99BE-74FD39C6B6E9}"/>
              </a:ext>
            </a:extLst>
          </p:cNvPr>
          <p:cNvSpPr>
            <a:spLocks noGrp="1"/>
          </p:cNvSpPr>
          <p:nvPr>
            <p:ph type="title"/>
          </p:nvPr>
        </p:nvSpPr>
        <p:spPr>
          <a:xfrm>
            <a:off x="448965" y="58658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CONTD…</a:t>
            </a:r>
          </a:p>
        </p:txBody>
      </p:sp>
      <p:sp>
        <p:nvSpPr>
          <p:cNvPr id="5" name="Content Placeholder 4">
            <a:extLst>
              <a:ext uri="{FF2B5EF4-FFF2-40B4-BE49-F238E27FC236}">
                <a16:creationId xmlns:a16="http://schemas.microsoft.com/office/drawing/2014/main" id="{CFC80DAE-E667-9468-D612-C19F33FB3B21}"/>
              </a:ext>
            </a:extLst>
          </p:cNvPr>
          <p:cNvSpPr>
            <a:spLocks noGrp="1"/>
          </p:cNvSpPr>
          <p:nvPr>
            <p:ph idx="1"/>
          </p:nvPr>
        </p:nvSpPr>
        <p:spPr>
          <a:xfrm>
            <a:off x="448965" y="1655520"/>
            <a:ext cx="8246069" cy="274869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At Tesco, the Human Resources (HR) department is responsible for attracting and recruiting talent. </a:t>
            </a:r>
          </a:p>
          <a:p>
            <a:pPr algn="just">
              <a:lnSpc>
                <a:spcPct val="150000"/>
              </a:lnSpc>
            </a:pPr>
            <a:r>
              <a:rPr lang="en-US" sz="1600" dirty="0">
                <a:latin typeface="Times New Roman" panose="02020603050405020304" pitchFamily="18" charset="0"/>
                <a:cs typeface="Times New Roman" panose="02020603050405020304" pitchFamily="18" charset="0"/>
              </a:rPr>
              <a:t>The marketing department of the company is responsible for promotions and advertising strategies to attract as well as retain customers. </a:t>
            </a:r>
          </a:p>
        </p:txBody>
      </p:sp>
    </p:spTree>
    <p:extLst>
      <p:ext uri="{BB962C8B-B14F-4D97-AF65-F5344CB8AC3E}">
        <p14:creationId xmlns:p14="http://schemas.microsoft.com/office/powerpoint/2010/main" val="3060558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94AB1-3BBA-1E35-5D33-4409AAFFAD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F23391-626B-92B4-87B9-51A7106FB281}"/>
              </a:ext>
            </a:extLst>
          </p:cNvPr>
          <p:cNvSpPr>
            <a:spLocks noGrp="1"/>
          </p:cNvSpPr>
          <p:nvPr>
            <p:ph type="title"/>
          </p:nvPr>
        </p:nvSpPr>
        <p:spPr>
          <a:xfrm>
            <a:off x="445306" y="89199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CONTD…</a:t>
            </a:r>
          </a:p>
        </p:txBody>
      </p:sp>
      <p:sp>
        <p:nvSpPr>
          <p:cNvPr id="5" name="Content Placeholder 4">
            <a:extLst>
              <a:ext uri="{FF2B5EF4-FFF2-40B4-BE49-F238E27FC236}">
                <a16:creationId xmlns:a16="http://schemas.microsoft.com/office/drawing/2014/main" id="{891FAE6C-5AA9-31E0-9A36-BA13E1D6BC24}"/>
              </a:ext>
            </a:extLst>
          </p:cNvPr>
          <p:cNvSpPr>
            <a:spLocks noGrp="1"/>
          </p:cNvSpPr>
          <p:nvPr>
            <p:ph idx="1"/>
          </p:nvPr>
        </p:nvSpPr>
        <p:spPr>
          <a:xfrm>
            <a:off x="448965" y="1655520"/>
            <a:ext cx="7940660" cy="274869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Studies have shown that the major benefits of functional organisational structure are high productivity (</a:t>
            </a:r>
            <a:r>
              <a:rPr lang="en-US" sz="1600" dirty="0" err="1">
                <a:latin typeface="Times New Roman" panose="02020603050405020304" pitchFamily="18" charset="0"/>
                <a:cs typeface="Times New Roman" panose="02020603050405020304" pitchFamily="18" charset="0"/>
              </a:rPr>
              <a:t>Laurensius</a:t>
            </a:r>
            <a:r>
              <a:rPr lang="en-US" sz="1600" dirty="0">
                <a:latin typeface="Times New Roman" panose="02020603050405020304" pitchFamily="18" charset="0"/>
                <a:cs typeface="Times New Roman" panose="02020603050405020304" pitchFamily="18" charset="0"/>
              </a:rPr>
              <a:t>, Melvin and Trixie, Melody, 2025).</a:t>
            </a:r>
          </a:p>
          <a:p>
            <a:pPr algn="just">
              <a:lnSpc>
                <a:spcPct val="150000"/>
              </a:lnSpc>
            </a:pPr>
            <a:r>
              <a:rPr lang="en-US" sz="1600" dirty="0">
                <a:latin typeface="Times New Roman" panose="02020603050405020304" pitchFamily="18" charset="0"/>
                <a:cs typeface="Times New Roman" panose="02020603050405020304" pitchFamily="18" charset="0"/>
              </a:rPr>
              <a:t>Thus, the performance of the organisation also improved in this particular organisational structure. </a:t>
            </a:r>
          </a:p>
        </p:txBody>
      </p:sp>
    </p:spTree>
    <p:extLst>
      <p:ext uri="{BB962C8B-B14F-4D97-AF65-F5344CB8AC3E}">
        <p14:creationId xmlns:p14="http://schemas.microsoft.com/office/powerpoint/2010/main" val="33188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65829-AFB4-11CC-19A6-D1ACB7C8546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FB9DB9B-FF32-FBB1-F3AC-11657853B648}"/>
              </a:ext>
            </a:extLst>
          </p:cNvPr>
          <p:cNvSpPr>
            <a:spLocks noGrp="1"/>
          </p:cNvSpPr>
          <p:nvPr>
            <p:ph type="title"/>
          </p:nvPr>
        </p:nvSpPr>
        <p:spPr>
          <a:xfrm>
            <a:off x="448965" y="316008"/>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DIVISIONAL STRUCTURE</a:t>
            </a:r>
          </a:p>
        </p:txBody>
      </p:sp>
      <p:sp>
        <p:nvSpPr>
          <p:cNvPr id="5" name="Content Placeholder 4">
            <a:extLst>
              <a:ext uri="{FF2B5EF4-FFF2-40B4-BE49-F238E27FC236}">
                <a16:creationId xmlns:a16="http://schemas.microsoft.com/office/drawing/2014/main" id="{AF5678F1-7917-8D54-EC9A-9CABDD09A02C}"/>
              </a:ext>
            </a:extLst>
          </p:cNvPr>
          <p:cNvSpPr>
            <a:spLocks noGrp="1"/>
          </p:cNvSpPr>
          <p:nvPr>
            <p:ph idx="1"/>
          </p:nvPr>
        </p:nvSpPr>
        <p:spPr>
          <a:xfrm>
            <a:off x="296260" y="1197405"/>
            <a:ext cx="3664920" cy="3820440"/>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divisional organisational structures refer to understanding the design group of activities, which is based on the products and geographical regions in the customer segments (Gutterman, 2023). </a:t>
            </a:r>
          </a:p>
          <a:p>
            <a:pPr algn="just">
              <a:lnSpc>
                <a:spcPct val="150000"/>
              </a:lnSpc>
            </a:pPr>
            <a:r>
              <a:rPr lang="en-US" sz="1600" dirty="0">
                <a:latin typeface="Times New Roman" panose="02020603050405020304" pitchFamily="18" charset="0"/>
                <a:cs typeface="Times New Roman" panose="02020603050405020304" pitchFamily="18" charset="0"/>
              </a:rPr>
              <a:t>This approach is directly used in a common way, which is considered as the large and complex level of the organisation, such as Tesco.</a:t>
            </a:r>
          </a:p>
        </p:txBody>
      </p:sp>
      <p:pic>
        <p:nvPicPr>
          <p:cNvPr id="1026" name="Picture 2">
            <a:extLst>
              <a:ext uri="{FF2B5EF4-FFF2-40B4-BE49-F238E27FC236}">
                <a16:creationId xmlns:a16="http://schemas.microsoft.com/office/drawing/2014/main" id="{D36B465F-A2FB-A35B-2A6A-0026604B1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0092" y="1502815"/>
            <a:ext cx="3637602" cy="267515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06D4B8-C4F5-19ED-CBD3-1E2D65839A5C}"/>
              </a:ext>
            </a:extLst>
          </p:cNvPr>
          <p:cNvSpPr txBox="1"/>
          <p:nvPr/>
        </p:nvSpPr>
        <p:spPr>
          <a:xfrm>
            <a:off x="4572000" y="4404210"/>
            <a:ext cx="4428445" cy="892552"/>
          </a:xfrm>
          <a:prstGeom prst="rect">
            <a:avLst/>
          </a:prstGeom>
          <a:noFill/>
        </p:spPr>
        <p:txBody>
          <a:bodyPr wrap="square">
            <a:spAutoFit/>
          </a:bodyPr>
          <a:lstStyle/>
          <a:p>
            <a:pPr algn="ctr" rtl="0">
              <a:buNone/>
            </a:pPr>
            <a:r>
              <a:rPr lang="fr-FR" sz="1300" b="1" i="0" u="none" strike="noStrike" dirty="0">
                <a:solidFill>
                  <a:schemeClr val="bg1"/>
                </a:solidFill>
                <a:effectLst/>
                <a:latin typeface="Times New Roman" panose="02020603050405020304" pitchFamily="18" charset="0"/>
              </a:rPr>
              <a:t>Figure 24 </a:t>
            </a:r>
            <a:r>
              <a:rPr lang="fr-FR" sz="1300" b="1" i="0" u="none" strike="noStrike" dirty="0" err="1">
                <a:solidFill>
                  <a:schemeClr val="bg1"/>
                </a:solidFill>
                <a:effectLst/>
                <a:latin typeface="Times New Roman" panose="02020603050405020304" pitchFamily="18" charset="0"/>
              </a:rPr>
              <a:t>Divisional</a:t>
            </a:r>
            <a:r>
              <a:rPr lang="fr-FR" sz="1300" b="1" i="0" u="none" strike="noStrike" dirty="0">
                <a:solidFill>
                  <a:schemeClr val="bg1"/>
                </a:solidFill>
                <a:effectLst/>
                <a:latin typeface="Times New Roman" panose="02020603050405020304" pitchFamily="18" charset="0"/>
              </a:rPr>
              <a:t> organisational structure</a:t>
            </a:r>
            <a:endParaRPr lang="fr-FR" sz="1300" b="0" dirty="0">
              <a:solidFill>
                <a:schemeClr val="bg1"/>
              </a:solidFill>
              <a:effectLst/>
            </a:endParaRPr>
          </a:p>
          <a:p>
            <a:pPr algn="ctr" rtl="0">
              <a:buNone/>
            </a:pPr>
            <a:r>
              <a:rPr lang="fr-FR" sz="1300" b="0" i="0" u="none" strike="noStrike" dirty="0">
                <a:solidFill>
                  <a:schemeClr val="bg1"/>
                </a:solidFill>
                <a:effectLst/>
                <a:latin typeface="Times New Roman" panose="02020603050405020304" pitchFamily="18" charset="0"/>
              </a:rPr>
              <a:t>(Source: forbes.com, 2025)</a:t>
            </a:r>
            <a:endParaRPr lang="fr-FR" sz="1300" b="0" dirty="0">
              <a:solidFill>
                <a:schemeClr val="bg1"/>
              </a:solidFill>
              <a:effectLst/>
            </a:endParaRPr>
          </a:p>
          <a:p>
            <a:pPr>
              <a:buNone/>
            </a:pPr>
            <a:br>
              <a:rPr lang="fr-FR" sz="1300" dirty="0">
                <a:solidFill>
                  <a:schemeClr val="bg1"/>
                </a:solidFill>
              </a:rPr>
            </a:br>
            <a:endParaRPr lang="en-IN" sz="1300" dirty="0">
              <a:solidFill>
                <a:schemeClr val="bg1"/>
              </a:solidFill>
            </a:endParaRPr>
          </a:p>
        </p:txBody>
      </p:sp>
    </p:spTree>
    <p:extLst>
      <p:ext uri="{BB962C8B-B14F-4D97-AF65-F5344CB8AC3E}">
        <p14:creationId xmlns:p14="http://schemas.microsoft.com/office/powerpoint/2010/main" val="613614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0E7EA-A042-7C57-FC7E-B7C58438221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35C9491-1773-4D84-9EF7-8933A5EBCF84}"/>
              </a:ext>
            </a:extLst>
          </p:cNvPr>
          <p:cNvSpPr>
            <a:spLocks noGrp="1"/>
          </p:cNvSpPr>
          <p:nvPr>
            <p:ph type="title"/>
          </p:nvPr>
        </p:nvSpPr>
        <p:spPr>
          <a:xfrm>
            <a:off x="601670" y="58658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CONTD…</a:t>
            </a:r>
          </a:p>
        </p:txBody>
      </p:sp>
      <p:sp>
        <p:nvSpPr>
          <p:cNvPr id="5" name="Content Placeholder 4">
            <a:extLst>
              <a:ext uri="{FF2B5EF4-FFF2-40B4-BE49-F238E27FC236}">
                <a16:creationId xmlns:a16="http://schemas.microsoft.com/office/drawing/2014/main" id="{709510A2-8233-67E3-9896-7A9F0A547C43}"/>
              </a:ext>
            </a:extLst>
          </p:cNvPr>
          <p:cNvSpPr>
            <a:spLocks noGrp="1"/>
          </p:cNvSpPr>
          <p:nvPr>
            <p:ph idx="1"/>
          </p:nvPr>
        </p:nvSpPr>
        <p:spPr>
          <a:xfrm>
            <a:off x="448965" y="1655520"/>
            <a:ext cx="8246069" cy="274869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main advantage of the divisional organisational structure is its flexibility and strong customer focus.</a:t>
            </a:r>
          </a:p>
          <a:p>
            <a:pPr algn="just">
              <a:lnSpc>
                <a:spcPct val="150000"/>
              </a:lnSpc>
            </a:pPr>
            <a:r>
              <a:rPr lang="en-US" sz="1600" dirty="0">
                <a:latin typeface="Times New Roman" panose="02020603050405020304" pitchFamily="18" charset="0"/>
                <a:cs typeface="Times New Roman" panose="02020603050405020304" pitchFamily="18" charset="0"/>
              </a:rPr>
              <a:t>Tesco also tailors the products and services for the different markets.</a:t>
            </a:r>
          </a:p>
        </p:txBody>
      </p:sp>
    </p:spTree>
    <p:extLst>
      <p:ext uri="{BB962C8B-B14F-4D97-AF65-F5344CB8AC3E}">
        <p14:creationId xmlns:p14="http://schemas.microsoft.com/office/powerpoint/2010/main" val="3018588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8914A-3CB5-D39F-2CF2-4E28D6BCD01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BD24A59-CDB0-B774-D58A-181263717511}"/>
              </a:ext>
            </a:extLst>
          </p:cNvPr>
          <p:cNvSpPr>
            <a:spLocks noGrp="1"/>
          </p:cNvSpPr>
          <p:nvPr>
            <p:ph type="title"/>
          </p:nvPr>
        </p:nvSpPr>
        <p:spPr>
          <a:xfrm>
            <a:off x="448965" y="58658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MATRIX STRUCTURE</a:t>
            </a:r>
          </a:p>
        </p:txBody>
      </p:sp>
      <p:sp>
        <p:nvSpPr>
          <p:cNvPr id="5" name="Content Placeholder 4">
            <a:extLst>
              <a:ext uri="{FF2B5EF4-FFF2-40B4-BE49-F238E27FC236}">
                <a16:creationId xmlns:a16="http://schemas.microsoft.com/office/drawing/2014/main" id="{DD2DE0BE-CDF9-F6C5-CA59-502F528141BD}"/>
              </a:ext>
            </a:extLst>
          </p:cNvPr>
          <p:cNvSpPr>
            <a:spLocks noGrp="1"/>
          </p:cNvSpPr>
          <p:nvPr>
            <p:ph idx="1"/>
          </p:nvPr>
        </p:nvSpPr>
        <p:spPr>
          <a:xfrm>
            <a:off x="143555" y="1658719"/>
            <a:ext cx="4278483" cy="3203606"/>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matrix organisational structure combines the elements of both functional and divisional structures (</a:t>
            </a:r>
            <a:r>
              <a:rPr lang="en-US" sz="1600" dirty="0" err="1">
                <a:latin typeface="Times New Roman" panose="02020603050405020304" pitchFamily="18" charset="0"/>
                <a:cs typeface="Times New Roman" panose="02020603050405020304" pitchFamily="18" charset="0"/>
              </a:rPr>
              <a:t>Brukwe</a:t>
            </a:r>
            <a:r>
              <a:rPr lang="en-US" sz="1600" dirty="0">
                <a:latin typeface="Times New Roman" panose="02020603050405020304" pitchFamily="18" charset="0"/>
                <a:cs typeface="Times New Roman" panose="02020603050405020304" pitchFamily="18" charset="0"/>
              </a:rPr>
              <a:t>, 2022).</a:t>
            </a:r>
          </a:p>
          <a:p>
            <a:pPr algn="just">
              <a:lnSpc>
                <a:spcPct val="150000"/>
              </a:lnSpc>
            </a:pPr>
            <a:r>
              <a:rPr lang="en-US" sz="1600" dirty="0">
                <a:latin typeface="Times New Roman" panose="02020603050405020304" pitchFamily="18" charset="0"/>
                <a:cs typeface="Times New Roman" panose="02020603050405020304" pitchFamily="18" charset="0"/>
              </a:rPr>
              <a:t>In a large and dynamic organisation such as Tesco, which is often used for enhancing the flexibility and supporting the innovation across the various segments of the business areas.</a:t>
            </a:r>
          </a:p>
        </p:txBody>
      </p:sp>
      <p:pic>
        <p:nvPicPr>
          <p:cNvPr id="2050" name="Picture 2">
            <a:extLst>
              <a:ext uri="{FF2B5EF4-FFF2-40B4-BE49-F238E27FC236}">
                <a16:creationId xmlns:a16="http://schemas.microsoft.com/office/drawing/2014/main" id="{CE9BEE7A-4240-DF10-AB4B-4A670604A1A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9673" y="1726843"/>
            <a:ext cx="3720615" cy="24614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8C0195-27A0-7011-025C-E2D8F2825529}"/>
              </a:ext>
            </a:extLst>
          </p:cNvPr>
          <p:cNvSpPr txBox="1"/>
          <p:nvPr/>
        </p:nvSpPr>
        <p:spPr>
          <a:xfrm>
            <a:off x="4558284" y="4404210"/>
            <a:ext cx="4585716" cy="692497"/>
          </a:xfrm>
          <a:prstGeom prst="rect">
            <a:avLst/>
          </a:prstGeom>
          <a:noFill/>
        </p:spPr>
        <p:txBody>
          <a:bodyPr wrap="square">
            <a:spAutoFit/>
          </a:bodyPr>
          <a:lstStyle/>
          <a:p>
            <a:pPr algn="ctr" rtl="0">
              <a:buNone/>
            </a:pPr>
            <a:r>
              <a:rPr lang="fr-FR" sz="1300" b="1" i="0" u="none" strike="noStrike" dirty="0">
                <a:solidFill>
                  <a:schemeClr val="bg1"/>
                </a:solidFill>
                <a:effectLst/>
                <a:latin typeface="Times New Roman" panose="02020603050405020304" pitchFamily="18" charset="0"/>
              </a:rPr>
              <a:t>Figure 5: Matrix organisational structure</a:t>
            </a:r>
            <a:endParaRPr lang="fr-FR" sz="1300" b="0" dirty="0">
              <a:solidFill>
                <a:schemeClr val="bg1"/>
              </a:solidFill>
              <a:effectLst/>
            </a:endParaRPr>
          </a:p>
          <a:p>
            <a:pPr algn="ctr" rtl="0">
              <a:buNone/>
            </a:pPr>
            <a:r>
              <a:rPr lang="fr-FR" sz="1300" b="0" i="0" u="none" strike="noStrike" dirty="0">
                <a:solidFill>
                  <a:schemeClr val="bg1"/>
                </a:solidFill>
                <a:effectLst/>
                <a:latin typeface="Times New Roman" panose="02020603050405020304" pitchFamily="18" charset="0"/>
              </a:rPr>
              <a:t>(Source: forbes.com, 2025)</a:t>
            </a:r>
            <a:br>
              <a:rPr lang="fr-FR" sz="1300" dirty="0">
                <a:solidFill>
                  <a:schemeClr val="bg1"/>
                </a:solidFill>
              </a:rPr>
            </a:br>
            <a:endParaRPr lang="en-IN" sz="1300" dirty="0">
              <a:solidFill>
                <a:schemeClr val="bg1"/>
              </a:solidFill>
            </a:endParaRPr>
          </a:p>
        </p:txBody>
      </p:sp>
    </p:spTree>
    <p:extLst>
      <p:ext uri="{BB962C8B-B14F-4D97-AF65-F5344CB8AC3E}">
        <p14:creationId xmlns:p14="http://schemas.microsoft.com/office/powerpoint/2010/main" val="3966313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DCA5B-7926-78D3-3A3D-A169D7F951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507E9C2-AC9E-6BA4-C8AE-A43E8304BA7F}"/>
              </a:ext>
            </a:extLst>
          </p:cNvPr>
          <p:cNvSpPr>
            <a:spLocks noGrp="1"/>
          </p:cNvSpPr>
          <p:nvPr>
            <p:ph type="title"/>
          </p:nvPr>
        </p:nvSpPr>
        <p:spPr>
          <a:xfrm>
            <a:off x="445306" y="89199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CONTD…</a:t>
            </a:r>
          </a:p>
        </p:txBody>
      </p:sp>
      <p:sp>
        <p:nvSpPr>
          <p:cNvPr id="5" name="Content Placeholder 4">
            <a:extLst>
              <a:ext uri="{FF2B5EF4-FFF2-40B4-BE49-F238E27FC236}">
                <a16:creationId xmlns:a16="http://schemas.microsoft.com/office/drawing/2014/main" id="{3608985B-F6CF-2B0E-B1DE-0CE854E145F8}"/>
              </a:ext>
            </a:extLst>
          </p:cNvPr>
          <p:cNvSpPr>
            <a:spLocks noGrp="1"/>
          </p:cNvSpPr>
          <p:nvPr>
            <p:ph idx="1"/>
          </p:nvPr>
        </p:nvSpPr>
        <p:spPr>
          <a:xfrm>
            <a:off x="448965" y="1655520"/>
            <a:ext cx="8246069" cy="274869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Matrix structure also improved the communication and teamwork within the department, which led to better problem-solving and innovation.</a:t>
            </a:r>
          </a:p>
          <a:p>
            <a:pPr algn="just">
              <a:lnSpc>
                <a:spcPct val="150000"/>
              </a:lnSpc>
            </a:pPr>
            <a:r>
              <a:rPr lang="en-US" sz="1600" dirty="0">
                <a:latin typeface="Times New Roman" panose="02020603050405020304" pitchFamily="18" charset="0"/>
                <a:cs typeface="Times New Roman" panose="02020603050405020304" pitchFamily="18" charset="0"/>
              </a:rPr>
              <a:t>It directly allows the efficient use of resources by bringing together conflicts between the managers.</a:t>
            </a:r>
          </a:p>
        </p:txBody>
      </p:sp>
    </p:spTree>
    <p:extLst>
      <p:ext uri="{BB962C8B-B14F-4D97-AF65-F5344CB8AC3E}">
        <p14:creationId xmlns:p14="http://schemas.microsoft.com/office/powerpoint/2010/main" val="3548625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11994-110D-18BF-ED8D-82C400B98F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E8F6AA-23B0-BE9E-4D88-FE2E39A07DE0}"/>
              </a:ext>
            </a:extLst>
          </p:cNvPr>
          <p:cNvSpPr>
            <a:spLocks noGrp="1"/>
          </p:cNvSpPr>
          <p:nvPr>
            <p:ph type="title"/>
          </p:nvPr>
        </p:nvSpPr>
        <p:spPr>
          <a:xfrm>
            <a:off x="445306" y="89199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CONCLUSION</a:t>
            </a:r>
          </a:p>
        </p:txBody>
      </p:sp>
      <p:sp>
        <p:nvSpPr>
          <p:cNvPr id="5" name="Content Placeholder 4">
            <a:extLst>
              <a:ext uri="{FF2B5EF4-FFF2-40B4-BE49-F238E27FC236}">
                <a16:creationId xmlns:a16="http://schemas.microsoft.com/office/drawing/2014/main" id="{0A3BF627-DFDE-C2FF-CD29-6FA0E0D5B8BB}"/>
              </a:ext>
            </a:extLst>
          </p:cNvPr>
          <p:cNvSpPr>
            <a:spLocks noGrp="1"/>
          </p:cNvSpPr>
          <p:nvPr>
            <p:ph idx="1"/>
          </p:nvPr>
        </p:nvSpPr>
        <p:spPr>
          <a:xfrm>
            <a:off x="448966" y="1655520"/>
            <a:ext cx="4428444" cy="2748691"/>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To conclude, organisational structure plays a vital role in determining how effectively the company operates and achieves its objectives.</a:t>
            </a:r>
          </a:p>
          <a:p>
            <a:pPr algn="just">
              <a:lnSpc>
                <a:spcPct val="150000"/>
              </a:lnSpc>
            </a:pPr>
            <a:r>
              <a:rPr lang="en-US" sz="1600" dirty="0">
                <a:latin typeface="Times New Roman" panose="02020603050405020304" pitchFamily="18" charset="0"/>
                <a:cs typeface="Times New Roman" panose="02020603050405020304" pitchFamily="18" charset="0"/>
              </a:rPr>
              <a:t>Based on Tesco, the functional level of structures ensures efficiency and </a:t>
            </a:r>
            <a:r>
              <a:rPr lang="en-US" sz="1600" dirty="0" err="1">
                <a:latin typeface="Times New Roman" panose="02020603050405020304" pitchFamily="18" charset="0"/>
                <a:cs typeface="Times New Roman" panose="02020603050405020304" pitchFamily="18" charset="0"/>
              </a:rPr>
              <a:t>specialisation</a:t>
            </a:r>
            <a:r>
              <a:rPr lang="en-US" sz="1600" dirty="0">
                <a:latin typeface="Times New Roman" panose="02020603050405020304" pitchFamily="18" charset="0"/>
                <a:cs typeface="Times New Roman" panose="02020603050405020304" pitchFamily="18" charset="0"/>
              </a:rPr>
              <a:t>.</a:t>
            </a:r>
          </a:p>
        </p:txBody>
      </p:sp>
      <p:pic>
        <p:nvPicPr>
          <p:cNvPr id="6146" name="Picture 2" descr="Tesco">
            <a:extLst>
              <a:ext uri="{FF2B5EF4-FFF2-40B4-BE49-F238E27FC236}">
                <a16:creationId xmlns:a16="http://schemas.microsoft.com/office/drawing/2014/main" id="{10193510-9D9F-8C50-074D-CCE082BCF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7616" y="1655520"/>
            <a:ext cx="3113760" cy="20758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C08A0A3-7028-4A2F-BCFA-F3617894CCFE}"/>
              </a:ext>
            </a:extLst>
          </p:cNvPr>
          <p:cNvSpPr txBox="1"/>
          <p:nvPr/>
        </p:nvSpPr>
        <p:spPr>
          <a:xfrm>
            <a:off x="4724705" y="3961572"/>
            <a:ext cx="4585716" cy="692497"/>
          </a:xfrm>
          <a:prstGeom prst="rect">
            <a:avLst/>
          </a:prstGeom>
          <a:noFill/>
        </p:spPr>
        <p:txBody>
          <a:bodyPr wrap="square">
            <a:spAutoFit/>
          </a:bodyPr>
          <a:lstStyle/>
          <a:p>
            <a:pPr algn="ctr" rtl="0">
              <a:buNone/>
            </a:pPr>
            <a:r>
              <a:rPr lang="fr-FR" sz="1300" b="1" i="0" u="none" strike="noStrike" dirty="0">
                <a:solidFill>
                  <a:schemeClr val="bg1"/>
                </a:solidFill>
                <a:effectLst/>
                <a:latin typeface="Times New Roman" panose="02020603050405020304" pitchFamily="18" charset="0"/>
              </a:rPr>
              <a:t>Figure </a:t>
            </a:r>
            <a:r>
              <a:rPr lang="fr-FR" sz="1300" b="1" dirty="0">
                <a:solidFill>
                  <a:schemeClr val="bg1"/>
                </a:solidFill>
                <a:latin typeface="Times New Roman" panose="02020603050405020304" pitchFamily="18" charset="0"/>
              </a:rPr>
              <a:t>6</a:t>
            </a:r>
            <a:r>
              <a:rPr lang="fr-FR" sz="1300" b="1" i="0" u="none" strike="noStrike" dirty="0">
                <a:solidFill>
                  <a:schemeClr val="bg1"/>
                </a:solidFill>
                <a:effectLst/>
                <a:latin typeface="Times New Roman" panose="02020603050405020304" pitchFamily="18" charset="0"/>
              </a:rPr>
              <a:t>: Tesco logo</a:t>
            </a:r>
            <a:endParaRPr lang="fr-FR" sz="1300" b="0" dirty="0">
              <a:solidFill>
                <a:schemeClr val="bg1"/>
              </a:solidFill>
              <a:effectLst/>
            </a:endParaRPr>
          </a:p>
          <a:p>
            <a:pPr algn="ctr" rtl="0">
              <a:buNone/>
            </a:pPr>
            <a:r>
              <a:rPr lang="fr-FR" sz="1300" b="0" i="0" u="none" strike="noStrike" dirty="0">
                <a:solidFill>
                  <a:schemeClr val="bg1"/>
                </a:solidFill>
                <a:effectLst/>
                <a:latin typeface="Times New Roman" panose="02020603050405020304" pitchFamily="18" charset="0"/>
              </a:rPr>
              <a:t>(Source: forbes.com, 2025)</a:t>
            </a:r>
            <a:br>
              <a:rPr lang="fr-FR" sz="1300" dirty="0">
                <a:solidFill>
                  <a:schemeClr val="bg1"/>
                </a:solidFill>
              </a:rPr>
            </a:br>
            <a:endParaRPr lang="en-IN" sz="1300" dirty="0">
              <a:solidFill>
                <a:schemeClr val="bg1"/>
              </a:solidFill>
            </a:endParaRPr>
          </a:p>
        </p:txBody>
      </p:sp>
    </p:spTree>
    <p:extLst>
      <p:ext uri="{BB962C8B-B14F-4D97-AF65-F5344CB8AC3E}">
        <p14:creationId xmlns:p14="http://schemas.microsoft.com/office/powerpoint/2010/main" val="2021965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6F6E8-B68F-25B8-5259-DA30EECAF59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CB7CDA-E876-4078-1AF3-578201A2C52B}"/>
              </a:ext>
            </a:extLst>
          </p:cNvPr>
          <p:cNvSpPr>
            <a:spLocks noGrp="1"/>
          </p:cNvSpPr>
          <p:nvPr>
            <p:ph type="title"/>
          </p:nvPr>
        </p:nvSpPr>
        <p:spPr>
          <a:xfrm>
            <a:off x="445306" y="891995"/>
            <a:ext cx="8246070" cy="533313"/>
          </a:xfrm>
        </p:spPr>
        <p:txBody>
          <a:bodyPr>
            <a:noAutofit/>
          </a:bodyPr>
          <a:lstStyle/>
          <a:p>
            <a:pPr algn="ctr">
              <a:lnSpc>
                <a:spcPct val="150000"/>
              </a:lnSpc>
            </a:pPr>
            <a:r>
              <a:rPr lang="en-US" sz="2400" b="1" dirty="0">
                <a:latin typeface="Times New Roman" panose="02020603050405020304" pitchFamily="18" charset="0"/>
                <a:cs typeface="Times New Roman" panose="02020603050405020304" pitchFamily="18" charset="0"/>
              </a:rPr>
              <a:t>REFERENCES </a:t>
            </a:r>
          </a:p>
        </p:txBody>
      </p:sp>
      <p:sp>
        <p:nvSpPr>
          <p:cNvPr id="5" name="Content Placeholder 4">
            <a:extLst>
              <a:ext uri="{FF2B5EF4-FFF2-40B4-BE49-F238E27FC236}">
                <a16:creationId xmlns:a16="http://schemas.microsoft.com/office/drawing/2014/main" id="{91FB28E3-381E-B883-CEEA-60D534CA6924}"/>
              </a:ext>
            </a:extLst>
          </p:cNvPr>
          <p:cNvSpPr>
            <a:spLocks noGrp="1"/>
          </p:cNvSpPr>
          <p:nvPr>
            <p:ph idx="1"/>
          </p:nvPr>
        </p:nvSpPr>
        <p:spPr>
          <a:xfrm>
            <a:off x="448965" y="1655520"/>
            <a:ext cx="8246069" cy="2748691"/>
          </a:xfrm>
        </p:spPr>
        <p:txBody>
          <a:bodyPr>
            <a:normAutofit fontScale="55000" lnSpcReduction="20000"/>
          </a:bodyPr>
          <a:lstStyle/>
          <a:p>
            <a:pPr algn="just">
              <a:lnSpc>
                <a:spcPct val="150000"/>
              </a:lnSpc>
            </a:pPr>
            <a:r>
              <a:rPr lang="en-US" sz="1600" dirty="0" err="1">
                <a:latin typeface="Times New Roman" panose="02020603050405020304" pitchFamily="18" charset="0"/>
                <a:cs typeface="Times New Roman" panose="02020603050405020304" pitchFamily="18" charset="0"/>
              </a:rPr>
              <a:t>Brukwe</a:t>
            </a:r>
            <a:r>
              <a:rPr lang="en-US" sz="1600" dirty="0">
                <a:latin typeface="Times New Roman" panose="02020603050405020304" pitchFamily="18" charset="0"/>
                <a:cs typeface="Times New Roman" panose="02020603050405020304" pitchFamily="18" charset="0"/>
              </a:rPr>
              <a:t>, A., 2022. Factors to be considered in the adoption of the matrix management organisation structure within a state-owned enterprise.</a:t>
            </a:r>
          </a:p>
          <a:p>
            <a:pPr algn="just">
              <a:lnSpc>
                <a:spcPct val="150000"/>
              </a:lnSpc>
            </a:pPr>
            <a:r>
              <a:rPr lang="en-US" sz="1600" dirty="0">
                <a:latin typeface="Times New Roman" panose="02020603050405020304" pitchFamily="18" charset="0"/>
                <a:cs typeface="Times New Roman" panose="02020603050405020304" pitchFamily="18" charset="0"/>
              </a:rPr>
              <a:t>corporatefinanceinstitute.com, (2026). Best Organizational Structures for a Business. Available at: https://corporatefinanceinstitute.com/resources/management/best-organizational-structures-for-a-business/ [Accessed on 23 March 2026]. </a:t>
            </a:r>
          </a:p>
          <a:p>
            <a:pPr algn="just">
              <a:lnSpc>
                <a:spcPct val="150000"/>
              </a:lnSpc>
            </a:pPr>
            <a:r>
              <a:rPr lang="en-US" sz="1600" dirty="0">
                <a:latin typeface="Times New Roman" panose="02020603050405020304" pitchFamily="18" charset="0"/>
                <a:cs typeface="Times New Roman" panose="02020603050405020304" pitchFamily="18" charset="0"/>
              </a:rPr>
              <a:t>forbes.com, (2025). 7 Organizational Structure Types (With Examples). Available at: https://www.forbes.com/advisor/business/organizational-structure/ [Accessed on 23 March 2026]. </a:t>
            </a:r>
          </a:p>
          <a:p>
            <a:pPr algn="just">
              <a:lnSpc>
                <a:spcPct val="150000"/>
              </a:lnSpc>
            </a:pPr>
            <a:r>
              <a:rPr lang="en-US" sz="1600" dirty="0">
                <a:latin typeface="Times New Roman" panose="02020603050405020304" pitchFamily="18" charset="0"/>
                <a:cs typeface="Times New Roman" panose="02020603050405020304" pitchFamily="18" charset="0"/>
              </a:rPr>
              <a:t>Fu, Q., Abdul Rahman, A.A., Jiang, H., Abbas, J. and Comite, U., 2022. Sustainable supply chain and business performance: The impact of strategy, network design, information systems, and organizational structure. Sustainability, 14(3), p.1080.</a:t>
            </a:r>
          </a:p>
          <a:p>
            <a:pPr algn="just">
              <a:lnSpc>
                <a:spcPct val="150000"/>
              </a:lnSpc>
            </a:pPr>
            <a:r>
              <a:rPr lang="en-US" sz="1600" dirty="0">
                <a:latin typeface="Times New Roman" panose="02020603050405020304" pitchFamily="18" charset="0"/>
                <a:cs typeface="Times New Roman" panose="02020603050405020304" pitchFamily="18" charset="0"/>
              </a:rPr>
              <a:t>Gutterman, A.S., 2023. Basic models of organizational structure. Available at SSRN 4545843.</a:t>
            </a:r>
          </a:p>
          <a:p>
            <a:pPr algn="just">
              <a:lnSpc>
                <a:spcPct val="150000"/>
              </a:lnSpc>
            </a:pPr>
            <a:r>
              <a:rPr lang="en-US" sz="1600" dirty="0" err="1">
                <a:latin typeface="Times New Roman" panose="02020603050405020304" pitchFamily="18" charset="0"/>
                <a:cs typeface="Times New Roman" panose="02020603050405020304" pitchFamily="18" charset="0"/>
              </a:rPr>
              <a:t>Laurensius</a:t>
            </a:r>
            <a:r>
              <a:rPr lang="en-US" sz="1600" dirty="0">
                <a:latin typeface="Times New Roman" panose="02020603050405020304" pitchFamily="18" charset="0"/>
                <a:cs typeface="Times New Roman" panose="02020603050405020304" pitchFamily="18" charset="0"/>
              </a:rPr>
              <a:t>, Melvin and Trixie, Melody. (2025). The effects of work specialization on employee productivity and job satisfaction. International Journal of Management &amp; Entrepreneurship Research. 7. 897-905. 10.51594/ijmer.v7i11.2106. </a:t>
            </a:r>
          </a:p>
          <a:p>
            <a:pPr algn="just">
              <a:lnSpc>
                <a:spcPct val="150000"/>
              </a:lnSpc>
            </a:pPr>
            <a:r>
              <a:rPr lang="en-US" sz="1600" dirty="0">
                <a:latin typeface="Times New Roman" panose="02020603050405020304" pitchFamily="18" charset="0"/>
                <a:cs typeface="Times New Roman" panose="02020603050405020304" pitchFamily="18" charset="0"/>
              </a:rPr>
              <a:t>newfoodmagazine.com, (2022). Tesco Exchange to help suppliers reduce food waste. Available at: https://www.newfoodmagazine.com/news/170457/tesco-exchange-to-help-suppliers-reduce-food-waste/ [Accessed on 23 March 2026]. </a:t>
            </a:r>
          </a:p>
          <a:p>
            <a:pPr algn="just">
              <a:lnSpc>
                <a:spcPct val="150000"/>
              </a:lnSpc>
            </a:pPr>
            <a:r>
              <a:rPr lang="en-US" sz="1600" dirty="0">
                <a:latin typeface="Times New Roman" panose="02020603050405020304" pitchFamily="18" charset="0"/>
                <a:cs typeface="Times New Roman" panose="02020603050405020304" pitchFamily="18" charset="0"/>
              </a:rPr>
              <a:t>tescoplc.com, (2026). Home. Available at: https://www.tescoplc.com/media [Accessed on 23 March 2026]. </a:t>
            </a:r>
          </a:p>
        </p:txBody>
      </p:sp>
    </p:spTree>
    <p:extLst>
      <p:ext uri="{BB962C8B-B14F-4D97-AF65-F5344CB8AC3E}">
        <p14:creationId xmlns:p14="http://schemas.microsoft.com/office/powerpoint/2010/main" val="2787371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ank You Images – Browse 2,464,053 Stock Photos, Vectors, and Video |  Adobe Stock">
            <a:extLst>
              <a:ext uri="{FF2B5EF4-FFF2-40B4-BE49-F238E27FC236}">
                <a16:creationId xmlns:a16="http://schemas.microsoft.com/office/drawing/2014/main" id="{9FCCB05E-9F2B-ABE1-2E84-34BD190763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6015" y="1350110"/>
            <a:ext cx="5355185" cy="214207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709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1482</Words>
  <Application>Microsoft Office PowerPoint</Application>
  <PresentationFormat>On-screen Show (16:9)</PresentationFormat>
  <Paragraphs>102</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UNDERSTANDING ORGANISATIONAL STRUCTURE AND CULTURE</vt:lpstr>
      <vt:lpstr>INTRODUCTION </vt:lpstr>
      <vt:lpstr>DEFINING ORGANISATIONAL CHART AND STRUCTURE, AND ITS IMPORTANCE </vt:lpstr>
      <vt:lpstr>FUNCTIONAL STRUCTURE</vt:lpstr>
      <vt:lpstr>CONTD…</vt:lpstr>
      <vt:lpstr>CONTD…</vt:lpstr>
      <vt:lpstr>DIVISIONAL STRUCTURE</vt:lpstr>
      <vt:lpstr>CONTD…</vt:lpstr>
      <vt:lpstr>MATRIX STRUCTURE</vt:lpstr>
      <vt:lpstr>CONTD…</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ORGANISATIONAL STRUCTURE AND CULTURE</dc:title>
  <dc:creator>User</dc:creator>
  <cp:lastModifiedBy>Cătălin Laica</cp:lastModifiedBy>
  <cp:revision>21</cp:revision>
  <dcterms:created xsi:type="dcterms:W3CDTF">2017-08-01T15:40:51Z</dcterms:created>
  <dcterms:modified xsi:type="dcterms:W3CDTF">2026-03-25T11:50:05Z</dcterms:modified>
</cp:coreProperties>
</file>