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0" r:id="rId3"/>
    <p:sldId id="261" r:id="rId4"/>
    <p:sldId id="258" r:id="rId5"/>
    <p:sldId id="257" r:id="rId6"/>
    <p:sldId id="259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38" autoAdjust="0"/>
    <p:restoredTop sz="94660"/>
  </p:normalViewPr>
  <p:slideViewPr>
    <p:cSldViewPr snapToGrid="0">
      <p:cViewPr varScale="1">
        <p:scale>
          <a:sx n="78" d="100"/>
          <a:sy n="78" d="100"/>
        </p:scale>
        <p:origin x="192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Assignment 1 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Guidance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703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Supporting Handout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handout should be written first.  The presentation will be based upon the findings discussed in the supporting document. A template is provided for this. </a:t>
            </a:r>
          </a:p>
          <a:p>
            <a:r>
              <a:rPr lang="en-GB" dirty="0" smtClean="0"/>
              <a:t>Include charts, graphs, statistics </a:t>
            </a:r>
            <a:r>
              <a:rPr lang="en-GB" dirty="0" err="1" smtClean="0"/>
              <a:t>etc</a:t>
            </a:r>
            <a:r>
              <a:rPr lang="en-GB" dirty="0" smtClean="0"/>
              <a:t> to support your discussion.  </a:t>
            </a:r>
          </a:p>
          <a:p>
            <a:r>
              <a:rPr lang="en-GB" dirty="0" smtClean="0"/>
              <a:t>The supporting handout should include citations throughout and a reference list on the final page, using the Harvard Referencing method.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30713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the following considerations:</a:t>
            </a:r>
          </a:p>
          <a:p>
            <a:pPr lvl="1"/>
            <a:r>
              <a:rPr lang="en-GB" dirty="0"/>
              <a:t>Cultural differences – you should also consider the product!  </a:t>
            </a:r>
          </a:p>
          <a:p>
            <a:pPr lvl="1"/>
            <a:r>
              <a:rPr lang="en-GB" dirty="0"/>
              <a:t>What skills help organisations build relationships in other countries?</a:t>
            </a:r>
          </a:p>
          <a:p>
            <a:pPr lvl="1"/>
            <a:r>
              <a:rPr lang="en-GB" dirty="0"/>
              <a:t>State the importance of applying appropriate approaches to relationship building</a:t>
            </a:r>
          </a:p>
          <a:p>
            <a:pPr lvl="1"/>
            <a:r>
              <a:rPr lang="en-GB" dirty="0"/>
              <a:t>Provide evidence to support your delivery</a:t>
            </a:r>
          </a:p>
          <a:p>
            <a:pPr lvl="1"/>
            <a:r>
              <a:rPr lang="en-GB" dirty="0"/>
              <a:t>How appropriate is gift giving when developing these relationships?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631167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Supporting Handout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Advise the jewellery group on the following; </a:t>
            </a:r>
          </a:p>
          <a:p>
            <a:pPr lvl="1"/>
            <a:r>
              <a:rPr lang="en-GB" dirty="0" smtClean="0"/>
              <a:t>How they develop relationship building skills with global partners</a:t>
            </a:r>
          </a:p>
          <a:p>
            <a:pPr lvl="1"/>
            <a:r>
              <a:rPr lang="en-GB" dirty="0" smtClean="0"/>
              <a:t>The benefits of developing relationships with global partners</a:t>
            </a:r>
          </a:p>
          <a:p>
            <a:pPr lvl="1"/>
            <a:r>
              <a:rPr lang="en-GB" dirty="0" smtClean="0"/>
              <a:t>The importance of applying appropriate approaches with global partners</a:t>
            </a:r>
          </a:p>
          <a:p>
            <a:pPr lvl="1"/>
            <a:endParaRPr lang="en-GB" dirty="0"/>
          </a:p>
          <a:p>
            <a:pPr lvl="1"/>
            <a:r>
              <a:rPr lang="en-GB" dirty="0" smtClean="0"/>
              <a:t>Consider the impact of a failure to develop relationships with global partners</a:t>
            </a:r>
          </a:p>
          <a:p>
            <a:pPr lvl="1"/>
            <a:r>
              <a:rPr lang="en-GB" dirty="0" smtClean="0"/>
              <a:t>Consider any reasons for possible failure </a:t>
            </a:r>
          </a:p>
        </p:txBody>
      </p:sp>
    </p:spTree>
    <p:extLst>
      <p:ext uri="{BB962C8B-B14F-4D97-AF65-F5344CB8AC3E}">
        <p14:creationId xmlns:p14="http://schemas.microsoft.com/office/powerpoint/2010/main" val="3297971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10713308" cy="1485900"/>
          </a:xfrm>
        </p:spPr>
        <p:txBody>
          <a:bodyPr>
            <a:normAutofit/>
          </a:bodyPr>
          <a:lstStyle/>
          <a:p>
            <a:r>
              <a:rPr lang="en-GB" dirty="0" smtClean="0"/>
              <a:t>Presentation Guidance Notes</a:t>
            </a:r>
            <a:br>
              <a:rPr lang="en-GB" dirty="0" smtClean="0"/>
            </a:br>
            <a:r>
              <a:rPr lang="en-GB" sz="2700" dirty="0" smtClean="0"/>
              <a:t>The names and student </a:t>
            </a:r>
            <a:r>
              <a:rPr lang="en-GB" sz="2700" dirty="0" err="1" smtClean="0"/>
              <a:t>i.d.</a:t>
            </a:r>
            <a:r>
              <a:rPr lang="en-GB" sz="2700" dirty="0" smtClean="0"/>
              <a:t> of all group members should be included on the first slide.</a:t>
            </a:r>
            <a:endParaRPr lang="en-GB" sz="27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557848"/>
            <a:ext cx="9601200" cy="4077729"/>
          </a:xfrm>
        </p:spPr>
        <p:txBody>
          <a:bodyPr/>
          <a:lstStyle/>
          <a:p>
            <a:r>
              <a:rPr lang="en-GB" dirty="0" smtClean="0"/>
              <a:t>Introduction</a:t>
            </a:r>
          </a:p>
          <a:p>
            <a:r>
              <a:rPr lang="en-GB" dirty="0" smtClean="0"/>
              <a:t>It is important to set in context the presentation which relates to advising an organisation on their approach to expanding into the Asia market (as discussed in the supporting handout).  </a:t>
            </a:r>
          </a:p>
          <a:p>
            <a:r>
              <a:rPr lang="en-GB" dirty="0" smtClean="0"/>
              <a:t>Do not copy and paste the content from the handout, you need to reword/summarise for the presentation slides</a:t>
            </a:r>
          </a:p>
          <a:p>
            <a:r>
              <a:rPr lang="en-GB" dirty="0" smtClean="0"/>
              <a:t>Include visuals in the slides to help audience understanding of the issues </a:t>
            </a:r>
            <a:r>
              <a:rPr lang="en-GB" smtClean="0"/>
              <a:t>being discussed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456999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Guidance Notes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Work as a team! Practice!</a:t>
            </a:r>
            <a:endParaRPr lang="en-GB" dirty="0"/>
          </a:p>
          <a:p>
            <a:r>
              <a:rPr lang="en-GB" dirty="0" smtClean="0"/>
              <a:t>The presentation should not exceed 15 minutes.   </a:t>
            </a:r>
          </a:p>
          <a:p>
            <a:r>
              <a:rPr lang="en-GB" dirty="0" smtClean="0"/>
              <a:t>A reference list should be included on the final slide (do not read this out) using the Harvard method.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21814353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26</TotalTime>
  <Words>281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8" baseType="lpstr">
      <vt:lpstr>Franklin Gothic Book</vt:lpstr>
      <vt:lpstr>Crop</vt:lpstr>
      <vt:lpstr>Assignment 1 </vt:lpstr>
      <vt:lpstr>Supporting Handout </vt:lpstr>
      <vt:lpstr>PowerPoint Presentation</vt:lpstr>
      <vt:lpstr>Supporting Handout</vt:lpstr>
      <vt:lpstr>Presentation Guidance Notes The names and student i.d. of all group members should be included on the first slide.</vt:lpstr>
      <vt:lpstr>Presentation Guidance Notes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 </dc:title>
  <dc:creator>Marie Pitson</dc:creator>
  <cp:lastModifiedBy>Marie Pitson</cp:lastModifiedBy>
  <cp:revision>1</cp:revision>
  <dcterms:created xsi:type="dcterms:W3CDTF">2019-10-25T06:42:05Z</dcterms:created>
  <dcterms:modified xsi:type="dcterms:W3CDTF">2019-10-25T07:08:18Z</dcterms:modified>
</cp:coreProperties>
</file>