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4"/>
  </p:notesMasterIdLst>
  <p:sldIdLst>
    <p:sldId id="264" r:id="rId2"/>
    <p:sldId id="256" r:id="rId3"/>
    <p:sldId id="257" r:id="rId4"/>
    <p:sldId id="258" r:id="rId5"/>
    <p:sldId id="259" r:id="rId6"/>
    <p:sldId id="260" r:id="rId7"/>
    <p:sldId id="265" r:id="rId8"/>
    <p:sldId id="261" r:id="rId9"/>
    <p:sldId id="266" r:id="rId10"/>
    <p:sldId id="263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A111EB-EB29-486D-AD15-2E54F2226751}" v="346" dt="2026-04-08T21:17:53.8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41" d="100"/>
          <a:sy n="41" d="100"/>
        </p:scale>
        <p:origin x="1628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ya Javed" userId="6efee46905682e35" providerId="LiveId" clId="{B604C260-911C-4683-BA54-38D7153EB443}"/>
    <pc:docChg chg="undo custSel addSld delSld modSld">
      <pc:chgData name="Alya Javed" userId="6efee46905682e35" providerId="LiveId" clId="{B604C260-911C-4683-BA54-38D7153EB443}" dt="2026-04-08T21:18:58.528" v="3332" actId="20577"/>
      <pc:docMkLst>
        <pc:docMk/>
      </pc:docMkLst>
      <pc:sldChg chg="addSp delSp modSp mod setBg modAnim">
        <pc:chgData name="Alya Javed" userId="6efee46905682e35" providerId="LiveId" clId="{B604C260-911C-4683-BA54-38D7153EB443}" dt="2026-04-08T19:57:17.598" v="3075" actId="27636"/>
        <pc:sldMkLst>
          <pc:docMk/>
          <pc:sldMk cId="2362978162" sldId="257"/>
        </pc:sldMkLst>
        <pc:spChg chg="mo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" creationId="{EBD2AF91-C7CC-8F8D-8C6F-7477D771ECBA}"/>
          </ac:spMkLst>
        </pc:spChg>
        <pc:spChg chg="mod">
          <ac:chgData name="Alya Javed" userId="6efee46905682e35" providerId="LiveId" clId="{B604C260-911C-4683-BA54-38D7153EB443}" dt="2026-04-08T19:57:17.598" v="3075" actId="27636"/>
          <ac:spMkLst>
            <pc:docMk/>
            <pc:sldMk cId="2362978162" sldId="257"/>
            <ac:spMk id="3" creationId="{9618C834-DD09-98F9-2284-1566D135404E}"/>
          </ac:spMkLst>
        </pc:spChg>
        <pc:spChg chg="ad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29" creationId="{C52FAB7B-42C1-46AA-9C68-7AD281066C60}"/>
          </ac:spMkLst>
        </pc:spChg>
        <pc:spChg chg="add">
          <ac:chgData name="Alya Javed" userId="6efee46905682e35" providerId="LiveId" clId="{B604C260-911C-4683-BA54-38D7153EB443}" dt="2026-03-23T10:41:56.578" v="500" actId="26606"/>
          <ac:spMkLst>
            <pc:docMk/>
            <pc:sldMk cId="2362978162" sldId="257"/>
            <ac:spMk id="31" creationId="{F905206B-651D-4874-B365-85CC5F9C844C}"/>
          </ac:spMkLst>
        </pc:spChg>
        <pc:cxnChg chg="add">
          <ac:chgData name="Alya Javed" userId="6efee46905682e35" providerId="LiveId" clId="{B604C260-911C-4683-BA54-38D7153EB443}" dt="2026-03-23T10:41:56.578" v="500" actId="26606"/>
          <ac:cxnSpMkLst>
            <pc:docMk/>
            <pc:sldMk cId="2362978162" sldId="257"/>
            <ac:cxnSpMk id="33" creationId="{F0CE0765-E93C-4D37-9D5F-D464EFB10FA7}"/>
          </ac:cxnSpMkLst>
        </pc:cxnChg>
      </pc:sldChg>
      <pc:sldChg chg="modSp modAnim">
        <pc:chgData name="Alya Javed" userId="6efee46905682e35" providerId="LiveId" clId="{B604C260-911C-4683-BA54-38D7153EB443}" dt="2026-03-23T10:43:51.684" v="580" actId="20577"/>
        <pc:sldMkLst>
          <pc:docMk/>
          <pc:sldMk cId="1176019065" sldId="258"/>
        </pc:sldMkLst>
        <pc:spChg chg="mod">
          <ac:chgData name="Alya Javed" userId="6efee46905682e35" providerId="LiveId" clId="{B604C260-911C-4683-BA54-38D7153EB443}" dt="2026-03-23T10:43:51.684" v="580" actId="20577"/>
          <ac:spMkLst>
            <pc:docMk/>
            <pc:sldMk cId="1176019065" sldId="258"/>
            <ac:spMk id="3" creationId="{68FC7A21-2658-7A31-F0F8-D2421982BF15}"/>
          </ac:spMkLst>
        </pc:spChg>
      </pc:sldChg>
      <pc:sldChg chg="modSp mod">
        <pc:chgData name="Alya Javed" userId="6efee46905682e35" providerId="LiveId" clId="{B604C260-911C-4683-BA54-38D7153EB443}" dt="2026-03-23T10:45:15.205" v="658" actId="313"/>
        <pc:sldMkLst>
          <pc:docMk/>
          <pc:sldMk cId="1198921368" sldId="260"/>
        </pc:sldMkLst>
        <pc:spChg chg="mod">
          <ac:chgData name="Alya Javed" userId="6efee46905682e35" providerId="LiveId" clId="{B604C260-911C-4683-BA54-38D7153EB443}" dt="2026-03-23T10:45:15.205" v="658" actId="313"/>
          <ac:spMkLst>
            <pc:docMk/>
            <pc:sldMk cId="1198921368" sldId="260"/>
            <ac:spMk id="3" creationId="{B97542E5-0B17-0CF8-57BD-8AAA6FDA2A25}"/>
          </ac:spMkLst>
        </pc:spChg>
      </pc:sldChg>
      <pc:sldChg chg="addSp delSp modSp mod">
        <pc:chgData name="Alya Javed" userId="6efee46905682e35" providerId="LiveId" clId="{B604C260-911C-4683-BA54-38D7153EB443}" dt="2026-03-23T12:54:18.271" v="818" actId="1076"/>
        <pc:sldMkLst>
          <pc:docMk/>
          <pc:sldMk cId="417841487" sldId="263"/>
        </pc:sldMkLst>
        <pc:picChg chg="add mod">
          <ac:chgData name="Alya Javed" userId="6efee46905682e35" providerId="LiveId" clId="{B604C260-911C-4683-BA54-38D7153EB443}" dt="2026-03-23T12:54:18.271" v="818" actId="1076"/>
          <ac:picMkLst>
            <pc:docMk/>
            <pc:sldMk cId="417841487" sldId="263"/>
            <ac:picMk id="4" creationId="{5A5172C4-41E5-62A4-FECA-B3D58B5772D8}"/>
          </ac:picMkLst>
        </pc:picChg>
      </pc:sldChg>
      <pc:sldChg chg="addSp modSp new mod setBg">
        <pc:chgData name="Alya Javed" userId="6efee46905682e35" providerId="LiveId" clId="{B604C260-911C-4683-BA54-38D7153EB443}" dt="2026-03-23T09:21:56.201" v="342" actId="207"/>
        <pc:sldMkLst>
          <pc:docMk/>
          <pc:sldMk cId="850067554" sldId="264"/>
        </pc:sldMkLst>
        <pc:spChg chg="add mod ord">
          <ac:chgData name="Alya Javed" userId="6efee46905682e35" providerId="LiveId" clId="{B604C260-911C-4683-BA54-38D7153EB443}" dt="2026-03-23T09:21:56.201" v="342" actId="207"/>
          <ac:spMkLst>
            <pc:docMk/>
            <pc:sldMk cId="850067554" sldId="264"/>
            <ac:spMk id="3" creationId="{B6445AF2-DC64-46B6-7673-E1F6C4E91A5D}"/>
          </ac:spMkLst>
        </pc:spChg>
        <pc:spChg chg="add">
          <ac:chgData name="Alya Javed" userId="6efee46905682e35" providerId="LiveId" clId="{B604C260-911C-4683-BA54-38D7153EB443}" dt="2026-03-23T09:14:35.165" v="249" actId="26606"/>
          <ac:spMkLst>
            <pc:docMk/>
            <pc:sldMk cId="850067554" sldId="264"/>
            <ac:spMk id="11" creationId="{DBDA151C-5770-45E4-AAFF-59E7F403866D}"/>
          </ac:spMkLst>
        </pc:spChg>
        <pc:picChg chg="add mod">
          <ac:chgData name="Alya Javed" userId="6efee46905682e35" providerId="LiveId" clId="{B604C260-911C-4683-BA54-38D7153EB443}" dt="2026-03-23T09:20:51.985" v="339" actId="14100"/>
          <ac:picMkLst>
            <pc:docMk/>
            <pc:sldMk cId="850067554" sldId="264"/>
            <ac:picMk id="4" creationId="{3B55BDD7-D78D-A700-50C1-A2EBB63DD91E}"/>
          </ac:picMkLst>
        </pc:picChg>
        <pc:cxnChg chg="add">
          <ac:chgData name="Alya Javed" userId="6efee46905682e35" providerId="LiveId" clId="{B604C260-911C-4683-BA54-38D7153EB443}" dt="2026-03-23T09:14:35.165" v="249" actId="26606"/>
          <ac:cxnSpMkLst>
            <pc:docMk/>
            <pc:sldMk cId="850067554" sldId="264"/>
            <ac:cxnSpMk id="9" creationId="{118E06E4-607B-144B-382B-AD3D06B1EE8C}"/>
          </ac:cxnSpMkLst>
        </pc:cxnChg>
        <pc:cxnChg chg="add">
          <ac:chgData name="Alya Javed" userId="6efee46905682e35" providerId="LiveId" clId="{B604C260-911C-4683-BA54-38D7153EB443}" dt="2026-03-23T09:14:35.165" v="249" actId="26606"/>
          <ac:cxnSpMkLst>
            <pc:docMk/>
            <pc:sldMk cId="850067554" sldId="264"/>
            <ac:cxnSpMk id="13" creationId="{2EA0F4A6-3CC9-C9E2-BA02-58FA29F7DD8E}"/>
          </ac:cxnSpMkLst>
        </pc:cxnChg>
      </pc:sldChg>
      <pc:sldChg chg="addSp modSp new mod setBg">
        <pc:chgData name="Alya Javed" userId="6efee46905682e35" providerId="LiveId" clId="{B604C260-911C-4683-BA54-38D7153EB443}" dt="2026-03-23T10:52:25.907" v="806"/>
        <pc:sldMkLst>
          <pc:docMk/>
          <pc:sldMk cId="3400208201" sldId="265"/>
        </pc:sldMkLst>
        <pc:spChg chg="mod">
          <ac:chgData name="Alya Javed" userId="6efee46905682e35" providerId="LiveId" clId="{B604C260-911C-4683-BA54-38D7153EB443}" dt="2026-03-23T10:51:18.994" v="803" actId="255"/>
          <ac:spMkLst>
            <pc:docMk/>
            <pc:sldMk cId="3400208201" sldId="265"/>
            <ac:spMk id="2" creationId="{9B6A41FC-9691-F0BB-DE17-493888092EC0}"/>
          </ac:spMkLst>
        </pc:spChg>
        <pc:spChg chg="mod">
          <ac:chgData name="Alya Javed" userId="6efee46905682e35" providerId="LiveId" clId="{B604C260-911C-4683-BA54-38D7153EB443}" dt="2026-03-23T10:51:44.934" v="805" actId="255"/>
          <ac:spMkLst>
            <pc:docMk/>
            <pc:sldMk cId="3400208201" sldId="265"/>
            <ac:spMk id="3" creationId="{E5A634D8-9A6C-2DDE-79DE-19A326D34925}"/>
          </ac:spMkLst>
        </pc:spChg>
        <pc:spChg chg="add mod">
          <ac:chgData name="Alya Javed" userId="6efee46905682e35" providerId="LiveId" clId="{B604C260-911C-4683-BA54-38D7153EB443}" dt="2026-03-23T10:50:30.783" v="799" actId="14100"/>
          <ac:spMkLst>
            <pc:docMk/>
            <pc:sldMk cId="3400208201" sldId="265"/>
            <ac:spMk id="6" creationId="{D732BFDA-783F-68CE-0B64-6DFEB4332401}"/>
          </ac:spMkLst>
        </pc:spChg>
        <pc:spChg chg="add">
          <ac:chgData name="Alya Javed" userId="6efee46905682e35" providerId="LiveId" clId="{B604C260-911C-4683-BA54-38D7153EB443}" dt="2026-03-23T10:49:52.299" v="796" actId="26606"/>
          <ac:spMkLst>
            <pc:docMk/>
            <pc:sldMk cId="3400208201" sldId="265"/>
            <ac:spMk id="11" creationId="{744CAA32-F237-419C-A2DD-43C28D920D3C}"/>
          </ac:spMkLst>
        </pc:spChg>
        <pc:picChg chg="add mod">
          <ac:chgData name="Alya Javed" userId="6efee46905682e35" providerId="LiveId" clId="{B604C260-911C-4683-BA54-38D7153EB443}" dt="2026-03-23T10:50:38.411" v="801" actId="14100"/>
          <ac:picMkLst>
            <pc:docMk/>
            <pc:sldMk cId="3400208201" sldId="265"/>
            <ac:picMk id="5" creationId="{74039168-8563-8347-ECCB-8446908986CB}"/>
          </ac:picMkLst>
        </pc:picChg>
        <pc:cxnChg chg="add">
          <ac:chgData name="Alya Javed" userId="6efee46905682e35" providerId="LiveId" clId="{B604C260-911C-4683-BA54-38D7153EB443}" dt="2026-03-23T10:49:52.299" v="796" actId="26606"/>
          <ac:cxnSpMkLst>
            <pc:docMk/>
            <pc:sldMk cId="3400208201" sldId="265"/>
            <ac:cxnSpMk id="13" creationId="{92025DBA-8780-9CA0-2826-FF6E3BD1A0C9}"/>
          </ac:cxnSpMkLst>
        </pc:cxnChg>
      </pc:sldChg>
      <pc:sldChg chg="addSp modSp new mod setBg">
        <pc:chgData name="Alya Javed" userId="6efee46905682e35" providerId="LiveId" clId="{B604C260-911C-4683-BA54-38D7153EB443}" dt="2026-03-24T09:02:14.156" v="1190" actId="1076"/>
        <pc:sldMkLst>
          <pc:docMk/>
          <pc:sldMk cId="2698475659" sldId="266"/>
        </pc:sldMkLst>
        <pc:spChg chg="mod">
          <ac:chgData name="Alya Javed" userId="6efee46905682e35" providerId="LiveId" clId="{B604C260-911C-4683-BA54-38D7153EB443}" dt="2026-03-24T09:02:07.925" v="1189" actId="313"/>
          <ac:spMkLst>
            <pc:docMk/>
            <pc:sldMk cId="2698475659" sldId="266"/>
            <ac:spMk id="2" creationId="{5A5D5669-8EF3-2202-6780-F5D6156A81FA}"/>
          </ac:spMkLst>
        </pc:spChg>
        <pc:spChg chg="mod">
          <ac:chgData name="Alya Javed" userId="6efee46905682e35" providerId="LiveId" clId="{B604C260-911C-4683-BA54-38D7153EB443}" dt="2026-03-24T09:02:14.156" v="1190" actId="1076"/>
          <ac:spMkLst>
            <pc:docMk/>
            <pc:sldMk cId="2698475659" sldId="266"/>
            <ac:spMk id="3" creationId="{CD99A993-184C-1AE3-0986-2ABEAF9A667C}"/>
          </ac:spMkLst>
        </pc:spChg>
        <pc:spChg chg="add mod">
          <ac:chgData name="Alya Javed" userId="6efee46905682e35" providerId="LiveId" clId="{B604C260-911C-4683-BA54-38D7153EB443}" dt="2026-03-24T08:56:20.974" v="969" actId="26606"/>
          <ac:spMkLst>
            <pc:docMk/>
            <pc:sldMk cId="2698475659" sldId="266"/>
            <ac:spMk id="6" creationId="{AB9C848C-3FD4-A0A6-C73B-9E8A28774673}"/>
          </ac:spMkLst>
        </pc:spChg>
        <pc:spChg chg="add">
          <ac:chgData name="Alya Javed" userId="6efee46905682e35" providerId="LiveId" clId="{B604C260-911C-4683-BA54-38D7153EB443}" dt="2026-03-24T08:56:20.974" v="969" actId="26606"/>
          <ac:spMkLst>
            <pc:docMk/>
            <pc:sldMk cId="2698475659" sldId="266"/>
            <ac:spMk id="11" creationId="{744CAA32-F237-419C-A2DD-43C28D920D3C}"/>
          </ac:spMkLst>
        </pc:spChg>
        <pc:picChg chg="add mod">
          <ac:chgData name="Alya Javed" userId="6efee46905682e35" providerId="LiveId" clId="{B604C260-911C-4683-BA54-38D7153EB443}" dt="2026-03-24T09:01:54.188" v="1188" actId="14100"/>
          <ac:picMkLst>
            <pc:docMk/>
            <pc:sldMk cId="2698475659" sldId="266"/>
            <ac:picMk id="5" creationId="{0F26DFA1-7D75-270B-C15E-D9FD8A12135A}"/>
          </ac:picMkLst>
        </pc:picChg>
        <pc:cxnChg chg="add">
          <ac:chgData name="Alya Javed" userId="6efee46905682e35" providerId="LiveId" clId="{B604C260-911C-4683-BA54-38D7153EB443}" dt="2026-03-24T08:56:20.974" v="969" actId="26606"/>
          <ac:cxnSpMkLst>
            <pc:docMk/>
            <pc:sldMk cId="2698475659" sldId="266"/>
            <ac:cxnSpMk id="13" creationId="{92025DBA-8780-9CA0-2826-FF6E3BD1A0C9}"/>
          </ac:cxnSpMkLst>
        </pc:cxnChg>
      </pc:sldChg>
      <pc:sldChg chg="addSp delSp modSp new mod setBg">
        <pc:chgData name="Alya Javed" userId="6efee46905682e35" providerId="LiveId" clId="{B604C260-911C-4683-BA54-38D7153EB443}" dt="2026-04-08T21:18:29.146" v="3327" actId="14100"/>
        <pc:sldMkLst>
          <pc:docMk/>
          <pc:sldMk cId="3379341081" sldId="267"/>
        </pc:sldMkLst>
        <pc:spChg chg="mod">
          <ac:chgData name="Alya Javed" userId="6efee46905682e35" providerId="LiveId" clId="{B604C260-911C-4683-BA54-38D7153EB443}" dt="2026-03-24T09:51:37.287" v="2981" actId="26606"/>
          <ac:spMkLst>
            <pc:docMk/>
            <pc:sldMk cId="3379341081" sldId="267"/>
            <ac:spMk id="2" creationId="{84CF79B9-9AED-E774-C063-D7C5E01B445A}"/>
          </ac:spMkLst>
        </pc:spChg>
        <pc:spChg chg="mod">
          <ac:chgData name="Alya Javed" userId="6efee46905682e35" providerId="LiveId" clId="{B604C260-911C-4683-BA54-38D7153EB443}" dt="2026-04-08T21:18:29.146" v="3327" actId="14100"/>
          <ac:spMkLst>
            <pc:docMk/>
            <pc:sldMk cId="3379341081" sldId="267"/>
            <ac:spMk id="3" creationId="{76D53BBF-9AC2-D7FE-3FE8-AE9CD6674462}"/>
          </ac:spMkLst>
        </pc:spChg>
        <pc:spChg chg="add del">
          <ac:chgData name="Alya Javed" userId="6efee46905682e35" providerId="LiveId" clId="{B604C260-911C-4683-BA54-38D7153EB443}" dt="2026-04-08T21:12:56.767" v="3261" actId="26606"/>
          <ac:spMkLst>
            <pc:docMk/>
            <pc:sldMk cId="3379341081" sldId="267"/>
            <ac:spMk id="26" creationId="{063F27BC-7079-4FF7-8F7C-ABC82FA3C247}"/>
          </ac:spMkLst>
        </pc:spChg>
        <pc:spChg chg="add">
          <ac:chgData name="Alya Javed" userId="6efee46905682e35" providerId="LiveId" clId="{B604C260-911C-4683-BA54-38D7153EB443}" dt="2026-04-08T21:12:56.767" v="3261" actId="26606"/>
          <ac:spMkLst>
            <pc:docMk/>
            <pc:sldMk cId="3379341081" sldId="267"/>
            <ac:spMk id="34" creationId="{063F27BC-7079-4FF7-8F7C-ABC82FA3C247}"/>
          </ac:spMkLst>
        </pc:spChg>
        <pc:picChg chg="add mod ord">
          <ac:chgData name="Alya Javed" userId="6efee46905682e35" providerId="LiveId" clId="{B604C260-911C-4683-BA54-38D7153EB443}" dt="2026-03-24T09:51:37.287" v="2981" actId="26606"/>
          <ac:picMkLst>
            <pc:docMk/>
            <pc:sldMk cId="3379341081" sldId="267"/>
            <ac:picMk id="7" creationId="{5999A86C-B87E-8CA8-FD9E-04E3B4B2B25C}"/>
          </ac:picMkLst>
        </pc:picChg>
        <pc:cxnChg chg="add del">
          <ac:chgData name="Alya Javed" userId="6efee46905682e35" providerId="LiveId" clId="{B604C260-911C-4683-BA54-38D7153EB443}" dt="2026-04-08T21:12:56.767" v="3261" actId="26606"/>
          <ac:cxnSpMkLst>
            <pc:docMk/>
            <pc:sldMk cId="3379341081" sldId="267"/>
            <ac:cxnSpMk id="25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2:56.767" v="3261" actId="26606"/>
          <ac:cxnSpMkLst>
            <pc:docMk/>
            <pc:sldMk cId="3379341081" sldId="267"/>
            <ac:cxnSpMk id="27" creationId="{540DBD50-3CB1-A513-2321-1891E3F0954D}"/>
          </ac:cxnSpMkLst>
        </pc:cxnChg>
        <pc:cxnChg chg="add">
          <ac:chgData name="Alya Javed" userId="6efee46905682e35" providerId="LiveId" clId="{B604C260-911C-4683-BA54-38D7153EB443}" dt="2026-04-08T21:12:56.767" v="3261" actId="26606"/>
          <ac:cxnSpMkLst>
            <pc:docMk/>
            <pc:sldMk cId="3379341081" sldId="267"/>
            <ac:cxnSpMk id="32" creationId="{118E06E4-607B-144B-382B-AD3D06B1EE8C}"/>
          </ac:cxnSpMkLst>
        </pc:cxnChg>
        <pc:cxnChg chg="add">
          <ac:chgData name="Alya Javed" userId="6efee46905682e35" providerId="LiveId" clId="{B604C260-911C-4683-BA54-38D7153EB443}" dt="2026-04-08T21:12:56.767" v="3261" actId="26606"/>
          <ac:cxnSpMkLst>
            <pc:docMk/>
            <pc:sldMk cId="3379341081" sldId="267"/>
            <ac:cxnSpMk id="36" creationId="{540DBD50-3CB1-A513-2321-1891E3F0954D}"/>
          </ac:cxnSpMkLst>
        </pc:cxnChg>
      </pc:sldChg>
      <pc:sldChg chg="addSp delSp modSp new mod setBg">
        <pc:chgData name="Alya Javed" userId="6efee46905682e35" providerId="LiveId" clId="{B604C260-911C-4683-BA54-38D7153EB443}" dt="2026-04-08T21:18:58.528" v="3332" actId="20577"/>
        <pc:sldMkLst>
          <pc:docMk/>
          <pc:sldMk cId="790282058" sldId="268"/>
        </pc:sldMkLst>
        <pc:spChg chg="add mod">
          <ac:chgData name="Alya Javed" userId="6efee46905682e35" providerId="LiveId" clId="{B604C260-911C-4683-BA54-38D7153EB443}" dt="2026-04-08T21:17:04.538" v="3320" actId="21"/>
          <ac:spMkLst>
            <pc:docMk/>
            <pc:sldMk cId="790282058" sldId="268"/>
            <ac:spMk id="3" creationId="{ECE72F16-1AB1-95D4-1BE4-863A6F92646B}"/>
          </ac:spMkLst>
        </pc:spChg>
        <pc:spChg chg="add mod">
          <ac:chgData name="Alya Javed" userId="6efee46905682e35" providerId="LiveId" clId="{B604C260-911C-4683-BA54-38D7153EB443}" dt="2026-04-08T21:18:58.528" v="3332" actId="20577"/>
          <ac:spMkLst>
            <pc:docMk/>
            <pc:sldMk cId="790282058" sldId="268"/>
            <ac:spMk id="4" creationId="{0014BDC4-A747-AC9E-2DC8-AEB64193106F}"/>
          </ac:spMkLst>
        </pc:spChg>
        <pc:spChg chg="add del">
          <ac:chgData name="Alya Javed" userId="6efee46905682e35" providerId="LiveId" clId="{B604C260-911C-4683-BA54-38D7153EB443}" dt="2026-04-08T21:16:47.993" v="3319" actId="26606"/>
          <ac:spMkLst>
            <pc:docMk/>
            <pc:sldMk cId="790282058" sldId="268"/>
            <ac:spMk id="12" creationId="{063F27BC-7079-4FF7-8F7C-ABC82FA3C247}"/>
          </ac:spMkLst>
        </pc:spChg>
        <pc:spChg chg="add del">
          <ac:chgData name="Alya Javed" userId="6efee46905682e35" providerId="LiveId" clId="{B604C260-911C-4683-BA54-38D7153EB443}" dt="2026-04-08T21:16:22.453" v="3312" actId="26606"/>
          <ac:spMkLst>
            <pc:docMk/>
            <pc:sldMk cId="790282058" sldId="268"/>
            <ac:spMk id="21" creationId="{063F27BC-7079-4FF7-8F7C-ABC82FA3C247}"/>
          </ac:spMkLst>
        </pc:spChg>
        <pc:spChg chg="add del">
          <ac:chgData name="Alya Javed" userId="6efee46905682e35" providerId="LiveId" clId="{B604C260-911C-4683-BA54-38D7153EB443}" dt="2026-04-08T21:16:31.705" v="3314" actId="26606"/>
          <ac:spMkLst>
            <pc:docMk/>
            <pc:sldMk cId="790282058" sldId="268"/>
            <ac:spMk id="26" creationId="{744CAA32-F237-419C-A2DD-43C28D920D3C}"/>
          </ac:spMkLst>
        </pc:spChg>
        <pc:spChg chg="add del">
          <ac:chgData name="Alya Javed" userId="6efee46905682e35" providerId="LiveId" clId="{B604C260-911C-4683-BA54-38D7153EB443}" dt="2026-04-08T21:16:43.095" v="3316" actId="26606"/>
          <ac:spMkLst>
            <pc:docMk/>
            <pc:sldMk cId="790282058" sldId="268"/>
            <ac:spMk id="30" creationId="{063F27BC-7079-4FF7-8F7C-ABC82FA3C247}"/>
          </ac:spMkLst>
        </pc:spChg>
        <pc:spChg chg="add del">
          <ac:chgData name="Alya Javed" userId="6efee46905682e35" providerId="LiveId" clId="{B604C260-911C-4683-BA54-38D7153EB443}" dt="2026-04-08T21:16:47.985" v="3318" actId="26606"/>
          <ac:spMkLst>
            <pc:docMk/>
            <pc:sldMk cId="790282058" sldId="268"/>
            <ac:spMk id="34" creationId="{744CAA32-F237-419C-A2DD-43C28D920D3C}"/>
          </ac:spMkLst>
        </pc:spChg>
        <pc:spChg chg="add">
          <ac:chgData name="Alya Javed" userId="6efee46905682e35" providerId="LiveId" clId="{B604C260-911C-4683-BA54-38D7153EB443}" dt="2026-04-08T21:16:47.993" v="3319" actId="26606"/>
          <ac:spMkLst>
            <pc:docMk/>
            <pc:sldMk cId="790282058" sldId="268"/>
            <ac:spMk id="38" creationId="{063F27BC-7079-4FF7-8F7C-ABC82FA3C247}"/>
          </ac:spMkLst>
        </pc:spChg>
        <pc:picChg chg="add mod ord">
          <ac:chgData name="Alya Javed" userId="6efee46905682e35" providerId="LiveId" clId="{B604C260-911C-4683-BA54-38D7153EB443}" dt="2026-04-08T21:16:47.985" v="3318" actId="26606"/>
          <ac:picMkLst>
            <pc:docMk/>
            <pc:sldMk cId="790282058" sldId="268"/>
            <ac:picMk id="7" creationId="{5964CD09-C3D6-3C8D-8A38-DA6094CEB46A}"/>
          </ac:picMkLst>
        </pc:picChg>
        <pc:cxnChg chg="add del">
          <ac:chgData name="Alya Javed" userId="6efee46905682e35" providerId="LiveId" clId="{B604C260-911C-4683-BA54-38D7153EB443}" dt="2026-04-08T21:16:47.993" v="3319" actId="26606"/>
          <ac:cxnSpMkLst>
            <pc:docMk/>
            <pc:sldMk cId="790282058" sldId="268"/>
            <ac:cxnSpMk id="10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6:47.993" v="3319" actId="26606"/>
          <ac:cxnSpMkLst>
            <pc:docMk/>
            <pc:sldMk cId="790282058" sldId="268"/>
            <ac:cxnSpMk id="14" creationId="{540DBD50-3CB1-A513-2321-1891E3F0954D}"/>
          </ac:cxnSpMkLst>
        </pc:cxnChg>
        <pc:cxnChg chg="add del">
          <ac:chgData name="Alya Javed" userId="6efee46905682e35" providerId="LiveId" clId="{B604C260-911C-4683-BA54-38D7153EB443}" dt="2026-04-08T21:16:22.453" v="3312" actId="26606"/>
          <ac:cxnSpMkLst>
            <pc:docMk/>
            <pc:sldMk cId="790282058" sldId="268"/>
            <ac:cxnSpMk id="19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6:22.453" v="3312" actId="26606"/>
          <ac:cxnSpMkLst>
            <pc:docMk/>
            <pc:sldMk cId="790282058" sldId="268"/>
            <ac:cxnSpMk id="23" creationId="{540DBD50-3CB1-A513-2321-1891E3F0954D}"/>
          </ac:cxnSpMkLst>
        </pc:cxnChg>
        <pc:cxnChg chg="add del">
          <ac:chgData name="Alya Javed" userId="6efee46905682e35" providerId="LiveId" clId="{B604C260-911C-4683-BA54-38D7153EB443}" dt="2026-04-08T21:16:31.705" v="3314" actId="26606"/>
          <ac:cxnSpMkLst>
            <pc:docMk/>
            <pc:sldMk cId="790282058" sldId="268"/>
            <ac:cxnSpMk id="25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6:31.705" v="3314" actId="26606"/>
          <ac:cxnSpMkLst>
            <pc:docMk/>
            <pc:sldMk cId="790282058" sldId="268"/>
            <ac:cxnSpMk id="27" creationId="{753FE100-D0AB-4AE2-824B-60CFA31EC6A2}"/>
          </ac:cxnSpMkLst>
        </pc:cxnChg>
        <pc:cxnChg chg="add del">
          <ac:chgData name="Alya Javed" userId="6efee46905682e35" providerId="LiveId" clId="{B604C260-911C-4683-BA54-38D7153EB443}" dt="2026-04-08T21:16:43.095" v="3316" actId="26606"/>
          <ac:cxnSpMkLst>
            <pc:docMk/>
            <pc:sldMk cId="790282058" sldId="268"/>
            <ac:cxnSpMk id="29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6:43.095" v="3316" actId="26606"/>
          <ac:cxnSpMkLst>
            <pc:docMk/>
            <pc:sldMk cId="790282058" sldId="268"/>
            <ac:cxnSpMk id="31" creationId="{540DBD50-3CB1-A513-2321-1891E3F0954D}"/>
          </ac:cxnSpMkLst>
        </pc:cxnChg>
        <pc:cxnChg chg="add del">
          <ac:chgData name="Alya Javed" userId="6efee46905682e35" providerId="LiveId" clId="{B604C260-911C-4683-BA54-38D7153EB443}" dt="2026-04-08T21:16:47.985" v="3318" actId="26606"/>
          <ac:cxnSpMkLst>
            <pc:docMk/>
            <pc:sldMk cId="790282058" sldId="268"/>
            <ac:cxnSpMk id="33" creationId="{118E06E4-607B-144B-382B-AD3D06B1EE8C}"/>
          </ac:cxnSpMkLst>
        </pc:cxnChg>
        <pc:cxnChg chg="add del">
          <ac:chgData name="Alya Javed" userId="6efee46905682e35" providerId="LiveId" clId="{B604C260-911C-4683-BA54-38D7153EB443}" dt="2026-04-08T21:16:47.985" v="3318" actId="26606"/>
          <ac:cxnSpMkLst>
            <pc:docMk/>
            <pc:sldMk cId="790282058" sldId="268"/>
            <ac:cxnSpMk id="35" creationId="{753FE100-D0AB-4AE2-824B-60CFA31EC6A2}"/>
          </ac:cxnSpMkLst>
        </pc:cxnChg>
        <pc:cxnChg chg="add">
          <ac:chgData name="Alya Javed" userId="6efee46905682e35" providerId="LiveId" clId="{B604C260-911C-4683-BA54-38D7153EB443}" dt="2026-04-08T21:16:47.993" v="3319" actId="26606"/>
          <ac:cxnSpMkLst>
            <pc:docMk/>
            <pc:sldMk cId="790282058" sldId="268"/>
            <ac:cxnSpMk id="37" creationId="{118E06E4-607B-144B-382B-AD3D06B1EE8C}"/>
          </ac:cxnSpMkLst>
        </pc:cxnChg>
        <pc:cxnChg chg="add">
          <ac:chgData name="Alya Javed" userId="6efee46905682e35" providerId="LiveId" clId="{B604C260-911C-4683-BA54-38D7153EB443}" dt="2026-04-08T21:16:47.993" v="3319" actId="26606"/>
          <ac:cxnSpMkLst>
            <pc:docMk/>
            <pc:sldMk cId="790282058" sldId="268"/>
            <ac:cxnSpMk id="39" creationId="{540DBD50-3CB1-A513-2321-1891E3F0954D}"/>
          </ac:cxnSpMkLst>
        </pc:cxnChg>
      </pc:sldChg>
      <pc:sldChg chg="addSp modSp new del mod">
        <pc:chgData name="Alya Javed" userId="6efee46905682e35" providerId="LiveId" clId="{B604C260-911C-4683-BA54-38D7153EB443}" dt="2026-04-08T19:56:35.649" v="3070" actId="47"/>
        <pc:sldMkLst>
          <pc:docMk/>
          <pc:sldMk cId="1599934985" sldId="268"/>
        </pc:sldMkLst>
        <pc:spChg chg="add mod">
          <ac:chgData name="Alya Javed" userId="6efee46905682e35" providerId="LiveId" clId="{B604C260-911C-4683-BA54-38D7153EB443}" dt="2026-04-08T19:56:29.559" v="3069" actId="14100"/>
          <ac:spMkLst>
            <pc:docMk/>
            <pc:sldMk cId="1599934985" sldId="268"/>
            <ac:spMk id="3" creationId="{3D6334F6-F111-5017-B9FA-56DB8D6EA13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2896D0-0411-4367-8F82-D5513289891B}" type="doc">
      <dgm:prSet loTypeId="urn:microsoft.com/office/officeart/2005/8/layout/vList5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EF465A-CEA6-48C4-BA44-5B6C4CFF418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Faster access to care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50B062-0105-48CD-A1BC-0D5F6AF77CD9}" type="parTrans" cxnId="{9D02EF4C-B39B-4211-A9EC-B125E21F129D}">
      <dgm:prSet/>
      <dgm:spPr/>
      <dgm:t>
        <a:bodyPr/>
        <a:lstStyle/>
        <a:p>
          <a:endParaRPr lang="en-US"/>
        </a:p>
      </dgm:t>
    </dgm:pt>
    <dgm:pt modelId="{FC65795B-F8BC-49C6-981B-A9B388DBE3C4}" type="sibTrans" cxnId="{9D02EF4C-B39B-4211-A9EC-B125E21F129D}">
      <dgm:prSet/>
      <dgm:spPr/>
      <dgm:t>
        <a:bodyPr/>
        <a:lstStyle/>
        <a:p>
          <a:endParaRPr lang="en-US"/>
        </a:p>
      </dgm:t>
    </dgm:pt>
    <dgm:pt modelId="{6900DB4D-179B-46B8-A3BC-41AD3E1511B6}">
      <dgm:prSet/>
      <dgm:spPr/>
      <dgm:t>
        <a:bodyPr/>
        <a:lstStyle/>
        <a:p>
          <a:r>
            <a:rPr lang="en-GB">
              <a:latin typeface="Arial" panose="020B0604020202020204" pitchFamily="34" charset="0"/>
              <a:cs typeface="Arial" panose="020B0604020202020204" pitchFamily="34" charset="0"/>
            </a:rPr>
            <a:t>Fewer missed appointments (GOV.UK, 2025)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38DD5C-011F-445A-A8A3-2CFFC1AFB466}" type="parTrans" cxnId="{92BE0C5C-8556-4161-80F9-0BB39EFEC548}">
      <dgm:prSet/>
      <dgm:spPr/>
      <dgm:t>
        <a:bodyPr/>
        <a:lstStyle/>
        <a:p>
          <a:endParaRPr lang="en-US"/>
        </a:p>
      </dgm:t>
    </dgm:pt>
    <dgm:pt modelId="{666BD433-8F82-4F6E-A756-A6273CB065DF}" type="sibTrans" cxnId="{92BE0C5C-8556-4161-80F9-0BB39EFEC548}">
      <dgm:prSet/>
      <dgm:spPr/>
      <dgm:t>
        <a:bodyPr/>
        <a:lstStyle/>
        <a:p>
          <a:endParaRPr lang="en-US"/>
        </a:p>
      </dgm:t>
    </dgm:pt>
    <dgm:pt modelId="{D4026411-CA4E-43F5-813B-A3260696C05E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Improved communication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44279E-1B79-4310-9DDA-29EC46C0A57B}" type="parTrans" cxnId="{F41BE101-FE25-45A6-99E6-C985C46C2AD5}">
      <dgm:prSet/>
      <dgm:spPr/>
      <dgm:t>
        <a:bodyPr/>
        <a:lstStyle/>
        <a:p>
          <a:endParaRPr lang="en-US"/>
        </a:p>
      </dgm:t>
    </dgm:pt>
    <dgm:pt modelId="{AD53399F-4C6A-47EF-8CBD-2AAAE6769B02}" type="sibTrans" cxnId="{F41BE101-FE25-45A6-99E6-C985C46C2AD5}">
      <dgm:prSet/>
      <dgm:spPr/>
      <dgm:t>
        <a:bodyPr/>
        <a:lstStyle/>
        <a:p>
          <a:endParaRPr lang="en-US"/>
        </a:p>
      </dgm:t>
    </dgm:pt>
    <dgm:pt modelId="{C70EE1A8-EAD2-41CE-A91A-FCBABACDCB10}" type="pres">
      <dgm:prSet presAssocID="{122896D0-0411-4367-8F82-D5513289891B}" presName="Name0" presStyleCnt="0">
        <dgm:presLayoutVars>
          <dgm:dir/>
          <dgm:animLvl val="lvl"/>
          <dgm:resizeHandles val="exact"/>
        </dgm:presLayoutVars>
      </dgm:prSet>
      <dgm:spPr/>
    </dgm:pt>
    <dgm:pt modelId="{38BF1CCF-359A-4707-AD5C-27E41B0AFB83}" type="pres">
      <dgm:prSet presAssocID="{1CEF465A-CEA6-48C4-BA44-5B6C4CFF4181}" presName="linNode" presStyleCnt="0"/>
      <dgm:spPr/>
    </dgm:pt>
    <dgm:pt modelId="{01A738A8-8979-4C4C-BBCF-25E2603A381E}" type="pres">
      <dgm:prSet presAssocID="{1CEF465A-CEA6-48C4-BA44-5B6C4CFF418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1B4F9663-81DF-44D4-AAB9-F19AA5A7031D}" type="pres">
      <dgm:prSet presAssocID="{FC65795B-F8BC-49C6-981B-A9B388DBE3C4}" presName="sp" presStyleCnt="0"/>
      <dgm:spPr/>
    </dgm:pt>
    <dgm:pt modelId="{894E24FF-285A-4BB5-B990-93B49DD140C9}" type="pres">
      <dgm:prSet presAssocID="{6900DB4D-179B-46B8-A3BC-41AD3E1511B6}" presName="linNode" presStyleCnt="0"/>
      <dgm:spPr/>
    </dgm:pt>
    <dgm:pt modelId="{6ACF08FF-7AAC-41D6-8A07-F2493046E4F5}" type="pres">
      <dgm:prSet presAssocID="{6900DB4D-179B-46B8-A3BC-41AD3E1511B6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939ADF6-0481-4EDB-9CC0-F79D1D8A3520}" type="pres">
      <dgm:prSet presAssocID="{666BD433-8F82-4F6E-A756-A6273CB065DF}" presName="sp" presStyleCnt="0"/>
      <dgm:spPr/>
    </dgm:pt>
    <dgm:pt modelId="{32C26100-8E98-430E-803B-58DC2CC6F0A9}" type="pres">
      <dgm:prSet presAssocID="{D4026411-CA4E-43F5-813B-A3260696C05E}" presName="linNode" presStyleCnt="0"/>
      <dgm:spPr/>
    </dgm:pt>
    <dgm:pt modelId="{1F24F2DE-4CA2-4638-A925-35CFFD7D7FA2}" type="pres">
      <dgm:prSet presAssocID="{D4026411-CA4E-43F5-813B-A3260696C05E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F41BE101-FE25-45A6-99E6-C985C46C2AD5}" srcId="{122896D0-0411-4367-8F82-D5513289891B}" destId="{D4026411-CA4E-43F5-813B-A3260696C05E}" srcOrd="2" destOrd="0" parTransId="{D444279E-1B79-4310-9DDA-29EC46C0A57B}" sibTransId="{AD53399F-4C6A-47EF-8CBD-2AAAE6769B02}"/>
    <dgm:cxn modelId="{45E28418-0BE8-4F83-BF8E-1F2224B970DA}" type="presOf" srcId="{6900DB4D-179B-46B8-A3BC-41AD3E1511B6}" destId="{6ACF08FF-7AAC-41D6-8A07-F2493046E4F5}" srcOrd="0" destOrd="0" presId="urn:microsoft.com/office/officeart/2005/8/layout/vList5"/>
    <dgm:cxn modelId="{92BE0C5C-8556-4161-80F9-0BB39EFEC548}" srcId="{122896D0-0411-4367-8F82-D5513289891B}" destId="{6900DB4D-179B-46B8-A3BC-41AD3E1511B6}" srcOrd="1" destOrd="0" parTransId="{8E38DD5C-011F-445A-A8A3-2CFFC1AFB466}" sibTransId="{666BD433-8F82-4F6E-A756-A6273CB065DF}"/>
    <dgm:cxn modelId="{93CD9542-3CB8-4E76-8B02-85BB77C5AA7C}" type="presOf" srcId="{122896D0-0411-4367-8F82-D5513289891B}" destId="{C70EE1A8-EAD2-41CE-A91A-FCBABACDCB10}" srcOrd="0" destOrd="0" presId="urn:microsoft.com/office/officeart/2005/8/layout/vList5"/>
    <dgm:cxn modelId="{9D02EF4C-B39B-4211-A9EC-B125E21F129D}" srcId="{122896D0-0411-4367-8F82-D5513289891B}" destId="{1CEF465A-CEA6-48C4-BA44-5B6C4CFF4181}" srcOrd="0" destOrd="0" parTransId="{2550B062-0105-48CD-A1BC-0D5F6AF77CD9}" sibTransId="{FC65795B-F8BC-49C6-981B-A9B388DBE3C4}"/>
    <dgm:cxn modelId="{EF6A1181-0F57-48B8-B54D-8F16E520FFB7}" type="presOf" srcId="{1CEF465A-CEA6-48C4-BA44-5B6C4CFF4181}" destId="{01A738A8-8979-4C4C-BBCF-25E2603A381E}" srcOrd="0" destOrd="0" presId="urn:microsoft.com/office/officeart/2005/8/layout/vList5"/>
    <dgm:cxn modelId="{010DE8CA-8E9E-4050-92EF-936481ECAE89}" type="presOf" srcId="{D4026411-CA4E-43F5-813B-A3260696C05E}" destId="{1F24F2DE-4CA2-4638-A925-35CFFD7D7FA2}" srcOrd="0" destOrd="0" presId="urn:microsoft.com/office/officeart/2005/8/layout/vList5"/>
    <dgm:cxn modelId="{799E9234-7AB3-4F06-8CE0-D9D0C97DE53F}" type="presParOf" srcId="{C70EE1A8-EAD2-41CE-A91A-FCBABACDCB10}" destId="{38BF1CCF-359A-4707-AD5C-27E41B0AFB83}" srcOrd="0" destOrd="0" presId="urn:microsoft.com/office/officeart/2005/8/layout/vList5"/>
    <dgm:cxn modelId="{A12FB908-3142-4293-B474-092D4DD79FC1}" type="presParOf" srcId="{38BF1CCF-359A-4707-AD5C-27E41B0AFB83}" destId="{01A738A8-8979-4C4C-BBCF-25E2603A381E}" srcOrd="0" destOrd="0" presId="urn:microsoft.com/office/officeart/2005/8/layout/vList5"/>
    <dgm:cxn modelId="{EFD72A0F-7FD1-424C-AF24-D10C3097AC6F}" type="presParOf" srcId="{C70EE1A8-EAD2-41CE-A91A-FCBABACDCB10}" destId="{1B4F9663-81DF-44D4-AAB9-F19AA5A7031D}" srcOrd="1" destOrd="0" presId="urn:microsoft.com/office/officeart/2005/8/layout/vList5"/>
    <dgm:cxn modelId="{E1113D37-ADE7-40CC-9FFE-B5D5DE355DC5}" type="presParOf" srcId="{C70EE1A8-EAD2-41CE-A91A-FCBABACDCB10}" destId="{894E24FF-285A-4BB5-B990-93B49DD140C9}" srcOrd="2" destOrd="0" presId="urn:microsoft.com/office/officeart/2005/8/layout/vList5"/>
    <dgm:cxn modelId="{9A32F9FD-5B4A-477B-93FD-682C075D1056}" type="presParOf" srcId="{894E24FF-285A-4BB5-B990-93B49DD140C9}" destId="{6ACF08FF-7AAC-41D6-8A07-F2493046E4F5}" srcOrd="0" destOrd="0" presId="urn:microsoft.com/office/officeart/2005/8/layout/vList5"/>
    <dgm:cxn modelId="{C564A122-9D0F-44A9-B8C3-3B34E81BE0BA}" type="presParOf" srcId="{C70EE1A8-EAD2-41CE-A91A-FCBABACDCB10}" destId="{5939ADF6-0481-4EDB-9CC0-F79D1D8A3520}" srcOrd="3" destOrd="0" presId="urn:microsoft.com/office/officeart/2005/8/layout/vList5"/>
    <dgm:cxn modelId="{71D3D7D8-2F80-4B04-9039-21C99F65E997}" type="presParOf" srcId="{C70EE1A8-EAD2-41CE-A91A-FCBABACDCB10}" destId="{32C26100-8E98-430E-803B-58DC2CC6F0A9}" srcOrd="4" destOrd="0" presId="urn:microsoft.com/office/officeart/2005/8/layout/vList5"/>
    <dgm:cxn modelId="{F19A0CAF-E274-4674-A5C9-7E24B33510EF}" type="presParOf" srcId="{32C26100-8E98-430E-803B-58DC2CC6F0A9}" destId="{1F24F2DE-4CA2-4638-A925-35CFFD7D7FA2}" srcOrd="0" destOrd="0" presId="urn:microsoft.com/office/officeart/2005/8/layout/vList5"/>
  </dgm:cxnLst>
  <dgm:bg>
    <a:gradFill>
      <a:gsLst>
        <a:gs pos="0">
          <a:schemeClr val="bg1">
            <a:lumMod val="95000"/>
          </a:schemeClr>
        </a:gs>
        <a:gs pos="74000">
          <a:schemeClr val="accent1">
            <a:lumMod val="45000"/>
            <a:lumOff val="55000"/>
          </a:schemeClr>
        </a:gs>
        <a:gs pos="83000">
          <a:schemeClr val="accent1">
            <a:lumMod val="45000"/>
            <a:lumOff val="55000"/>
          </a:schemeClr>
        </a:gs>
        <a:gs pos="100000">
          <a:schemeClr val="accent1">
            <a:lumMod val="30000"/>
            <a:lumOff val="70000"/>
          </a:schemeClr>
        </a:gs>
      </a:gsLst>
      <a:lin ang="5400000" scaled="1"/>
    </a:gradFill>
  </dgm:bg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A738A8-8979-4C4C-BBCF-25E2603A381E}">
      <dsp:nvSpPr>
        <dsp:cNvPr id="0" name=""/>
        <dsp:cNvSpPr/>
      </dsp:nvSpPr>
      <dsp:spPr>
        <a:xfrm>
          <a:off x="1460357" y="183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Faster access to care 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60994"/>
        <a:ext cx="1524586" cy="1093550"/>
      </dsp:txXfrm>
    </dsp:sp>
    <dsp:sp modelId="{6ACF08FF-7AAC-41D6-8A07-F2493046E4F5}">
      <dsp:nvSpPr>
        <dsp:cNvPr id="0" name=""/>
        <dsp:cNvSpPr/>
      </dsp:nvSpPr>
      <dsp:spPr>
        <a:xfrm>
          <a:off x="1460357" y="127429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>
              <a:latin typeface="Arial" panose="020B0604020202020204" pitchFamily="34" charset="0"/>
              <a:cs typeface="Arial" panose="020B0604020202020204" pitchFamily="34" charset="0"/>
            </a:rPr>
            <a:t>Fewer missed appointments (GOV.UK, 2025)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1333454"/>
        <a:ext cx="1524586" cy="1093550"/>
      </dsp:txXfrm>
    </dsp:sp>
    <dsp:sp modelId="{1F24F2DE-4CA2-4638-A925-35CFFD7D7FA2}">
      <dsp:nvSpPr>
        <dsp:cNvPr id="0" name=""/>
        <dsp:cNvSpPr/>
      </dsp:nvSpPr>
      <dsp:spPr>
        <a:xfrm>
          <a:off x="1460357" y="2546756"/>
          <a:ext cx="1642902" cy="1211866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Improved communication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19515" y="2605914"/>
        <a:ext cx="1524586" cy="10935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F8B14-189B-4D2F-88B7-F4A0958654C0}" type="datetimeFigureOut">
              <a:rPr lang="en-GB" smtClean="0"/>
              <a:t>08/04/2026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8AB199-227A-4992-A874-69B936858D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057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AB199-227A-4992-A874-69B936858D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782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8AB199-227A-4992-A874-69B936858D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773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5220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7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17924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4/8/2026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497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4/8/2026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835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4/8/2026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313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10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7152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4572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5516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610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134647712@N07/21062752036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vonia.fi/en/sosiaali-ja-terveysala/usability-from-the-citizens-point-of-view-in-digital-healthcare-and-social-service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youtu.be/_1Jtu63glyI?si=iwkjhjXlwboJ6LS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openaccessgovernment.org/digital-transformation-nhs-personal-data-computer-systems/160523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general-southerner.blogspot.com/2017/05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eople-holding-their-phones-3184435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accessgovernment.org/intelligent-triage-capacity-nhs-cancer-services/155197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scottishdailyexpress.co.uk/news/politics/nhs-app-actually-works-promise-36871207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ipxe.org/howto/winp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331090&amp;picture=thank-you-watercolor-heart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nhs-app" TargetMode="External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nhs.england.uk/news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55BDD7-D78D-A700-50C1-A2EBB63DD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32" y="3004976"/>
            <a:ext cx="5263025" cy="141462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445AF2-DC64-46B6-7673-E1F6C4E91A5D}"/>
              </a:ext>
            </a:extLst>
          </p:cNvPr>
          <p:cNvSpPr txBox="1"/>
          <p:nvPr/>
        </p:nvSpPr>
        <p:spPr>
          <a:xfrm>
            <a:off x="6915150" y="1719945"/>
            <a:ext cx="4563618" cy="429680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Name		Alya Toseef Javed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Student number	2328853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Lecturer		Laila Surani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Module Title 	Digital Transformation in the 		Health and Care Professionals  	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Module code	BMHP6026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Acknowledgement of the use of AI tools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</a:t>
            </a:r>
          </a:p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06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A98728-AD51-DB7B-38A4-6A266127AA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9200" y="914399"/>
            <a:ext cx="6501810" cy="2375207"/>
          </a:xfrm>
          <a:effectLst>
            <a:glow rad="76200">
              <a:schemeClr val="accent1">
                <a:lumMod val="60000"/>
                <a:lumOff val="40000"/>
              </a:schemeClr>
            </a:glow>
            <a:outerShdw blurRad="63500" dist="50800" dir="5400000" algn="ctr" rotWithShape="0">
              <a:srgbClr val="000000">
                <a:alpha val="96000"/>
              </a:srgbClr>
            </a:outerShd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Impact of the NHS App in Health &amp; Social Care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120C57-093A-C224-4853-260C3E9B6C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724" r="2" b="2"/>
          <a:stretch>
            <a:fillRect/>
          </a:stretch>
        </p:blipFill>
        <p:spPr>
          <a:xfrm>
            <a:off x="713232" y="193284"/>
            <a:ext cx="4416532" cy="535352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stA="69000" endPos="65000" dir="5400000" sy="-100000" algn="bl" rotWithShape="0"/>
          </a:effectLst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8052531-D50B-3899-B150-D05525F4F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6267922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38F56FDF-C8FB-8F25-CB15-8E417DD428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3856" y="2620670"/>
            <a:ext cx="6501810" cy="2926137"/>
          </a:xfrm>
          <a:effectLst>
            <a:outerShdw blurRad="57150" dist="19050" dir="5400000" algn="ctr" rotWithShape="0">
              <a:srgbClr val="000000">
                <a:alpha val="63000"/>
              </a:srgbClr>
            </a:outerShdw>
            <a:reflection blurRad="165100" stA="99000" endPos="23000" dist="76200" dir="5400000" sy="-100000" algn="bl" rotWithShape="0"/>
          </a:effectLst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 Alya Toseef Javed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2328853</a:t>
            </a:r>
          </a:p>
          <a:p>
            <a:pPr>
              <a:lnSpc>
                <a:spcPct val="120000"/>
              </a:lnSpc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Wales Trinity Saint David </a:t>
            </a:r>
          </a:p>
          <a:p>
            <a:pPr>
              <a:lnSpc>
                <a:spcPct val="120000"/>
              </a:lnSpc>
            </a:pPr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AB9A4F-D966-0F94-33C4-6CA013821CC2}"/>
              </a:ext>
            </a:extLst>
          </p:cNvPr>
          <p:cNvSpPr txBox="1"/>
          <p:nvPr/>
        </p:nvSpPr>
        <p:spPr>
          <a:xfrm>
            <a:off x="713232" y="5577817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134647712@N07/210627520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32608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C52FAB7B-42C1-46AA-9C68-7AD281066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82778-576D-EDB1-69D9-71C9634DAF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82" b="6083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F905206B-651D-4874-B365-85CC5F9C8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-152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2AF91-C7CC-8F8D-8C6F-7477D771EC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14531" y="1371600"/>
            <a:ext cx="4916477" cy="2933952"/>
          </a:xfrm>
        </p:spPr>
        <p:txBody>
          <a:bodyPr anchor="t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8C834-DD09-98F9-2284-1566D1354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75714" y="2634343"/>
            <a:ext cx="4455295" cy="3238423"/>
          </a:xfrm>
        </p:spPr>
        <p:txBody>
          <a:bodyPr anchor="b">
            <a:normAutofit fontScale="92500" lnSpcReduction="20000"/>
          </a:bodyPr>
          <a:lstStyle/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https://youtu.be/_1Jtu63glyI?si=iwkjhjXlwboJ6LS5</a:t>
            </a: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7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App is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it began (2019)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GB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Brief overview of impacts 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577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CAF01608-3184-A6B5-9724-A87F8AC383C8}"/>
              </a:ext>
            </a:extLst>
          </p:cNvPr>
          <p:cNvSpPr txBox="1"/>
          <p:nvPr/>
        </p:nvSpPr>
        <p:spPr>
          <a:xfrm>
            <a:off x="9705422" y="6657945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avonia.fi/en/sosiaali-ja-terveysala/usability-from-the-citizens-point-of-view-in-digital-healthcare-and-social-serv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978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1D8DA-BF9A-5AB2-2872-B5F6FD3CBF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399"/>
            <a:ext cx="10847494" cy="11710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dirty="0">
                <a:solidFill>
                  <a:schemeClr val="tx2"/>
                </a:solidFill>
                <a:effectLst>
                  <a:outerShdw blurRad="127000" dist="165100" dir="5400000" algn="ctr" rotWithShape="0">
                    <a:srgbClr val="000000">
                      <a:alpha val="79000"/>
                    </a:srgbClr>
                  </a:outerShdw>
                </a:effectLst>
              </a:rPr>
              <a:t>Impact on the workforce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68FC7A21-2658-7A31-F0F8-D2421982BF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95262" y="2112307"/>
            <a:ext cx="5872456" cy="3760459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Reduced admin burden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£1.1 million saved in messaging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England, 2024)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communication saves staff time 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0B6595B-9C60-56C5-3262-BAD8EB5902C1}"/>
              </a:ext>
            </a:extLst>
          </p:cNvPr>
          <p:cNvGrpSpPr/>
          <p:nvPr/>
        </p:nvGrpSpPr>
        <p:grpSpPr>
          <a:xfrm>
            <a:off x="713232" y="2256287"/>
            <a:ext cx="3968798" cy="3760459"/>
            <a:chOff x="20" y="3429000"/>
            <a:chExt cx="5676880" cy="34290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1B1164D7-C0AF-97F8-7806-DA724FC75C5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rcRect r="-1" b="9507"/>
            <a:stretch>
              <a:fillRect/>
            </a:stretch>
          </p:blipFill>
          <p:spPr>
            <a:xfrm>
              <a:off x="20" y="3429000"/>
              <a:ext cx="5676880" cy="342900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3654E45-89D4-EEBF-C2CF-8545D64936AE}"/>
                </a:ext>
              </a:extLst>
            </p:cNvPr>
            <p:cNvSpPr txBox="1"/>
            <p:nvPr/>
          </p:nvSpPr>
          <p:spPr>
            <a:xfrm>
              <a:off x="3345814" y="6657945"/>
              <a:ext cx="2331086" cy="200055"/>
            </a:xfrm>
            <a:prstGeom prst="rect">
              <a:avLst/>
            </a:prstGeom>
            <a:solidFill>
              <a:srgbClr val="000000"/>
            </a:solidFill>
          </p:spPr>
          <p:txBody>
            <a:bodyPr wrap="none" rtlCol="0">
              <a:spAutoFit/>
            </a:bodyPr>
            <a:lstStyle/>
            <a:p>
              <a:pPr algn="r" defTabSz="633679">
                <a:spcAft>
                  <a:spcPts val="416"/>
                </a:spcAft>
              </a:pP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  <a:hlinkClick r:id="rId4" tooltip="https://www.openaccessgovernment.org/digital-transformation-nhs-personal-data-computer-systems/160523/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This Photo</a:t>
              </a: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rPr>
                <a:t> by Unknown Author is licensed under </a:t>
              </a:r>
              <a:r>
                <a:rPr lang="en-GB" sz="485" kern="1200">
                  <a:solidFill>
                    <a:srgbClr val="FFFFFF"/>
                  </a:solidFill>
                  <a:latin typeface="+mn-lt"/>
                  <a:ea typeface="+mn-ea"/>
                  <a:cs typeface="+mn-cs"/>
                  <a:hlinkClick r:id="rId5" tooltip="https://creativecommons.org/licenses/by/3.0/">
                    <a:extLst>
                      <a:ext uri="{A12FA001-AC4F-418D-AE19-62706E023703}">
                        <ahyp:hlinkClr xmlns:ahyp="http://schemas.microsoft.com/office/drawing/2018/hyperlinkcolor" val="tx"/>
                      </a:ext>
                    </a:extLst>
                  </a:hlinkClick>
                </a:rPr>
                <a:t>CC BY</a:t>
              </a:r>
              <a:endParaRPr lang="en-GB" sz="70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76019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E4B6D-0E0E-A3AF-7D3E-6ADF64994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anchor="t">
            <a:normAutofit/>
          </a:bodyPr>
          <a:lstStyle/>
          <a:p>
            <a:pPr algn="ctr"/>
            <a:r>
              <a:rPr lang="en-GB" sz="4800" dirty="0">
                <a:effectLst>
                  <a:outerShdw blurRad="50800" dist="50800" dir="5400000" algn="ctr" rotWithShape="0">
                    <a:srgbClr val="000000">
                      <a:alpha val="99000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Impact on service delivery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B7A9BE1-3256-3A0A-5D09-DDD7287A6E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3232" y="2555022"/>
            <a:ext cx="5648193" cy="3162988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0756C3-037C-2E54-A1D5-010CF023EF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5343741"/>
              </p:ext>
            </p:extLst>
          </p:nvPr>
        </p:nvGraphicFramePr>
        <p:xfrm>
          <a:off x="6915150" y="2256287"/>
          <a:ext cx="4563618" cy="3760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D7062BE-DFC7-E839-0498-587C68FE6E05}"/>
              </a:ext>
            </a:extLst>
          </p:cNvPr>
          <p:cNvSpPr txBox="1"/>
          <p:nvPr/>
        </p:nvSpPr>
        <p:spPr>
          <a:xfrm>
            <a:off x="4030339" y="5517955"/>
            <a:ext cx="233108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general-southerner.blogspot.com/2017/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9121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7B794D-DD7E-7A07-FC4A-5FC82D7FB00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7110" b="1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C8FA4-13CC-B6C9-8BAE-09440FFFC2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8905364" cy="1382745"/>
          </a:xfrm>
          <a:gradFill>
            <a:gsLst>
              <a:gs pos="0">
                <a:schemeClr val="bg1">
                  <a:lumMod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anchor="t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7542E5-0B17-0CF8-57BD-8AAA6FDA2A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79" y="2921621"/>
            <a:ext cx="9061481" cy="2951146"/>
          </a:xfrm>
        </p:spPr>
        <p:txBody>
          <a:bodyPr anchor="b">
            <a:normAutofit lnSpcReduction="10000"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Empowerment &amp; control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Convenience of self-service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62m logins in a month (NHS England, 2023)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experiences (Robertson et al., 2011)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8921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A41FC-9691-F0BB-DE17-493888092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r>
              <a:rPr lang="en-GB" sz="3200" dirty="0"/>
              <a:t> on the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634D8-9A6C-2DDE-79DE-19A326D34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Wider access to services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&amp; carers support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Public health implications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039168-8563-8347-ECCB-844690898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04" r="32929" b="-2"/>
          <a:stretch>
            <a:fillRect/>
          </a:stretch>
        </p:blipFill>
        <p:spPr>
          <a:xfrm>
            <a:off x="4038600" y="1615959"/>
            <a:ext cx="8077200" cy="4469151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D732BFDA-783F-68CE-0B64-6DFEB4332401}"/>
              </a:ext>
            </a:extLst>
          </p:cNvPr>
          <p:cNvSpPr txBox="1"/>
          <p:nvPr/>
        </p:nvSpPr>
        <p:spPr>
          <a:xfrm>
            <a:off x="9277316" y="6067865"/>
            <a:ext cx="2887443" cy="20005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openaccessgovernment.org/intelligent-triage-capacity-nhs-cancer-services/155197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2082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FD92DAE-6EB8-AD91-84F7-701CBAC521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4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2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  <a:solidFill>
            <a:schemeClr val="bg1">
              <a:alpha val="78000"/>
            </a:schemeClr>
          </a:solidFill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Relaxed"/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C61D43-14AE-DCB7-D52C-183900465B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600"/>
            <a:ext cx="9529832" cy="2696866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216DA2-0F95-DBA6-A35F-8D19226A3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3429001"/>
            <a:ext cx="6402572" cy="2443766"/>
          </a:xfrm>
        </p:spPr>
        <p:txBody>
          <a:bodyPr anchor="b">
            <a:noAutofit/>
          </a:bodyPr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(Greenwood et al., 2017)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 and security concerns (Kc et al, 2024)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 user experience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12936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D5669-8EF3-2202-6780-F5D6156A8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6291472" cy="1097280"/>
          </a:xfrm>
          <a:solidFill>
            <a:schemeClr val="tx2">
              <a:lumMod val="50000"/>
              <a:lumOff val="50000"/>
            </a:schemeClr>
          </a:solidFill>
        </p:spPr>
        <p:txBody>
          <a:bodyPr anchor="t">
            <a:normAutofit/>
          </a:bodyPr>
          <a:lstStyle/>
          <a:p>
            <a:pPr algn="ctr"/>
            <a:r>
              <a:rPr lang="en-GB" dirty="0">
                <a:gradFill>
                  <a:gsLst>
                    <a:gs pos="0">
                      <a:schemeClr val="bg1">
                        <a:lumMod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  <a:effectLst>
                  <a:outerShdw blurRad="25400" dist="63500" dir="3600000" sx="27000" sy="27000" algn="ctr" rotWithShape="0">
                    <a:schemeClr val="bg2">
                      <a:alpha val="93000"/>
                    </a:schemeClr>
                  </a:outerShdw>
                  <a:reflection stA="88000" endPos="16000" dist="50800" dir="5400000" sy="-100000" algn="bl" rotWithShape="0"/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9A993-184C-1AE3-0986-2ABEAF9A6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710" y="2575471"/>
            <a:ext cx="6102212" cy="349598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Increase digital inclusion support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Standardise features across providers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Strengthen training for staff and patients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26DFA1-7D75-270B-C15E-D9FD8A1213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522" r="3917" b="2"/>
          <a:stretch>
            <a:fillRect/>
          </a:stretch>
        </p:blipFill>
        <p:spPr>
          <a:xfrm>
            <a:off x="6783572" y="435940"/>
            <a:ext cx="4954772" cy="5835566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774468" y="6271515"/>
            <a:ext cx="4416552" cy="1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B9C848C-3FD4-A0A6-C73B-9E8A28774673}"/>
              </a:ext>
            </a:extLst>
          </p:cNvPr>
          <p:cNvSpPr txBox="1"/>
          <p:nvPr/>
        </p:nvSpPr>
        <p:spPr>
          <a:xfrm>
            <a:off x="9704442" y="6071451"/>
            <a:ext cx="24865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ipxe.org/howto/winp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8475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A5172C4-41E5-62A4-FECA-B3D58B5772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1116" y="331382"/>
            <a:ext cx="9462977" cy="644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41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CF79B9-9AED-E774-C063-D7C5E01B44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1"/>
            <a:ext cx="4876801" cy="15695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References</a:t>
            </a:r>
            <a:br>
              <a:rPr lang="en-US" sz="4000"/>
            </a:br>
            <a:endParaRPr lang="en-US" sz="4000"/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5999A86C-B87E-8CA8-FD9E-04E3B4B2B25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6D53BBF-9AC2-D7FE-3FE8-AE9CD6674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89379" y="585215"/>
            <a:ext cx="7341630" cy="5397565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Greenwood, D., et al,  (2017). </a:t>
            </a:r>
            <a:r>
              <a:rPr lang="en-US" sz="12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‘Digital health equity explained.’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Journal of digital health.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GOV.UK, (2025) </a:t>
            </a:r>
            <a:r>
              <a:rPr lang="en-US" sz="12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‘NHS App overhaul and inequality reduction initiative.’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https://www.gov.uk (Accessed 24 March 2026).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(2025) </a:t>
            </a:r>
            <a:r>
              <a:rPr lang="en-US" sz="12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‘Digital skills support in health.’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https://www.hhe.nhs.uk (Accessed: 24 March 2026).</a:t>
            </a: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KC, S., et al. (2024) </a:t>
            </a:r>
            <a:r>
              <a:rPr lang="en-US" sz="12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‘Data security perceptions in digital health’,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health informatics.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US" sz="1200" b="0" i="1" cap="none" dirty="0">
                <a:latin typeface="Arial" panose="020B0604020202020204" pitchFamily="34" charset="0"/>
                <a:cs typeface="Arial" panose="020B0604020202020204" pitchFamily="34" charset="0"/>
              </a:rPr>
              <a:t>‘NHS App national rollout.’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https://www.england,nhs.uk/nhs-app (accessed: 24 March 2026).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(2021) ‘NHS App statistics and adoption data.’ Available at: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https://www.england.nhs.uk/nhs-app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24 March 2026). 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NHS England (2023) ‘NHS App reaches record users on fifth anniversary.’ Available at: 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https://www.nhs.england.uk/news</a:t>
            </a:r>
            <a: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  <a:t> (accessed: 25 March 2026)</a:t>
            </a:r>
            <a:br>
              <a:rPr lang="en-US" sz="1200" b="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200" b="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9341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5964CD09-C3D6-3C8D-8A38-DA6094CEB4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13232" y="2857499"/>
            <a:ext cx="3125269" cy="312526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CE72F16-1AB1-95D4-1BE4-863A6F92646B}"/>
              </a:ext>
            </a:extLst>
          </p:cNvPr>
          <p:cNvSpPr txBox="1"/>
          <p:nvPr/>
        </p:nvSpPr>
        <p:spPr>
          <a:xfrm>
            <a:off x="6400799" y="960119"/>
            <a:ext cx="5130210" cy="50226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sz="1400" dirty="0"/>
              <a:t> 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540DBD50-3CB1-A513-2321-1891E3F09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014BDC4-A747-AC9E-2DC8-AEB64193106F}"/>
              </a:ext>
            </a:extLst>
          </p:cNvPr>
          <p:cNvSpPr txBox="1"/>
          <p:nvPr/>
        </p:nvSpPr>
        <p:spPr>
          <a:xfrm>
            <a:off x="3838501" y="1031001"/>
            <a:ext cx="699481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(2024) ‘NHS App messaging saved NHS more than £1 million. Available at: https://www.England (Accessed: 24 March 2026).  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(2025) ‘Record numbers using NHS App to manage health.’ Available at: https://www.England.nhs.uk/news (Accessed: 24 March 2026)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Digital (2024) ‘Take charge of your health with the NHS App.’ Available at: https://youtu.be/_1Jtu63gly (Accessed: 8 April 2026). 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Roberson, J., et al. (2021) ‘Patient perceptions of healthcare apps’, Journal of Health Tech.</a:t>
            </a:r>
          </a:p>
          <a:p>
            <a:pPr algn="just"/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(2021) ‘Digital health strategy and public health impacts. Available at: https://www.who.int (Accessed: 24 March 2026). </a:t>
            </a:r>
          </a:p>
        </p:txBody>
      </p:sp>
    </p:spTree>
    <p:extLst>
      <p:ext uri="{BB962C8B-B14F-4D97-AF65-F5344CB8AC3E}">
        <p14:creationId xmlns:p14="http://schemas.microsoft.com/office/powerpoint/2010/main" val="790282058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8629</TotalTime>
  <Words>722</Words>
  <Application>Microsoft Office PowerPoint</Application>
  <PresentationFormat>Widescreen</PresentationFormat>
  <Paragraphs>70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Arial</vt:lpstr>
      <vt:lpstr>Grandview Display</vt:lpstr>
      <vt:lpstr>DashVTI</vt:lpstr>
      <vt:lpstr>PowerPoint Presentation</vt:lpstr>
      <vt:lpstr>The Impact of the NHS App in Health &amp; Social Care</vt:lpstr>
      <vt:lpstr>INTRODUCTION</vt:lpstr>
      <vt:lpstr>Impact on the workforce</vt:lpstr>
      <vt:lpstr>Impact on service delivery</vt:lpstr>
      <vt:lpstr>Impact on Patients</vt:lpstr>
      <vt:lpstr>Impact on the Community</vt:lpstr>
      <vt:lpstr>Challenges of the Innovation</vt:lpstr>
      <vt:lpstr>Recommendations </vt:lpstr>
      <vt:lpstr>PowerPoint Presentation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Alya Javed</dc:creator>
  <cp:lastModifiedBy>Alya Javed</cp:lastModifiedBy>
  <cp:revision>1</cp:revision>
  <dcterms:created xsi:type="dcterms:W3CDTF">2026-03-18T10:18:18Z</dcterms:created>
  <dcterms:modified xsi:type="dcterms:W3CDTF">2026-04-08T21:19:05Z</dcterms:modified>
</cp:coreProperties>
</file>