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87" r:id="rId2"/>
    <p:sldMasterId id="2147483694" r:id="rId3"/>
  </p:sldMasterIdLst>
  <p:notesMasterIdLst>
    <p:notesMasterId r:id="rId49"/>
  </p:notesMasterIdLst>
  <p:sldIdLst>
    <p:sldId id="268" r:id="rId4"/>
    <p:sldId id="632" r:id="rId5"/>
    <p:sldId id="316" r:id="rId6"/>
    <p:sldId id="324" r:id="rId7"/>
    <p:sldId id="326" r:id="rId8"/>
    <p:sldId id="327" r:id="rId9"/>
    <p:sldId id="635" r:id="rId10"/>
    <p:sldId id="653" r:id="rId11"/>
    <p:sldId id="637" r:id="rId12"/>
    <p:sldId id="597" r:id="rId13"/>
    <p:sldId id="344" r:id="rId14"/>
    <p:sldId id="269" r:id="rId15"/>
    <p:sldId id="371" r:id="rId16"/>
    <p:sldId id="634" r:id="rId17"/>
    <p:sldId id="321" r:id="rId18"/>
    <p:sldId id="382" r:id="rId19"/>
    <p:sldId id="383" r:id="rId20"/>
    <p:sldId id="625" r:id="rId21"/>
    <p:sldId id="367" r:id="rId22"/>
    <p:sldId id="626" r:id="rId23"/>
    <p:sldId id="353" r:id="rId24"/>
    <p:sldId id="354" r:id="rId25"/>
    <p:sldId id="355" r:id="rId26"/>
    <p:sldId id="356" r:id="rId27"/>
    <p:sldId id="360" r:id="rId28"/>
    <p:sldId id="361" r:id="rId29"/>
    <p:sldId id="362" r:id="rId30"/>
    <p:sldId id="638" r:id="rId31"/>
    <p:sldId id="639" r:id="rId32"/>
    <p:sldId id="646" r:id="rId33"/>
    <p:sldId id="644" r:id="rId34"/>
    <p:sldId id="640" r:id="rId35"/>
    <p:sldId id="645" r:id="rId36"/>
    <p:sldId id="364" r:id="rId37"/>
    <p:sldId id="363" r:id="rId38"/>
    <p:sldId id="648" r:id="rId39"/>
    <p:sldId id="647" r:id="rId40"/>
    <p:sldId id="641" r:id="rId41"/>
    <p:sldId id="652" r:id="rId42"/>
    <p:sldId id="649" r:id="rId43"/>
    <p:sldId id="642" r:id="rId44"/>
    <p:sldId id="650" r:id="rId45"/>
    <p:sldId id="651" r:id="rId46"/>
    <p:sldId id="366" r:id="rId47"/>
    <p:sldId id="357" r:id="rId48"/>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FA4A7DA-EDD8-436D-9F29-22384B1CD130}" v="239" dt="2025-10-02T10:22:56.4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842" autoAdjust="0"/>
    <p:restoredTop sz="94660"/>
  </p:normalViewPr>
  <p:slideViewPr>
    <p:cSldViewPr snapToGrid="0">
      <p:cViewPr varScale="1">
        <p:scale>
          <a:sx n="82" d="100"/>
          <a:sy n="82" d="100"/>
        </p:scale>
        <p:origin x="72" y="2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C68F2ACC-5A94-48D8-87E0-1EF396BE0749}"/>
    <pc:docChg chg="undo redo custSel addSld delSld modSld sldOrd">
      <pc:chgData name="Deborah Jenkins" userId="3cd02ba5-e528-4585-978d-4fde2b47730a" providerId="ADAL" clId="{C68F2ACC-5A94-48D8-87E0-1EF396BE0749}" dt="2024-09-29T14:26:31.420" v="1015" actId="1076"/>
      <pc:docMkLst>
        <pc:docMk/>
      </pc:docMkLst>
      <pc:sldChg chg="ord">
        <pc:chgData name="Deborah Jenkins" userId="3cd02ba5-e528-4585-978d-4fde2b47730a" providerId="ADAL" clId="{C68F2ACC-5A94-48D8-87E0-1EF396BE0749}" dt="2024-09-29T13:06:28.030" v="40"/>
        <pc:sldMkLst>
          <pc:docMk/>
          <pc:sldMk cId="2696070673" sldId="256"/>
        </pc:sldMkLst>
      </pc:sldChg>
      <pc:sldChg chg="del">
        <pc:chgData name="Deborah Jenkins" userId="3cd02ba5-e528-4585-978d-4fde2b47730a" providerId="ADAL" clId="{C68F2ACC-5A94-48D8-87E0-1EF396BE0749}" dt="2024-09-29T12:48:40.288" v="5" actId="47"/>
        <pc:sldMkLst>
          <pc:docMk/>
          <pc:sldMk cId="2310473440" sldId="261"/>
        </pc:sldMkLst>
      </pc:sldChg>
      <pc:sldChg chg="addSp delSp modSp mod ord modShow chgLayout">
        <pc:chgData name="Deborah Jenkins" userId="3cd02ba5-e528-4585-978d-4fde2b47730a" providerId="ADAL" clId="{C68F2ACC-5A94-48D8-87E0-1EF396BE0749}" dt="2024-09-29T13:28:57.465" v="340" actId="2710"/>
        <pc:sldMkLst>
          <pc:docMk/>
          <pc:sldMk cId="4233781344" sldId="268"/>
        </pc:sldMkLst>
      </pc:sldChg>
      <pc:sldChg chg="mod modShow">
        <pc:chgData name="Deborah Jenkins" userId="3cd02ba5-e528-4585-978d-4fde2b47730a" providerId="ADAL" clId="{C68F2ACC-5A94-48D8-87E0-1EF396BE0749}" dt="2024-09-29T13:20:56.780" v="111" actId="729"/>
        <pc:sldMkLst>
          <pc:docMk/>
          <pc:sldMk cId="0" sldId="313"/>
        </pc:sldMkLst>
      </pc:sldChg>
      <pc:sldChg chg="addSp delSp modSp mod">
        <pc:chgData name="Deborah Jenkins" userId="3cd02ba5-e528-4585-978d-4fde2b47730a" providerId="ADAL" clId="{C68F2ACC-5A94-48D8-87E0-1EF396BE0749}" dt="2024-09-29T12:54:49.112" v="37" actId="14100"/>
        <pc:sldMkLst>
          <pc:docMk/>
          <pc:sldMk cId="1309254583" sldId="324"/>
        </pc:sldMkLst>
      </pc:sldChg>
      <pc:sldChg chg="modSp mod">
        <pc:chgData name="Deborah Jenkins" userId="3cd02ba5-e528-4585-978d-4fde2b47730a" providerId="ADAL" clId="{C68F2ACC-5A94-48D8-87E0-1EF396BE0749}" dt="2024-09-29T13:09:29.858" v="71" actId="20577"/>
        <pc:sldMkLst>
          <pc:docMk/>
          <pc:sldMk cId="116003551" sldId="326"/>
        </pc:sldMkLst>
      </pc:sldChg>
      <pc:sldChg chg="addSp delSp modSp mod modAnim">
        <pc:chgData name="Deborah Jenkins" userId="3cd02ba5-e528-4585-978d-4fde2b47730a" providerId="ADAL" clId="{C68F2ACC-5A94-48D8-87E0-1EF396BE0749}" dt="2024-09-29T13:34:52.648" v="364" actId="1076"/>
        <pc:sldMkLst>
          <pc:docMk/>
          <pc:sldMk cId="0" sldId="356"/>
        </pc:sldMkLst>
      </pc:sldChg>
      <pc:sldChg chg="modSp mod">
        <pc:chgData name="Deborah Jenkins" userId="3cd02ba5-e528-4585-978d-4fde2b47730a" providerId="ADAL" clId="{C68F2ACC-5A94-48D8-87E0-1EF396BE0749}" dt="2024-09-29T14:26:31.420" v="1015" actId="1076"/>
        <pc:sldMkLst>
          <pc:docMk/>
          <pc:sldMk cId="0" sldId="357"/>
        </pc:sldMkLst>
      </pc:sldChg>
      <pc:sldChg chg="addSp delSp modSp">
        <pc:chgData name="Deborah Jenkins" userId="3cd02ba5-e528-4585-978d-4fde2b47730a" providerId="ADAL" clId="{C68F2ACC-5A94-48D8-87E0-1EF396BE0749}" dt="2024-09-29T13:36:04.138" v="368" actId="1076"/>
        <pc:sldMkLst>
          <pc:docMk/>
          <pc:sldMk cId="0" sldId="361"/>
        </pc:sldMkLst>
      </pc:sldChg>
      <pc:sldChg chg="addSp delSp modSp mod addAnim delAnim">
        <pc:chgData name="Deborah Jenkins" userId="3cd02ba5-e528-4585-978d-4fde2b47730a" providerId="ADAL" clId="{C68F2ACC-5A94-48D8-87E0-1EF396BE0749}" dt="2024-09-29T13:40:03.877" v="382" actId="20577"/>
        <pc:sldMkLst>
          <pc:docMk/>
          <pc:sldMk cId="0" sldId="362"/>
        </pc:sldMkLst>
      </pc:sldChg>
      <pc:sldChg chg="addSp delSp modSp mod modAnim">
        <pc:chgData name="Deborah Jenkins" userId="3cd02ba5-e528-4585-978d-4fde2b47730a" providerId="ADAL" clId="{C68F2ACC-5A94-48D8-87E0-1EF396BE0749}" dt="2024-09-29T14:05:40.521" v="645" actId="113"/>
        <pc:sldMkLst>
          <pc:docMk/>
          <pc:sldMk cId="0" sldId="363"/>
        </pc:sldMkLst>
      </pc:sldChg>
      <pc:sldChg chg="ord">
        <pc:chgData name="Deborah Jenkins" userId="3cd02ba5-e528-4585-978d-4fde2b47730a" providerId="ADAL" clId="{C68F2ACC-5A94-48D8-87E0-1EF396BE0749}" dt="2024-09-29T14:05:23.200" v="640"/>
        <pc:sldMkLst>
          <pc:docMk/>
          <pc:sldMk cId="0" sldId="364"/>
        </pc:sldMkLst>
      </pc:sldChg>
      <pc:sldChg chg="modSp mod modAnim">
        <pc:chgData name="Deborah Jenkins" userId="3cd02ba5-e528-4585-978d-4fde2b47730a" providerId="ADAL" clId="{C68F2ACC-5A94-48D8-87E0-1EF396BE0749}" dt="2024-09-29T14:12:25.432" v="904" actId="20577"/>
        <pc:sldMkLst>
          <pc:docMk/>
          <pc:sldMk cId="0" sldId="365"/>
        </pc:sldMkLst>
      </pc:sldChg>
      <pc:sldChg chg="modSp mod modAnim">
        <pc:chgData name="Deborah Jenkins" userId="3cd02ba5-e528-4585-978d-4fde2b47730a" providerId="ADAL" clId="{C68F2ACC-5A94-48D8-87E0-1EF396BE0749}" dt="2024-09-29T14:13:48.790" v="933" actId="20577"/>
        <pc:sldMkLst>
          <pc:docMk/>
          <pc:sldMk cId="0" sldId="369"/>
        </pc:sldMkLst>
      </pc:sldChg>
      <pc:sldChg chg="modSp modAnim">
        <pc:chgData name="Deborah Jenkins" userId="3cd02ba5-e528-4585-978d-4fde2b47730a" providerId="ADAL" clId="{C68F2ACC-5A94-48D8-87E0-1EF396BE0749}" dt="2024-09-29T13:31:29.393" v="349" actId="14100"/>
        <pc:sldMkLst>
          <pc:docMk/>
          <pc:sldMk cId="0" sldId="371"/>
        </pc:sldMkLst>
      </pc:sldChg>
      <pc:sldChg chg="mod ord modShow">
        <pc:chgData name="Deborah Jenkins" userId="3cd02ba5-e528-4585-978d-4fde2b47730a" providerId="ADAL" clId="{C68F2ACC-5A94-48D8-87E0-1EF396BE0749}" dt="2024-09-29T13:21:01.969" v="113" actId="729"/>
        <pc:sldMkLst>
          <pc:docMk/>
          <pc:sldMk cId="3559026603" sldId="621"/>
        </pc:sldMkLst>
      </pc:sldChg>
      <pc:sldChg chg="mod modShow">
        <pc:chgData name="Deborah Jenkins" userId="3cd02ba5-e528-4585-978d-4fde2b47730a" providerId="ADAL" clId="{C68F2ACC-5A94-48D8-87E0-1EF396BE0749}" dt="2024-09-29T13:20:59.665" v="112" actId="729"/>
        <pc:sldMkLst>
          <pc:docMk/>
          <pc:sldMk cId="2856697357" sldId="622"/>
        </pc:sldMkLst>
      </pc:sldChg>
      <pc:sldChg chg="mod modShow">
        <pc:chgData name="Deborah Jenkins" userId="3cd02ba5-e528-4585-978d-4fde2b47730a" providerId="ADAL" clId="{C68F2ACC-5A94-48D8-87E0-1EF396BE0749}" dt="2024-09-29T13:21:14.865" v="115" actId="729"/>
        <pc:sldMkLst>
          <pc:docMk/>
          <pc:sldMk cId="3941072827" sldId="624"/>
        </pc:sldMkLst>
      </pc:sldChg>
      <pc:sldChg chg="modSp mod modAnim">
        <pc:chgData name="Deborah Jenkins" userId="3cd02ba5-e528-4585-978d-4fde2b47730a" providerId="ADAL" clId="{C68F2ACC-5A94-48D8-87E0-1EF396BE0749}" dt="2024-09-29T14:25:01.641" v="1009" actId="404"/>
        <pc:sldMkLst>
          <pc:docMk/>
          <pc:sldMk cId="0" sldId="627"/>
        </pc:sldMkLst>
      </pc:sldChg>
      <pc:sldChg chg="modSp mod">
        <pc:chgData name="Deborah Jenkins" userId="3cd02ba5-e528-4585-978d-4fde2b47730a" providerId="ADAL" clId="{C68F2ACC-5A94-48D8-87E0-1EF396BE0749}" dt="2024-09-29T14:12:48.464" v="909" actId="27636"/>
        <pc:sldMkLst>
          <pc:docMk/>
          <pc:sldMk cId="0" sldId="628"/>
        </pc:sldMkLst>
      </pc:sldChg>
      <pc:sldChg chg="addSp">
        <pc:chgData name="Deborah Jenkins" userId="3cd02ba5-e528-4585-978d-4fde2b47730a" providerId="ADAL" clId="{C68F2ACC-5A94-48D8-87E0-1EF396BE0749}" dt="2024-09-29T13:06:08.769" v="38"/>
        <pc:sldMkLst>
          <pc:docMk/>
          <pc:sldMk cId="1490528139" sldId="631"/>
        </pc:sldMkLst>
      </pc:sldChg>
      <pc:sldChg chg="addSp delSp add del mod">
        <pc:chgData name="Deborah Jenkins" userId="3cd02ba5-e528-4585-978d-4fde2b47730a" providerId="ADAL" clId="{C68F2ACC-5A94-48D8-87E0-1EF396BE0749}" dt="2024-09-29T12:48:30.621" v="4" actId="478"/>
        <pc:sldMkLst>
          <pc:docMk/>
          <pc:sldMk cId="2020363018" sldId="632"/>
        </pc:sldMkLst>
      </pc:sldChg>
      <pc:sldChg chg="mod modShow">
        <pc:chgData name="Deborah Jenkins" userId="3cd02ba5-e528-4585-978d-4fde2b47730a" providerId="ADAL" clId="{C68F2ACC-5A94-48D8-87E0-1EF396BE0749}" dt="2024-09-29T13:21:07.086" v="114" actId="729"/>
        <pc:sldMkLst>
          <pc:docMk/>
          <pc:sldMk cId="324313652" sldId="633"/>
        </pc:sldMkLst>
      </pc:sldChg>
      <pc:sldChg chg="modSp mod">
        <pc:chgData name="Deborah Jenkins" userId="3cd02ba5-e528-4585-978d-4fde2b47730a" providerId="ADAL" clId="{C68F2ACC-5A94-48D8-87E0-1EF396BE0749}" dt="2024-09-29T13:20:11.974" v="106" actId="113"/>
        <pc:sldMkLst>
          <pc:docMk/>
          <pc:sldMk cId="2741423274" sldId="635"/>
        </pc:sldMkLst>
      </pc:sldChg>
      <pc:sldChg chg="addSp modSp new mod">
        <pc:chgData name="Deborah Jenkins" userId="3cd02ba5-e528-4585-978d-4fde2b47730a" providerId="ADAL" clId="{C68F2ACC-5A94-48D8-87E0-1EF396BE0749}" dt="2024-09-29T13:19:11.269" v="94" actId="1076"/>
        <pc:sldMkLst>
          <pc:docMk/>
          <pc:sldMk cId="1293132815" sldId="637"/>
        </pc:sldMkLst>
      </pc:sldChg>
      <pc:sldChg chg="modSp new mod modAnim">
        <pc:chgData name="Deborah Jenkins" userId="3cd02ba5-e528-4585-978d-4fde2b47730a" providerId="ADAL" clId="{C68F2ACC-5A94-48D8-87E0-1EF396BE0749}" dt="2024-09-29T13:44:57.328" v="433" actId="6549"/>
        <pc:sldMkLst>
          <pc:docMk/>
          <pc:sldMk cId="1006462414" sldId="638"/>
        </pc:sldMkLst>
      </pc:sldChg>
      <pc:sldChg chg="delSp modSp new mod modAnim">
        <pc:chgData name="Deborah Jenkins" userId="3cd02ba5-e528-4585-978d-4fde2b47730a" providerId="ADAL" clId="{C68F2ACC-5A94-48D8-87E0-1EF396BE0749}" dt="2024-09-29T13:46:32.507" v="453"/>
        <pc:sldMkLst>
          <pc:docMk/>
          <pc:sldMk cId="2405074511" sldId="639"/>
        </pc:sldMkLst>
      </pc:sldChg>
      <pc:sldChg chg="addSp delSp modSp new mod modAnim">
        <pc:chgData name="Deborah Jenkins" userId="3cd02ba5-e528-4585-978d-4fde2b47730a" providerId="ADAL" clId="{C68F2ACC-5A94-48D8-87E0-1EF396BE0749}" dt="2024-09-29T14:07:02.368" v="652" actId="1440"/>
        <pc:sldMkLst>
          <pc:docMk/>
          <pc:sldMk cId="1336451826" sldId="640"/>
        </pc:sldMkLst>
      </pc:sldChg>
      <pc:sldChg chg="addSp delSp modSp new mod modAnim">
        <pc:chgData name="Deborah Jenkins" userId="3cd02ba5-e528-4585-978d-4fde2b47730a" providerId="ADAL" clId="{C68F2ACC-5A94-48D8-87E0-1EF396BE0749}" dt="2024-09-29T14:03:11.661" v="605" actId="403"/>
        <pc:sldMkLst>
          <pc:docMk/>
          <pc:sldMk cId="3487954072" sldId="641"/>
        </pc:sldMkLst>
      </pc:sldChg>
      <pc:sldChg chg="addSp delSp modSp new mod modAnim">
        <pc:chgData name="Deborah Jenkins" userId="3cd02ba5-e528-4585-978d-4fde2b47730a" providerId="ADAL" clId="{C68F2ACC-5A94-48D8-87E0-1EF396BE0749}" dt="2024-09-29T14:03:45.211" v="613" actId="14100"/>
        <pc:sldMkLst>
          <pc:docMk/>
          <pc:sldMk cId="1092668074" sldId="642"/>
        </pc:sldMkLst>
      </pc:sldChg>
      <pc:sldChg chg="delSp modSp new mod modAnim">
        <pc:chgData name="Deborah Jenkins" userId="3cd02ba5-e528-4585-978d-4fde2b47730a" providerId="ADAL" clId="{C68F2ACC-5A94-48D8-87E0-1EF396BE0749}" dt="2024-09-29T14:05:05.347" v="636" actId="403"/>
        <pc:sldMkLst>
          <pc:docMk/>
          <pc:sldMk cId="1184103829" sldId="643"/>
        </pc:sldMkLst>
      </pc:sldChg>
    </pc:docChg>
  </pc:docChgLst>
  <pc:docChgLst>
    <pc:chgData name="Deborah Jenkins" userId="3cd02ba5-e528-4585-978d-4fde2b47730a" providerId="ADAL" clId="{6FA4A7DA-EDD8-436D-9F29-22384B1CD130}"/>
    <pc:docChg chg="undo custSel addSld delSld modSld sldOrd modMainMaster">
      <pc:chgData name="Deborah Jenkins" userId="3cd02ba5-e528-4585-978d-4fde2b47730a" providerId="ADAL" clId="{6FA4A7DA-EDD8-436D-9F29-22384B1CD130}" dt="2025-10-02T12:58:58.124" v="667" actId="47"/>
      <pc:docMkLst>
        <pc:docMk/>
      </pc:docMkLst>
      <pc:sldChg chg="del">
        <pc:chgData name="Deborah Jenkins" userId="3cd02ba5-e528-4585-978d-4fde2b47730a" providerId="ADAL" clId="{6FA4A7DA-EDD8-436D-9F29-22384B1CD130}" dt="2025-10-01T18:45:32.038" v="390" actId="47"/>
        <pc:sldMkLst>
          <pc:docMk/>
          <pc:sldMk cId="2696070673" sldId="256"/>
        </pc:sldMkLst>
      </pc:sldChg>
      <pc:sldChg chg="modSp mod">
        <pc:chgData name="Deborah Jenkins" userId="3cd02ba5-e528-4585-978d-4fde2b47730a" providerId="ADAL" clId="{6FA4A7DA-EDD8-436D-9F29-22384B1CD130}" dt="2025-10-01T18:49:57.021" v="430" actId="1076"/>
        <pc:sldMkLst>
          <pc:docMk/>
          <pc:sldMk cId="2176470278" sldId="269"/>
        </pc:sldMkLst>
        <pc:picChg chg="mod">
          <ac:chgData name="Deborah Jenkins" userId="3cd02ba5-e528-4585-978d-4fde2b47730a" providerId="ADAL" clId="{6FA4A7DA-EDD8-436D-9F29-22384B1CD130}" dt="2025-10-01T18:49:57.021" v="430" actId="1076"/>
          <ac:picMkLst>
            <pc:docMk/>
            <pc:sldMk cId="2176470278" sldId="269"/>
            <ac:picMk id="4" creationId="{2AEDE804-4987-4C24-BC6A-7B4ABC2860DE}"/>
          </ac:picMkLst>
        </pc:picChg>
      </pc:sldChg>
      <pc:sldChg chg="del">
        <pc:chgData name="Deborah Jenkins" userId="3cd02ba5-e528-4585-978d-4fde2b47730a" providerId="ADAL" clId="{6FA4A7DA-EDD8-436D-9F29-22384B1CD130}" dt="2025-10-02T12:57:02.508" v="659" actId="47"/>
        <pc:sldMkLst>
          <pc:docMk/>
          <pc:sldMk cId="0" sldId="313"/>
        </pc:sldMkLst>
      </pc:sldChg>
      <pc:sldChg chg="modSp mod">
        <pc:chgData name="Deborah Jenkins" userId="3cd02ba5-e528-4585-978d-4fde2b47730a" providerId="ADAL" clId="{6FA4A7DA-EDD8-436D-9F29-22384B1CD130}" dt="2025-10-01T18:51:25.395" v="434" actId="20577"/>
        <pc:sldMkLst>
          <pc:docMk/>
          <pc:sldMk cId="116003551" sldId="326"/>
        </pc:sldMkLst>
        <pc:graphicFrameChg chg="modGraphic">
          <ac:chgData name="Deborah Jenkins" userId="3cd02ba5-e528-4585-978d-4fde2b47730a" providerId="ADAL" clId="{6FA4A7DA-EDD8-436D-9F29-22384B1CD130}" dt="2025-10-01T18:51:25.395" v="434" actId="20577"/>
          <ac:graphicFrameMkLst>
            <pc:docMk/>
            <pc:sldMk cId="116003551" sldId="326"/>
            <ac:graphicFrameMk id="3" creationId="{C38C6009-3297-4ABD-9EDB-FE6CA6439B23}"/>
          </ac:graphicFrameMkLst>
        </pc:graphicFrameChg>
      </pc:sldChg>
      <pc:sldChg chg="add del">
        <pc:chgData name="Deborah Jenkins" userId="3cd02ba5-e528-4585-978d-4fde2b47730a" providerId="ADAL" clId="{6FA4A7DA-EDD8-436D-9F29-22384B1CD130}" dt="2025-10-01T14:00:15.247" v="125" actId="47"/>
        <pc:sldMkLst>
          <pc:docMk/>
          <pc:sldMk cId="0" sldId="351"/>
        </pc:sldMkLst>
      </pc:sldChg>
      <pc:sldChg chg="modSp mod">
        <pc:chgData name="Deborah Jenkins" userId="3cd02ba5-e528-4585-978d-4fde2b47730a" providerId="ADAL" clId="{6FA4A7DA-EDD8-436D-9F29-22384B1CD130}" dt="2025-10-02T10:23:02.637" v="658" actId="113"/>
        <pc:sldMkLst>
          <pc:docMk/>
          <pc:sldMk cId="0" sldId="357"/>
        </pc:sldMkLst>
        <pc:spChg chg="mod">
          <ac:chgData name="Deborah Jenkins" userId="3cd02ba5-e528-4585-978d-4fde2b47730a" providerId="ADAL" clId="{6FA4A7DA-EDD8-436D-9F29-22384B1CD130}" dt="2025-10-02T10:23:02.637" v="658" actId="113"/>
          <ac:spMkLst>
            <pc:docMk/>
            <pc:sldMk cId="0" sldId="357"/>
            <ac:spMk id="2" creationId="{5EFBA022-7B9D-C19B-9146-2E605E55491C}"/>
          </ac:spMkLst>
        </pc:spChg>
      </pc:sldChg>
      <pc:sldChg chg="addSp modSp mod modAnim">
        <pc:chgData name="Deborah Jenkins" userId="3cd02ba5-e528-4585-978d-4fde2b47730a" providerId="ADAL" clId="{6FA4A7DA-EDD8-436D-9F29-22384B1CD130}" dt="2025-10-01T18:55:06.707" v="469"/>
        <pc:sldMkLst>
          <pc:docMk/>
          <pc:sldMk cId="0" sldId="360"/>
        </pc:sldMkLst>
        <pc:spChg chg="add">
          <ac:chgData name="Deborah Jenkins" userId="3cd02ba5-e528-4585-978d-4fde2b47730a" providerId="ADAL" clId="{6FA4A7DA-EDD8-436D-9F29-22384B1CD130}" dt="2025-10-01T18:54:21.155" v="461"/>
          <ac:spMkLst>
            <pc:docMk/>
            <pc:sldMk cId="0" sldId="360"/>
            <ac:spMk id="4" creationId="{9E164807-13B2-FF07-888D-660C5FB94FC3}"/>
          </ac:spMkLst>
        </pc:spChg>
        <pc:spChg chg="mod">
          <ac:chgData name="Deborah Jenkins" userId="3cd02ba5-e528-4585-978d-4fde2b47730a" providerId="ADAL" clId="{6FA4A7DA-EDD8-436D-9F29-22384B1CD130}" dt="2025-10-01T18:55:06.707" v="469"/>
          <ac:spMkLst>
            <pc:docMk/>
            <pc:sldMk cId="0" sldId="360"/>
            <ac:spMk id="32771" creationId="{9C3D41D1-F1F9-F61A-30B3-ECC7466D4021}"/>
          </ac:spMkLst>
        </pc:spChg>
        <pc:picChg chg="mod">
          <ac:chgData name="Deborah Jenkins" userId="3cd02ba5-e528-4585-978d-4fde2b47730a" providerId="ADAL" clId="{6FA4A7DA-EDD8-436D-9F29-22384B1CD130}" dt="2025-10-01T18:54:52.950" v="467" actId="1076"/>
          <ac:picMkLst>
            <pc:docMk/>
            <pc:sldMk cId="0" sldId="360"/>
            <ac:picMk id="3" creationId="{136F285B-4838-4D91-4C0B-E61119FFBF75}"/>
          </ac:picMkLst>
        </pc:picChg>
      </pc:sldChg>
      <pc:sldChg chg="modSp mod modAnim">
        <pc:chgData name="Deborah Jenkins" userId="3cd02ba5-e528-4585-978d-4fde2b47730a" providerId="ADAL" clId="{6FA4A7DA-EDD8-436D-9F29-22384B1CD130}" dt="2025-10-01T18:55:55.477" v="478" actId="27636"/>
        <pc:sldMkLst>
          <pc:docMk/>
          <pc:sldMk cId="0" sldId="362"/>
        </pc:sldMkLst>
        <pc:spChg chg="mod">
          <ac:chgData name="Deborah Jenkins" userId="3cd02ba5-e528-4585-978d-4fde2b47730a" providerId="ADAL" clId="{6FA4A7DA-EDD8-436D-9F29-22384B1CD130}" dt="2025-10-01T18:55:55.477" v="478" actId="27636"/>
          <ac:spMkLst>
            <pc:docMk/>
            <pc:sldMk cId="0" sldId="362"/>
            <ac:spMk id="30723" creationId="{47E0C63F-A5BF-C349-FA73-597D865D637A}"/>
          </ac:spMkLst>
        </pc:spChg>
      </pc:sldChg>
      <pc:sldChg chg="delSp modSp mod modAnim">
        <pc:chgData name="Deborah Jenkins" userId="3cd02ba5-e528-4585-978d-4fde2b47730a" providerId="ADAL" clId="{6FA4A7DA-EDD8-436D-9F29-22384B1CD130}" dt="2025-10-01T19:01:04.761" v="532" actId="404"/>
        <pc:sldMkLst>
          <pc:docMk/>
          <pc:sldMk cId="0" sldId="363"/>
        </pc:sldMkLst>
        <pc:spChg chg="mod">
          <ac:chgData name="Deborah Jenkins" userId="3cd02ba5-e528-4585-978d-4fde2b47730a" providerId="ADAL" clId="{6FA4A7DA-EDD8-436D-9F29-22384B1CD130}" dt="2025-10-01T19:01:04.761" v="532" actId="404"/>
          <ac:spMkLst>
            <pc:docMk/>
            <pc:sldMk cId="0" sldId="363"/>
            <ac:spMk id="28675" creationId="{79654538-4398-65B2-7EAC-3A77AE2F3883}"/>
          </ac:spMkLst>
        </pc:spChg>
        <pc:picChg chg="del">
          <ac:chgData name="Deborah Jenkins" userId="3cd02ba5-e528-4585-978d-4fde2b47730a" providerId="ADAL" clId="{6FA4A7DA-EDD8-436D-9F29-22384B1CD130}" dt="2025-10-01T14:20:49.296" v="234" actId="478"/>
          <ac:picMkLst>
            <pc:docMk/>
            <pc:sldMk cId="0" sldId="363"/>
            <ac:picMk id="35842" creationId="{1DD4BF83-F643-59B7-E6F0-EF185A2824C4}"/>
          </ac:picMkLst>
        </pc:picChg>
      </pc:sldChg>
      <pc:sldChg chg="modSp mod">
        <pc:chgData name="Deborah Jenkins" userId="3cd02ba5-e528-4585-978d-4fde2b47730a" providerId="ADAL" clId="{6FA4A7DA-EDD8-436D-9F29-22384B1CD130}" dt="2025-10-01T14:18:42.744" v="207" actId="27636"/>
        <pc:sldMkLst>
          <pc:docMk/>
          <pc:sldMk cId="0" sldId="364"/>
        </pc:sldMkLst>
        <pc:spChg chg="mod">
          <ac:chgData name="Deborah Jenkins" userId="3cd02ba5-e528-4585-978d-4fde2b47730a" providerId="ADAL" clId="{6FA4A7DA-EDD8-436D-9F29-22384B1CD130}" dt="2025-10-01T14:18:42.744" v="207" actId="27636"/>
          <ac:spMkLst>
            <pc:docMk/>
            <pc:sldMk cId="0" sldId="364"/>
            <ac:spMk id="33795" creationId="{3DDF3448-671A-D56F-E5D8-53C157C32BCE}"/>
          </ac:spMkLst>
        </pc:spChg>
      </pc:sldChg>
      <pc:sldChg chg="modSp del mod">
        <pc:chgData name="Deborah Jenkins" userId="3cd02ba5-e528-4585-978d-4fde2b47730a" providerId="ADAL" clId="{6FA4A7DA-EDD8-436D-9F29-22384B1CD130}" dt="2025-10-01T19:06:32.561" v="569" actId="47"/>
        <pc:sldMkLst>
          <pc:docMk/>
          <pc:sldMk cId="0" sldId="365"/>
        </pc:sldMkLst>
        <pc:spChg chg="mod">
          <ac:chgData name="Deborah Jenkins" userId="3cd02ba5-e528-4585-978d-4fde2b47730a" providerId="ADAL" clId="{6FA4A7DA-EDD8-436D-9F29-22384B1CD130}" dt="2025-10-01T19:06:00.531" v="568" actId="6549"/>
          <ac:spMkLst>
            <pc:docMk/>
            <pc:sldMk cId="0" sldId="365"/>
            <ac:spMk id="3" creationId="{BE445F99-BB6B-DAE0-A3C3-9726BBCC6C34}"/>
          </ac:spMkLst>
        </pc:spChg>
      </pc:sldChg>
      <pc:sldChg chg="ord">
        <pc:chgData name="Deborah Jenkins" userId="3cd02ba5-e528-4585-978d-4fde2b47730a" providerId="ADAL" clId="{6FA4A7DA-EDD8-436D-9F29-22384B1CD130}" dt="2025-10-02T10:12:04.862" v="600"/>
        <pc:sldMkLst>
          <pc:docMk/>
          <pc:sldMk cId="0" sldId="367"/>
        </pc:sldMkLst>
      </pc:sldChg>
      <pc:sldChg chg="del">
        <pc:chgData name="Deborah Jenkins" userId="3cd02ba5-e528-4585-978d-4fde2b47730a" providerId="ADAL" clId="{6FA4A7DA-EDD8-436D-9F29-22384B1CD130}" dt="2025-10-02T12:58:54.550" v="664" actId="47"/>
        <pc:sldMkLst>
          <pc:docMk/>
          <pc:sldMk cId="0" sldId="368"/>
        </pc:sldMkLst>
      </pc:sldChg>
      <pc:sldChg chg="modSp del mod ord">
        <pc:chgData name="Deborah Jenkins" userId="3cd02ba5-e528-4585-978d-4fde2b47730a" providerId="ADAL" clId="{6FA4A7DA-EDD8-436D-9F29-22384B1CD130}" dt="2025-10-02T12:58:56.046" v="665" actId="47"/>
        <pc:sldMkLst>
          <pc:docMk/>
          <pc:sldMk cId="0" sldId="369"/>
        </pc:sldMkLst>
        <pc:spChg chg="mod">
          <ac:chgData name="Deborah Jenkins" userId="3cd02ba5-e528-4585-978d-4fde2b47730a" providerId="ADAL" clId="{6FA4A7DA-EDD8-436D-9F29-22384B1CD130}" dt="2025-10-02T10:21:05.680" v="639" actId="27636"/>
          <ac:spMkLst>
            <pc:docMk/>
            <pc:sldMk cId="0" sldId="369"/>
            <ac:spMk id="20483" creationId="{6B1D0CD7-F31D-8FA5-5155-80C9DE43D228}"/>
          </ac:spMkLst>
        </pc:spChg>
        <pc:picChg chg="mod">
          <ac:chgData name="Deborah Jenkins" userId="3cd02ba5-e528-4585-978d-4fde2b47730a" providerId="ADAL" clId="{6FA4A7DA-EDD8-436D-9F29-22384B1CD130}" dt="2025-10-02T10:21:09.638" v="640" actId="14100"/>
          <ac:picMkLst>
            <pc:docMk/>
            <pc:sldMk cId="0" sldId="369"/>
            <ac:picMk id="21508" creationId="{9483481A-3262-A8DC-2C65-33C7B5D5C3AC}"/>
          </ac:picMkLst>
        </pc:picChg>
      </pc:sldChg>
      <pc:sldChg chg="del">
        <pc:chgData name="Deborah Jenkins" userId="3cd02ba5-e528-4585-978d-4fde2b47730a" providerId="ADAL" clId="{6FA4A7DA-EDD8-436D-9F29-22384B1CD130}" dt="2025-10-01T18:44:48.320" v="388" actId="47"/>
        <pc:sldMkLst>
          <pc:docMk/>
          <pc:sldMk cId="0" sldId="370"/>
        </pc:sldMkLst>
      </pc:sldChg>
      <pc:sldChg chg="modSp mod">
        <pc:chgData name="Deborah Jenkins" userId="3cd02ba5-e528-4585-978d-4fde2b47730a" providerId="ADAL" clId="{6FA4A7DA-EDD8-436D-9F29-22384B1CD130}" dt="2025-10-01T13:59:20.548" v="122" actId="1076"/>
        <pc:sldMkLst>
          <pc:docMk/>
          <pc:sldMk cId="0" sldId="371"/>
        </pc:sldMkLst>
        <pc:spChg chg="mod">
          <ac:chgData name="Deborah Jenkins" userId="3cd02ba5-e528-4585-978d-4fde2b47730a" providerId="ADAL" clId="{6FA4A7DA-EDD8-436D-9F29-22384B1CD130}" dt="2025-10-01T13:59:14.717" v="121" actId="14100"/>
          <ac:spMkLst>
            <pc:docMk/>
            <pc:sldMk cId="0" sldId="371"/>
            <ac:spMk id="2" creationId="{F8957526-77BD-8E52-F146-241AF486F6D6}"/>
          </ac:spMkLst>
        </pc:spChg>
        <pc:picChg chg="mod">
          <ac:chgData name="Deborah Jenkins" userId="3cd02ba5-e528-4585-978d-4fde2b47730a" providerId="ADAL" clId="{6FA4A7DA-EDD8-436D-9F29-22384B1CD130}" dt="2025-10-01T13:59:20.548" v="122" actId="1076"/>
          <ac:picMkLst>
            <pc:docMk/>
            <pc:sldMk cId="0" sldId="371"/>
            <ac:picMk id="12292" creationId="{D7EA4AF8-A106-3E91-39F4-6D0C83940153}"/>
          </ac:picMkLst>
        </pc:picChg>
        <pc:picChg chg="mod">
          <ac:chgData name="Deborah Jenkins" userId="3cd02ba5-e528-4585-978d-4fde2b47730a" providerId="ADAL" clId="{6FA4A7DA-EDD8-436D-9F29-22384B1CD130}" dt="2025-10-01T13:59:07.471" v="120" actId="1076"/>
          <ac:picMkLst>
            <pc:docMk/>
            <pc:sldMk cId="0" sldId="371"/>
            <ac:picMk id="12293" creationId="{E7AA26F2-ADD5-B6D0-13E1-E8592ECECF91}"/>
          </ac:picMkLst>
        </pc:picChg>
      </pc:sldChg>
      <pc:sldChg chg="modSp del">
        <pc:chgData name="Deborah Jenkins" userId="3cd02ba5-e528-4585-978d-4fde2b47730a" providerId="ADAL" clId="{6FA4A7DA-EDD8-436D-9F29-22384B1CD130}" dt="2025-10-02T12:58:58.124" v="667" actId="47"/>
        <pc:sldMkLst>
          <pc:docMk/>
          <pc:sldMk cId="0" sldId="372"/>
        </pc:sldMkLst>
        <pc:spChg chg="mod">
          <ac:chgData name="Deborah Jenkins" userId="3cd02ba5-e528-4585-978d-4fde2b47730a" providerId="ADAL" clId="{6FA4A7DA-EDD8-436D-9F29-22384B1CD130}" dt="2025-10-02T10:22:56.427" v="657" actId="113"/>
          <ac:spMkLst>
            <pc:docMk/>
            <pc:sldMk cId="0" sldId="372"/>
            <ac:spMk id="2" creationId="{77EF1B2B-DAE8-7C32-25A7-FF37B0B90A9E}"/>
          </ac:spMkLst>
        </pc:spChg>
        <pc:spChg chg="mod">
          <ac:chgData name="Deborah Jenkins" userId="3cd02ba5-e528-4585-978d-4fde2b47730a" providerId="ADAL" clId="{6FA4A7DA-EDD8-436D-9F29-22384B1CD130}" dt="2025-10-02T10:18:08.472" v="612" actId="113"/>
          <ac:spMkLst>
            <pc:docMk/>
            <pc:sldMk cId="0" sldId="372"/>
            <ac:spMk id="23555" creationId="{56F2CB6F-71D5-FC13-0A10-699D1FB18488}"/>
          </ac:spMkLst>
        </pc:spChg>
      </pc:sldChg>
      <pc:sldChg chg="modSp ord">
        <pc:chgData name="Deborah Jenkins" userId="3cd02ba5-e528-4585-978d-4fde2b47730a" providerId="ADAL" clId="{6FA4A7DA-EDD8-436D-9F29-22384B1CD130}" dt="2025-10-02T10:11:30.136" v="598"/>
        <pc:sldMkLst>
          <pc:docMk/>
          <pc:sldMk cId="0" sldId="382"/>
        </pc:sldMkLst>
        <pc:picChg chg="mod">
          <ac:chgData name="Deborah Jenkins" userId="3cd02ba5-e528-4585-978d-4fde2b47730a" providerId="ADAL" clId="{6FA4A7DA-EDD8-436D-9F29-22384B1CD130}" dt="2025-10-01T17:12:52.020" v="386" actId="14100"/>
          <ac:picMkLst>
            <pc:docMk/>
            <pc:sldMk cId="0" sldId="382"/>
            <ac:picMk id="13317" creationId="{7C06D1FF-EE6C-AB70-0A59-46915FFC6C1D}"/>
          </ac:picMkLst>
        </pc:picChg>
      </pc:sldChg>
      <pc:sldChg chg="addSp modSp mod ord modAnim">
        <pc:chgData name="Deborah Jenkins" userId="3cd02ba5-e528-4585-978d-4fde2b47730a" providerId="ADAL" clId="{6FA4A7DA-EDD8-436D-9F29-22384B1CD130}" dt="2025-10-02T10:12:26.906" v="603" actId="255"/>
        <pc:sldMkLst>
          <pc:docMk/>
          <pc:sldMk cId="0" sldId="383"/>
        </pc:sldMkLst>
        <pc:spChg chg="mod">
          <ac:chgData name="Deborah Jenkins" userId="3cd02ba5-e528-4585-978d-4fde2b47730a" providerId="ADAL" clId="{6FA4A7DA-EDD8-436D-9F29-22384B1CD130}" dt="2025-10-01T19:07:52.997" v="593" actId="14100"/>
          <ac:spMkLst>
            <pc:docMk/>
            <pc:sldMk cId="0" sldId="383"/>
            <ac:spMk id="2" creationId="{77712C9C-A4E9-CA26-6737-6ACAA61E15C4}"/>
          </ac:spMkLst>
        </pc:spChg>
        <pc:spChg chg="mod">
          <ac:chgData name="Deborah Jenkins" userId="3cd02ba5-e528-4585-978d-4fde2b47730a" providerId="ADAL" clId="{6FA4A7DA-EDD8-436D-9F29-22384B1CD130}" dt="2025-10-02T10:12:26.906" v="603" actId="255"/>
          <ac:spMkLst>
            <pc:docMk/>
            <pc:sldMk cId="0" sldId="383"/>
            <ac:spMk id="3" creationId="{182312FE-0ABD-DE8E-D8F3-8E661194314A}"/>
          </ac:spMkLst>
        </pc:spChg>
        <pc:spChg chg="add mod">
          <ac:chgData name="Deborah Jenkins" userId="3cd02ba5-e528-4585-978d-4fde2b47730a" providerId="ADAL" clId="{6FA4A7DA-EDD8-436D-9F29-22384B1CD130}" dt="2025-10-01T19:07:22.345" v="585" actId="571"/>
          <ac:spMkLst>
            <pc:docMk/>
            <pc:sldMk cId="0" sldId="383"/>
            <ac:spMk id="4" creationId="{FE8CB64F-3405-F255-93A1-90FB36D5716D}"/>
          </ac:spMkLst>
        </pc:spChg>
        <pc:spChg chg="add mod">
          <ac:chgData name="Deborah Jenkins" userId="3cd02ba5-e528-4585-978d-4fde2b47730a" providerId="ADAL" clId="{6FA4A7DA-EDD8-436D-9F29-22384B1CD130}" dt="2025-10-01T19:07:20.915" v="582" actId="571"/>
          <ac:spMkLst>
            <pc:docMk/>
            <pc:sldMk cId="0" sldId="383"/>
            <ac:spMk id="6" creationId="{46632892-F05B-7273-E65A-5A29D7BFD2C7}"/>
          </ac:spMkLst>
        </pc:spChg>
        <pc:spChg chg="add mod">
          <ac:chgData name="Deborah Jenkins" userId="3cd02ba5-e528-4585-978d-4fde2b47730a" providerId="ADAL" clId="{6FA4A7DA-EDD8-436D-9F29-22384B1CD130}" dt="2025-10-01T19:07:52.112" v="592" actId="571"/>
          <ac:spMkLst>
            <pc:docMk/>
            <pc:sldMk cId="0" sldId="383"/>
            <ac:spMk id="7" creationId="{2360B93E-85FB-1472-9CC1-7ADB2A6C4A97}"/>
          </ac:spMkLst>
        </pc:spChg>
        <pc:spChg chg="add mod">
          <ac:chgData name="Deborah Jenkins" userId="3cd02ba5-e528-4585-978d-4fde2b47730a" providerId="ADAL" clId="{6FA4A7DA-EDD8-436D-9F29-22384B1CD130}" dt="2025-10-01T19:07:52.112" v="592" actId="571"/>
          <ac:spMkLst>
            <pc:docMk/>
            <pc:sldMk cId="0" sldId="383"/>
            <ac:spMk id="8" creationId="{816441CF-07D0-D933-BCDA-77F8B0A9E9A9}"/>
          </ac:spMkLst>
        </pc:spChg>
        <pc:picChg chg="add mod">
          <ac:chgData name="Deborah Jenkins" userId="3cd02ba5-e528-4585-978d-4fde2b47730a" providerId="ADAL" clId="{6FA4A7DA-EDD8-436D-9F29-22384B1CD130}" dt="2025-10-01T19:07:20.915" v="582" actId="571"/>
          <ac:picMkLst>
            <pc:docMk/>
            <pc:sldMk cId="0" sldId="383"/>
            <ac:picMk id="5" creationId="{45DC7936-7C1C-7D75-D959-0E62B8A9D69A}"/>
          </ac:picMkLst>
        </pc:picChg>
      </pc:sldChg>
      <pc:sldChg chg="modSp del">
        <pc:chgData name="Deborah Jenkins" userId="3cd02ba5-e528-4585-978d-4fde2b47730a" providerId="ADAL" clId="{6FA4A7DA-EDD8-436D-9F29-22384B1CD130}" dt="2025-10-01T18:44:42.158" v="387" actId="47"/>
        <pc:sldMkLst>
          <pc:docMk/>
          <pc:sldMk cId="0" sldId="385"/>
        </pc:sldMkLst>
        <pc:picChg chg="mod">
          <ac:chgData name="Deborah Jenkins" userId="3cd02ba5-e528-4585-978d-4fde2b47730a" providerId="ADAL" clId="{6FA4A7DA-EDD8-436D-9F29-22384B1CD130}" dt="2025-10-01T14:17:40.444" v="193"/>
          <ac:picMkLst>
            <pc:docMk/>
            <pc:sldMk cId="0" sldId="385"/>
            <ac:picMk id="4" creationId="{3D4BD687-E7A0-21F8-6706-CB5549D1A08B}"/>
          </ac:picMkLst>
        </pc:picChg>
      </pc:sldChg>
      <pc:sldChg chg="del">
        <pc:chgData name="Deborah Jenkins" userId="3cd02ba5-e528-4585-978d-4fde2b47730a" providerId="ADAL" clId="{6FA4A7DA-EDD8-436D-9F29-22384B1CD130}" dt="2025-10-02T12:57:02.829" v="661" actId="47"/>
        <pc:sldMkLst>
          <pc:docMk/>
          <pc:sldMk cId="3559026603" sldId="621"/>
        </pc:sldMkLst>
      </pc:sldChg>
      <pc:sldChg chg="del">
        <pc:chgData name="Deborah Jenkins" userId="3cd02ba5-e528-4585-978d-4fde2b47730a" providerId="ADAL" clId="{6FA4A7DA-EDD8-436D-9F29-22384B1CD130}" dt="2025-10-02T12:57:02.690" v="660" actId="47"/>
        <pc:sldMkLst>
          <pc:docMk/>
          <pc:sldMk cId="2856697357" sldId="622"/>
        </pc:sldMkLst>
      </pc:sldChg>
      <pc:sldChg chg="del">
        <pc:chgData name="Deborah Jenkins" userId="3cd02ba5-e528-4585-978d-4fde2b47730a" providerId="ADAL" clId="{6FA4A7DA-EDD8-436D-9F29-22384B1CD130}" dt="2025-10-02T12:57:05.199" v="663" actId="47"/>
        <pc:sldMkLst>
          <pc:docMk/>
          <pc:sldMk cId="3941072827" sldId="624"/>
        </pc:sldMkLst>
      </pc:sldChg>
      <pc:sldChg chg="ord">
        <pc:chgData name="Deborah Jenkins" userId="3cd02ba5-e528-4585-978d-4fde2b47730a" providerId="ADAL" clId="{6FA4A7DA-EDD8-436D-9F29-22384B1CD130}" dt="2025-10-02T10:12:04.862" v="600"/>
        <pc:sldMkLst>
          <pc:docMk/>
          <pc:sldMk cId="0" sldId="625"/>
        </pc:sldMkLst>
      </pc:sldChg>
      <pc:sldChg chg="ord">
        <pc:chgData name="Deborah Jenkins" userId="3cd02ba5-e528-4585-978d-4fde2b47730a" providerId="ADAL" clId="{6FA4A7DA-EDD8-436D-9F29-22384B1CD130}" dt="2025-10-02T10:12:04.862" v="600"/>
        <pc:sldMkLst>
          <pc:docMk/>
          <pc:sldMk cId="0" sldId="626"/>
        </pc:sldMkLst>
      </pc:sldChg>
      <pc:sldChg chg="modSp del mod modAnim">
        <pc:chgData name="Deborah Jenkins" userId="3cd02ba5-e528-4585-978d-4fde2b47730a" providerId="ADAL" clId="{6FA4A7DA-EDD8-436D-9F29-22384B1CD130}" dt="2025-10-02T12:58:57.196" v="666" actId="47"/>
        <pc:sldMkLst>
          <pc:docMk/>
          <pc:sldMk cId="0" sldId="627"/>
        </pc:sldMkLst>
        <pc:spChg chg="mod">
          <ac:chgData name="Deborah Jenkins" userId="3cd02ba5-e528-4585-978d-4fde2b47730a" providerId="ADAL" clId="{6FA4A7DA-EDD8-436D-9F29-22384B1CD130}" dt="2025-10-02T10:22:25.233" v="649" actId="113"/>
          <ac:spMkLst>
            <pc:docMk/>
            <pc:sldMk cId="0" sldId="627"/>
            <ac:spMk id="2" creationId="{56C00E47-2CF1-0C11-A2E0-15F8F0F23AF1}"/>
          </ac:spMkLst>
        </pc:spChg>
        <pc:spChg chg="mod">
          <ac:chgData name="Deborah Jenkins" userId="3cd02ba5-e528-4585-978d-4fde2b47730a" providerId="ADAL" clId="{6FA4A7DA-EDD8-436D-9F29-22384B1CD130}" dt="2025-10-02T10:22:48.196" v="656" actId="14100"/>
          <ac:spMkLst>
            <pc:docMk/>
            <pc:sldMk cId="0" sldId="627"/>
            <ac:spMk id="19459" creationId="{4863EFF2-FEDB-C2E5-551B-BD7B9CBA7444}"/>
          </ac:spMkLst>
        </pc:spChg>
      </pc:sldChg>
      <pc:sldChg chg="del">
        <pc:chgData name="Deborah Jenkins" userId="3cd02ba5-e528-4585-978d-4fde2b47730a" providerId="ADAL" clId="{6FA4A7DA-EDD8-436D-9F29-22384B1CD130}" dt="2025-10-02T10:11:14.134" v="596" actId="47"/>
        <pc:sldMkLst>
          <pc:docMk/>
          <pc:sldMk cId="0" sldId="628"/>
        </pc:sldMkLst>
      </pc:sldChg>
      <pc:sldChg chg="del">
        <pc:chgData name="Deborah Jenkins" userId="3cd02ba5-e528-4585-978d-4fde2b47730a" providerId="ADAL" clId="{6FA4A7DA-EDD8-436D-9F29-22384B1CD130}" dt="2025-10-01T18:45:33.316" v="391" actId="47"/>
        <pc:sldMkLst>
          <pc:docMk/>
          <pc:sldMk cId="1490528139" sldId="631"/>
        </pc:sldMkLst>
      </pc:sldChg>
      <pc:sldChg chg="modSp del mod">
        <pc:chgData name="Deborah Jenkins" userId="3cd02ba5-e528-4585-978d-4fde2b47730a" providerId="ADAL" clId="{6FA4A7DA-EDD8-436D-9F29-22384B1CD130}" dt="2025-10-02T12:57:04.042" v="662" actId="47"/>
        <pc:sldMkLst>
          <pc:docMk/>
          <pc:sldMk cId="324313652" sldId="633"/>
        </pc:sldMkLst>
        <pc:spChg chg="mod">
          <ac:chgData name="Deborah Jenkins" userId="3cd02ba5-e528-4585-978d-4fde2b47730a" providerId="ADAL" clId="{6FA4A7DA-EDD8-436D-9F29-22384B1CD130}" dt="2025-10-01T13:58:52.319" v="119" actId="1076"/>
          <ac:spMkLst>
            <pc:docMk/>
            <pc:sldMk cId="324313652" sldId="633"/>
            <ac:spMk id="3" creationId="{C9AD30DD-195F-4152-9901-A2BA387383DA}"/>
          </ac:spMkLst>
        </pc:spChg>
        <pc:spChg chg="mod">
          <ac:chgData name="Deborah Jenkins" userId="3cd02ba5-e528-4585-978d-4fde2b47730a" providerId="ADAL" clId="{6FA4A7DA-EDD8-436D-9F29-22384B1CD130}" dt="2025-10-01T13:58:48.616" v="118" actId="1076"/>
          <ac:spMkLst>
            <pc:docMk/>
            <pc:sldMk cId="324313652" sldId="633"/>
            <ac:spMk id="4" creationId="{2F67C09E-6D3A-435C-BD3B-DC6297001578}"/>
          </ac:spMkLst>
        </pc:spChg>
        <pc:spChg chg="mod">
          <ac:chgData name="Deborah Jenkins" userId="3cd02ba5-e528-4585-978d-4fde2b47730a" providerId="ADAL" clId="{6FA4A7DA-EDD8-436D-9F29-22384B1CD130}" dt="2025-10-01T13:58:32.713" v="105" actId="20577"/>
          <ac:spMkLst>
            <pc:docMk/>
            <pc:sldMk cId="324313652" sldId="633"/>
            <ac:spMk id="11" creationId="{0270C718-AC8E-4212-AB71-66ADA0660487}"/>
          </ac:spMkLst>
        </pc:spChg>
      </pc:sldChg>
      <pc:sldChg chg="ord">
        <pc:chgData name="Deborah Jenkins" userId="3cd02ba5-e528-4585-978d-4fde2b47730a" providerId="ADAL" clId="{6FA4A7DA-EDD8-436D-9F29-22384B1CD130}" dt="2025-10-02T10:10:58.908" v="595"/>
        <pc:sldMkLst>
          <pc:docMk/>
          <pc:sldMk cId="884328391" sldId="634"/>
        </pc:sldMkLst>
      </pc:sldChg>
      <pc:sldChg chg="modSp mod">
        <pc:chgData name="Deborah Jenkins" userId="3cd02ba5-e528-4585-978d-4fde2b47730a" providerId="ADAL" clId="{6FA4A7DA-EDD8-436D-9F29-22384B1CD130}" dt="2025-10-01T18:52:03.281" v="459" actId="403"/>
        <pc:sldMkLst>
          <pc:docMk/>
          <pc:sldMk cId="2741423274" sldId="635"/>
        </pc:sldMkLst>
        <pc:spChg chg="mod">
          <ac:chgData name="Deborah Jenkins" userId="3cd02ba5-e528-4585-978d-4fde2b47730a" providerId="ADAL" clId="{6FA4A7DA-EDD8-436D-9F29-22384B1CD130}" dt="2025-10-01T18:52:03.281" v="459" actId="403"/>
          <ac:spMkLst>
            <pc:docMk/>
            <pc:sldMk cId="2741423274" sldId="635"/>
            <ac:spMk id="3" creationId="{4A213C4D-506B-C33F-BBB9-DD3DD2884D56}"/>
          </ac:spMkLst>
        </pc:spChg>
      </pc:sldChg>
      <pc:sldChg chg="modSp del">
        <pc:chgData name="Deborah Jenkins" userId="3cd02ba5-e528-4585-978d-4fde2b47730a" providerId="ADAL" clId="{6FA4A7DA-EDD8-436D-9F29-22384B1CD130}" dt="2025-10-01T18:45:06.644" v="389" actId="47"/>
        <pc:sldMkLst>
          <pc:docMk/>
          <pc:sldMk cId="2699547168" sldId="636"/>
        </pc:sldMkLst>
        <pc:spChg chg="mod">
          <ac:chgData name="Deborah Jenkins" userId="3cd02ba5-e528-4585-978d-4fde2b47730a" providerId="ADAL" clId="{6FA4A7DA-EDD8-436D-9F29-22384B1CD130}" dt="2025-10-01T14:17:40.444" v="193"/>
          <ac:spMkLst>
            <pc:docMk/>
            <pc:sldMk cId="2699547168" sldId="636"/>
            <ac:spMk id="2" creationId="{7EBD143A-898F-1B30-753F-0702CA4095A3}"/>
          </ac:spMkLst>
        </pc:spChg>
      </pc:sldChg>
      <pc:sldChg chg="modSp mod">
        <pc:chgData name="Deborah Jenkins" userId="3cd02ba5-e528-4585-978d-4fde2b47730a" providerId="ADAL" clId="{6FA4A7DA-EDD8-436D-9F29-22384B1CD130}" dt="2025-10-01T18:49:00.812" v="424" actId="403"/>
        <pc:sldMkLst>
          <pc:docMk/>
          <pc:sldMk cId="1293132815" sldId="637"/>
        </pc:sldMkLst>
        <pc:spChg chg="mod">
          <ac:chgData name="Deborah Jenkins" userId="3cd02ba5-e528-4585-978d-4fde2b47730a" providerId="ADAL" clId="{6FA4A7DA-EDD8-436D-9F29-22384B1CD130}" dt="2025-10-01T18:49:00.812" v="424" actId="403"/>
          <ac:spMkLst>
            <pc:docMk/>
            <pc:sldMk cId="1293132815" sldId="637"/>
            <ac:spMk id="3" creationId="{E510FA0D-2818-6565-1EA3-6927FCD99A23}"/>
          </ac:spMkLst>
        </pc:spChg>
      </pc:sldChg>
      <pc:sldChg chg="modSp mod">
        <pc:chgData name="Deborah Jenkins" userId="3cd02ba5-e528-4585-978d-4fde2b47730a" providerId="ADAL" clId="{6FA4A7DA-EDD8-436D-9F29-22384B1CD130}" dt="2025-10-02T10:18:32.854" v="614" actId="27636"/>
        <pc:sldMkLst>
          <pc:docMk/>
          <pc:sldMk cId="1006462414" sldId="638"/>
        </pc:sldMkLst>
        <pc:spChg chg="mod">
          <ac:chgData name="Deborah Jenkins" userId="3cd02ba5-e528-4585-978d-4fde2b47730a" providerId="ADAL" clId="{6FA4A7DA-EDD8-436D-9F29-22384B1CD130}" dt="2025-10-01T18:56:06.242" v="481" actId="403"/>
          <ac:spMkLst>
            <pc:docMk/>
            <pc:sldMk cId="1006462414" sldId="638"/>
            <ac:spMk id="2" creationId="{E56F84EC-4BA2-41EB-94A1-85059AB0C176}"/>
          </ac:spMkLst>
        </pc:spChg>
        <pc:spChg chg="mod">
          <ac:chgData name="Deborah Jenkins" userId="3cd02ba5-e528-4585-978d-4fde2b47730a" providerId="ADAL" clId="{6FA4A7DA-EDD8-436D-9F29-22384B1CD130}" dt="2025-10-02T10:18:32.854" v="614" actId="27636"/>
          <ac:spMkLst>
            <pc:docMk/>
            <pc:sldMk cId="1006462414" sldId="638"/>
            <ac:spMk id="3" creationId="{E9A56579-6110-EACC-0929-C9D30C642045}"/>
          </ac:spMkLst>
        </pc:spChg>
      </pc:sldChg>
      <pc:sldChg chg="modSp mod modAnim">
        <pc:chgData name="Deborah Jenkins" userId="3cd02ba5-e528-4585-978d-4fde2b47730a" providerId="ADAL" clId="{6FA4A7DA-EDD8-436D-9F29-22384B1CD130}" dt="2025-10-02T10:18:41.763" v="616" actId="27636"/>
        <pc:sldMkLst>
          <pc:docMk/>
          <pc:sldMk cId="2405074511" sldId="639"/>
        </pc:sldMkLst>
        <pc:spChg chg="mod">
          <ac:chgData name="Deborah Jenkins" userId="3cd02ba5-e528-4585-978d-4fde2b47730a" providerId="ADAL" clId="{6FA4A7DA-EDD8-436D-9F29-22384B1CD130}" dt="2025-10-02T10:18:41.763" v="616" actId="27636"/>
          <ac:spMkLst>
            <pc:docMk/>
            <pc:sldMk cId="2405074511" sldId="639"/>
            <ac:spMk id="3" creationId="{C12F5D7D-DDC6-C4C7-D733-316DB5B793CB}"/>
          </ac:spMkLst>
        </pc:spChg>
      </pc:sldChg>
      <pc:sldChg chg="modSp mod modAnim">
        <pc:chgData name="Deborah Jenkins" userId="3cd02ba5-e528-4585-978d-4fde2b47730a" providerId="ADAL" clId="{6FA4A7DA-EDD8-436D-9F29-22384B1CD130}" dt="2025-10-02T10:19:34.149" v="627" actId="14100"/>
        <pc:sldMkLst>
          <pc:docMk/>
          <pc:sldMk cId="1336451826" sldId="640"/>
        </pc:sldMkLst>
        <pc:spChg chg="mod">
          <ac:chgData name="Deborah Jenkins" userId="3cd02ba5-e528-4585-978d-4fde2b47730a" providerId="ADAL" clId="{6FA4A7DA-EDD8-436D-9F29-22384B1CD130}" dt="2025-10-02T10:19:30.206" v="626" actId="27636"/>
          <ac:spMkLst>
            <pc:docMk/>
            <pc:sldMk cId="1336451826" sldId="640"/>
            <ac:spMk id="3" creationId="{79E346E7-52BE-8DDA-C092-7B9852347339}"/>
          </ac:spMkLst>
        </pc:spChg>
        <pc:picChg chg="mod">
          <ac:chgData name="Deborah Jenkins" userId="3cd02ba5-e528-4585-978d-4fde2b47730a" providerId="ADAL" clId="{6FA4A7DA-EDD8-436D-9F29-22384B1CD130}" dt="2025-10-02T10:19:34.149" v="627" actId="14100"/>
          <ac:picMkLst>
            <pc:docMk/>
            <pc:sldMk cId="1336451826" sldId="640"/>
            <ac:picMk id="4" creationId="{A2FA2F4C-E4CC-4289-B3F1-9FF1617BAED2}"/>
          </ac:picMkLst>
        </pc:picChg>
      </pc:sldChg>
      <pc:sldChg chg="addSp delSp modSp mod modClrScheme modAnim chgLayout">
        <pc:chgData name="Deborah Jenkins" userId="3cd02ba5-e528-4585-978d-4fde2b47730a" providerId="ADAL" clId="{6FA4A7DA-EDD8-436D-9F29-22384B1CD130}" dt="2025-10-02T10:20:32.668" v="635" actId="1076"/>
        <pc:sldMkLst>
          <pc:docMk/>
          <pc:sldMk cId="3487954072" sldId="641"/>
        </pc:sldMkLst>
        <pc:spChg chg="mod">
          <ac:chgData name="Deborah Jenkins" userId="3cd02ba5-e528-4585-978d-4fde2b47730a" providerId="ADAL" clId="{6FA4A7DA-EDD8-436D-9F29-22384B1CD130}" dt="2025-10-02T10:20:29.138" v="634" actId="20577"/>
          <ac:spMkLst>
            <pc:docMk/>
            <pc:sldMk cId="3487954072" sldId="641"/>
            <ac:spMk id="5" creationId="{2BDD9ACC-208D-410B-475C-DDF5E161FA64}"/>
          </ac:spMkLst>
        </pc:spChg>
        <pc:spChg chg="add del mod">
          <ac:chgData name="Deborah Jenkins" userId="3cd02ba5-e528-4585-978d-4fde2b47730a" providerId="ADAL" clId="{6FA4A7DA-EDD8-436D-9F29-22384B1CD130}" dt="2025-10-01T14:32:14.057" v="310" actId="478"/>
          <ac:spMkLst>
            <pc:docMk/>
            <pc:sldMk cId="3487954072" sldId="641"/>
            <ac:spMk id="1031" creationId="{12360F85-78B8-80B9-A58E-BEB7569657EE}"/>
          </ac:spMkLst>
        </pc:spChg>
        <pc:picChg chg="del">
          <ac:chgData name="Deborah Jenkins" userId="3cd02ba5-e528-4585-978d-4fde2b47730a" providerId="ADAL" clId="{6FA4A7DA-EDD8-436D-9F29-22384B1CD130}" dt="2025-10-01T14:32:04.050" v="307" actId="478"/>
          <ac:picMkLst>
            <pc:docMk/>
            <pc:sldMk cId="3487954072" sldId="641"/>
            <ac:picMk id="6" creationId="{4BC8E125-FD7B-141D-F863-70952F879B48}"/>
          </ac:picMkLst>
        </pc:picChg>
        <pc:picChg chg="add mod">
          <ac:chgData name="Deborah Jenkins" userId="3cd02ba5-e528-4585-978d-4fde2b47730a" providerId="ADAL" clId="{6FA4A7DA-EDD8-436D-9F29-22384B1CD130}" dt="2025-10-02T10:20:32.668" v="635" actId="1076"/>
          <ac:picMkLst>
            <pc:docMk/>
            <pc:sldMk cId="3487954072" sldId="641"/>
            <ac:picMk id="1026" creationId="{C937CC58-772F-F11C-7098-2B3B1FFDECA5}"/>
          </ac:picMkLst>
        </pc:picChg>
      </pc:sldChg>
      <pc:sldChg chg="modSp mod modAnim">
        <pc:chgData name="Deborah Jenkins" userId="3cd02ba5-e528-4585-978d-4fde2b47730a" providerId="ADAL" clId="{6FA4A7DA-EDD8-436D-9F29-22384B1CD130}" dt="2025-10-01T19:04:39.466" v="558" actId="403"/>
        <pc:sldMkLst>
          <pc:docMk/>
          <pc:sldMk cId="1092668074" sldId="642"/>
        </pc:sldMkLst>
        <pc:spChg chg="mod">
          <ac:chgData name="Deborah Jenkins" userId="3cd02ba5-e528-4585-978d-4fde2b47730a" providerId="ADAL" clId="{6FA4A7DA-EDD8-436D-9F29-22384B1CD130}" dt="2025-10-01T19:04:39.466" v="558" actId="403"/>
          <ac:spMkLst>
            <pc:docMk/>
            <pc:sldMk cId="1092668074" sldId="642"/>
            <ac:spMk id="4" creationId="{09D192BC-DA4B-2F96-FBC9-883568ABB829}"/>
          </ac:spMkLst>
        </pc:spChg>
        <pc:picChg chg="mod ord">
          <ac:chgData name="Deborah Jenkins" userId="3cd02ba5-e528-4585-978d-4fde2b47730a" providerId="ADAL" clId="{6FA4A7DA-EDD8-436D-9F29-22384B1CD130}" dt="2025-10-01T14:34:24.982" v="341" actId="1076"/>
          <ac:picMkLst>
            <pc:docMk/>
            <pc:sldMk cId="1092668074" sldId="642"/>
            <ac:picMk id="5" creationId="{C4DFF489-0C28-96D2-F389-7848626C5182}"/>
          </ac:picMkLst>
        </pc:picChg>
      </pc:sldChg>
      <pc:sldChg chg="modSp del mod">
        <pc:chgData name="Deborah Jenkins" userId="3cd02ba5-e528-4585-978d-4fde2b47730a" providerId="ADAL" clId="{6FA4A7DA-EDD8-436D-9F29-22384B1CD130}" dt="2025-10-01T17:12:34.885" v="385" actId="47"/>
        <pc:sldMkLst>
          <pc:docMk/>
          <pc:sldMk cId="1184103829" sldId="643"/>
        </pc:sldMkLst>
        <pc:spChg chg="mod">
          <ac:chgData name="Deborah Jenkins" userId="3cd02ba5-e528-4585-978d-4fde2b47730a" providerId="ADAL" clId="{6FA4A7DA-EDD8-436D-9F29-22384B1CD130}" dt="2025-10-01T17:10:55.895" v="363" actId="27636"/>
          <ac:spMkLst>
            <pc:docMk/>
            <pc:sldMk cId="1184103829" sldId="643"/>
            <ac:spMk id="3" creationId="{B932B16A-6C29-6303-9C12-9059FA142BB7}"/>
          </ac:spMkLst>
        </pc:spChg>
      </pc:sldChg>
      <pc:sldChg chg="addSp delSp modSp new mod setBg modAnim delDesignElem">
        <pc:chgData name="Deborah Jenkins" userId="3cd02ba5-e528-4585-978d-4fde2b47730a" providerId="ADAL" clId="{6FA4A7DA-EDD8-436D-9F29-22384B1CD130}" dt="2025-10-02T10:19:18.446" v="624" actId="167"/>
        <pc:sldMkLst>
          <pc:docMk/>
          <pc:sldMk cId="3725675939" sldId="644"/>
        </pc:sldMkLst>
        <pc:spChg chg="del">
          <ac:chgData name="Deborah Jenkins" userId="3cd02ba5-e528-4585-978d-4fde2b47730a" providerId="ADAL" clId="{6FA4A7DA-EDD8-436D-9F29-22384B1CD130}" dt="2025-10-01T14:03:29.434" v="149" actId="478"/>
          <ac:spMkLst>
            <pc:docMk/>
            <pc:sldMk cId="3725675939" sldId="644"/>
            <ac:spMk id="2" creationId="{404B7DE1-D9BD-F720-269A-AA8EBC6792CA}"/>
          </ac:spMkLst>
        </pc:spChg>
        <pc:spChg chg="mod">
          <ac:chgData name="Deborah Jenkins" userId="3cd02ba5-e528-4585-978d-4fde2b47730a" providerId="ADAL" clId="{6FA4A7DA-EDD8-436D-9F29-22384B1CD130}" dt="2025-10-02T10:19:14.228" v="623" actId="27636"/>
          <ac:spMkLst>
            <pc:docMk/>
            <pc:sldMk cId="3725675939" sldId="644"/>
            <ac:spMk id="3" creationId="{A101D3DD-B155-0264-3711-C12DBB9B93E9}"/>
          </ac:spMkLst>
        </pc:spChg>
        <pc:spChg chg="add del">
          <ac:chgData name="Deborah Jenkins" userId="3cd02ba5-e528-4585-978d-4fde2b47730a" providerId="ADAL" clId="{6FA4A7DA-EDD8-436D-9F29-22384B1CD130}" dt="2025-10-01T14:15:24.543" v="175"/>
          <ac:spMkLst>
            <pc:docMk/>
            <pc:sldMk cId="3725675939" sldId="644"/>
            <ac:spMk id="9" creationId="{D009D6D5-DAC2-4A8B-A17A-E206B9012D09}"/>
          </ac:spMkLst>
        </pc:spChg>
        <pc:picChg chg="add mod ord">
          <ac:chgData name="Deborah Jenkins" userId="3cd02ba5-e528-4585-978d-4fde2b47730a" providerId="ADAL" clId="{6FA4A7DA-EDD8-436D-9F29-22384B1CD130}" dt="2025-10-02T10:19:18.446" v="624" actId="167"/>
          <ac:picMkLst>
            <pc:docMk/>
            <pc:sldMk cId="3725675939" sldId="644"/>
            <ac:picMk id="4" creationId="{B0D37071-7A2D-9EB3-6E86-A112815D1262}"/>
          </ac:picMkLst>
        </pc:picChg>
      </pc:sldChg>
      <pc:sldChg chg="addSp delSp modSp new mod setBg delDesignElem">
        <pc:chgData name="Deborah Jenkins" userId="3cd02ba5-e528-4585-978d-4fde2b47730a" providerId="ADAL" clId="{6FA4A7DA-EDD8-436D-9F29-22384B1CD130}" dt="2025-10-01T18:59:35.120" v="529" actId="12"/>
        <pc:sldMkLst>
          <pc:docMk/>
          <pc:sldMk cId="632540381" sldId="645"/>
        </pc:sldMkLst>
        <pc:spChg chg="del">
          <ac:chgData name="Deborah Jenkins" userId="3cd02ba5-e528-4585-978d-4fde2b47730a" providerId="ADAL" clId="{6FA4A7DA-EDD8-436D-9F29-22384B1CD130}" dt="2025-10-01T14:14:34.216" v="167" actId="478"/>
          <ac:spMkLst>
            <pc:docMk/>
            <pc:sldMk cId="632540381" sldId="645"/>
            <ac:spMk id="2" creationId="{76134679-D286-41E3-D2DF-E0017C6287D4}"/>
          </ac:spMkLst>
        </pc:spChg>
        <pc:spChg chg="mod">
          <ac:chgData name="Deborah Jenkins" userId="3cd02ba5-e528-4585-978d-4fde2b47730a" providerId="ADAL" clId="{6FA4A7DA-EDD8-436D-9F29-22384B1CD130}" dt="2025-10-01T18:59:35.120" v="529" actId="12"/>
          <ac:spMkLst>
            <pc:docMk/>
            <pc:sldMk cId="632540381" sldId="645"/>
            <ac:spMk id="3" creationId="{3EE42DA7-8C6F-DEAA-E4A1-0153CFCA7959}"/>
          </ac:spMkLst>
        </pc:spChg>
        <pc:spChg chg="add del">
          <ac:chgData name="Deborah Jenkins" userId="3cd02ba5-e528-4585-978d-4fde2b47730a" providerId="ADAL" clId="{6FA4A7DA-EDD8-436D-9F29-22384B1CD130}" dt="2025-10-01T14:15:24.543" v="175"/>
          <ac:spMkLst>
            <pc:docMk/>
            <pc:sldMk cId="632540381" sldId="645"/>
            <ac:spMk id="9" creationId="{D009D6D5-DAC2-4A8B-A17A-E206B9012D09}"/>
          </ac:spMkLst>
        </pc:spChg>
        <pc:picChg chg="add mod">
          <ac:chgData name="Deborah Jenkins" userId="3cd02ba5-e528-4585-978d-4fde2b47730a" providerId="ADAL" clId="{6FA4A7DA-EDD8-436D-9F29-22384B1CD130}" dt="2025-10-01T14:15:16.116" v="171" actId="26606"/>
          <ac:picMkLst>
            <pc:docMk/>
            <pc:sldMk cId="632540381" sldId="645"/>
            <ac:picMk id="4" creationId="{880BA10C-13C7-560E-49D4-6C3B2ED3D5DF}"/>
          </ac:picMkLst>
        </pc:picChg>
      </pc:sldChg>
      <pc:sldChg chg="addSp delSp modSp new mod">
        <pc:chgData name="Deborah Jenkins" userId="3cd02ba5-e528-4585-978d-4fde2b47730a" providerId="ADAL" clId="{6FA4A7DA-EDD8-436D-9F29-22384B1CD130}" dt="2025-10-02T10:18:57.438" v="620" actId="20577"/>
        <pc:sldMkLst>
          <pc:docMk/>
          <pc:sldMk cId="3515829568" sldId="646"/>
        </pc:sldMkLst>
        <pc:spChg chg="del">
          <ac:chgData name="Deborah Jenkins" userId="3cd02ba5-e528-4585-978d-4fde2b47730a" providerId="ADAL" clId="{6FA4A7DA-EDD8-436D-9F29-22384B1CD130}" dt="2025-10-01T14:16:30.642" v="188" actId="478"/>
          <ac:spMkLst>
            <pc:docMk/>
            <pc:sldMk cId="3515829568" sldId="646"/>
            <ac:spMk id="2" creationId="{F6F78AE7-D138-FE48-FAFE-CE38F8338657}"/>
          </ac:spMkLst>
        </pc:spChg>
        <pc:spChg chg="mod">
          <ac:chgData name="Deborah Jenkins" userId="3cd02ba5-e528-4585-978d-4fde2b47730a" providerId="ADAL" clId="{6FA4A7DA-EDD8-436D-9F29-22384B1CD130}" dt="2025-10-02T10:18:57.438" v="620" actId="20577"/>
          <ac:spMkLst>
            <pc:docMk/>
            <pc:sldMk cId="3515829568" sldId="646"/>
            <ac:spMk id="3" creationId="{09448794-3636-69C0-F857-BEC8BABFE59A}"/>
          </ac:spMkLst>
        </pc:spChg>
        <pc:picChg chg="add mod">
          <ac:chgData name="Deborah Jenkins" userId="3cd02ba5-e528-4585-978d-4fde2b47730a" providerId="ADAL" clId="{6FA4A7DA-EDD8-436D-9F29-22384B1CD130}" dt="2025-10-01T14:17:57.884" v="197" actId="1076"/>
          <ac:picMkLst>
            <pc:docMk/>
            <pc:sldMk cId="3515829568" sldId="646"/>
            <ac:picMk id="4" creationId="{370D6E8B-C5D7-FB56-F00C-CA472D98DED6}"/>
          </ac:picMkLst>
        </pc:picChg>
      </pc:sldChg>
      <pc:sldChg chg="addSp delSp modSp new mod modClrScheme modAnim chgLayout">
        <pc:chgData name="Deborah Jenkins" userId="3cd02ba5-e528-4585-978d-4fde2b47730a" providerId="ADAL" clId="{6FA4A7DA-EDD8-436D-9F29-22384B1CD130}" dt="2025-10-01T14:20:27.590" v="230"/>
        <pc:sldMkLst>
          <pc:docMk/>
          <pc:sldMk cId="2538513554" sldId="647"/>
        </pc:sldMkLst>
        <pc:spChg chg="del">
          <ac:chgData name="Deborah Jenkins" userId="3cd02ba5-e528-4585-978d-4fde2b47730a" providerId="ADAL" clId="{6FA4A7DA-EDD8-436D-9F29-22384B1CD130}" dt="2025-10-01T14:19:18.106" v="212" actId="478"/>
          <ac:spMkLst>
            <pc:docMk/>
            <pc:sldMk cId="2538513554" sldId="647"/>
            <ac:spMk id="2" creationId="{45693767-F917-E1C9-3360-76B25A3608BE}"/>
          </ac:spMkLst>
        </pc:spChg>
        <pc:spChg chg="mod ord">
          <ac:chgData name="Deborah Jenkins" userId="3cd02ba5-e528-4585-978d-4fde2b47730a" providerId="ADAL" clId="{6FA4A7DA-EDD8-436D-9F29-22384B1CD130}" dt="2025-10-01T14:20:14.474" v="228" actId="20577"/>
          <ac:spMkLst>
            <pc:docMk/>
            <pc:sldMk cId="2538513554" sldId="647"/>
            <ac:spMk id="3" creationId="{59AB9C42-25DC-270E-9C99-923759FF31EE}"/>
          </ac:spMkLst>
        </pc:spChg>
        <pc:spChg chg="add del mod">
          <ac:chgData name="Deborah Jenkins" userId="3cd02ba5-e528-4585-978d-4fde2b47730a" providerId="ADAL" clId="{6FA4A7DA-EDD8-436D-9F29-22384B1CD130}" dt="2025-10-01T14:19:26.167" v="216" actId="26606"/>
          <ac:spMkLst>
            <pc:docMk/>
            <pc:sldMk cId="2538513554" sldId="647"/>
            <ac:spMk id="9" creationId="{5F6BAEE1-1A01-0092-D108-37B1A1394016}"/>
          </ac:spMkLst>
        </pc:spChg>
        <pc:spChg chg="add mod">
          <ac:chgData name="Deborah Jenkins" userId="3cd02ba5-e528-4585-978d-4fde2b47730a" providerId="ADAL" clId="{6FA4A7DA-EDD8-436D-9F29-22384B1CD130}" dt="2025-10-01T14:19:35.680" v="221"/>
          <ac:spMkLst>
            <pc:docMk/>
            <pc:sldMk cId="2538513554" sldId="647"/>
            <ac:spMk id="11" creationId="{8A7AC024-412E-A784-314A-72FD47DDB1BE}"/>
          </ac:spMkLst>
        </pc:spChg>
        <pc:picChg chg="add mod">
          <ac:chgData name="Deborah Jenkins" userId="3cd02ba5-e528-4585-978d-4fde2b47730a" providerId="ADAL" clId="{6FA4A7DA-EDD8-436D-9F29-22384B1CD130}" dt="2025-10-01T14:19:33.867" v="219" actId="27614"/>
          <ac:picMkLst>
            <pc:docMk/>
            <pc:sldMk cId="2538513554" sldId="647"/>
            <ac:picMk id="4" creationId="{C9F31F25-1657-7BAF-17C0-04CEC6E914C9}"/>
          </ac:picMkLst>
        </pc:picChg>
      </pc:sldChg>
      <pc:sldChg chg="addSp modSp new mod modClrScheme modAnim chgLayout">
        <pc:chgData name="Deborah Jenkins" userId="3cd02ba5-e528-4585-978d-4fde2b47730a" providerId="ADAL" clId="{6FA4A7DA-EDD8-436D-9F29-22384B1CD130}" dt="2025-10-01T19:01:56.593" v="540" actId="27636"/>
        <pc:sldMkLst>
          <pc:docMk/>
          <pc:sldMk cId="2096289075" sldId="648"/>
        </pc:sldMkLst>
        <pc:spChg chg="mod">
          <ac:chgData name="Deborah Jenkins" userId="3cd02ba5-e528-4585-978d-4fde2b47730a" providerId="ADAL" clId="{6FA4A7DA-EDD8-436D-9F29-22384B1CD130}" dt="2025-10-01T19:01:19.255" v="535" actId="113"/>
          <ac:spMkLst>
            <pc:docMk/>
            <pc:sldMk cId="2096289075" sldId="648"/>
            <ac:spMk id="2" creationId="{B29C5880-3FF6-DECF-6A30-05DBA0F1A1C4}"/>
          </ac:spMkLst>
        </pc:spChg>
        <pc:spChg chg="mod">
          <ac:chgData name="Deborah Jenkins" userId="3cd02ba5-e528-4585-978d-4fde2b47730a" providerId="ADAL" clId="{6FA4A7DA-EDD8-436D-9F29-22384B1CD130}" dt="2025-10-01T19:01:56.593" v="540" actId="27636"/>
          <ac:spMkLst>
            <pc:docMk/>
            <pc:sldMk cId="2096289075" sldId="648"/>
            <ac:spMk id="3" creationId="{7AB657E0-6F72-D0CF-30D8-0580215959C5}"/>
          </ac:spMkLst>
        </pc:spChg>
        <pc:picChg chg="add mod">
          <ac:chgData name="Deborah Jenkins" userId="3cd02ba5-e528-4585-978d-4fde2b47730a" providerId="ADAL" clId="{6FA4A7DA-EDD8-436D-9F29-22384B1CD130}" dt="2025-10-01T14:23:48.872" v="265" actId="1076"/>
          <ac:picMkLst>
            <pc:docMk/>
            <pc:sldMk cId="2096289075" sldId="648"/>
            <ac:picMk id="4" creationId="{D7FDFE98-3318-65F7-A27C-41B2788FD1B0}"/>
          </ac:picMkLst>
        </pc:picChg>
      </pc:sldChg>
      <pc:sldChg chg="addSp modSp new mod modClrScheme modAnim chgLayout">
        <pc:chgData name="Deborah Jenkins" userId="3cd02ba5-e528-4585-978d-4fde2b47730a" providerId="ADAL" clId="{6FA4A7DA-EDD8-436D-9F29-22384B1CD130}" dt="2025-10-01T14:31:27.633" v="306"/>
        <pc:sldMkLst>
          <pc:docMk/>
          <pc:sldMk cId="3723799315" sldId="649"/>
        </pc:sldMkLst>
        <pc:spChg chg="mod">
          <ac:chgData name="Deborah Jenkins" userId="3cd02ba5-e528-4585-978d-4fde2b47730a" providerId="ADAL" clId="{6FA4A7DA-EDD8-436D-9F29-22384B1CD130}" dt="2025-10-01T14:31:02.480" v="299" actId="26606"/>
          <ac:spMkLst>
            <pc:docMk/>
            <pc:sldMk cId="3723799315" sldId="649"/>
            <ac:spMk id="2" creationId="{377D7BF3-D69D-7544-4C51-93D20DD90E33}"/>
          </ac:spMkLst>
        </pc:spChg>
        <pc:spChg chg="mod">
          <ac:chgData name="Deborah Jenkins" userId="3cd02ba5-e528-4585-978d-4fde2b47730a" providerId="ADAL" clId="{6FA4A7DA-EDD8-436D-9F29-22384B1CD130}" dt="2025-10-01T14:31:19.287" v="304" actId="20578"/>
          <ac:spMkLst>
            <pc:docMk/>
            <pc:sldMk cId="3723799315" sldId="649"/>
            <ac:spMk id="3" creationId="{F83E2EB7-BC65-4828-4F4E-01264AB416E2}"/>
          </ac:spMkLst>
        </pc:spChg>
        <pc:picChg chg="add mod">
          <ac:chgData name="Deborah Jenkins" userId="3cd02ba5-e528-4585-978d-4fde2b47730a" providerId="ADAL" clId="{6FA4A7DA-EDD8-436D-9F29-22384B1CD130}" dt="2025-10-01T14:31:02.480" v="299" actId="26606"/>
          <ac:picMkLst>
            <pc:docMk/>
            <pc:sldMk cId="3723799315" sldId="649"/>
            <ac:picMk id="4" creationId="{A71F986A-5B58-0E8D-4AC7-E40D261F1F60}"/>
          </ac:picMkLst>
        </pc:picChg>
      </pc:sldChg>
      <pc:sldChg chg="modSp new mod modAnim">
        <pc:chgData name="Deborah Jenkins" userId="3cd02ba5-e528-4585-978d-4fde2b47730a" providerId="ADAL" clId="{6FA4A7DA-EDD8-436D-9F29-22384B1CD130}" dt="2025-10-01T19:05:19.385" v="563"/>
        <pc:sldMkLst>
          <pc:docMk/>
          <pc:sldMk cId="1479969079" sldId="650"/>
        </pc:sldMkLst>
        <pc:spChg chg="mod">
          <ac:chgData name="Deborah Jenkins" userId="3cd02ba5-e528-4585-978d-4fde2b47730a" providerId="ADAL" clId="{6FA4A7DA-EDD8-436D-9F29-22384B1CD130}" dt="2025-10-01T17:10:25.495" v="358"/>
          <ac:spMkLst>
            <pc:docMk/>
            <pc:sldMk cId="1479969079" sldId="650"/>
            <ac:spMk id="2" creationId="{7B4DE5AF-3DE3-9DEF-0562-62AB2B1AA0EA}"/>
          </ac:spMkLst>
        </pc:spChg>
        <pc:spChg chg="mod">
          <ac:chgData name="Deborah Jenkins" userId="3cd02ba5-e528-4585-978d-4fde2b47730a" providerId="ADAL" clId="{6FA4A7DA-EDD8-436D-9F29-22384B1CD130}" dt="2025-10-01T19:05:01.973" v="560" actId="27636"/>
          <ac:spMkLst>
            <pc:docMk/>
            <pc:sldMk cId="1479969079" sldId="650"/>
            <ac:spMk id="3" creationId="{D34C8799-0259-CCF3-D256-56177B5E9B1B}"/>
          </ac:spMkLst>
        </pc:spChg>
      </pc:sldChg>
      <pc:sldChg chg="modSp new mod modAnim">
        <pc:chgData name="Deborah Jenkins" userId="3cd02ba5-e528-4585-978d-4fde2b47730a" providerId="ADAL" clId="{6FA4A7DA-EDD8-436D-9F29-22384B1CD130}" dt="2025-10-01T19:05:35.334" v="565"/>
        <pc:sldMkLst>
          <pc:docMk/>
          <pc:sldMk cId="3320700032" sldId="651"/>
        </pc:sldMkLst>
        <pc:spChg chg="mod">
          <ac:chgData name="Deborah Jenkins" userId="3cd02ba5-e528-4585-978d-4fde2b47730a" providerId="ADAL" clId="{6FA4A7DA-EDD8-436D-9F29-22384B1CD130}" dt="2025-10-01T17:11:04.635" v="368" actId="1076"/>
          <ac:spMkLst>
            <pc:docMk/>
            <pc:sldMk cId="3320700032" sldId="651"/>
            <ac:spMk id="2" creationId="{427659A9-4DEF-056A-B5DF-256DBF559C97}"/>
          </ac:spMkLst>
        </pc:spChg>
        <pc:spChg chg="mod">
          <ac:chgData name="Deborah Jenkins" userId="3cd02ba5-e528-4585-978d-4fde2b47730a" providerId="ADAL" clId="{6FA4A7DA-EDD8-436D-9F29-22384B1CD130}" dt="2025-10-01T17:11:11.587" v="370" actId="27636"/>
          <ac:spMkLst>
            <pc:docMk/>
            <pc:sldMk cId="3320700032" sldId="651"/>
            <ac:spMk id="3" creationId="{20FECC4B-A25E-0252-BB41-757C4F7DC458}"/>
          </ac:spMkLst>
        </pc:spChg>
      </pc:sldChg>
      <pc:sldChg chg="new del">
        <pc:chgData name="Deborah Jenkins" userId="3cd02ba5-e528-4585-978d-4fde2b47730a" providerId="ADAL" clId="{6FA4A7DA-EDD8-436D-9F29-22384B1CD130}" dt="2025-10-01T17:11:28.825" v="372" actId="680"/>
        <pc:sldMkLst>
          <pc:docMk/>
          <pc:sldMk cId="1803536906" sldId="652"/>
        </pc:sldMkLst>
      </pc:sldChg>
      <pc:sldChg chg="addSp modSp new mod modClrScheme chgLayout">
        <pc:chgData name="Deborah Jenkins" userId="3cd02ba5-e528-4585-978d-4fde2b47730a" providerId="ADAL" clId="{6FA4A7DA-EDD8-436D-9F29-22384B1CD130}" dt="2025-10-01T19:03:48.696" v="553" actId="14100"/>
        <pc:sldMkLst>
          <pc:docMk/>
          <pc:sldMk cId="1858577854" sldId="652"/>
        </pc:sldMkLst>
        <pc:spChg chg="mod">
          <ac:chgData name="Deborah Jenkins" userId="3cd02ba5-e528-4585-978d-4fde2b47730a" providerId="ADAL" clId="{6FA4A7DA-EDD8-436D-9F29-22384B1CD130}" dt="2025-10-01T17:12:32.508" v="384" actId="1076"/>
          <ac:spMkLst>
            <pc:docMk/>
            <pc:sldMk cId="1858577854" sldId="652"/>
            <ac:spMk id="2" creationId="{901367BC-BFE7-B684-4007-E657C3783041}"/>
          </ac:spMkLst>
        </pc:spChg>
        <pc:spChg chg="mod">
          <ac:chgData name="Deborah Jenkins" userId="3cd02ba5-e528-4585-978d-4fde2b47730a" providerId="ADAL" clId="{6FA4A7DA-EDD8-436D-9F29-22384B1CD130}" dt="2025-10-01T19:03:35.613" v="552" actId="14100"/>
          <ac:spMkLst>
            <pc:docMk/>
            <pc:sldMk cId="1858577854" sldId="652"/>
            <ac:spMk id="3" creationId="{4BC7A3F5-001A-19AC-8FF4-8991F235D439}"/>
          </ac:spMkLst>
        </pc:spChg>
        <pc:picChg chg="add mod">
          <ac:chgData name="Deborah Jenkins" userId="3cd02ba5-e528-4585-978d-4fde2b47730a" providerId="ADAL" clId="{6FA4A7DA-EDD8-436D-9F29-22384B1CD130}" dt="2025-10-01T19:03:48.696" v="553" actId="14100"/>
          <ac:picMkLst>
            <pc:docMk/>
            <pc:sldMk cId="1858577854" sldId="652"/>
            <ac:picMk id="4" creationId="{51AADB83-8FE6-89AB-1EA5-937A8A888244}"/>
          </ac:picMkLst>
        </pc:picChg>
      </pc:sldChg>
      <pc:sldChg chg="delSp modSp new mod">
        <pc:chgData name="Deborah Jenkins" userId="3cd02ba5-e528-4585-978d-4fde2b47730a" providerId="ADAL" clId="{6FA4A7DA-EDD8-436D-9F29-22384B1CD130}" dt="2025-10-01T18:48:26.585" v="423" actId="113"/>
        <pc:sldMkLst>
          <pc:docMk/>
          <pc:sldMk cId="2311654470" sldId="653"/>
        </pc:sldMkLst>
        <pc:spChg chg="del">
          <ac:chgData name="Deborah Jenkins" userId="3cd02ba5-e528-4585-978d-4fde2b47730a" providerId="ADAL" clId="{6FA4A7DA-EDD8-436D-9F29-22384B1CD130}" dt="2025-10-01T18:46:20.135" v="395" actId="478"/>
          <ac:spMkLst>
            <pc:docMk/>
            <pc:sldMk cId="2311654470" sldId="653"/>
            <ac:spMk id="2" creationId="{77B9357C-9ADE-612E-CB21-BA1A82E89043}"/>
          </ac:spMkLst>
        </pc:spChg>
        <pc:spChg chg="mod">
          <ac:chgData name="Deborah Jenkins" userId="3cd02ba5-e528-4585-978d-4fde2b47730a" providerId="ADAL" clId="{6FA4A7DA-EDD8-436D-9F29-22384B1CD130}" dt="2025-10-01T18:48:26.585" v="423" actId="113"/>
          <ac:spMkLst>
            <pc:docMk/>
            <pc:sldMk cId="2311654470" sldId="653"/>
            <ac:spMk id="3" creationId="{19418E5E-8413-4E46-5281-D8DE68FFFBEB}"/>
          </ac:spMkLst>
        </pc:spChg>
      </pc:sldChg>
      <pc:sldMasterChg chg="delSldLayout modSldLayout">
        <pc:chgData name="Deborah Jenkins" userId="3cd02ba5-e528-4585-978d-4fde2b47730a" providerId="ADAL" clId="{6FA4A7DA-EDD8-436D-9F29-22384B1CD130}" dt="2025-10-01T18:45:32.038" v="390" actId="47"/>
        <pc:sldMasterMkLst>
          <pc:docMk/>
          <pc:sldMasterMk cId="1417580692" sldId="2147483687"/>
        </pc:sldMasterMkLst>
        <pc:sldLayoutChg chg="delSp del">
          <pc:chgData name="Deborah Jenkins" userId="3cd02ba5-e528-4585-978d-4fde2b47730a" providerId="ADAL" clId="{6FA4A7DA-EDD8-436D-9F29-22384B1CD130}" dt="2025-10-01T18:45:32.038" v="390" actId="47"/>
          <pc:sldLayoutMkLst>
            <pc:docMk/>
            <pc:sldMasterMk cId="1417580692" sldId="2147483687"/>
            <pc:sldLayoutMk cId="4544131" sldId="2147483698"/>
          </pc:sldLayoutMkLst>
          <pc:picChg chg="del">
            <ac:chgData name="Deborah Jenkins" userId="3cd02ba5-e528-4585-978d-4fde2b47730a" providerId="ADAL" clId="{6FA4A7DA-EDD8-436D-9F29-22384B1CD130}" dt="2025-10-01T14:15:40.300" v="178"/>
            <ac:picMkLst>
              <pc:docMk/>
              <pc:sldMasterMk cId="1417580692" sldId="2147483687"/>
              <pc:sldLayoutMk cId="4544131" sldId="2147483698"/>
              <ac:picMk id="8" creationId="{00000000-0000-0000-0000-000000000000}"/>
            </ac:picMkLst>
          </pc:picChg>
        </pc:sldLayoutChg>
      </pc:sldMaster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07674-63EC-42EF-AAC6-BBA5B9E267DD}"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AA147357-DDBD-4607-A548-5B6BA5653AA0}">
      <dgm:prSet custT="1"/>
      <dgm:spPr/>
      <dgm:t>
        <a:bodyPr/>
        <a:lstStyle/>
        <a:p>
          <a:pPr>
            <a:lnSpc>
              <a:spcPct val="100000"/>
            </a:lnSpc>
          </a:pPr>
          <a:r>
            <a:rPr lang="en-GB" sz="1800" b="0" i="0" baseline="0" dirty="0"/>
            <a:t>Assignments must be submitted to </a:t>
          </a:r>
          <a:r>
            <a:rPr lang="en-GB" sz="1800" b="1" i="0" baseline="0" dirty="0"/>
            <a:t>Moodle</a:t>
          </a:r>
          <a:r>
            <a:rPr lang="en-GB" sz="1800" b="0" i="0" baseline="0" dirty="0"/>
            <a:t> via the </a:t>
          </a:r>
          <a:r>
            <a:rPr lang="en-GB" sz="1800" b="1" i="0" baseline="0" dirty="0"/>
            <a:t>correct</a:t>
          </a:r>
          <a:r>
            <a:rPr lang="en-GB" sz="1800" b="0" i="0" baseline="0" dirty="0"/>
            <a:t> Turnitin portal by the deadlines set.</a:t>
          </a:r>
          <a:br>
            <a:rPr lang="en-GB" sz="1800" b="0" i="0" baseline="0" dirty="0"/>
          </a:br>
          <a:endParaRPr lang="en-US" sz="1800" dirty="0"/>
        </a:p>
      </dgm:t>
    </dgm:pt>
    <dgm:pt modelId="{36F6284E-B507-44B0-8882-E39E0914C674}" type="parTrans" cxnId="{FEC6A2BC-618C-4D0F-BCB7-DAB1C380F63D}">
      <dgm:prSet/>
      <dgm:spPr/>
      <dgm:t>
        <a:bodyPr/>
        <a:lstStyle/>
        <a:p>
          <a:endParaRPr lang="en-US"/>
        </a:p>
      </dgm:t>
    </dgm:pt>
    <dgm:pt modelId="{5802A0D0-894F-41CF-AE03-1474D97114E8}" type="sibTrans" cxnId="{FEC6A2BC-618C-4D0F-BCB7-DAB1C380F63D}">
      <dgm:prSet/>
      <dgm:spPr/>
      <dgm:t>
        <a:bodyPr/>
        <a:lstStyle/>
        <a:p>
          <a:endParaRPr lang="en-US"/>
        </a:p>
      </dgm:t>
    </dgm:pt>
    <dgm:pt modelId="{6522F462-0EC4-4D43-8FD9-D4F89AD094FD}">
      <dgm:prSet custT="1"/>
      <dgm:spPr/>
      <dgm:t>
        <a:bodyPr/>
        <a:lstStyle/>
        <a:p>
          <a:pPr>
            <a:lnSpc>
              <a:spcPct val="100000"/>
            </a:lnSpc>
          </a:pPr>
          <a:r>
            <a:rPr lang="en-GB" sz="1400" b="0" i="0" baseline="0" dirty="0"/>
            <a:t>If you submit your assignment 7 days late you </a:t>
          </a:r>
          <a:r>
            <a:rPr lang="en-GB" sz="1400" b="1" i="0" baseline="0" dirty="0"/>
            <a:t>will be capped at 40%. </a:t>
          </a:r>
          <a:r>
            <a:rPr lang="en-GB" sz="1400" i="0" baseline="0" dirty="0"/>
            <a:t>If you submit your assignment more than </a:t>
          </a:r>
          <a:r>
            <a:rPr lang="en-GB" sz="1400" b="1" i="0" baseline="0" dirty="0">
              <a:solidFill>
                <a:srgbClr val="FF0000"/>
              </a:solidFill>
            </a:rPr>
            <a:t>7 days late you will receive 0. </a:t>
          </a:r>
        </a:p>
        <a:p>
          <a:pPr>
            <a:lnSpc>
              <a:spcPct val="100000"/>
            </a:lnSpc>
          </a:pPr>
          <a:r>
            <a:rPr lang="en-GB" sz="1400" i="0" baseline="0" dirty="0"/>
            <a:t>This goes to exam board and a resit/rework date is allocated. </a:t>
          </a:r>
          <a:endParaRPr lang="en-US" sz="1400" dirty="0"/>
        </a:p>
      </dgm:t>
    </dgm:pt>
    <dgm:pt modelId="{49063736-9A99-4C10-AFF0-83700A06D438}" type="parTrans" cxnId="{365F80F6-4289-4B0C-8D37-3A270C20EA82}">
      <dgm:prSet/>
      <dgm:spPr/>
      <dgm:t>
        <a:bodyPr/>
        <a:lstStyle/>
        <a:p>
          <a:endParaRPr lang="en-US"/>
        </a:p>
      </dgm:t>
    </dgm:pt>
    <dgm:pt modelId="{D819AE5A-A332-40B0-9E91-B507F29F626F}" type="sibTrans" cxnId="{365F80F6-4289-4B0C-8D37-3A270C20EA82}">
      <dgm:prSet/>
      <dgm:spPr/>
      <dgm:t>
        <a:bodyPr/>
        <a:lstStyle/>
        <a:p>
          <a:endParaRPr lang="en-US"/>
        </a:p>
      </dgm:t>
    </dgm:pt>
    <dgm:pt modelId="{FE54DC1E-313E-4535-9C67-ECA2DF5CE620}" type="pres">
      <dgm:prSet presAssocID="{C0107674-63EC-42EF-AAC6-BBA5B9E267DD}" presName="root" presStyleCnt="0">
        <dgm:presLayoutVars>
          <dgm:dir/>
          <dgm:resizeHandles val="exact"/>
        </dgm:presLayoutVars>
      </dgm:prSet>
      <dgm:spPr/>
    </dgm:pt>
    <dgm:pt modelId="{1D60AD55-3A84-452E-91A0-CEC8DBE6904A}" type="pres">
      <dgm:prSet presAssocID="{AA147357-DDBD-4607-A548-5B6BA5653AA0}" presName="compNode" presStyleCnt="0"/>
      <dgm:spPr/>
    </dgm:pt>
    <dgm:pt modelId="{6C00D7A0-D6AD-487B-9DA4-125503967A22}" type="pres">
      <dgm:prSet presAssocID="{AA147357-DDBD-4607-A548-5B6BA5653AA0}"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9B369DD6-3044-49FC-B90E-F59F7F191A43}" type="pres">
      <dgm:prSet presAssocID="{AA147357-DDBD-4607-A548-5B6BA5653AA0}" presName="spaceRect" presStyleCnt="0"/>
      <dgm:spPr/>
    </dgm:pt>
    <dgm:pt modelId="{49D56118-F314-49A1-B7D9-1CADB381EEDB}" type="pres">
      <dgm:prSet presAssocID="{AA147357-DDBD-4607-A548-5B6BA5653AA0}" presName="textRect" presStyleLbl="revTx" presStyleIdx="0" presStyleCnt="2">
        <dgm:presLayoutVars>
          <dgm:chMax val="1"/>
          <dgm:chPref val="1"/>
        </dgm:presLayoutVars>
      </dgm:prSet>
      <dgm:spPr/>
    </dgm:pt>
    <dgm:pt modelId="{421FDE8E-9CAC-4AA4-8BAE-E9C0809E88EA}" type="pres">
      <dgm:prSet presAssocID="{5802A0D0-894F-41CF-AE03-1474D97114E8}" presName="sibTrans" presStyleCnt="0"/>
      <dgm:spPr/>
    </dgm:pt>
    <dgm:pt modelId="{483BA24C-CC8D-4ABA-8AD0-57F102AEFF24}" type="pres">
      <dgm:prSet presAssocID="{6522F462-0EC4-4D43-8FD9-D4F89AD094FD}" presName="compNode" presStyleCnt="0"/>
      <dgm:spPr/>
    </dgm:pt>
    <dgm:pt modelId="{0B12D10A-549F-4532-852F-77402FE15335}" type="pres">
      <dgm:prSet presAssocID="{6522F462-0EC4-4D43-8FD9-D4F89AD094F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ck"/>
        </a:ext>
      </dgm:extLst>
    </dgm:pt>
    <dgm:pt modelId="{8ACFA0BC-8FCF-4F55-B92A-57DE488FA719}" type="pres">
      <dgm:prSet presAssocID="{6522F462-0EC4-4D43-8FD9-D4F89AD094FD}" presName="spaceRect" presStyleCnt="0"/>
      <dgm:spPr/>
    </dgm:pt>
    <dgm:pt modelId="{0124D7F2-14FD-4A7F-AD88-8892C754664A}" type="pres">
      <dgm:prSet presAssocID="{6522F462-0EC4-4D43-8FD9-D4F89AD094FD}" presName="textRect" presStyleLbl="revTx" presStyleIdx="1" presStyleCnt="2" custScaleX="98739" custScaleY="151301">
        <dgm:presLayoutVars>
          <dgm:chMax val="1"/>
          <dgm:chPref val="1"/>
        </dgm:presLayoutVars>
      </dgm:prSet>
      <dgm:spPr/>
    </dgm:pt>
  </dgm:ptLst>
  <dgm:cxnLst>
    <dgm:cxn modelId="{2F3C2A03-7B4F-4376-BFFB-B846FBFB9274}" type="presOf" srcId="{C0107674-63EC-42EF-AAC6-BBA5B9E267DD}" destId="{FE54DC1E-313E-4535-9C67-ECA2DF5CE620}" srcOrd="0" destOrd="0" presId="urn:microsoft.com/office/officeart/2018/2/layout/IconLabelList"/>
    <dgm:cxn modelId="{02148939-6136-4AB2-8727-CD10D2E5342E}" type="presOf" srcId="{6522F462-0EC4-4D43-8FD9-D4F89AD094FD}" destId="{0124D7F2-14FD-4A7F-AD88-8892C754664A}" srcOrd="0" destOrd="0" presId="urn:microsoft.com/office/officeart/2018/2/layout/IconLabelList"/>
    <dgm:cxn modelId="{FEC6A2BC-618C-4D0F-BCB7-DAB1C380F63D}" srcId="{C0107674-63EC-42EF-AAC6-BBA5B9E267DD}" destId="{AA147357-DDBD-4607-A548-5B6BA5653AA0}" srcOrd="0" destOrd="0" parTransId="{36F6284E-B507-44B0-8882-E39E0914C674}" sibTransId="{5802A0D0-894F-41CF-AE03-1474D97114E8}"/>
    <dgm:cxn modelId="{CC8247E7-1041-4999-B04A-37D7137D967F}" type="presOf" srcId="{AA147357-DDBD-4607-A548-5B6BA5653AA0}" destId="{49D56118-F314-49A1-B7D9-1CADB381EEDB}" srcOrd="0" destOrd="0" presId="urn:microsoft.com/office/officeart/2018/2/layout/IconLabelList"/>
    <dgm:cxn modelId="{365F80F6-4289-4B0C-8D37-3A270C20EA82}" srcId="{C0107674-63EC-42EF-AAC6-BBA5B9E267DD}" destId="{6522F462-0EC4-4D43-8FD9-D4F89AD094FD}" srcOrd="1" destOrd="0" parTransId="{49063736-9A99-4C10-AFF0-83700A06D438}" sibTransId="{D819AE5A-A332-40B0-9E91-B507F29F626F}"/>
    <dgm:cxn modelId="{0C5BC2E8-59AE-4E8D-80E7-4C6815B4DB2D}" type="presParOf" srcId="{FE54DC1E-313E-4535-9C67-ECA2DF5CE620}" destId="{1D60AD55-3A84-452E-91A0-CEC8DBE6904A}" srcOrd="0" destOrd="0" presId="urn:microsoft.com/office/officeart/2018/2/layout/IconLabelList"/>
    <dgm:cxn modelId="{FDDE5073-28ED-4912-B26D-82AAC4CB9D31}" type="presParOf" srcId="{1D60AD55-3A84-452E-91A0-CEC8DBE6904A}" destId="{6C00D7A0-D6AD-487B-9DA4-125503967A22}" srcOrd="0" destOrd="0" presId="urn:microsoft.com/office/officeart/2018/2/layout/IconLabelList"/>
    <dgm:cxn modelId="{B4131193-8168-4D7D-86F5-F38A2A4DD668}" type="presParOf" srcId="{1D60AD55-3A84-452E-91A0-CEC8DBE6904A}" destId="{9B369DD6-3044-49FC-B90E-F59F7F191A43}" srcOrd="1" destOrd="0" presId="urn:microsoft.com/office/officeart/2018/2/layout/IconLabelList"/>
    <dgm:cxn modelId="{EDDF823C-3DE3-4D18-871D-803B7B885ADD}" type="presParOf" srcId="{1D60AD55-3A84-452E-91A0-CEC8DBE6904A}" destId="{49D56118-F314-49A1-B7D9-1CADB381EEDB}" srcOrd="2" destOrd="0" presId="urn:microsoft.com/office/officeart/2018/2/layout/IconLabelList"/>
    <dgm:cxn modelId="{5F17836A-4A4B-4A36-8014-52F1AF565B28}" type="presParOf" srcId="{FE54DC1E-313E-4535-9C67-ECA2DF5CE620}" destId="{421FDE8E-9CAC-4AA4-8BAE-E9C0809E88EA}" srcOrd="1" destOrd="0" presId="urn:microsoft.com/office/officeart/2018/2/layout/IconLabelList"/>
    <dgm:cxn modelId="{09204A19-C696-479A-B628-EB6745B86BED}" type="presParOf" srcId="{FE54DC1E-313E-4535-9C67-ECA2DF5CE620}" destId="{483BA24C-CC8D-4ABA-8AD0-57F102AEFF24}" srcOrd="2" destOrd="0" presId="urn:microsoft.com/office/officeart/2018/2/layout/IconLabelList"/>
    <dgm:cxn modelId="{37F80393-E097-4B8E-855E-3D86136AF863}" type="presParOf" srcId="{483BA24C-CC8D-4ABA-8AD0-57F102AEFF24}" destId="{0B12D10A-549F-4532-852F-77402FE15335}" srcOrd="0" destOrd="0" presId="urn:microsoft.com/office/officeart/2018/2/layout/IconLabelList"/>
    <dgm:cxn modelId="{99FC3E51-EFC4-45DF-8601-F55F5130E451}" type="presParOf" srcId="{483BA24C-CC8D-4ABA-8AD0-57F102AEFF24}" destId="{8ACFA0BC-8FCF-4F55-B92A-57DE488FA719}" srcOrd="1" destOrd="0" presId="urn:microsoft.com/office/officeart/2018/2/layout/IconLabelList"/>
    <dgm:cxn modelId="{DCDF4853-978F-4821-9B85-875B5FE9F848}" type="presParOf" srcId="{483BA24C-CC8D-4ABA-8AD0-57F102AEFF24}" destId="{0124D7F2-14FD-4A7F-AD88-8892C754664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0D7A0-D6AD-487B-9DA4-125503967A22}">
      <dsp:nvSpPr>
        <dsp:cNvPr id="0" name=""/>
        <dsp:cNvSpPr/>
      </dsp:nvSpPr>
      <dsp:spPr>
        <a:xfrm>
          <a:off x="1557299" y="25247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D56118-F314-49A1-B7D9-1CADB381EEDB}">
      <dsp:nvSpPr>
        <dsp:cNvPr id="0" name=""/>
        <dsp:cNvSpPr/>
      </dsp:nvSpPr>
      <dsp:spPr>
        <a:xfrm>
          <a:off x="369299" y="2744663"/>
          <a:ext cx="4320000" cy="11623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0" i="0" kern="1200" baseline="0" dirty="0"/>
            <a:t>Assignments must be submitted to </a:t>
          </a:r>
          <a:r>
            <a:rPr lang="en-GB" sz="1800" b="1" i="0" kern="1200" baseline="0" dirty="0"/>
            <a:t>Moodle</a:t>
          </a:r>
          <a:r>
            <a:rPr lang="en-GB" sz="1800" b="0" i="0" kern="1200" baseline="0" dirty="0"/>
            <a:t> via the </a:t>
          </a:r>
          <a:r>
            <a:rPr lang="en-GB" sz="1800" b="1" i="0" kern="1200" baseline="0" dirty="0"/>
            <a:t>correct</a:t>
          </a:r>
          <a:r>
            <a:rPr lang="en-GB" sz="1800" b="0" i="0" kern="1200" baseline="0" dirty="0"/>
            <a:t> Turnitin portal by the deadlines set.</a:t>
          </a:r>
          <a:br>
            <a:rPr lang="en-GB" sz="1800" b="0" i="0" kern="1200" baseline="0" dirty="0"/>
          </a:br>
          <a:endParaRPr lang="en-US" sz="1800" kern="1200" dirty="0"/>
        </a:p>
      </dsp:txBody>
      <dsp:txXfrm>
        <a:off x="369299" y="2744663"/>
        <a:ext cx="4320000" cy="1162353"/>
      </dsp:txXfrm>
    </dsp:sp>
    <dsp:sp modelId="{0B12D10A-549F-4532-852F-77402FE15335}">
      <dsp:nvSpPr>
        <dsp:cNvPr id="0" name=""/>
        <dsp:cNvSpPr/>
      </dsp:nvSpPr>
      <dsp:spPr>
        <a:xfrm>
          <a:off x="6633300" y="103396"/>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124D7F2-14FD-4A7F-AD88-8892C754664A}">
      <dsp:nvSpPr>
        <dsp:cNvPr id="0" name=""/>
        <dsp:cNvSpPr/>
      </dsp:nvSpPr>
      <dsp:spPr>
        <a:xfrm>
          <a:off x="5472194" y="2297438"/>
          <a:ext cx="4211736" cy="17586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0" kern="1200" baseline="0" dirty="0"/>
            <a:t>If you submit your assignment 7 days late you </a:t>
          </a:r>
          <a:r>
            <a:rPr lang="en-GB" sz="1400" b="1" i="0" kern="1200" baseline="0" dirty="0"/>
            <a:t>will be capped at 40%. </a:t>
          </a:r>
          <a:r>
            <a:rPr lang="en-GB" sz="1400" i="0" kern="1200" baseline="0" dirty="0"/>
            <a:t>If you submit your assignment more than </a:t>
          </a:r>
          <a:r>
            <a:rPr lang="en-GB" sz="1400" b="1" i="0" kern="1200" baseline="0" dirty="0">
              <a:solidFill>
                <a:srgbClr val="FF0000"/>
              </a:solidFill>
            </a:rPr>
            <a:t>7 days late you will receive 0. </a:t>
          </a:r>
        </a:p>
        <a:p>
          <a:pPr marL="0" lvl="0" indent="0" algn="ctr" defTabSz="622300">
            <a:lnSpc>
              <a:spcPct val="100000"/>
            </a:lnSpc>
            <a:spcBef>
              <a:spcPct val="0"/>
            </a:spcBef>
            <a:spcAft>
              <a:spcPct val="35000"/>
            </a:spcAft>
            <a:buNone/>
          </a:pPr>
          <a:r>
            <a:rPr lang="en-GB" sz="1400" i="0" kern="1200" baseline="0" dirty="0"/>
            <a:t>This goes to exam board and a resit/rework date is allocated. </a:t>
          </a:r>
          <a:endParaRPr lang="en-US" sz="1400" kern="1200" dirty="0"/>
        </a:p>
      </dsp:txBody>
      <dsp:txXfrm>
        <a:off x="5472194" y="2297438"/>
        <a:ext cx="4211736" cy="175865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3DDEC5-1086-4D5F-8254-79D7C3731955}" type="datetimeFigureOut">
              <a:rPr lang="en-GB" smtClean="0"/>
              <a:t>02/10/2025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760F859-21D4-4F75-87BC-3F0CBCD7954A}" type="slidenum">
              <a:rPr lang="en-GB" smtClean="0"/>
              <a:t>‹#›</a:t>
            </a:fld>
            <a:endParaRPr lang="en-GB"/>
          </a:p>
        </p:txBody>
      </p:sp>
    </p:spTree>
    <p:extLst>
      <p:ext uri="{BB962C8B-B14F-4D97-AF65-F5344CB8AC3E}">
        <p14:creationId xmlns:p14="http://schemas.microsoft.com/office/powerpoint/2010/main" val="33499715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dirty="0"/>
          </a:p>
        </p:txBody>
      </p:sp>
    </p:spTree>
    <p:extLst>
      <p:ext uri="{BB962C8B-B14F-4D97-AF65-F5344CB8AC3E}">
        <p14:creationId xmlns:p14="http://schemas.microsoft.com/office/powerpoint/2010/main" val="3719374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EB303653-6EBF-B6C8-0B6D-AB38C0435D9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094DE8E-8578-4DC5-9888-EA85E87A10F9}" type="slidenum">
              <a:rPr lang="en-US" altLang="en-US" smtClean="0"/>
              <a:pPr>
                <a:spcBef>
                  <a:spcPct val="0"/>
                </a:spcBef>
              </a:pPr>
              <a:t>11</a:t>
            </a:fld>
            <a:endParaRPr lang="en-US" altLang="en-US"/>
          </a:p>
        </p:txBody>
      </p:sp>
      <p:sp>
        <p:nvSpPr>
          <p:cNvPr id="18435" name="Rectangle 2">
            <a:extLst>
              <a:ext uri="{FF2B5EF4-FFF2-40B4-BE49-F238E27FC236}">
                <a16:creationId xmlns:a16="http://schemas.microsoft.com/office/drawing/2014/main" id="{7EF1FBE6-8A3E-0E63-C162-7CFFCA53F40C}"/>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CE0865E6-7D01-1E2D-F1BA-8CA16EE1A05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14BCEE48-9CA8-789E-DEDC-4D8CEC159A47}"/>
              </a:ext>
            </a:extLst>
          </p:cNvPr>
          <p:cNvSpPr>
            <a:spLocks noGrp="1" noRot="1" noChangeAspect="1" noChangeArrowheads="1" noTextEdit="1"/>
          </p:cNvSpPr>
          <p:nvPr>
            <p:ph type="sldImg"/>
          </p:nvPr>
        </p:nvSpPr>
        <p:spPr>
          <a:ln/>
        </p:spPr>
      </p:sp>
      <p:sp>
        <p:nvSpPr>
          <p:cNvPr id="13315" name="Notes Placeholder 2">
            <a:extLst>
              <a:ext uri="{FF2B5EF4-FFF2-40B4-BE49-F238E27FC236}">
                <a16:creationId xmlns:a16="http://schemas.microsoft.com/office/drawing/2014/main" id="{5D74FA90-538D-5C67-D9AE-B6D863A413C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3316" name="Slide Number Placeholder 3">
            <a:extLst>
              <a:ext uri="{FF2B5EF4-FFF2-40B4-BE49-F238E27FC236}">
                <a16:creationId xmlns:a16="http://schemas.microsoft.com/office/drawing/2014/main" id="{EFCFB9A7-5527-1A09-F98B-297E2C652E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26F1AD6-390E-4938-ABE2-93DCEB5AABC6}" type="slidenum">
              <a:rPr lang="en-US" altLang="en-US" smtClean="0"/>
              <a:pPr/>
              <a:t>13</a:t>
            </a:fld>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8E71068D-E763-8FDA-2E1F-174DAABC9112}"/>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517B4962-FD91-EC45-8CB3-8E75429E073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4340" name="Slide Number Placeholder 3">
            <a:extLst>
              <a:ext uri="{FF2B5EF4-FFF2-40B4-BE49-F238E27FC236}">
                <a16:creationId xmlns:a16="http://schemas.microsoft.com/office/drawing/2014/main" id="{2DC1E684-0972-9D14-1DA4-9BEE16E5508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CC624993-CC51-46B6-ADE8-259858B170D7}" type="slidenum">
              <a:rPr lang="en-US" altLang="en-US" smtClean="0"/>
              <a:pPr/>
              <a:t>16</a:t>
            </a:fld>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985AE246-E361-D389-D1B8-9516F06014F4}"/>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F3F8CC20-1DC3-1673-DBF2-82EB73F0CCC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38916" name="Slide Number Placeholder 3">
            <a:extLst>
              <a:ext uri="{FF2B5EF4-FFF2-40B4-BE49-F238E27FC236}">
                <a16:creationId xmlns:a16="http://schemas.microsoft.com/office/drawing/2014/main" id="{9AF38176-4F88-7CB2-B439-E78BC0C59E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C74C55D-B0F3-4BD6-BBB9-5D62A64FF186}" type="slidenum">
              <a:rPr lang="en-US" altLang="en-US" smtClean="0"/>
              <a:pPr/>
              <a:t>34</a:t>
            </a:fld>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55E2E975-6852-6089-5F7A-130D13937494}"/>
              </a:ext>
            </a:extLst>
          </p:cNvPr>
          <p:cNvSpPr>
            <a:spLocks noGrp="1" noRot="1" noChangeAspect="1" noChangeArrowheads="1" noTextEdit="1"/>
          </p:cNvSpPr>
          <p:nvPr>
            <p:ph type="sldImg"/>
          </p:nvPr>
        </p:nvSpPr>
        <p:spPr>
          <a:ln/>
        </p:spPr>
      </p:sp>
      <p:sp>
        <p:nvSpPr>
          <p:cNvPr id="36867" name="Notes Placeholder 2">
            <a:extLst>
              <a:ext uri="{FF2B5EF4-FFF2-40B4-BE49-F238E27FC236}">
                <a16:creationId xmlns:a16="http://schemas.microsoft.com/office/drawing/2014/main" id="{106A32D2-AC68-76E9-4229-234447426E3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rPr>
              <a:t>Would you know these? Anyone undertaken any of these types of tourism – give examples </a:t>
            </a:r>
          </a:p>
          <a:p>
            <a:pPr>
              <a:lnSpc>
                <a:spcPct val="150000"/>
              </a:lnSpc>
            </a:pPr>
            <a:r>
              <a:rPr lang="en-GB" altLang="en-US">
                <a:latin typeface="Arial" panose="020B0604020202020204" pitchFamily="34" charset="0"/>
              </a:rPr>
              <a:t>Holiday Tourism. – beach holiday </a:t>
            </a:r>
          </a:p>
          <a:p>
            <a:pPr>
              <a:lnSpc>
                <a:spcPct val="150000"/>
              </a:lnSpc>
            </a:pPr>
            <a:r>
              <a:rPr lang="en-GB" altLang="en-US">
                <a:latin typeface="Arial" panose="020B0604020202020204" pitchFamily="34" charset="0"/>
              </a:rPr>
              <a:t>Business Tourism.- </a:t>
            </a:r>
            <a:r>
              <a:rPr lang="en-GB" altLang="en-US">
                <a:solidFill>
                  <a:srgbClr val="666666"/>
                </a:solidFill>
                <a:latin typeface="nunito" pitchFamily="2" charset="0"/>
              </a:rPr>
              <a:t>a form of travel which involves undertaking business activities that are based away from home</a:t>
            </a:r>
            <a:endParaRPr lang="en-GB" altLang="en-US">
              <a:latin typeface="Arial" panose="020B0604020202020204" pitchFamily="34" charset="0"/>
            </a:endParaRPr>
          </a:p>
          <a:p>
            <a:pPr>
              <a:lnSpc>
                <a:spcPct val="150000"/>
              </a:lnSpc>
            </a:pPr>
            <a:r>
              <a:rPr lang="en-GB" altLang="en-US">
                <a:latin typeface="Arial" panose="020B0604020202020204" pitchFamily="34" charset="0"/>
              </a:rPr>
              <a:t>Cultural Tourism. - </a:t>
            </a:r>
            <a:r>
              <a:rPr lang="en-GB" altLang="en-US">
                <a:solidFill>
                  <a:srgbClr val="202124"/>
                </a:solidFill>
                <a:latin typeface="Arial" panose="020B0604020202020204" pitchFamily="34" charset="0"/>
              </a:rPr>
              <a:t>Cultural tourism experiences include architectural and archaeological treasures, culinary activities, festivals or events, historic or heritage, sites, monuments and landmarks, museums and exhibitions, national parks and wildlife sanctuaries, religious venues, temples and churches.</a:t>
            </a:r>
            <a:endParaRPr lang="en-GB" altLang="en-US">
              <a:latin typeface="Arial" panose="020B0604020202020204" pitchFamily="34" charset="0"/>
            </a:endParaRPr>
          </a:p>
          <a:p>
            <a:pPr>
              <a:lnSpc>
                <a:spcPct val="150000"/>
              </a:lnSpc>
            </a:pPr>
            <a:r>
              <a:rPr lang="en-GB" altLang="en-US">
                <a:latin typeface="Arial" panose="020B0604020202020204" pitchFamily="34" charset="0"/>
              </a:rPr>
              <a:t>Eco-tourism. - </a:t>
            </a:r>
            <a:r>
              <a:rPr lang="en-GB" altLang="en-US">
                <a:solidFill>
                  <a:srgbClr val="202124"/>
                </a:solidFill>
                <a:latin typeface="Arial" panose="020B0604020202020204" pitchFamily="34" charset="0"/>
              </a:rPr>
              <a:t> </a:t>
            </a:r>
            <a:r>
              <a:rPr lang="en-GB" altLang="en-US" b="1">
                <a:solidFill>
                  <a:srgbClr val="202124"/>
                </a:solidFill>
                <a:latin typeface="Arial" panose="020B0604020202020204" pitchFamily="34" charset="0"/>
              </a:rPr>
              <a:t>travel to destinations where flora, fauna, and cultural heritage are the primary attractions</a:t>
            </a:r>
            <a:r>
              <a:rPr lang="en-GB" altLang="en-US">
                <a:solidFill>
                  <a:srgbClr val="202124"/>
                </a:solidFill>
                <a:latin typeface="Arial" panose="020B0604020202020204" pitchFamily="34" charset="0"/>
              </a:rPr>
              <a:t>. Ecotourism is intended to offer tourists an insight into the impact of human beings on the environment and to foster a greater appreciation of our natural habitats.</a:t>
            </a:r>
            <a:endParaRPr lang="en-GB" altLang="en-US">
              <a:latin typeface="Arial" panose="020B0604020202020204" pitchFamily="34" charset="0"/>
            </a:endParaRPr>
          </a:p>
          <a:p>
            <a:pPr>
              <a:lnSpc>
                <a:spcPct val="150000"/>
              </a:lnSpc>
            </a:pPr>
            <a:r>
              <a:rPr lang="en-GB" altLang="en-US">
                <a:latin typeface="Arial" panose="020B0604020202020204" pitchFamily="34" charset="0"/>
              </a:rPr>
              <a:t>Spiritual Tourism. Examples of these kinds of trips include the Hajj to Mecca for Muslims, pilgrimages to Jerusalem or the Vatican for Christians, and traveling to Bodh Gaya for Buddhists. Most religious tourists are very motivated to travel, so they are willing to spend more money than the average traveller – pilgrimages visiting sacred sites travel for worship</a:t>
            </a:r>
          </a:p>
          <a:p>
            <a:pPr>
              <a:lnSpc>
                <a:spcPct val="150000"/>
              </a:lnSpc>
            </a:pPr>
            <a:r>
              <a:rPr lang="en-GB" altLang="en-US">
                <a:latin typeface="Arial" panose="020B0604020202020204" pitchFamily="34" charset="0"/>
              </a:rPr>
              <a:t>Sports and activity holidays Tourism. – golf water sports improve wellness cyclingexcursions, hiking up mountains </a:t>
            </a:r>
          </a:p>
          <a:p>
            <a:pPr>
              <a:lnSpc>
                <a:spcPct val="150000"/>
              </a:lnSpc>
            </a:pPr>
            <a:r>
              <a:rPr lang="en-GB" altLang="en-US">
                <a:latin typeface="Arial" panose="020B0604020202020204" pitchFamily="34" charset="0"/>
              </a:rPr>
              <a:t>Extreme sports and “experience” Tourism. What counts as an extreme sport? extreme sports, also known as action sports or alternative sports, sporting events or pursuits characterized by high speeds and high risk. The sports most commonly placed in this group are skateboarding, snowboarding, freestyle skiing, in-line roller-skating, and BMX and mountain biking.</a:t>
            </a:r>
          </a:p>
          <a:p>
            <a:pPr>
              <a:lnSpc>
                <a:spcPct val="150000"/>
              </a:lnSpc>
            </a:pPr>
            <a:r>
              <a:rPr lang="en-GB" altLang="en-US">
                <a:latin typeface="Arial" panose="020B0604020202020204" pitchFamily="34" charset="0"/>
              </a:rPr>
              <a:t>List of Extreme Sports</a:t>
            </a:r>
          </a:p>
          <a:p>
            <a:pPr>
              <a:lnSpc>
                <a:spcPct val="150000"/>
              </a:lnSpc>
            </a:pPr>
            <a:r>
              <a:rPr lang="en-GB" altLang="en-US">
                <a:latin typeface="Arial" panose="020B0604020202020204" pitchFamily="34" charset="0"/>
              </a:rPr>
              <a:t>Abseiling.</a:t>
            </a:r>
          </a:p>
          <a:p>
            <a:pPr>
              <a:lnSpc>
                <a:spcPct val="150000"/>
              </a:lnSpc>
            </a:pPr>
            <a:r>
              <a:rPr lang="en-GB" altLang="en-US">
                <a:latin typeface="Arial" panose="020B0604020202020204" pitchFamily="34" charset="0"/>
              </a:rPr>
              <a:t>Bungee Jumping.</a:t>
            </a:r>
          </a:p>
          <a:p>
            <a:pPr>
              <a:lnSpc>
                <a:spcPct val="150000"/>
              </a:lnSpc>
            </a:pPr>
            <a:r>
              <a:rPr lang="en-GB" altLang="en-US">
                <a:latin typeface="Arial" panose="020B0604020202020204" pitchFamily="34" charset="0"/>
              </a:rPr>
              <a:t>Camping.</a:t>
            </a:r>
          </a:p>
          <a:p>
            <a:pPr>
              <a:lnSpc>
                <a:spcPct val="150000"/>
              </a:lnSpc>
            </a:pPr>
            <a:r>
              <a:rPr lang="en-GB" altLang="en-US">
                <a:latin typeface="Arial" panose="020B0604020202020204" pitchFamily="34" charset="0"/>
              </a:rPr>
              <a:t>Canyoning.</a:t>
            </a:r>
          </a:p>
          <a:p>
            <a:pPr>
              <a:lnSpc>
                <a:spcPct val="150000"/>
              </a:lnSpc>
            </a:pPr>
            <a:r>
              <a:rPr lang="en-GB" altLang="en-US">
                <a:latin typeface="Arial" panose="020B0604020202020204" pitchFamily="34" charset="0"/>
              </a:rPr>
              <a:t>Diving.</a:t>
            </a:r>
          </a:p>
          <a:p>
            <a:pPr>
              <a:lnSpc>
                <a:spcPct val="150000"/>
              </a:lnSpc>
            </a:pPr>
            <a:r>
              <a:rPr lang="en-GB" altLang="en-US">
                <a:latin typeface="Arial" panose="020B0604020202020204" pitchFamily="34" charset="0"/>
              </a:rPr>
              <a:t>Motocross.</a:t>
            </a:r>
          </a:p>
          <a:p>
            <a:pPr>
              <a:lnSpc>
                <a:spcPct val="150000"/>
              </a:lnSpc>
            </a:pPr>
            <a:r>
              <a:rPr lang="en-GB" altLang="en-US">
                <a:latin typeface="Arial" panose="020B0604020202020204" pitchFamily="34" charset="0"/>
              </a:rPr>
              <a:t>Mountain Biking.</a:t>
            </a:r>
          </a:p>
          <a:p>
            <a:pPr>
              <a:lnSpc>
                <a:spcPct val="150000"/>
              </a:lnSpc>
            </a:pPr>
            <a:r>
              <a:rPr lang="en-GB" altLang="en-US">
                <a:latin typeface="Arial" panose="020B0604020202020204" pitchFamily="34" charset="0"/>
              </a:rPr>
              <a:t>Mountaineering.</a:t>
            </a:r>
          </a:p>
          <a:p>
            <a:pPr>
              <a:lnSpc>
                <a:spcPct val="150000"/>
              </a:lnSpc>
            </a:pPr>
            <a:r>
              <a:rPr lang="en-GB" altLang="en-US">
                <a:latin typeface="Arial" panose="020B0604020202020204" pitchFamily="34" charset="0"/>
              </a:rPr>
              <a:t>Event Tourism.</a:t>
            </a:r>
          </a:p>
          <a:p>
            <a:endParaRPr lang="en-GB" altLang="en-US">
              <a:latin typeface="Arial" panose="020B0604020202020204" pitchFamily="34" charset="0"/>
            </a:endParaRPr>
          </a:p>
        </p:txBody>
      </p:sp>
      <p:sp>
        <p:nvSpPr>
          <p:cNvPr id="36868" name="Slide Number Placeholder 3">
            <a:extLst>
              <a:ext uri="{FF2B5EF4-FFF2-40B4-BE49-F238E27FC236}">
                <a16:creationId xmlns:a16="http://schemas.microsoft.com/office/drawing/2014/main" id="{ECFFBFA6-54B7-5715-A87A-CA974424DD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385FBBDE-F293-434E-865B-FBE7087BC742}" type="slidenum">
              <a:rPr lang="en-US" altLang="en-US" smtClean="0"/>
              <a:pPr/>
              <a:t>35</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88660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459246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BBC4154B-04FC-4633-BD43-0C1D80178E1C}"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059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BC4154B-04FC-4633-BD43-0C1D80178E1C}"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564235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BC4154B-04FC-4633-BD43-0C1D80178E1C}" type="datetimeFigureOut">
              <a:rPr lang="en-GB" smtClean="0"/>
              <a:t>02/10/2025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38487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BC4154B-04FC-4633-BD43-0C1D80178E1C}" type="datetimeFigureOut">
              <a:rPr lang="en-GB" smtClean="0"/>
              <a:t>02/10/2025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961567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02/10/2025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345998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4361660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BC4154B-04FC-4633-BD43-0C1D80178E1C}" type="datetimeFigureOut">
              <a:rPr lang="en-GB" smtClean="0"/>
              <a:t>02/10/2025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50922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297723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BC4154B-04FC-4633-BD43-0C1D80178E1C}" type="datetimeFigureOut">
              <a:rPr lang="en-GB" smtClean="0"/>
              <a:t>02/10/2025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357024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BBC4154B-04FC-4633-BD43-0C1D80178E1C}" type="datetimeFigureOut">
              <a:rPr lang="en-GB" smtClean="0"/>
              <a:t>02/10/2025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9862984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BBC4154B-04FC-4633-BD43-0C1D80178E1C}" type="datetimeFigureOut">
              <a:rPr lang="en-GB" smtClean="0"/>
              <a:t>02/10/2025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23889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334916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875630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489510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0295618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819204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96969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C4154B-04FC-4633-BD43-0C1D80178E1C}" type="datetimeFigureOut">
              <a:rPr lang="en-GB" smtClean="0"/>
              <a:t>02/10/2025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9926157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1744817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780937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02/10/2025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66195764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41758069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7"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4234066788"/>
      </p:ext>
    </p:extLst>
  </p:cSld>
  <p:clrMap bg1="lt1" tx1="dk1" bg2="lt2" tx2="dk2" accent1="accent1" accent2="accent2" accent3="accent3" accent4="accent4" accent5="accent5" accent6="accent6" hlink="hlink" folHlink="folHlink"/>
  <p:sldLayoutIdLst>
    <p:sldLayoutId id="2147483695" r:id="rId1"/>
    <p:sldLayoutId id="214748369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8" Type="http://schemas.openxmlformats.org/officeDocument/2006/relationships/image" Target="../media/image9.png"/><Relationship Id="rId13" Type="http://schemas.openxmlformats.org/officeDocument/2006/relationships/hyperlink" Target="https://pngimg.com/download/95212" TargetMode="External"/><Relationship Id="rId3" Type="http://schemas.openxmlformats.org/officeDocument/2006/relationships/hyperlink" Target="http://www.pngall.com/laptop-png" TargetMode="External"/><Relationship Id="rId7" Type="http://schemas.openxmlformats.org/officeDocument/2006/relationships/hyperlink" Target="https://www.freepngimg.com/png/16341-pen-png-hd" TargetMode="External"/><Relationship Id="rId12" Type="http://schemas.openxmlformats.org/officeDocument/2006/relationships/image" Target="../media/image13.png"/><Relationship Id="rId2" Type="http://schemas.openxmlformats.org/officeDocument/2006/relationships/image" Target="../media/image6.png"/><Relationship Id="rId1" Type="http://schemas.openxmlformats.org/officeDocument/2006/relationships/slideLayout" Target="../slideLayouts/slideLayout15.xml"/><Relationship Id="rId6" Type="http://schemas.openxmlformats.org/officeDocument/2006/relationships/image" Target="../media/image8.png"/><Relationship Id="rId11" Type="http://schemas.openxmlformats.org/officeDocument/2006/relationships/image" Target="../media/image12.svg"/><Relationship Id="rId5" Type="http://schemas.openxmlformats.org/officeDocument/2006/relationships/hyperlink" Target="http://pngimg.com/download/19225" TargetMode="External"/><Relationship Id="rId10" Type="http://schemas.openxmlformats.org/officeDocument/2006/relationships/image" Target="../media/image11.png"/><Relationship Id="rId4" Type="http://schemas.openxmlformats.org/officeDocument/2006/relationships/image" Target="../media/image7.png"/><Relationship Id="rId9" Type="http://schemas.openxmlformats.org/officeDocument/2006/relationships/image" Target="../media/image10.svg"/></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0.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hyperlink" Target="https://publicdomainpictures.net/view-image.php?image=45310&amp;picture=" TargetMode="External"/><Relationship Id="rId2" Type="http://schemas.openxmlformats.org/officeDocument/2006/relationships/image" Target="../media/image24.jpg"/><Relationship Id="rId1" Type="http://schemas.openxmlformats.org/officeDocument/2006/relationships/slideLayout" Target="../slideLayouts/slideLayout20.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0.xml"/></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15.xml"/><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pn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eg"/><Relationship Id="rId1" Type="http://schemas.openxmlformats.org/officeDocument/2006/relationships/slideLayout" Target="../slideLayouts/slideLayout15.xml"/><Relationship Id="rId4" Type="http://schemas.openxmlformats.org/officeDocument/2006/relationships/hyperlink" Target="https://www.flickr.com/photos/deathtogutenberg/6784171458"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6.xml"/></Relationships>
</file>

<file path=ppt/slides/_rels/slide3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6.xml"/></Relationships>
</file>

<file path=ppt/slides/_rels/slide38.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image" Target="../media/image51.png"/><Relationship Id="rId1" Type="http://schemas.openxmlformats.org/officeDocument/2006/relationships/slideLayout" Target="../slideLayouts/slideLayout15.xml"/><Relationship Id="rId4" Type="http://schemas.openxmlformats.org/officeDocument/2006/relationships/hyperlink" Target="https://publicdomainpictures.net/view-image.php?image=45310&amp;picture="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D53F60E-327A-4994-8ED8-FBD9222E7FAF}"/>
              </a:ext>
            </a:extLst>
          </p:cNvPr>
          <p:cNvSpPr txBox="1"/>
          <p:nvPr/>
        </p:nvSpPr>
        <p:spPr>
          <a:xfrm>
            <a:off x="5847427" y="77070"/>
            <a:ext cx="4483223" cy="1077218"/>
          </a:xfrm>
          <a:prstGeom prst="rect">
            <a:avLst/>
          </a:prstGeom>
          <a:noFill/>
        </p:spPr>
        <p:txBody>
          <a:bodyPr wrap="square">
            <a:spAutoFit/>
          </a:bodyPr>
          <a:lstStyle/>
          <a:p>
            <a:r>
              <a:rPr lang="en-GB" sz="3200" b="1" dirty="0">
                <a:solidFill>
                  <a:schemeClr val="bg1"/>
                </a:solidFill>
                <a:latin typeface="Arial" panose="020B0604020202020204" pitchFamily="34" charset="0"/>
                <a:cs typeface="Arial" panose="020B0604020202020204" pitchFamily="34" charset="0"/>
              </a:rPr>
              <a:t>Let me introduce myself……</a:t>
            </a:r>
            <a:endParaRPr lang="en-GB" sz="3200" dirty="0">
              <a:solidFill>
                <a:schemeClr val="bg1"/>
              </a:solidFill>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C5F979CA-0D99-4367-9A57-908439391E95}"/>
              </a:ext>
            </a:extLst>
          </p:cNvPr>
          <p:cNvPicPr>
            <a:picLocks noChangeAspect="1"/>
          </p:cNvPicPr>
          <p:nvPr/>
        </p:nvPicPr>
        <p:blipFill>
          <a:blip r:embed="rId2"/>
          <a:stretch>
            <a:fillRect/>
          </a:stretch>
        </p:blipFill>
        <p:spPr>
          <a:xfrm>
            <a:off x="761032" y="357334"/>
            <a:ext cx="3752245" cy="3746212"/>
          </a:xfrm>
          <a:prstGeom prst="rect">
            <a:avLst/>
          </a:prstGeom>
        </p:spPr>
      </p:pic>
      <p:sp>
        <p:nvSpPr>
          <p:cNvPr id="7" name="TextBox 6">
            <a:extLst>
              <a:ext uri="{FF2B5EF4-FFF2-40B4-BE49-F238E27FC236}">
                <a16:creationId xmlns:a16="http://schemas.microsoft.com/office/drawing/2014/main" id="{AFFE0713-90A3-13B2-9070-7992377D4B3B}"/>
              </a:ext>
            </a:extLst>
          </p:cNvPr>
          <p:cNvSpPr txBox="1"/>
          <p:nvPr/>
        </p:nvSpPr>
        <p:spPr>
          <a:xfrm>
            <a:off x="916438" y="4464140"/>
            <a:ext cx="9083180" cy="954107"/>
          </a:xfrm>
          <a:prstGeom prst="rect">
            <a:avLst/>
          </a:prstGeom>
          <a:noFill/>
        </p:spPr>
        <p:txBody>
          <a:bodyPr wrap="square">
            <a:spAutoFit/>
          </a:bodyPr>
          <a:lstStyle/>
          <a:p>
            <a:r>
              <a:rPr lang="fr-FR" sz="2800" b="1" dirty="0" err="1"/>
              <a:t>Lecturer</a:t>
            </a:r>
            <a:r>
              <a:rPr lang="fr-FR" sz="2800" b="1" dirty="0"/>
              <a:t>: Debbie Jenkins</a:t>
            </a:r>
          </a:p>
          <a:p>
            <a:r>
              <a:rPr lang="fr-FR" sz="2800" b="1" dirty="0"/>
              <a:t>deborah.jenkins@uwtsd.ac.uk</a:t>
            </a:r>
            <a:endParaRPr lang="fr-FR" b="1" dirty="0"/>
          </a:p>
        </p:txBody>
      </p:sp>
      <p:sp>
        <p:nvSpPr>
          <p:cNvPr id="6" name="TextBox 5">
            <a:extLst>
              <a:ext uri="{FF2B5EF4-FFF2-40B4-BE49-F238E27FC236}">
                <a16:creationId xmlns:a16="http://schemas.microsoft.com/office/drawing/2014/main" id="{336168FF-2336-DDED-BE93-1C831A0E7ACE}"/>
              </a:ext>
            </a:extLst>
          </p:cNvPr>
          <p:cNvSpPr txBox="1"/>
          <p:nvPr/>
        </p:nvSpPr>
        <p:spPr>
          <a:xfrm>
            <a:off x="4983060" y="780176"/>
            <a:ext cx="5847127" cy="3416320"/>
          </a:xfrm>
          <a:prstGeom prst="rect">
            <a:avLst/>
          </a:prstGeom>
          <a:ln>
            <a:solidFill>
              <a:srgbClr val="00B050"/>
            </a:solidFill>
          </a:ln>
          <a:scene3d>
            <a:camera prst="orthographicFront"/>
            <a:lightRig rig="threePt" dir="t"/>
          </a:scene3d>
          <a:sp3d>
            <a:bevelT/>
          </a:sp3d>
        </p:spPr>
        <p:style>
          <a:lnRef idx="0">
            <a:schemeClr val="accent4"/>
          </a:lnRef>
          <a:fillRef idx="3">
            <a:schemeClr val="accent4"/>
          </a:fillRef>
          <a:effectRef idx="3">
            <a:schemeClr val="accent4"/>
          </a:effectRef>
          <a:fontRef idx="minor">
            <a:schemeClr val="lt1"/>
          </a:fontRef>
        </p:style>
        <p:txBody>
          <a:bodyPr wrap="square" rtlCol="0">
            <a:spAutoFit/>
          </a:bodyPr>
          <a:lstStyle/>
          <a:p>
            <a:pPr algn="ctr">
              <a:lnSpc>
                <a:spcPct val="150000"/>
              </a:lnSpc>
            </a:pPr>
            <a:r>
              <a:rPr lang="en-GB" sz="2400" b="1" dirty="0"/>
              <a:t>Step into your greatest potential. You are ready for new experiences . </a:t>
            </a:r>
          </a:p>
          <a:p>
            <a:pPr algn="ctr">
              <a:lnSpc>
                <a:spcPct val="150000"/>
              </a:lnSpc>
            </a:pPr>
            <a:r>
              <a:rPr lang="en-GB" sz="2400" b="1" dirty="0"/>
              <a:t>Release your concerns and embrace this opportunity to learn, to grow and to change your life for the better.</a:t>
            </a:r>
          </a:p>
          <a:p>
            <a:endParaRPr lang="en-GB" b="1" dirty="0"/>
          </a:p>
          <a:p>
            <a:endParaRPr lang="en-GB" b="1" dirty="0"/>
          </a:p>
        </p:txBody>
      </p:sp>
    </p:spTree>
    <p:extLst>
      <p:ext uri="{BB962C8B-B14F-4D97-AF65-F5344CB8AC3E}">
        <p14:creationId xmlns:p14="http://schemas.microsoft.com/office/powerpoint/2010/main" val="4233781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icture containing text, electronics, computer&#10;&#10;Description automatically generated">
            <a:extLst>
              <a:ext uri="{FF2B5EF4-FFF2-40B4-BE49-F238E27FC236}">
                <a16:creationId xmlns:a16="http://schemas.microsoft.com/office/drawing/2014/main" id="{A2E12AE7-8B49-A478-77A1-D26E6051DC5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flipH="1">
            <a:off x="824289" y="1125957"/>
            <a:ext cx="3211194" cy="2469297"/>
          </a:xfrm>
          <a:prstGeom prst="rect">
            <a:avLst/>
          </a:prstGeom>
        </p:spPr>
      </p:pic>
      <p:pic>
        <p:nvPicPr>
          <p:cNvPr id="10" name="Picture 9" descr="A picture containing text, picture frame&#10;&#10;Description automatically generated">
            <a:extLst>
              <a:ext uri="{FF2B5EF4-FFF2-40B4-BE49-F238E27FC236}">
                <a16:creationId xmlns:a16="http://schemas.microsoft.com/office/drawing/2014/main" id="{344CA0BE-411C-94E0-F682-00912B43879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314422" y="3902420"/>
            <a:ext cx="2455386" cy="1420064"/>
          </a:xfrm>
          <a:prstGeom prst="rect">
            <a:avLst/>
          </a:prstGeom>
        </p:spPr>
      </p:pic>
      <p:pic>
        <p:nvPicPr>
          <p:cNvPr id="11" name="Picture 10" descr="A picture containing writing implement, pen, stationary, light&#10;&#10;Description automatically generated">
            <a:extLst>
              <a:ext uri="{FF2B5EF4-FFF2-40B4-BE49-F238E27FC236}">
                <a16:creationId xmlns:a16="http://schemas.microsoft.com/office/drawing/2014/main" id="{BF6C2867-E51B-0676-ED72-4098317403A4}"/>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rot="13228002">
            <a:off x="6771464" y="3973188"/>
            <a:ext cx="1246137" cy="509656"/>
          </a:xfrm>
          <a:prstGeom prst="rect">
            <a:avLst/>
          </a:prstGeom>
        </p:spPr>
      </p:pic>
      <p:grpSp>
        <p:nvGrpSpPr>
          <p:cNvPr id="12" name="Group 11">
            <a:extLst>
              <a:ext uri="{FF2B5EF4-FFF2-40B4-BE49-F238E27FC236}">
                <a16:creationId xmlns:a16="http://schemas.microsoft.com/office/drawing/2014/main" id="{3D1EFA0C-4D38-3D97-1CDD-13BC71D5EEB6}"/>
              </a:ext>
            </a:extLst>
          </p:cNvPr>
          <p:cNvGrpSpPr/>
          <p:nvPr/>
        </p:nvGrpSpPr>
        <p:grpSpPr>
          <a:xfrm>
            <a:off x="7576737" y="1179832"/>
            <a:ext cx="2125767" cy="2048397"/>
            <a:chOff x="1468397" y="3553322"/>
            <a:chExt cx="2125767" cy="2048397"/>
          </a:xfrm>
        </p:grpSpPr>
        <p:cxnSp>
          <p:nvCxnSpPr>
            <p:cNvPr id="13" name="Straight Arrow Connector 12">
              <a:extLst>
                <a:ext uri="{FF2B5EF4-FFF2-40B4-BE49-F238E27FC236}">
                  <a16:creationId xmlns:a16="http://schemas.microsoft.com/office/drawing/2014/main" id="{1C61350D-9F1A-1F3D-7D30-0017BDB7CC6A}"/>
                </a:ext>
              </a:extLst>
            </p:cNvPr>
            <p:cNvCxnSpPr>
              <a:cxnSpLocks/>
            </p:cNvCxnSpPr>
            <p:nvPr/>
          </p:nvCxnSpPr>
          <p:spPr>
            <a:xfrm flipH="1" flipV="1">
              <a:off x="2339752" y="4023782"/>
              <a:ext cx="1233007" cy="223557"/>
            </a:xfrm>
            <a:prstGeom prst="straightConnector1">
              <a:avLst/>
            </a:prstGeom>
            <a:noFill/>
            <a:ln w="9525" cap="flat" cmpd="sng" algn="ctr">
              <a:solidFill>
                <a:srgbClr val="023B59"/>
              </a:solidFill>
              <a:prstDash val="solid"/>
              <a:tailEnd type="triangle"/>
            </a:ln>
            <a:effectLst/>
          </p:spPr>
        </p:cxnSp>
        <p:cxnSp>
          <p:nvCxnSpPr>
            <p:cNvPr id="14" name="Straight Arrow Connector 13">
              <a:extLst>
                <a:ext uri="{FF2B5EF4-FFF2-40B4-BE49-F238E27FC236}">
                  <a16:creationId xmlns:a16="http://schemas.microsoft.com/office/drawing/2014/main" id="{59468947-1662-B0EC-A5F6-473610A79F93}"/>
                </a:ext>
              </a:extLst>
            </p:cNvPr>
            <p:cNvCxnSpPr>
              <a:cxnSpLocks/>
            </p:cNvCxnSpPr>
            <p:nvPr/>
          </p:nvCxnSpPr>
          <p:spPr>
            <a:xfrm flipH="1">
              <a:off x="2361156" y="4828082"/>
              <a:ext cx="1233008" cy="322437"/>
            </a:xfrm>
            <a:prstGeom prst="straightConnector1">
              <a:avLst/>
            </a:prstGeom>
            <a:noFill/>
            <a:ln w="9525" cap="flat" cmpd="sng" algn="ctr">
              <a:solidFill>
                <a:srgbClr val="023B59"/>
              </a:solidFill>
              <a:prstDash val="solid"/>
              <a:tailEnd type="triangle"/>
            </a:ln>
            <a:effectLst/>
          </p:spPr>
        </p:cxnSp>
        <p:pic>
          <p:nvPicPr>
            <p:cNvPr id="15" name="Graphic 14" descr="Smart Phone with solid fill">
              <a:extLst>
                <a:ext uri="{FF2B5EF4-FFF2-40B4-BE49-F238E27FC236}">
                  <a16:creationId xmlns:a16="http://schemas.microsoft.com/office/drawing/2014/main" id="{F7971F69-FDCA-2F8B-3F15-8B22101FBAD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468397" y="3553322"/>
              <a:ext cx="914400" cy="914400"/>
            </a:xfrm>
            <a:prstGeom prst="rect">
              <a:avLst/>
            </a:prstGeom>
          </p:spPr>
        </p:pic>
        <p:pic>
          <p:nvPicPr>
            <p:cNvPr id="16" name="Graphic 15" descr="Closed book with solid fill">
              <a:extLst>
                <a:ext uri="{FF2B5EF4-FFF2-40B4-BE49-F238E27FC236}">
                  <a16:creationId xmlns:a16="http://schemas.microsoft.com/office/drawing/2014/main" id="{0D5267E0-EF47-5F1F-E996-270A04652C9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468397" y="4687319"/>
              <a:ext cx="914400" cy="914400"/>
            </a:xfrm>
            <a:prstGeom prst="rect">
              <a:avLst/>
            </a:prstGeom>
          </p:spPr>
        </p:pic>
      </p:grpSp>
      <p:pic>
        <p:nvPicPr>
          <p:cNvPr id="17" name="Picture 16" descr="A picture containing text, scoreboard&#10;&#10;Description automatically generated">
            <a:extLst>
              <a:ext uri="{FF2B5EF4-FFF2-40B4-BE49-F238E27FC236}">
                <a16:creationId xmlns:a16="http://schemas.microsoft.com/office/drawing/2014/main" id="{EE1BAFB3-ACC0-C367-2A76-B9E56460B44B}"/>
              </a:ext>
            </a:extLst>
          </p:cNvPr>
          <p:cNvPicPr>
            <a:picLocks noChangeAspect="1"/>
          </p:cNvPicPr>
          <p:nvPr/>
        </p:nvPicPr>
        <p:blipFill>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9970191" y="996066"/>
            <a:ext cx="1707257" cy="2415930"/>
          </a:xfrm>
          <a:prstGeom prst="rect">
            <a:avLst/>
          </a:prstGeom>
        </p:spPr>
      </p:pic>
    </p:spTree>
    <p:extLst>
      <p:ext uri="{BB962C8B-B14F-4D97-AF65-F5344CB8AC3E}">
        <p14:creationId xmlns:p14="http://schemas.microsoft.com/office/powerpoint/2010/main" val="2020363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A70A754-9999-44CA-81BE-E5C7ED49F620}"/>
              </a:ext>
            </a:extLst>
          </p:cNvPr>
          <p:cNvSpPr txBox="1"/>
          <p:nvPr/>
        </p:nvSpPr>
        <p:spPr>
          <a:xfrm>
            <a:off x="1202408" y="242855"/>
            <a:ext cx="7632848" cy="1077218"/>
          </a:xfrm>
          <a:prstGeom prst="rect">
            <a:avLst/>
          </a:prstGeom>
          <a:noFill/>
        </p:spPr>
        <p:txBody>
          <a:bodyPr wrap="square" rtlCol="0">
            <a:spAutoFit/>
          </a:bodyPr>
          <a:lstStyle/>
          <a:p>
            <a:r>
              <a:rPr lang="en-GB" sz="3200" b="1" dirty="0">
                <a:effectLst>
                  <a:outerShdw blurRad="38100" dist="38100" dir="2700000" algn="tl">
                    <a:srgbClr val="000000">
                      <a:alpha val="43137"/>
                    </a:srgbClr>
                  </a:outerShdw>
                </a:effectLst>
                <a:latin typeface="Myriad Pro"/>
              </a:rPr>
              <a:t>Utilise the Leganto </a:t>
            </a:r>
          </a:p>
          <a:p>
            <a:r>
              <a:rPr lang="en-GB" sz="3200" b="1" dirty="0">
                <a:effectLst>
                  <a:outerShdw blurRad="38100" dist="38100" dir="2700000" algn="tl">
                    <a:srgbClr val="000000">
                      <a:alpha val="43137"/>
                    </a:srgbClr>
                  </a:outerShdw>
                </a:effectLst>
                <a:latin typeface="Myriad Pro"/>
              </a:rPr>
              <a:t>Reading Lists </a:t>
            </a:r>
          </a:p>
        </p:txBody>
      </p:sp>
      <p:pic>
        <p:nvPicPr>
          <p:cNvPr id="3" name="Picture 2">
            <a:extLst>
              <a:ext uri="{FF2B5EF4-FFF2-40B4-BE49-F238E27FC236}">
                <a16:creationId xmlns:a16="http://schemas.microsoft.com/office/drawing/2014/main" id="{9F4C7494-45CF-C9C5-BCD8-3C8394D67B40}"/>
              </a:ext>
            </a:extLst>
          </p:cNvPr>
          <p:cNvPicPr>
            <a:picLocks noChangeAspect="1"/>
          </p:cNvPicPr>
          <p:nvPr/>
        </p:nvPicPr>
        <p:blipFill>
          <a:blip r:embed="rId3"/>
          <a:stretch>
            <a:fillRect/>
          </a:stretch>
        </p:blipFill>
        <p:spPr>
          <a:xfrm>
            <a:off x="1899089" y="1320073"/>
            <a:ext cx="6516095" cy="4344063"/>
          </a:xfrm>
          <a:prstGeom prst="rect">
            <a:avLst/>
          </a:prstGeom>
        </p:spPr>
      </p:pic>
    </p:spTree>
    <p:extLst>
      <p:ext uri="{BB962C8B-B14F-4D97-AF65-F5344CB8AC3E}">
        <p14:creationId xmlns:p14="http://schemas.microsoft.com/office/powerpoint/2010/main" val="21808427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4F94DA4-C703-474D-8D82-96783D2A47EE}"/>
              </a:ext>
            </a:extLst>
          </p:cNvPr>
          <p:cNvSpPr txBox="1"/>
          <p:nvPr/>
        </p:nvSpPr>
        <p:spPr>
          <a:xfrm>
            <a:off x="799168" y="-664050"/>
            <a:ext cx="3992787" cy="1310002"/>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500" b="1" dirty="0">
                <a:effectLst>
                  <a:outerShdw blurRad="38100" dist="38100" dir="2700000" algn="tl">
                    <a:srgbClr val="000000">
                      <a:alpha val="43137"/>
                    </a:srgbClr>
                  </a:outerShdw>
                </a:effectLst>
                <a:latin typeface="+mj-lt"/>
                <a:ea typeface="+mj-ea"/>
                <a:cs typeface="+mj-cs"/>
              </a:rPr>
              <a:t>Module Aim</a:t>
            </a:r>
          </a:p>
        </p:txBody>
      </p:sp>
      <p:sp>
        <p:nvSpPr>
          <p:cNvPr id="2" name="Title 1">
            <a:extLst>
              <a:ext uri="{FF2B5EF4-FFF2-40B4-BE49-F238E27FC236}">
                <a16:creationId xmlns:a16="http://schemas.microsoft.com/office/drawing/2014/main" id="{7344E9D4-DDA8-49BA-A79C-B2959F1B2488}"/>
              </a:ext>
            </a:extLst>
          </p:cNvPr>
          <p:cNvSpPr txBox="1">
            <a:spLocks/>
          </p:cNvSpPr>
          <p:nvPr/>
        </p:nvSpPr>
        <p:spPr>
          <a:xfrm>
            <a:off x="805563" y="1048624"/>
            <a:ext cx="6685806" cy="4588778"/>
          </a:xfrm>
          <a:prstGeom prst="rect">
            <a:avLst/>
          </a:prstGeom>
        </p:spPr>
        <p:txBody>
          <a:bodyPr vert="horz" lIns="91440" tIns="45720" rIns="91440" bIns="45720" rtlCol="0" anchor="t">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indent="-228600" algn="just">
              <a:lnSpc>
                <a:spcPct val="120000"/>
              </a:lnSpc>
              <a:spcAft>
                <a:spcPts val="600"/>
              </a:spcAft>
              <a:buFont typeface="Arial" panose="020B0604020202020204" pitchFamily="34" charset="0"/>
              <a:buChar char="•"/>
              <a:defRPr/>
            </a:pPr>
            <a:r>
              <a:rPr lang="en-GB" sz="1400" dirty="0">
                <a:solidFill>
                  <a:srgbClr val="000000"/>
                </a:solidFill>
                <a:effectLst/>
                <a:uFill>
                  <a:solidFill>
                    <a:srgbClr val="000000"/>
                  </a:solidFill>
                </a:uFill>
                <a:latin typeface="+mn-lt"/>
                <a:ea typeface="Arial" panose="020B0604020202020204" pitchFamily="34" charset="0"/>
                <a:cs typeface="Calibri" panose="020F0502020204030204" pitchFamily="34" charset="0"/>
              </a:rPr>
              <a:t>To provide the student with a generic knowledge and understanding of the tourism, events and leisure industry focusing on structure, organisation and function and its role within society today, whilst also considering in detail the diverse industry sectors and the geographical, cultural, sociological, environmental, and political impacts of tourism, events, and leisure.</a:t>
            </a:r>
          </a:p>
          <a:p>
            <a:pPr algn="just">
              <a:lnSpc>
                <a:spcPct val="115000"/>
              </a:lnSpc>
              <a:spcAft>
                <a:spcPts val="1000"/>
              </a:spcAft>
            </a:pPr>
            <a:r>
              <a:rPr lang="en-GB" sz="1400" b="1" dirty="0">
                <a:solidFill>
                  <a:srgbClr val="000000"/>
                </a:solidFill>
                <a:effectLst/>
                <a:uFill>
                  <a:solidFill>
                    <a:srgbClr val="000000"/>
                  </a:solidFill>
                </a:uFill>
                <a:latin typeface="+mn-lt"/>
                <a:ea typeface="Arial" panose="020B0604020202020204" pitchFamily="34" charset="0"/>
              </a:rPr>
              <a:t>LEARNING OUTCOMES</a:t>
            </a:r>
            <a:endParaRPr lang="en-GB" sz="1400" dirty="0">
              <a:solidFill>
                <a:srgbClr val="000000"/>
              </a:solidFill>
              <a:effectLst/>
              <a:uFill>
                <a:solidFill>
                  <a:srgbClr val="000000"/>
                </a:solidFill>
              </a:uFill>
              <a:latin typeface="+mn-lt"/>
              <a:ea typeface="Arial" panose="020B0604020202020204" pitchFamily="34" charset="0"/>
            </a:endParaRPr>
          </a:p>
          <a:p>
            <a:pPr marL="342900" lvl="0" indent="-342900" algn="just">
              <a:spcBef>
                <a:spcPts val="600"/>
              </a:spcBef>
              <a:spcAft>
                <a:spcPts val="1000"/>
              </a:spcAft>
              <a:buFont typeface="Symbol" panose="05050102010706020507" pitchFamily="18" charset="2"/>
              <a:buChar char=""/>
            </a:pPr>
            <a:r>
              <a:rPr lang="en-GB" sz="1400" dirty="0">
                <a:solidFill>
                  <a:srgbClr val="000000"/>
                </a:solidFill>
                <a:effectLst/>
                <a:uFill>
                  <a:solidFill>
                    <a:srgbClr val="000000"/>
                  </a:solidFill>
                </a:uFill>
                <a:latin typeface="+mn-lt"/>
                <a:ea typeface="Arial Unicode MS"/>
                <a:cs typeface="Arial Unicode MS"/>
              </a:rPr>
              <a:t>appreciate the structural and functional development and organisation of the global tourism, events and leisure industry and its role within modern contemporary society;</a:t>
            </a:r>
          </a:p>
          <a:p>
            <a:pPr marL="342900" lvl="0" indent="-342900" algn="just">
              <a:spcBef>
                <a:spcPts val="600"/>
              </a:spcBef>
              <a:spcAft>
                <a:spcPts val="1000"/>
              </a:spcAft>
              <a:buFont typeface="Symbol" panose="05050102010706020507" pitchFamily="18" charset="2"/>
              <a:buChar char=""/>
            </a:pPr>
            <a:r>
              <a:rPr lang="en-GB" sz="1400" dirty="0">
                <a:solidFill>
                  <a:srgbClr val="000000"/>
                </a:solidFill>
                <a:effectLst/>
                <a:uFill>
                  <a:solidFill>
                    <a:srgbClr val="000000"/>
                  </a:solidFill>
                </a:uFill>
                <a:latin typeface="+mn-lt"/>
                <a:ea typeface="Arial Unicode MS"/>
                <a:cs typeface="Arial Unicode MS"/>
              </a:rPr>
              <a:t>demonstrate understanding of the factors that impact upon the international tourism, events and leisure industry and consider the forces which influence global society’s level of provision and engagement.</a:t>
            </a:r>
          </a:p>
          <a:p>
            <a:pPr indent="-228600" algn="just">
              <a:lnSpc>
                <a:spcPct val="90000"/>
              </a:lnSpc>
              <a:spcAft>
                <a:spcPts val="600"/>
              </a:spcAft>
              <a:buFont typeface="Arial" panose="020B0604020202020204" pitchFamily="34" charset="0"/>
              <a:buChar char="•"/>
              <a:defRPr/>
            </a:pPr>
            <a:r>
              <a:rPr lang="en-US" sz="1400" dirty="0">
                <a:latin typeface="+mn-lt"/>
                <a:ea typeface="+mn-ea"/>
                <a:cs typeface="+mn-cs"/>
              </a:rPr>
              <a:t>Go to the module handbook to Familiarise yourself with your module. </a:t>
            </a:r>
          </a:p>
        </p:txBody>
      </p:sp>
      <p:pic>
        <p:nvPicPr>
          <p:cNvPr id="6" name="Picture 5">
            <a:extLst>
              <a:ext uri="{FF2B5EF4-FFF2-40B4-BE49-F238E27FC236}">
                <a16:creationId xmlns:a16="http://schemas.microsoft.com/office/drawing/2014/main" id="{BF478292-3AB7-6286-301E-C30B7A9AF934}"/>
              </a:ext>
            </a:extLst>
          </p:cNvPr>
          <p:cNvPicPr>
            <a:picLocks noChangeAspect="1"/>
          </p:cNvPicPr>
          <p:nvPr/>
        </p:nvPicPr>
        <p:blipFill rotWithShape="1">
          <a:blip r:embed="rId2"/>
          <a:srcRect l="54441" t="10764" b="60734"/>
          <a:stretch/>
        </p:blipFill>
        <p:spPr>
          <a:xfrm rot="614036">
            <a:off x="7852931" y="1601896"/>
            <a:ext cx="4122149" cy="2622587"/>
          </a:xfrm>
          <a:prstGeom prst="rect">
            <a:avLst/>
          </a:prstGeom>
        </p:spPr>
      </p:pic>
    </p:spTree>
    <p:extLst>
      <p:ext uri="{BB962C8B-B14F-4D97-AF65-F5344CB8AC3E}">
        <p14:creationId xmlns:p14="http://schemas.microsoft.com/office/powerpoint/2010/main" val="13092545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F8BC7-A01C-4623-A6E0-4F767B2F8FB6}"/>
              </a:ext>
            </a:extLst>
          </p:cNvPr>
          <p:cNvSpPr txBox="1">
            <a:spLocks/>
          </p:cNvSpPr>
          <p:nvPr/>
        </p:nvSpPr>
        <p:spPr>
          <a:xfrm>
            <a:off x="1804127" y="1"/>
            <a:ext cx="8291264" cy="950157"/>
          </a:xfrm>
          <a:prstGeom prst="rect">
            <a:avLst/>
          </a:prstGeom>
        </p:spPr>
        <p:txBody>
          <a:bodyPr vert="horz" lIns="91440" tIns="45720" rIns="91440" bIns="45720" rtlCol="0" anchor="ctr">
            <a:normAutofit fontScale="975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effectLst>
                  <a:outerShdw blurRad="38100" dist="38100" dir="2700000" algn="tl">
                    <a:srgbClr val="000000">
                      <a:alpha val="43137"/>
                    </a:srgbClr>
                  </a:outerShdw>
                </a:effectLst>
              </a:rPr>
              <a:t>Module Assignments &amp; Deadlines</a:t>
            </a:r>
          </a:p>
        </p:txBody>
      </p:sp>
      <p:graphicFrame>
        <p:nvGraphicFramePr>
          <p:cNvPr id="3" name="Table 4">
            <a:extLst>
              <a:ext uri="{FF2B5EF4-FFF2-40B4-BE49-F238E27FC236}">
                <a16:creationId xmlns:a16="http://schemas.microsoft.com/office/drawing/2014/main" id="{C38C6009-3297-4ABD-9EDB-FE6CA6439B23}"/>
              </a:ext>
            </a:extLst>
          </p:cNvPr>
          <p:cNvGraphicFramePr>
            <a:graphicFrameLocks/>
          </p:cNvGraphicFramePr>
          <p:nvPr>
            <p:extLst>
              <p:ext uri="{D42A27DB-BD31-4B8C-83A1-F6EECF244321}">
                <p14:modId xmlns:p14="http://schemas.microsoft.com/office/powerpoint/2010/main" val="76325019"/>
              </p:ext>
            </p:extLst>
          </p:nvPr>
        </p:nvGraphicFramePr>
        <p:xfrm>
          <a:off x="1950368" y="1109414"/>
          <a:ext cx="8229600" cy="3670662"/>
        </p:xfrm>
        <a:graphic>
          <a:graphicData uri="http://schemas.openxmlformats.org/drawingml/2006/table">
            <a:tbl>
              <a:tblPr firstRow="1" bandRow="1"/>
              <a:tblGrid>
                <a:gridCol w="4114800">
                  <a:extLst>
                    <a:ext uri="{9D8B030D-6E8A-4147-A177-3AD203B41FA5}">
                      <a16:colId xmlns:a16="http://schemas.microsoft.com/office/drawing/2014/main" val="1935312006"/>
                    </a:ext>
                  </a:extLst>
                </a:gridCol>
                <a:gridCol w="4114800">
                  <a:extLst>
                    <a:ext uri="{9D8B030D-6E8A-4147-A177-3AD203B41FA5}">
                      <a16:colId xmlns:a16="http://schemas.microsoft.com/office/drawing/2014/main" val="2067500010"/>
                    </a:ext>
                  </a:extLst>
                </a:gridCol>
              </a:tblGrid>
              <a:tr h="1384662">
                <a:tc>
                  <a:txBody>
                    <a:bodyPr/>
                    <a:lstStyle>
                      <a:lvl1pPr marL="0" algn="l" defTabSz="914400" rtl="0" eaLnBrk="1" latinLnBrk="0" hangingPunct="1">
                        <a:defRPr sz="1800" b="1" kern="1200">
                          <a:solidFill>
                            <a:schemeClr val="lt1"/>
                          </a:solidFill>
                          <a:latin typeface="Myriad Pro"/>
                        </a:defRPr>
                      </a:lvl1pPr>
                      <a:lvl2pPr marL="457200" algn="l" defTabSz="914400" rtl="0" eaLnBrk="1" latinLnBrk="0" hangingPunct="1">
                        <a:defRPr sz="1800" b="1" kern="1200">
                          <a:solidFill>
                            <a:schemeClr val="lt1"/>
                          </a:solidFill>
                          <a:latin typeface="Myriad Pro"/>
                        </a:defRPr>
                      </a:lvl2pPr>
                      <a:lvl3pPr marL="914400" algn="l" defTabSz="914400" rtl="0" eaLnBrk="1" latinLnBrk="0" hangingPunct="1">
                        <a:defRPr sz="1800" b="1" kern="1200">
                          <a:solidFill>
                            <a:schemeClr val="lt1"/>
                          </a:solidFill>
                          <a:latin typeface="Myriad Pro"/>
                        </a:defRPr>
                      </a:lvl3pPr>
                      <a:lvl4pPr marL="1371600" algn="l" defTabSz="914400" rtl="0" eaLnBrk="1" latinLnBrk="0" hangingPunct="1">
                        <a:defRPr sz="1800" b="1" kern="1200">
                          <a:solidFill>
                            <a:schemeClr val="lt1"/>
                          </a:solidFill>
                          <a:latin typeface="Myriad Pro"/>
                        </a:defRPr>
                      </a:lvl4pPr>
                      <a:lvl5pPr marL="1828800" algn="l" defTabSz="914400" rtl="0" eaLnBrk="1" latinLnBrk="0" hangingPunct="1">
                        <a:defRPr sz="1800" b="1" kern="1200">
                          <a:solidFill>
                            <a:schemeClr val="lt1"/>
                          </a:solidFill>
                          <a:latin typeface="Myriad Pro"/>
                        </a:defRPr>
                      </a:lvl5pPr>
                      <a:lvl6pPr marL="2286000" algn="l" defTabSz="914400" rtl="0" eaLnBrk="1" latinLnBrk="0" hangingPunct="1">
                        <a:defRPr sz="1800" b="1" kern="1200">
                          <a:solidFill>
                            <a:schemeClr val="lt1"/>
                          </a:solidFill>
                          <a:latin typeface="Myriad Pro"/>
                        </a:defRPr>
                      </a:lvl6pPr>
                      <a:lvl7pPr marL="2743200" algn="l" defTabSz="914400" rtl="0" eaLnBrk="1" latinLnBrk="0" hangingPunct="1">
                        <a:defRPr sz="1800" b="1" kern="1200">
                          <a:solidFill>
                            <a:schemeClr val="lt1"/>
                          </a:solidFill>
                          <a:latin typeface="Myriad Pro"/>
                        </a:defRPr>
                      </a:lvl7pPr>
                      <a:lvl8pPr marL="3200400" algn="l" defTabSz="914400" rtl="0" eaLnBrk="1" latinLnBrk="0" hangingPunct="1">
                        <a:defRPr sz="1800" b="1" kern="1200">
                          <a:solidFill>
                            <a:schemeClr val="lt1"/>
                          </a:solidFill>
                          <a:latin typeface="Myriad Pro"/>
                        </a:defRPr>
                      </a:lvl8pPr>
                      <a:lvl9pPr marL="3657600" algn="l" defTabSz="914400" rtl="0" eaLnBrk="1" latinLnBrk="0" hangingPunct="1">
                        <a:defRPr sz="1800" b="1" kern="1200">
                          <a:solidFill>
                            <a:schemeClr val="lt1"/>
                          </a:solidFill>
                          <a:latin typeface="Myriad Pro"/>
                        </a:defRPr>
                      </a:lvl9pPr>
                    </a:lstStyle>
                    <a:p>
                      <a:pPr algn="ctr"/>
                      <a:r>
                        <a:rPr lang="en-GB" sz="2400" dirty="0">
                          <a:latin typeface="+mn-lt"/>
                        </a:rPr>
                        <a:t>Assignment 1</a:t>
                      </a:r>
                    </a:p>
                    <a:p>
                      <a:pPr algn="ctr"/>
                      <a:r>
                        <a:rPr lang="en-GB" sz="2400" dirty="0">
                          <a:latin typeface="+mn-lt"/>
                        </a:rPr>
                        <a:t>1500 words REPORT</a:t>
                      </a:r>
                    </a:p>
                    <a:p>
                      <a:pPr algn="ctr"/>
                      <a:r>
                        <a:rPr lang="en-GB" sz="2400" u="sng" dirty="0">
                          <a:latin typeface="+mn-lt"/>
                        </a:rPr>
                        <a:t>50%</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BACC6"/>
                    </a:solidFill>
                  </a:tcPr>
                </a:tc>
                <a:tc>
                  <a:txBody>
                    <a:bodyPr/>
                    <a:lstStyle>
                      <a:lvl1pPr marL="0" algn="l" defTabSz="914400" rtl="0" eaLnBrk="1" latinLnBrk="0" hangingPunct="1">
                        <a:defRPr sz="1800" b="1" kern="1200">
                          <a:solidFill>
                            <a:schemeClr val="lt1"/>
                          </a:solidFill>
                          <a:latin typeface="Myriad Pro"/>
                        </a:defRPr>
                      </a:lvl1pPr>
                      <a:lvl2pPr marL="457200" algn="l" defTabSz="914400" rtl="0" eaLnBrk="1" latinLnBrk="0" hangingPunct="1">
                        <a:defRPr sz="1800" b="1" kern="1200">
                          <a:solidFill>
                            <a:schemeClr val="lt1"/>
                          </a:solidFill>
                          <a:latin typeface="Myriad Pro"/>
                        </a:defRPr>
                      </a:lvl2pPr>
                      <a:lvl3pPr marL="914400" algn="l" defTabSz="914400" rtl="0" eaLnBrk="1" latinLnBrk="0" hangingPunct="1">
                        <a:defRPr sz="1800" b="1" kern="1200">
                          <a:solidFill>
                            <a:schemeClr val="lt1"/>
                          </a:solidFill>
                          <a:latin typeface="Myriad Pro"/>
                        </a:defRPr>
                      </a:lvl3pPr>
                      <a:lvl4pPr marL="1371600" algn="l" defTabSz="914400" rtl="0" eaLnBrk="1" latinLnBrk="0" hangingPunct="1">
                        <a:defRPr sz="1800" b="1" kern="1200">
                          <a:solidFill>
                            <a:schemeClr val="lt1"/>
                          </a:solidFill>
                          <a:latin typeface="Myriad Pro"/>
                        </a:defRPr>
                      </a:lvl4pPr>
                      <a:lvl5pPr marL="1828800" algn="l" defTabSz="914400" rtl="0" eaLnBrk="1" latinLnBrk="0" hangingPunct="1">
                        <a:defRPr sz="1800" b="1" kern="1200">
                          <a:solidFill>
                            <a:schemeClr val="lt1"/>
                          </a:solidFill>
                          <a:latin typeface="Myriad Pro"/>
                        </a:defRPr>
                      </a:lvl5pPr>
                      <a:lvl6pPr marL="2286000" algn="l" defTabSz="914400" rtl="0" eaLnBrk="1" latinLnBrk="0" hangingPunct="1">
                        <a:defRPr sz="1800" b="1" kern="1200">
                          <a:solidFill>
                            <a:schemeClr val="lt1"/>
                          </a:solidFill>
                          <a:latin typeface="Myriad Pro"/>
                        </a:defRPr>
                      </a:lvl6pPr>
                      <a:lvl7pPr marL="2743200" algn="l" defTabSz="914400" rtl="0" eaLnBrk="1" latinLnBrk="0" hangingPunct="1">
                        <a:defRPr sz="1800" b="1" kern="1200">
                          <a:solidFill>
                            <a:schemeClr val="lt1"/>
                          </a:solidFill>
                          <a:latin typeface="Myriad Pro"/>
                        </a:defRPr>
                      </a:lvl7pPr>
                      <a:lvl8pPr marL="3200400" algn="l" defTabSz="914400" rtl="0" eaLnBrk="1" latinLnBrk="0" hangingPunct="1">
                        <a:defRPr sz="1800" b="1" kern="1200">
                          <a:solidFill>
                            <a:schemeClr val="lt1"/>
                          </a:solidFill>
                          <a:latin typeface="Myriad Pro"/>
                        </a:defRPr>
                      </a:lvl8pPr>
                      <a:lvl9pPr marL="3657600" algn="l" defTabSz="914400" rtl="0" eaLnBrk="1" latinLnBrk="0" hangingPunct="1">
                        <a:defRPr sz="1800" b="1" kern="1200">
                          <a:solidFill>
                            <a:schemeClr val="lt1"/>
                          </a:solidFill>
                          <a:latin typeface="Myriad Pro"/>
                        </a:defRPr>
                      </a:lvl9pPr>
                    </a:lstStyle>
                    <a:p>
                      <a:pPr algn="ctr"/>
                      <a:r>
                        <a:rPr lang="en-GB" sz="2400" dirty="0">
                          <a:latin typeface="+mn-lt"/>
                        </a:rPr>
                        <a:t>Assignment 2</a:t>
                      </a:r>
                    </a:p>
                    <a:p>
                      <a:pPr algn="ctr"/>
                      <a:r>
                        <a:rPr lang="en-GB" sz="2400" dirty="0">
                          <a:latin typeface="+mn-lt"/>
                        </a:rPr>
                        <a:t>Presentation – 5 mins</a:t>
                      </a:r>
                    </a:p>
                    <a:p>
                      <a:pPr algn="ctr"/>
                      <a:r>
                        <a:rPr lang="en-GB" sz="2400" u="sng" dirty="0">
                          <a:latin typeface="+mn-lt"/>
                        </a:rPr>
                        <a:t>50%</a:t>
                      </a:r>
                    </a:p>
                  </a:txBody>
                  <a:tcPr>
                    <a:lnL w="12700" cmpd="sng">
                      <a:solidFill>
                        <a:sysClr val="window" lastClr="FFFFFF"/>
                      </a:solidFill>
                    </a:lnL>
                    <a:lnR w="12700" cmpd="sng">
                      <a:solidFill>
                        <a:sysClr val="window" lastClr="FFFFFF"/>
                      </a:solidFill>
                    </a:lnR>
                    <a:lnT w="12700" cmpd="sng">
                      <a:solidFill>
                        <a:sysClr val="window" lastClr="FFFFFF"/>
                      </a:solidFill>
                    </a:lnT>
                    <a:lnB w="38100" cmpd="sng">
                      <a:solidFill>
                        <a:sysClr val="window" lastClr="FFFFFF"/>
                      </a:solidFill>
                    </a:lnB>
                    <a:lnTlToBr w="12700" cmpd="sng">
                      <a:noFill/>
                      <a:prstDash val="solid"/>
                    </a:lnTlToBr>
                    <a:lnBlToTr w="12700" cmpd="sng">
                      <a:noFill/>
                      <a:prstDash val="solid"/>
                    </a:lnBlToTr>
                    <a:solidFill>
                      <a:srgbClr val="4BACC6"/>
                    </a:solidFill>
                  </a:tcPr>
                </a:tc>
                <a:extLst>
                  <a:ext uri="{0D108BD9-81ED-4DB2-BD59-A6C34878D82A}">
                    <a16:rowId xmlns:a16="http://schemas.microsoft.com/office/drawing/2014/main" val="3867102607"/>
                  </a:ext>
                </a:extLst>
              </a:tr>
              <a:tr h="2096220">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r>
                        <a:rPr lang="en-GB" b="1" dirty="0">
                          <a:latin typeface="+mn-lt"/>
                        </a:rPr>
                        <a:t>Deadline: 28 November 2025</a:t>
                      </a:r>
                    </a:p>
                    <a:p>
                      <a:pPr algn="ctr"/>
                      <a:endParaRPr lang="en-GB" b="1" dirty="0">
                        <a:latin typeface="+mn-lt"/>
                      </a:endParaRPr>
                    </a:p>
                    <a:p>
                      <a:pPr algn="ctr"/>
                      <a:r>
                        <a:rPr lang="en-GB" b="1" dirty="0">
                          <a:latin typeface="+mn-lt"/>
                        </a:rPr>
                        <a:t>Upload to Turnitin</a:t>
                      </a:r>
                    </a:p>
                    <a:p>
                      <a:pPr algn="ctr"/>
                      <a:r>
                        <a:rPr lang="en-GB" b="1" dirty="0">
                          <a:latin typeface="+mn-lt"/>
                        </a:rPr>
                        <a:t>Draft upload </a:t>
                      </a:r>
                    </a:p>
                    <a:p>
                      <a:pPr algn="ctr"/>
                      <a:r>
                        <a:rPr lang="en-GB" b="1" dirty="0">
                          <a:latin typeface="+mn-lt"/>
                        </a:rPr>
                        <a:t>Final upload </a:t>
                      </a:r>
                    </a:p>
                    <a:p>
                      <a:pPr algn="ctr"/>
                      <a:r>
                        <a:rPr lang="en-GB" b="1" dirty="0">
                          <a:latin typeface="+mn-lt"/>
                        </a:rPr>
                        <a:t>Marks released within 20 working days </a:t>
                      </a:r>
                    </a:p>
                    <a:p>
                      <a:pPr algn="ctr"/>
                      <a:endParaRPr lang="en-GB" b="1" dirty="0"/>
                    </a:p>
                    <a:p>
                      <a:pPr algn="ctr"/>
                      <a:endParaRPr lang="en-GB" b="1" dirty="0"/>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BACC6">
                        <a:tint val="40000"/>
                      </a:srgbClr>
                    </a:solidFill>
                  </a:tcPr>
                </a:tc>
                <a:tc>
                  <a:txBody>
                    <a:bodyPr/>
                    <a:lstStyle>
                      <a:lvl1pPr marL="0" algn="l" defTabSz="914400" rtl="0" eaLnBrk="1" latinLnBrk="0" hangingPunct="1">
                        <a:defRPr sz="1800" kern="1200">
                          <a:solidFill>
                            <a:schemeClr val="dk1"/>
                          </a:solidFill>
                          <a:latin typeface="Myriad Pro"/>
                        </a:defRPr>
                      </a:lvl1pPr>
                      <a:lvl2pPr marL="457200" algn="l" defTabSz="914400" rtl="0" eaLnBrk="1" latinLnBrk="0" hangingPunct="1">
                        <a:defRPr sz="1800" kern="1200">
                          <a:solidFill>
                            <a:schemeClr val="dk1"/>
                          </a:solidFill>
                          <a:latin typeface="Myriad Pro"/>
                        </a:defRPr>
                      </a:lvl2pPr>
                      <a:lvl3pPr marL="914400" algn="l" defTabSz="914400" rtl="0" eaLnBrk="1" latinLnBrk="0" hangingPunct="1">
                        <a:defRPr sz="1800" kern="1200">
                          <a:solidFill>
                            <a:schemeClr val="dk1"/>
                          </a:solidFill>
                          <a:latin typeface="Myriad Pro"/>
                        </a:defRPr>
                      </a:lvl3pPr>
                      <a:lvl4pPr marL="1371600" algn="l" defTabSz="914400" rtl="0" eaLnBrk="1" latinLnBrk="0" hangingPunct="1">
                        <a:defRPr sz="1800" kern="1200">
                          <a:solidFill>
                            <a:schemeClr val="dk1"/>
                          </a:solidFill>
                          <a:latin typeface="Myriad Pro"/>
                        </a:defRPr>
                      </a:lvl4pPr>
                      <a:lvl5pPr marL="1828800" algn="l" defTabSz="914400" rtl="0" eaLnBrk="1" latinLnBrk="0" hangingPunct="1">
                        <a:defRPr sz="1800" kern="1200">
                          <a:solidFill>
                            <a:schemeClr val="dk1"/>
                          </a:solidFill>
                          <a:latin typeface="Myriad Pro"/>
                        </a:defRPr>
                      </a:lvl5pPr>
                      <a:lvl6pPr marL="2286000" algn="l" defTabSz="914400" rtl="0" eaLnBrk="1" latinLnBrk="0" hangingPunct="1">
                        <a:defRPr sz="1800" kern="1200">
                          <a:solidFill>
                            <a:schemeClr val="dk1"/>
                          </a:solidFill>
                          <a:latin typeface="Myriad Pro"/>
                        </a:defRPr>
                      </a:lvl6pPr>
                      <a:lvl7pPr marL="2743200" algn="l" defTabSz="914400" rtl="0" eaLnBrk="1" latinLnBrk="0" hangingPunct="1">
                        <a:defRPr sz="1800" kern="1200">
                          <a:solidFill>
                            <a:schemeClr val="dk1"/>
                          </a:solidFill>
                          <a:latin typeface="Myriad Pro"/>
                        </a:defRPr>
                      </a:lvl7pPr>
                      <a:lvl8pPr marL="3200400" algn="l" defTabSz="914400" rtl="0" eaLnBrk="1" latinLnBrk="0" hangingPunct="1">
                        <a:defRPr sz="1800" kern="1200">
                          <a:solidFill>
                            <a:schemeClr val="dk1"/>
                          </a:solidFill>
                          <a:latin typeface="Myriad Pro"/>
                        </a:defRPr>
                      </a:lvl8pPr>
                      <a:lvl9pPr marL="3657600" algn="l" defTabSz="914400" rtl="0" eaLnBrk="1" latinLnBrk="0" hangingPunct="1">
                        <a:defRPr sz="1800" kern="1200">
                          <a:solidFill>
                            <a:schemeClr val="dk1"/>
                          </a:solidFill>
                          <a:latin typeface="Myriad Pro"/>
                        </a:defRPr>
                      </a:lvl9pPr>
                    </a:lstStyle>
                    <a:p>
                      <a:pPr algn="ctr"/>
                      <a:r>
                        <a:rPr lang="en-GB" b="1" dirty="0">
                          <a:latin typeface="+mn-lt"/>
                        </a:rPr>
                        <a:t>Deadline: 13 January 2026</a:t>
                      </a:r>
                    </a:p>
                    <a:p>
                      <a:pPr algn="ctr"/>
                      <a:endParaRPr lang="en-GB" b="1" dirty="0">
                        <a:latin typeface="+mn-lt"/>
                      </a:endParaRPr>
                    </a:p>
                    <a:p>
                      <a:pPr algn="ctr"/>
                      <a:r>
                        <a:rPr lang="en-GB" b="1" dirty="0">
                          <a:latin typeface="+mn-lt"/>
                        </a:rPr>
                        <a:t>Please upload your presentations to Turnitin by the deadline.</a:t>
                      </a:r>
                    </a:p>
                    <a:p>
                      <a:pPr algn="ctr"/>
                      <a:endParaRPr lang="en-GB" b="1" dirty="0">
                        <a:latin typeface="+mn-lt"/>
                      </a:endParaRPr>
                    </a:p>
                    <a:p>
                      <a:pPr algn="ctr"/>
                      <a:r>
                        <a:rPr lang="en-GB" b="1" dirty="0">
                          <a:latin typeface="+mn-lt"/>
                        </a:rPr>
                        <a:t>Debate presentation</a:t>
                      </a:r>
                      <a:r>
                        <a:rPr lang="en-GB" b="1" dirty="0"/>
                        <a:t>.  </a:t>
                      </a:r>
                    </a:p>
                  </a:txBody>
                  <a:tcPr>
                    <a:lnL w="12700" cmpd="sng">
                      <a:solidFill>
                        <a:sysClr val="window" lastClr="FFFFFF"/>
                      </a:solidFill>
                    </a:lnL>
                    <a:lnR w="12700" cmpd="sng">
                      <a:solidFill>
                        <a:sysClr val="window" lastClr="FFFFFF"/>
                      </a:solidFill>
                    </a:lnR>
                    <a:lnT w="38100" cmpd="sng">
                      <a:solidFill>
                        <a:sysClr val="window" lastClr="FFFFFF"/>
                      </a:solidFill>
                    </a:lnT>
                    <a:lnB w="12700" cmpd="sng">
                      <a:solidFill>
                        <a:sysClr val="window" lastClr="FFFFFF"/>
                      </a:solidFill>
                    </a:lnB>
                    <a:lnTlToBr w="12700" cmpd="sng">
                      <a:noFill/>
                      <a:prstDash val="solid"/>
                    </a:lnTlToBr>
                    <a:lnBlToTr w="12700" cmpd="sng">
                      <a:noFill/>
                      <a:prstDash val="solid"/>
                    </a:lnBlToTr>
                    <a:solidFill>
                      <a:srgbClr val="4BACC6">
                        <a:tint val="40000"/>
                      </a:srgbClr>
                    </a:solidFill>
                  </a:tcPr>
                </a:tc>
                <a:extLst>
                  <a:ext uri="{0D108BD9-81ED-4DB2-BD59-A6C34878D82A}">
                    <a16:rowId xmlns:a16="http://schemas.microsoft.com/office/drawing/2014/main" val="2118762333"/>
                  </a:ext>
                </a:extLst>
              </a:tr>
            </a:tbl>
          </a:graphicData>
        </a:graphic>
      </p:graphicFrame>
      <p:sp>
        <p:nvSpPr>
          <p:cNvPr id="4" name="TextBox 3">
            <a:extLst>
              <a:ext uri="{FF2B5EF4-FFF2-40B4-BE49-F238E27FC236}">
                <a16:creationId xmlns:a16="http://schemas.microsoft.com/office/drawing/2014/main" id="{B18DAE25-C6C8-4F9B-BB79-E612AB043A07}"/>
              </a:ext>
            </a:extLst>
          </p:cNvPr>
          <p:cNvSpPr txBox="1"/>
          <p:nvPr/>
        </p:nvSpPr>
        <p:spPr>
          <a:xfrm>
            <a:off x="3719360" y="5009922"/>
            <a:ext cx="3856037" cy="738664"/>
          </a:xfrm>
          <a:prstGeom prst="rect">
            <a:avLst/>
          </a:prstGeom>
          <a:noFill/>
        </p:spPr>
        <p:txBody>
          <a:bodyPr wrap="square" rtlCol="0">
            <a:spAutoFit/>
          </a:bodyPr>
          <a:lstStyle/>
          <a:p>
            <a:r>
              <a:rPr lang="en-GB" sz="1400" b="1" i="1" dirty="0">
                <a:solidFill>
                  <a:prstClr val="black"/>
                </a:solidFill>
                <a:latin typeface="Myriad Pro"/>
              </a:rPr>
              <a:t>**Please make a note of these in your diary or on your phone calendar so you do not forget.**</a:t>
            </a:r>
          </a:p>
        </p:txBody>
      </p:sp>
    </p:spTree>
    <p:extLst>
      <p:ext uri="{BB962C8B-B14F-4D97-AF65-F5344CB8AC3E}">
        <p14:creationId xmlns:p14="http://schemas.microsoft.com/office/powerpoint/2010/main" val="116003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AFF76-6B8B-4453-B178-CCB291CC0B61}"/>
              </a:ext>
            </a:extLst>
          </p:cNvPr>
          <p:cNvSpPr txBox="1">
            <a:spLocks/>
          </p:cNvSpPr>
          <p:nvPr/>
        </p:nvSpPr>
        <p:spPr>
          <a:xfrm>
            <a:off x="1586345" y="-85580"/>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r>
              <a:rPr lang="en-GB" b="1" dirty="0">
                <a:solidFill>
                  <a:sysClr val="windowText" lastClr="000000"/>
                </a:solidFill>
                <a:effectLst>
                  <a:outerShdw blurRad="38100" dist="38100" dir="2700000" algn="tl">
                    <a:srgbClr val="000000">
                      <a:alpha val="43137"/>
                    </a:srgbClr>
                  </a:outerShdw>
                </a:effectLst>
                <a:latin typeface="Myriad Pro"/>
              </a:rPr>
              <a:t>Assignment Submission</a:t>
            </a:r>
          </a:p>
        </p:txBody>
      </p:sp>
      <p:graphicFrame>
        <p:nvGraphicFramePr>
          <p:cNvPr id="5" name="Content Placeholder 2">
            <a:extLst>
              <a:ext uri="{FF2B5EF4-FFF2-40B4-BE49-F238E27FC236}">
                <a16:creationId xmlns:a16="http://schemas.microsoft.com/office/drawing/2014/main" id="{12B090E6-CA89-6A6E-158A-3551C84EC39F}"/>
              </a:ext>
            </a:extLst>
          </p:cNvPr>
          <p:cNvGraphicFramePr/>
          <p:nvPr>
            <p:extLst>
              <p:ext uri="{D42A27DB-BD31-4B8C-83A1-F6EECF244321}">
                <p14:modId xmlns:p14="http://schemas.microsoft.com/office/powerpoint/2010/main" val="833391462"/>
              </p:ext>
            </p:extLst>
          </p:nvPr>
        </p:nvGraphicFramePr>
        <p:xfrm>
          <a:off x="983673" y="1357745"/>
          <a:ext cx="10134600" cy="4159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05217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A213C4D-506B-C33F-BBB9-DD3DD2884D56}"/>
              </a:ext>
            </a:extLst>
          </p:cNvPr>
          <p:cNvSpPr txBox="1"/>
          <p:nvPr/>
        </p:nvSpPr>
        <p:spPr>
          <a:xfrm>
            <a:off x="335344" y="92738"/>
            <a:ext cx="11216190" cy="5940088"/>
          </a:xfrm>
          <a:prstGeom prst="rect">
            <a:avLst/>
          </a:prstGeom>
          <a:noFill/>
        </p:spPr>
        <p:txBody>
          <a:bodyPr wrap="square">
            <a:spAutoFit/>
          </a:bodyPr>
          <a:lstStyle/>
          <a:p>
            <a:r>
              <a:rPr lang="en-GB" sz="2400" b="1" dirty="0"/>
              <a:t>ASSIGNMENT 1: REPORT </a:t>
            </a:r>
          </a:p>
          <a:p>
            <a:endParaRPr lang="en-GB" dirty="0"/>
          </a:p>
          <a:p>
            <a:r>
              <a:rPr lang="en-US" i="1" dirty="0"/>
              <a:t>“</a:t>
            </a:r>
            <a:r>
              <a:rPr lang="en-US" sz="2000" i="1" dirty="0"/>
              <a:t>Festivals bring a range of economic, social, and cultural benefits to local areas, communities, and individuals. Tourism often enhances social cohesion and community pride, with 58% of residents in tourism destinations reporting a stronger connection to their community compared to just 35% elsewhere (VisitBritain.org).”</a:t>
            </a:r>
            <a:endParaRPr lang="en-GB" sz="2000" dirty="0"/>
          </a:p>
          <a:p>
            <a:endParaRPr lang="en-GB" sz="2000" dirty="0"/>
          </a:p>
          <a:p>
            <a:r>
              <a:rPr lang="en-GB" sz="2000" dirty="0"/>
              <a:t>You are required to write a 1,500-word report reviewing a UK tourism destination that hosts a </a:t>
            </a:r>
            <a:r>
              <a:rPr lang="en-GB" sz="2000" b="1" dirty="0"/>
              <a:t>recurring tourism event activity</a:t>
            </a:r>
            <a:r>
              <a:rPr lang="en-GB" sz="2000" dirty="0"/>
              <a:t> (e.g., annual festival, monthly market, sporting event, cultural event ). </a:t>
            </a:r>
          </a:p>
          <a:p>
            <a:r>
              <a:rPr lang="en-GB" sz="2000" dirty="0"/>
              <a:t>Your chosen destination must be accessible by at least one major transport mode (train, road, or air).</a:t>
            </a:r>
          </a:p>
          <a:p>
            <a:endParaRPr lang="en-GB" sz="2000" dirty="0"/>
          </a:p>
          <a:p>
            <a:r>
              <a:rPr lang="en-GB" sz="2000" dirty="0"/>
              <a:t>Here are some examples you may like to consider or chose your own  :</a:t>
            </a:r>
          </a:p>
          <a:p>
            <a:endParaRPr lang="en-GB" sz="2000" dirty="0"/>
          </a:p>
          <a:p>
            <a:endParaRPr lang="en-GB" sz="2000" dirty="0"/>
          </a:p>
          <a:p>
            <a:pPr marL="285750" lvl="0" indent="-285750">
              <a:buFont typeface="Arial" panose="020B0604020202020204" pitchFamily="34" charset="0"/>
              <a:buChar char="•"/>
            </a:pPr>
            <a:r>
              <a:rPr lang="en-GB" sz="2000" dirty="0"/>
              <a:t>Royal Welsh Show</a:t>
            </a:r>
          </a:p>
          <a:p>
            <a:pPr marL="285750" lvl="0" indent="-285750">
              <a:buFont typeface="Arial" panose="020B0604020202020204" pitchFamily="34" charset="0"/>
              <a:buChar char="•"/>
            </a:pPr>
            <a:r>
              <a:rPr lang="en-GB" sz="2000" dirty="0"/>
              <a:t>Glastonbury</a:t>
            </a:r>
          </a:p>
          <a:p>
            <a:pPr marL="285750" lvl="0" indent="-285750">
              <a:buFont typeface="Arial" panose="020B0604020202020204" pitchFamily="34" charset="0"/>
              <a:buChar char="•"/>
            </a:pPr>
            <a:r>
              <a:rPr lang="en-GB" sz="2000" dirty="0"/>
              <a:t>Elvis Themed Festival Porthcawl</a:t>
            </a:r>
          </a:p>
          <a:p>
            <a:pPr marL="285750" lvl="0" indent="-285750">
              <a:buFont typeface="Arial" panose="020B0604020202020204" pitchFamily="34" charset="0"/>
              <a:buChar char="•"/>
            </a:pPr>
            <a:r>
              <a:rPr lang="en-GB" sz="2000" dirty="0"/>
              <a:t>Iron Man Wales</a:t>
            </a:r>
          </a:p>
          <a:p>
            <a:endParaRPr lang="en-GB" dirty="0"/>
          </a:p>
        </p:txBody>
      </p:sp>
    </p:spTree>
    <p:extLst>
      <p:ext uri="{BB962C8B-B14F-4D97-AF65-F5344CB8AC3E}">
        <p14:creationId xmlns:p14="http://schemas.microsoft.com/office/powerpoint/2010/main" val="2741423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9418E5E-8413-4E46-5281-D8DE68FFFBEB}"/>
              </a:ext>
            </a:extLst>
          </p:cNvPr>
          <p:cNvSpPr>
            <a:spLocks noGrp="1"/>
          </p:cNvSpPr>
          <p:nvPr>
            <p:ph idx="1"/>
          </p:nvPr>
        </p:nvSpPr>
        <p:spPr>
          <a:xfrm>
            <a:off x="92597" y="124148"/>
            <a:ext cx="12099403" cy="6068308"/>
          </a:xfrm>
        </p:spPr>
        <p:txBody>
          <a:bodyPr>
            <a:normAutofit fontScale="55000" lnSpcReduction="20000"/>
          </a:bodyPr>
          <a:lstStyle/>
          <a:p>
            <a:pPr>
              <a:lnSpc>
                <a:spcPct val="120000"/>
              </a:lnSpc>
            </a:pPr>
            <a:r>
              <a:rPr lang="en-GB" sz="3300" b="1" dirty="0"/>
              <a:t>Step 1:</a:t>
            </a:r>
            <a:r>
              <a:rPr lang="en-GB" sz="3300" dirty="0"/>
              <a:t> Provide a destination and event overview,  the event’s significance with regarding to reviewing ONE of the following industry tourism and their influence on the destination and this event.</a:t>
            </a:r>
          </a:p>
          <a:p>
            <a:pPr>
              <a:lnSpc>
                <a:spcPct val="120000"/>
              </a:lnSpc>
            </a:pPr>
            <a:r>
              <a:rPr lang="en-GB" sz="3300" b="1" dirty="0"/>
              <a:t>such as</a:t>
            </a:r>
            <a:r>
              <a:rPr lang="en-GB" sz="3300" dirty="0"/>
              <a:t> : </a:t>
            </a:r>
          </a:p>
          <a:p>
            <a:pPr>
              <a:lnSpc>
                <a:spcPct val="120000"/>
              </a:lnSpc>
            </a:pPr>
            <a:r>
              <a:rPr lang="en-GB" sz="3300" dirty="0"/>
              <a:t>overtourism, </a:t>
            </a:r>
          </a:p>
          <a:p>
            <a:pPr>
              <a:lnSpc>
                <a:spcPct val="120000"/>
              </a:lnSpc>
            </a:pPr>
            <a:r>
              <a:rPr lang="en-GB" sz="3300" dirty="0"/>
              <a:t>tourism levy, </a:t>
            </a:r>
          </a:p>
          <a:p>
            <a:pPr>
              <a:lnSpc>
                <a:spcPct val="120000"/>
              </a:lnSpc>
            </a:pPr>
            <a:r>
              <a:rPr lang="en-GB" sz="3300" dirty="0"/>
              <a:t>experiential/wellness tourism,</a:t>
            </a:r>
          </a:p>
          <a:p>
            <a:pPr>
              <a:lnSpc>
                <a:spcPct val="120000"/>
              </a:lnSpc>
            </a:pPr>
            <a:r>
              <a:rPr lang="en-GB" sz="3300" dirty="0"/>
              <a:t>technology in events, and</a:t>
            </a:r>
          </a:p>
          <a:p>
            <a:pPr>
              <a:lnSpc>
                <a:spcPct val="120000"/>
              </a:lnSpc>
            </a:pPr>
            <a:r>
              <a:rPr lang="en-GB" sz="3300" dirty="0"/>
              <a:t>Green sustainability issues.</a:t>
            </a:r>
          </a:p>
          <a:p>
            <a:pPr>
              <a:lnSpc>
                <a:spcPct val="120000"/>
              </a:lnSpc>
            </a:pPr>
            <a:r>
              <a:rPr lang="en-GB" sz="3300" b="1" dirty="0"/>
              <a:t>Step 2</a:t>
            </a:r>
            <a:r>
              <a:rPr lang="en-GB" sz="3300" dirty="0"/>
              <a:t> </a:t>
            </a:r>
            <a:r>
              <a:rPr lang="en-GB" sz="3300" b="1" dirty="0"/>
              <a:t>: aims and objectives of the event and the short-term and long-term impacts </a:t>
            </a:r>
            <a:r>
              <a:rPr lang="en-GB" sz="3300" dirty="0"/>
              <a:t>(economic, social, cultural, environmental, and political)  of the chosen industry trend linked to of the chosen trend.</a:t>
            </a:r>
          </a:p>
          <a:p>
            <a:pPr>
              <a:lnSpc>
                <a:spcPct val="120000"/>
              </a:lnSpc>
            </a:pPr>
            <a:r>
              <a:rPr lang="en-GB" sz="3300" b="1" dirty="0"/>
              <a:t>Transport accessibility</a:t>
            </a:r>
            <a:r>
              <a:rPr lang="en-GB" sz="3300" dirty="0"/>
              <a:t> focusing on travel, events and destination management, target markets , and visitor profile should be included to apply visitor typologies and motivational theories (e.g., Maslow’s Hierarchy of Needs, Cohen’s tourist typologies, Plog’s model)on visitor behaviour and participation.</a:t>
            </a:r>
          </a:p>
          <a:p>
            <a:pPr>
              <a:lnSpc>
                <a:spcPct val="120000"/>
              </a:lnSpc>
            </a:pPr>
            <a:r>
              <a:rPr lang="en-GB" sz="3300" b="1" dirty="0"/>
              <a:t>Step 3:</a:t>
            </a:r>
            <a:r>
              <a:rPr lang="en-GB" sz="3300" dirty="0"/>
              <a:t> conclusion of main findings of this report.</a:t>
            </a:r>
          </a:p>
          <a:p>
            <a:pPr>
              <a:lnSpc>
                <a:spcPct val="120000"/>
              </a:lnSpc>
            </a:pPr>
            <a:r>
              <a:rPr lang="en-GB" sz="3300" b="1" dirty="0"/>
              <a:t>Step 4:</a:t>
            </a:r>
            <a:r>
              <a:rPr lang="en-GB" sz="3300" dirty="0"/>
              <a:t> </a:t>
            </a:r>
            <a:r>
              <a:rPr lang="en-GB" sz="3300" b="1" dirty="0"/>
              <a:t>Make realistic recommendations </a:t>
            </a:r>
            <a:r>
              <a:rPr lang="en-GB" sz="3300" dirty="0"/>
              <a:t>for stakeholders (local government, event organisers, businesses, community, visitors, policy-makers, regional tourism boards), on how to ensure the destination and event remain sustainable, competitive, and relevant in the future.</a:t>
            </a:r>
          </a:p>
          <a:p>
            <a:endParaRPr lang="en-GB" dirty="0"/>
          </a:p>
        </p:txBody>
      </p:sp>
    </p:spTree>
    <p:extLst>
      <p:ext uri="{BB962C8B-B14F-4D97-AF65-F5344CB8AC3E}">
        <p14:creationId xmlns:p14="http://schemas.microsoft.com/office/powerpoint/2010/main" val="23116544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510FA0D-2818-6565-1EA3-6927FCD99A23}"/>
              </a:ext>
            </a:extLst>
          </p:cNvPr>
          <p:cNvSpPr txBox="1"/>
          <p:nvPr/>
        </p:nvSpPr>
        <p:spPr>
          <a:xfrm>
            <a:off x="505437" y="871211"/>
            <a:ext cx="11339818" cy="4154984"/>
          </a:xfrm>
          <a:prstGeom prst="rect">
            <a:avLst/>
          </a:prstGeom>
          <a:noFill/>
        </p:spPr>
        <p:txBody>
          <a:bodyPr wrap="square">
            <a:spAutoFit/>
          </a:bodyPr>
          <a:lstStyle/>
          <a:p>
            <a:r>
              <a:rPr lang="en-GB" sz="2400" b="1" dirty="0"/>
              <a:t>Assessment Criteria:</a:t>
            </a:r>
          </a:p>
          <a:p>
            <a:pPr marL="285750" indent="-285750">
              <a:buFont typeface="Arial" panose="020B0604020202020204" pitchFamily="34" charset="0"/>
              <a:buChar char="•"/>
            </a:pPr>
            <a:r>
              <a:rPr lang="en-GB" sz="2400" dirty="0"/>
              <a:t>Depth of research and analysis of the destination and event.</a:t>
            </a:r>
          </a:p>
          <a:p>
            <a:pPr marL="285750" indent="-285750">
              <a:buFont typeface="Arial" panose="020B0604020202020204" pitchFamily="34" charset="0"/>
              <a:buChar char="•"/>
            </a:pPr>
            <a:r>
              <a:rPr lang="en-GB" sz="2400" dirty="0"/>
              <a:t>Use of relevant theories and models in tourism and event management.</a:t>
            </a:r>
          </a:p>
          <a:p>
            <a:pPr marL="285750" indent="-285750">
              <a:buFont typeface="Arial" panose="020B0604020202020204" pitchFamily="34" charset="0"/>
              <a:buChar char="•"/>
            </a:pPr>
            <a:r>
              <a:rPr lang="en-GB" sz="2400" dirty="0"/>
              <a:t>Clear articulation of short-term and long-term impacts.</a:t>
            </a:r>
          </a:p>
          <a:p>
            <a:pPr marL="285750" indent="-285750">
              <a:buFont typeface="Arial" panose="020B0604020202020204" pitchFamily="34" charset="0"/>
              <a:buChar char="•"/>
            </a:pPr>
            <a:r>
              <a:rPr lang="en-GB" sz="2400" dirty="0"/>
              <a:t>Practical and insightful recommendations for sustainable development.</a:t>
            </a:r>
          </a:p>
          <a:p>
            <a:pPr marL="285750" indent="-285750">
              <a:buFont typeface="Arial" panose="020B0604020202020204" pitchFamily="34" charset="0"/>
              <a:buChar char="•"/>
            </a:pPr>
            <a:r>
              <a:rPr lang="en-GB" sz="2400" dirty="0"/>
              <a:t>Well-structured report with logical flow, clarity, and correct referencing.</a:t>
            </a:r>
          </a:p>
          <a:p>
            <a:pPr marL="285750" indent="-285750">
              <a:buFont typeface="Arial" panose="020B0604020202020204" pitchFamily="34" charset="0"/>
              <a:buChar char="•"/>
            </a:pPr>
            <a:endParaRPr lang="en-GB" sz="2400" dirty="0"/>
          </a:p>
          <a:p>
            <a:r>
              <a:rPr lang="en-GB" sz="2400" dirty="0"/>
              <a:t>This is a Report format of 1500 words that must be support with clear evidence and research to include a minimum of 6 academic references, and  9 other research such as from websites, statistics &amp; further reading in the Harvard Referencing style</a:t>
            </a:r>
          </a:p>
          <a:p>
            <a:r>
              <a:rPr lang="en-GB" sz="2400" dirty="0"/>
              <a:t> </a:t>
            </a:r>
          </a:p>
        </p:txBody>
      </p:sp>
    </p:spTree>
    <p:extLst>
      <p:ext uri="{BB962C8B-B14F-4D97-AF65-F5344CB8AC3E}">
        <p14:creationId xmlns:p14="http://schemas.microsoft.com/office/powerpoint/2010/main" val="1293132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9E312D6-09A6-4CD4-8CAB-6536E7B7D219}"/>
              </a:ext>
            </a:extLst>
          </p:cNvPr>
          <p:cNvSpPr txBox="1">
            <a:spLocks noChangeArrowheads="1"/>
          </p:cNvSpPr>
          <p:nvPr/>
        </p:nvSpPr>
        <p:spPr>
          <a:xfrm>
            <a:off x="2004061" y="325370"/>
            <a:ext cx="3276451" cy="1956841"/>
          </a:xfrm>
          <a:prstGeom prst="rect">
            <a:avLst/>
          </a:prstGeom>
        </p:spPr>
        <p:txBody>
          <a:bodyPr vert="horz" lIns="91440" tIns="45720" rIns="91440" bIns="45720" rtlCol="0" anchor="b">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spcAft>
                <a:spcPts val="600"/>
              </a:spcAft>
              <a:buNone/>
            </a:pPr>
            <a:r>
              <a:rPr lang="en-US" altLang="en-US" sz="2600" b="1" dirty="0">
                <a:latin typeface="+mj-lt"/>
                <a:ea typeface="+mj-ea"/>
                <a:cs typeface="+mj-cs"/>
              </a:rPr>
              <a:t>REMEMBER – You must use Harvard Referencing throughout all your assignments.</a:t>
            </a:r>
            <a:endParaRPr lang="en-US" altLang="en-US" sz="2600" dirty="0">
              <a:latin typeface="+mj-lt"/>
              <a:ea typeface="+mj-ea"/>
              <a:cs typeface="+mj-cs"/>
            </a:endParaRPr>
          </a:p>
        </p:txBody>
      </p:sp>
      <p:sp>
        <p:nvSpPr>
          <p:cNvPr id="6" name="Content Placeholder 2">
            <a:extLst>
              <a:ext uri="{FF2B5EF4-FFF2-40B4-BE49-F238E27FC236}">
                <a16:creationId xmlns:a16="http://schemas.microsoft.com/office/drawing/2014/main" id="{92D70A58-6531-4442-92B2-5EDA2743526A}"/>
              </a:ext>
            </a:extLst>
          </p:cNvPr>
          <p:cNvSpPr txBox="1">
            <a:spLocks noChangeArrowheads="1"/>
          </p:cNvSpPr>
          <p:nvPr/>
        </p:nvSpPr>
        <p:spPr bwMode="auto">
          <a:xfrm>
            <a:off x="2004061" y="2872899"/>
            <a:ext cx="3182691" cy="332066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685800" indent="-22860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indent="-228600" algn="just">
              <a:lnSpc>
                <a:spcPct val="100000"/>
              </a:lnSpc>
            </a:pPr>
            <a:r>
              <a:rPr lang="en-US" altLang="en-US" sz="1900" b="1" dirty="0">
                <a:latin typeface="+mn-lt"/>
              </a:rPr>
              <a:t>The handbook is available through accessing your online library account. A copy is also available on the module page on Moodle &amp; in Teams files.</a:t>
            </a:r>
          </a:p>
          <a:p>
            <a:pPr indent="-228600" algn="just">
              <a:lnSpc>
                <a:spcPct val="100000"/>
              </a:lnSpc>
            </a:pPr>
            <a:r>
              <a:rPr lang="en-US" altLang="en-US" sz="1900" b="1" dirty="0">
                <a:latin typeface="+mn-lt"/>
              </a:rPr>
              <a:t>Study skills sessions, books, videos available </a:t>
            </a:r>
          </a:p>
        </p:txBody>
      </p:sp>
      <p:pic>
        <p:nvPicPr>
          <p:cNvPr id="5" name="Picture 3">
            <a:extLst>
              <a:ext uri="{FF2B5EF4-FFF2-40B4-BE49-F238E27FC236}">
                <a16:creationId xmlns:a16="http://schemas.microsoft.com/office/drawing/2014/main" id="{E9F7BC25-1B44-4FA1-90B2-454C1FC5930B}"/>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651" t="2978" r="651" b="22880"/>
          <a:stretch/>
        </p:blipFill>
        <p:spPr bwMode="auto">
          <a:xfrm>
            <a:off x="6911490" y="325370"/>
            <a:ext cx="5159081" cy="53875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305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70A5A36E-9866-18F7-6537-D2DF79B8706A}"/>
              </a:ext>
            </a:extLst>
          </p:cNvPr>
          <p:cNvSpPr>
            <a:spLocks noGrp="1" noChangeArrowheads="1"/>
          </p:cNvSpPr>
          <p:nvPr>
            <p:ph type="title"/>
          </p:nvPr>
        </p:nvSpPr>
        <p:spPr>
          <a:xfrm>
            <a:off x="241024" y="67403"/>
            <a:ext cx="5937250" cy="1187450"/>
          </a:xfrm>
        </p:spPr>
        <p:txBody>
          <a:bodyPr/>
          <a:lstStyle/>
          <a:p>
            <a:pPr>
              <a:defRPr/>
            </a:pPr>
            <a:r>
              <a:rPr lang="en-GB" altLang="en-US" dirty="0"/>
              <a:t>Expectations</a:t>
            </a:r>
            <a:endParaRPr lang="en-US" altLang="en-US" dirty="0"/>
          </a:p>
        </p:txBody>
      </p:sp>
      <p:sp>
        <p:nvSpPr>
          <p:cNvPr id="7171" name="Rectangle 3">
            <a:extLst>
              <a:ext uri="{FF2B5EF4-FFF2-40B4-BE49-F238E27FC236}">
                <a16:creationId xmlns:a16="http://schemas.microsoft.com/office/drawing/2014/main" id="{2C4AF4D2-E7E0-C530-1361-F5D364D4D7DF}"/>
              </a:ext>
            </a:extLst>
          </p:cNvPr>
          <p:cNvSpPr>
            <a:spLocks noGrp="1" noChangeArrowheads="1"/>
          </p:cNvSpPr>
          <p:nvPr>
            <p:ph idx="1"/>
          </p:nvPr>
        </p:nvSpPr>
        <p:spPr>
          <a:xfrm>
            <a:off x="2880919" y="1149875"/>
            <a:ext cx="7772400" cy="4550068"/>
          </a:xfrm>
        </p:spPr>
        <p:txBody>
          <a:bodyPr rtlCol="0">
            <a:normAutofit lnSpcReduction="10000"/>
          </a:bodyPr>
          <a:lstStyle/>
          <a:p>
            <a:pPr>
              <a:defRPr/>
            </a:pPr>
            <a:r>
              <a:rPr lang="en-GB" altLang="en-US" sz="2400" b="1" dirty="0">
                <a:solidFill>
                  <a:schemeClr val="tx1">
                    <a:lumMod val="85000"/>
                    <a:lumOff val="15000"/>
                  </a:schemeClr>
                </a:solidFill>
              </a:rPr>
              <a:t>Active participation </a:t>
            </a:r>
            <a:r>
              <a:rPr lang="en-GB" altLang="en-US" sz="2400" dirty="0">
                <a:solidFill>
                  <a:schemeClr val="tx1">
                    <a:lumMod val="85000"/>
                    <a:lumOff val="15000"/>
                  </a:schemeClr>
                </a:solidFill>
              </a:rPr>
              <a:t>but with respect</a:t>
            </a:r>
          </a:p>
          <a:p>
            <a:pPr lvl="1">
              <a:defRPr/>
            </a:pPr>
            <a:r>
              <a:rPr lang="en-GB" altLang="en-US" dirty="0">
                <a:solidFill>
                  <a:schemeClr val="tx1">
                    <a:lumMod val="85000"/>
                    <a:lumOff val="15000"/>
                  </a:schemeClr>
                </a:solidFill>
              </a:rPr>
              <a:t>Read</a:t>
            </a:r>
          </a:p>
          <a:p>
            <a:pPr lvl="1">
              <a:defRPr/>
            </a:pPr>
            <a:r>
              <a:rPr lang="en-GB" altLang="en-US" dirty="0">
                <a:solidFill>
                  <a:schemeClr val="tx1">
                    <a:lumMod val="85000"/>
                    <a:lumOff val="15000"/>
                  </a:schemeClr>
                </a:solidFill>
              </a:rPr>
              <a:t>Note taking</a:t>
            </a:r>
          </a:p>
          <a:p>
            <a:pPr lvl="1">
              <a:defRPr/>
            </a:pPr>
            <a:r>
              <a:rPr lang="en-GB" altLang="en-US" dirty="0">
                <a:solidFill>
                  <a:schemeClr val="tx1">
                    <a:lumMod val="85000"/>
                    <a:lumOff val="15000"/>
                  </a:schemeClr>
                </a:solidFill>
              </a:rPr>
              <a:t>Contribute</a:t>
            </a:r>
          </a:p>
          <a:p>
            <a:pPr lvl="1">
              <a:defRPr/>
            </a:pPr>
            <a:r>
              <a:rPr lang="en-GB" altLang="en-US" dirty="0">
                <a:solidFill>
                  <a:schemeClr val="tx1">
                    <a:lumMod val="85000"/>
                    <a:lumOff val="15000"/>
                  </a:schemeClr>
                </a:solidFill>
              </a:rPr>
              <a:t>Have an opinion </a:t>
            </a:r>
          </a:p>
          <a:p>
            <a:pPr lvl="1">
              <a:defRPr/>
            </a:pPr>
            <a:r>
              <a:rPr lang="en-GB" altLang="en-US" dirty="0">
                <a:solidFill>
                  <a:schemeClr val="tx1">
                    <a:lumMod val="85000"/>
                    <a:lumOff val="15000"/>
                  </a:schemeClr>
                </a:solidFill>
              </a:rPr>
              <a:t>Attendance and assessment</a:t>
            </a:r>
          </a:p>
          <a:p>
            <a:pPr>
              <a:defRPr/>
            </a:pPr>
            <a:r>
              <a:rPr lang="en-GB" altLang="en-US" sz="2400" b="1" dirty="0">
                <a:solidFill>
                  <a:schemeClr val="tx1">
                    <a:lumMod val="85000"/>
                    <a:lumOff val="15000"/>
                  </a:schemeClr>
                </a:solidFill>
              </a:rPr>
              <a:t>Support</a:t>
            </a:r>
            <a:r>
              <a:rPr lang="en-GB" altLang="en-US" sz="2400" dirty="0">
                <a:solidFill>
                  <a:schemeClr val="tx1">
                    <a:lumMod val="85000"/>
                    <a:lumOff val="15000"/>
                  </a:schemeClr>
                </a:solidFill>
              </a:rPr>
              <a:t> – online and tutorials</a:t>
            </a:r>
          </a:p>
          <a:p>
            <a:pPr>
              <a:defRPr/>
            </a:pPr>
            <a:r>
              <a:rPr lang="en-GB" altLang="en-US" sz="2400" dirty="0">
                <a:solidFill>
                  <a:schemeClr val="tx1">
                    <a:lumMod val="85000"/>
                    <a:lumOff val="15000"/>
                  </a:schemeClr>
                </a:solidFill>
              </a:rPr>
              <a:t>UWTSD email only </a:t>
            </a:r>
          </a:p>
          <a:p>
            <a:pPr>
              <a:defRPr/>
            </a:pPr>
            <a:r>
              <a:rPr lang="en-GB" altLang="en-US" sz="2400" dirty="0">
                <a:solidFill>
                  <a:schemeClr val="tx1">
                    <a:lumMod val="85000"/>
                    <a:lumOff val="15000"/>
                  </a:schemeClr>
                </a:solidFill>
              </a:rPr>
              <a:t>Report absence, illness or any other issue</a:t>
            </a:r>
          </a:p>
          <a:p>
            <a:pPr>
              <a:defRPr/>
            </a:pPr>
            <a:r>
              <a:rPr lang="en-GB" altLang="en-US" sz="2400" b="1" dirty="0">
                <a:solidFill>
                  <a:schemeClr val="tx1">
                    <a:lumMod val="85000"/>
                    <a:lumOff val="15000"/>
                  </a:schemeClr>
                </a:solidFill>
              </a:rPr>
              <a:t>Professional emails</a:t>
            </a:r>
          </a:p>
          <a:p>
            <a:pPr lvl="1">
              <a:defRPr/>
            </a:pPr>
            <a:r>
              <a:rPr lang="en-GB" altLang="en-US" dirty="0">
                <a:solidFill>
                  <a:schemeClr val="tx1">
                    <a:lumMod val="85000"/>
                    <a:lumOff val="15000"/>
                  </a:schemeClr>
                </a:solidFill>
              </a:rPr>
              <a:t>Give context i.e., refer to module by name or code</a:t>
            </a:r>
          </a:p>
          <a:p>
            <a:pPr>
              <a:defRPr/>
            </a:pPr>
            <a:endParaRPr lang="en-GB" altLang="en-US" sz="2400" dirty="0">
              <a:solidFill>
                <a:schemeClr val="tx1">
                  <a:lumMod val="85000"/>
                  <a:lumOff val="15000"/>
                </a:schemeClr>
              </a:solidFill>
            </a:endParaRPr>
          </a:p>
          <a:p>
            <a:pPr>
              <a:buNone/>
              <a:defRPr/>
            </a:pPr>
            <a:endParaRPr lang="en-US" altLang="en-US" dirty="0">
              <a:solidFill>
                <a:schemeClr val="tx1">
                  <a:lumMod val="85000"/>
                  <a:lumOff val="15000"/>
                </a:schemeClr>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CE87437-4D89-4B97-AA54-4B2835A4158D}"/>
              </a:ext>
            </a:extLst>
          </p:cNvPr>
          <p:cNvSpPr txBox="1"/>
          <p:nvPr/>
        </p:nvSpPr>
        <p:spPr>
          <a:xfrm>
            <a:off x="8395318" y="2213465"/>
            <a:ext cx="2139519" cy="2585323"/>
          </a:xfrm>
          <a:prstGeom prst="rect">
            <a:avLst/>
          </a:prstGeom>
          <a:noFill/>
        </p:spPr>
        <p:txBody>
          <a:bodyPr wrap="square">
            <a:spAutoFit/>
          </a:bodyPr>
          <a:lstStyle/>
          <a:p>
            <a:pPr algn="ctr"/>
            <a:r>
              <a:rPr lang="en-GB" sz="5400" b="1" dirty="0">
                <a:solidFill>
                  <a:schemeClr val="bg1"/>
                </a:solidFill>
              </a:rPr>
              <a:t>Who are you?</a:t>
            </a:r>
            <a:endParaRPr lang="en-GB" sz="5400" dirty="0">
              <a:solidFill>
                <a:schemeClr val="bg1"/>
              </a:solidFill>
            </a:endParaRPr>
          </a:p>
        </p:txBody>
      </p:sp>
      <p:pic>
        <p:nvPicPr>
          <p:cNvPr id="4" name="Picture 3">
            <a:extLst>
              <a:ext uri="{FF2B5EF4-FFF2-40B4-BE49-F238E27FC236}">
                <a16:creationId xmlns:a16="http://schemas.microsoft.com/office/drawing/2014/main" id="{2AEDE804-4987-4C24-BC6A-7B4ABC2860DE}"/>
              </a:ext>
            </a:extLst>
          </p:cNvPr>
          <p:cNvPicPr>
            <a:picLocks noChangeAspect="1"/>
          </p:cNvPicPr>
          <p:nvPr/>
        </p:nvPicPr>
        <p:blipFill>
          <a:blip r:embed="rId2"/>
          <a:stretch>
            <a:fillRect/>
          </a:stretch>
        </p:blipFill>
        <p:spPr>
          <a:xfrm>
            <a:off x="2987239" y="249733"/>
            <a:ext cx="5714093" cy="5658891"/>
          </a:xfrm>
          <a:prstGeom prst="rect">
            <a:avLst/>
          </a:prstGeom>
        </p:spPr>
      </p:pic>
    </p:spTree>
    <p:extLst>
      <p:ext uri="{BB962C8B-B14F-4D97-AF65-F5344CB8AC3E}">
        <p14:creationId xmlns:p14="http://schemas.microsoft.com/office/powerpoint/2010/main" val="2176470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57526-77BD-8E52-F146-241AF486F6D6}"/>
              </a:ext>
            </a:extLst>
          </p:cNvPr>
          <p:cNvSpPr>
            <a:spLocks noGrp="1"/>
          </p:cNvSpPr>
          <p:nvPr>
            <p:ph type="title"/>
          </p:nvPr>
        </p:nvSpPr>
        <p:spPr>
          <a:xfrm>
            <a:off x="250825" y="96475"/>
            <a:ext cx="7891167" cy="1187450"/>
          </a:xfrm>
        </p:spPr>
        <p:txBody>
          <a:bodyPr/>
          <a:lstStyle/>
          <a:p>
            <a:pPr>
              <a:defRPr/>
            </a:pPr>
            <a:r>
              <a:rPr lang="en-GB" dirty="0"/>
              <a:t>Why this course?</a:t>
            </a:r>
          </a:p>
        </p:txBody>
      </p:sp>
      <p:sp>
        <p:nvSpPr>
          <p:cNvPr id="12291" name="Content Placeholder 2">
            <a:extLst>
              <a:ext uri="{FF2B5EF4-FFF2-40B4-BE49-F238E27FC236}">
                <a16:creationId xmlns:a16="http://schemas.microsoft.com/office/drawing/2014/main" id="{CE143998-A996-FF39-2FFF-C263AE21C106}"/>
              </a:ext>
            </a:extLst>
          </p:cNvPr>
          <p:cNvSpPr>
            <a:spLocks noGrp="1" noChangeArrowheads="1"/>
          </p:cNvSpPr>
          <p:nvPr>
            <p:ph idx="1"/>
          </p:nvPr>
        </p:nvSpPr>
        <p:spPr>
          <a:xfrm>
            <a:off x="179884" y="950052"/>
            <a:ext cx="8023225" cy="4752975"/>
          </a:xfrm>
        </p:spPr>
        <p:txBody>
          <a:bodyPr/>
          <a:lstStyle/>
          <a:p>
            <a:r>
              <a:rPr lang="en-GB" altLang="en-US" sz="2400" dirty="0"/>
              <a:t>Let's set our intentions </a:t>
            </a:r>
          </a:p>
          <a:p>
            <a:r>
              <a:rPr lang="en-GB" altLang="en-US" sz="2400" dirty="0"/>
              <a:t>Write down your goals for this year </a:t>
            </a:r>
          </a:p>
          <a:p>
            <a:r>
              <a:rPr lang="en-GB" altLang="en-US" sz="2400" dirty="0"/>
              <a:t>SMART goals </a:t>
            </a:r>
          </a:p>
          <a:p>
            <a:endParaRPr lang="en-GB" altLang="en-US" dirty="0"/>
          </a:p>
        </p:txBody>
      </p:sp>
      <p:pic>
        <p:nvPicPr>
          <p:cNvPr id="12292" name="Picture 4" descr="Text&#10;&#10;Description automatically generated">
            <a:extLst>
              <a:ext uri="{FF2B5EF4-FFF2-40B4-BE49-F238E27FC236}">
                <a16:creationId xmlns:a16="http://schemas.microsoft.com/office/drawing/2014/main" id="{D7EA4AF8-A106-3E91-39F4-6D0C8394015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9274" y="950052"/>
            <a:ext cx="3722688" cy="4752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6">
            <a:extLst>
              <a:ext uri="{FF2B5EF4-FFF2-40B4-BE49-F238E27FC236}">
                <a16:creationId xmlns:a16="http://schemas.microsoft.com/office/drawing/2014/main" id="{E7AA26F2-ADD5-B6D0-13E1-E8592ECECF9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15562" y="1789237"/>
            <a:ext cx="5146610" cy="4767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291">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291">
                                            <p:txEl>
                                              <p:pRg st="1" end="1"/>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29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up of coffee on a wood sign&#10;&#10;Description automatically generated">
            <a:extLst>
              <a:ext uri="{FF2B5EF4-FFF2-40B4-BE49-F238E27FC236}">
                <a16:creationId xmlns:a16="http://schemas.microsoft.com/office/drawing/2014/main" id="{E7BE95E2-C8F8-397D-8F29-C68D89386FE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944091" y="699023"/>
            <a:ext cx="6837218" cy="4537427"/>
          </a:xfrm>
          <a:prstGeom prst="rect">
            <a:avLst/>
          </a:prstGeom>
        </p:spPr>
      </p:pic>
    </p:spTree>
    <p:extLst>
      <p:ext uri="{BB962C8B-B14F-4D97-AF65-F5344CB8AC3E}">
        <p14:creationId xmlns:p14="http://schemas.microsoft.com/office/powerpoint/2010/main" val="88432839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Qr code&#10;&#10;Description automatically generated">
            <a:extLst>
              <a:ext uri="{FF2B5EF4-FFF2-40B4-BE49-F238E27FC236}">
                <a16:creationId xmlns:a16="http://schemas.microsoft.com/office/drawing/2014/main" id="{17CDC421-D3B9-4B78-B7A4-C16DD15C1FBE}"/>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83599"/>
          <a:stretch/>
        </p:blipFill>
        <p:spPr>
          <a:xfrm>
            <a:off x="6623645" y="5723806"/>
            <a:ext cx="3783646" cy="874798"/>
          </a:xfrm>
          <a:prstGeom prst="rect">
            <a:avLst/>
          </a:prstGeom>
        </p:spPr>
      </p:pic>
      <p:pic>
        <p:nvPicPr>
          <p:cNvPr id="3" name="Picture 2" descr="Qr code&#10;&#10;Description automatically generated">
            <a:extLst>
              <a:ext uri="{FF2B5EF4-FFF2-40B4-BE49-F238E27FC236}">
                <a16:creationId xmlns:a16="http://schemas.microsoft.com/office/drawing/2014/main" id="{6582007C-51F3-4BBC-B2F9-5AC6A4A3D8D7}"/>
              </a:ext>
            </a:extLst>
          </p:cNvPr>
          <p:cNvPicPr>
            <a:picLocks noChangeAspect="1"/>
          </p:cNvPicPr>
          <p:nvPr/>
        </p:nvPicPr>
        <p:blipFill rotWithShape="1">
          <a:blip r:embed="rId2">
            <a:extLst>
              <a:ext uri="{28A0092B-C50C-407E-A947-70E740481C1C}">
                <a14:useLocalDpi xmlns:a14="http://schemas.microsoft.com/office/drawing/2010/main" val="0"/>
              </a:ext>
            </a:extLst>
          </a:blip>
          <a:srcRect b="16401"/>
          <a:stretch/>
        </p:blipFill>
        <p:spPr>
          <a:xfrm>
            <a:off x="1481757" y="364713"/>
            <a:ext cx="3943986" cy="5179785"/>
          </a:xfrm>
          <a:prstGeom prst="rect">
            <a:avLst/>
          </a:prstGeom>
        </p:spPr>
      </p:pic>
      <p:sp>
        <p:nvSpPr>
          <p:cNvPr id="4" name="TextBox 3">
            <a:extLst>
              <a:ext uri="{FF2B5EF4-FFF2-40B4-BE49-F238E27FC236}">
                <a16:creationId xmlns:a16="http://schemas.microsoft.com/office/drawing/2014/main" id="{D60E2675-8675-42AA-B172-D4EBAB9F3B47}"/>
              </a:ext>
            </a:extLst>
          </p:cNvPr>
          <p:cNvSpPr txBox="1"/>
          <p:nvPr/>
        </p:nvSpPr>
        <p:spPr>
          <a:xfrm>
            <a:off x="6150450" y="1690505"/>
            <a:ext cx="4417180" cy="4247317"/>
          </a:xfrm>
          <a:prstGeom prst="rect">
            <a:avLst/>
          </a:prstGeom>
          <a:noFill/>
        </p:spPr>
        <p:txBody>
          <a:bodyPr wrap="square" rtlCol="0">
            <a:spAutoFit/>
          </a:bodyPr>
          <a:lstStyle/>
          <a:p>
            <a:r>
              <a:rPr lang="en-GB" sz="2000" b="1" dirty="0">
                <a:solidFill>
                  <a:prstClr val="black"/>
                </a:solidFill>
                <a:latin typeface="Myriad Pro"/>
              </a:rPr>
              <a:t>Register now if you have not done so </a:t>
            </a:r>
            <a:r>
              <a:rPr lang="en-GB" sz="2400" b="1" dirty="0">
                <a:solidFill>
                  <a:prstClr val="black"/>
                </a:solidFill>
                <a:latin typeface="Myriad Pro"/>
              </a:rPr>
              <a:t>already!</a:t>
            </a:r>
          </a:p>
          <a:p>
            <a:endParaRPr lang="en-GB" sz="2400" b="1" dirty="0">
              <a:solidFill>
                <a:prstClr val="black"/>
              </a:solidFill>
              <a:latin typeface="Myriad Pro"/>
            </a:endParaRPr>
          </a:p>
          <a:p>
            <a:r>
              <a:rPr lang="en-GB" sz="2000" b="1" dirty="0">
                <a:solidFill>
                  <a:prstClr val="black"/>
                </a:solidFill>
                <a:latin typeface="Myriad Pro"/>
              </a:rPr>
              <a:t>USERNAME: 230098419</a:t>
            </a:r>
          </a:p>
          <a:p>
            <a:r>
              <a:rPr lang="en-GB" sz="2000" b="1" dirty="0">
                <a:solidFill>
                  <a:prstClr val="black"/>
                </a:solidFill>
                <a:latin typeface="Myriad Pro"/>
              </a:rPr>
              <a:t>PASSWORD: COMMITMENT</a:t>
            </a:r>
          </a:p>
          <a:p>
            <a:r>
              <a:rPr lang="en-GB" sz="2000" b="1" dirty="0">
                <a:solidFill>
                  <a:prstClr val="black"/>
                </a:solidFill>
                <a:latin typeface="Myriad Pro"/>
              </a:rPr>
              <a:t>So many useful resources available to you. </a:t>
            </a:r>
          </a:p>
          <a:p>
            <a:endParaRPr lang="en-GB" sz="2000" b="1" dirty="0">
              <a:solidFill>
                <a:prstClr val="black"/>
              </a:solidFill>
              <a:latin typeface="Myriad Pro"/>
            </a:endParaRPr>
          </a:p>
          <a:p>
            <a:r>
              <a:rPr lang="en-GB" sz="2000" b="1" dirty="0">
                <a:solidFill>
                  <a:prstClr val="black"/>
                </a:solidFill>
                <a:latin typeface="Myriad Pro"/>
              </a:rPr>
              <a:t>Take advantage of this incredible offer, whilst you are a Student with us at UWTSD.</a:t>
            </a:r>
          </a:p>
          <a:p>
            <a:endParaRPr lang="en-GB" sz="2400" b="1" dirty="0">
              <a:solidFill>
                <a:prstClr val="black"/>
              </a:solidFill>
              <a:latin typeface="Myriad Pro"/>
            </a:endParaRPr>
          </a:p>
          <a:p>
            <a:endParaRPr lang="en-GB" dirty="0">
              <a:solidFill>
                <a:prstClr val="black"/>
              </a:solidFill>
              <a:latin typeface="Myriad Pro"/>
            </a:endParaRPr>
          </a:p>
        </p:txBody>
      </p:sp>
      <p:sp>
        <p:nvSpPr>
          <p:cNvPr id="5" name="Title 1">
            <a:extLst>
              <a:ext uri="{FF2B5EF4-FFF2-40B4-BE49-F238E27FC236}">
                <a16:creationId xmlns:a16="http://schemas.microsoft.com/office/drawing/2014/main" id="{A75C43FB-12C6-4F90-E2FD-74DA81D06F52}"/>
              </a:ext>
            </a:extLst>
          </p:cNvPr>
          <p:cNvSpPr txBox="1">
            <a:spLocks/>
          </p:cNvSpPr>
          <p:nvPr/>
        </p:nvSpPr>
        <p:spPr>
          <a:xfrm>
            <a:off x="6096000" y="259396"/>
            <a:ext cx="5937250" cy="1187450"/>
          </a:xfrm>
          <a:prstGeom prst="rect">
            <a:avLst/>
          </a:prstGeom>
        </p:spPr>
        <p:txBody>
          <a:bodyPr>
            <a:normAutofit fontScale="97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r>
              <a:rPr lang="en-GB"/>
              <a:t>IoH – Institute of hospitality </a:t>
            </a:r>
            <a:endParaRPr lang="en-GB" dirty="0"/>
          </a:p>
        </p:txBody>
      </p:sp>
    </p:spTree>
    <p:extLst>
      <p:ext uri="{BB962C8B-B14F-4D97-AF65-F5344CB8AC3E}">
        <p14:creationId xmlns:p14="http://schemas.microsoft.com/office/powerpoint/2010/main" val="27610981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314" name="Picture 4">
            <a:extLst>
              <a:ext uri="{FF2B5EF4-FFF2-40B4-BE49-F238E27FC236}">
                <a16:creationId xmlns:a16="http://schemas.microsoft.com/office/drawing/2014/main" id="{943230CE-2B32-EC48-3265-3EA0889B3275}"/>
              </a:ext>
            </a:extLst>
          </p:cNvPr>
          <p:cNvPicPr>
            <a:picLocks noChangeAspect="1" noChangeArrowheads="1"/>
          </p:cNvPicPr>
          <p:nvPr/>
        </p:nvPicPr>
        <p:blipFill>
          <a:blip r:embed="rId3"/>
          <a:srcRect/>
          <a:stretch>
            <a:fillRect/>
          </a:stretch>
        </p:blipFill>
        <p:spPr bwMode="auto">
          <a:xfrm>
            <a:off x="8156576" y="3573463"/>
            <a:ext cx="2303463" cy="17272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Title 1">
            <a:extLst>
              <a:ext uri="{FF2B5EF4-FFF2-40B4-BE49-F238E27FC236}">
                <a16:creationId xmlns:a16="http://schemas.microsoft.com/office/drawing/2014/main" id="{A74C0AB5-0071-147F-6652-52DD0AF6D0D7}"/>
              </a:ext>
            </a:extLst>
          </p:cNvPr>
          <p:cNvSpPr>
            <a:spLocks noGrp="1"/>
          </p:cNvSpPr>
          <p:nvPr>
            <p:ph type="title"/>
          </p:nvPr>
        </p:nvSpPr>
        <p:spPr>
          <a:xfrm>
            <a:off x="352425" y="38100"/>
            <a:ext cx="5937250" cy="1187450"/>
          </a:xfrm>
        </p:spPr>
        <p:txBody>
          <a:bodyPr/>
          <a:lstStyle/>
          <a:p>
            <a:pPr>
              <a:defRPr/>
            </a:pPr>
            <a:r>
              <a:rPr lang="en-GB" dirty="0"/>
              <a:t>History of Tourism </a:t>
            </a:r>
          </a:p>
        </p:txBody>
      </p:sp>
      <p:sp>
        <p:nvSpPr>
          <p:cNvPr id="3" name="Content Placeholder 2">
            <a:extLst>
              <a:ext uri="{FF2B5EF4-FFF2-40B4-BE49-F238E27FC236}">
                <a16:creationId xmlns:a16="http://schemas.microsoft.com/office/drawing/2014/main" id="{D49D2A1A-6167-A1B0-AB8C-19117C0251F3}"/>
              </a:ext>
            </a:extLst>
          </p:cNvPr>
          <p:cNvSpPr>
            <a:spLocks noGrp="1" noChangeArrowheads="1"/>
          </p:cNvSpPr>
          <p:nvPr>
            <p:ph idx="1"/>
          </p:nvPr>
        </p:nvSpPr>
        <p:spPr>
          <a:xfrm>
            <a:off x="251460" y="1098551"/>
            <a:ext cx="5937250" cy="4878387"/>
          </a:xfrm>
        </p:spPr>
        <p:txBody>
          <a:bodyPr/>
          <a:lstStyle/>
          <a:p>
            <a:r>
              <a:rPr lang="en-GB" altLang="en-US" sz="2000" dirty="0"/>
              <a:t>When did tourism start in the UK?</a:t>
            </a:r>
          </a:p>
          <a:p>
            <a:r>
              <a:rPr lang="en-GB" altLang="en-US" sz="2000" dirty="0"/>
              <a:t>Tourism first began to increase during the 17th century when wealthy Europeans would follow the 'Grand Tour' of Western Europe which traditionally started in the United Kingdom before travelling to Italy.</a:t>
            </a:r>
          </a:p>
          <a:p>
            <a:r>
              <a:rPr lang="en-GB" altLang="en-US" sz="2000" dirty="0"/>
              <a:t>By the </a:t>
            </a:r>
            <a:r>
              <a:rPr lang="en-GB" altLang="en-US" sz="2000" b="1" dirty="0"/>
              <a:t>18th century, </a:t>
            </a:r>
            <a:r>
              <a:rPr lang="en-GB" altLang="en-US" sz="2000" dirty="0"/>
              <a:t>this custom was widespread among wealthier classes, and it spread to other parts of the world, such as America. Similarly, religious pilgrimages that were already popular during the Middle Ages continued during this period</a:t>
            </a:r>
          </a:p>
          <a:p>
            <a:r>
              <a:rPr lang="en-GB" altLang="en-US" sz="2000" b="1" dirty="0"/>
              <a:t>Mass tourism in England </a:t>
            </a:r>
            <a:r>
              <a:rPr lang="en-GB" altLang="en-US" sz="2000" dirty="0"/>
              <a:t>began in the second half of the nineteenth century, during the Victorian period. Seaside holidays were particularly popular. </a:t>
            </a:r>
          </a:p>
        </p:txBody>
      </p:sp>
      <p:pic>
        <p:nvPicPr>
          <p:cNvPr id="13317" name="Picture 3">
            <a:extLst>
              <a:ext uri="{FF2B5EF4-FFF2-40B4-BE49-F238E27FC236}">
                <a16:creationId xmlns:a16="http://schemas.microsoft.com/office/drawing/2014/main" id="{7C06D1FF-EE6C-AB70-0A59-46915FFC6C1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52272" y="114941"/>
            <a:ext cx="2707767" cy="31854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712C9C-A4E9-CA26-6737-6ACAA61E15C4}"/>
              </a:ext>
            </a:extLst>
          </p:cNvPr>
          <p:cNvSpPr>
            <a:spLocks noGrp="1"/>
          </p:cNvSpPr>
          <p:nvPr>
            <p:ph type="title"/>
          </p:nvPr>
        </p:nvSpPr>
        <p:spPr>
          <a:xfrm>
            <a:off x="2711450" y="115888"/>
            <a:ext cx="5937250" cy="1187450"/>
          </a:xfrm>
        </p:spPr>
        <p:txBody>
          <a:bodyPr/>
          <a:lstStyle/>
          <a:p>
            <a:pPr>
              <a:defRPr/>
            </a:pPr>
            <a:r>
              <a:rPr lang="en-GB" dirty="0"/>
              <a:t>Tourism in the UK</a:t>
            </a:r>
          </a:p>
        </p:txBody>
      </p:sp>
      <p:sp>
        <p:nvSpPr>
          <p:cNvPr id="3" name="Content Placeholder 2">
            <a:extLst>
              <a:ext uri="{FF2B5EF4-FFF2-40B4-BE49-F238E27FC236}">
                <a16:creationId xmlns:a16="http://schemas.microsoft.com/office/drawing/2014/main" id="{182312FE-0ABD-DE8E-D8F3-8E661194314A}"/>
              </a:ext>
            </a:extLst>
          </p:cNvPr>
          <p:cNvSpPr>
            <a:spLocks noGrp="1" noChangeArrowheads="1"/>
          </p:cNvSpPr>
          <p:nvPr>
            <p:ph idx="1"/>
          </p:nvPr>
        </p:nvSpPr>
        <p:spPr>
          <a:xfrm>
            <a:off x="163257" y="1010906"/>
            <a:ext cx="8040331" cy="5400600"/>
          </a:xfrm>
        </p:spPr>
        <p:txBody>
          <a:bodyPr>
            <a:normAutofit lnSpcReduction="10000"/>
          </a:bodyPr>
          <a:lstStyle/>
          <a:p>
            <a:pPr>
              <a:lnSpc>
                <a:spcPct val="100000"/>
              </a:lnSpc>
            </a:pPr>
            <a:r>
              <a:rPr lang="en-GB" altLang="en-US" sz="2400" dirty="0"/>
              <a:t>19th century saw the creation of the </a:t>
            </a:r>
            <a:r>
              <a:rPr lang="en-GB" altLang="en-US" sz="2400" b="1" dirty="0"/>
              <a:t>first travel agencies</a:t>
            </a:r>
            <a:r>
              <a:rPr lang="en-GB" altLang="en-US" sz="2400" dirty="0"/>
              <a:t>. One of the pioneers was Thomas Cook &amp; Son, which was the first to offer excursions and holidays for groups, which included transport, accommodation and food tickets, thus making costs cheaper. This would be the origin of what we now know as </a:t>
            </a:r>
            <a:r>
              <a:rPr lang="en-GB" altLang="en-US" sz="2400" b="1" dirty="0"/>
              <a:t>package holidays</a:t>
            </a:r>
            <a:r>
              <a:rPr lang="en-GB" altLang="en-US" sz="2400" dirty="0"/>
              <a:t>.</a:t>
            </a:r>
          </a:p>
          <a:p>
            <a:pPr>
              <a:lnSpc>
                <a:spcPct val="100000"/>
              </a:lnSpc>
            </a:pPr>
            <a:r>
              <a:rPr lang="en-GB" altLang="en-US" sz="2400" dirty="0"/>
              <a:t>In the first half of the </a:t>
            </a:r>
            <a:r>
              <a:rPr lang="en-GB" altLang="en-US" sz="2400" b="1" dirty="0"/>
              <a:t>20th century</a:t>
            </a:r>
            <a:r>
              <a:rPr lang="en-GB" altLang="en-US" sz="2400" dirty="0"/>
              <a:t>, the tourism industry continued to grow thanks to the mass production of </a:t>
            </a:r>
            <a:r>
              <a:rPr lang="en-GB" altLang="en-US" sz="2400" b="1" dirty="0"/>
              <a:t>buses and cars.</a:t>
            </a:r>
            <a:r>
              <a:rPr lang="en-GB" altLang="en-US" sz="2400" dirty="0"/>
              <a:t> </a:t>
            </a:r>
            <a:r>
              <a:rPr lang="en-GB" altLang="en-US" sz="2400" b="1" dirty="0"/>
              <a:t>Coastal tourism </a:t>
            </a:r>
            <a:r>
              <a:rPr lang="en-GB" altLang="en-US" sz="2400" dirty="0"/>
              <a:t>began to gain importance, and, after World War II, the Mediterranean coast quickly grew in popularity. </a:t>
            </a:r>
          </a:p>
          <a:p>
            <a:pPr>
              <a:lnSpc>
                <a:spcPct val="100000"/>
              </a:lnSpc>
            </a:pPr>
            <a:r>
              <a:rPr lang="en-GB" altLang="en-US" sz="2400" b="1" dirty="0"/>
              <a:t>Air transport (charter flights) </a:t>
            </a:r>
            <a:r>
              <a:rPr lang="en-GB" altLang="en-US" sz="2400" dirty="0"/>
              <a:t>as well as progress in labour legislation and a growth in social welfare led to a boom in tourism.</a:t>
            </a:r>
          </a:p>
          <a:p>
            <a:endParaRPr lang="en-GB" altLang="en-US" dirty="0"/>
          </a:p>
        </p:txBody>
      </p:sp>
      <p:pic>
        <p:nvPicPr>
          <p:cNvPr id="15364" name="Picture 3">
            <a:extLst>
              <a:ext uri="{FF2B5EF4-FFF2-40B4-BE49-F238E27FC236}">
                <a16:creationId xmlns:a16="http://schemas.microsoft.com/office/drawing/2014/main" id="{8B7836CB-1BB3-84F2-BC55-31872B5B7D0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92620" y="1546079"/>
            <a:ext cx="2051050" cy="3140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3A3D06-CE85-45FC-69E3-9524147996BA}"/>
              </a:ext>
            </a:extLst>
          </p:cNvPr>
          <p:cNvSpPr>
            <a:spLocks noGrp="1"/>
          </p:cNvSpPr>
          <p:nvPr>
            <p:ph type="title"/>
          </p:nvPr>
        </p:nvSpPr>
        <p:spPr>
          <a:xfrm>
            <a:off x="158750" y="34924"/>
            <a:ext cx="5937250" cy="1187450"/>
          </a:xfrm>
        </p:spPr>
        <p:txBody>
          <a:bodyPr>
            <a:normAutofit/>
          </a:bodyPr>
          <a:lstStyle/>
          <a:p>
            <a:pPr>
              <a:defRPr/>
            </a:pPr>
            <a:r>
              <a:rPr lang="en-GB" sz="3600" dirty="0"/>
              <a:t>WHY TOURISM?</a:t>
            </a:r>
          </a:p>
        </p:txBody>
      </p:sp>
      <p:sp>
        <p:nvSpPr>
          <p:cNvPr id="13315" name="Content Placeholder 2">
            <a:extLst>
              <a:ext uri="{FF2B5EF4-FFF2-40B4-BE49-F238E27FC236}">
                <a16:creationId xmlns:a16="http://schemas.microsoft.com/office/drawing/2014/main" id="{503A0BB8-29F4-5DA2-366F-B826C3774216}"/>
              </a:ext>
            </a:extLst>
          </p:cNvPr>
          <p:cNvSpPr>
            <a:spLocks noGrp="1" noChangeArrowheads="1"/>
          </p:cNvSpPr>
          <p:nvPr>
            <p:ph idx="1"/>
          </p:nvPr>
        </p:nvSpPr>
        <p:spPr>
          <a:xfrm>
            <a:off x="289882" y="1218407"/>
            <a:ext cx="9726876" cy="5300662"/>
          </a:xfrm>
        </p:spPr>
        <p:txBody>
          <a:bodyPr/>
          <a:lstStyle/>
          <a:p>
            <a:r>
              <a:rPr lang="en-GB" altLang="en-US" sz="2000" dirty="0"/>
              <a:t>Over the decades, tourism has experienced continued growth and deepening diversification to become one of the </a:t>
            </a:r>
            <a:r>
              <a:rPr lang="en-GB" altLang="en-US" sz="2000" b="1" dirty="0"/>
              <a:t>fastest growing economic sectors </a:t>
            </a:r>
            <a:r>
              <a:rPr lang="en-GB" altLang="en-US" sz="2000" dirty="0"/>
              <a:t>in the world. </a:t>
            </a:r>
          </a:p>
          <a:p>
            <a:r>
              <a:rPr lang="en-GB" altLang="en-US" sz="2000" dirty="0"/>
              <a:t>Modern tourism is closely linked to </a:t>
            </a:r>
            <a:r>
              <a:rPr lang="en-GB" altLang="en-US" sz="2000" b="1" dirty="0"/>
              <a:t>development</a:t>
            </a:r>
            <a:r>
              <a:rPr lang="en-GB" altLang="en-US" sz="2000" dirty="0"/>
              <a:t> and encompasses a growing number of new destinations. </a:t>
            </a:r>
          </a:p>
          <a:p>
            <a:r>
              <a:rPr lang="en-GB" altLang="en-US" sz="2000" dirty="0"/>
              <a:t>These dynamics have turned tourism into a </a:t>
            </a:r>
            <a:r>
              <a:rPr lang="en-GB" altLang="en-US" sz="2000" b="1" dirty="0"/>
              <a:t>key driver for socio-economic progress.</a:t>
            </a:r>
          </a:p>
          <a:p>
            <a:r>
              <a:rPr lang="en-GB" altLang="en-US" sz="2000" b="1" dirty="0"/>
              <a:t>What is tourism worth to the UK?</a:t>
            </a:r>
          </a:p>
          <a:p>
            <a:r>
              <a:rPr lang="en-GB" altLang="en-US" sz="2000" b="1" dirty="0"/>
              <a:t>£131.5 billion</a:t>
            </a:r>
          </a:p>
          <a:p>
            <a:r>
              <a:rPr lang="en-GB" altLang="en-US" sz="2000" dirty="0"/>
              <a:t>Tourism contributes £131.5 billion to the British economy &amp; GDP and supports 4.3 million jobs. </a:t>
            </a:r>
          </a:p>
          <a:p>
            <a:r>
              <a:rPr lang="en-GB" altLang="en-US" sz="2000" dirty="0"/>
              <a:t>By 2025 the UK tourism industry will be worth over £257 billion, around 10% of the UK GDP. The industry has a </a:t>
            </a:r>
            <a:r>
              <a:rPr lang="en-GB" altLang="en-US" sz="2000" b="1" dirty="0"/>
              <a:t>huge impact on the UK economy</a:t>
            </a:r>
            <a:r>
              <a:rPr lang="en-GB" altLang="en-US" sz="2000" dirty="0"/>
              <a:t>.</a:t>
            </a:r>
          </a:p>
          <a:p>
            <a:endParaRPr lang="en-GB" altLang="en-US" dirty="0"/>
          </a:p>
        </p:txBody>
      </p:sp>
      <p:sp>
        <p:nvSpPr>
          <p:cNvPr id="4" name="TextBox 3">
            <a:extLst>
              <a:ext uri="{FF2B5EF4-FFF2-40B4-BE49-F238E27FC236}">
                <a16:creationId xmlns:a16="http://schemas.microsoft.com/office/drawing/2014/main" id="{0B997586-4011-7B5B-0F17-A2CFD47CFBEF}"/>
              </a:ext>
            </a:extLst>
          </p:cNvPr>
          <p:cNvSpPr txBox="1"/>
          <p:nvPr/>
        </p:nvSpPr>
        <p:spPr>
          <a:xfrm>
            <a:off x="6024563" y="6515101"/>
            <a:ext cx="4572000" cy="307975"/>
          </a:xfrm>
          <a:prstGeom prst="rect">
            <a:avLst/>
          </a:prstGeom>
          <a:noFill/>
        </p:spPr>
        <p:txBody>
          <a:bodyPr>
            <a:spAutoFit/>
          </a:bodyPr>
          <a:lstStyle/>
          <a:p>
            <a:pPr>
              <a:defRPr/>
            </a:pPr>
            <a:r>
              <a:rPr lang="en-GB" sz="1400" dirty="0"/>
              <a:t>(Travel and tourism in the United Kingdom (UK),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3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33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33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331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3315">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3315">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331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FA176-CAE6-E0C6-BCCF-D9BBCE6722BF}"/>
              </a:ext>
            </a:extLst>
          </p:cNvPr>
          <p:cNvSpPr>
            <a:spLocks noGrp="1"/>
          </p:cNvSpPr>
          <p:nvPr>
            <p:ph type="title"/>
          </p:nvPr>
        </p:nvSpPr>
        <p:spPr>
          <a:xfrm>
            <a:off x="383473" y="36513"/>
            <a:ext cx="5937250" cy="1187450"/>
          </a:xfrm>
        </p:spPr>
        <p:txBody>
          <a:bodyPr>
            <a:normAutofit/>
          </a:bodyPr>
          <a:lstStyle/>
          <a:p>
            <a:pPr>
              <a:defRPr/>
            </a:pPr>
            <a:r>
              <a:rPr lang="en-GB" sz="3600" dirty="0"/>
              <a:t>WHY TOURISM?</a:t>
            </a:r>
          </a:p>
        </p:txBody>
      </p:sp>
      <p:sp>
        <p:nvSpPr>
          <p:cNvPr id="17411" name="Content Placeholder 2">
            <a:extLst>
              <a:ext uri="{FF2B5EF4-FFF2-40B4-BE49-F238E27FC236}">
                <a16:creationId xmlns:a16="http://schemas.microsoft.com/office/drawing/2014/main" id="{F460CB59-E89C-396F-BDFD-53C5E691F082}"/>
              </a:ext>
            </a:extLst>
          </p:cNvPr>
          <p:cNvSpPr>
            <a:spLocks noGrp="1" noChangeArrowheads="1"/>
          </p:cNvSpPr>
          <p:nvPr>
            <p:ph idx="1"/>
          </p:nvPr>
        </p:nvSpPr>
        <p:spPr>
          <a:xfrm>
            <a:off x="240596" y="1108421"/>
            <a:ext cx="8785225" cy="4608512"/>
          </a:xfrm>
        </p:spPr>
        <p:txBody>
          <a:bodyPr/>
          <a:lstStyle/>
          <a:p>
            <a:pPr>
              <a:lnSpc>
                <a:spcPct val="150000"/>
              </a:lnSpc>
            </a:pPr>
            <a:r>
              <a:rPr lang="en-GB" altLang="en-US" sz="2000" dirty="0"/>
              <a:t>Today, the </a:t>
            </a:r>
            <a:r>
              <a:rPr lang="en-GB" altLang="en-US" sz="2000" b="1" dirty="0"/>
              <a:t>business volume of tourism </a:t>
            </a:r>
            <a:r>
              <a:rPr lang="en-GB" altLang="en-US" sz="2000" dirty="0"/>
              <a:t>equals or even surpasses that of oil exports, food products or automobiles.</a:t>
            </a:r>
          </a:p>
          <a:p>
            <a:pPr>
              <a:lnSpc>
                <a:spcPct val="150000"/>
              </a:lnSpc>
            </a:pPr>
            <a:r>
              <a:rPr lang="en-GB" altLang="en-US" sz="2000" dirty="0"/>
              <a:t>Tourism has become one of the major players in </a:t>
            </a:r>
            <a:r>
              <a:rPr lang="en-GB" altLang="en-US" sz="2000" b="1" dirty="0"/>
              <a:t>international commerce and</a:t>
            </a:r>
            <a:r>
              <a:rPr lang="en-GB" altLang="en-US" sz="2000" dirty="0"/>
              <a:t> represents at the same time one of the </a:t>
            </a:r>
            <a:r>
              <a:rPr lang="en-GB" altLang="en-US" sz="2000" b="1" dirty="0"/>
              <a:t>main income sources </a:t>
            </a:r>
            <a:r>
              <a:rPr lang="en-GB" altLang="en-US" sz="2000" dirty="0"/>
              <a:t>for many developing countries.</a:t>
            </a:r>
          </a:p>
          <a:p>
            <a:pPr>
              <a:lnSpc>
                <a:spcPct val="150000"/>
              </a:lnSpc>
            </a:pPr>
            <a:r>
              <a:rPr lang="en-GB" altLang="en-US" sz="2000" dirty="0"/>
              <a:t>This growth goes hand in hand with an increasing </a:t>
            </a:r>
            <a:r>
              <a:rPr lang="en-GB" altLang="en-US" sz="2000" b="1" dirty="0"/>
              <a:t>diversification and competition </a:t>
            </a:r>
            <a:r>
              <a:rPr lang="en-GB" altLang="en-US" sz="2000" dirty="0"/>
              <a:t>among destinations</a:t>
            </a:r>
          </a:p>
        </p:txBody>
      </p:sp>
      <p:pic>
        <p:nvPicPr>
          <p:cNvPr id="17412" name="Picture 3" descr="A picture containing sky, outdoor, building, arch&#10;&#10;Description automatically generated">
            <a:extLst>
              <a:ext uri="{FF2B5EF4-FFF2-40B4-BE49-F238E27FC236}">
                <a16:creationId xmlns:a16="http://schemas.microsoft.com/office/drawing/2014/main" id="{308E8B84-CE32-0F9E-BD8B-89B5A38E1D0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36704" y="3744995"/>
            <a:ext cx="3314700" cy="1992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3905F-DFEB-6393-C2A2-FD5E4DB8C5FD}"/>
              </a:ext>
            </a:extLst>
          </p:cNvPr>
          <p:cNvSpPr>
            <a:spLocks noGrp="1"/>
          </p:cNvSpPr>
          <p:nvPr>
            <p:ph type="title"/>
          </p:nvPr>
        </p:nvSpPr>
        <p:spPr>
          <a:xfrm>
            <a:off x="20600" y="60325"/>
            <a:ext cx="5937250" cy="1187450"/>
          </a:xfrm>
        </p:spPr>
        <p:txBody>
          <a:bodyPr>
            <a:normAutofit fontScale="90000"/>
          </a:bodyPr>
          <a:lstStyle/>
          <a:p>
            <a:pPr>
              <a:defRPr/>
            </a:pPr>
            <a:r>
              <a:rPr lang="en-GB" sz="4000" dirty="0"/>
              <a:t>Why Events ?</a:t>
            </a:r>
            <a:br>
              <a:rPr lang="en-GB" dirty="0"/>
            </a:br>
            <a:endParaRPr lang="en-GB" dirty="0"/>
          </a:p>
        </p:txBody>
      </p:sp>
      <p:sp>
        <p:nvSpPr>
          <p:cNvPr id="18435" name="Content Placeholder 2">
            <a:extLst>
              <a:ext uri="{FF2B5EF4-FFF2-40B4-BE49-F238E27FC236}">
                <a16:creationId xmlns:a16="http://schemas.microsoft.com/office/drawing/2014/main" id="{A3DD9AC2-5BE5-4996-8C5F-375784C681B0}"/>
              </a:ext>
            </a:extLst>
          </p:cNvPr>
          <p:cNvSpPr>
            <a:spLocks noGrp="1" noChangeArrowheads="1"/>
          </p:cNvSpPr>
          <p:nvPr>
            <p:ph idx="1"/>
          </p:nvPr>
        </p:nvSpPr>
        <p:spPr>
          <a:xfrm>
            <a:off x="303940" y="897069"/>
            <a:ext cx="9528217" cy="5616624"/>
          </a:xfrm>
        </p:spPr>
        <p:txBody>
          <a:bodyPr/>
          <a:lstStyle/>
          <a:p>
            <a:r>
              <a:rPr lang="en-GB" altLang="en-US" sz="2400" dirty="0"/>
              <a:t>Demand – engaging experiences</a:t>
            </a:r>
          </a:p>
          <a:p>
            <a:r>
              <a:rPr lang="en-GB" altLang="en-US" sz="2400" dirty="0"/>
              <a:t>Culture – traditions/rituals/ customs</a:t>
            </a:r>
          </a:p>
          <a:p>
            <a:r>
              <a:rPr lang="en-GB" altLang="en-US" sz="2400" dirty="0"/>
              <a:t>Economic – host countries benefit</a:t>
            </a:r>
          </a:p>
          <a:p>
            <a:r>
              <a:rPr lang="en-GB" altLang="en-US" sz="2400" dirty="0"/>
              <a:t>Events are valuable to more industries than just tourism</a:t>
            </a:r>
          </a:p>
          <a:p>
            <a:r>
              <a:rPr lang="en-GB" altLang="en-US" sz="2400" dirty="0"/>
              <a:t>Events and conferences are a </a:t>
            </a:r>
            <a:r>
              <a:rPr lang="en-GB" altLang="en-US" sz="2400" b="1" dirty="0"/>
              <a:t>huge part of the tourism and hospitality industry and</a:t>
            </a:r>
            <a:r>
              <a:rPr lang="en-GB" altLang="en-US" sz="2400" dirty="0"/>
              <a:t> are continuing to grow.</a:t>
            </a:r>
          </a:p>
          <a:p>
            <a:r>
              <a:rPr lang="en-GB" altLang="en-US" sz="2400" dirty="0"/>
              <a:t>Whether focused on music, sport, business, learning or luxury, events around the world are </a:t>
            </a:r>
            <a:r>
              <a:rPr lang="en-GB" altLang="en-US" sz="2400" b="1" dirty="0"/>
              <a:t>generating billions of revenue</a:t>
            </a:r>
            <a:r>
              <a:rPr lang="en-GB" altLang="en-US" sz="2400" dirty="0"/>
              <a:t> and changing the way businesses, hospitality organisations and resorts operate.</a:t>
            </a:r>
          </a:p>
          <a:p>
            <a:r>
              <a:rPr lang="en-GB" altLang="en-US" sz="2400" dirty="0"/>
              <a:t>Write as many events as you can relating to these?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5">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8435">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8435">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1843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8435">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A71F3-25F2-DE32-6EC2-75EFF060D9AA}"/>
              </a:ext>
            </a:extLst>
          </p:cNvPr>
          <p:cNvSpPr>
            <a:spLocks noGrp="1"/>
          </p:cNvSpPr>
          <p:nvPr>
            <p:ph type="title"/>
          </p:nvPr>
        </p:nvSpPr>
        <p:spPr>
          <a:xfrm>
            <a:off x="3000375" y="188913"/>
            <a:ext cx="5937250" cy="1187450"/>
          </a:xfrm>
        </p:spPr>
        <p:txBody>
          <a:bodyPr/>
          <a:lstStyle/>
          <a:p>
            <a:pPr>
              <a:defRPr/>
            </a:pPr>
            <a:r>
              <a:rPr lang="en-GB" dirty="0"/>
              <a:t>UK TOURISM INDUSTRY</a:t>
            </a:r>
          </a:p>
        </p:txBody>
      </p:sp>
      <p:sp>
        <p:nvSpPr>
          <p:cNvPr id="26627" name="Content Placeholder 2">
            <a:extLst>
              <a:ext uri="{FF2B5EF4-FFF2-40B4-BE49-F238E27FC236}">
                <a16:creationId xmlns:a16="http://schemas.microsoft.com/office/drawing/2014/main" id="{A8985013-D9DB-B964-C034-76CC27F60D54}"/>
              </a:ext>
            </a:extLst>
          </p:cNvPr>
          <p:cNvSpPr>
            <a:spLocks noGrp="1" noChangeArrowheads="1"/>
          </p:cNvSpPr>
          <p:nvPr>
            <p:ph idx="1"/>
          </p:nvPr>
        </p:nvSpPr>
        <p:spPr>
          <a:xfrm>
            <a:off x="1332742" y="2060576"/>
            <a:ext cx="4159250" cy="3101975"/>
          </a:xfrm>
        </p:spPr>
        <p:txBody>
          <a:bodyPr>
            <a:normAutofit lnSpcReduction="10000"/>
          </a:bodyPr>
          <a:lstStyle/>
          <a:p>
            <a:r>
              <a:rPr lang="en-GB" altLang="en-US" sz="3200" dirty="0"/>
              <a:t>Introduction to Tourism</a:t>
            </a:r>
          </a:p>
          <a:p>
            <a:r>
              <a:rPr lang="en-GB" altLang="en-US" sz="3200" b="1" dirty="0"/>
              <a:t>DEFINITIONS:</a:t>
            </a:r>
          </a:p>
          <a:p>
            <a:r>
              <a:rPr lang="en-GB" altLang="en-US" sz="3200" dirty="0"/>
              <a:t> LEISURE</a:t>
            </a:r>
          </a:p>
          <a:p>
            <a:r>
              <a:rPr lang="en-GB" altLang="en-US" sz="3200" dirty="0"/>
              <a:t> EVENTS</a:t>
            </a:r>
          </a:p>
          <a:p>
            <a:r>
              <a:rPr lang="en-GB" altLang="en-US" sz="3200" dirty="0"/>
              <a:t> TOURISM</a:t>
            </a:r>
            <a:endParaRPr lang="en-GB" altLang="en-US" dirty="0"/>
          </a:p>
        </p:txBody>
      </p:sp>
      <p:pic>
        <p:nvPicPr>
          <p:cNvPr id="26628" name="Picture 2">
            <a:extLst>
              <a:ext uri="{FF2B5EF4-FFF2-40B4-BE49-F238E27FC236}">
                <a16:creationId xmlns:a16="http://schemas.microsoft.com/office/drawing/2014/main" id="{9066D62A-7561-904A-8C5B-899CA8F99F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18670" y="1660669"/>
            <a:ext cx="4760980" cy="33848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662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662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0227C-570F-34C6-BD11-7580D49E7B0F}"/>
              </a:ext>
            </a:extLst>
          </p:cNvPr>
          <p:cNvSpPr>
            <a:spLocks noGrp="1"/>
          </p:cNvSpPr>
          <p:nvPr>
            <p:ph type="title"/>
          </p:nvPr>
        </p:nvSpPr>
        <p:spPr>
          <a:xfrm>
            <a:off x="539810" y="168291"/>
            <a:ext cx="5937250" cy="1187450"/>
          </a:xfrm>
        </p:spPr>
        <p:txBody>
          <a:bodyPr>
            <a:normAutofit fontScale="90000"/>
          </a:bodyPr>
          <a:lstStyle/>
          <a:p>
            <a:pPr>
              <a:defRPr/>
            </a:pPr>
            <a:r>
              <a:rPr lang="en-GB" dirty="0"/>
              <a:t>Leisure: Definitions</a:t>
            </a:r>
            <a:br>
              <a:rPr lang="en-GB" dirty="0"/>
            </a:br>
            <a:endParaRPr lang="en-GB" dirty="0"/>
          </a:p>
        </p:txBody>
      </p:sp>
      <p:sp>
        <p:nvSpPr>
          <p:cNvPr id="27651" name="Content Placeholder 2">
            <a:extLst>
              <a:ext uri="{FF2B5EF4-FFF2-40B4-BE49-F238E27FC236}">
                <a16:creationId xmlns:a16="http://schemas.microsoft.com/office/drawing/2014/main" id="{408D4033-9C9F-82D0-A7F3-FC081EBE9D8C}"/>
              </a:ext>
            </a:extLst>
          </p:cNvPr>
          <p:cNvSpPr>
            <a:spLocks noGrp="1" noChangeArrowheads="1"/>
          </p:cNvSpPr>
          <p:nvPr>
            <p:ph idx="1"/>
          </p:nvPr>
        </p:nvSpPr>
        <p:spPr>
          <a:xfrm>
            <a:off x="566679" y="1384439"/>
            <a:ext cx="6983412" cy="3101975"/>
          </a:xfrm>
        </p:spPr>
        <p:txBody>
          <a:bodyPr>
            <a:normAutofit/>
          </a:bodyPr>
          <a:lstStyle/>
          <a:p>
            <a:pPr marL="0" indent="0">
              <a:buNone/>
            </a:pPr>
            <a:r>
              <a:rPr lang="en-GB" altLang="en-US" sz="2600" dirty="0"/>
              <a:t>“</a:t>
            </a:r>
            <a:r>
              <a:rPr lang="en-GB" altLang="en-US" i="1" dirty="0"/>
              <a:t>Time when one is not working or occupied; free time</a:t>
            </a:r>
            <a:r>
              <a:rPr lang="en-GB" altLang="en-US" dirty="0"/>
              <a:t>.” - Oxford Dictionary.</a:t>
            </a:r>
          </a:p>
          <a:p>
            <a:pPr marL="0" indent="0">
              <a:buNone/>
            </a:pPr>
            <a:r>
              <a:rPr lang="en-GB" altLang="en-US" dirty="0"/>
              <a:t>‘use of free time for enjoyment’.</a:t>
            </a:r>
          </a:p>
          <a:p>
            <a:pPr marL="0" indent="0">
              <a:buNone/>
            </a:pPr>
            <a:r>
              <a:rPr lang="en-GB" altLang="en-US" dirty="0"/>
              <a:t> “</a:t>
            </a:r>
            <a:r>
              <a:rPr lang="en-GB" altLang="en-US" i="1" dirty="0"/>
              <a:t>Freedom from constraint, freedom to choose, time left over after work or as free time after obligatory social duties have been me</a:t>
            </a:r>
            <a:r>
              <a:rPr lang="en-GB" altLang="en-US" dirty="0"/>
              <a:t>t.”</a:t>
            </a:r>
            <a:endParaRPr lang="en-GB" altLang="en-US" sz="2400" dirty="0"/>
          </a:p>
        </p:txBody>
      </p:sp>
      <p:sp>
        <p:nvSpPr>
          <p:cNvPr id="23556" name="TextBox 4">
            <a:extLst>
              <a:ext uri="{FF2B5EF4-FFF2-40B4-BE49-F238E27FC236}">
                <a16:creationId xmlns:a16="http://schemas.microsoft.com/office/drawing/2014/main" id="{6F6EAE84-EC28-C8E7-212D-E88E539BFF49}"/>
              </a:ext>
            </a:extLst>
          </p:cNvPr>
          <p:cNvSpPr txBox="1">
            <a:spLocks noChangeArrowheads="1"/>
          </p:cNvSpPr>
          <p:nvPr/>
        </p:nvSpPr>
        <p:spPr bwMode="auto">
          <a:xfrm>
            <a:off x="10011082" y="6372241"/>
            <a:ext cx="2339975" cy="3698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dirty="0">
                <a:latin typeface="+mn-lt"/>
              </a:rPr>
              <a:t>(</a:t>
            </a:r>
            <a:r>
              <a:rPr lang="en-GB" altLang="en-US" dirty="0" err="1">
                <a:latin typeface="+mn-lt"/>
              </a:rPr>
              <a:t>Torkildsen</a:t>
            </a:r>
            <a:r>
              <a:rPr lang="en-GB" altLang="en-US" dirty="0">
                <a:latin typeface="+mn-lt"/>
              </a:rPr>
              <a:t> 2005</a:t>
            </a:r>
            <a:r>
              <a:rPr lang="en-GB" altLang="en-US" dirty="0"/>
              <a:t>) </a:t>
            </a:r>
          </a:p>
        </p:txBody>
      </p:sp>
      <p:pic>
        <p:nvPicPr>
          <p:cNvPr id="3" name="Picture 2">
            <a:extLst>
              <a:ext uri="{FF2B5EF4-FFF2-40B4-BE49-F238E27FC236}">
                <a16:creationId xmlns:a16="http://schemas.microsoft.com/office/drawing/2014/main" id="{5D088B5E-0014-6AFF-0A38-6815A0061B4A}"/>
              </a:ext>
            </a:extLst>
          </p:cNvPr>
          <p:cNvPicPr>
            <a:picLocks noChangeAspect="1"/>
          </p:cNvPicPr>
          <p:nvPr/>
        </p:nvPicPr>
        <p:blipFill>
          <a:blip r:embed="rId2"/>
          <a:stretch>
            <a:fillRect/>
          </a:stretch>
        </p:blipFill>
        <p:spPr>
          <a:xfrm>
            <a:off x="6477060" y="1996581"/>
            <a:ext cx="5514622" cy="3705982"/>
          </a:xfrm>
          <a:prstGeom prst="rect">
            <a:avLst/>
          </a:prstGeom>
        </p:spPr>
      </p:pic>
      <p:pic>
        <p:nvPicPr>
          <p:cNvPr id="4" name="Picture 3">
            <a:extLst>
              <a:ext uri="{FF2B5EF4-FFF2-40B4-BE49-F238E27FC236}">
                <a16:creationId xmlns:a16="http://schemas.microsoft.com/office/drawing/2014/main" id="{084AB1BD-710D-2791-1230-63AEDFE67FC0}"/>
              </a:ext>
            </a:extLst>
          </p:cNvPr>
          <p:cNvPicPr>
            <a:picLocks noChangeAspect="1"/>
          </p:cNvPicPr>
          <p:nvPr/>
        </p:nvPicPr>
        <p:blipFill>
          <a:blip r:embed="rId3"/>
          <a:stretch>
            <a:fillRect/>
          </a:stretch>
        </p:blipFill>
        <p:spPr>
          <a:xfrm rot="1338733">
            <a:off x="6748110" y="832256"/>
            <a:ext cx="3724979" cy="115224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93F09-0FBF-3D31-AF3E-ECACEB42B750}"/>
              </a:ext>
            </a:extLst>
          </p:cNvPr>
          <p:cNvSpPr>
            <a:spLocks noGrp="1"/>
          </p:cNvSpPr>
          <p:nvPr>
            <p:ph type="title"/>
          </p:nvPr>
        </p:nvSpPr>
        <p:spPr>
          <a:xfrm>
            <a:off x="287396" y="74615"/>
            <a:ext cx="8453932" cy="802078"/>
          </a:xfrm>
        </p:spPr>
        <p:txBody>
          <a:bodyPr>
            <a:normAutofit/>
          </a:bodyPr>
          <a:lstStyle/>
          <a:p>
            <a:pPr>
              <a:defRPr/>
            </a:pPr>
            <a:r>
              <a:rPr lang="en-GB" sz="3200" dirty="0"/>
              <a:t>Leisure: Concepts</a:t>
            </a:r>
          </a:p>
        </p:txBody>
      </p:sp>
      <p:sp>
        <p:nvSpPr>
          <p:cNvPr id="24579" name="Content Placeholder 2">
            <a:extLst>
              <a:ext uri="{FF2B5EF4-FFF2-40B4-BE49-F238E27FC236}">
                <a16:creationId xmlns:a16="http://schemas.microsoft.com/office/drawing/2014/main" id="{37F92614-A260-721E-7317-AF93EA7C81DD}"/>
              </a:ext>
            </a:extLst>
          </p:cNvPr>
          <p:cNvSpPr>
            <a:spLocks noGrp="1" noChangeArrowheads="1"/>
          </p:cNvSpPr>
          <p:nvPr>
            <p:ph idx="1"/>
          </p:nvPr>
        </p:nvSpPr>
        <p:spPr>
          <a:xfrm>
            <a:off x="159521" y="850971"/>
            <a:ext cx="11378888" cy="5031355"/>
          </a:xfrm>
        </p:spPr>
        <p:txBody>
          <a:bodyPr>
            <a:noAutofit/>
          </a:bodyPr>
          <a:lstStyle/>
          <a:p>
            <a:pPr>
              <a:lnSpc>
                <a:spcPct val="120000"/>
              </a:lnSpc>
            </a:pPr>
            <a:r>
              <a:rPr lang="en-GB" altLang="en-US" sz="2000" dirty="0" err="1"/>
              <a:t>Torkildsen’s</a:t>
            </a:r>
            <a:r>
              <a:rPr lang="en-GB" altLang="en-US" sz="2000" dirty="0"/>
              <a:t> Axioms of Leisure : </a:t>
            </a:r>
            <a:r>
              <a:rPr lang="en-GB" altLang="en-US" sz="2000" i="1" dirty="0"/>
              <a:t>a statement or proposition which is regarded as being established, accepted, or self-evidently true</a:t>
            </a:r>
          </a:p>
          <a:p>
            <a:pPr>
              <a:lnSpc>
                <a:spcPct val="120000"/>
              </a:lnSpc>
            </a:pPr>
            <a:r>
              <a:rPr lang="en-GB" altLang="en-US" sz="2000" dirty="0"/>
              <a:t>Leisure is time.</a:t>
            </a:r>
          </a:p>
          <a:p>
            <a:pPr>
              <a:lnSpc>
                <a:spcPct val="120000"/>
              </a:lnSpc>
            </a:pPr>
            <a:r>
              <a:rPr lang="en-GB" altLang="en-US" sz="2000" dirty="0"/>
              <a:t>Leisure as activity.</a:t>
            </a:r>
          </a:p>
          <a:p>
            <a:pPr>
              <a:lnSpc>
                <a:spcPct val="120000"/>
              </a:lnSpc>
            </a:pPr>
            <a:r>
              <a:rPr lang="en-GB" altLang="en-US" sz="2000" dirty="0"/>
              <a:t>Leisure as a state of being.</a:t>
            </a:r>
          </a:p>
          <a:p>
            <a:pPr>
              <a:lnSpc>
                <a:spcPct val="120000"/>
              </a:lnSpc>
            </a:pPr>
            <a:r>
              <a:rPr lang="en-GB" altLang="en-US" sz="2000" dirty="0"/>
              <a:t>Leisure as a holistic concept </a:t>
            </a:r>
          </a:p>
          <a:p>
            <a:pPr>
              <a:lnSpc>
                <a:spcPct val="120000"/>
              </a:lnSpc>
            </a:pPr>
            <a:r>
              <a:rPr lang="en-GB" altLang="en-US" sz="2000" dirty="0"/>
              <a:t>Leisure is culture</a:t>
            </a:r>
          </a:p>
          <a:p>
            <a:pPr>
              <a:lnSpc>
                <a:spcPct val="120000"/>
              </a:lnSpc>
            </a:pPr>
            <a:r>
              <a:rPr lang="en-GB" sz="2000" dirty="0"/>
              <a:t>The </a:t>
            </a:r>
            <a:r>
              <a:rPr lang="en-GB" sz="2000" b="1" dirty="0"/>
              <a:t>United Nations Universal Declaration of Human Rights </a:t>
            </a:r>
            <a:r>
              <a:rPr lang="en-GB" sz="2000" dirty="0"/>
              <a:t>states: ‘</a:t>
            </a:r>
            <a:r>
              <a:rPr lang="en-GB" sz="2000" i="1" dirty="0"/>
              <a:t>Everyone has the right to rest and leisure, including reasonable limitation of working hours and periodic holidays with pay</a:t>
            </a:r>
            <a:r>
              <a:rPr lang="en-GB" sz="2000" dirty="0"/>
              <a:t>’ (Article 24) and ‘</a:t>
            </a:r>
            <a:r>
              <a:rPr lang="en-GB" sz="2000" i="1" dirty="0"/>
              <a:t>Everyone has the right freely to participate in the cultural life of the community, to enjoy the arts and to share in scientific advancement and its benefits</a:t>
            </a:r>
            <a:r>
              <a:rPr lang="en-GB" sz="2000" dirty="0"/>
              <a:t>’ (Article 27).</a:t>
            </a:r>
          </a:p>
        </p:txBody>
      </p:sp>
      <p:sp>
        <p:nvSpPr>
          <p:cNvPr id="24580" name="TextBox 4">
            <a:extLst>
              <a:ext uri="{FF2B5EF4-FFF2-40B4-BE49-F238E27FC236}">
                <a16:creationId xmlns:a16="http://schemas.microsoft.com/office/drawing/2014/main" id="{CEC858E8-C3A1-8271-9CF6-52C0C127F308}"/>
              </a:ext>
            </a:extLst>
          </p:cNvPr>
          <p:cNvSpPr txBox="1">
            <a:spLocks noChangeArrowheads="1"/>
          </p:cNvSpPr>
          <p:nvPr/>
        </p:nvSpPr>
        <p:spPr bwMode="auto">
          <a:xfrm>
            <a:off x="9906000" y="6108729"/>
            <a:ext cx="2126479" cy="369888"/>
          </a:xfrm>
          <a:prstGeom prst="rect">
            <a:avLst/>
          </a:prstGeom>
          <a:no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defRPr/>
            </a:pPr>
            <a:r>
              <a:rPr lang="en-GB" altLang="en-US" dirty="0"/>
              <a:t>(</a:t>
            </a:r>
            <a:r>
              <a:rPr lang="en-GB" altLang="en-US" dirty="0" err="1">
                <a:latin typeface="+mn-lt"/>
              </a:rPr>
              <a:t>Torkildsen</a:t>
            </a:r>
            <a:r>
              <a:rPr lang="en-GB" altLang="en-US" dirty="0">
                <a:latin typeface="+mn-lt"/>
              </a:rPr>
              <a:t>, 2005) </a:t>
            </a:r>
          </a:p>
        </p:txBody>
      </p:sp>
      <p:pic>
        <p:nvPicPr>
          <p:cNvPr id="3" name="Picture 2">
            <a:extLst>
              <a:ext uri="{FF2B5EF4-FFF2-40B4-BE49-F238E27FC236}">
                <a16:creationId xmlns:a16="http://schemas.microsoft.com/office/drawing/2014/main" id="{A056B83F-C17E-6794-0EEB-8883C80B57BB}"/>
              </a:ext>
            </a:extLst>
          </p:cNvPr>
          <p:cNvPicPr>
            <a:picLocks noChangeAspect="1"/>
          </p:cNvPicPr>
          <p:nvPr/>
        </p:nvPicPr>
        <p:blipFill>
          <a:blip r:embed="rId2"/>
          <a:stretch>
            <a:fillRect/>
          </a:stretch>
        </p:blipFill>
        <p:spPr>
          <a:xfrm>
            <a:off x="6096000" y="2120940"/>
            <a:ext cx="3738063" cy="1962483"/>
          </a:xfrm>
          <a:prstGeom prst="rect">
            <a:avLst/>
          </a:prstGeom>
        </p:spPr>
      </p:pic>
      <p:pic>
        <p:nvPicPr>
          <p:cNvPr id="28677" name="Picture 6" descr="A person and person standing in the woods&#10;&#10;Description automatically generated with low confidence">
            <a:extLst>
              <a:ext uri="{FF2B5EF4-FFF2-40B4-BE49-F238E27FC236}">
                <a16:creationId xmlns:a16="http://schemas.microsoft.com/office/drawing/2014/main" id="{3222658F-7A9E-7BA2-F08E-134ACE4B19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30912" y="1647711"/>
            <a:ext cx="2371725" cy="158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4579">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4579">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4579">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457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BC611-6EA6-5B40-E0EF-1EDB008BC095}"/>
              </a:ext>
            </a:extLst>
          </p:cNvPr>
          <p:cNvSpPr>
            <a:spLocks noGrp="1"/>
          </p:cNvSpPr>
          <p:nvPr>
            <p:ph type="title"/>
          </p:nvPr>
        </p:nvSpPr>
        <p:spPr>
          <a:xfrm>
            <a:off x="299120" y="128227"/>
            <a:ext cx="5937250" cy="1187450"/>
          </a:xfrm>
        </p:spPr>
        <p:txBody>
          <a:bodyPr>
            <a:normAutofit/>
          </a:bodyPr>
          <a:lstStyle/>
          <a:p>
            <a:pPr>
              <a:defRPr/>
            </a:pPr>
            <a:r>
              <a:rPr lang="en-GB" sz="3600" dirty="0"/>
              <a:t>Why do we like leisure?</a:t>
            </a:r>
          </a:p>
        </p:txBody>
      </p:sp>
      <p:sp>
        <p:nvSpPr>
          <p:cNvPr id="25603" name="Content Placeholder 2">
            <a:extLst>
              <a:ext uri="{FF2B5EF4-FFF2-40B4-BE49-F238E27FC236}">
                <a16:creationId xmlns:a16="http://schemas.microsoft.com/office/drawing/2014/main" id="{4505578B-627D-22FC-DE23-CF00850533F5}"/>
              </a:ext>
            </a:extLst>
          </p:cNvPr>
          <p:cNvSpPr>
            <a:spLocks noGrp="1" noChangeArrowheads="1"/>
          </p:cNvSpPr>
          <p:nvPr>
            <p:ph idx="1"/>
          </p:nvPr>
        </p:nvSpPr>
        <p:spPr>
          <a:xfrm>
            <a:off x="213382" y="1161178"/>
            <a:ext cx="8972564" cy="5300662"/>
          </a:xfrm>
        </p:spPr>
        <p:txBody>
          <a:bodyPr>
            <a:normAutofit/>
          </a:bodyPr>
          <a:lstStyle/>
          <a:p>
            <a:pPr>
              <a:lnSpc>
                <a:spcPct val="100000"/>
              </a:lnSpc>
            </a:pPr>
            <a:r>
              <a:rPr lang="en-GB" altLang="en-US" sz="2200" dirty="0"/>
              <a:t>What does Leisure mean to you personally? – (give examples of what you do in your leisure time).</a:t>
            </a:r>
          </a:p>
          <a:p>
            <a:pPr>
              <a:lnSpc>
                <a:spcPct val="100000"/>
              </a:lnSpc>
            </a:pPr>
            <a:r>
              <a:rPr lang="en-GB" altLang="en-US" sz="2200" dirty="0"/>
              <a:t>Leisure time allows you to step back — physically but most important, mentally — from stress. Your mind and body will feel relaxed. </a:t>
            </a:r>
          </a:p>
          <a:p>
            <a:pPr>
              <a:lnSpc>
                <a:spcPct val="100000"/>
              </a:lnSpc>
            </a:pPr>
            <a:r>
              <a:rPr lang="en-GB" altLang="en-US" sz="2200" dirty="0"/>
              <a:t>Major impact on sense of well-being, happiness and life satisfaction.</a:t>
            </a:r>
          </a:p>
          <a:p>
            <a:pPr>
              <a:lnSpc>
                <a:spcPct val="100000"/>
              </a:lnSpc>
            </a:pPr>
            <a:r>
              <a:rPr lang="en-GB" altLang="en-US" sz="2200" dirty="0"/>
              <a:t>Leisure is recreational .</a:t>
            </a:r>
          </a:p>
          <a:p>
            <a:pPr>
              <a:lnSpc>
                <a:spcPct val="100000"/>
              </a:lnSpc>
            </a:pPr>
            <a:r>
              <a:rPr lang="en-GB" altLang="en-US" sz="2200" dirty="0"/>
              <a:t>Leisure and its relationship to work.</a:t>
            </a:r>
          </a:p>
          <a:p>
            <a:pPr>
              <a:lnSpc>
                <a:spcPct val="100000"/>
              </a:lnSpc>
            </a:pPr>
            <a:r>
              <a:rPr lang="en-GB" altLang="en-US" sz="2200" dirty="0"/>
              <a:t>Leisure as a way of life – health benefits.</a:t>
            </a:r>
          </a:p>
          <a:p>
            <a:pPr>
              <a:lnSpc>
                <a:spcPct val="100000"/>
              </a:lnSpc>
            </a:pPr>
            <a:r>
              <a:rPr lang="en-GB" altLang="en-US" sz="2200" dirty="0"/>
              <a:t>Leisure is a catharsis (a release) – de-stress</a:t>
            </a:r>
          </a:p>
          <a:p>
            <a:pPr>
              <a:lnSpc>
                <a:spcPct val="100000"/>
              </a:lnSpc>
            </a:pPr>
            <a:r>
              <a:rPr lang="en-GB" altLang="en-US" sz="2200" dirty="0"/>
              <a:t>Looking at your examples give reasons for participation etc .......)</a:t>
            </a:r>
          </a:p>
        </p:txBody>
      </p:sp>
      <p:pic>
        <p:nvPicPr>
          <p:cNvPr id="29700" name="Picture 3" descr="A person fishing in a river&#10;&#10;Description automatically generated with medium confidence">
            <a:extLst>
              <a:ext uri="{FF2B5EF4-FFF2-40B4-BE49-F238E27FC236}">
                <a16:creationId xmlns:a16="http://schemas.microsoft.com/office/drawing/2014/main" id="{84A778D2-A710-FF09-661F-D0489250E0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9578" y="3950756"/>
            <a:ext cx="2787650" cy="1871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A black book with white writing on it&#10;&#10;Description automatically generated">
            <a:extLst>
              <a:ext uri="{FF2B5EF4-FFF2-40B4-BE49-F238E27FC236}">
                <a16:creationId xmlns:a16="http://schemas.microsoft.com/office/drawing/2014/main" id="{478DC910-3AFF-F185-85CE-72EF803A9B6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049578" y="1939735"/>
            <a:ext cx="2279303" cy="170947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560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560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560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560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560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560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560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2A72E-5ADC-690E-2416-4BF1765A2463}"/>
              </a:ext>
            </a:extLst>
          </p:cNvPr>
          <p:cNvSpPr>
            <a:spLocks noGrp="1"/>
          </p:cNvSpPr>
          <p:nvPr>
            <p:ph type="title"/>
          </p:nvPr>
        </p:nvSpPr>
        <p:spPr>
          <a:xfrm>
            <a:off x="309694" y="18255"/>
            <a:ext cx="10515600" cy="1325563"/>
          </a:xfrm>
        </p:spPr>
        <p:txBody>
          <a:bodyPr/>
          <a:lstStyle/>
          <a:p>
            <a:pPr>
              <a:defRPr/>
            </a:pPr>
            <a:r>
              <a:rPr lang="en-GB" dirty="0"/>
              <a:t>Events: Definitions</a:t>
            </a:r>
          </a:p>
        </p:txBody>
      </p:sp>
      <p:sp>
        <p:nvSpPr>
          <p:cNvPr id="32771" name="Content Placeholder 2">
            <a:extLst>
              <a:ext uri="{FF2B5EF4-FFF2-40B4-BE49-F238E27FC236}">
                <a16:creationId xmlns:a16="http://schemas.microsoft.com/office/drawing/2014/main" id="{9C3D41D1-F1F9-F61A-30B3-ECC7466D4021}"/>
              </a:ext>
            </a:extLst>
          </p:cNvPr>
          <p:cNvSpPr>
            <a:spLocks noGrp="1" noChangeArrowheads="1"/>
          </p:cNvSpPr>
          <p:nvPr>
            <p:ph idx="1"/>
          </p:nvPr>
        </p:nvSpPr>
        <p:spPr>
          <a:xfrm>
            <a:off x="309694" y="1170197"/>
            <a:ext cx="10515600" cy="4351338"/>
          </a:xfrm>
        </p:spPr>
        <p:txBody>
          <a:bodyPr>
            <a:normAutofit/>
          </a:bodyPr>
          <a:lstStyle/>
          <a:p>
            <a:pPr marL="0" indent="0">
              <a:buNone/>
            </a:pPr>
            <a:r>
              <a:rPr lang="en-GB" altLang="en-US" sz="3200" dirty="0"/>
              <a:t>“</a:t>
            </a:r>
            <a:r>
              <a:rPr lang="en-GB" altLang="en-US" sz="2400" dirty="0"/>
              <a:t>A thing that happens or takes place, especially one of</a:t>
            </a:r>
          </a:p>
          <a:p>
            <a:pPr marL="0" indent="0">
              <a:buNone/>
            </a:pPr>
            <a:r>
              <a:rPr lang="en-GB" altLang="en-US" sz="2400" dirty="0"/>
              <a:t>importance.” - Oxford Dictionary</a:t>
            </a:r>
          </a:p>
          <a:p>
            <a:pPr marL="0" indent="0">
              <a:buNone/>
            </a:pPr>
            <a:r>
              <a:rPr lang="en-GB" altLang="en-US" sz="2400" dirty="0"/>
              <a:t>“Any incidence or occurrence especially a memorable</a:t>
            </a:r>
          </a:p>
          <a:p>
            <a:pPr marL="0" indent="0">
              <a:buNone/>
            </a:pPr>
            <a:r>
              <a:rPr lang="en-GB" altLang="en-US" sz="2400" dirty="0"/>
              <a:t>one.” </a:t>
            </a:r>
          </a:p>
          <a:p>
            <a:pPr marL="0" indent="0">
              <a:buNone/>
            </a:pPr>
            <a:r>
              <a:rPr lang="en-GB" altLang="en-US" sz="2400" dirty="0"/>
              <a:t> “An organised activity at a particular venue.” (</a:t>
            </a:r>
            <a:r>
              <a:rPr lang="en-GB" altLang="en-US" sz="2400" dirty="0" err="1"/>
              <a:t>Bowdin</a:t>
            </a:r>
            <a:r>
              <a:rPr lang="en-GB" altLang="en-US" sz="2400" dirty="0"/>
              <a:t> et al. 2006) </a:t>
            </a:r>
          </a:p>
          <a:p>
            <a:pPr marL="0" indent="0">
              <a:buNone/>
            </a:pPr>
            <a:r>
              <a:rPr lang="en-GB" sz="2400" dirty="0"/>
              <a:t>“</a:t>
            </a:r>
            <a:r>
              <a:rPr lang="en-GB" sz="2400" i="1" dirty="0"/>
              <a:t>Events are planned occurrences, often with a defined purpose, format, and audience, which can range from cultural festivals and sports competitions to business meetings, exhibitions, or social gatherings</a:t>
            </a:r>
            <a:r>
              <a:rPr lang="en-GB" sz="2400" dirty="0"/>
              <a:t>.”</a:t>
            </a:r>
          </a:p>
          <a:p>
            <a:pPr marL="0" indent="0">
              <a:buNone/>
            </a:pPr>
            <a:r>
              <a:rPr lang="en-GB" sz="2400" dirty="0"/>
              <a:t>They can be one-off or recurring, local or global, small or mega in scale</a:t>
            </a:r>
            <a:endParaRPr lang="en-GB" altLang="en-US" sz="2400" dirty="0"/>
          </a:p>
        </p:txBody>
      </p:sp>
      <p:pic>
        <p:nvPicPr>
          <p:cNvPr id="3" name="Picture 2">
            <a:extLst>
              <a:ext uri="{FF2B5EF4-FFF2-40B4-BE49-F238E27FC236}">
                <a16:creationId xmlns:a16="http://schemas.microsoft.com/office/drawing/2014/main" id="{136F285B-4838-4D91-4C0B-E61119FFBF75}"/>
              </a:ext>
            </a:extLst>
          </p:cNvPr>
          <p:cNvPicPr>
            <a:picLocks noChangeAspect="1"/>
          </p:cNvPicPr>
          <p:nvPr/>
        </p:nvPicPr>
        <p:blipFill>
          <a:blip r:embed="rId2"/>
          <a:stretch>
            <a:fillRect/>
          </a:stretch>
        </p:blipFill>
        <p:spPr>
          <a:xfrm>
            <a:off x="7782363" y="409063"/>
            <a:ext cx="4222379" cy="211119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2771">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277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277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277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277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5E1CA-8A7C-A627-B0F6-74554CD5526F}"/>
              </a:ext>
            </a:extLst>
          </p:cNvPr>
          <p:cNvSpPr>
            <a:spLocks noGrp="1"/>
          </p:cNvSpPr>
          <p:nvPr>
            <p:ph type="title"/>
          </p:nvPr>
        </p:nvSpPr>
        <p:spPr>
          <a:xfrm>
            <a:off x="827626" y="157148"/>
            <a:ext cx="5937250" cy="1187450"/>
          </a:xfrm>
        </p:spPr>
        <p:txBody>
          <a:bodyPr/>
          <a:lstStyle/>
          <a:p>
            <a:pPr>
              <a:defRPr/>
            </a:pPr>
            <a:r>
              <a:rPr lang="en-GB" dirty="0"/>
              <a:t>Events: Concepts</a:t>
            </a:r>
          </a:p>
        </p:txBody>
      </p:sp>
      <p:sp>
        <p:nvSpPr>
          <p:cNvPr id="29699" name="Content Placeholder 2">
            <a:extLst>
              <a:ext uri="{FF2B5EF4-FFF2-40B4-BE49-F238E27FC236}">
                <a16:creationId xmlns:a16="http://schemas.microsoft.com/office/drawing/2014/main" id="{0D1540D7-DCC0-17AD-A78B-6DA86059B217}"/>
              </a:ext>
            </a:extLst>
          </p:cNvPr>
          <p:cNvSpPr>
            <a:spLocks noGrp="1" noChangeArrowheads="1"/>
          </p:cNvSpPr>
          <p:nvPr>
            <p:ph idx="1"/>
          </p:nvPr>
        </p:nvSpPr>
        <p:spPr>
          <a:xfrm>
            <a:off x="951771" y="1344598"/>
            <a:ext cx="5937250" cy="4392612"/>
          </a:xfrm>
        </p:spPr>
        <p:txBody>
          <a:bodyPr>
            <a:normAutofit lnSpcReduction="10000"/>
          </a:bodyPr>
          <a:lstStyle/>
          <a:p>
            <a:pPr>
              <a:lnSpc>
                <a:spcPct val="150000"/>
              </a:lnSpc>
              <a:buFont typeface="Wingdings" panose="05000000000000000000" pitchFamily="2" charset="2"/>
              <a:buChar char="§"/>
            </a:pPr>
            <a:r>
              <a:rPr lang="en-GB" altLang="en-US" sz="2000" b="1" dirty="0"/>
              <a:t>EVENTS AS MILESTONES / CELEBRATIONS </a:t>
            </a:r>
            <a:r>
              <a:rPr lang="en-GB" altLang="en-US" sz="2000" dirty="0"/>
              <a:t>–   Celebrations of important occasions, such as birthdays,  weddings .etc.</a:t>
            </a:r>
          </a:p>
          <a:p>
            <a:pPr>
              <a:lnSpc>
                <a:spcPct val="150000"/>
              </a:lnSpc>
              <a:buFont typeface="Wingdings" panose="05000000000000000000" pitchFamily="2" charset="2"/>
              <a:buChar char="§"/>
            </a:pPr>
            <a:r>
              <a:rPr lang="en-GB" altLang="en-US" sz="2000" b="1" dirty="0"/>
              <a:t>EVENTS AS A COMMERCIAL ACTIVITY </a:t>
            </a:r>
            <a:r>
              <a:rPr lang="en-GB" altLang="en-US" sz="2000" dirty="0"/>
              <a:t>– Events planned  for commercial gain, such as Glastonbury, Horse Racing  days .etc.</a:t>
            </a:r>
          </a:p>
          <a:p>
            <a:pPr>
              <a:lnSpc>
                <a:spcPct val="150000"/>
              </a:lnSpc>
              <a:buFont typeface="Wingdings" panose="05000000000000000000" pitchFamily="2" charset="2"/>
              <a:buChar char="§"/>
            </a:pPr>
            <a:r>
              <a:rPr lang="en-GB" altLang="en-US" sz="2000" b="1" dirty="0"/>
              <a:t>EVENTS FOR CULTURAL/ SOCIAL/ POLITICAL GAIN</a:t>
            </a:r>
            <a:r>
              <a:rPr lang="en-GB" altLang="en-US" sz="2000" dirty="0"/>
              <a:t> – Events such as the Olympics, Local Carnivals .etc. (</a:t>
            </a:r>
            <a:r>
              <a:rPr lang="en-GB" altLang="en-US" sz="2000" dirty="0" err="1"/>
              <a:t>Bowdin</a:t>
            </a:r>
            <a:r>
              <a:rPr lang="en-GB" altLang="en-US" sz="2000" dirty="0"/>
              <a:t> et al., 2006)</a:t>
            </a:r>
            <a:endParaRPr lang="en-GB" altLang="en-US" dirty="0"/>
          </a:p>
        </p:txBody>
      </p:sp>
      <p:pic>
        <p:nvPicPr>
          <p:cNvPr id="1026" name="Picture 2" descr="2024 Summer Olympics - Wikipedia">
            <a:extLst>
              <a:ext uri="{FF2B5EF4-FFF2-40B4-BE49-F238E27FC236}">
                <a16:creationId xmlns:a16="http://schemas.microsoft.com/office/drawing/2014/main" id="{D82CFCFA-85FF-C983-59B9-4EA145E54C9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10527" y="750873"/>
            <a:ext cx="3237708" cy="36953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969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9699">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9D746-2610-D4E2-E07D-78F97FF58DC4}"/>
              </a:ext>
            </a:extLst>
          </p:cNvPr>
          <p:cNvSpPr>
            <a:spLocks noGrp="1"/>
          </p:cNvSpPr>
          <p:nvPr>
            <p:ph type="title"/>
          </p:nvPr>
        </p:nvSpPr>
        <p:spPr>
          <a:xfrm>
            <a:off x="496393" y="132666"/>
            <a:ext cx="5937250" cy="1187450"/>
          </a:xfrm>
        </p:spPr>
        <p:txBody>
          <a:bodyPr/>
          <a:lstStyle/>
          <a:p>
            <a:pPr>
              <a:defRPr/>
            </a:pPr>
            <a:r>
              <a:rPr lang="en-GB" dirty="0"/>
              <a:t>Tourism: Definitions</a:t>
            </a:r>
          </a:p>
        </p:txBody>
      </p:sp>
      <p:sp>
        <p:nvSpPr>
          <p:cNvPr id="30723" name="Content Placeholder 2">
            <a:extLst>
              <a:ext uri="{FF2B5EF4-FFF2-40B4-BE49-F238E27FC236}">
                <a16:creationId xmlns:a16="http://schemas.microsoft.com/office/drawing/2014/main" id="{47E0C63F-A5BF-C349-FA73-597D865D637A}"/>
              </a:ext>
            </a:extLst>
          </p:cNvPr>
          <p:cNvSpPr>
            <a:spLocks noGrp="1" noChangeArrowheads="1"/>
          </p:cNvSpPr>
          <p:nvPr>
            <p:ph idx="1"/>
          </p:nvPr>
        </p:nvSpPr>
        <p:spPr>
          <a:xfrm>
            <a:off x="425887" y="1320116"/>
            <a:ext cx="5937250" cy="4248150"/>
          </a:xfrm>
        </p:spPr>
        <p:txBody>
          <a:bodyPr>
            <a:normAutofit lnSpcReduction="10000"/>
          </a:bodyPr>
          <a:lstStyle/>
          <a:p>
            <a:pPr>
              <a:lnSpc>
                <a:spcPct val="150000"/>
              </a:lnSpc>
            </a:pPr>
            <a:r>
              <a:rPr lang="en-GB" altLang="en-US" sz="2000" dirty="0"/>
              <a:t>“The commercial organisation and operation of holidays and visits to places of interest.” - Oxford Dictionary.</a:t>
            </a:r>
          </a:p>
          <a:p>
            <a:pPr>
              <a:lnSpc>
                <a:spcPct val="150000"/>
              </a:lnSpc>
            </a:pPr>
            <a:r>
              <a:rPr lang="en-GB" altLang="en-US" sz="2000" dirty="0"/>
              <a:t> The United Nations World Tourism Organisation (UNWTO) defines tourism as people “traveling to and staying in places outside their usual environment” for leisure, business, or other purposes” </a:t>
            </a:r>
            <a:r>
              <a:rPr lang="en-GB" sz="2000" dirty="0"/>
              <a:t>(UNWTO, 2023).</a:t>
            </a:r>
          </a:p>
          <a:p>
            <a:pPr>
              <a:lnSpc>
                <a:spcPct val="150000"/>
              </a:lnSpc>
            </a:pPr>
            <a:r>
              <a:rPr lang="en-GB" sz="2000" dirty="0"/>
              <a:t>Includes accommodation, attractions, transport, food, and activities.</a:t>
            </a:r>
            <a:endParaRPr lang="en-GB" altLang="en-US" sz="2000" dirty="0"/>
          </a:p>
        </p:txBody>
      </p:sp>
      <p:pic>
        <p:nvPicPr>
          <p:cNvPr id="3" name="Picture 2">
            <a:extLst>
              <a:ext uri="{FF2B5EF4-FFF2-40B4-BE49-F238E27FC236}">
                <a16:creationId xmlns:a16="http://schemas.microsoft.com/office/drawing/2014/main" id="{7D16A455-AA1C-2BC8-738F-168734D8FB30}"/>
              </a:ext>
            </a:extLst>
          </p:cNvPr>
          <p:cNvPicPr>
            <a:picLocks noChangeAspect="1"/>
          </p:cNvPicPr>
          <p:nvPr/>
        </p:nvPicPr>
        <p:blipFill>
          <a:blip r:embed="rId2"/>
          <a:stretch>
            <a:fillRect/>
          </a:stretch>
        </p:blipFill>
        <p:spPr>
          <a:xfrm>
            <a:off x="6820186" y="2064470"/>
            <a:ext cx="4826843" cy="24981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F84EC-4BA2-41EB-94A1-85059AB0C176}"/>
              </a:ext>
            </a:extLst>
          </p:cNvPr>
          <p:cNvSpPr>
            <a:spLocks noGrp="1"/>
          </p:cNvSpPr>
          <p:nvPr>
            <p:ph type="title"/>
          </p:nvPr>
        </p:nvSpPr>
        <p:spPr>
          <a:xfrm>
            <a:off x="0" y="18256"/>
            <a:ext cx="10515600" cy="662782"/>
          </a:xfrm>
        </p:spPr>
        <p:txBody>
          <a:bodyPr>
            <a:normAutofit/>
          </a:bodyPr>
          <a:lstStyle/>
          <a:p>
            <a:r>
              <a:rPr lang="en-GB" sz="4000" b="1" dirty="0"/>
              <a:t>Tourism: Sub-types</a:t>
            </a:r>
          </a:p>
        </p:txBody>
      </p:sp>
      <p:sp>
        <p:nvSpPr>
          <p:cNvPr id="3" name="Content Placeholder 2">
            <a:extLst>
              <a:ext uri="{FF2B5EF4-FFF2-40B4-BE49-F238E27FC236}">
                <a16:creationId xmlns:a16="http://schemas.microsoft.com/office/drawing/2014/main" id="{E9A56579-6110-EACC-0929-C9D30C642045}"/>
              </a:ext>
            </a:extLst>
          </p:cNvPr>
          <p:cNvSpPr>
            <a:spLocks noGrp="1"/>
          </p:cNvSpPr>
          <p:nvPr>
            <p:ph idx="1"/>
          </p:nvPr>
        </p:nvSpPr>
        <p:spPr>
          <a:xfrm>
            <a:off x="83191" y="681038"/>
            <a:ext cx="10515600" cy="5422464"/>
          </a:xfrm>
        </p:spPr>
        <p:txBody>
          <a:bodyPr>
            <a:normAutofit/>
          </a:bodyPr>
          <a:lstStyle/>
          <a:p>
            <a:pPr marL="0" indent="0">
              <a:buNone/>
            </a:pPr>
            <a:r>
              <a:rPr lang="en-GB" dirty="0"/>
              <a:t>-catering to specific motivations, activities, and destinations.</a:t>
            </a:r>
          </a:p>
          <a:p>
            <a:pPr marL="0" indent="0">
              <a:buNone/>
            </a:pPr>
            <a:r>
              <a:rPr lang="en-GB" sz="2400" b="1" dirty="0"/>
              <a:t>1. Leisure Tourism</a:t>
            </a:r>
          </a:p>
          <a:p>
            <a:pPr marL="0" indent="0">
              <a:buNone/>
            </a:pPr>
            <a:r>
              <a:rPr lang="en-GB" sz="2400" b="1" dirty="0"/>
              <a:t>Definition</a:t>
            </a:r>
            <a:r>
              <a:rPr lang="en-GB" sz="2400" dirty="0"/>
              <a:t>: Travel for relaxation, recreation, and entertainment.</a:t>
            </a:r>
          </a:p>
          <a:p>
            <a:pPr marL="0" indent="0">
              <a:buNone/>
            </a:pPr>
            <a:r>
              <a:rPr lang="en-GB" sz="2400" b="1" dirty="0"/>
              <a:t>Examples</a:t>
            </a:r>
            <a:r>
              <a:rPr lang="en-GB" sz="2400" dirty="0"/>
              <a:t>: Beach vacations, cultural experiences, theme parks.</a:t>
            </a:r>
          </a:p>
          <a:p>
            <a:pPr marL="0" indent="0">
              <a:buNone/>
            </a:pPr>
            <a:r>
              <a:rPr lang="en-GB" sz="2400" b="1" dirty="0"/>
              <a:t>Trends</a:t>
            </a:r>
            <a:r>
              <a:rPr lang="en-GB" sz="2400" dirty="0"/>
              <a:t>: Sustainable travel and eco-tourism.</a:t>
            </a:r>
          </a:p>
          <a:p>
            <a:pPr marL="0" indent="0">
              <a:buNone/>
            </a:pPr>
            <a:endParaRPr lang="en-GB" sz="2400" b="1" dirty="0"/>
          </a:p>
          <a:p>
            <a:pPr marL="0" indent="0">
              <a:buNone/>
            </a:pPr>
            <a:r>
              <a:rPr lang="en-GB" sz="2400" b="1" dirty="0"/>
              <a:t>2. Business Tourism</a:t>
            </a:r>
          </a:p>
          <a:p>
            <a:pPr marL="0" indent="0">
              <a:buNone/>
            </a:pPr>
            <a:r>
              <a:rPr lang="en-GB" sz="2400" b="1" dirty="0"/>
              <a:t>Definition</a:t>
            </a:r>
            <a:r>
              <a:rPr lang="en-GB" sz="2400" dirty="0"/>
              <a:t>: Travel related to professional work, including conferences, meetings, and business events.</a:t>
            </a:r>
          </a:p>
          <a:p>
            <a:pPr marL="0" indent="0">
              <a:buNone/>
            </a:pPr>
            <a:r>
              <a:rPr lang="en-GB" sz="2400" b="1" dirty="0"/>
              <a:t>Examples</a:t>
            </a:r>
            <a:r>
              <a:rPr lang="en-GB" sz="2400" dirty="0"/>
              <a:t>: Trade shows, corporate retreats, conventions.</a:t>
            </a:r>
          </a:p>
          <a:p>
            <a:pPr marL="0" indent="0">
              <a:buNone/>
            </a:pPr>
            <a:r>
              <a:rPr lang="en-GB" sz="2400" b="1" dirty="0"/>
              <a:t>Trends</a:t>
            </a:r>
            <a:r>
              <a:rPr lang="en-GB" sz="2400" dirty="0"/>
              <a:t>: Increasing focus on "</a:t>
            </a:r>
            <a:r>
              <a:rPr lang="en-GB" sz="2400" dirty="0" err="1"/>
              <a:t>bleisure</a:t>
            </a:r>
            <a:r>
              <a:rPr lang="en-GB" sz="2400" dirty="0"/>
              <a:t>" (business + leisure) trips.</a:t>
            </a:r>
          </a:p>
          <a:p>
            <a:endParaRPr lang="en-GB" sz="2400" b="1" dirty="0"/>
          </a:p>
          <a:p>
            <a:pPr marL="0" indent="0">
              <a:buNone/>
            </a:pPr>
            <a:endParaRPr lang="en-GB" dirty="0"/>
          </a:p>
        </p:txBody>
      </p:sp>
    </p:spTree>
    <p:extLst>
      <p:ext uri="{BB962C8B-B14F-4D97-AF65-F5344CB8AC3E}">
        <p14:creationId xmlns:p14="http://schemas.microsoft.com/office/powerpoint/2010/main" val="1006462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8" end="8"/>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12F5D7D-DDC6-C4C7-D733-316DB5B793CB}"/>
              </a:ext>
            </a:extLst>
          </p:cNvPr>
          <p:cNvSpPr>
            <a:spLocks noGrp="1"/>
          </p:cNvSpPr>
          <p:nvPr>
            <p:ph idx="1"/>
          </p:nvPr>
        </p:nvSpPr>
        <p:spPr>
          <a:xfrm>
            <a:off x="133524" y="131048"/>
            <a:ext cx="12058476" cy="6085193"/>
          </a:xfrm>
        </p:spPr>
        <p:txBody>
          <a:bodyPr>
            <a:normAutofit/>
          </a:bodyPr>
          <a:lstStyle/>
          <a:p>
            <a:pPr marL="0" indent="0">
              <a:buNone/>
            </a:pPr>
            <a:r>
              <a:rPr lang="en-GB" sz="2400" b="1" dirty="0"/>
              <a:t>3. Cultural Tourism</a:t>
            </a:r>
          </a:p>
          <a:p>
            <a:pPr marL="0" indent="0">
              <a:buNone/>
            </a:pPr>
            <a:r>
              <a:rPr lang="en-GB" sz="2400" b="1" dirty="0"/>
              <a:t>Definition</a:t>
            </a:r>
            <a:r>
              <a:rPr lang="en-GB" sz="2400" dirty="0"/>
              <a:t>: Travel to experience the culture of a destination, including its history, traditions, art, and architecture.</a:t>
            </a:r>
          </a:p>
          <a:p>
            <a:pPr marL="0" indent="0">
              <a:buNone/>
            </a:pPr>
            <a:r>
              <a:rPr lang="en-GB" sz="2400" b="1" dirty="0"/>
              <a:t>Examples</a:t>
            </a:r>
            <a:r>
              <a:rPr lang="en-GB" sz="2400" dirty="0"/>
              <a:t>: Museum visits, historical tours, cultural festivals.</a:t>
            </a:r>
          </a:p>
          <a:p>
            <a:pPr marL="0" indent="0">
              <a:buNone/>
            </a:pPr>
            <a:r>
              <a:rPr lang="en-GB" sz="2400" b="1" dirty="0"/>
              <a:t>Trends</a:t>
            </a:r>
            <a:r>
              <a:rPr lang="en-GB" sz="2400" dirty="0"/>
              <a:t>: Interest in immersive, local cultural experiences.</a:t>
            </a:r>
          </a:p>
          <a:p>
            <a:pPr marL="0" indent="0">
              <a:lnSpc>
                <a:spcPct val="120000"/>
              </a:lnSpc>
              <a:buNone/>
            </a:pPr>
            <a:r>
              <a:rPr lang="en-GB" sz="2400" b="1" dirty="0"/>
              <a:t>4. Adventure Tourism</a:t>
            </a:r>
          </a:p>
          <a:p>
            <a:pPr marL="0" indent="0">
              <a:lnSpc>
                <a:spcPct val="120000"/>
              </a:lnSpc>
              <a:buNone/>
            </a:pPr>
            <a:r>
              <a:rPr lang="en-GB" sz="2400" b="1" dirty="0"/>
              <a:t>Definition</a:t>
            </a:r>
            <a:r>
              <a:rPr lang="en-GB" sz="2400" dirty="0"/>
              <a:t>: Travel that involves exploration or participation in physically challenging or adventurous activities.</a:t>
            </a:r>
          </a:p>
          <a:p>
            <a:pPr marL="0" indent="0">
              <a:lnSpc>
                <a:spcPct val="120000"/>
              </a:lnSpc>
              <a:buNone/>
            </a:pPr>
            <a:r>
              <a:rPr lang="en-GB" sz="2400" b="1" dirty="0"/>
              <a:t>Examples</a:t>
            </a:r>
            <a:r>
              <a:rPr lang="en-GB" sz="2400" dirty="0"/>
              <a:t>: </a:t>
            </a:r>
          </a:p>
          <a:p>
            <a:pPr marL="0" indent="0">
              <a:lnSpc>
                <a:spcPct val="120000"/>
              </a:lnSpc>
              <a:buNone/>
            </a:pPr>
            <a:r>
              <a:rPr lang="en-GB" sz="2400" dirty="0"/>
              <a:t>Trekking, mountain climbing, scuba diving.</a:t>
            </a:r>
          </a:p>
          <a:p>
            <a:pPr marL="0" indent="0">
              <a:lnSpc>
                <a:spcPct val="120000"/>
              </a:lnSpc>
              <a:buNone/>
            </a:pPr>
            <a:r>
              <a:rPr lang="en-GB" sz="2400" b="1" dirty="0"/>
              <a:t>Trends</a:t>
            </a:r>
            <a:r>
              <a:rPr lang="en-GB" sz="2400" dirty="0"/>
              <a:t>: Growing demand for extreme sports and eco-friendly adventures.</a:t>
            </a:r>
          </a:p>
          <a:p>
            <a:endParaRPr lang="en-GB" dirty="0"/>
          </a:p>
        </p:txBody>
      </p:sp>
    </p:spTree>
    <p:extLst>
      <p:ext uri="{BB962C8B-B14F-4D97-AF65-F5344CB8AC3E}">
        <p14:creationId xmlns:p14="http://schemas.microsoft.com/office/powerpoint/2010/main" val="2405074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448794-3636-69C0-F857-BEC8BABFE59A}"/>
              </a:ext>
            </a:extLst>
          </p:cNvPr>
          <p:cNvSpPr>
            <a:spLocks noGrp="1"/>
          </p:cNvSpPr>
          <p:nvPr>
            <p:ph idx="1"/>
          </p:nvPr>
        </p:nvSpPr>
        <p:spPr>
          <a:xfrm>
            <a:off x="112643" y="245166"/>
            <a:ext cx="5711687" cy="5221358"/>
          </a:xfrm>
        </p:spPr>
        <p:txBody>
          <a:bodyPr>
            <a:normAutofit/>
          </a:bodyPr>
          <a:lstStyle/>
          <a:p>
            <a:pPr marL="0" indent="0">
              <a:lnSpc>
                <a:spcPct val="100000"/>
              </a:lnSpc>
              <a:buNone/>
            </a:pPr>
            <a:endParaRPr lang="en-GB" sz="2400" b="1" dirty="0"/>
          </a:p>
          <a:p>
            <a:pPr marL="0" indent="0">
              <a:lnSpc>
                <a:spcPct val="100000"/>
              </a:lnSpc>
              <a:buNone/>
            </a:pPr>
            <a:r>
              <a:rPr lang="en-GB" sz="2400" b="1" dirty="0"/>
              <a:t>5. Eco-Tourism</a:t>
            </a:r>
          </a:p>
          <a:p>
            <a:pPr marL="0" indent="0">
              <a:lnSpc>
                <a:spcPct val="100000"/>
              </a:lnSpc>
              <a:buNone/>
            </a:pPr>
            <a:r>
              <a:rPr lang="en-GB" sz="2400" b="1" dirty="0"/>
              <a:t>Definition</a:t>
            </a:r>
            <a:r>
              <a:rPr lang="en-GB" sz="2400" dirty="0"/>
              <a:t>: Responsible travel to natural areas that conserve the environment and improve the well-being of local people.</a:t>
            </a:r>
          </a:p>
          <a:p>
            <a:pPr marL="0" indent="0">
              <a:lnSpc>
                <a:spcPct val="100000"/>
              </a:lnSpc>
              <a:buNone/>
            </a:pPr>
            <a:r>
              <a:rPr lang="en-GB" sz="2400" b="1" dirty="0"/>
              <a:t>Examples</a:t>
            </a:r>
            <a:r>
              <a:rPr lang="en-GB" sz="2400" dirty="0"/>
              <a:t>: Wildlife safaris, rainforest tours, conservation projects.</a:t>
            </a:r>
          </a:p>
          <a:p>
            <a:pPr marL="0" indent="0">
              <a:lnSpc>
                <a:spcPct val="100000"/>
              </a:lnSpc>
              <a:buNone/>
            </a:pPr>
            <a:r>
              <a:rPr lang="en-GB" sz="2400" b="1" dirty="0"/>
              <a:t>Trends</a:t>
            </a:r>
            <a:r>
              <a:rPr lang="en-GB" sz="2400" dirty="0"/>
              <a:t>: Focus on sustainability, biodiversity conservation, and minimizing ecological impact.</a:t>
            </a:r>
          </a:p>
          <a:p>
            <a:endParaRPr lang="en-GB" dirty="0"/>
          </a:p>
        </p:txBody>
      </p:sp>
      <p:pic>
        <p:nvPicPr>
          <p:cNvPr id="4" name="Picture 3">
            <a:extLst>
              <a:ext uri="{FF2B5EF4-FFF2-40B4-BE49-F238E27FC236}">
                <a16:creationId xmlns:a16="http://schemas.microsoft.com/office/drawing/2014/main" id="{370D6E8B-C5D7-FB56-F00C-CA472D98DED6}"/>
              </a:ext>
            </a:extLst>
          </p:cNvPr>
          <p:cNvPicPr>
            <a:picLocks noChangeAspect="1"/>
          </p:cNvPicPr>
          <p:nvPr/>
        </p:nvPicPr>
        <p:blipFill>
          <a:blip r:embed="rId2"/>
          <a:stretch>
            <a:fillRect/>
          </a:stretch>
        </p:blipFill>
        <p:spPr>
          <a:xfrm>
            <a:off x="6734877" y="1202521"/>
            <a:ext cx="4715002" cy="3952576"/>
          </a:xfrm>
          <a:prstGeom prst="rect">
            <a:avLst/>
          </a:prstGeom>
        </p:spPr>
      </p:pic>
    </p:spTree>
    <p:extLst>
      <p:ext uri="{BB962C8B-B14F-4D97-AF65-F5344CB8AC3E}">
        <p14:creationId xmlns:p14="http://schemas.microsoft.com/office/powerpoint/2010/main" val="35158295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0D37071-7A2D-9EB3-6E86-A112815D1262}"/>
              </a:ext>
            </a:extLst>
          </p:cNvPr>
          <p:cNvPicPr>
            <a:picLocks noChangeAspect="1"/>
          </p:cNvPicPr>
          <p:nvPr/>
        </p:nvPicPr>
        <p:blipFill>
          <a:blip r:embed="rId2"/>
          <a:srcRect l="13053"/>
          <a:stretch>
            <a:fillRect/>
          </a:stretch>
        </p:blipFill>
        <p:spPr>
          <a:xfrm>
            <a:off x="7035638" y="10"/>
            <a:ext cx="5156362"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Content Placeholder 2">
            <a:extLst>
              <a:ext uri="{FF2B5EF4-FFF2-40B4-BE49-F238E27FC236}">
                <a16:creationId xmlns:a16="http://schemas.microsoft.com/office/drawing/2014/main" id="{A101D3DD-B155-0264-3711-C12DBB9B93E9}"/>
              </a:ext>
            </a:extLst>
          </p:cNvPr>
          <p:cNvSpPr>
            <a:spLocks noGrp="1"/>
          </p:cNvSpPr>
          <p:nvPr>
            <p:ph idx="1"/>
          </p:nvPr>
        </p:nvSpPr>
        <p:spPr>
          <a:xfrm>
            <a:off x="127322" y="208344"/>
            <a:ext cx="8090629" cy="6017589"/>
          </a:xfrm>
        </p:spPr>
        <p:txBody>
          <a:bodyPr>
            <a:normAutofit/>
          </a:bodyPr>
          <a:lstStyle/>
          <a:p>
            <a:pPr marL="0" indent="0">
              <a:buNone/>
            </a:pPr>
            <a:r>
              <a:rPr lang="en-GB" sz="2400" b="1" dirty="0"/>
              <a:t>6. Medical/Health Tourism</a:t>
            </a:r>
          </a:p>
          <a:p>
            <a:pPr marL="0" indent="0">
              <a:buNone/>
            </a:pPr>
            <a:r>
              <a:rPr lang="en-GB" sz="2400" b="1" dirty="0"/>
              <a:t>Definition</a:t>
            </a:r>
            <a:r>
              <a:rPr lang="en-GB" sz="2400" dirty="0"/>
              <a:t>: Travel for medical treatment, wellness retreats, or therapeutic services.</a:t>
            </a:r>
          </a:p>
          <a:p>
            <a:pPr marL="0" indent="0">
              <a:buNone/>
            </a:pPr>
            <a:r>
              <a:rPr lang="en-GB" sz="2400" b="1" dirty="0"/>
              <a:t>Examples</a:t>
            </a:r>
            <a:r>
              <a:rPr lang="en-GB" sz="2400" dirty="0"/>
              <a:t>: </a:t>
            </a:r>
          </a:p>
          <a:p>
            <a:pPr marL="0" indent="0">
              <a:buNone/>
            </a:pPr>
            <a:r>
              <a:rPr lang="en-GB" sz="2400" dirty="0"/>
              <a:t>Cosmetic surgery abroad, dental treatments, wellness spas.</a:t>
            </a:r>
          </a:p>
          <a:p>
            <a:pPr marL="0" indent="0">
              <a:buNone/>
            </a:pPr>
            <a:r>
              <a:rPr lang="en-GB" sz="2400" b="1" dirty="0"/>
              <a:t>Trends</a:t>
            </a:r>
            <a:r>
              <a:rPr lang="en-GB" sz="2400" dirty="0"/>
              <a:t>: Growth in wellness tourism, driven by demand for mental health retreats and holistic healing.</a:t>
            </a:r>
          </a:p>
          <a:p>
            <a:pPr marL="0" indent="0">
              <a:buNone/>
            </a:pPr>
            <a:r>
              <a:rPr lang="en-GB" sz="2400" b="1" dirty="0"/>
              <a:t>7. Religious Tourism</a:t>
            </a:r>
          </a:p>
          <a:p>
            <a:pPr marL="0" indent="0">
              <a:buNone/>
            </a:pPr>
            <a:r>
              <a:rPr lang="en-GB" sz="2400" b="1" dirty="0"/>
              <a:t>Definition</a:t>
            </a:r>
            <a:r>
              <a:rPr lang="en-GB" sz="2400" dirty="0"/>
              <a:t>: Travel to religious sites or for participation in spiritual rituals.</a:t>
            </a:r>
          </a:p>
          <a:p>
            <a:pPr marL="0" indent="0">
              <a:buNone/>
            </a:pPr>
            <a:r>
              <a:rPr lang="en-GB" sz="2400" b="1" dirty="0"/>
              <a:t>Examples</a:t>
            </a:r>
            <a:r>
              <a:rPr lang="en-GB" sz="2400" dirty="0"/>
              <a:t>: </a:t>
            </a:r>
          </a:p>
          <a:p>
            <a:pPr marL="0" indent="0">
              <a:buNone/>
            </a:pPr>
            <a:r>
              <a:rPr lang="en-GB" sz="2400" dirty="0"/>
              <a:t>Pilgrimages to Mecca, visiting the Vatican, Hindu pilgrimages.</a:t>
            </a:r>
          </a:p>
          <a:p>
            <a:pPr marL="0" indent="0">
              <a:buNone/>
            </a:pPr>
            <a:r>
              <a:rPr lang="en-GB" sz="2400" b="1" dirty="0"/>
              <a:t>Trends</a:t>
            </a:r>
            <a:r>
              <a:rPr lang="en-GB" sz="2400" dirty="0"/>
              <a:t>: Increasing global mobility and accessibility to spiritual destinations.</a:t>
            </a:r>
          </a:p>
          <a:p>
            <a:endParaRPr lang="en-GB" sz="1400" dirty="0"/>
          </a:p>
        </p:txBody>
      </p:sp>
    </p:spTree>
    <p:extLst>
      <p:ext uri="{BB962C8B-B14F-4D97-AF65-F5344CB8AC3E}">
        <p14:creationId xmlns:p14="http://schemas.microsoft.com/office/powerpoint/2010/main" val="3725675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9E346E7-52BE-8DDA-C092-7B9852347339}"/>
              </a:ext>
            </a:extLst>
          </p:cNvPr>
          <p:cNvSpPr>
            <a:spLocks noGrp="1"/>
          </p:cNvSpPr>
          <p:nvPr>
            <p:ph idx="1"/>
          </p:nvPr>
        </p:nvSpPr>
        <p:spPr>
          <a:xfrm>
            <a:off x="133525" y="231717"/>
            <a:ext cx="10515600" cy="5531520"/>
          </a:xfrm>
        </p:spPr>
        <p:txBody>
          <a:bodyPr>
            <a:normAutofit fontScale="92500" lnSpcReduction="10000"/>
          </a:bodyPr>
          <a:lstStyle/>
          <a:p>
            <a:pPr marL="0" indent="0">
              <a:buNone/>
            </a:pPr>
            <a:r>
              <a:rPr lang="en-GB" sz="2600" b="1" dirty="0"/>
              <a:t>8. Sports Tourism</a:t>
            </a:r>
          </a:p>
          <a:p>
            <a:pPr marL="0" indent="0">
              <a:lnSpc>
                <a:spcPct val="120000"/>
              </a:lnSpc>
              <a:buNone/>
            </a:pPr>
            <a:r>
              <a:rPr lang="en-GB" sz="2600" b="1" dirty="0"/>
              <a:t>Definition</a:t>
            </a:r>
            <a:r>
              <a:rPr lang="en-GB" sz="2600" dirty="0"/>
              <a:t>: Travel to participate in or observe sporting events.</a:t>
            </a:r>
          </a:p>
          <a:p>
            <a:pPr marL="0" indent="0">
              <a:lnSpc>
                <a:spcPct val="120000"/>
              </a:lnSpc>
              <a:buNone/>
            </a:pPr>
            <a:r>
              <a:rPr lang="en-GB" sz="2600" b="1" dirty="0"/>
              <a:t>Examples</a:t>
            </a:r>
            <a:r>
              <a:rPr lang="en-GB" sz="2600" dirty="0"/>
              <a:t>: </a:t>
            </a:r>
          </a:p>
          <a:p>
            <a:pPr marL="0" indent="0">
              <a:lnSpc>
                <a:spcPct val="120000"/>
              </a:lnSpc>
              <a:buNone/>
            </a:pPr>
            <a:r>
              <a:rPr lang="en-GB" sz="2600" dirty="0"/>
              <a:t>World Cup, Olympic Games, marathons.</a:t>
            </a:r>
          </a:p>
          <a:p>
            <a:pPr marL="0" indent="0">
              <a:lnSpc>
                <a:spcPct val="120000"/>
              </a:lnSpc>
              <a:buNone/>
            </a:pPr>
            <a:r>
              <a:rPr lang="en-GB" sz="2600" b="1" dirty="0"/>
              <a:t>Trends</a:t>
            </a:r>
            <a:r>
              <a:rPr lang="en-GB" sz="2600" dirty="0"/>
              <a:t>: Growth in adventure sports tourism and global sports</a:t>
            </a:r>
            <a:br>
              <a:rPr lang="en-GB" sz="2600" dirty="0"/>
            </a:br>
            <a:r>
              <a:rPr lang="en-GB" sz="2600" dirty="0"/>
              <a:t>                event tourism.</a:t>
            </a:r>
          </a:p>
          <a:p>
            <a:pPr marL="0" indent="0">
              <a:buNone/>
            </a:pPr>
            <a:r>
              <a:rPr lang="en-GB" sz="2600" b="1" dirty="0"/>
              <a:t>9. Food and Wine Tourism</a:t>
            </a:r>
          </a:p>
          <a:p>
            <a:pPr marL="0" indent="0">
              <a:lnSpc>
                <a:spcPct val="120000"/>
              </a:lnSpc>
              <a:buNone/>
            </a:pPr>
            <a:r>
              <a:rPr lang="en-GB" sz="2600" b="1" dirty="0"/>
              <a:t>Definition</a:t>
            </a:r>
            <a:r>
              <a:rPr lang="en-GB" sz="2600" dirty="0"/>
              <a:t>: Travel with the focus on experiencing local cuisine and beverages.</a:t>
            </a:r>
          </a:p>
          <a:p>
            <a:pPr marL="0" indent="0">
              <a:lnSpc>
                <a:spcPct val="120000"/>
              </a:lnSpc>
              <a:buNone/>
            </a:pPr>
            <a:r>
              <a:rPr lang="en-GB" sz="2600" b="1" dirty="0"/>
              <a:t>Examples</a:t>
            </a:r>
            <a:r>
              <a:rPr lang="en-GB" sz="2600" dirty="0"/>
              <a:t>: Wine tasting tours, food festivals, culinary workshops.</a:t>
            </a:r>
          </a:p>
          <a:p>
            <a:pPr marL="0" indent="0">
              <a:lnSpc>
                <a:spcPct val="120000"/>
              </a:lnSpc>
              <a:buNone/>
            </a:pPr>
            <a:r>
              <a:rPr lang="en-GB" sz="2600" b="1" dirty="0"/>
              <a:t>Trends</a:t>
            </a:r>
            <a:r>
              <a:rPr lang="en-GB" sz="2600" dirty="0"/>
              <a:t>: Rise of farm-to-table dining experiences and culinary travel focused on sustainability.</a:t>
            </a:r>
          </a:p>
          <a:p>
            <a:pPr marL="0" indent="0">
              <a:buNone/>
            </a:pPr>
            <a:endParaRPr lang="en-GB" sz="2600" b="1" dirty="0"/>
          </a:p>
          <a:p>
            <a:endParaRPr lang="en-GB" dirty="0"/>
          </a:p>
        </p:txBody>
      </p:sp>
      <p:pic>
        <p:nvPicPr>
          <p:cNvPr id="4" name="Picture 3">
            <a:extLst>
              <a:ext uri="{FF2B5EF4-FFF2-40B4-BE49-F238E27FC236}">
                <a16:creationId xmlns:a16="http://schemas.microsoft.com/office/drawing/2014/main" id="{A2FA2F4C-E4CC-4289-B3F1-9FF1617BAED2}"/>
              </a:ext>
            </a:extLst>
          </p:cNvPr>
          <p:cNvPicPr>
            <a:picLocks noChangeAspect="1"/>
          </p:cNvPicPr>
          <p:nvPr/>
        </p:nvPicPr>
        <p:blipFill>
          <a:blip r:embed="rId2"/>
          <a:stretch>
            <a:fillRect/>
          </a:stretch>
        </p:blipFill>
        <p:spPr>
          <a:xfrm>
            <a:off x="8392678" y="84950"/>
            <a:ext cx="3665797" cy="3665797"/>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3364518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EE42DA7-8C6F-DEAA-E4A1-0153CFCA7959}"/>
              </a:ext>
            </a:extLst>
          </p:cNvPr>
          <p:cNvSpPr>
            <a:spLocks noGrp="1"/>
          </p:cNvSpPr>
          <p:nvPr>
            <p:ph idx="1"/>
          </p:nvPr>
        </p:nvSpPr>
        <p:spPr>
          <a:xfrm>
            <a:off x="139148" y="503583"/>
            <a:ext cx="6288156" cy="5673380"/>
          </a:xfrm>
        </p:spPr>
        <p:txBody>
          <a:bodyPr>
            <a:normAutofit/>
          </a:bodyPr>
          <a:lstStyle/>
          <a:p>
            <a:pPr marL="0" indent="0">
              <a:lnSpc>
                <a:spcPct val="150000"/>
              </a:lnSpc>
              <a:buNone/>
            </a:pPr>
            <a:r>
              <a:rPr lang="en-GB" sz="2400" b="1" dirty="0"/>
              <a:t>10. Luxury Tourism</a:t>
            </a:r>
          </a:p>
          <a:p>
            <a:pPr marL="0" indent="0">
              <a:lnSpc>
                <a:spcPct val="150000"/>
              </a:lnSpc>
              <a:buNone/>
            </a:pPr>
            <a:r>
              <a:rPr lang="en-GB" sz="2400" b="1" dirty="0"/>
              <a:t>Definition</a:t>
            </a:r>
            <a:r>
              <a:rPr lang="en-GB" sz="2400" dirty="0"/>
              <a:t>: High-end travel focused on exclusive experiences, premium accommodations, and personalised services.</a:t>
            </a:r>
          </a:p>
          <a:p>
            <a:pPr marL="0" indent="0">
              <a:lnSpc>
                <a:spcPct val="150000"/>
              </a:lnSpc>
              <a:buNone/>
            </a:pPr>
            <a:r>
              <a:rPr lang="en-GB" sz="2400" b="1" dirty="0"/>
              <a:t>Examples</a:t>
            </a:r>
            <a:r>
              <a:rPr lang="en-GB" sz="2400" dirty="0"/>
              <a:t>: Private island stays, luxury cruises, high-end safari tours.</a:t>
            </a:r>
          </a:p>
          <a:p>
            <a:pPr marL="0" indent="0">
              <a:lnSpc>
                <a:spcPct val="150000"/>
              </a:lnSpc>
              <a:buNone/>
            </a:pPr>
            <a:r>
              <a:rPr lang="en-GB" sz="2400" b="1" dirty="0"/>
              <a:t>Trends</a:t>
            </a:r>
            <a:r>
              <a:rPr lang="en-GB" sz="2400" dirty="0"/>
              <a:t>: Growth in demand for sustainability in luxury travel and personalized eco-luxury experiences.</a:t>
            </a:r>
          </a:p>
          <a:p>
            <a:pPr marL="0" indent="0">
              <a:buNone/>
            </a:pPr>
            <a:endParaRPr lang="en-GB" sz="2000" dirty="0"/>
          </a:p>
        </p:txBody>
      </p:sp>
      <p:pic>
        <p:nvPicPr>
          <p:cNvPr id="4" name="Picture 3">
            <a:extLst>
              <a:ext uri="{FF2B5EF4-FFF2-40B4-BE49-F238E27FC236}">
                <a16:creationId xmlns:a16="http://schemas.microsoft.com/office/drawing/2014/main" id="{880BA10C-13C7-560E-49D4-6C3B2ED3D5DF}"/>
              </a:ext>
            </a:extLst>
          </p:cNvPr>
          <p:cNvPicPr>
            <a:picLocks noChangeAspect="1"/>
          </p:cNvPicPr>
          <p:nvPr/>
        </p:nvPicPr>
        <p:blipFill>
          <a:blip r:embed="rId2"/>
          <a:srcRect l="33455" r="26550"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63254038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E7DFC-B159-49FD-8D66-56A611AB50B2}"/>
              </a:ext>
            </a:extLst>
          </p:cNvPr>
          <p:cNvSpPr>
            <a:spLocks noGrp="1"/>
          </p:cNvSpPr>
          <p:nvPr>
            <p:ph type="title"/>
          </p:nvPr>
        </p:nvSpPr>
        <p:spPr>
          <a:xfrm>
            <a:off x="243772" y="206376"/>
            <a:ext cx="5937250" cy="1187450"/>
          </a:xfrm>
        </p:spPr>
        <p:txBody>
          <a:bodyPr>
            <a:normAutofit fontScale="90000"/>
          </a:bodyPr>
          <a:lstStyle/>
          <a:p>
            <a:pPr>
              <a:defRPr/>
            </a:pPr>
            <a:r>
              <a:rPr lang="en-GB" dirty="0"/>
              <a:t>Tourism: Concepts</a:t>
            </a:r>
            <a:br>
              <a:rPr lang="en-GB" dirty="0"/>
            </a:br>
            <a:endParaRPr lang="en-GB" dirty="0"/>
          </a:p>
        </p:txBody>
      </p:sp>
      <p:sp>
        <p:nvSpPr>
          <p:cNvPr id="33795" name="Content Placeholder 2">
            <a:extLst>
              <a:ext uri="{FF2B5EF4-FFF2-40B4-BE49-F238E27FC236}">
                <a16:creationId xmlns:a16="http://schemas.microsoft.com/office/drawing/2014/main" id="{3DDF3448-671A-D56F-E5D8-53C157C32BCE}"/>
              </a:ext>
            </a:extLst>
          </p:cNvPr>
          <p:cNvSpPr>
            <a:spLocks noGrp="1" noChangeArrowheads="1"/>
          </p:cNvSpPr>
          <p:nvPr>
            <p:ph idx="1"/>
          </p:nvPr>
        </p:nvSpPr>
        <p:spPr>
          <a:xfrm>
            <a:off x="95862" y="914399"/>
            <a:ext cx="7338607" cy="5135217"/>
          </a:xfrm>
        </p:spPr>
        <p:txBody>
          <a:bodyPr>
            <a:normAutofit lnSpcReduction="10000"/>
          </a:bodyPr>
          <a:lstStyle/>
          <a:p>
            <a:pPr>
              <a:lnSpc>
                <a:spcPct val="150000"/>
              </a:lnSpc>
            </a:pPr>
            <a:r>
              <a:rPr lang="en-GB" altLang="en-US" sz="3000" b="1" dirty="0"/>
              <a:t>Exchange of cultures</a:t>
            </a:r>
            <a:r>
              <a:rPr lang="en-GB" altLang="en-US" sz="3000" dirty="0"/>
              <a:t>.</a:t>
            </a:r>
          </a:p>
          <a:p>
            <a:pPr>
              <a:lnSpc>
                <a:spcPct val="150000"/>
              </a:lnSpc>
            </a:pPr>
            <a:r>
              <a:rPr lang="en-GB" altLang="en-US" sz="2400" dirty="0"/>
              <a:t> “Tourism is a social cultural event for the traveller and the host...is the opportunity to see different areas of the world and observe foreign cultures and ways of life.” (Murphy ,1995).</a:t>
            </a:r>
          </a:p>
          <a:p>
            <a:pPr>
              <a:lnSpc>
                <a:spcPct val="150000"/>
              </a:lnSpc>
            </a:pPr>
            <a:r>
              <a:rPr lang="en-GB" altLang="en-US" sz="2400" b="1" dirty="0"/>
              <a:t>Tourism’s overall aim: </a:t>
            </a:r>
            <a:r>
              <a:rPr lang="en-GB" altLang="en-US" sz="2400" dirty="0"/>
              <a:t>create </a:t>
            </a:r>
            <a:r>
              <a:rPr lang="en-GB" altLang="en-US" sz="2400" u="sng" dirty="0"/>
              <a:t>benefits for both the tourist and the host nation.</a:t>
            </a:r>
            <a:r>
              <a:rPr lang="en-GB" altLang="en-US" sz="2400" dirty="0"/>
              <a:t> In many cases however, mass tourism can create a breakdown of the local culture</a:t>
            </a:r>
            <a:r>
              <a:rPr lang="en-GB" altLang="en-US" sz="2000" dirty="0"/>
              <a:t>.</a:t>
            </a:r>
          </a:p>
        </p:txBody>
      </p:sp>
      <p:pic>
        <p:nvPicPr>
          <p:cNvPr id="37892" name="Picture 3" descr="A picture containing text, city, crowd&#10;&#10;Description automatically generated">
            <a:extLst>
              <a:ext uri="{FF2B5EF4-FFF2-40B4-BE49-F238E27FC236}">
                <a16:creationId xmlns:a16="http://schemas.microsoft.com/office/drawing/2014/main" id="{1BADC337-8547-1446-4B81-C3E7D220AC5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1168" y="1585963"/>
            <a:ext cx="4594970" cy="3927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379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379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6486E-D290-C156-EE61-9877C571B723}"/>
              </a:ext>
            </a:extLst>
          </p:cNvPr>
          <p:cNvSpPr>
            <a:spLocks noGrp="1"/>
          </p:cNvSpPr>
          <p:nvPr>
            <p:ph type="title"/>
          </p:nvPr>
        </p:nvSpPr>
        <p:spPr>
          <a:xfrm>
            <a:off x="0" y="9365"/>
            <a:ext cx="5937250" cy="720725"/>
          </a:xfrm>
        </p:spPr>
        <p:txBody>
          <a:bodyPr>
            <a:normAutofit/>
          </a:bodyPr>
          <a:lstStyle/>
          <a:p>
            <a:pPr>
              <a:defRPr/>
            </a:pPr>
            <a:r>
              <a:rPr lang="en-GB" altLang="en-US" sz="3600" b="1" dirty="0"/>
              <a:t>Event Tourism</a:t>
            </a:r>
            <a:endParaRPr lang="en-GB" sz="3600" dirty="0"/>
          </a:p>
        </p:txBody>
      </p:sp>
      <p:sp>
        <p:nvSpPr>
          <p:cNvPr id="28675" name="Content Placeholder 2">
            <a:extLst>
              <a:ext uri="{FF2B5EF4-FFF2-40B4-BE49-F238E27FC236}">
                <a16:creationId xmlns:a16="http://schemas.microsoft.com/office/drawing/2014/main" id="{79654538-4398-65B2-7EAC-3A77AE2F3883}"/>
              </a:ext>
            </a:extLst>
          </p:cNvPr>
          <p:cNvSpPr>
            <a:spLocks noGrp="1" noChangeArrowheads="1"/>
          </p:cNvSpPr>
          <p:nvPr>
            <p:ph idx="1"/>
          </p:nvPr>
        </p:nvSpPr>
        <p:spPr>
          <a:xfrm>
            <a:off x="116717" y="730090"/>
            <a:ext cx="11971819" cy="5511684"/>
          </a:xfrm>
        </p:spPr>
        <p:txBody>
          <a:bodyPr>
            <a:normAutofit fontScale="92500"/>
          </a:bodyPr>
          <a:lstStyle/>
          <a:p>
            <a:pPr>
              <a:lnSpc>
                <a:spcPct val="150000"/>
              </a:lnSpc>
            </a:pPr>
            <a:r>
              <a:rPr lang="en-GB" dirty="0"/>
              <a:t>Refers to travel driven by the desire to attend </a:t>
            </a:r>
            <a:r>
              <a:rPr lang="en-GB" b="1" dirty="0"/>
              <a:t>specific events</a:t>
            </a:r>
            <a:r>
              <a:rPr lang="en-GB" dirty="0"/>
              <a:t>, which can include cultural, sports, business, or entertainment gatherings. </a:t>
            </a:r>
          </a:p>
          <a:p>
            <a:pPr>
              <a:lnSpc>
                <a:spcPct val="150000"/>
              </a:lnSpc>
            </a:pPr>
            <a:r>
              <a:rPr lang="en-GB" dirty="0"/>
              <a:t>Events are a </a:t>
            </a:r>
            <a:r>
              <a:rPr lang="en-GB" b="1" dirty="0"/>
              <a:t>key motivator for travel </a:t>
            </a:r>
            <a:r>
              <a:rPr lang="en-GB" dirty="0"/>
              <a:t>and contribute significantly to a </a:t>
            </a:r>
            <a:r>
              <a:rPr lang="en-GB" b="1" dirty="0"/>
              <a:t>destination’s economy and tourism </a:t>
            </a:r>
            <a:r>
              <a:rPr lang="en-GB" dirty="0"/>
              <a:t>industry.</a:t>
            </a:r>
          </a:p>
          <a:p>
            <a:pPr>
              <a:lnSpc>
                <a:spcPct val="150000"/>
              </a:lnSpc>
            </a:pPr>
            <a:r>
              <a:rPr lang="en-GB" dirty="0"/>
              <a:t> </a:t>
            </a:r>
            <a:r>
              <a:rPr lang="en-GB" b="1" dirty="0"/>
              <a:t>Event tourism</a:t>
            </a:r>
            <a:r>
              <a:rPr lang="en-GB" dirty="0"/>
              <a:t> combines the </a:t>
            </a:r>
            <a:r>
              <a:rPr lang="en-GB" b="1" dirty="0"/>
              <a:t>elements of tourism with the unique characteristics of events </a:t>
            </a:r>
            <a:r>
              <a:rPr lang="en-GB" dirty="0"/>
              <a:t>to boost destination appeal, attract visitors, and support local economies.</a:t>
            </a:r>
          </a:p>
          <a:p>
            <a:pPr lvl="1"/>
            <a:r>
              <a:rPr lang="en-GB" sz="2600" dirty="0"/>
              <a:t>“</a:t>
            </a:r>
            <a:r>
              <a:rPr lang="en-GB" sz="2600" i="1" dirty="0"/>
              <a:t>Event tourism is when planned events are developed and marketed as attractions within tourism, acting as venue animators, catalysts and image-makers for destinations. It involves both tourists who travel specifically for events, and other tourists who attend events while on holiday</a:t>
            </a:r>
            <a:r>
              <a:rPr lang="en-GB" sz="2600" dirty="0"/>
              <a:t>.”(Getz,2024)</a:t>
            </a:r>
          </a:p>
          <a:p>
            <a:pPr marL="0" indent="0">
              <a:lnSpc>
                <a:spcPct val="150000"/>
              </a:lnSpc>
              <a:buNone/>
            </a:pPr>
            <a:endParaRPr lang="en-GB" altLang="en-US" sz="1700"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C5880-3FF6-DECF-6A30-05DBA0F1A1C4}"/>
              </a:ext>
            </a:extLst>
          </p:cNvPr>
          <p:cNvSpPr>
            <a:spLocks noGrp="1"/>
          </p:cNvSpPr>
          <p:nvPr>
            <p:ph type="title"/>
          </p:nvPr>
        </p:nvSpPr>
        <p:spPr>
          <a:xfrm>
            <a:off x="-97301" y="0"/>
            <a:ext cx="10515600" cy="1325563"/>
          </a:xfrm>
        </p:spPr>
        <p:txBody>
          <a:bodyPr anchor="ctr">
            <a:normAutofit/>
          </a:bodyPr>
          <a:lstStyle/>
          <a:p>
            <a:r>
              <a:rPr lang="en-GB" b="1" dirty="0"/>
              <a:t>Types of Event Tourism:</a:t>
            </a:r>
            <a:br>
              <a:rPr lang="en-GB" b="1" dirty="0"/>
            </a:br>
            <a:endParaRPr lang="en-GB" b="1" dirty="0"/>
          </a:p>
        </p:txBody>
      </p:sp>
      <p:sp>
        <p:nvSpPr>
          <p:cNvPr id="3" name="Content Placeholder 2">
            <a:extLst>
              <a:ext uri="{FF2B5EF4-FFF2-40B4-BE49-F238E27FC236}">
                <a16:creationId xmlns:a16="http://schemas.microsoft.com/office/drawing/2014/main" id="{7AB657E0-6F72-D0CF-30D8-0580215959C5}"/>
              </a:ext>
            </a:extLst>
          </p:cNvPr>
          <p:cNvSpPr>
            <a:spLocks noGrp="1"/>
          </p:cNvSpPr>
          <p:nvPr>
            <p:ph sz="half" idx="1"/>
          </p:nvPr>
        </p:nvSpPr>
        <p:spPr>
          <a:xfrm>
            <a:off x="213860" y="935502"/>
            <a:ext cx="6752492" cy="4986996"/>
          </a:xfrm>
        </p:spPr>
        <p:txBody>
          <a:bodyPr>
            <a:normAutofit fontScale="92500" lnSpcReduction="10000"/>
          </a:bodyPr>
          <a:lstStyle/>
          <a:p>
            <a:pPr>
              <a:lnSpc>
                <a:spcPct val="110000"/>
              </a:lnSpc>
            </a:pPr>
            <a:r>
              <a:rPr lang="en-GB" b="1" dirty="0"/>
              <a:t>Cultural Event Tourism</a:t>
            </a:r>
            <a:endParaRPr lang="en-GB" dirty="0"/>
          </a:p>
          <a:p>
            <a:pPr lvl="1">
              <a:lnSpc>
                <a:spcPct val="110000"/>
              </a:lnSpc>
            </a:pPr>
            <a:r>
              <a:rPr lang="en-GB" sz="2800" b="1" dirty="0"/>
              <a:t>Definition</a:t>
            </a:r>
            <a:r>
              <a:rPr lang="en-GB" sz="2800" dirty="0"/>
              <a:t>: Travel to participate in or observe cultural events.</a:t>
            </a:r>
          </a:p>
          <a:p>
            <a:pPr lvl="1">
              <a:lnSpc>
                <a:spcPct val="110000"/>
              </a:lnSpc>
            </a:pPr>
            <a:r>
              <a:rPr lang="en-GB" sz="2800" b="1" dirty="0"/>
              <a:t>Examples</a:t>
            </a:r>
            <a:r>
              <a:rPr lang="en-GB" sz="2800" dirty="0"/>
              <a:t>: </a:t>
            </a:r>
          </a:p>
          <a:p>
            <a:pPr lvl="1">
              <a:lnSpc>
                <a:spcPct val="110000"/>
              </a:lnSpc>
            </a:pPr>
            <a:r>
              <a:rPr lang="en-GB" sz="2800" dirty="0"/>
              <a:t>Art festivals, film festivals (e.g., Cannes Film Festival), music festivals (e.g., Coachella), heritage celebrations.</a:t>
            </a:r>
          </a:p>
          <a:p>
            <a:pPr lvl="1">
              <a:lnSpc>
                <a:spcPct val="110000"/>
              </a:lnSpc>
            </a:pPr>
            <a:r>
              <a:rPr lang="en-GB" sz="2800" b="1" dirty="0"/>
              <a:t>Impact</a:t>
            </a:r>
            <a:r>
              <a:rPr lang="en-GB" sz="2800" dirty="0"/>
              <a:t>: Enhances cultural exchange, supports local artists and performers, and drives tourism to culturally significant locations.</a:t>
            </a:r>
          </a:p>
          <a:p>
            <a:endParaRPr lang="en-GB" sz="2000" dirty="0"/>
          </a:p>
        </p:txBody>
      </p:sp>
      <p:pic>
        <p:nvPicPr>
          <p:cNvPr id="4" name="Picture 3">
            <a:extLst>
              <a:ext uri="{FF2B5EF4-FFF2-40B4-BE49-F238E27FC236}">
                <a16:creationId xmlns:a16="http://schemas.microsoft.com/office/drawing/2014/main" id="{D7FDFE98-3318-65F7-A27C-41B2788FD1B0}"/>
              </a:ext>
            </a:extLst>
          </p:cNvPr>
          <p:cNvPicPr>
            <a:picLocks noChangeAspect="1"/>
          </p:cNvPicPr>
          <p:nvPr/>
        </p:nvPicPr>
        <p:blipFill>
          <a:blip r:embed="rId2"/>
          <a:stretch>
            <a:fillRect/>
          </a:stretch>
        </p:blipFill>
        <p:spPr>
          <a:xfrm>
            <a:off x="7035800" y="1432310"/>
            <a:ext cx="5156200" cy="3428873"/>
          </a:xfrm>
          <a:prstGeom prst="rect">
            <a:avLst/>
          </a:prstGeom>
          <a:noFill/>
        </p:spPr>
      </p:pic>
    </p:spTree>
    <p:extLst>
      <p:ext uri="{BB962C8B-B14F-4D97-AF65-F5344CB8AC3E}">
        <p14:creationId xmlns:p14="http://schemas.microsoft.com/office/powerpoint/2010/main" val="20962890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8A7AC024-412E-A784-314A-72FD47DDB1BE}"/>
              </a:ext>
            </a:extLst>
          </p:cNvPr>
          <p:cNvSpPr>
            <a:spLocks noGrp="1"/>
          </p:cNvSpPr>
          <p:nvPr>
            <p:ph type="title"/>
          </p:nvPr>
        </p:nvSpPr>
        <p:spPr>
          <a:xfrm>
            <a:off x="838200" y="365126"/>
            <a:ext cx="10515600" cy="1325563"/>
          </a:xfrm>
        </p:spPr>
        <p:txBody>
          <a:bodyPr/>
          <a:lstStyle/>
          <a:p>
            <a:r>
              <a:rPr lang="en-GB" b="1" dirty="0"/>
              <a:t>Sports Event Tourism</a:t>
            </a:r>
            <a:br>
              <a:rPr lang="en-GB" dirty="0"/>
            </a:br>
            <a:endParaRPr lang="en-US" dirty="0"/>
          </a:p>
        </p:txBody>
      </p:sp>
      <p:sp>
        <p:nvSpPr>
          <p:cNvPr id="3" name="Content Placeholder 2">
            <a:extLst>
              <a:ext uri="{FF2B5EF4-FFF2-40B4-BE49-F238E27FC236}">
                <a16:creationId xmlns:a16="http://schemas.microsoft.com/office/drawing/2014/main" id="{59AB9C42-25DC-270E-9C99-923759FF31EE}"/>
              </a:ext>
            </a:extLst>
          </p:cNvPr>
          <p:cNvSpPr>
            <a:spLocks noGrp="1"/>
          </p:cNvSpPr>
          <p:nvPr>
            <p:ph sz="half" idx="1"/>
          </p:nvPr>
        </p:nvSpPr>
        <p:spPr>
          <a:xfrm>
            <a:off x="212035" y="1272209"/>
            <a:ext cx="5782365" cy="4363278"/>
          </a:xfrm>
        </p:spPr>
        <p:txBody>
          <a:bodyPr>
            <a:normAutofit/>
          </a:bodyPr>
          <a:lstStyle/>
          <a:p>
            <a:pPr lvl="1">
              <a:lnSpc>
                <a:spcPct val="100000"/>
              </a:lnSpc>
            </a:pPr>
            <a:r>
              <a:rPr lang="en-GB" b="1" dirty="0"/>
              <a:t>Definition</a:t>
            </a:r>
            <a:r>
              <a:rPr lang="en-GB" dirty="0"/>
              <a:t>: Travel to either participate in or watch sporting events.</a:t>
            </a:r>
          </a:p>
          <a:p>
            <a:pPr lvl="1">
              <a:lnSpc>
                <a:spcPct val="100000"/>
              </a:lnSpc>
            </a:pPr>
            <a:r>
              <a:rPr lang="en-GB" b="1" dirty="0"/>
              <a:t>Examples</a:t>
            </a:r>
            <a:r>
              <a:rPr lang="en-GB" dirty="0"/>
              <a:t>:</a:t>
            </a:r>
          </a:p>
          <a:p>
            <a:pPr lvl="1">
              <a:lnSpc>
                <a:spcPct val="100000"/>
              </a:lnSpc>
            </a:pPr>
            <a:r>
              <a:rPr lang="en-GB" dirty="0"/>
              <a:t>FIFA World Cup, Olympic Games, Formula 1 races, marathons.</a:t>
            </a:r>
          </a:p>
          <a:p>
            <a:pPr lvl="1">
              <a:lnSpc>
                <a:spcPct val="100000"/>
              </a:lnSpc>
            </a:pPr>
            <a:r>
              <a:rPr lang="en-GB" b="1" dirty="0"/>
              <a:t>Impact</a:t>
            </a:r>
            <a:r>
              <a:rPr lang="en-GB" dirty="0"/>
              <a:t>: Attracts large international audiences, boosts local infrastructure, and significantly increases tourism revenue through global sporting events.</a:t>
            </a:r>
          </a:p>
          <a:p>
            <a:endParaRPr lang="en-GB" sz="2200" dirty="0"/>
          </a:p>
        </p:txBody>
      </p:sp>
      <p:pic>
        <p:nvPicPr>
          <p:cNvPr id="4" name="Picture 5" descr="A person doing a flip on skis&#10;&#10;AI-generated content may be incorrect.">
            <a:extLst>
              <a:ext uri="{FF2B5EF4-FFF2-40B4-BE49-F238E27FC236}">
                <a16:creationId xmlns:a16="http://schemas.microsoft.com/office/drawing/2014/main" id="{C9F31F25-1657-7BAF-17C0-04CEC6E914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197600" y="2170805"/>
            <a:ext cx="5156200" cy="3119501"/>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538513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2BDD9ACC-208D-410B-475C-DDF5E161FA64}"/>
              </a:ext>
            </a:extLst>
          </p:cNvPr>
          <p:cNvSpPr>
            <a:spLocks noGrp="1" noChangeArrowheads="1"/>
          </p:cNvSpPr>
          <p:nvPr>
            <p:ph sz="half" idx="1"/>
          </p:nvPr>
        </p:nvSpPr>
        <p:spPr bwMode="auto">
          <a:xfrm>
            <a:off x="0" y="140676"/>
            <a:ext cx="8757138" cy="6175717"/>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0" compatLnSpc="1">
            <a:prstTxWarp prst="textNoShape">
              <a:avLst/>
            </a:prstTxWarp>
            <a:normAutofit/>
          </a:bodyPr>
          <a:lstStyle/>
          <a:p>
            <a:pPr marL="0" marR="0" lvl="0" indent="0" defTabSz="914400" rtl="0" eaLnBrk="0" fontAlgn="base" latinLnBrk="0" hangingPunct="0">
              <a:lnSpc>
                <a:spcPct val="100000"/>
              </a:lnSpc>
              <a:spcBef>
                <a:spcPct val="0"/>
              </a:spcBef>
              <a:spcAft>
                <a:spcPts val="600"/>
              </a:spcAft>
              <a:buClrTx/>
              <a:buSzTx/>
              <a:buFontTx/>
              <a:buChar char="•"/>
              <a:tabLst/>
            </a:pPr>
            <a:endParaRPr kumimoji="0" lang="en-US" altLang="en-US" sz="2600" b="1"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Business Event Tourism (MICE: Meetings, Incentives, Conferences, Exhibitions)</a:t>
            </a:r>
            <a:endParaRPr kumimoji="0" lang="en-US" altLang="en-US" sz="2600" b="0" i="0" u="none" strike="noStrike" cap="none" normalizeH="0" baseline="0" dirty="0">
              <a:ln>
                <a:noFill/>
              </a:ln>
              <a:effectLst/>
            </a:endParaRP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Definition</a:t>
            </a:r>
            <a:r>
              <a:rPr kumimoji="0" lang="en-US" altLang="en-US" sz="2600" b="0" i="0" u="none" strike="noStrike" cap="none" normalizeH="0" baseline="0" dirty="0">
                <a:ln>
                  <a:noFill/>
                </a:ln>
                <a:effectLst/>
              </a:rPr>
              <a:t>: Travel for business-related events.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Examples</a:t>
            </a:r>
            <a:r>
              <a:rPr kumimoji="0" lang="en-US" altLang="en-US" sz="2600" b="0" i="0" u="none" strike="noStrike" cap="none" normalizeH="0" baseline="0" dirty="0">
                <a:ln>
                  <a:noFill/>
                </a:ln>
                <a:effectLst/>
              </a:rPr>
              <a:t>: </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0" i="0" u="none" strike="noStrike" cap="none" normalizeH="0" baseline="0" dirty="0">
                <a:ln>
                  <a:noFill/>
                </a:ln>
                <a:effectLst/>
              </a:rPr>
              <a:t>Trade shows, business conventions, corporate retreats, industry conferences.</a:t>
            </a:r>
          </a:p>
          <a:p>
            <a:pPr marL="0" marR="0" lvl="0" indent="0" defTabSz="914400" rtl="0" eaLnBrk="0" fontAlgn="base" latinLnBrk="0" hangingPunct="0">
              <a:lnSpc>
                <a:spcPct val="100000"/>
              </a:lnSpc>
              <a:spcBef>
                <a:spcPct val="0"/>
              </a:spcBef>
              <a:spcAft>
                <a:spcPts val="600"/>
              </a:spcAft>
              <a:buClrTx/>
              <a:buSzTx/>
              <a:buFontTx/>
              <a:buChar char="•"/>
              <a:tabLst/>
            </a:pPr>
            <a:r>
              <a:rPr kumimoji="0" lang="en-US" altLang="en-US" sz="2600" b="1" i="0" u="none" strike="noStrike" cap="none" normalizeH="0" baseline="0" dirty="0">
                <a:ln>
                  <a:noFill/>
                </a:ln>
                <a:effectLst/>
              </a:rPr>
              <a:t>Impact</a:t>
            </a:r>
            <a:r>
              <a:rPr kumimoji="0" lang="en-US" altLang="en-US" sz="2600" b="0" i="0" u="none" strike="noStrike" cap="none" normalizeH="0" baseline="0" dirty="0">
                <a:ln>
                  <a:noFill/>
                </a:ln>
                <a:effectLst/>
              </a:rPr>
              <a:t>: Supports knowledge exchange, creates networking opportunities, and contributes to the growth of business travel, which often has high economic returns for host destinations.</a:t>
            </a:r>
          </a:p>
          <a:p>
            <a:pPr marL="0" marR="0" lvl="0" indent="0" defTabSz="914400" rtl="0" eaLnBrk="0" fontAlgn="base" latinLnBrk="0" hangingPunct="0">
              <a:lnSpc>
                <a:spcPct val="120000"/>
              </a:lnSpc>
              <a:spcBef>
                <a:spcPct val="0"/>
              </a:spcBef>
              <a:spcAft>
                <a:spcPts val="600"/>
              </a:spcAft>
              <a:buClrTx/>
              <a:buSzTx/>
              <a:buFontTx/>
              <a:buChar char="•"/>
              <a:tabLst/>
            </a:pPr>
            <a:endParaRPr kumimoji="0" lang="en-US" altLang="en-US" sz="3200" b="1"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Char char="•"/>
              <a:tabLst/>
            </a:pPr>
            <a:endParaRPr kumimoji="0" lang="en-US" altLang="en-US" sz="3200" b="1" i="0" u="none" strike="noStrike" cap="none" normalizeH="0" baseline="0" dirty="0">
              <a:ln>
                <a:noFill/>
              </a:ln>
              <a:effectLst/>
            </a:endParaRPr>
          </a:p>
          <a:p>
            <a:pPr marL="0" marR="0" lvl="0" indent="0" defTabSz="914400" rtl="0" eaLnBrk="0" fontAlgn="base" latinLnBrk="0" hangingPunct="0">
              <a:spcBef>
                <a:spcPct val="0"/>
              </a:spcBef>
              <a:spcAft>
                <a:spcPts val="600"/>
              </a:spcAft>
              <a:buClrTx/>
              <a:buSzTx/>
              <a:buFontTx/>
              <a:buNone/>
              <a:tabLst/>
            </a:pPr>
            <a:endParaRPr kumimoji="0" lang="en-US" altLang="en-US" sz="1100" b="0" i="0" u="none" strike="noStrike" cap="none" normalizeH="0" baseline="0" dirty="0">
              <a:ln>
                <a:noFill/>
              </a:ln>
              <a:effectLst/>
            </a:endParaRPr>
          </a:p>
        </p:txBody>
      </p:sp>
      <p:pic>
        <p:nvPicPr>
          <p:cNvPr id="1026" name="Picture 2" descr="WTM London 2025 set to be the largest in event's 45-year history | Event  Industry News">
            <a:extLst>
              <a:ext uri="{FF2B5EF4-FFF2-40B4-BE49-F238E27FC236}">
                <a16:creationId xmlns:a16="http://schemas.microsoft.com/office/drawing/2014/main" id="{C937CC58-772F-F11C-7098-2B3B1FFDEC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380" r="12002" b="-2"/>
          <a:stretch>
            <a:fillRect/>
          </a:stretch>
        </p:blipFill>
        <p:spPr bwMode="auto">
          <a:xfrm>
            <a:off x="8646567" y="541607"/>
            <a:ext cx="3461825" cy="3541200"/>
          </a:xfrm>
          <a:prstGeom prst="rect">
            <a:avLst/>
          </a:prstGeom>
          <a:solidFill>
            <a:srgbClr val="FFFFFF"/>
          </a:solidFill>
        </p:spPr>
      </p:pic>
    </p:spTree>
    <p:extLst>
      <p:ext uri="{BB962C8B-B14F-4D97-AF65-F5344CB8AC3E}">
        <p14:creationId xmlns:p14="http://schemas.microsoft.com/office/powerpoint/2010/main" val="3487954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367BC-BFE7-B684-4007-E657C3783041}"/>
              </a:ext>
            </a:extLst>
          </p:cNvPr>
          <p:cNvSpPr>
            <a:spLocks noGrp="1"/>
          </p:cNvSpPr>
          <p:nvPr>
            <p:ph type="title"/>
          </p:nvPr>
        </p:nvSpPr>
        <p:spPr>
          <a:xfrm>
            <a:off x="241540" y="71828"/>
            <a:ext cx="10515600" cy="1325563"/>
          </a:xfrm>
        </p:spPr>
        <p:txBody>
          <a:bodyPr anchor="ctr">
            <a:normAutofit/>
          </a:bodyPr>
          <a:lstStyle/>
          <a:p>
            <a:r>
              <a:rPr lang="en-US" altLang="en-US" b="1" dirty="0"/>
              <a:t>Entertainment Event Tourism</a:t>
            </a:r>
            <a:br>
              <a:rPr lang="en-US" altLang="en-US" dirty="0"/>
            </a:br>
            <a:endParaRPr lang="en-GB" dirty="0"/>
          </a:p>
        </p:txBody>
      </p:sp>
      <p:sp>
        <p:nvSpPr>
          <p:cNvPr id="3" name="Content Placeholder 2">
            <a:extLst>
              <a:ext uri="{FF2B5EF4-FFF2-40B4-BE49-F238E27FC236}">
                <a16:creationId xmlns:a16="http://schemas.microsoft.com/office/drawing/2014/main" id="{4BC7A3F5-001A-19AC-8FF4-8991F235D439}"/>
              </a:ext>
            </a:extLst>
          </p:cNvPr>
          <p:cNvSpPr>
            <a:spLocks noGrp="1"/>
          </p:cNvSpPr>
          <p:nvPr>
            <p:ph sz="half" idx="1"/>
          </p:nvPr>
        </p:nvSpPr>
        <p:spPr>
          <a:xfrm>
            <a:off x="241540" y="1443487"/>
            <a:ext cx="6390754" cy="4192000"/>
          </a:xfrm>
        </p:spPr>
        <p:txBody>
          <a:bodyPr>
            <a:normAutofit fontScale="92500" lnSpcReduction="10000"/>
          </a:bodyPr>
          <a:lstStyle/>
          <a:p>
            <a:pPr marL="0" lvl="0" indent="0" eaLnBrk="0" fontAlgn="base" hangingPunct="0">
              <a:lnSpc>
                <a:spcPct val="110000"/>
              </a:lnSpc>
              <a:spcBef>
                <a:spcPct val="0"/>
              </a:spcBef>
              <a:spcAft>
                <a:spcPts val="600"/>
              </a:spcAft>
              <a:buFontTx/>
              <a:buChar char="•"/>
            </a:pPr>
            <a:r>
              <a:rPr lang="en-US" altLang="en-US" b="1" dirty="0"/>
              <a:t>Definition</a:t>
            </a:r>
            <a:r>
              <a:rPr lang="en-US" altLang="en-US" dirty="0"/>
              <a:t>: Travel to attend entertainment events.</a:t>
            </a:r>
          </a:p>
          <a:p>
            <a:pPr marL="0" lvl="0" indent="0" eaLnBrk="0" fontAlgn="base" hangingPunct="0">
              <a:lnSpc>
                <a:spcPct val="110000"/>
              </a:lnSpc>
              <a:spcBef>
                <a:spcPct val="0"/>
              </a:spcBef>
              <a:spcAft>
                <a:spcPts val="600"/>
              </a:spcAft>
              <a:buFontTx/>
              <a:buChar char="•"/>
            </a:pPr>
            <a:r>
              <a:rPr lang="en-US" altLang="en-US" b="1" dirty="0"/>
              <a:t>Examples</a:t>
            </a:r>
            <a:r>
              <a:rPr lang="en-US" altLang="en-US" dirty="0"/>
              <a:t>: Concerts, theatre shows, award ceremonies (e.g., the Oscars), comedy festivals.</a:t>
            </a:r>
          </a:p>
          <a:p>
            <a:pPr marL="0" lvl="0" indent="0" eaLnBrk="0" fontAlgn="base" hangingPunct="0">
              <a:lnSpc>
                <a:spcPct val="110000"/>
              </a:lnSpc>
              <a:spcBef>
                <a:spcPct val="0"/>
              </a:spcBef>
              <a:spcAft>
                <a:spcPts val="600"/>
              </a:spcAft>
              <a:buFontTx/>
              <a:buChar char="•"/>
            </a:pPr>
            <a:r>
              <a:rPr lang="en-US" altLang="en-US" b="1" dirty="0"/>
              <a:t>Impact</a:t>
            </a:r>
            <a:r>
              <a:rPr lang="en-US" altLang="en-US" dirty="0"/>
              <a:t>: Enhances destination image, provides leisure experiences, and increases short-term visitation, benefiting local hotels and restaurants.</a:t>
            </a:r>
          </a:p>
          <a:p>
            <a:endParaRPr lang="en-GB" sz="2400" dirty="0"/>
          </a:p>
        </p:txBody>
      </p:sp>
      <p:pic>
        <p:nvPicPr>
          <p:cNvPr id="4" name="Picture 3">
            <a:extLst>
              <a:ext uri="{FF2B5EF4-FFF2-40B4-BE49-F238E27FC236}">
                <a16:creationId xmlns:a16="http://schemas.microsoft.com/office/drawing/2014/main" id="{51AADB83-8FE6-89AB-1EA5-937A8A888244}"/>
              </a:ext>
            </a:extLst>
          </p:cNvPr>
          <p:cNvPicPr>
            <a:picLocks noChangeAspect="1"/>
          </p:cNvPicPr>
          <p:nvPr/>
        </p:nvPicPr>
        <p:blipFill>
          <a:blip r:embed="rId2"/>
          <a:stretch>
            <a:fillRect/>
          </a:stretch>
        </p:blipFill>
        <p:spPr>
          <a:xfrm>
            <a:off x="7487509" y="800471"/>
            <a:ext cx="3269631" cy="4835016"/>
          </a:xfrm>
          <a:prstGeom prst="rect">
            <a:avLst/>
          </a:prstGeom>
          <a:noFill/>
        </p:spPr>
      </p:pic>
    </p:spTree>
    <p:extLst>
      <p:ext uri="{BB962C8B-B14F-4D97-AF65-F5344CB8AC3E}">
        <p14:creationId xmlns:p14="http://schemas.microsoft.com/office/powerpoint/2010/main" val="18585778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D7BF3-D69D-7544-4C51-93D20DD90E33}"/>
              </a:ext>
            </a:extLst>
          </p:cNvPr>
          <p:cNvSpPr>
            <a:spLocks noGrp="1"/>
          </p:cNvSpPr>
          <p:nvPr>
            <p:ph type="title"/>
          </p:nvPr>
        </p:nvSpPr>
        <p:spPr>
          <a:xfrm>
            <a:off x="838200" y="365126"/>
            <a:ext cx="10515600" cy="1325563"/>
          </a:xfrm>
        </p:spPr>
        <p:txBody>
          <a:bodyPr anchor="ctr">
            <a:normAutofit/>
          </a:bodyPr>
          <a:lstStyle/>
          <a:p>
            <a:r>
              <a:rPr lang="en-US" altLang="en-US" b="1"/>
              <a:t>Political Event Tourism</a:t>
            </a:r>
            <a:br>
              <a:rPr lang="en-US" altLang="en-US"/>
            </a:br>
            <a:endParaRPr lang="en-GB" dirty="0"/>
          </a:p>
        </p:txBody>
      </p:sp>
      <p:sp>
        <p:nvSpPr>
          <p:cNvPr id="3" name="Content Placeholder 2">
            <a:extLst>
              <a:ext uri="{FF2B5EF4-FFF2-40B4-BE49-F238E27FC236}">
                <a16:creationId xmlns:a16="http://schemas.microsoft.com/office/drawing/2014/main" id="{F83E2EB7-BC65-4828-4F4E-01264AB416E2}"/>
              </a:ext>
            </a:extLst>
          </p:cNvPr>
          <p:cNvSpPr>
            <a:spLocks noGrp="1"/>
          </p:cNvSpPr>
          <p:nvPr>
            <p:ph sz="half" idx="1"/>
          </p:nvPr>
        </p:nvSpPr>
        <p:spPr>
          <a:xfrm>
            <a:off x="112542" y="1230923"/>
            <a:ext cx="5881858" cy="4404564"/>
          </a:xfrm>
        </p:spPr>
        <p:txBody>
          <a:bodyPr>
            <a:normAutofit/>
          </a:bodyPr>
          <a:lstStyle/>
          <a:p>
            <a:pPr marL="0" lvl="0" indent="0" eaLnBrk="0" fontAlgn="base" hangingPunct="0">
              <a:spcBef>
                <a:spcPct val="0"/>
              </a:spcBef>
              <a:spcAft>
                <a:spcPct val="0"/>
              </a:spcAft>
              <a:buFontTx/>
              <a:buChar char="•"/>
            </a:pPr>
            <a:r>
              <a:rPr lang="en-US" altLang="en-US" sz="2600" b="1" dirty="0"/>
              <a:t>Definition</a:t>
            </a:r>
            <a:r>
              <a:rPr lang="en-US" altLang="en-US" sz="2600" dirty="0"/>
              <a:t>: Travel to attend political events or rallies.</a:t>
            </a:r>
          </a:p>
          <a:p>
            <a:pPr marL="0" lvl="0" indent="0" eaLnBrk="0" fontAlgn="base" hangingPunct="0">
              <a:spcBef>
                <a:spcPct val="0"/>
              </a:spcBef>
              <a:spcAft>
                <a:spcPct val="0"/>
              </a:spcAft>
              <a:buFontTx/>
              <a:buChar char="•"/>
            </a:pPr>
            <a:r>
              <a:rPr lang="en-US" altLang="en-US" sz="2600" b="1" dirty="0"/>
              <a:t>Examples</a:t>
            </a:r>
            <a:r>
              <a:rPr lang="en-US" altLang="en-US" sz="2600" dirty="0"/>
              <a:t>: </a:t>
            </a:r>
          </a:p>
          <a:p>
            <a:pPr marL="0" lvl="0" indent="0" eaLnBrk="0" fontAlgn="base" hangingPunct="0">
              <a:spcBef>
                <a:spcPct val="0"/>
              </a:spcBef>
              <a:spcAft>
                <a:spcPct val="0"/>
              </a:spcAft>
              <a:buFontTx/>
              <a:buChar char="•"/>
            </a:pPr>
            <a:endParaRPr lang="en-US" altLang="en-US" sz="2600" dirty="0"/>
          </a:p>
          <a:p>
            <a:pPr marL="0" lvl="0" indent="0" eaLnBrk="0" fontAlgn="base" hangingPunct="0">
              <a:spcBef>
                <a:spcPct val="0"/>
              </a:spcBef>
              <a:spcAft>
                <a:spcPct val="0"/>
              </a:spcAft>
              <a:buFontTx/>
              <a:buChar char="•"/>
            </a:pPr>
            <a:r>
              <a:rPr lang="en-US" altLang="en-US" sz="2600" dirty="0"/>
              <a:t>Global summits (e.g., G7 or G20), political conventions, international forums.</a:t>
            </a:r>
          </a:p>
          <a:p>
            <a:pPr marL="0" lvl="0" indent="0" eaLnBrk="0" fontAlgn="base" hangingPunct="0">
              <a:spcBef>
                <a:spcPct val="0"/>
              </a:spcBef>
              <a:spcAft>
                <a:spcPct val="0"/>
              </a:spcAft>
              <a:buFontTx/>
              <a:buChar char="•"/>
            </a:pPr>
            <a:r>
              <a:rPr lang="en-US" altLang="en-US" sz="2600" b="1" dirty="0"/>
              <a:t>Impact</a:t>
            </a:r>
            <a:r>
              <a:rPr lang="en-US" altLang="en-US" sz="2600" dirty="0"/>
              <a:t>: Attracts media attention, raises a destination's global profile, and drives international visitation by political and diplomatic figures.</a:t>
            </a:r>
          </a:p>
          <a:p>
            <a:endParaRPr lang="en-GB" sz="2600" dirty="0"/>
          </a:p>
        </p:txBody>
      </p:sp>
      <p:pic>
        <p:nvPicPr>
          <p:cNvPr id="4" name="Picture 3">
            <a:extLst>
              <a:ext uri="{FF2B5EF4-FFF2-40B4-BE49-F238E27FC236}">
                <a16:creationId xmlns:a16="http://schemas.microsoft.com/office/drawing/2014/main" id="{A71F986A-5B58-0E8D-4AC7-E40D261F1F60}"/>
              </a:ext>
            </a:extLst>
          </p:cNvPr>
          <p:cNvPicPr>
            <a:picLocks noChangeAspect="1"/>
          </p:cNvPicPr>
          <p:nvPr/>
        </p:nvPicPr>
        <p:blipFill>
          <a:blip r:embed="rId2"/>
          <a:stretch>
            <a:fillRect/>
          </a:stretch>
        </p:blipFill>
        <p:spPr>
          <a:xfrm>
            <a:off x="6197600" y="2280375"/>
            <a:ext cx="5156200" cy="2900362"/>
          </a:xfrm>
          <a:prstGeom prst="rect">
            <a:avLst/>
          </a:prstGeom>
          <a:noFill/>
        </p:spPr>
      </p:pic>
    </p:spTree>
    <p:extLst>
      <p:ext uri="{BB962C8B-B14F-4D97-AF65-F5344CB8AC3E}">
        <p14:creationId xmlns:p14="http://schemas.microsoft.com/office/powerpoint/2010/main" val="3723799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DFF489-0C28-96D2-F389-7848626C5182}"/>
              </a:ext>
            </a:extLst>
          </p:cNvPr>
          <p:cNvPicPr>
            <a:picLocks noChangeAspect="1"/>
          </p:cNvPicPr>
          <p:nvPr/>
        </p:nvPicPr>
        <p:blipFill>
          <a:blip r:embed="rId2"/>
          <a:stretch>
            <a:fillRect/>
          </a:stretch>
        </p:blipFill>
        <p:spPr>
          <a:xfrm rot="353578">
            <a:off x="8858565" y="1016403"/>
            <a:ext cx="3048777" cy="260866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4" name="Rectangle 1">
            <a:extLst>
              <a:ext uri="{FF2B5EF4-FFF2-40B4-BE49-F238E27FC236}">
                <a16:creationId xmlns:a16="http://schemas.microsoft.com/office/drawing/2014/main" id="{09D192BC-DA4B-2F96-FBC9-883568ABB829}"/>
              </a:ext>
            </a:extLst>
          </p:cNvPr>
          <p:cNvSpPr>
            <a:spLocks noGrp="1" noChangeArrowheads="1"/>
          </p:cNvSpPr>
          <p:nvPr>
            <p:ph idx="1"/>
          </p:nvPr>
        </p:nvSpPr>
        <p:spPr bwMode="auto">
          <a:xfrm>
            <a:off x="292918" y="-10428"/>
            <a:ext cx="10289589" cy="60939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Religious Event Tourism</a:t>
            </a:r>
            <a:endParaRPr kumimoji="0" lang="en-US" altLang="en-US"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for religious gatherings or spiritual events.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Hajj pilgrimage, Kumbh Mela in India, World Youth Day.</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Encourages large-scale travel to specific destinations, </a:t>
            </a:r>
            <a:b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b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Fostering both religious tourism and cultural exchange.</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Exhibitions and Trade Shows</a:t>
            </a:r>
            <a:endParaRPr kumimoji="0" lang="en-US" altLang="en-US" b="0" i="0" u="none" strike="noStrike" cap="none" normalizeH="0" baseline="0" dirty="0">
              <a:ln>
                <a:noFill/>
              </a:ln>
              <a:solidFill>
                <a:schemeClr val="tx1"/>
              </a:solidFill>
              <a:effectLst/>
              <a:latin typeface="Calibri" panose="020F0502020204030204" pitchFamily="34" charset="0"/>
              <a:cs typeface="Calibri" panose="020F0502020204030204" pitchFamily="34" charset="0"/>
            </a:endParaRP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Definition</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Travel to attend trade fairs or product exhibitions.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Examples</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Consumer electronics shows, fashion weeks, auto expos.</a:t>
            </a:r>
          </a:p>
          <a:p>
            <a:pPr marL="0" marR="0" lvl="0" indent="0" algn="l" defTabSz="914400" rtl="0" eaLnBrk="0" fontAlgn="base" latinLnBrk="0" hangingPunct="0">
              <a:lnSpc>
                <a:spcPct val="150000"/>
              </a:lnSpc>
              <a:spcBef>
                <a:spcPct val="0"/>
              </a:spcBef>
              <a:spcAft>
                <a:spcPct val="0"/>
              </a:spcAft>
              <a:buClrTx/>
              <a:buSzTx/>
              <a:buFontTx/>
              <a:buChar char="•"/>
              <a:tabLst/>
            </a:pPr>
            <a:r>
              <a:rPr kumimoji="0" lang="en-US" altLang="en-US" sz="2400" b="1" i="0" u="none" strike="noStrike" cap="none" normalizeH="0" baseline="0" dirty="0">
                <a:ln>
                  <a:noFill/>
                </a:ln>
                <a:solidFill>
                  <a:schemeClr val="tx1"/>
                </a:solidFill>
                <a:effectLst/>
                <a:latin typeface="Calibri" panose="020F0502020204030204" pitchFamily="34" charset="0"/>
                <a:cs typeface="Calibri" panose="020F0502020204030204" pitchFamily="34" charset="0"/>
              </a:rPr>
              <a:t>Impact</a:t>
            </a:r>
            <a:r>
              <a:rPr kumimoji="0" lang="en-US" altLang="en-US" sz="2400" b="0" i="0" u="none" strike="noStrike" cap="none" normalizeH="0" baseline="0" dirty="0">
                <a:ln>
                  <a:noFill/>
                </a:ln>
                <a:solidFill>
                  <a:schemeClr val="tx1"/>
                </a:solidFill>
                <a:effectLst/>
                <a:latin typeface="Calibri" panose="020F0502020204030204" pitchFamily="34" charset="0"/>
                <a:cs typeface="Calibri" panose="020F0502020204030204" pitchFamily="34" charset="0"/>
              </a:rPr>
              <a:t>: Drives both business and leisure tourism, as participants and spectators often combine business travel with leisure activities.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092668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4DE5AF-3DE3-9DEF-0562-62AB2B1AA0EA}"/>
              </a:ext>
            </a:extLst>
          </p:cNvPr>
          <p:cNvSpPr>
            <a:spLocks noGrp="1"/>
          </p:cNvSpPr>
          <p:nvPr>
            <p:ph type="title"/>
          </p:nvPr>
        </p:nvSpPr>
        <p:spPr/>
        <p:txBody>
          <a:bodyPr/>
          <a:lstStyle/>
          <a:p>
            <a:r>
              <a:rPr lang="en-GB" b="1" dirty="0"/>
              <a:t>Characteristics of Event Tourism:</a:t>
            </a:r>
            <a:br>
              <a:rPr lang="en-GB" b="1" dirty="0"/>
            </a:br>
            <a:endParaRPr lang="en-GB" dirty="0"/>
          </a:p>
        </p:txBody>
      </p:sp>
      <p:sp>
        <p:nvSpPr>
          <p:cNvPr id="3" name="Content Placeholder 2">
            <a:extLst>
              <a:ext uri="{FF2B5EF4-FFF2-40B4-BE49-F238E27FC236}">
                <a16:creationId xmlns:a16="http://schemas.microsoft.com/office/drawing/2014/main" id="{D34C8799-0259-CCF3-D256-56177B5E9B1B}"/>
              </a:ext>
            </a:extLst>
          </p:cNvPr>
          <p:cNvSpPr>
            <a:spLocks noGrp="1"/>
          </p:cNvSpPr>
          <p:nvPr>
            <p:ph idx="1"/>
          </p:nvPr>
        </p:nvSpPr>
        <p:spPr>
          <a:xfrm>
            <a:off x="838200" y="1238492"/>
            <a:ext cx="10515600" cy="4228032"/>
          </a:xfrm>
        </p:spPr>
        <p:txBody>
          <a:bodyPr>
            <a:normAutofit fontScale="92500" lnSpcReduction="20000"/>
          </a:bodyPr>
          <a:lstStyle/>
          <a:p>
            <a:pPr>
              <a:lnSpc>
                <a:spcPct val="120000"/>
              </a:lnSpc>
            </a:pPr>
            <a:r>
              <a:rPr lang="en-GB" b="1" dirty="0"/>
              <a:t>High Demand</a:t>
            </a:r>
            <a:r>
              <a:rPr lang="en-GB" dirty="0"/>
              <a:t>: Events can significantly increase tourist arrivals, especially during major global events like the Olympics or world expos.</a:t>
            </a:r>
          </a:p>
          <a:p>
            <a:pPr>
              <a:lnSpc>
                <a:spcPct val="120000"/>
              </a:lnSpc>
            </a:pPr>
            <a:r>
              <a:rPr lang="en-GB" b="1" dirty="0"/>
              <a:t>Seasonal Impact</a:t>
            </a:r>
            <a:r>
              <a:rPr lang="en-GB" dirty="0"/>
              <a:t>: Many events occur at specific times of the year, creating spikes in tourism during those periods.</a:t>
            </a:r>
          </a:p>
          <a:p>
            <a:pPr>
              <a:lnSpc>
                <a:spcPct val="120000"/>
              </a:lnSpc>
            </a:pPr>
            <a:r>
              <a:rPr lang="en-GB" b="1" dirty="0"/>
              <a:t>Destination Branding</a:t>
            </a:r>
            <a:r>
              <a:rPr lang="en-GB" dirty="0"/>
              <a:t>: Events are often used as tools for destination marketing, enhancing a location’s appeal.</a:t>
            </a:r>
          </a:p>
          <a:p>
            <a:pPr>
              <a:lnSpc>
                <a:spcPct val="120000"/>
              </a:lnSpc>
            </a:pPr>
            <a:r>
              <a:rPr lang="en-GB" b="1" dirty="0"/>
              <a:t>Economic Contribution</a:t>
            </a:r>
            <a:r>
              <a:rPr lang="en-GB" dirty="0"/>
              <a:t>: Event tourism contributes to both the direct and indirect economy through spending on accommodation, food, transportation, and local services.</a:t>
            </a:r>
          </a:p>
        </p:txBody>
      </p:sp>
    </p:spTree>
    <p:extLst>
      <p:ext uri="{BB962C8B-B14F-4D97-AF65-F5344CB8AC3E}">
        <p14:creationId xmlns:p14="http://schemas.microsoft.com/office/powerpoint/2010/main" val="1479969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659A9-4DEF-056A-B5DF-256DBF559C97}"/>
              </a:ext>
            </a:extLst>
          </p:cNvPr>
          <p:cNvSpPr>
            <a:spLocks noGrp="1"/>
          </p:cNvSpPr>
          <p:nvPr>
            <p:ph type="title"/>
          </p:nvPr>
        </p:nvSpPr>
        <p:spPr>
          <a:xfrm>
            <a:off x="79076" y="117836"/>
            <a:ext cx="10515600" cy="1325563"/>
          </a:xfrm>
        </p:spPr>
        <p:txBody>
          <a:bodyPr/>
          <a:lstStyle/>
          <a:p>
            <a:r>
              <a:rPr lang="en-GB" b="1" dirty="0"/>
              <a:t>Current Trends in Event Tourism:</a:t>
            </a:r>
            <a:br>
              <a:rPr lang="en-GB" b="1" dirty="0"/>
            </a:br>
            <a:endParaRPr lang="en-GB" dirty="0"/>
          </a:p>
        </p:txBody>
      </p:sp>
      <p:sp>
        <p:nvSpPr>
          <p:cNvPr id="3" name="Content Placeholder 2">
            <a:extLst>
              <a:ext uri="{FF2B5EF4-FFF2-40B4-BE49-F238E27FC236}">
                <a16:creationId xmlns:a16="http://schemas.microsoft.com/office/drawing/2014/main" id="{20FECC4B-A25E-0252-BB41-757C4F7DC458}"/>
              </a:ext>
            </a:extLst>
          </p:cNvPr>
          <p:cNvSpPr>
            <a:spLocks noGrp="1"/>
          </p:cNvSpPr>
          <p:nvPr>
            <p:ph idx="1"/>
          </p:nvPr>
        </p:nvSpPr>
        <p:spPr>
          <a:xfrm>
            <a:off x="385313" y="1132936"/>
            <a:ext cx="10968487" cy="4710022"/>
          </a:xfrm>
        </p:spPr>
        <p:txBody>
          <a:bodyPr>
            <a:normAutofit fontScale="85000" lnSpcReduction="10000"/>
          </a:bodyPr>
          <a:lstStyle/>
          <a:p>
            <a:pPr>
              <a:lnSpc>
                <a:spcPct val="120000"/>
              </a:lnSpc>
            </a:pPr>
            <a:r>
              <a:rPr lang="en-GB" b="1" dirty="0"/>
              <a:t>Sustainability</a:t>
            </a:r>
            <a:r>
              <a:rPr lang="en-GB" dirty="0"/>
              <a:t>: Event organizers and destinations are increasingly focused on minimizing environmental impact, reducing waste, and using sustainable practices.</a:t>
            </a:r>
          </a:p>
          <a:p>
            <a:pPr>
              <a:lnSpc>
                <a:spcPct val="120000"/>
              </a:lnSpc>
            </a:pPr>
            <a:r>
              <a:rPr lang="en-GB" b="1" dirty="0"/>
              <a:t>Hybrid and Virtual Events</a:t>
            </a:r>
            <a:r>
              <a:rPr lang="en-GB" dirty="0"/>
              <a:t>: The rise of virtual platforms during the COVID-19 pandemic has led to an increase in hybrid events that combine in-person attendance with virtual participation, expanding the reach of events.</a:t>
            </a:r>
          </a:p>
          <a:p>
            <a:pPr>
              <a:lnSpc>
                <a:spcPct val="120000"/>
              </a:lnSpc>
            </a:pPr>
            <a:r>
              <a:rPr lang="en-GB" b="1" dirty="0"/>
              <a:t>Destination Development</a:t>
            </a:r>
            <a:r>
              <a:rPr lang="en-GB" dirty="0"/>
              <a:t>: Many destinations use large-scale events to justify infrastructure investments, such as building new venues, upgrading airports, and improving public transportation systems.</a:t>
            </a:r>
          </a:p>
          <a:p>
            <a:pPr>
              <a:lnSpc>
                <a:spcPct val="120000"/>
              </a:lnSpc>
            </a:pPr>
            <a:r>
              <a:rPr lang="en-GB" b="1" u="sng" dirty="0"/>
              <a:t>Event tourism plays a vital role in the tourism industry</a:t>
            </a:r>
            <a:r>
              <a:rPr lang="en-GB" dirty="0"/>
              <a:t>, often leading to long-term destination development and increased global visibility.</a:t>
            </a:r>
          </a:p>
          <a:p>
            <a:endParaRPr lang="en-GB" dirty="0"/>
          </a:p>
        </p:txBody>
      </p:sp>
    </p:spTree>
    <p:extLst>
      <p:ext uri="{BB962C8B-B14F-4D97-AF65-F5344CB8AC3E}">
        <p14:creationId xmlns:p14="http://schemas.microsoft.com/office/powerpoint/2010/main" val="3320700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62" name="Content Placeholder 3">
            <a:extLst>
              <a:ext uri="{FF2B5EF4-FFF2-40B4-BE49-F238E27FC236}">
                <a16:creationId xmlns:a16="http://schemas.microsoft.com/office/drawing/2014/main" id="{6C51CC41-DFCC-24AA-8A9C-1BAAFBA71CBE}"/>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1771" r="-2" b="3140"/>
          <a:stretch/>
        </p:blipFill>
        <p:spPr>
          <a:xfrm>
            <a:off x="291152" y="1147256"/>
            <a:ext cx="5803323" cy="3890357"/>
          </a:xfrm>
          <a:prstGeom prst="rect">
            <a:avLst/>
          </a:prstGeom>
        </p:spPr>
      </p:pic>
      <p:pic>
        <p:nvPicPr>
          <p:cNvPr id="3" name="Picture 2" descr="A cup of coffee on a wood sign&#10;&#10;Description automatically generated">
            <a:extLst>
              <a:ext uri="{FF2B5EF4-FFF2-40B4-BE49-F238E27FC236}">
                <a16:creationId xmlns:a16="http://schemas.microsoft.com/office/drawing/2014/main" id="{297C8CFA-50FB-DAAA-AB1C-F3DEFC0A7A4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003" b="-1"/>
          <a:stretch/>
        </p:blipFill>
        <p:spPr>
          <a:xfrm>
            <a:off x="6240138" y="1185030"/>
            <a:ext cx="5803323" cy="3890357"/>
          </a:xfrm>
          <a:prstGeom prst="rect">
            <a:avLst/>
          </a:prstGeom>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BA022-7B9D-C19B-9146-2E605E55491C}"/>
              </a:ext>
            </a:extLst>
          </p:cNvPr>
          <p:cNvSpPr>
            <a:spLocks noGrp="1"/>
          </p:cNvSpPr>
          <p:nvPr>
            <p:ph type="title"/>
          </p:nvPr>
        </p:nvSpPr>
        <p:spPr>
          <a:xfrm>
            <a:off x="133525" y="79899"/>
            <a:ext cx="10515600" cy="1325563"/>
          </a:xfrm>
        </p:spPr>
        <p:txBody>
          <a:bodyPr/>
          <a:lstStyle/>
          <a:p>
            <a:pPr>
              <a:defRPr/>
            </a:pPr>
            <a:r>
              <a:rPr lang="en-GB" b="1" dirty="0"/>
              <a:t>References</a:t>
            </a:r>
          </a:p>
        </p:txBody>
      </p:sp>
      <p:sp>
        <p:nvSpPr>
          <p:cNvPr id="41987" name="Content Placeholder 2">
            <a:extLst>
              <a:ext uri="{FF2B5EF4-FFF2-40B4-BE49-F238E27FC236}">
                <a16:creationId xmlns:a16="http://schemas.microsoft.com/office/drawing/2014/main" id="{F4507C13-00AE-D990-1387-8D55381EA6AB}"/>
              </a:ext>
            </a:extLst>
          </p:cNvPr>
          <p:cNvSpPr>
            <a:spLocks noGrp="1" noChangeArrowheads="1"/>
          </p:cNvSpPr>
          <p:nvPr>
            <p:ph idx="1"/>
          </p:nvPr>
        </p:nvSpPr>
        <p:spPr>
          <a:xfrm>
            <a:off x="284527" y="1473287"/>
            <a:ext cx="10515600" cy="4351338"/>
          </a:xfrm>
        </p:spPr>
        <p:txBody>
          <a:bodyPr/>
          <a:lstStyle/>
          <a:p>
            <a:r>
              <a:rPr lang="en-GB" altLang="en-US" dirty="0" err="1"/>
              <a:t>Bowdin</a:t>
            </a:r>
            <a:r>
              <a:rPr lang="en-GB" altLang="en-US" dirty="0"/>
              <a:t> et al. (2006) Events Management. 2nd </a:t>
            </a:r>
            <a:r>
              <a:rPr lang="en-GB" altLang="en-US" dirty="0" err="1"/>
              <a:t>edn</a:t>
            </a:r>
            <a:r>
              <a:rPr lang="en-GB" altLang="en-US" dirty="0"/>
              <a:t>. Oxford, UK: Butterworth Heinemann.</a:t>
            </a:r>
          </a:p>
          <a:p>
            <a:r>
              <a:rPr lang="en-GB" altLang="en-US" dirty="0" err="1"/>
              <a:t>Torkildsen</a:t>
            </a:r>
            <a:r>
              <a:rPr lang="en-GB" altLang="en-US" dirty="0"/>
              <a:t>, G (2005) Leisure and Recreation Management: 5th Ed Routledge: UK</a:t>
            </a:r>
          </a:p>
          <a:p>
            <a:r>
              <a:rPr lang="en-GB" b="0" i="0" dirty="0">
                <a:solidFill>
                  <a:srgbClr val="3A3A3A"/>
                </a:solidFill>
                <a:effectLst/>
                <a:latin typeface="Source Sans Pro" panose="020B0503030403020204" pitchFamily="34" charset="0"/>
              </a:rPr>
              <a:t>‘The Role of Festivals and Events in the Regional Development of Cities: Cases of Two Finnish Cities’ (2015) </a:t>
            </a:r>
            <a:r>
              <a:rPr lang="en-GB" b="0" i="1" dirty="0">
                <a:solidFill>
                  <a:srgbClr val="3A3A3A"/>
                </a:solidFill>
                <a:effectLst/>
                <a:latin typeface="Source Sans Pro" panose="020B0503030403020204" pitchFamily="34" charset="0"/>
              </a:rPr>
              <a:t>Event management : an international journal.</a:t>
            </a:r>
            <a:r>
              <a:rPr lang="en-GB" b="0" i="0" dirty="0">
                <a:solidFill>
                  <a:srgbClr val="3A3A3A"/>
                </a:solidFill>
                <a:effectLst/>
                <a:latin typeface="Source Sans Pro" panose="020B0503030403020204" pitchFamily="34" charset="0"/>
              </a:rPr>
              <a:t>, 19(2). </a:t>
            </a:r>
          </a:p>
          <a:p>
            <a:r>
              <a:rPr lang="en-GB" dirty="0"/>
              <a:t>United Nations World Tourism Organization (UNWTO)</a:t>
            </a:r>
            <a:endParaRPr lang="en-GB" b="0" i="0" dirty="0">
              <a:solidFill>
                <a:srgbClr val="3A3A3A"/>
              </a:solidFill>
              <a:effectLst/>
              <a:latin typeface="Source Sans Pro" panose="020B0503030403020204" pitchFamily="34" charset="0"/>
            </a:endParaRPr>
          </a:p>
          <a:p>
            <a:endParaRPr lang="en-GB" altLang="en-US" dirty="0"/>
          </a:p>
        </p:txBody>
      </p:sp>
    </p:spTree>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3652</Words>
  <Application>Microsoft Office PowerPoint</Application>
  <PresentationFormat>Widescreen</PresentationFormat>
  <Paragraphs>305</Paragraphs>
  <Slides>45</Slides>
  <Notes>6</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45</vt:i4>
      </vt:variant>
    </vt:vector>
  </HeadingPairs>
  <TitlesOfParts>
    <vt:vector size="56" baseType="lpstr">
      <vt:lpstr>Myriad Pro</vt:lpstr>
      <vt:lpstr>Arial</vt:lpstr>
      <vt:lpstr>Calibri</vt:lpstr>
      <vt:lpstr>Calibri Light</vt:lpstr>
      <vt:lpstr>nunito</vt:lpstr>
      <vt:lpstr>Source Sans Pro</vt:lpstr>
      <vt:lpstr>Symbol</vt:lpstr>
      <vt:lpstr>Wingdings</vt:lpstr>
      <vt:lpstr>Theme1</vt:lpstr>
      <vt:lpstr>Accessible 2</vt:lpstr>
      <vt:lpstr>Sub Title 1</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Expectations</vt:lpstr>
      <vt:lpstr>PowerPoint Presentation</vt:lpstr>
      <vt:lpstr>Why this course?</vt:lpstr>
      <vt:lpstr>PowerPoint Presentation</vt:lpstr>
      <vt:lpstr>PowerPoint Presentation</vt:lpstr>
      <vt:lpstr>History of Tourism </vt:lpstr>
      <vt:lpstr>Tourism in the UK</vt:lpstr>
      <vt:lpstr>WHY TOURISM?</vt:lpstr>
      <vt:lpstr>WHY TOURISM?</vt:lpstr>
      <vt:lpstr>Why Events ? </vt:lpstr>
      <vt:lpstr>UK TOURISM INDUSTRY</vt:lpstr>
      <vt:lpstr>Leisure: Definitions </vt:lpstr>
      <vt:lpstr>Leisure: Concepts</vt:lpstr>
      <vt:lpstr>Why do we like leisure?</vt:lpstr>
      <vt:lpstr>Events: Definitions</vt:lpstr>
      <vt:lpstr>Events: Concepts</vt:lpstr>
      <vt:lpstr>Tourism: Definitions</vt:lpstr>
      <vt:lpstr>Tourism: Sub-types</vt:lpstr>
      <vt:lpstr>PowerPoint Presentation</vt:lpstr>
      <vt:lpstr>PowerPoint Presentation</vt:lpstr>
      <vt:lpstr>PowerPoint Presentation</vt:lpstr>
      <vt:lpstr>PowerPoint Presentation</vt:lpstr>
      <vt:lpstr>PowerPoint Presentation</vt:lpstr>
      <vt:lpstr>Tourism: Concepts </vt:lpstr>
      <vt:lpstr>Event Tourism</vt:lpstr>
      <vt:lpstr>Types of Event Tourism: </vt:lpstr>
      <vt:lpstr>Sports Event Tourism </vt:lpstr>
      <vt:lpstr>PowerPoint Presentation</vt:lpstr>
      <vt:lpstr>Entertainment Event Tourism </vt:lpstr>
      <vt:lpstr>Political Event Tourism </vt:lpstr>
      <vt:lpstr>PowerPoint Presentation</vt:lpstr>
      <vt:lpstr>Characteristics of Event Tourism: </vt:lpstr>
      <vt:lpstr>Current Trends in Event Tourism: </vt:lpstr>
      <vt:lpstr>PowerPoint Presentation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Tourism, Events, and Leisure Industry</dc:title>
  <dc:creator>Deborah Jenkins</dc:creator>
  <cp:lastModifiedBy>Deborah Jenkins</cp:lastModifiedBy>
  <cp:revision>1</cp:revision>
  <dcterms:created xsi:type="dcterms:W3CDTF">2023-09-12T10:39:39Z</dcterms:created>
  <dcterms:modified xsi:type="dcterms:W3CDTF">2025-10-02T12:59:01Z</dcterms:modified>
</cp:coreProperties>
</file>