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8" r:id="rId4"/>
  </p:sldMasterIdLst>
  <p:notesMasterIdLst>
    <p:notesMasterId r:id="rId40"/>
  </p:notesMasterIdLst>
  <p:handoutMasterIdLst>
    <p:handoutMasterId r:id="rId41"/>
  </p:handoutMasterIdLst>
  <p:sldIdLst>
    <p:sldId id="256" r:id="rId5"/>
    <p:sldId id="303" r:id="rId6"/>
    <p:sldId id="304" r:id="rId7"/>
    <p:sldId id="305" r:id="rId8"/>
    <p:sldId id="306" r:id="rId9"/>
    <p:sldId id="307" r:id="rId10"/>
    <p:sldId id="309" r:id="rId11"/>
    <p:sldId id="300" r:id="rId12"/>
    <p:sldId id="301" r:id="rId13"/>
    <p:sldId id="310" r:id="rId14"/>
    <p:sldId id="311" r:id="rId15"/>
    <p:sldId id="312" r:id="rId16"/>
    <p:sldId id="313" r:id="rId17"/>
    <p:sldId id="314" r:id="rId18"/>
    <p:sldId id="315" r:id="rId19"/>
    <p:sldId id="316" r:id="rId20"/>
    <p:sldId id="317" r:id="rId21"/>
    <p:sldId id="318" r:id="rId22"/>
    <p:sldId id="319" r:id="rId23"/>
    <p:sldId id="320" r:id="rId24"/>
    <p:sldId id="321" r:id="rId25"/>
    <p:sldId id="322" r:id="rId26"/>
    <p:sldId id="323" r:id="rId27"/>
    <p:sldId id="324" r:id="rId28"/>
    <p:sldId id="325" r:id="rId29"/>
    <p:sldId id="326" r:id="rId30"/>
    <p:sldId id="327" r:id="rId31"/>
    <p:sldId id="328" r:id="rId32"/>
    <p:sldId id="329" r:id="rId33"/>
    <p:sldId id="330" r:id="rId34"/>
    <p:sldId id="331" r:id="rId35"/>
    <p:sldId id="332" r:id="rId36"/>
    <p:sldId id="302" r:id="rId37"/>
    <p:sldId id="333" r:id="rId38"/>
    <p:sldId id="334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87" autoAdjust="0"/>
    <p:restoredTop sz="90816" autoAdjust="0"/>
  </p:normalViewPr>
  <p:slideViewPr>
    <p:cSldViewPr snapToGrid="0" snapToObjects="1">
      <p:cViewPr varScale="1">
        <p:scale>
          <a:sx n="85" d="100"/>
          <a:sy n="85" d="100"/>
        </p:scale>
        <p:origin x="24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0" Type="http://schemas.openxmlformats.org/officeDocument/2006/relationships/slide" Target="slides/slide16.xml"/><Relationship Id="rId41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37D5D8-9B77-664B-B539-4BFF48924B75}" type="doc">
      <dgm:prSet loTypeId="urn:microsoft.com/office/officeart/2005/8/layout/cycle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9406443-001B-F74F-B8B5-0D8D6C8B5D16}">
      <dgm:prSet phldrT="[Text]"/>
      <dgm:spPr/>
      <dgm:t>
        <a:bodyPr/>
        <a:lstStyle/>
        <a:p>
          <a:r>
            <a:rPr lang="en-US" dirty="0" err="1"/>
            <a:t>adborth</a:t>
          </a:r>
          <a:endParaRPr lang="en-US" dirty="0"/>
        </a:p>
      </dgm:t>
    </dgm:pt>
    <dgm:pt modelId="{A1D05856-AB54-2149-98DF-9C06C6C40776}" type="parTrans" cxnId="{7AA1D09C-1D5B-4347-BD1A-64D0FF5CC3AE}">
      <dgm:prSet/>
      <dgm:spPr/>
      <dgm:t>
        <a:bodyPr/>
        <a:lstStyle/>
        <a:p>
          <a:endParaRPr lang="en-US"/>
        </a:p>
      </dgm:t>
    </dgm:pt>
    <dgm:pt modelId="{DEEEC513-1AC4-3847-AB36-DE46DAE0553B}" type="sibTrans" cxnId="{7AA1D09C-1D5B-4347-BD1A-64D0FF5CC3AE}">
      <dgm:prSet/>
      <dgm:spPr/>
      <dgm:t>
        <a:bodyPr/>
        <a:lstStyle/>
        <a:p>
          <a:endParaRPr lang="en-US"/>
        </a:p>
      </dgm:t>
    </dgm:pt>
    <dgm:pt modelId="{80801D68-1F42-364E-8317-8EB5DA7ED26A}">
      <dgm:prSet/>
      <dgm:spPr/>
      <dgm:t>
        <a:bodyPr/>
        <a:lstStyle/>
        <a:p>
          <a:r>
            <a:rPr lang="en-US" dirty="0" err="1"/>
            <a:t>adborth</a:t>
          </a:r>
          <a:endParaRPr lang="en-US" dirty="0"/>
        </a:p>
      </dgm:t>
    </dgm:pt>
    <dgm:pt modelId="{AC99D454-B972-A24E-A9CD-17BE75A1501D}" type="parTrans" cxnId="{A9E80C53-B498-424E-B970-B6D1861C1F2D}">
      <dgm:prSet/>
      <dgm:spPr/>
      <dgm:t>
        <a:bodyPr/>
        <a:lstStyle/>
        <a:p>
          <a:endParaRPr lang="en-US"/>
        </a:p>
      </dgm:t>
    </dgm:pt>
    <dgm:pt modelId="{ECB75C2E-9527-1946-8537-8F53DFAA3E1F}" type="sibTrans" cxnId="{A9E80C53-B498-424E-B970-B6D1861C1F2D}">
      <dgm:prSet/>
      <dgm:spPr/>
      <dgm:t>
        <a:bodyPr/>
        <a:lstStyle/>
        <a:p>
          <a:endParaRPr lang="en-US"/>
        </a:p>
      </dgm:t>
    </dgm:pt>
    <dgm:pt modelId="{1768552D-B86C-A646-B44A-3D7E2217B606}" type="pres">
      <dgm:prSet presAssocID="{D337D5D8-9B77-664B-B539-4BFF48924B75}" presName="cycle" presStyleCnt="0">
        <dgm:presLayoutVars>
          <dgm:dir/>
          <dgm:resizeHandles val="exact"/>
        </dgm:presLayoutVars>
      </dgm:prSet>
      <dgm:spPr/>
    </dgm:pt>
    <dgm:pt modelId="{3375B9E4-1A6B-B743-B3D2-5EA32119A9C0}" type="pres">
      <dgm:prSet presAssocID="{89406443-001B-F74F-B8B5-0D8D6C8B5D16}" presName="dummy" presStyleCnt="0"/>
      <dgm:spPr/>
    </dgm:pt>
    <dgm:pt modelId="{55B47B3F-84D5-6F4A-AE21-0A67E6124EF5}" type="pres">
      <dgm:prSet presAssocID="{89406443-001B-F74F-B8B5-0D8D6C8B5D16}" presName="node" presStyleLbl="revTx" presStyleIdx="0" presStyleCnt="2">
        <dgm:presLayoutVars>
          <dgm:bulletEnabled val="1"/>
        </dgm:presLayoutVars>
      </dgm:prSet>
      <dgm:spPr/>
    </dgm:pt>
    <dgm:pt modelId="{2E6E0516-F956-7945-943B-6E3853B5271B}" type="pres">
      <dgm:prSet presAssocID="{DEEEC513-1AC4-3847-AB36-DE46DAE0553B}" presName="sibTrans" presStyleLbl="node1" presStyleIdx="0" presStyleCnt="2"/>
      <dgm:spPr/>
    </dgm:pt>
    <dgm:pt modelId="{06DD9D05-8A6D-7348-84DC-E6FE716CF789}" type="pres">
      <dgm:prSet presAssocID="{80801D68-1F42-364E-8317-8EB5DA7ED26A}" presName="dummy" presStyleCnt="0"/>
      <dgm:spPr/>
    </dgm:pt>
    <dgm:pt modelId="{97F83B7E-74B9-124E-9F44-0DEB3046F2C7}" type="pres">
      <dgm:prSet presAssocID="{80801D68-1F42-364E-8317-8EB5DA7ED26A}" presName="node" presStyleLbl="revTx" presStyleIdx="1" presStyleCnt="2">
        <dgm:presLayoutVars>
          <dgm:bulletEnabled val="1"/>
        </dgm:presLayoutVars>
      </dgm:prSet>
      <dgm:spPr/>
    </dgm:pt>
    <dgm:pt modelId="{BB1B89A7-7ECB-4842-872A-AFBFB148BA76}" type="pres">
      <dgm:prSet presAssocID="{ECB75C2E-9527-1946-8537-8F53DFAA3E1F}" presName="sibTrans" presStyleLbl="node1" presStyleIdx="1" presStyleCnt="2" custLinFactNeighborX="-4077" custLinFactNeighborY="-1146"/>
      <dgm:spPr/>
    </dgm:pt>
  </dgm:ptLst>
  <dgm:cxnLst>
    <dgm:cxn modelId="{30F29920-36D9-5B4E-ADB2-7C21B023FABA}" type="presOf" srcId="{ECB75C2E-9527-1946-8537-8F53DFAA3E1F}" destId="{BB1B89A7-7ECB-4842-872A-AFBFB148BA76}" srcOrd="0" destOrd="0" presId="urn:microsoft.com/office/officeart/2005/8/layout/cycle1"/>
    <dgm:cxn modelId="{1D506F6E-D748-BE46-B83F-97D71427827D}" type="presOf" srcId="{89406443-001B-F74F-B8B5-0D8D6C8B5D16}" destId="{55B47B3F-84D5-6F4A-AE21-0A67E6124EF5}" srcOrd="0" destOrd="0" presId="urn:microsoft.com/office/officeart/2005/8/layout/cycle1"/>
    <dgm:cxn modelId="{A9E80C53-B498-424E-B970-B6D1861C1F2D}" srcId="{D337D5D8-9B77-664B-B539-4BFF48924B75}" destId="{80801D68-1F42-364E-8317-8EB5DA7ED26A}" srcOrd="1" destOrd="0" parTransId="{AC99D454-B972-A24E-A9CD-17BE75A1501D}" sibTransId="{ECB75C2E-9527-1946-8537-8F53DFAA3E1F}"/>
    <dgm:cxn modelId="{7AA1D09C-1D5B-4347-BD1A-64D0FF5CC3AE}" srcId="{D337D5D8-9B77-664B-B539-4BFF48924B75}" destId="{89406443-001B-F74F-B8B5-0D8D6C8B5D16}" srcOrd="0" destOrd="0" parTransId="{A1D05856-AB54-2149-98DF-9C06C6C40776}" sibTransId="{DEEEC513-1AC4-3847-AB36-DE46DAE0553B}"/>
    <dgm:cxn modelId="{5EF706C3-5001-C145-BDDD-98A2E59884F4}" type="presOf" srcId="{D337D5D8-9B77-664B-B539-4BFF48924B75}" destId="{1768552D-B86C-A646-B44A-3D7E2217B606}" srcOrd="0" destOrd="0" presId="urn:microsoft.com/office/officeart/2005/8/layout/cycle1"/>
    <dgm:cxn modelId="{BF556DD5-04C7-4D41-926E-DB79939C7B3A}" type="presOf" srcId="{80801D68-1F42-364E-8317-8EB5DA7ED26A}" destId="{97F83B7E-74B9-124E-9F44-0DEB3046F2C7}" srcOrd="0" destOrd="0" presId="urn:microsoft.com/office/officeart/2005/8/layout/cycle1"/>
    <dgm:cxn modelId="{617C9AEA-76F4-3C40-B7D0-4B95D179ED81}" type="presOf" srcId="{DEEEC513-1AC4-3847-AB36-DE46DAE0553B}" destId="{2E6E0516-F956-7945-943B-6E3853B5271B}" srcOrd="0" destOrd="0" presId="urn:microsoft.com/office/officeart/2005/8/layout/cycle1"/>
    <dgm:cxn modelId="{CB3D07B0-941E-3D45-AF06-EC7315FA42FC}" type="presParOf" srcId="{1768552D-B86C-A646-B44A-3D7E2217B606}" destId="{3375B9E4-1A6B-B743-B3D2-5EA32119A9C0}" srcOrd="0" destOrd="0" presId="urn:microsoft.com/office/officeart/2005/8/layout/cycle1"/>
    <dgm:cxn modelId="{4A408DCF-4BC7-C046-97D9-BF38A0EAF10A}" type="presParOf" srcId="{1768552D-B86C-A646-B44A-3D7E2217B606}" destId="{55B47B3F-84D5-6F4A-AE21-0A67E6124EF5}" srcOrd="1" destOrd="0" presId="urn:microsoft.com/office/officeart/2005/8/layout/cycle1"/>
    <dgm:cxn modelId="{7D5366BE-74A9-6746-A837-1D2846E3452E}" type="presParOf" srcId="{1768552D-B86C-A646-B44A-3D7E2217B606}" destId="{2E6E0516-F956-7945-943B-6E3853B5271B}" srcOrd="2" destOrd="0" presId="urn:microsoft.com/office/officeart/2005/8/layout/cycle1"/>
    <dgm:cxn modelId="{33158B74-67B6-E047-B63A-156C8F18DA20}" type="presParOf" srcId="{1768552D-B86C-A646-B44A-3D7E2217B606}" destId="{06DD9D05-8A6D-7348-84DC-E6FE716CF789}" srcOrd="3" destOrd="0" presId="urn:microsoft.com/office/officeart/2005/8/layout/cycle1"/>
    <dgm:cxn modelId="{A98946FD-DBC3-AA44-9489-7F53C05A9BA7}" type="presParOf" srcId="{1768552D-B86C-A646-B44A-3D7E2217B606}" destId="{97F83B7E-74B9-124E-9F44-0DEB3046F2C7}" srcOrd="4" destOrd="0" presId="urn:microsoft.com/office/officeart/2005/8/layout/cycle1"/>
    <dgm:cxn modelId="{623310E2-8662-B245-B3B9-27265999D4D1}" type="presParOf" srcId="{1768552D-B86C-A646-B44A-3D7E2217B606}" destId="{BB1B89A7-7ECB-4842-872A-AFBFB148BA76}" srcOrd="5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37D5D8-9B77-664B-B539-4BFF48924B75}" type="doc">
      <dgm:prSet loTypeId="urn:microsoft.com/office/officeart/2005/8/layout/cycle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9406443-001B-F74F-B8B5-0D8D6C8B5D16}">
      <dgm:prSet phldrT="[Text]"/>
      <dgm:spPr/>
      <dgm:t>
        <a:bodyPr/>
        <a:lstStyle/>
        <a:p>
          <a:r>
            <a:rPr lang="en-US" dirty="0" err="1"/>
            <a:t>athro</a:t>
          </a:r>
          <a:endParaRPr lang="en-US" dirty="0"/>
        </a:p>
      </dgm:t>
    </dgm:pt>
    <dgm:pt modelId="{A1D05856-AB54-2149-98DF-9C06C6C40776}" type="parTrans" cxnId="{7AA1D09C-1D5B-4347-BD1A-64D0FF5CC3AE}">
      <dgm:prSet/>
      <dgm:spPr/>
      <dgm:t>
        <a:bodyPr/>
        <a:lstStyle/>
        <a:p>
          <a:endParaRPr lang="en-US"/>
        </a:p>
      </dgm:t>
    </dgm:pt>
    <dgm:pt modelId="{DEEEC513-1AC4-3847-AB36-DE46DAE0553B}" type="sibTrans" cxnId="{7AA1D09C-1D5B-4347-BD1A-64D0FF5CC3AE}">
      <dgm:prSet/>
      <dgm:spPr/>
      <dgm:t>
        <a:bodyPr/>
        <a:lstStyle/>
        <a:p>
          <a:endParaRPr lang="en-US"/>
        </a:p>
      </dgm:t>
    </dgm:pt>
    <dgm:pt modelId="{80801D68-1F42-364E-8317-8EB5DA7ED26A}">
      <dgm:prSet/>
      <dgm:spPr/>
      <dgm:t>
        <a:bodyPr/>
        <a:lstStyle/>
        <a:p>
          <a:r>
            <a:rPr lang="en-US" dirty="0" err="1"/>
            <a:t>disgybl</a:t>
          </a:r>
          <a:endParaRPr lang="en-US" dirty="0"/>
        </a:p>
      </dgm:t>
    </dgm:pt>
    <dgm:pt modelId="{AC99D454-B972-A24E-A9CD-17BE75A1501D}" type="parTrans" cxnId="{A9E80C53-B498-424E-B970-B6D1861C1F2D}">
      <dgm:prSet/>
      <dgm:spPr/>
      <dgm:t>
        <a:bodyPr/>
        <a:lstStyle/>
        <a:p>
          <a:endParaRPr lang="en-US"/>
        </a:p>
      </dgm:t>
    </dgm:pt>
    <dgm:pt modelId="{ECB75C2E-9527-1946-8537-8F53DFAA3E1F}" type="sibTrans" cxnId="{A9E80C53-B498-424E-B970-B6D1861C1F2D}">
      <dgm:prSet/>
      <dgm:spPr/>
      <dgm:t>
        <a:bodyPr/>
        <a:lstStyle/>
        <a:p>
          <a:endParaRPr lang="en-US"/>
        </a:p>
      </dgm:t>
    </dgm:pt>
    <dgm:pt modelId="{C70240DB-2B06-0A41-8720-2CAAA5C28883}">
      <dgm:prSet/>
      <dgm:spPr/>
      <dgm:t>
        <a:bodyPr/>
        <a:lstStyle/>
        <a:p>
          <a:r>
            <a:rPr lang="en-US" dirty="0" err="1"/>
            <a:t>rheini</a:t>
          </a:r>
          <a:endParaRPr lang="en-US" dirty="0"/>
        </a:p>
      </dgm:t>
    </dgm:pt>
    <dgm:pt modelId="{B82AC978-CC99-8044-8B34-0CF32E4DAFFE}" type="parTrans" cxnId="{97339258-2D97-BB4A-9EAB-82E05E5B5C91}">
      <dgm:prSet/>
      <dgm:spPr/>
      <dgm:t>
        <a:bodyPr/>
        <a:lstStyle/>
        <a:p>
          <a:endParaRPr lang="en-US"/>
        </a:p>
      </dgm:t>
    </dgm:pt>
    <dgm:pt modelId="{B787E78D-70C5-C049-BC9A-851F102FF04E}" type="sibTrans" cxnId="{97339258-2D97-BB4A-9EAB-82E05E5B5C91}">
      <dgm:prSet/>
      <dgm:spPr/>
      <dgm:t>
        <a:bodyPr/>
        <a:lstStyle/>
        <a:p>
          <a:endParaRPr lang="en-US"/>
        </a:p>
      </dgm:t>
    </dgm:pt>
    <dgm:pt modelId="{1768552D-B86C-A646-B44A-3D7E2217B606}" type="pres">
      <dgm:prSet presAssocID="{D337D5D8-9B77-664B-B539-4BFF48924B75}" presName="cycle" presStyleCnt="0">
        <dgm:presLayoutVars>
          <dgm:dir/>
          <dgm:resizeHandles val="exact"/>
        </dgm:presLayoutVars>
      </dgm:prSet>
      <dgm:spPr/>
    </dgm:pt>
    <dgm:pt modelId="{3375B9E4-1A6B-B743-B3D2-5EA32119A9C0}" type="pres">
      <dgm:prSet presAssocID="{89406443-001B-F74F-B8B5-0D8D6C8B5D16}" presName="dummy" presStyleCnt="0"/>
      <dgm:spPr/>
    </dgm:pt>
    <dgm:pt modelId="{55B47B3F-84D5-6F4A-AE21-0A67E6124EF5}" type="pres">
      <dgm:prSet presAssocID="{89406443-001B-F74F-B8B5-0D8D6C8B5D16}" presName="node" presStyleLbl="revTx" presStyleIdx="0" presStyleCnt="3">
        <dgm:presLayoutVars>
          <dgm:bulletEnabled val="1"/>
        </dgm:presLayoutVars>
      </dgm:prSet>
      <dgm:spPr/>
    </dgm:pt>
    <dgm:pt modelId="{2E6E0516-F956-7945-943B-6E3853B5271B}" type="pres">
      <dgm:prSet presAssocID="{DEEEC513-1AC4-3847-AB36-DE46DAE0553B}" presName="sibTrans" presStyleLbl="node1" presStyleIdx="0" presStyleCnt="3"/>
      <dgm:spPr/>
    </dgm:pt>
    <dgm:pt modelId="{06DD9D05-8A6D-7348-84DC-E6FE716CF789}" type="pres">
      <dgm:prSet presAssocID="{80801D68-1F42-364E-8317-8EB5DA7ED26A}" presName="dummy" presStyleCnt="0"/>
      <dgm:spPr/>
    </dgm:pt>
    <dgm:pt modelId="{97F83B7E-74B9-124E-9F44-0DEB3046F2C7}" type="pres">
      <dgm:prSet presAssocID="{80801D68-1F42-364E-8317-8EB5DA7ED26A}" presName="node" presStyleLbl="revTx" presStyleIdx="1" presStyleCnt="3">
        <dgm:presLayoutVars>
          <dgm:bulletEnabled val="1"/>
        </dgm:presLayoutVars>
      </dgm:prSet>
      <dgm:spPr/>
    </dgm:pt>
    <dgm:pt modelId="{BB1B89A7-7ECB-4842-872A-AFBFB148BA76}" type="pres">
      <dgm:prSet presAssocID="{ECB75C2E-9527-1946-8537-8F53DFAA3E1F}" presName="sibTrans" presStyleLbl="node1" presStyleIdx="1" presStyleCnt="3" custLinFactNeighborX="-4077" custLinFactNeighborY="-1146"/>
      <dgm:spPr/>
    </dgm:pt>
    <dgm:pt modelId="{AE315416-AA7F-304B-B4D5-24F87AEA01FB}" type="pres">
      <dgm:prSet presAssocID="{C70240DB-2B06-0A41-8720-2CAAA5C28883}" presName="dummy" presStyleCnt="0"/>
      <dgm:spPr/>
    </dgm:pt>
    <dgm:pt modelId="{D71C71CD-8764-2E49-A6C6-8B4B40A056E8}" type="pres">
      <dgm:prSet presAssocID="{C70240DB-2B06-0A41-8720-2CAAA5C28883}" presName="node" presStyleLbl="revTx" presStyleIdx="2" presStyleCnt="3">
        <dgm:presLayoutVars>
          <dgm:bulletEnabled val="1"/>
        </dgm:presLayoutVars>
      </dgm:prSet>
      <dgm:spPr/>
    </dgm:pt>
    <dgm:pt modelId="{4586717E-A34A-C143-859C-368E08C84B70}" type="pres">
      <dgm:prSet presAssocID="{B787E78D-70C5-C049-BC9A-851F102FF04E}" presName="sibTrans" presStyleLbl="node1" presStyleIdx="2" presStyleCnt="3"/>
      <dgm:spPr/>
    </dgm:pt>
  </dgm:ptLst>
  <dgm:cxnLst>
    <dgm:cxn modelId="{30F29920-36D9-5B4E-ADB2-7C21B023FABA}" type="presOf" srcId="{ECB75C2E-9527-1946-8537-8F53DFAA3E1F}" destId="{BB1B89A7-7ECB-4842-872A-AFBFB148BA76}" srcOrd="0" destOrd="0" presId="urn:microsoft.com/office/officeart/2005/8/layout/cycle1"/>
    <dgm:cxn modelId="{46F24149-D8BB-E144-93FB-F37592A40C55}" type="presOf" srcId="{B787E78D-70C5-C049-BC9A-851F102FF04E}" destId="{4586717E-A34A-C143-859C-368E08C84B70}" srcOrd="0" destOrd="0" presId="urn:microsoft.com/office/officeart/2005/8/layout/cycle1"/>
    <dgm:cxn modelId="{1D506F6E-D748-BE46-B83F-97D71427827D}" type="presOf" srcId="{89406443-001B-F74F-B8B5-0D8D6C8B5D16}" destId="{55B47B3F-84D5-6F4A-AE21-0A67E6124EF5}" srcOrd="0" destOrd="0" presId="urn:microsoft.com/office/officeart/2005/8/layout/cycle1"/>
    <dgm:cxn modelId="{A9E80C53-B498-424E-B970-B6D1861C1F2D}" srcId="{D337D5D8-9B77-664B-B539-4BFF48924B75}" destId="{80801D68-1F42-364E-8317-8EB5DA7ED26A}" srcOrd="1" destOrd="0" parTransId="{AC99D454-B972-A24E-A9CD-17BE75A1501D}" sibTransId="{ECB75C2E-9527-1946-8537-8F53DFAA3E1F}"/>
    <dgm:cxn modelId="{97339258-2D97-BB4A-9EAB-82E05E5B5C91}" srcId="{D337D5D8-9B77-664B-B539-4BFF48924B75}" destId="{C70240DB-2B06-0A41-8720-2CAAA5C28883}" srcOrd="2" destOrd="0" parTransId="{B82AC978-CC99-8044-8B34-0CF32E4DAFFE}" sibTransId="{B787E78D-70C5-C049-BC9A-851F102FF04E}"/>
    <dgm:cxn modelId="{7AA1D09C-1D5B-4347-BD1A-64D0FF5CC3AE}" srcId="{D337D5D8-9B77-664B-B539-4BFF48924B75}" destId="{89406443-001B-F74F-B8B5-0D8D6C8B5D16}" srcOrd="0" destOrd="0" parTransId="{A1D05856-AB54-2149-98DF-9C06C6C40776}" sibTransId="{DEEEC513-1AC4-3847-AB36-DE46DAE0553B}"/>
    <dgm:cxn modelId="{60C876B9-8AA7-414B-8BA1-46723383D920}" type="presOf" srcId="{C70240DB-2B06-0A41-8720-2CAAA5C28883}" destId="{D71C71CD-8764-2E49-A6C6-8B4B40A056E8}" srcOrd="0" destOrd="0" presId="urn:microsoft.com/office/officeart/2005/8/layout/cycle1"/>
    <dgm:cxn modelId="{5EF706C3-5001-C145-BDDD-98A2E59884F4}" type="presOf" srcId="{D337D5D8-9B77-664B-B539-4BFF48924B75}" destId="{1768552D-B86C-A646-B44A-3D7E2217B606}" srcOrd="0" destOrd="0" presId="urn:microsoft.com/office/officeart/2005/8/layout/cycle1"/>
    <dgm:cxn modelId="{BF556DD5-04C7-4D41-926E-DB79939C7B3A}" type="presOf" srcId="{80801D68-1F42-364E-8317-8EB5DA7ED26A}" destId="{97F83B7E-74B9-124E-9F44-0DEB3046F2C7}" srcOrd="0" destOrd="0" presId="urn:microsoft.com/office/officeart/2005/8/layout/cycle1"/>
    <dgm:cxn modelId="{617C9AEA-76F4-3C40-B7D0-4B95D179ED81}" type="presOf" srcId="{DEEEC513-1AC4-3847-AB36-DE46DAE0553B}" destId="{2E6E0516-F956-7945-943B-6E3853B5271B}" srcOrd="0" destOrd="0" presId="urn:microsoft.com/office/officeart/2005/8/layout/cycle1"/>
    <dgm:cxn modelId="{CB3D07B0-941E-3D45-AF06-EC7315FA42FC}" type="presParOf" srcId="{1768552D-B86C-A646-B44A-3D7E2217B606}" destId="{3375B9E4-1A6B-B743-B3D2-5EA32119A9C0}" srcOrd="0" destOrd="0" presId="urn:microsoft.com/office/officeart/2005/8/layout/cycle1"/>
    <dgm:cxn modelId="{4A408DCF-4BC7-C046-97D9-BF38A0EAF10A}" type="presParOf" srcId="{1768552D-B86C-A646-B44A-3D7E2217B606}" destId="{55B47B3F-84D5-6F4A-AE21-0A67E6124EF5}" srcOrd="1" destOrd="0" presId="urn:microsoft.com/office/officeart/2005/8/layout/cycle1"/>
    <dgm:cxn modelId="{7D5366BE-74A9-6746-A837-1D2846E3452E}" type="presParOf" srcId="{1768552D-B86C-A646-B44A-3D7E2217B606}" destId="{2E6E0516-F956-7945-943B-6E3853B5271B}" srcOrd="2" destOrd="0" presId="urn:microsoft.com/office/officeart/2005/8/layout/cycle1"/>
    <dgm:cxn modelId="{33158B74-67B6-E047-B63A-156C8F18DA20}" type="presParOf" srcId="{1768552D-B86C-A646-B44A-3D7E2217B606}" destId="{06DD9D05-8A6D-7348-84DC-E6FE716CF789}" srcOrd="3" destOrd="0" presId="urn:microsoft.com/office/officeart/2005/8/layout/cycle1"/>
    <dgm:cxn modelId="{A98946FD-DBC3-AA44-9489-7F53C05A9BA7}" type="presParOf" srcId="{1768552D-B86C-A646-B44A-3D7E2217B606}" destId="{97F83B7E-74B9-124E-9F44-0DEB3046F2C7}" srcOrd="4" destOrd="0" presId="urn:microsoft.com/office/officeart/2005/8/layout/cycle1"/>
    <dgm:cxn modelId="{623310E2-8662-B245-B3B9-27265999D4D1}" type="presParOf" srcId="{1768552D-B86C-A646-B44A-3D7E2217B606}" destId="{BB1B89A7-7ECB-4842-872A-AFBFB148BA76}" srcOrd="5" destOrd="0" presId="urn:microsoft.com/office/officeart/2005/8/layout/cycle1"/>
    <dgm:cxn modelId="{613E92B4-BC7D-954D-9DEA-8F12F434BC0C}" type="presParOf" srcId="{1768552D-B86C-A646-B44A-3D7E2217B606}" destId="{AE315416-AA7F-304B-B4D5-24F87AEA01FB}" srcOrd="6" destOrd="0" presId="urn:microsoft.com/office/officeart/2005/8/layout/cycle1"/>
    <dgm:cxn modelId="{2A8DDB12-94B5-DB42-8F87-7045F90E0052}" type="presParOf" srcId="{1768552D-B86C-A646-B44A-3D7E2217B606}" destId="{D71C71CD-8764-2E49-A6C6-8B4B40A056E8}" srcOrd="7" destOrd="0" presId="urn:microsoft.com/office/officeart/2005/8/layout/cycle1"/>
    <dgm:cxn modelId="{4B523941-2050-464D-94FA-B153769CE30B}" type="presParOf" srcId="{1768552D-B86C-A646-B44A-3D7E2217B606}" destId="{4586717E-A34A-C143-859C-368E08C84B70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B47B3F-84D5-6F4A-AE21-0A67E6124EF5}">
      <dsp:nvSpPr>
        <dsp:cNvPr id="0" name=""/>
        <dsp:cNvSpPr/>
      </dsp:nvSpPr>
      <dsp:spPr>
        <a:xfrm>
          <a:off x="3400201" y="891300"/>
          <a:ext cx="1689804" cy="1689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 err="1"/>
            <a:t>adborth</a:t>
          </a:r>
          <a:endParaRPr lang="en-US" sz="3800" kern="1200" dirty="0"/>
        </a:p>
      </dsp:txBody>
      <dsp:txXfrm>
        <a:off x="3400201" y="891300"/>
        <a:ext cx="1689804" cy="1689804"/>
      </dsp:txXfrm>
    </dsp:sp>
    <dsp:sp modelId="{2E6E0516-F956-7945-943B-6E3853B5271B}">
      <dsp:nvSpPr>
        <dsp:cNvPr id="0" name=""/>
        <dsp:cNvSpPr/>
      </dsp:nvSpPr>
      <dsp:spPr>
        <a:xfrm>
          <a:off x="1127593" y="-1037"/>
          <a:ext cx="3474480" cy="3474480"/>
        </a:xfrm>
        <a:prstGeom prst="circularArrow">
          <a:avLst>
            <a:gd name="adj1" fmla="val 9484"/>
            <a:gd name="adj2" fmla="val 685044"/>
            <a:gd name="adj3" fmla="val 7850342"/>
            <a:gd name="adj4" fmla="val 2264614"/>
            <a:gd name="adj5" fmla="val 1106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F83B7E-74B9-124E-9F44-0DEB3046F2C7}">
      <dsp:nvSpPr>
        <dsp:cNvPr id="0" name=""/>
        <dsp:cNvSpPr/>
      </dsp:nvSpPr>
      <dsp:spPr>
        <a:xfrm>
          <a:off x="639662" y="891300"/>
          <a:ext cx="1689804" cy="1689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 err="1"/>
            <a:t>adborth</a:t>
          </a:r>
          <a:endParaRPr lang="en-US" sz="3800" kern="1200" dirty="0"/>
        </a:p>
      </dsp:txBody>
      <dsp:txXfrm>
        <a:off x="639662" y="891300"/>
        <a:ext cx="1689804" cy="1689804"/>
      </dsp:txXfrm>
    </dsp:sp>
    <dsp:sp modelId="{BB1B89A7-7ECB-4842-872A-AFBFB148BA76}">
      <dsp:nvSpPr>
        <dsp:cNvPr id="0" name=""/>
        <dsp:cNvSpPr/>
      </dsp:nvSpPr>
      <dsp:spPr>
        <a:xfrm>
          <a:off x="985938" y="-40855"/>
          <a:ext cx="3474480" cy="3474480"/>
        </a:xfrm>
        <a:prstGeom prst="circularArrow">
          <a:avLst>
            <a:gd name="adj1" fmla="val 9484"/>
            <a:gd name="adj2" fmla="val 685044"/>
            <a:gd name="adj3" fmla="val 18650342"/>
            <a:gd name="adj4" fmla="val 13064614"/>
            <a:gd name="adj5" fmla="val 1106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B47B3F-84D5-6F4A-AE21-0A67E6124EF5}">
      <dsp:nvSpPr>
        <dsp:cNvPr id="0" name=""/>
        <dsp:cNvSpPr/>
      </dsp:nvSpPr>
      <dsp:spPr>
        <a:xfrm>
          <a:off x="3629897" y="291157"/>
          <a:ext cx="1485315" cy="1485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/>
            <a:t>athro</a:t>
          </a:r>
          <a:endParaRPr lang="en-US" sz="4000" kern="1200" dirty="0"/>
        </a:p>
      </dsp:txBody>
      <dsp:txXfrm>
        <a:off x="3629897" y="291157"/>
        <a:ext cx="1485315" cy="1485315"/>
      </dsp:txXfrm>
    </dsp:sp>
    <dsp:sp modelId="{2E6E0516-F956-7945-943B-6E3853B5271B}">
      <dsp:nvSpPr>
        <dsp:cNvPr id="0" name=""/>
        <dsp:cNvSpPr/>
      </dsp:nvSpPr>
      <dsp:spPr>
        <a:xfrm>
          <a:off x="1366638" y="-1315"/>
          <a:ext cx="3512976" cy="3512976"/>
        </a:xfrm>
        <a:prstGeom prst="circularArrow">
          <a:avLst>
            <a:gd name="adj1" fmla="val 8245"/>
            <a:gd name="adj2" fmla="val 575802"/>
            <a:gd name="adj3" fmla="val 2965298"/>
            <a:gd name="adj4" fmla="val 50756"/>
            <a:gd name="adj5" fmla="val 961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F83B7E-74B9-124E-9F44-0DEB3046F2C7}">
      <dsp:nvSpPr>
        <dsp:cNvPr id="0" name=""/>
        <dsp:cNvSpPr/>
      </dsp:nvSpPr>
      <dsp:spPr>
        <a:xfrm>
          <a:off x="2380469" y="2455230"/>
          <a:ext cx="1485315" cy="1485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/>
            <a:t>disgybl</a:t>
          </a:r>
          <a:endParaRPr lang="en-US" sz="4000" kern="1200" dirty="0"/>
        </a:p>
      </dsp:txBody>
      <dsp:txXfrm>
        <a:off x="2380469" y="2455230"/>
        <a:ext cx="1485315" cy="1485315"/>
      </dsp:txXfrm>
    </dsp:sp>
    <dsp:sp modelId="{BB1B89A7-7ECB-4842-872A-AFBFB148BA76}">
      <dsp:nvSpPr>
        <dsp:cNvPr id="0" name=""/>
        <dsp:cNvSpPr/>
      </dsp:nvSpPr>
      <dsp:spPr>
        <a:xfrm>
          <a:off x="1223414" y="-41574"/>
          <a:ext cx="3512976" cy="3512976"/>
        </a:xfrm>
        <a:prstGeom prst="circularArrow">
          <a:avLst>
            <a:gd name="adj1" fmla="val 8245"/>
            <a:gd name="adj2" fmla="val 575802"/>
            <a:gd name="adj3" fmla="val 10173442"/>
            <a:gd name="adj4" fmla="val 7258900"/>
            <a:gd name="adj5" fmla="val 961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C71CD-8764-2E49-A6C6-8B4B40A056E8}">
      <dsp:nvSpPr>
        <dsp:cNvPr id="0" name=""/>
        <dsp:cNvSpPr/>
      </dsp:nvSpPr>
      <dsp:spPr>
        <a:xfrm>
          <a:off x="1131041" y="291157"/>
          <a:ext cx="1485315" cy="1485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/>
            <a:t>rheini</a:t>
          </a:r>
          <a:endParaRPr lang="en-US" sz="4000" kern="1200" dirty="0"/>
        </a:p>
      </dsp:txBody>
      <dsp:txXfrm>
        <a:off x="1131041" y="291157"/>
        <a:ext cx="1485315" cy="1485315"/>
      </dsp:txXfrm>
    </dsp:sp>
    <dsp:sp modelId="{4586717E-A34A-C143-859C-368E08C84B70}">
      <dsp:nvSpPr>
        <dsp:cNvPr id="0" name=""/>
        <dsp:cNvSpPr/>
      </dsp:nvSpPr>
      <dsp:spPr>
        <a:xfrm>
          <a:off x="1366638" y="-1315"/>
          <a:ext cx="3512976" cy="3512976"/>
        </a:xfrm>
        <a:prstGeom prst="circularArrow">
          <a:avLst>
            <a:gd name="adj1" fmla="val 8245"/>
            <a:gd name="adj2" fmla="val 575802"/>
            <a:gd name="adj3" fmla="val 16858068"/>
            <a:gd name="adj4" fmla="val 14966130"/>
            <a:gd name="adj5" fmla="val 961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C699664-8D06-3D49-8E92-E7ABD75FEAB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B3E9B5-D195-1A4C-9EA5-8DF7AB7EF77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960A09-3177-8C45-9C98-76503E119B89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21CA45-59BA-EA42-871B-FBA32777148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02C5A9-34E7-FF40-BBEB-DF38CA29312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7360CE-3D5A-AE40-9770-AC0C48E6F3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8798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6F953C-52FD-B949-AC1E-BECA1F2AC209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672925-BAC0-A54F-89AB-71AF3A48DC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9557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Refer to exemplar job specification. Discuss the importance of essential and desirable qualities and evidencing experiences matched to these.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672925-BAC0-A54F-89AB-71AF3A48DCF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3768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3F6322D-BA84-F24B-8F34-47667D7FEAAF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D5A70795-1622-2546-A086-487E55AFE1A8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28861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6322D-BA84-F24B-8F34-47667D7FEAAF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0795-1622-2546-A086-487E55AFE1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620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3F6322D-BA84-F24B-8F34-47667D7FEAAF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5A70795-1622-2546-A086-487E55AFE1A8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40364641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6322D-BA84-F24B-8F34-47667D7FEAAF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0795-1622-2546-A086-487E55AFE1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29845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6322D-BA84-F24B-8F34-47667D7FEAAF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0795-1622-2546-A086-487E55AFE1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79013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6322D-BA84-F24B-8F34-47667D7FEAAF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0795-1622-2546-A086-487E55AFE1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173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6322D-BA84-F24B-8F34-47667D7FEAAF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0795-1622-2546-A086-487E55AFE1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312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63F6322D-BA84-F24B-8F34-47667D7FEAAF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D5A70795-1622-2546-A086-487E55AFE1A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524316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63F6322D-BA84-F24B-8F34-47667D7FEAAF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D5A70795-1622-2546-A086-487E55AFE1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101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6322D-BA84-F24B-8F34-47667D7FEAAF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0795-1622-2546-A086-487E55AFE1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547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6322D-BA84-F24B-8F34-47667D7FEAAF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0795-1622-2546-A086-487E55AFE1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9178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63F6322D-BA84-F24B-8F34-47667D7FEAAF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5A70795-1622-2546-A086-487E55AFE1A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85641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tiff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tif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targetjobs.co.uk/careers-advice/teaching-and-education/how-write-great-personal-statement-teaching-job" TargetMode="External"/><Relationship Id="rId4" Type="http://schemas.openxmlformats.org/officeDocument/2006/relationships/hyperlink" Target="https://www.prospects.ac.uk/careers-advice/applying-for-jobs/write-a-successful-job-application#top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459B2-7076-594A-B6D4-AB5B45077E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71716" y="1677939"/>
            <a:ext cx="6661681" cy="3009972"/>
          </a:xfrm>
        </p:spPr>
        <p:txBody>
          <a:bodyPr/>
          <a:lstStyle/>
          <a:p>
            <a:r>
              <a:rPr lang="en-US" sz="6000" dirty="0" err="1">
                <a:latin typeface="Segoe Print" panose="02000800000000000000" pitchFamily="2" charset="0"/>
              </a:rPr>
              <a:t>Ysgrifennu</a:t>
            </a:r>
            <a:r>
              <a:rPr lang="en-US" sz="6000" dirty="0">
                <a:latin typeface="Segoe Print" panose="02000800000000000000" pitchFamily="2" charset="0"/>
              </a:rPr>
              <a:t> </a:t>
            </a:r>
            <a:r>
              <a:rPr lang="en-US" sz="6000" dirty="0" err="1">
                <a:latin typeface="Segoe Print" panose="02000800000000000000" pitchFamily="2" charset="0"/>
              </a:rPr>
              <a:t>Datganiad</a:t>
            </a:r>
            <a:r>
              <a:rPr lang="en-US" sz="6000" dirty="0">
                <a:latin typeface="Segoe Print" panose="02000800000000000000" pitchFamily="2" charset="0"/>
              </a:rPr>
              <a:t> </a:t>
            </a:r>
            <a:r>
              <a:rPr lang="en-US" sz="6000" dirty="0" err="1">
                <a:latin typeface="Segoe Print" panose="02000800000000000000" pitchFamily="2" charset="0"/>
              </a:rPr>
              <a:t>Personol</a:t>
            </a:r>
            <a:endParaRPr lang="en-US" sz="6000" dirty="0">
              <a:latin typeface="Segoe Print" panose="02000800000000000000" pitchFamily="2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C37E81-96C0-034D-AFC5-7D820C3C15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14445" y="5203066"/>
            <a:ext cx="4349016" cy="1518410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254E8C-2B4F-134D-A8F4-24108B5832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68" y="6086476"/>
            <a:ext cx="3187700" cy="63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5236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991674" y="180304"/>
            <a:ext cx="10599312" cy="1323439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yw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Datganiad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Personol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gyfer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addysgu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991674" y="2086378"/>
            <a:ext cx="6168980" cy="3170099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US" sz="2500" dirty="0"/>
              <a:t>Mae </a:t>
            </a:r>
            <a:r>
              <a:rPr lang="en-US" sz="2500" dirty="0" err="1"/>
              <a:t>eich</a:t>
            </a:r>
            <a:r>
              <a:rPr lang="en-US" sz="2500" dirty="0"/>
              <a:t> </a:t>
            </a:r>
            <a:r>
              <a:rPr lang="en-US" sz="2500" dirty="0" err="1"/>
              <a:t>Datganiad</a:t>
            </a:r>
            <a:r>
              <a:rPr lang="en-US" sz="2500" dirty="0"/>
              <a:t> </a:t>
            </a:r>
            <a:r>
              <a:rPr lang="en-US" sz="2500" dirty="0" err="1"/>
              <a:t>Personol</a:t>
            </a:r>
            <a:r>
              <a:rPr lang="en-US" sz="2500" dirty="0"/>
              <a:t>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cael</a:t>
            </a:r>
            <a:r>
              <a:rPr lang="en-US" sz="2500" dirty="0"/>
              <a:t> </a:t>
            </a:r>
            <a:r>
              <a:rPr lang="en-US" sz="2500" dirty="0" err="1"/>
              <a:t>ei</a:t>
            </a:r>
            <a:r>
              <a:rPr lang="en-US" sz="2500" dirty="0"/>
              <a:t> </a:t>
            </a:r>
            <a:r>
              <a:rPr lang="en-US" sz="2500" dirty="0" err="1"/>
              <a:t>ddefnyddio</a:t>
            </a:r>
            <a:r>
              <a:rPr lang="en-US" sz="2500" dirty="0"/>
              <a:t> </a:t>
            </a:r>
            <a:r>
              <a:rPr lang="en-US" sz="2500" dirty="0" err="1"/>
              <a:t>i</a:t>
            </a:r>
            <a:r>
              <a:rPr lang="en-US" sz="2500" dirty="0"/>
              <a:t> </a:t>
            </a:r>
            <a:r>
              <a:rPr lang="en-US" sz="2500" dirty="0" err="1"/>
              <a:t>esbonio</a:t>
            </a:r>
            <a:r>
              <a:rPr lang="en-US" sz="2500" dirty="0"/>
              <a:t> pam </a:t>
            </a:r>
            <a:r>
              <a:rPr lang="en-US" sz="2500" dirty="0" err="1"/>
              <a:t>rydych</a:t>
            </a:r>
            <a:r>
              <a:rPr lang="en-US" sz="2500" dirty="0"/>
              <a:t> chi </a:t>
            </a:r>
            <a:r>
              <a:rPr lang="en-US" sz="2500" dirty="0" err="1"/>
              <a:t>eisiau</a:t>
            </a:r>
            <a:r>
              <a:rPr lang="en-US" sz="2500" dirty="0"/>
              <a:t> bod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athro</a:t>
            </a:r>
            <a:r>
              <a:rPr lang="en-US" sz="2500" dirty="0"/>
              <a:t> a </a:t>
            </a:r>
            <a:r>
              <a:rPr lang="en-US" sz="2500" dirty="0" err="1"/>
              <a:t>pha</a:t>
            </a:r>
            <a:r>
              <a:rPr lang="en-US" sz="2500" dirty="0"/>
              <a:t> </a:t>
            </a:r>
            <a:r>
              <a:rPr lang="en-US" sz="2500" dirty="0" err="1"/>
              <a:t>mor</a:t>
            </a:r>
            <a:r>
              <a:rPr lang="en-US" sz="2500" dirty="0"/>
              <a:t> </a:t>
            </a:r>
            <a:r>
              <a:rPr lang="en-US" sz="2500" dirty="0" err="1"/>
              <a:t>addas</a:t>
            </a:r>
            <a:r>
              <a:rPr lang="en-US" sz="2500" dirty="0"/>
              <a:t> </a:t>
            </a:r>
            <a:r>
              <a:rPr lang="en-US" sz="2500" dirty="0" err="1"/>
              <a:t>ydych</a:t>
            </a:r>
            <a:r>
              <a:rPr lang="en-US" sz="2500" dirty="0"/>
              <a:t> chi </a:t>
            </a:r>
            <a:r>
              <a:rPr lang="en-US" sz="2500" dirty="0" err="1"/>
              <a:t>ar</a:t>
            </a:r>
            <a:r>
              <a:rPr lang="en-US" sz="2500" dirty="0"/>
              <a:t> </a:t>
            </a:r>
            <a:r>
              <a:rPr lang="en-US" sz="2500" dirty="0" err="1"/>
              <a:t>gyfer</a:t>
            </a:r>
            <a:r>
              <a:rPr lang="en-US" sz="2500" dirty="0"/>
              <a:t> y </a:t>
            </a:r>
            <a:r>
              <a:rPr lang="en-US" sz="2500" dirty="0" err="1"/>
              <a:t>rôl</a:t>
            </a:r>
            <a:r>
              <a:rPr lang="en-US" sz="2500" dirty="0"/>
              <a:t> </a:t>
            </a:r>
            <a:r>
              <a:rPr lang="en-US" sz="2500" dirty="0" err="1"/>
              <a:t>honno</a:t>
            </a:r>
            <a:r>
              <a:rPr lang="en-US" sz="2500" dirty="0"/>
              <a:t>.  </a:t>
            </a:r>
            <a:r>
              <a:rPr lang="en-US" sz="2500" dirty="0" err="1"/>
              <a:t>Tra</a:t>
            </a:r>
            <a:r>
              <a:rPr lang="en-US" sz="2500" dirty="0"/>
              <a:t> bod </a:t>
            </a:r>
            <a:r>
              <a:rPr lang="en-US" sz="2500" dirty="0" err="1"/>
              <a:t>eich</a:t>
            </a:r>
            <a:r>
              <a:rPr lang="en-US" sz="2500" dirty="0"/>
              <a:t> </a:t>
            </a:r>
            <a:r>
              <a:rPr lang="en-US" sz="2500" dirty="0" err="1"/>
              <a:t>ffurflen</a:t>
            </a:r>
            <a:r>
              <a:rPr lang="en-US" sz="2500" dirty="0"/>
              <a:t> </a:t>
            </a:r>
            <a:r>
              <a:rPr lang="en-US" sz="2500" dirty="0" err="1"/>
              <a:t>gais</a:t>
            </a:r>
            <a:r>
              <a:rPr lang="en-US" sz="2500" dirty="0"/>
              <a:t>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nodi</a:t>
            </a:r>
            <a:r>
              <a:rPr lang="en-US" sz="2500" dirty="0"/>
              <a:t> </a:t>
            </a:r>
            <a:r>
              <a:rPr lang="en-US" sz="2500" dirty="0" err="1"/>
              <a:t>eich</a:t>
            </a:r>
            <a:r>
              <a:rPr lang="en-US" sz="2500" dirty="0"/>
              <a:t> </a:t>
            </a:r>
            <a:r>
              <a:rPr lang="en-US" sz="2500" dirty="0" err="1"/>
              <a:t>cymwysterau</a:t>
            </a:r>
            <a:r>
              <a:rPr lang="en-US" sz="2500" dirty="0"/>
              <a:t>, </a:t>
            </a:r>
            <a:r>
              <a:rPr lang="en-US" sz="2500" dirty="0" err="1"/>
              <a:t>sgiliau</a:t>
            </a:r>
            <a:r>
              <a:rPr lang="en-US" sz="2500" dirty="0"/>
              <a:t> </a:t>
            </a:r>
            <a:r>
              <a:rPr lang="en-US" sz="2500" dirty="0" err="1"/>
              <a:t>a’ch</a:t>
            </a:r>
            <a:r>
              <a:rPr lang="en-US" sz="2500" dirty="0"/>
              <a:t> </a:t>
            </a:r>
            <a:r>
              <a:rPr lang="en-US" sz="2500" dirty="0" err="1"/>
              <a:t>profiad</a:t>
            </a:r>
            <a:r>
              <a:rPr lang="en-US" sz="2500" dirty="0"/>
              <a:t> </a:t>
            </a:r>
            <a:r>
              <a:rPr lang="en-US" sz="2500" dirty="0" err="1"/>
              <a:t>gwaith</a:t>
            </a:r>
            <a:r>
              <a:rPr lang="en-US" sz="2500" dirty="0"/>
              <a:t>, </a:t>
            </a:r>
            <a:r>
              <a:rPr lang="en-US" sz="2500" dirty="0" err="1"/>
              <a:t>drwy</a:t>
            </a:r>
            <a:r>
              <a:rPr lang="en-US" sz="2500" dirty="0"/>
              <a:t> </a:t>
            </a:r>
            <a:r>
              <a:rPr lang="en-US" sz="2500" dirty="0" err="1"/>
              <a:t>gynwys</a:t>
            </a:r>
            <a:r>
              <a:rPr lang="en-US" sz="2500" dirty="0"/>
              <a:t> </a:t>
            </a:r>
            <a:r>
              <a:rPr lang="en-US" sz="2500" dirty="0" err="1"/>
              <a:t>eich</a:t>
            </a:r>
            <a:r>
              <a:rPr lang="en-US" sz="2500" dirty="0"/>
              <a:t> </a:t>
            </a:r>
            <a:r>
              <a:rPr lang="en-US" sz="2500" dirty="0" err="1"/>
              <a:t>Datganiad</a:t>
            </a:r>
            <a:r>
              <a:rPr lang="en-US" sz="2500" dirty="0"/>
              <a:t> </a:t>
            </a:r>
            <a:r>
              <a:rPr lang="en-US" sz="2500" dirty="0" err="1"/>
              <a:t>Personol</a:t>
            </a:r>
            <a:r>
              <a:rPr lang="en-US" sz="2500" dirty="0"/>
              <a:t> </a:t>
            </a:r>
            <a:r>
              <a:rPr lang="en-US" sz="2500" dirty="0" err="1"/>
              <a:t>bydd</a:t>
            </a:r>
            <a:r>
              <a:rPr lang="en-US" sz="2500" dirty="0"/>
              <a:t> y </a:t>
            </a:r>
            <a:r>
              <a:rPr lang="en-US" sz="2500" dirty="0" err="1"/>
              <a:t>cyflogwr</a:t>
            </a:r>
            <a:r>
              <a:rPr lang="en-US" sz="2500" dirty="0"/>
              <a:t>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dod</a:t>
            </a:r>
            <a:r>
              <a:rPr lang="en-US" sz="2500" dirty="0"/>
              <a:t> </a:t>
            </a:r>
            <a:r>
              <a:rPr lang="en-US" sz="2500" dirty="0" err="1"/>
              <a:t>i’ch</a:t>
            </a:r>
            <a:r>
              <a:rPr lang="en-US" sz="2500" dirty="0"/>
              <a:t> </a:t>
            </a:r>
            <a:r>
              <a:rPr lang="en-US" sz="2500" dirty="0" err="1"/>
              <a:t>abnabod</a:t>
            </a:r>
            <a:r>
              <a:rPr lang="en-US" sz="2500" dirty="0"/>
              <a:t> chi </a:t>
            </a:r>
            <a:r>
              <a:rPr lang="en-US" sz="2500" dirty="0" err="1"/>
              <a:t>fel</a:t>
            </a:r>
            <a:r>
              <a:rPr lang="en-US" sz="2500" dirty="0"/>
              <a:t> person.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3651DD4-538A-6444-8677-1DBB9B0B18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69" y="6112234"/>
            <a:ext cx="3187700" cy="635000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90FBFBC-335D-CF4A-914D-317143C70F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3213"/>
          <a:stretch/>
        </p:blipFill>
        <p:spPr>
          <a:xfrm>
            <a:off x="7437282" y="1676557"/>
            <a:ext cx="4024916" cy="5070677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</p:spTree>
    <p:extLst>
      <p:ext uri="{BB962C8B-B14F-4D97-AF65-F5344CB8AC3E}">
        <p14:creationId xmlns:p14="http://schemas.microsoft.com/office/powerpoint/2010/main" val="736822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056068" y="180304"/>
            <a:ext cx="10534917" cy="1323439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Pam bod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Datganiad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Personol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bwysig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056068" y="1751527"/>
            <a:ext cx="10534916" cy="2677656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Datganiad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r>
              <a:rPr lang="en-US" sz="2400" dirty="0"/>
              <a:t> </a:t>
            </a:r>
            <a:r>
              <a:rPr lang="en-US" sz="2400" dirty="0" err="1"/>
              <a:t>yw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cyfle</a:t>
            </a:r>
            <a:r>
              <a:rPr lang="en-US" sz="2400" dirty="0"/>
              <a:t> </a:t>
            </a:r>
            <a:r>
              <a:rPr lang="en-US" sz="2400" dirty="0" err="1"/>
              <a:t>cyntaf</a:t>
            </a:r>
            <a:r>
              <a:rPr lang="en-US" sz="2400" dirty="0"/>
              <a:t> i </a:t>
            </a:r>
            <a:r>
              <a:rPr lang="en-US" sz="2400" dirty="0" err="1"/>
              <a:t>greu</a:t>
            </a:r>
            <a:r>
              <a:rPr lang="en-US" sz="2400" dirty="0"/>
              <a:t> </a:t>
            </a:r>
            <a:r>
              <a:rPr lang="en-US" sz="2400" dirty="0" err="1"/>
              <a:t>argraff</a:t>
            </a:r>
            <a:r>
              <a:rPr lang="en-US" sz="2400" dirty="0"/>
              <a:t> </a:t>
            </a:r>
            <a:r>
              <a:rPr lang="en-US" sz="2400" dirty="0" err="1"/>
              <a:t>gadarnhaol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y </a:t>
            </a:r>
            <a:r>
              <a:rPr lang="en-US" sz="2400" dirty="0" err="1"/>
              <a:t>cyflogwr</a:t>
            </a:r>
            <a:r>
              <a:rPr lang="en-US" sz="2400" dirty="0"/>
              <a:t> – y </a:t>
            </a:r>
            <a:r>
              <a:rPr lang="en-US" sz="2400" dirty="0" err="1"/>
              <a:t>prifathro</a:t>
            </a:r>
            <a:r>
              <a:rPr lang="en-US" sz="2400" dirty="0"/>
              <a:t>, staff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ysgol</a:t>
            </a:r>
            <a:r>
              <a:rPr lang="en-US" sz="2400" dirty="0"/>
              <a:t> </a:t>
            </a:r>
            <a:r>
              <a:rPr lang="en-US" sz="2400" dirty="0" err="1"/>
              <a:t>a’r</a:t>
            </a:r>
            <a:r>
              <a:rPr lang="en-US" sz="2400" dirty="0"/>
              <a:t> </a:t>
            </a:r>
            <a:r>
              <a:rPr lang="en-US" sz="2400" dirty="0" err="1"/>
              <a:t>Llywodraethwyr</a:t>
            </a:r>
            <a:r>
              <a:rPr lang="en-US" sz="2400" dirty="0"/>
              <a:t>.  Felly, </a:t>
            </a:r>
            <a:r>
              <a:rPr lang="en-US" sz="2400" dirty="0" err="1"/>
              <a:t>mae’n</a:t>
            </a:r>
            <a:r>
              <a:rPr lang="en-US" sz="2400" dirty="0"/>
              <a:t> </a:t>
            </a:r>
            <a:r>
              <a:rPr lang="en-US" sz="2400" dirty="0" err="1"/>
              <a:t>bwysig</a:t>
            </a:r>
            <a:r>
              <a:rPr lang="en-US" sz="2400" dirty="0"/>
              <a:t> bod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Datganiad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gyfredol</a:t>
            </a:r>
            <a:r>
              <a:rPr lang="en-US" sz="2400" dirty="0"/>
              <a:t>,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glir</a:t>
            </a:r>
            <a:r>
              <a:rPr lang="en-US" sz="2400" dirty="0"/>
              <a:t> ac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nodi’n</a:t>
            </a:r>
            <a:r>
              <a:rPr lang="en-US" sz="2400" dirty="0"/>
              <a:t> </a:t>
            </a:r>
            <a:r>
              <a:rPr lang="en-US" sz="2400" dirty="0" err="1"/>
              <a:t>glir</a:t>
            </a:r>
            <a:r>
              <a:rPr lang="en-US" sz="2400" dirty="0"/>
              <a:t> y </a:t>
            </a:r>
            <a:r>
              <a:rPr lang="en-US" sz="2400" dirty="0" err="1"/>
              <a:t>rhesymau</a:t>
            </a:r>
            <a:r>
              <a:rPr lang="en-US" sz="2400" dirty="0"/>
              <a:t> </a:t>
            </a:r>
            <a:r>
              <a:rPr lang="en-US" sz="2400" dirty="0" err="1"/>
              <a:t>dros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dyhead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fod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athro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Mae </a:t>
            </a:r>
            <a:r>
              <a:rPr lang="en-US" sz="2400" dirty="0" err="1"/>
              <a:t>Datganiad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r>
              <a:rPr lang="en-US" sz="2400" dirty="0"/>
              <a:t> da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gyfle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chi </a:t>
            </a:r>
            <a:r>
              <a:rPr lang="en-US" sz="2400" dirty="0" err="1"/>
              <a:t>wneud</a:t>
            </a:r>
            <a:r>
              <a:rPr lang="en-US" sz="2400" dirty="0"/>
              <a:t> </a:t>
            </a:r>
            <a:r>
              <a:rPr lang="en-US" sz="2400" dirty="0" err="1"/>
              <a:t>argraff</a:t>
            </a:r>
            <a:r>
              <a:rPr lang="en-US" sz="2400" dirty="0"/>
              <a:t> </a:t>
            </a:r>
            <a:r>
              <a:rPr lang="en-US" sz="2400" dirty="0" err="1"/>
              <a:t>gan</a:t>
            </a:r>
            <a:r>
              <a:rPr lang="en-US" sz="2400" dirty="0"/>
              <a:t> </a:t>
            </a:r>
            <a:r>
              <a:rPr lang="en-US" sz="2400" dirty="0" err="1"/>
              <a:t>roi</a:t>
            </a:r>
            <a:r>
              <a:rPr lang="en-US" sz="2400" dirty="0"/>
              <a:t> </a:t>
            </a:r>
            <a:r>
              <a:rPr lang="en-US" sz="2400" dirty="0" err="1"/>
              <a:t>mwy</a:t>
            </a:r>
            <a:r>
              <a:rPr lang="en-US" sz="2400" dirty="0"/>
              <a:t> o </a:t>
            </a:r>
            <a:r>
              <a:rPr lang="en-US" sz="2400" dirty="0" err="1"/>
              <a:t>gyfle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chi </a:t>
            </a:r>
            <a:r>
              <a:rPr lang="en-US" sz="2400" dirty="0" err="1"/>
              <a:t>dderbyn</a:t>
            </a:r>
            <a:r>
              <a:rPr lang="en-US" sz="2400" dirty="0"/>
              <a:t> </a:t>
            </a:r>
            <a:r>
              <a:rPr lang="en-US" sz="2400" dirty="0" err="1"/>
              <a:t>gwahoddiad</a:t>
            </a:r>
            <a:r>
              <a:rPr lang="en-US" sz="2400" dirty="0"/>
              <a:t> am </a:t>
            </a:r>
            <a:r>
              <a:rPr lang="en-US" sz="2400" dirty="0" err="1"/>
              <a:t>gyfweliad</a:t>
            </a:r>
            <a:r>
              <a:rPr lang="en-US" sz="2400" dirty="0"/>
              <a:t>.  </a:t>
            </a:r>
            <a:r>
              <a:rPr lang="en-US" sz="2400" dirty="0" err="1"/>
              <a:t>Wrth</a:t>
            </a:r>
            <a:r>
              <a:rPr lang="en-US" sz="2400" dirty="0"/>
              <a:t> </a:t>
            </a:r>
            <a:r>
              <a:rPr lang="en-US" sz="2400" dirty="0" err="1"/>
              <a:t>gwrs</a:t>
            </a:r>
            <a:r>
              <a:rPr lang="en-US" sz="2400" dirty="0"/>
              <a:t>, </a:t>
            </a:r>
            <a:r>
              <a:rPr lang="en-US" sz="2400" dirty="0" err="1"/>
              <a:t>wrth</a:t>
            </a:r>
            <a:r>
              <a:rPr lang="en-US" sz="2400" dirty="0"/>
              <a:t> </a:t>
            </a:r>
            <a:r>
              <a:rPr lang="en-US" sz="2400" dirty="0" err="1"/>
              <a:t>dderbyn</a:t>
            </a:r>
            <a:r>
              <a:rPr lang="en-US" sz="2400" dirty="0"/>
              <a:t> </a:t>
            </a:r>
            <a:r>
              <a:rPr lang="en-US" sz="2400" dirty="0" err="1"/>
              <a:t>gwahoddiad</a:t>
            </a:r>
            <a:r>
              <a:rPr lang="en-US" sz="2400" dirty="0"/>
              <a:t> am </a:t>
            </a:r>
            <a:r>
              <a:rPr lang="en-US" sz="2400" dirty="0" err="1"/>
              <a:t>gyfweliad</a:t>
            </a:r>
            <a:r>
              <a:rPr lang="en-US" sz="2400" dirty="0"/>
              <a:t>, </a:t>
            </a:r>
            <a:r>
              <a:rPr lang="en-US" sz="2400" dirty="0" err="1"/>
              <a:t>mae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cynyddu’r</a:t>
            </a:r>
            <a:r>
              <a:rPr lang="en-US" sz="2400" dirty="0"/>
              <a:t> </a:t>
            </a:r>
            <a:r>
              <a:rPr lang="en-US" sz="2400" dirty="0" err="1"/>
              <a:t>siawns</a:t>
            </a:r>
            <a:r>
              <a:rPr lang="en-US" sz="2400" dirty="0"/>
              <a:t> am </a:t>
            </a:r>
            <a:r>
              <a:rPr lang="en-US" sz="2400" dirty="0" err="1"/>
              <a:t>swydd</a:t>
            </a:r>
            <a:r>
              <a:rPr lang="en-US" sz="2400" dirty="0"/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E58D97-966C-A24E-B0FB-1A6F9B8ABD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848" y="6099355"/>
            <a:ext cx="3187700" cy="635000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5A8517D-0121-1E4C-A488-1034DEB887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5137" y="4676967"/>
            <a:ext cx="4778545" cy="1601059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</p:spTree>
    <p:extLst>
      <p:ext uri="{BB962C8B-B14F-4D97-AF65-F5344CB8AC3E}">
        <p14:creationId xmlns:p14="http://schemas.microsoft.com/office/powerpoint/2010/main" val="2634472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1938992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yw’r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gwahaniaeth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rhwng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Datganiad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personol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a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llythyr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i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gefnogi’r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cais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7662930" y="2665927"/>
            <a:ext cx="3928055" cy="3046988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Mae </a:t>
            </a:r>
            <a:r>
              <a:rPr lang="en-US" sz="2400" dirty="0" err="1"/>
              <a:t>rhai</a:t>
            </a:r>
            <a:r>
              <a:rPr lang="en-US" sz="2400" dirty="0"/>
              <a:t> </a:t>
            </a:r>
            <a:r>
              <a:rPr lang="en-US" sz="2400" dirty="0" err="1"/>
              <a:t>ysgolion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gofyn</a:t>
            </a:r>
            <a:r>
              <a:rPr lang="en-US" sz="2400" dirty="0"/>
              <a:t> am </a:t>
            </a:r>
            <a:r>
              <a:rPr lang="en-US" sz="2400" dirty="0" err="1"/>
              <a:t>lythyr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gefnogi’r</a:t>
            </a:r>
            <a:r>
              <a:rPr lang="en-US" sz="2400" dirty="0"/>
              <a:t> </a:t>
            </a:r>
            <a:r>
              <a:rPr lang="en-US" sz="2400" dirty="0" err="1"/>
              <a:t>cais</a:t>
            </a:r>
            <a:r>
              <a:rPr lang="en-US" sz="2400" dirty="0"/>
              <a:t> am </a:t>
            </a:r>
            <a:r>
              <a:rPr lang="en-US" sz="2400" dirty="0" err="1"/>
              <a:t>swydd</a:t>
            </a:r>
            <a:r>
              <a:rPr lang="en-US" sz="2400" dirty="0"/>
              <a:t> </a:t>
            </a:r>
            <a:r>
              <a:rPr lang="en-US" sz="2400" dirty="0" err="1"/>
              <a:t>tra</a:t>
            </a:r>
            <a:r>
              <a:rPr lang="en-US" sz="2400" dirty="0"/>
              <a:t> bod </a:t>
            </a:r>
            <a:r>
              <a:rPr lang="en-US" sz="2400" dirty="0" err="1"/>
              <a:t>eraill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gofyn</a:t>
            </a:r>
            <a:r>
              <a:rPr lang="en-US" sz="2400" dirty="0"/>
              <a:t> am </a:t>
            </a:r>
            <a:r>
              <a:rPr lang="en-US" sz="2400" dirty="0" err="1"/>
              <a:t>Ddatganiad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r>
              <a:rPr lang="en-US" sz="2400" dirty="0"/>
              <a:t>.  </a:t>
            </a:r>
          </a:p>
          <a:p>
            <a:endParaRPr lang="en-US" sz="2400" dirty="0"/>
          </a:p>
          <a:p>
            <a:r>
              <a:rPr lang="en-US" sz="2400" dirty="0"/>
              <a:t>     </a:t>
            </a:r>
            <a:r>
              <a:rPr lang="en-US" sz="2400" dirty="0" err="1"/>
              <a:t>Ond</a:t>
            </a:r>
            <a:r>
              <a:rPr lang="en-US" sz="2400" dirty="0"/>
              <a:t>, </a:t>
            </a:r>
            <a:r>
              <a:rPr lang="en-US" sz="2400" dirty="0" err="1"/>
              <a:t>beth</a:t>
            </a:r>
            <a:r>
              <a:rPr lang="en-US" sz="2400" dirty="0"/>
              <a:t> </a:t>
            </a:r>
            <a:r>
              <a:rPr lang="en-US" sz="2400" dirty="0" err="1"/>
              <a:t>yw’r</a:t>
            </a:r>
            <a:r>
              <a:rPr lang="en-US" sz="2400" dirty="0"/>
              <a:t>      </a:t>
            </a:r>
          </a:p>
          <a:p>
            <a:r>
              <a:rPr lang="en-US" sz="2400" dirty="0"/>
              <a:t>     </a:t>
            </a:r>
            <a:r>
              <a:rPr lang="en-US" sz="2400" dirty="0" err="1"/>
              <a:t>gwahaniaeth</a:t>
            </a:r>
            <a:r>
              <a:rPr lang="en-US" sz="2400" dirty="0"/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9F4B8D-417A-FE4E-B668-070EDF2B1C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848" y="6099355"/>
            <a:ext cx="3187700" cy="635000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5836BD9-4FBC-6844-8377-9CCD18FD5C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0614" y="2665927"/>
            <a:ext cx="6298747" cy="3129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045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Llythyr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i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gefnogi’r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cais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210614" y="1046949"/>
            <a:ext cx="5679583" cy="4893647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Mae </a:t>
            </a:r>
            <a:r>
              <a:rPr lang="en-US" sz="2400" dirty="0" err="1"/>
              <a:t>llythyr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gefnogi’r</a:t>
            </a:r>
            <a:r>
              <a:rPr lang="en-US" sz="2400" dirty="0"/>
              <a:t> </a:t>
            </a:r>
            <a:r>
              <a:rPr lang="en-US" sz="2400" dirty="0" err="1"/>
              <a:t>cais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cael</a:t>
            </a:r>
            <a:r>
              <a:rPr lang="en-US" sz="2400" dirty="0"/>
              <a:t> </a:t>
            </a:r>
            <a:r>
              <a:rPr lang="en-US" sz="2400" dirty="0" err="1"/>
              <a:t>ei</a:t>
            </a:r>
            <a:r>
              <a:rPr lang="en-US" sz="2400" dirty="0"/>
              <a:t> </a:t>
            </a:r>
            <a:r>
              <a:rPr lang="en-US" sz="2400" dirty="0" err="1"/>
              <a:t>ysgrifennu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ffurf</a:t>
            </a:r>
            <a:r>
              <a:rPr lang="en-US" sz="2400" dirty="0"/>
              <a:t> </a:t>
            </a:r>
            <a:r>
              <a:rPr lang="en-US" sz="2400" dirty="0" err="1"/>
              <a:t>llythyr</a:t>
            </a:r>
            <a:r>
              <a:rPr lang="en-US" sz="2400" dirty="0"/>
              <a:t> </a:t>
            </a:r>
            <a:r>
              <a:rPr lang="en-US" sz="2400" dirty="0" err="1"/>
              <a:t>ffurfiol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Mae </a:t>
            </a:r>
            <a:r>
              <a:rPr lang="en-US" sz="2400" dirty="0" err="1"/>
              <a:t>angen</a:t>
            </a:r>
            <a:r>
              <a:rPr lang="en-US" sz="2400" dirty="0"/>
              <a:t> </a:t>
            </a:r>
            <a:r>
              <a:rPr lang="en-US" sz="2400" dirty="0" err="1"/>
              <a:t>i’r</a:t>
            </a:r>
            <a:r>
              <a:rPr lang="en-US" sz="2400" dirty="0"/>
              <a:t> </a:t>
            </a:r>
            <a:r>
              <a:rPr lang="en-US" sz="2400" dirty="0" err="1"/>
              <a:t>frawddeg</a:t>
            </a:r>
            <a:r>
              <a:rPr lang="en-US" sz="2400" dirty="0"/>
              <a:t> </a:t>
            </a:r>
            <a:r>
              <a:rPr lang="en-US" sz="2400" dirty="0" err="1"/>
              <a:t>gyntaf</a:t>
            </a:r>
            <a:r>
              <a:rPr lang="en-US" sz="2400" dirty="0"/>
              <a:t> </a:t>
            </a:r>
            <a:r>
              <a:rPr lang="en-US" sz="2400" dirty="0" err="1"/>
              <a:t>nodi</a:t>
            </a:r>
            <a:r>
              <a:rPr lang="en-US" sz="2400" dirty="0"/>
              <a:t> pa </a:t>
            </a:r>
            <a:r>
              <a:rPr lang="en-US" sz="2400" dirty="0" err="1"/>
              <a:t>swydd</a:t>
            </a:r>
            <a:r>
              <a:rPr lang="en-US" sz="2400" dirty="0"/>
              <a:t> </a:t>
            </a:r>
            <a:r>
              <a:rPr lang="en-US" sz="2400" dirty="0" err="1"/>
              <a:t>rydych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ymgeisio</a:t>
            </a:r>
            <a:r>
              <a:rPr lang="en-US" sz="2400" dirty="0"/>
              <a:t> </a:t>
            </a:r>
            <a:r>
              <a:rPr lang="en-US" sz="2400" dirty="0" err="1"/>
              <a:t>amdani</a:t>
            </a:r>
            <a:r>
              <a:rPr lang="en-US" sz="2400" dirty="0"/>
              <a:t>, </a:t>
            </a:r>
            <a:r>
              <a:rPr lang="en-US" sz="2400" dirty="0" err="1"/>
              <a:t>ble</a:t>
            </a:r>
            <a:r>
              <a:rPr lang="en-US" sz="2400" dirty="0"/>
              <a:t> </a:t>
            </a:r>
            <a:r>
              <a:rPr lang="en-US" sz="2400" dirty="0" err="1"/>
              <a:t>wnaethoch</a:t>
            </a:r>
            <a:r>
              <a:rPr lang="en-US" sz="2400" dirty="0"/>
              <a:t> chi weld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hysbyseb</a:t>
            </a:r>
            <a:r>
              <a:rPr lang="en-US" sz="2400" dirty="0"/>
              <a:t>, </a:t>
            </a:r>
            <a:r>
              <a:rPr lang="en-US" sz="2400" dirty="0" err="1"/>
              <a:t>e.e</a:t>
            </a:r>
            <a:r>
              <a:rPr lang="en-US" sz="2400" dirty="0"/>
              <a:t>. </a:t>
            </a:r>
            <a:r>
              <a:rPr lang="en-US" sz="2400" dirty="0" err="1"/>
              <a:t>Hoffwn</a:t>
            </a:r>
            <a:r>
              <a:rPr lang="en-US" sz="2400" dirty="0"/>
              <a:t> </a:t>
            </a:r>
            <a:r>
              <a:rPr lang="en-US" sz="2400" dirty="0" err="1"/>
              <a:t>ymgeisio</a:t>
            </a:r>
            <a:r>
              <a:rPr lang="en-US" sz="2400" dirty="0"/>
              <a:t> am </a:t>
            </a:r>
            <a:r>
              <a:rPr lang="en-US" sz="2400" dirty="0" err="1"/>
              <a:t>swydd</a:t>
            </a:r>
            <a:r>
              <a:rPr lang="en-US" sz="2400" dirty="0"/>
              <a:t> </a:t>
            </a:r>
            <a:r>
              <a:rPr lang="en-US" sz="2400" dirty="0" err="1"/>
              <a:t>Athro</a:t>
            </a:r>
            <a:r>
              <a:rPr lang="en-US" sz="2400" dirty="0"/>
              <a:t> CA2 a </a:t>
            </a:r>
            <a:r>
              <a:rPr lang="en-US" sz="2400" dirty="0" err="1"/>
              <a:t>hybysebwyd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… </a:t>
            </a:r>
            <a:r>
              <a:rPr lang="en-US" sz="2400" dirty="0" err="1"/>
              <a:t>ar</a:t>
            </a:r>
            <a:r>
              <a:rPr lang="en-US" sz="2400" dirty="0"/>
              <a:t> … (</a:t>
            </a:r>
            <a:r>
              <a:rPr lang="en-US" sz="2400" dirty="0" err="1"/>
              <a:t>gan</a:t>
            </a:r>
            <a:r>
              <a:rPr lang="en-US" sz="2400" dirty="0"/>
              <a:t> </a:t>
            </a:r>
            <a:r>
              <a:rPr lang="en-US" sz="2400" dirty="0" err="1"/>
              <a:t>nodi’r</a:t>
            </a:r>
            <a:r>
              <a:rPr lang="en-US" sz="2400" dirty="0"/>
              <a:t> </a:t>
            </a:r>
            <a:r>
              <a:rPr lang="en-US" sz="2400" dirty="0" err="1"/>
              <a:t>dyddiad</a:t>
            </a:r>
            <a:r>
              <a:rPr lang="en-US" sz="2400" dirty="0"/>
              <a:t>).  </a:t>
            </a:r>
            <a:r>
              <a:rPr lang="en-US" sz="2400" dirty="0" err="1"/>
              <a:t>Bydd</a:t>
            </a:r>
            <a:r>
              <a:rPr lang="en-US" sz="2400" dirty="0"/>
              <a:t> </a:t>
            </a:r>
            <a:r>
              <a:rPr lang="en-US" sz="2400" dirty="0" err="1"/>
              <a:t>angen</a:t>
            </a:r>
            <a:r>
              <a:rPr lang="en-US" sz="2400" dirty="0"/>
              <a:t> </a:t>
            </a:r>
            <a:r>
              <a:rPr lang="en-US" sz="2400" dirty="0" err="1"/>
              <a:t>cloi’r</a:t>
            </a:r>
            <a:r>
              <a:rPr lang="en-US" sz="2400" dirty="0"/>
              <a:t> </a:t>
            </a:r>
            <a:r>
              <a:rPr lang="en-US" sz="2400" dirty="0" err="1"/>
              <a:t>llythyr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 dull </a:t>
            </a:r>
            <a:r>
              <a:rPr lang="en-US" sz="2400" dirty="0" err="1"/>
              <a:t>cywir</a:t>
            </a:r>
            <a:r>
              <a:rPr lang="en-US" sz="2400" dirty="0"/>
              <a:t>, </a:t>
            </a:r>
            <a:r>
              <a:rPr lang="en-US" sz="2400" dirty="0" err="1"/>
              <a:t>e.e</a:t>
            </a:r>
            <a:r>
              <a:rPr lang="en-US" sz="2400" dirty="0"/>
              <a:t>. 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eiddoch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gywir</a:t>
            </a:r>
            <a:r>
              <a:rPr lang="en-US" sz="2400" dirty="0"/>
              <a:t> …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Bydd</a:t>
            </a:r>
            <a:r>
              <a:rPr lang="en-US" sz="2400" dirty="0"/>
              <a:t> </a:t>
            </a:r>
            <a:r>
              <a:rPr lang="en-US" sz="2400" dirty="0" err="1"/>
              <a:t>prif</a:t>
            </a:r>
            <a:r>
              <a:rPr lang="en-US" sz="2400" dirty="0"/>
              <a:t> </a:t>
            </a:r>
            <a:r>
              <a:rPr lang="en-US" sz="2400" dirty="0" err="1"/>
              <a:t>gynnwys</a:t>
            </a:r>
            <a:r>
              <a:rPr lang="en-US" sz="2400" dirty="0"/>
              <a:t> y </a:t>
            </a:r>
            <a:r>
              <a:rPr lang="en-US" sz="2400" dirty="0" err="1"/>
              <a:t>llythyr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un </a:t>
            </a:r>
            <a:r>
              <a:rPr lang="en-US" sz="2400" dirty="0" err="1"/>
              <a:t>peth</a:t>
            </a:r>
            <a:r>
              <a:rPr lang="en-US" sz="2400" dirty="0"/>
              <a:t> </a:t>
            </a:r>
            <a:r>
              <a:rPr lang="en-US" sz="2400" dirty="0" err="1"/>
              <a:t>â</a:t>
            </a:r>
            <a:r>
              <a:rPr lang="en-US" sz="2400" dirty="0"/>
              <a:t> </a:t>
            </a:r>
            <a:r>
              <a:rPr lang="en-US" sz="2400" dirty="0" err="1"/>
              <a:t>chynnwys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Datganiad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r>
              <a:rPr lang="en-US" sz="2400" dirty="0"/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B87B5A-C86C-BF4A-80D8-E06B913629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848" y="6099355"/>
            <a:ext cx="3187700" cy="635000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ABFA467-3A25-D645-A02B-042173C3C9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6273" y="2057494"/>
            <a:ext cx="4354560" cy="3274359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</p:spTree>
    <p:extLst>
      <p:ext uri="{BB962C8B-B14F-4D97-AF65-F5344CB8AC3E}">
        <p14:creationId xmlns:p14="http://schemas.microsoft.com/office/powerpoint/2010/main" val="15625223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3063428" y="145482"/>
            <a:ext cx="6375042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Datganiad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Personol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210614" y="1112567"/>
            <a:ext cx="10380371" cy="2677656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Mae </a:t>
            </a:r>
            <a:r>
              <a:rPr lang="en-US" sz="2400" dirty="0" err="1"/>
              <a:t>angen</a:t>
            </a:r>
            <a:r>
              <a:rPr lang="en-US" sz="2400" dirty="0"/>
              <a:t> </a:t>
            </a:r>
            <a:r>
              <a:rPr lang="en-US" sz="2400" dirty="0" err="1"/>
              <a:t>i’r</a:t>
            </a:r>
            <a:r>
              <a:rPr lang="en-US" sz="2400" dirty="0"/>
              <a:t> </a:t>
            </a:r>
            <a:r>
              <a:rPr lang="en-US" sz="2400" dirty="0" err="1"/>
              <a:t>Datganiad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r>
              <a:rPr lang="en-US" sz="2400" dirty="0"/>
              <a:t> </a:t>
            </a:r>
            <a:r>
              <a:rPr lang="en-US" sz="2400" dirty="0" err="1"/>
              <a:t>gael</a:t>
            </a:r>
            <a:r>
              <a:rPr lang="en-US" sz="2400" dirty="0"/>
              <a:t> </a:t>
            </a:r>
            <a:r>
              <a:rPr lang="en-US" sz="2400" dirty="0" err="1"/>
              <a:t>ei</a:t>
            </a:r>
            <a:r>
              <a:rPr lang="en-US" sz="2400" dirty="0"/>
              <a:t> </a:t>
            </a:r>
            <a:r>
              <a:rPr lang="en-US" sz="2400" dirty="0" err="1"/>
              <a:t>ysgrifennu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 person </a:t>
            </a:r>
            <a:r>
              <a:rPr lang="en-US" sz="2400" dirty="0" err="1"/>
              <a:t>cyntaf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Mae </a:t>
            </a:r>
            <a:r>
              <a:rPr lang="en-US" sz="2400" dirty="0" err="1"/>
              <a:t>angen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chi </a:t>
            </a:r>
            <a:r>
              <a:rPr lang="en-US" sz="2400" dirty="0" err="1"/>
              <a:t>berswadio’r</a:t>
            </a:r>
            <a:r>
              <a:rPr lang="en-US" sz="2400" dirty="0"/>
              <a:t> </a:t>
            </a:r>
            <a:r>
              <a:rPr lang="en-US" sz="2400" dirty="0" err="1"/>
              <a:t>cyflogwr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bod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addas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gyfer</a:t>
            </a:r>
            <a:r>
              <a:rPr lang="en-US" sz="2400" dirty="0"/>
              <a:t> y </a:t>
            </a:r>
            <a:r>
              <a:rPr lang="en-US" sz="2400" dirty="0" err="1"/>
              <a:t>swydd</a:t>
            </a:r>
            <a:r>
              <a:rPr lang="en-US" sz="2400" dirty="0"/>
              <a:t> </a:t>
            </a:r>
            <a:r>
              <a:rPr lang="en-US" sz="2400" dirty="0" err="1"/>
              <a:t>dan</a:t>
            </a:r>
            <a:r>
              <a:rPr lang="en-US" sz="2400" dirty="0"/>
              <a:t> </a:t>
            </a:r>
            <a:r>
              <a:rPr lang="en-US" sz="2400" dirty="0" err="1"/>
              <a:t>sylw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Mae’n</a:t>
            </a:r>
            <a:r>
              <a:rPr lang="en-US" sz="2400" dirty="0"/>
              <a:t> </a:t>
            </a:r>
            <a:r>
              <a:rPr lang="en-US" sz="2400" dirty="0" err="1"/>
              <a:t>rhaid</a:t>
            </a:r>
            <a:r>
              <a:rPr lang="en-US" sz="2400" dirty="0"/>
              <a:t> i </a:t>
            </a:r>
            <a:r>
              <a:rPr lang="en-US" sz="2400" dirty="0" err="1"/>
              <a:t>baragraff</a:t>
            </a:r>
            <a:r>
              <a:rPr lang="en-US" sz="2400" dirty="0"/>
              <a:t> </a:t>
            </a:r>
            <a:r>
              <a:rPr lang="en-US" sz="2400" dirty="0" err="1"/>
              <a:t>cyntaf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Datganiad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r>
              <a:rPr lang="en-US" sz="2400" dirty="0"/>
              <a:t> </a:t>
            </a:r>
            <a:r>
              <a:rPr lang="en-US" sz="2400" dirty="0" err="1"/>
              <a:t>ddal</a:t>
            </a:r>
            <a:r>
              <a:rPr lang="en-US" sz="2400" dirty="0"/>
              <a:t> </a:t>
            </a:r>
            <a:r>
              <a:rPr lang="en-US" sz="2400" dirty="0" err="1"/>
              <a:t>sylw’r</a:t>
            </a:r>
            <a:r>
              <a:rPr lang="en-US" sz="2400" dirty="0"/>
              <a:t> </a:t>
            </a:r>
            <a:r>
              <a:rPr lang="en-US" sz="2400" dirty="0" err="1"/>
              <a:t>darllenydd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Mae </a:t>
            </a:r>
            <a:r>
              <a:rPr lang="en-US" sz="2400" dirty="0" err="1"/>
              <a:t>angen</a:t>
            </a:r>
            <a:r>
              <a:rPr lang="en-US" sz="2400" dirty="0"/>
              <a:t> </a:t>
            </a:r>
            <a:r>
              <a:rPr lang="en-US" sz="2400" dirty="0" err="1"/>
              <a:t>i’r</a:t>
            </a:r>
            <a:r>
              <a:rPr lang="en-US" sz="2400" dirty="0"/>
              <a:t> </a:t>
            </a:r>
            <a:r>
              <a:rPr lang="en-US" sz="2400" dirty="0" err="1"/>
              <a:t>paragraff</a:t>
            </a:r>
            <a:r>
              <a:rPr lang="en-US" sz="2400" dirty="0"/>
              <a:t> </a:t>
            </a:r>
            <a:r>
              <a:rPr lang="en-US" sz="2400" dirty="0" err="1"/>
              <a:t>clo</a:t>
            </a:r>
            <a:r>
              <a:rPr lang="en-US" sz="2400" dirty="0"/>
              <a:t> </a:t>
            </a:r>
            <a:r>
              <a:rPr lang="en-US" sz="2400" dirty="0" err="1"/>
              <a:t>gloi</a:t>
            </a:r>
            <a:r>
              <a:rPr lang="en-US" sz="2400" dirty="0"/>
              <a:t> </a:t>
            </a:r>
            <a:r>
              <a:rPr lang="en-US" sz="2400" dirty="0" err="1"/>
              <a:t>gyda</a:t>
            </a:r>
            <a:r>
              <a:rPr lang="en-US" sz="2400" dirty="0"/>
              <a:t> </a:t>
            </a:r>
            <a:r>
              <a:rPr lang="en-US" sz="2400" dirty="0" err="1"/>
              <a:t>datganaid</a:t>
            </a:r>
            <a:r>
              <a:rPr lang="en-US" sz="2400" dirty="0"/>
              <a:t> </a:t>
            </a:r>
            <a:r>
              <a:rPr lang="en-US" sz="2400" dirty="0" err="1"/>
              <a:t>cryf</a:t>
            </a:r>
            <a:r>
              <a:rPr lang="en-US" sz="2400" dirty="0"/>
              <a:t> a </a:t>
            </a:r>
            <a:r>
              <a:rPr lang="en-US" sz="2400" dirty="0" err="1"/>
              <a:t>chadarn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Weithiau</a:t>
            </a:r>
            <a:r>
              <a:rPr lang="en-US" sz="2400" dirty="0"/>
              <a:t>, </a:t>
            </a:r>
            <a:r>
              <a:rPr lang="en-US" sz="2400" dirty="0" err="1"/>
              <a:t>bydd</a:t>
            </a:r>
            <a:r>
              <a:rPr lang="en-US" sz="2400" dirty="0"/>
              <a:t> </a:t>
            </a:r>
            <a:r>
              <a:rPr lang="en-US" sz="2400" dirty="0" err="1"/>
              <a:t>gofyn</a:t>
            </a:r>
            <a:r>
              <a:rPr lang="en-US" sz="2400" dirty="0"/>
              <a:t> i chi </a:t>
            </a:r>
            <a:r>
              <a:rPr lang="en-US" sz="2400" dirty="0" err="1"/>
              <a:t>gynnwys</a:t>
            </a:r>
            <a:r>
              <a:rPr lang="en-US" sz="2400" dirty="0"/>
              <a:t> y </a:t>
            </a:r>
            <a:r>
              <a:rPr lang="en-US" sz="2400" dirty="0" err="1"/>
              <a:t>Datganiad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r>
              <a:rPr lang="en-US" sz="2400" dirty="0"/>
              <a:t> </a:t>
            </a:r>
            <a:r>
              <a:rPr lang="en-US" sz="2400" dirty="0" err="1"/>
              <a:t>fel</a:t>
            </a:r>
            <a:r>
              <a:rPr lang="en-US" sz="2400" dirty="0"/>
              <a:t> </a:t>
            </a:r>
            <a:r>
              <a:rPr lang="en-US" sz="2400" dirty="0" err="1"/>
              <a:t>rhan</a:t>
            </a:r>
            <a:r>
              <a:rPr lang="en-US" sz="2400" dirty="0"/>
              <a:t> </a:t>
            </a:r>
            <a:r>
              <a:rPr lang="en-US" sz="2400" dirty="0" err="1"/>
              <a:t>o’r</a:t>
            </a:r>
            <a:r>
              <a:rPr lang="en-US" sz="2400" dirty="0"/>
              <a:t> </a:t>
            </a:r>
            <a:r>
              <a:rPr lang="en-US" sz="2400" dirty="0" err="1"/>
              <a:t>ffurflen</a:t>
            </a:r>
            <a:r>
              <a:rPr lang="en-US" sz="2400" dirty="0"/>
              <a:t> </a:t>
            </a:r>
            <a:r>
              <a:rPr lang="en-US" sz="2400" dirty="0" err="1"/>
              <a:t>gais</a:t>
            </a:r>
            <a:r>
              <a:rPr lang="en-US" sz="2400" dirty="0"/>
              <a:t>.  </a:t>
            </a:r>
            <a:r>
              <a:rPr lang="en-US" sz="2400" dirty="0" err="1"/>
              <a:t>Bryd</a:t>
            </a:r>
            <a:r>
              <a:rPr lang="en-US" sz="2400" dirty="0"/>
              <a:t> </a:t>
            </a:r>
            <a:r>
              <a:rPr lang="en-US" sz="2400" dirty="0" err="1"/>
              <a:t>arall</a:t>
            </a:r>
            <a:r>
              <a:rPr lang="en-US" sz="2400" dirty="0"/>
              <a:t>, </a:t>
            </a:r>
            <a:r>
              <a:rPr lang="en-US" sz="2400" dirty="0" err="1"/>
              <a:t>bydd</a:t>
            </a:r>
            <a:r>
              <a:rPr lang="en-US" sz="2400" dirty="0"/>
              <a:t> </a:t>
            </a:r>
            <a:r>
              <a:rPr lang="en-US" sz="2400" dirty="0" err="1"/>
              <a:t>angen</a:t>
            </a:r>
            <a:r>
              <a:rPr lang="en-US" sz="2400" dirty="0"/>
              <a:t> i chi </a:t>
            </a:r>
            <a:r>
              <a:rPr lang="en-US" sz="2400" dirty="0" err="1"/>
              <a:t>ei</a:t>
            </a:r>
            <a:r>
              <a:rPr lang="en-US" sz="2400" dirty="0"/>
              <a:t> </a:t>
            </a:r>
            <a:r>
              <a:rPr lang="en-US" sz="2400" dirty="0" err="1"/>
              <a:t>gyflwyno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wahân</a:t>
            </a:r>
            <a:r>
              <a:rPr lang="en-US" sz="2400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E79DD23-05D9-3048-8D22-2F40061DAA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2298" y="4049422"/>
            <a:ext cx="3570936" cy="268512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5788160-5CA7-AF4B-8C88-4234EF22DB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0518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1938992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sydd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angen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cynnwys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y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Datganiad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Personol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neu’r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llythyr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i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gefnogi’r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cais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210613" y="2498501"/>
            <a:ext cx="10380372" cy="341632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Mae </a:t>
            </a:r>
            <a:r>
              <a:rPr lang="en-US" sz="2400"/>
              <a:t>angen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chi </a:t>
            </a:r>
            <a:r>
              <a:rPr lang="en-US" sz="2400" dirty="0" err="1"/>
              <a:t>nodi’r</a:t>
            </a:r>
            <a:r>
              <a:rPr lang="en-US" sz="2400" dirty="0"/>
              <a:t> </a:t>
            </a:r>
            <a:r>
              <a:rPr lang="en-US" sz="2400" dirty="0" err="1"/>
              <a:t>glir</a:t>
            </a:r>
            <a:r>
              <a:rPr lang="en-US" sz="2400" dirty="0"/>
              <a:t> </a:t>
            </a:r>
            <a:r>
              <a:rPr lang="en-US" sz="2400" dirty="0" err="1"/>
              <a:t>sut</a:t>
            </a:r>
            <a:r>
              <a:rPr lang="en-US" sz="2400" dirty="0"/>
              <a:t> </a:t>
            </a:r>
            <a:r>
              <a:rPr lang="en-US" sz="2400" dirty="0" err="1"/>
              <a:t>rydych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cwrdd</a:t>
            </a:r>
            <a:r>
              <a:rPr lang="en-US" sz="2400" dirty="0"/>
              <a:t> </a:t>
            </a:r>
            <a:r>
              <a:rPr lang="en-US" sz="2400" dirty="0" err="1"/>
              <a:t>â</a:t>
            </a:r>
            <a:r>
              <a:rPr lang="en-US" sz="2400" dirty="0"/>
              <a:t> </a:t>
            </a:r>
            <a:r>
              <a:rPr lang="en-US" sz="2400" dirty="0" err="1"/>
              <a:t>gofynion</a:t>
            </a:r>
            <a:r>
              <a:rPr lang="en-US" sz="2400" dirty="0"/>
              <a:t> </a:t>
            </a:r>
            <a:r>
              <a:rPr lang="en-US" sz="2400" dirty="0" err="1"/>
              <a:t>hanfodol</a:t>
            </a:r>
            <a:r>
              <a:rPr lang="en-US" sz="2400" dirty="0"/>
              <a:t> a </a:t>
            </a:r>
            <a:r>
              <a:rPr lang="en-US" sz="2400" dirty="0" err="1"/>
              <a:t>dymunol</a:t>
            </a:r>
            <a:r>
              <a:rPr lang="en-US" sz="2400" dirty="0"/>
              <a:t> y </a:t>
            </a:r>
            <a:r>
              <a:rPr lang="en-US" sz="2400" dirty="0" err="1"/>
              <a:t>Manyleb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Mae’n</a:t>
            </a:r>
            <a:r>
              <a:rPr lang="en-US" sz="2400" dirty="0"/>
              <a:t> </a:t>
            </a:r>
            <a:r>
              <a:rPr lang="en-US" sz="2400" dirty="0" err="1"/>
              <a:t>rhaid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chi </a:t>
            </a:r>
            <a:r>
              <a:rPr lang="en-US" sz="2400" dirty="0" err="1"/>
              <a:t>brofi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bod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gwrdd</a:t>
            </a:r>
            <a:r>
              <a:rPr lang="en-US" sz="2400" dirty="0"/>
              <a:t> </a:t>
            </a:r>
            <a:r>
              <a:rPr lang="en-US" sz="2400" dirty="0" err="1"/>
              <a:t>â</a:t>
            </a:r>
            <a:r>
              <a:rPr lang="en-US" sz="2400" dirty="0"/>
              <a:t> </a:t>
            </a:r>
            <a:r>
              <a:rPr lang="en-US" sz="2400" dirty="0" err="1"/>
              <a:t>gofynion</a:t>
            </a:r>
            <a:r>
              <a:rPr lang="en-US" sz="2400" dirty="0"/>
              <a:t> </a:t>
            </a:r>
            <a:r>
              <a:rPr lang="en-US" sz="2400" dirty="0" err="1"/>
              <a:t>hanfodol</a:t>
            </a:r>
            <a:r>
              <a:rPr lang="en-US" sz="2400" dirty="0"/>
              <a:t> y </a:t>
            </a:r>
            <a:r>
              <a:rPr lang="en-US" sz="2400" dirty="0" err="1"/>
              <a:t>swydd</a:t>
            </a:r>
            <a:r>
              <a:rPr lang="en-US" sz="2400" dirty="0"/>
              <a:t> </a:t>
            </a:r>
            <a:r>
              <a:rPr lang="en-US" sz="2400" dirty="0" err="1"/>
              <a:t>cyn</a:t>
            </a:r>
            <a:r>
              <a:rPr lang="en-US" sz="2400" dirty="0"/>
              <a:t> </a:t>
            </a:r>
            <a:r>
              <a:rPr lang="en-US" sz="2400" dirty="0" err="1"/>
              <a:t>cewch</a:t>
            </a:r>
            <a:r>
              <a:rPr lang="en-US" sz="2400" dirty="0"/>
              <a:t> chi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ystyried</a:t>
            </a:r>
            <a:r>
              <a:rPr lang="en-US" sz="2400" dirty="0"/>
              <a:t> am y </a:t>
            </a:r>
            <a:r>
              <a:rPr lang="en-US" sz="2400" dirty="0" err="1"/>
              <a:t>swydd</a:t>
            </a:r>
            <a:r>
              <a:rPr lang="en-US" sz="2400" dirty="0"/>
              <a:t> </a:t>
            </a:r>
            <a:r>
              <a:rPr lang="en-US" sz="2400" dirty="0" err="1"/>
              <a:t>dan</a:t>
            </a:r>
            <a:r>
              <a:rPr lang="en-US" sz="2400" dirty="0"/>
              <a:t> </a:t>
            </a:r>
            <a:r>
              <a:rPr lang="en-US" sz="2400" dirty="0" err="1"/>
              <a:t>sylw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Rhaid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chi </a:t>
            </a:r>
            <a:r>
              <a:rPr lang="en-US" sz="2400" dirty="0" err="1"/>
              <a:t>gynnwys</a:t>
            </a:r>
            <a:r>
              <a:rPr lang="en-US" sz="2400" dirty="0"/>
              <a:t> PAM </a:t>
            </a:r>
            <a:r>
              <a:rPr lang="en-US" sz="2400" dirty="0" err="1"/>
              <a:t>eich</a:t>
            </a:r>
            <a:r>
              <a:rPr lang="en-US" sz="2400" dirty="0"/>
              <a:t> bod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addas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gyfer</a:t>
            </a:r>
            <a:r>
              <a:rPr lang="en-US" sz="2400" dirty="0"/>
              <a:t> y </a:t>
            </a:r>
            <a:r>
              <a:rPr lang="en-US" sz="2400" dirty="0" err="1"/>
              <a:t>swydd</a:t>
            </a:r>
            <a:r>
              <a:rPr lang="en-US" sz="2400" dirty="0"/>
              <a:t> </a:t>
            </a:r>
            <a:r>
              <a:rPr lang="en-US" sz="2400" dirty="0" err="1"/>
              <a:t>dan</a:t>
            </a:r>
            <a:r>
              <a:rPr lang="en-US" sz="2400" dirty="0"/>
              <a:t> </a:t>
            </a:r>
            <a:r>
              <a:rPr lang="en-US" sz="2400" dirty="0" err="1"/>
              <a:t>sylw</a:t>
            </a:r>
            <a:r>
              <a:rPr lang="en-US" sz="2400" dirty="0"/>
              <a:t>.  </a:t>
            </a:r>
            <a:r>
              <a:rPr lang="en-US" sz="2400" dirty="0" err="1"/>
              <a:t>Rhaid</a:t>
            </a:r>
            <a:r>
              <a:rPr lang="en-US" sz="2400" dirty="0"/>
              <a:t> i chi </a:t>
            </a:r>
            <a:r>
              <a:rPr lang="en-US" sz="2400" dirty="0" err="1"/>
              <a:t>ddangos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bod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gwneud</a:t>
            </a:r>
            <a:r>
              <a:rPr lang="en-US" sz="2400" dirty="0"/>
              <a:t> </a:t>
            </a:r>
            <a:r>
              <a:rPr lang="en-US" sz="2400" dirty="0" err="1"/>
              <a:t>ymchwil</a:t>
            </a:r>
            <a:r>
              <a:rPr lang="en-US" sz="2400" dirty="0"/>
              <a:t> am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ysgol</a:t>
            </a:r>
            <a:r>
              <a:rPr lang="en-US" sz="2400" dirty="0"/>
              <a:t> </a:t>
            </a:r>
            <a:r>
              <a:rPr lang="en-US" sz="2400" dirty="0" err="1"/>
              <a:t>dan</a:t>
            </a:r>
            <a:r>
              <a:rPr lang="en-US" sz="2400" dirty="0"/>
              <a:t> </a:t>
            </a:r>
            <a:r>
              <a:rPr lang="en-US" sz="2400" dirty="0" err="1"/>
              <a:t>sylw</a:t>
            </a:r>
            <a:r>
              <a:rPr lang="en-US" sz="2400" dirty="0"/>
              <a:t> a </a:t>
            </a:r>
            <a:r>
              <a:rPr lang="en-US" sz="2400" dirty="0" err="1"/>
              <a:t>sut</a:t>
            </a:r>
            <a:r>
              <a:rPr lang="en-US" sz="2400" dirty="0"/>
              <a:t> </a:t>
            </a:r>
            <a:r>
              <a:rPr lang="en-US" sz="2400" dirty="0" err="1"/>
              <a:t>mae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cryfderau</a:t>
            </a:r>
            <a:r>
              <a:rPr lang="en-US" sz="2400" dirty="0"/>
              <a:t>,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sgiliau</a:t>
            </a:r>
            <a:r>
              <a:rPr lang="en-US" sz="2400" dirty="0"/>
              <a:t> </a:t>
            </a:r>
            <a:r>
              <a:rPr lang="en-US" sz="2400" dirty="0" err="1"/>
              <a:t>a’ch</a:t>
            </a:r>
            <a:r>
              <a:rPr lang="en-US" sz="2400" dirty="0"/>
              <a:t> </a:t>
            </a:r>
            <a:r>
              <a:rPr lang="en-US" sz="2400" dirty="0" err="1"/>
              <a:t>gwerthoedd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cydfynd</a:t>
            </a:r>
            <a:r>
              <a:rPr lang="en-US" sz="2400" dirty="0"/>
              <a:t> </a:t>
            </a:r>
            <a:r>
              <a:rPr lang="en-US" sz="2400" dirty="0" err="1"/>
              <a:t>â</a:t>
            </a:r>
            <a:r>
              <a:rPr lang="en-US" sz="2400" dirty="0"/>
              <a:t> </a:t>
            </a:r>
            <a:r>
              <a:rPr lang="en-US" sz="2400" dirty="0" err="1"/>
              <a:t>gweledigaeth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ysgol</a:t>
            </a:r>
            <a:r>
              <a:rPr lang="en-US" sz="2400" dirty="0"/>
              <a:t> hon.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Cofiwch</a:t>
            </a:r>
            <a:r>
              <a:rPr lang="en-US" sz="2400" dirty="0"/>
              <a:t> </a:t>
            </a:r>
            <a:r>
              <a:rPr lang="en-US" sz="2400" dirty="0" err="1"/>
              <a:t>ysgrifennu</a:t>
            </a:r>
            <a:r>
              <a:rPr lang="en-US" sz="2400" dirty="0"/>
              <a:t> </a:t>
            </a:r>
            <a:r>
              <a:rPr lang="en-US" sz="2400" dirty="0" err="1"/>
              <a:t>llythyr</a:t>
            </a:r>
            <a:r>
              <a:rPr lang="en-US" sz="2400" dirty="0"/>
              <a:t> / </a:t>
            </a:r>
            <a:r>
              <a:rPr lang="en-US" sz="2400" dirty="0" err="1"/>
              <a:t>Datganiad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r>
              <a:rPr lang="en-US" sz="2400" dirty="0"/>
              <a:t> </a:t>
            </a:r>
            <a:r>
              <a:rPr lang="en-US" sz="2400" dirty="0" err="1"/>
              <a:t>unigryw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gyfer</a:t>
            </a:r>
            <a:r>
              <a:rPr lang="en-US" sz="2400" dirty="0"/>
              <a:t> </a:t>
            </a:r>
            <a:r>
              <a:rPr lang="en-US" sz="2400" dirty="0" err="1"/>
              <a:t>pob</a:t>
            </a:r>
            <a:r>
              <a:rPr lang="en-US" sz="2400" dirty="0"/>
              <a:t> </a:t>
            </a:r>
            <a:r>
              <a:rPr lang="en-US" sz="2400" dirty="0" err="1"/>
              <a:t>swydd</a:t>
            </a:r>
            <a:r>
              <a:rPr lang="en-US" sz="2400" dirty="0"/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ED934C-889F-3D4B-93EA-B001204D02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74404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294E98C-2B7A-E643-A9B2-4148DF1B1CE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053" t="18370" r="29055" b="19654"/>
          <a:stretch/>
        </p:blipFill>
        <p:spPr>
          <a:xfrm>
            <a:off x="6600304" y="151475"/>
            <a:ext cx="5243129" cy="6574444"/>
          </a:xfrm>
          <a:prstGeom prst="rect">
            <a:avLst/>
          </a:prstGeom>
          <a:ln w="76200">
            <a:solidFill>
              <a:schemeClr val="tx2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1BF8E24-F918-E445-8DEA-98D3D9358DA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98" t="15469" r="28149" b="18306"/>
          <a:stretch/>
        </p:blipFill>
        <p:spPr>
          <a:xfrm>
            <a:off x="482137" y="182879"/>
            <a:ext cx="4930431" cy="6550430"/>
          </a:xfrm>
          <a:prstGeom prst="rect">
            <a:avLst/>
          </a:prstGeom>
          <a:ln w="76200">
            <a:solidFill>
              <a:schemeClr val="tx2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D07E9DB-E216-9A49-8237-46E19EF897CA}"/>
              </a:ext>
            </a:extLst>
          </p:cNvPr>
          <p:cNvSpPr txBox="1"/>
          <p:nvPr/>
        </p:nvSpPr>
        <p:spPr>
          <a:xfrm rot="16200000">
            <a:off x="3510575" y="2923082"/>
            <a:ext cx="4991724" cy="584775"/>
          </a:xfrm>
          <a:prstGeom prst="rect">
            <a:avLst/>
          </a:prstGeom>
          <a:solidFill>
            <a:schemeClr val="accent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Swydd</a:t>
            </a:r>
            <a:r>
              <a:rPr lang="en-US" sz="3200" b="1" dirty="0"/>
              <a:t> </a:t>
            </a:r>
            <a:r>
              <a:rPr lang="en-US" sz="3200" b="1" dirty="0" err="1"/>
              <a:t>ddisgrifiad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2424369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6633C3F-923C-2049-A951-3774F72155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017" t="19390" r="29052" b="26070"/>
          <a:stretch/>
        </p:blipFill>
        <p:spPr>
          <a:xfrm>
            <a:off x="6820525" y="329784"/>
            <a:ext cx="5092676" cy="6355830"/>
          </a:xfrm>
          <a:prstGeom prst="rect">
            <a:avLst/>
          </a:prstGeom>
          <a:ln w="76200">
            <a:solidFill>
              <a:schemeClr val="tx2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469590B-A11D-2A44-BF69-774B24DB798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073" t="14208" r="28780" b="19782"/>
          <a:stretch/>
        </p:blipFill>
        <p:spPr>
          <a:xfrm>
            <a:off x="389744" y="329784"/>
            <a:ext cx="4798440" cy="6355830"/>
          </a:xfrm>
          <a:prstGeom prst="rect">
            <a:avLst/>
          </a:prstGeom>
          <a:ln w="76200">
            <a:solidFill>
              <a:schemeClr val="tx2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127090D-EED1-774C-A199-65DF3F71534A}"/>
              </a:ext>
            </a:extLst>
          </p:cNvPr>
          <p:cNvSpPr txBox="1"/>
          <p:nvPr/>
        </p:nvSpPr>
        <p:spPr>
          <a:xfrm rot="16200000">
            <a:off x="3510575" y="2923082"/>
            <a:ext cx="4991724" cy="584775"/>
          </a:xfrm>
          <a:prstGeom prst="rect">
            <a:avLst/>
          </a:prstGeom>
          <a:solidFill>
            <a:schemeClr val="accent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Manyleb</a:t>
            </a:r>
            <a:r>
              <a:rPr lang="en-US" sz="3200" b="1" dirty="0"/>
              <a:t> Person</a:t>
            </a:r>
          </a:p>
        </p:txBody>
      </p:sp>
    </p:spTree>
    <p:extLst>
      <p:ext uri="{BB962C8B-B14F-4D97-AF65-F5344CB8AC3E}">
        <p14:creationId xmlns:p14="http://schemas.microsoft.com/office/powerpoint/2010/main" val="31832991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Darparu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tystiolaeth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210614" y="1184855"/>
            <a:ext cx="10380371" cy="193899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Mae </a:t>
            </a:r>
            <a:r>
              <a:rPr lang="en-US" sz="2400" dirty="0" err="1"/>
              <a:t>darparu</a:t>
            </a:r>
            <a:r>
              <a:rPr lang="en-US" sz="2400" dirty="0"/>
              <a:t> </a:t>
            </a:r>
            <a:r>
              <a:rPr lang="en-US" sz="2400" dirty="0" err="1"/>
              <a:t>tystiolaeth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gefnogi</a:t>
            </a:r>
            <a:r>
              <a:rPr lang="en-US" sz="2400" dirty="0"/>
              <a:t> </a:t>
            </a:r>
            <a:r>
              <a:rPr lang="en-US" sz="2400" dirty="0" err="1"/>
              <a:t>pob</a:t>
            </a:r>
            <a:r>
              <a:rPr lang="en-US" sz="2400" dirty="0"/>
              <a:t> </a:t>
            </a:r>
            <a:r>
              <a:rPr lang="en-US" sz="2400" dirty="0" err="1"/>
              <a:t>safbwynt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holl</a:t>
            </a:r>
            <a:r>
              <a:rPr lang="en-US" sz="2400" dirty="0"/>
              <a:t> </a:t>
            </a:r>
            <a:r>
              <a:rPr lang="en-US" sz="2400" dirty="0" err="1"/>
              <a:t>bwysig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Cofiwch</a:t>
            </a:r>
            <a:r>
              <a:rPr lang="en-US" sz="2400" dirty="0"/>
              <a:t> </a:t>
            </a:r>
            <a:r>
              <a:rPr lang="en-US" sz="2400" dirty="0" err="1"/>
              <a:t>sôn</a:t>
            </a:r>
            <a:r>
              <a:rPr lang="en-US" sz="2400" dirty="0"/>
              <a:t> am </a:t>
            </a:r>
            <a:r>
              <a:rPr lang="en-US" sz="2400" dirty="0" err="1"/>
              <a:t>esiamplau</a:t>
            </a:r>
            <a:r>
              <a:rPr lang="en-US" sz="2400" dirty="0"/>
              <a:t> </a:t>
            </a:r>
            <a:r>
              <a:rPr lang="en-US" sz="2400" dirty="0" err="1"/>
              <a:t>sy’n</a:t>
            </a:r>
            <a:r>
              <a:rPr lang="en-US" sz="2400" dirty="0"/>
              <a:t> </a:t>
            </a:r>
            <a:r>
              <a:rPr lang="en-US" sz="2400" dirty="0" err="1"/>
              <a:t>profi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bod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medru</a:t>
            </a:r>
            <a:r>
              <a:rPr lang="en-US" sz="2400" dirty="0"/>
              <a:t> </a:t>
            </a:r>
            <a:r>
              <a:rPr lang="en-US" sz="2400" dirty="0" err="1"/>
              <a:t>gwneud</a:t>
            </a:r>
            <a:r>
              <a:rPr lang="en-US" sz="2400" dirty="0"/>
              <a:t> </a:t>
            </a:r>
            <a:r>
              <a:rPr lang="en-US" sz="2400" dirty="0" err="1"/>
              <a:t>rhywbeth</a:t>
            </a:r>
            <a:r>
              <a:rPr lang="en-US" sz="2400" dirty="0"/>
              <a:t>; </a:t>
            </a:r>
            <a:r>
              <a:rPr lang="en-US" sz="2400" dirty="0" err="1"/>
              <a:t>neu</a:t>
            </a:r>
            <a:r>
              <a:rPr lang="en-US" sz="2400" dirty="0"/>
              <a:t> </a:t>
            </a:r>
            <a:r>
              <a:rPr lang="en-US" sz="2400" dirty="0" err="1"/>
              <a:t>enghreifftiau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brofi’r</a:t>
            </a:r>
            <a:r>
              <a:rPr lang="en-US" sz="2400" dirty="0"/>
              <a:t> </a:t>
            </a:r>
            <a:r>
              <a:rPr lang="en-US" sz="2400" dirty="0" err="1"/>
              <a:t>effaith</a:t>
            </a:r>
            <a:r>
              <a:rPr lang="en-US" sz="2400" dirty="0"/>
              <a:t> </a:t>
            </a:r>
            <a:r>
              <a:rPr lang="en-US" sz="2400" dirty="0" err="1"/>
              <a:t>gafodd</a:t>
            </a:r>
            <a:r>
              <a:rPr lang="en-US" sz="2400" dirty="0"/>
              <a:t> </a:t>
            </a:r>
            <a:r>
              <a:rPr lang="en-US" sz="2400" dirty="0" err="1"/>
              <a:t>profiad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arfer</a:t>
            </a:r>
            <a:r>
              <a:rPr lang="en-US" sz="2400" dirty="0"/>
              <a:t> chi </a:t>
            </a:r>
            <a:r>
              <a:rPr lang="en-US" sz="2400" dirty="0" err="1"/>
              <a:t>fel</a:t>
            </a:r>
            <a:r>
              <a:rPr lang="en-US" sz="2400" dirty="0"/>
              <a:t> </a:t>
            </a:r>
            <a:r>
              <a:rPr lang="en-US" sz="2400" dirty="0" err="1"/>
              <a:t>athro</a:t>
            </a:r>
            <a:r>
              <a:rPr lang="en-US" sz="2400" dirty="0"/>
              <a:t> </a:t>
            </a:r>
            <a:r>
              <a:rPr lang="en-US" sz="2400" dirty="0" err="1"/>
              <a:t>neu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ddatblygiad</a:t>
            </a:r>
            <a:r>
              <a:rPr lang="en-US" sz="2400" dirty="0"/>
              <a:t> y </a:t>
            </a:r>
            <a:r>
              <a:rPr lang="en-US" sz="2400" dirty="0" err="1"/>
              <a:t>disgyblion</a:t>
            </a:r>
            <a:r>
              <a:rPr lang="en-US" sz="2400" dirty="0"/>
              <a:t> </a:t>
            </a:r>
            <a:r>
              <a:rPr lang="en-US" sz="2400" dirty="0" err="1"/>
              <a:t>oedd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gwersi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Gallwch</a:t>
            </a:r>
            <a:r>
              <a:rPr lang="en-US" sz="2400" dirty="0"/>
              <a:t> </a:t>
            </a:r>
            <a:r>
              <a:rPr lang="en-US" sz="2400" dirty="0" err="1"/>
              <a:t>ddefnyddio’r</a:t>
            </a:r>
            <a:r>
              <a:rPr lang="en-US" sz="2400" dirty="0"/>
              <a:t> </a:t>
            </a:r>
            <a:r>
              <a:rPr lang="en-US" sz="2400" dirty="0" err="1"/>
              <a:t>Fframwaith</a:t>
            </a:r>
            <a:r>
              <a:rPr lang="en-US" sz="2400" dirty="0"/>
              <a:t> STAR </a:t>
            </a:r>
            <a:r>
              <a:rPr lang="en-US" sz="2400" dirty="0" err="1"/>
              <a:t>i’ch</a:t>
            </a:r>
            <a:r>
              <a:rPr lang="en-US" sz="2400" dirty="0"/>
              <a:t> </a:t>
            </a:r>
            <a:r>
              <a:rPr lang="en-US" sz="2400" dirty="0" err="1"/>
              <a:t>cynorthwyo</a:t>
            </a:r>
            <a:r>
              <a:rPr lang="en-US" sz="2400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4F6CB87-EAE9-484D-8487-A9D786DF4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1066" y="3549301"/>
            <a:ext cx="5275946" cy="29545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2F59D35-735B-9F4E-AE6A-547A23B5C1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6413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1323439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Pa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mor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hir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ddylai’r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Datganiad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Personol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fod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210613" y="1764404"/>
            <a:ext cx="10380372" cy="156966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Does dim </a:t>
            </a:r>
            <a:r>
              <a:rPr lang="en-US" sz="2400" dirty="0" err="1"/>
              <a:t>angen</a:t>
            </a:r>
            <a:r>
              <a:rPr lang="en-US" sz="2400" dirty="0"/>
              <a:t> i </a:t>
            </a:r>
            <a:r>
              <a:rPr lang="en-US" sz="2400" dirty="0" err="1"/>
              <a:t>Ddatganiad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r>
              <a:rPr lang="en-US" sz="2400" dirty="0"/>
              <a:t> </a:t>
            </a:r>
            <a:r>
              <a:rPr lang="en-US" sz="2400" dirty="0" err="1"/>
              <a:t>fod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hir</a:t>
            </a:r>
            <a:r>
              <a:rPr lang="en-US" sz="2400" dirty="0"/>
              <a:t> </a:t>
            </a:r>
            <a:r>
              <a:rPr lang="en-US" sz="2400" dirty="0" err="1"/>
              <a:t>iawn</a:t>
            </a:r>
            <a:r>
              <a:rPr lang="en-US" sz="2400" dirty="0"/>
              <a:t>.  </a:t>
            </a:r>
            <a:r>
              <a:rPr lang="en-US" sz="2400" dirty="0" err="1"/>
              <a:t>Dydych</a:t>
            </a:r>
            <a:r>
              <a:rPr lang="en-US" sz="2400" dirty="0"/>
              <a:t> chi </a:t>
            </a:r>
            <a:r>
              <a:rPr lang="en-US" sz="2400" dirty="0" err="1"/>
              <a:t>ddim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ysgrifennu</a:t>
            </a:r>
            <a:r>
              <a:rPr lang="en-US" sz="2400" dirty="0"/>
              <a:t> </a:t>
            </a:r>
            <a:r>
              <a:rPr lang="en-US" sz="2400" dirty="0" err="1"/>
              <a:t>aseiniad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gyfer</a:t>
            </a:r>
            <a:r>
              <a:rPr lang="en-US" sz="2400" dirty="0"/>
              <a:t> y </a:t>
            </a:r>
            <a:r>
              <a:rPr lang="en-US" sz="2400" dirty="0" err="1"/>
              <a:t>Brifysgol</a:t>
            </a:r>
            <a:r>
              <a:rPr lang="en-US" sz="2400" dirty="0"/>
              <a:t>.</a:t>
            </a:r>
          </a:p>
          <a:p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Mae </a:t>
            </a:r>
            <a:r>
              <a:rPr lang="en-US" sz="2400" dirty="0" err="1"/>
              <a:t>dwy</a:t>
            </a:r>
            <a:r>
              <a:rPr lang="en-US" sz="2400" dirty="0"/>
              <a:t> </a:t>
            </a:r>
            <a:r>
              <a:rPr lang="en-US" sz="2400" dirty="0" err="1"/>
              <a:t>dudalen</a:t>
            </a:r>
            <a:r>
              <a:rPr lang="en-US" sz="2400" dirty="0"/>
              <a:t> o faint A4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ddigon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gyfer</a:t>
            </a:r>
            <a:r>
              <a:rPr lang="en-US" sz="2400" dirty="0"/>
              <a:t> </a:t>
            </a:r>
            <a:r>
              <a:rPr lang="en-US" sz="2400" dirty="0" err="1"/>
              <a:t>cyfleu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neges</a:t>
            </a:r>
            <a:r>
              <a:rPr lang="en-US" sz="2400" dirty="0"/>
              <a:t>.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92EA3926-B538-5C42-B8E8-50508059781C}"/>
              </a:ext>
            </a:extLst>
          </p:cNvPr>
          <p:cNvSpPr/>
          <p:nvPr/>
        </p:nvSpPr>
        <p:spPr>
          <a:xfrm>
            <a:off x="3078051" y="3594725"/>
            <a:ext cx="3491784" cy="2964779"/>
          </a:xfrm>
          <a:prstGeom prst="ellipse">
            <a:avLst/>
          </a:pr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CCB3122-A630-4049-8356-76D2763ED1C9}"/>
              </a:ext>
            </a:extLst>
          </p:cNvPr>
          <p:cNvSpPr/>
          <p:nvPr/>
        </p:nvSpPr>
        <p:spPr>
          <a:xfrm>
            <a:off x="5119352" y="3594725"/>
            <a:ext cx="3741312" cy="2964779"/>
          </a:xfrm>
          <a:prstGeom prst="ellipse">
            <a:avLst/>
          </a:pr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99FA40-9306-174F-A991-3D342595147A}"/>
              </a:ext>
            </a:extLst>
          </p:cNvPr>
          <p:cNvSpPr txBox="1"/>
          <p:nvPr/>
        </p:nvSpPr>
        <p:spPr>
          <a:xfrm>
            <a:off x="6769457" y="4719990"/>
            <a:ext cx="14359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accent2"/>
                </a:solidFill>
              </a:rPr>
              <a:t>cryno</a:t>
            </a:r>
            <a:endParaRPr lang="en-US" sz="3200" b="1" dirty="0">
              <a:solidFill>
                <a:schemeClr val="accent2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6D015A-ECEB-094C-BCD3-E1C96463462D}"/>
              </a:ext>
            </a:extLst>
          </p:cNvPr>
          <p:cNvSpPr txBox="1"/>
          <p:nvPr/>
        </p:nvSpPr>
        <p:spPr>
          <a:xfrm>
            <a:off x="3995670" y="4719990"/>
            <a:ext cx="9208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accent2"/>
                </a:solidFill>
              </a:rPr>
              <a:t>clir</a:t>
            </a:r>
            <a:endParaRPr lang="en-US" sz="3200" b="1" dirty="0">
              <a:solidFill>
                <a:schemeClr val="accent2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51EDCB-75A2-6A48-B050-F448FA27E66E}"/>
              </a:ext>
            </a:extLst>
          </p:cNvPr>
          <p:cNvSpPr txBox="1"/>
          <p:nvPr/>
        </p:nvSpPr>
        <p:spPr>
          <a:xfrm>
            <a:off x="5181330" y="4719990"/>
            <a:ext cx="13055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accent2"/>
                </a:solidFill>
              </a:rPr>
              <a:t>neges</a:t>
            </a:r>
            <a:endParaRPr lang="en-US" sz="3200" b="1" dirty="0">
              <a:solidFill>
                <a:schemeClr val="accent2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0574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1938992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Sut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mae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ysgrifennu’r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Datganiad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Personol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gyfer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y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swydd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a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hysbysebir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210613" y="2539760"/>
            <a:ext cx="10380372" cy="1200329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Dechreuwch</a:t>
            </a:r>
            <a:r>
              <a:rPr lang="en-US" sz="2400" dirty="0"/>
              <a:t> </a:t>
            </a:r>
            <a:r>
              <a:rPr lang="en-US" sz="2400" dirty="0" err="1"/>
              <a:t>gyda</a:t>
            </a:r>
            <a:r>
              <a:rPr lang="en-US" sz="2400" dirty="0"/>
              <a:t> </a:t>
            </a:r>
            <a:r>
              <a:rPr lang="en-US" sz="2400" dirty="0" err="1"/>
              <a:t>brawddeg</a:t>
            </a:r>
            <a:r>
              <a:rPr lang="en-US" sz="2400" dirty="0"/>
              <a:t> </a:t>
            </a:r>
            <a:r>
              <a:rPr lang="en-US" sz="2400" dirty="0" err="1"/>
              <a:t>agoriadol</a:t>
            </a:r>
            <a:r>
              <a:rPr lang="en-US" sz="2400" dirty="0"/>
              <a:t> </a:t>
            </a:r>
            <a:r>
              <a:rPr lang="en-US" sz="2400" dirty="0" err="1"/>
              <a:t>gryf</a:t>
            </a:r>
            <a:r>
              <a:rPr lang="en-US" sz="2400" dirty="0"/>
              <a:t> a </a:t>
            </a:r>
            <a:r>
              <a:rPr lang="en-US" sz="2400" dirty="0" err="1"/>
              <a:t>chadarn</a:t>
            </a:r>
            <a:r>
              <a:rPr lang="en-US" sz="2400" dirty="0"/>
              <a:t> </a:t>
            </a:r>
            <a:r>
              <a:rPr lang="en-US" sz="2400" dirty="0" err="1"/>
              <a:t>sy’n</a:t>
            </a:r>
            <a:r>
              <a:rPr lang="en-US" sz="2400" dirty="0"/>
              <a:t> dal </a:t>
            </a:r>
            <a:r>
              <a:rPr lang="en-US" sz="2400" dirty="0" err="1"/>
              <a:t>sylw’r</a:t>
            </a:r>
            <a:r>
              <a:rPr lang="en-US" sz="2400" dirty="0"/>
              <a:t> </a:t>
            </a:r>
            <a:r>
              <a:rPr lang="en-US" sz="2400" dirty="0" err="1"/>
              <a:t>darllenydd</a:t>
            </a:r>
            <a:r>
              <a:rPr lang="en-US" sz="2400" dirty="0"/>
              <a:t>.</a:t>
            </a:r>
          </a:p>
          <a:p>
            <a:r>
              <a:rPr lang="en-US" sz="2400" dirty="0"/>
              <a:t>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Esboniwch</a:t>
            </a:r>
            <a:r>
              <a:rPr lang="en-US" sz="2400" dirty="0"/>
              <a:t> pam bod y </a:t>
            </a:r>
            <a:r>
              <a:rPr lang="en-US" sz="2400" dirty="0" err="1"/>
              <a:t>swydd</a:t>
            </a:r>
            <a:r>
              <a:rPr lang="en-US" sz="2400" dirty="0"/>
              <a:t> hon a </a:t>
            </a:r>
            <a:r>
              <a:rPr lang="en-US" sz="2400" dirty="0" err="1"/>
              <a:t>gyrfa</a:t>
            </a:r>
            <a:r>
              <a:rPr lang="en-US" sz="2400" dirty="0"/>
              <a:t> </a:t>
            </a:r>
            <a:r>
              <a:rPr lang="en-US" sz="2400" dirty="0" err="1"/>
              <a:t>mewn</a:t>
            </a:r>
            <a:r>
              <a:rPr lang="en-US" sz="2400" dirty="0"/>
              <a:t> </a:t>
            </a:r>
            <a:r>
              <a:rPr lang="en-US" sz="2400" dirty="0" err="1"/>
              <a:t>addysg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apelio</a:t>
            </a:r>
            <a:r>
              <a:rPr lang="en-US" sz="2400" dirty="0"/>
              <a:t> </a:t>
            </a:r>
            <a:r>
              <a:rPr lang="en-US" sz="2400" dirty="0" err="1"/>
              <a:t>atoch</a:t>
            </a:r>
            <a:r>
              <a:rPr lang="en-US" sz="2400" dirty="0"/>
              <a:t> chi.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0718EE0-4AC4-9545-B428-6E1598D772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3519" y="4262907"/>
            <a:ext cx="4451003" cy="2102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7874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1323439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Sut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mae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cynllunio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fy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Natganiad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Personol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188076" y="1827622"/>
            <a:ext cx="6709894" cy="4154984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Darllenwch</a:t>
            </a:r>
            <a:r>
              <a:rPr lang="en-US" sz="2400" dirty="0"/>
              <a:t> y </a:t>
            </a:r>
            <a:r>
              <a:rPr lang="en-US" sz="2400" dirty="0" err="1"/>
              <a:t>Manyleb</a:t>
            </a:r>
            <a:r>
              <a:rPr lang="en-US" sz="2400" dirty="0"/>
              <a:t> Person </a:t>
            </a:r>
            <a:r>
              <a:rPr lang="en-US" sz="2400" dirty="0" err="1"/>
              <a:t>sy’n</a:t>
            </a:r>
            <a:r>
              <a:rPr lang="en-US" sz="2400" dirty="0"/>
              <a:t> </a:t>
            </a:r>
            <a:r>
              <a:rPr lang="en-US" sz="2400" dirty="0" err="1"/>
              <a:t>rhan</a:t>
            </a:r>
            <a:r>
              <a:rPr lang="en-US" sz="2400" dirty="0"/>
              <a:t> </a:t>
            </a:r>
            <a:r>
              <a:rPr lang="en-US" sz="2400" dirty="0" err="1"/>
              <a:t>o’r</a:t>
            </a:r>
            <a:r>
              <a:rPr lang="en-US" sz="2400" dirty="0"/>
              <a:t> </a:t>
            </a:r>
            <a:r>
              <a:rPr lang="en-US" sz="2400" dirty="0" err="1"/>
              <a:t>swydd</a:t>
            </a:r>
            <a:r>
              <a:rPr lang="en-US" sz="2400" dirty="0"/>
              <a:t> </a:t>
            </a:r>
            <a:r>
              <a:rPr lang="en-US" sz="2400" dirty="0" err="1"/>
              <a:t>ddisgrifiad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Defnyddiwch</a:t>
            </a:r>
            <a:r>
              <a:rPr lang="en-US" sz="2400" dirty="0"/>
              <a:t> y </a:t>
            </a:r>
            <a:r>
              <a:rPr lang="en-US" sz="2400" dirty="0" err="1"/>
              <a:t>Manyleb</a:t>
            </a:r>
            <a:r>
              <a:rPr lang="en-US" sz="2400" dirty="0"/>
              <a:t> Person </a:t>
            </a:r>
            <a:r>
              <a:rPr lang="en-US" sz="2400" dirty="0" err="1"/>
              <a:t>fel</a:t>
            </a:r>
            <a:r>
              <a:rPr lang="en-US" sz="2400" dirty="0"/>
              <a:t> man </a:t>
            </a:r>
            <a:r>
              <a:rPr lang="en-US" sz="2400" dirty="0" err="1"/>
              <a:t>cychwyn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gyfer</a:t>
            </a:r>
            <a:r>
              <a:rPr lang="en-US" sz="2400" dirty="0"/>
              <a:t> </a:t>
            </a:r>
            <a:r>
              <a:rPr lang="en-US" sz="2400" dirty="0" err="1"/>
              <a:t>cynllunio</a:t>
            </a:r>
            <a:r>
              <a:rPr lang="en-US" sz="2400" dirty="0"/>
              <a:t> </a:t>
            </a:r>
            <a:r>
              <a:rPr lang="en-US" sz="2400" dirty="0" err="1"/>
              <a:t>cynnwys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Datganiad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r>
              <a:rPr lang="en-US" sz="2400" dirty="0"/>
              <a:t>.  (</a:t>
            </a:r>
            <a:r>
              <a:rPr lang="en-US" sz="2400" dirty="0" err="1"/>
              <a:t>Os</a:t>
            </a:r>
            <a:r>
              <a:rPr lang="en-US" sz="2400" dirty="0"/>
              <a:t> </a:t>
            </a:r>
            <a:r>
              <a:rPr lang="en-US" sz="2400" dirty="0" err="1"/>
              <a:t>nad</a:t>
            </a:r>
            <a:r>
              <a:rPr lang="en-US" sz="2400" dirty="0"/>
              <a:t> </a:t>
            </a:r>
            <a:r>
              <a:rPr lang="en-US" sz="2400" dirty="0" err="1"/>
              <a:t>oes</a:t>
            </a:r>
            <a:r>
              <a:rPr lang="en-US" sz="2400" dirty="0"/>
              <a:t> </a:t>
            </a:r>
            <a:r>
              <a:rPr lang="en-US" sz="2400" dirty="0" err="1"/>
              <a:t>Manyleb</a:t>
            </a:r>
            <a:r>
              <a:rPr lang="en-US" sz="2400" dirty="0"/>
              <a:t> Person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gynwysedig</a:t>
            </a:r>
            <a:r>
              <a:rPr lang="en-US" sz="2400" dirty="0"/>
              <a:t> </a:t>
            </a:r>
            <a:r>
              <a:rPr lang="en-US" sz="2400" dirty="0" err="1"/>
              <a:t>gallwch</a:t>
            </a:r>
            <a:r>
              <a:rPr lang="en-US" sz="2400" dirty="0"/>
              <a:t> </a:t>
            </a:r>
            <a:r>
              <a:rPr lang="en-US" sz="2400" dirty="0" err="1"/>
              <a:t>edrych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Safonau</a:t>
            </a:r>
            <a:r>
              <a:rPr lang="en-US" sz="2400" dirty="0"/>
              <a:t> </a:t>
            </a:r>
            <a:r>
              <a:rPr lang="en-US" sz="2400" dirty="0" err="1"/>
              <a:t>Athrawon</a:t>
            </a:r>
            <a:r>
              <a:rPr lang="en-US" sz="2400" dirty="0"/>
              <a:t> a </a:t>
            </a:r>
            <a:r>
              <a:rPr lang="en-US" sz="2400" dirty="0" err="1"/>
              <a:t>gyhoeddwyd</a:t>
            </a:r>
            <a:r>
              <a:rPr lang="en-US" sz="2400" dirty="0"/>
              <a:t> </a:t>
            </a:r>
            <a:r>
              <a:rPr lang="en-US" sz="2400" dirty="0" err="1"/>
              <a:t>gan</a:t>
            </a:r>
            <a:r>
              <a:rPr lang="en-US" sz="2400" dirty="0"/>
              <a:t> y </a:t>
            </a:r>
            <a:r>
              <a:rPr lang="en-US" sz="2400" dirty="0" err="1"/>
              <a:t>Llywodraeth</a:t>
            </a:r>
            <a:r>
              <a:rPr lang="en-US" sz="2400" dirty="0"/>
              <a:t>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Weithiau</a:t>
            </a:r>
            <a:r>
              <a:rPr lang="en-US" sz="2400" dirty="0"/>
              <a:t> </a:t>
            </a:r>
            <a:r>
              <a:rPr lang="en-US" sz="2400" dirty="0" err="1"/>
              <a:t>mae’r</a:t>
            </a:r>
            <a:r>
              <a:rPr lang="en-US" sz="2400" dirty="0"/>
              <a:t> </a:t>
            </a:r>
            <a:r>
              <a:rPr lang="en-US" sz="2400" dirty="0" err="1"/>
              <a:t>ysgol</a:t>
            </a:r>
            <a:r>
              <a:rPr lang="en-US" sz="2400" dirty="0"/>
              <a:t> </a:t>
            </a:r>
            <a:r>
              <a:rPr lang="en-US" sz="2400" dirty="0" err="1"/>
              <a:t>neu’r</a:t>
            </a:r>
            <a:r>
              <a:rPr lang="en-US" sz="2400" dirty="0"/>
              <a:t> </a:t>
            </a:r>
            <a:r>
              <a:rPr lang="en-US" sz="2400" dirty="0" err="1"/>
              <a:t>Awdurdod</a:t>
            </a:r>
            <a:r>
              <a:rPr lang="en-US" sz="2400" dirty="0"/>
              <a:t> </a:t>
            </a:r>
            <a:r>
              <a:rPr lang="en-US" sz="2400" dirty="0" err="1"/>
              <a:t>Lleol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darparu</a:t>
            </a:r>
            <a:r>
              <a:rPr lang="en-US" sz="2400" dirty="0"/>
              <a:t> </a:t>
            </a:r>
            <a:r>
              <a:rPr lang="en-US" sz="2400" dirty="0" err="1"/>
              <a:t>canllawiau</a:t>
            </a:r>
            <a:r>
              <a:rPr lang="en-US" sz="2400" dirty="0"/>
              <a:t> </a:t>
            </a:r>
            <a:r>
              <a:rPr lang="en-US" sz="2400" dirty="0" err="1"/>
              <a:t>manwl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sut</a:t>
            </a:r>
            <a:r>
              <a:rPr lang="en-US" sz="2400" dirty="0"/>
              <a:t> </a:t>
            </a:r>
            <a:r>
              <a:rPr lang="en-US" sz="2400" dirty="0" err="1"/>
              <a:t>maent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disgwyl</a:t>
            </a:r>
            <a:r>
              <a:rPr lang="en-US" sz="2400" dirty="0"/>
              <a:t> </a:t>
            </a:r>
            <a:r>
              <a:rPr lang="en-US" sz="2400" dirty="0" err="1"/>
              <a:t>i’r</a:t>
            </a:r>
            <a:r>
              <a:rPr lang="en-US" sz="2400" dirty="0"/>
              <a:t> </a:t>
            </a:r>
            <a:r>
              <a:rPr lang="en-US" sz="2400" dirty="0" err="1"/>
              <a:t>Datganiad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r>
              <a:rPr lang="en-US" sz="2400" dirty="0"/>
              <a:t> </a:t>
            </a:r>
            <a:r>
              <a:rPr lang="en-US" sz="2400" dirty="0" err="1"/>
              <a:t>gael</a:t>
            </a:r>
            <a:r>
              <a:rPr lang="en-US" sz="2400" dirty="0"/>
              <a:t> </a:t>
            </a:r>
            <a:r>
              <a:rPr lang="en-US" sz="2400" dirty="0" err="1"/>
              <a:t>ei</a:t>
            </a:r>
            <a:r>
              <a:rPr lang="en-US" sz="2400" dirty="0"/>
              <a:t> </a:t>
            </a:r>
            <a:r>
              <a:rPr lang="en-US" sz="2400" dirty="0" err="1"/>
              <a:t>gyflwyno</a:t>
            </a:r>
            <a:r>
              <a:rPr lang="en-US" sz="2400" dirty="0"/>
              <a:t>.  </a:t>
            </a:r>
            <a:r>
              <a:rPr lang="en-US" sz="2400" dirty="0" err="1"/>
              <a:t>Cofiwch</a:t>
            </a:r>
            <a:r>
              <a:rPr lang="en-US" sz="2400" dirty="0"/>
              <a:t> </a:t>
            </a:r>
            <a:r>
              <a:rPr lang="en-US" sz="2400" dirty="0" err="1"/>
              <a:t>ddilyn</a:t>
            </a:r>
            <a:r>
              <a:rPr lang="en-US" sz="2400" dirty="0"/>
              <a:t> y </a:t>
            </a:r>
            <a:r>
              <a:rPr lang="en-US" sz="2400" dirty="0" err="1"/>
              <a:t>canllawiau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DF5F29B-A2AE-2647-BC61-710393140F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857" b="10172"/>
          <a:stretch/>
        </p:blipFill>
        <p:spPr>
          <a:xfrm>
            <a:off x="8205645" y="2895791"/>
            <a:ext cx="3385340" cy="2230001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</p:spTree>
    <p:extLst>
      <p:ext uri="{BB962C8B-B14F-4D97-AF65-F5344CB8AC3E}">
        <p14:creationId xmlns:p14="http://schemas.microsoft.com/office/powerpoint/2010/main" val="33317052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ddylwn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i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gynnwys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DF5F29B-A2AE-2647-BC61-710393140F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857" b="10172"/>
          <a:stretch/>
        </p:blipFill>
        <p:spPr>
          <a:xfrm>
            <a:off x="3388305" y="1994270"/>
            <a:ext cx="5594633" cy="3685313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</p:spTree>
    <p:extLst>
      <p:ext uri="{BB962C8B-B14F-4D97-AF65-F5344CB8AC3E}">
        <p14:creationId xmlns:p14="http://schemas.microsoft.com/office/powerpoint/2010/main" val="20914201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Dechrau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arni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4881091" y="1949019"/>
            <a:ext cx="6709894" cy="2677656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Mae </a:t>
            </a:r>
            <a:r>
              <a:rPr lang="en-US" sz="2400" dirty="0" err="1"/>
              <a:t>angen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frawddeg</a:t>
            </a:r>
            <a:r>
              <a:rPr lang="en-US" sz="2400" dirty="0"/>
              <a:t> </a:t>
            </a:r>
            <a:r>
              <a:rPr lang="en-US" sz="2400" dirty="0" err="1"/>
              <a:t>gyntaf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datganiad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r>
              <a:rPr lang="en-US" sz="2400" dirty="0"/>
              <a:t> </a:t>
            </a:r>
            <a:r>
              <a:rPr lang="en-US" sz="2400" dirty="0" err="1"/>
              <a:t>fod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un </a:t>
            </a:r>
            <a:r>
              <a:rPr lang="en-US" sz="2400" dirty="0" err="1"/>
              <a:t>cofiadwy</a:t>
            </a:r>
            <a:r>
              <a:rPr lang="en-US" sz="2400" dirty="0"/>
              <a:t> </a:t>
            </a:r>
            <a:r>
              <a:rPr lang="en-US" sz="2400" dirty="0" err="1"/>
              <a:t>ond</a:t>
            </a:r>
            <a:r>
              <a:rPr lang="en-US" sz="2400" dirty="0"/>
              <a:t> </a:t>
            </a:r>
            <a:r>
              <a:rPr lang="en-US" sz="2400" dirty="0" err="1"/>
              <a:t>heb</a:t>
            </a:r>
            <a:r>
              <a:rPr lang="en-US" sz="2400" dirty="0"/>
              <a:t> </a:t>
            </a:r>
            <a:r>
              <a:rPr lang="en-US" sz="2400" dirty="0" err="1"/>
              <a:t>fod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or-</a:t>
            </a:r>
            <a:r>
              <a:rPr lang="en-US" sz="2400" dirty="0" err="1"/>
              <a:t>ddramatig</a:t>
            </a:r>
            <a:r>
              <a:rPr lang="en-US" sz="2400" dirty="0"/>
              <a:t> </a:t>
            </a:r>
            <a:r>
              <a:rPr lang="en-US" sz="2400" dirty="0" err="1"/>
              <a:t>na</a:t>
            </a:r>
            <a:r>
              <a:rPr lang="en-US" sz="2400" dirty="0"/>
              <a:t> </a:t>
            </a:r>
            <a:r>
              <a:rPr lang="en-US" sz="2400" dirty="0" err="1"/>
              <a:t>chwaith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ddi-fflach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Ffordd</a:t>
            </a:r>
            <a:r>
              <a:rPr lang="en-US" sz="2400" dirty="0"/>
              <a:t> </a:t>
            </a:r>
            <a:r>
              <a:rPr lang="en-US" sz="2400" dirty="0" err="1"/>
              <a:t>dda</a:t>
            </a:r>
            <a:r>
              <a:rPr lang="en-US" sz="2400" dirty="0"/>
              <a:t> o </a:t>
            </a:r>
            <a:r>
              <a:rPr lang="en-US" sz="2400" dirty="0" err="1"/>
              <a:t>ddechrau</a:t>
            </a:r>
            <a:r>
              <a:rPr lang="en-US" sz="2400" dirty="0"/>
              <a:t> </a:t>
            </a:r>
            <a:r>
              <a:rPr lang="en-US" sz="2400" dirty="0" err="1"/>
              <a:t>yw</a:t>
            </a:r>
            <a:r>
              <a:rPr lang="en-US" sz="2400" dirty="0"/>
              <a:t> </a:t>
            </a:r>
            <a:r>
              <a:rPr lang="en-US" sz="2400" dirty="0" err="1"/>
              <a:t>drwy</a:t>
            </a:r>
            <a:r>
              <a:rPr lang="en-US" sz="2400" dirty="0"/>
              <a:t> </a:t>
            </a:r>
            <a:r>
              <a:rPr lang="en-US" sz="2400" dirty="0" err="1"/>
              <a:t>rannu</a:t>
            </a:r>
            <a:r>
              <a:rPr lang="en-US" sz="2400" dirty="0"/>
              <a:t> </a:t>
            </a:r>
            <a:r>
              <a:rPr lang="en-US" sz="2400" dirty="0" err="1"/>
              <a:t>beth</a:t>
            </a:r>
            <a:r>
              <a:rPr lang="en-US" sz="2400" dirty="0"/>
              <a:t> </a:t>
            </a:r>
            <a:r>
              <a:rPr lang="en-US" sz="2400" dirty="0" err="1"/>
              <a:t>wnaeth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hysbrydoli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fod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athro</a:t>
            </a:r>
            <a:r>
              <a:rPr lang="en-US" sz="2400" dirty="0"/>
              <a:t>.</a:t>
            </a:r>
          </a:p>
          <a:p>
            <a:endParaRPr lang="en-US" sz="2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DD8F5CB-27AD-574E-AA70-D1CD45718C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0310" y="1986530"/>
            <a:ext cx="3682450" cy="2602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57481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Ymchwiliwch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210614" y="1231709"/>
            <a:ext cx="10380371" cy="4154984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Cyfeiriwch</a:t>
            </a:r>
            <a:r>
              <a:rPr lang="en-US" sz="2400" dirty="0"/>
              <a:t> at </a:t>
            </a:r>
            <a:r>
              <a:rPr lang="en-US" sz="2400" dirty="0" err="1"/>
              <a:t>unrhyw</a:t>
            </a:r>
            <a:r>
              <a:rPr lang="en-US" sz="2400" dirty="0"/>
              <a:t> </a:t>
            </a:r>
            <a:r>
              <a:rPr lang="en-US" sz="2400" dirty="0" err="1"/>
              <a:t>gysylltiadau</a:t>
            </a:r>
            <a:r>
              <a:rPr lang="en-US" sz="2400" dirty="0"/>
              <a:t> </a:t>
            </a:r>
            <a:r>
              <a:rPr lang="en-US" sz="2400" dirty="0" err="1"/>
              <a:t>sydd</a:t>
            </a:r>
            <a:r>
              <a:rPr lang="en-US" sz="2400" dirty="0"/>
              <a:t> </a:t>
            </a:r>
            <a:r>
              <a:rPr lang="en-US" sz="2400" dirty="0" err="1"/>
              <a:t>gennych</a:t>
            </a:r>
            <a:r>
              <a:rPr lang="en-US" sz="2400" dirty="0"/>
              <a:t> </a:t>
            </a:r>
            <a:r>
              <a:rPr lang="en-US" sz="2400" dirty="0" err="1"/>
              <a:t>gyda’r</a:t>
            </a:r>
            <a:r>
              <a:rPr lang="en-US" sz="2400" dirty="0"/>
              <a:t> </a:t>
            </a:r>
            <a:r>
              <a:rPr lang="en-US" sz="2400" dirty="0" err="1"/>
              <a:t>Awdurdod</a:t>
            </a:r>
            <a:r>
              <a:rPr lang="en-US" sz="2400" dirty="0"/>
              <a:t> </a:t>
            </a:r>
            <a:r>
              <a:rPr lang="en-US" sz="2400" dirty="0" err="1"/>
              <a:t>Lleol</a:t>
            </a:r>
            <a:r>
              <a:rPr lang="en-US" sz="2400" dirty="0"/>
              <a:t> </a:t>
            </a:r>
            <a:r>
              <a:rPr lang="en-US" sz="2400" dirty="0" err="1"/>
              <a:t>neu’r</a:t>
            </a:r>
            <a:r>
              <a:rPr lang="en-US" sz="2400" dirty="0"/>
              <a:t> </a:t>
            </a:r>
            <a:r>
              <a:rPr lang="en-US" sz="2400" dirty="0" err="1"/>
              <a:t>ysgol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Soniwch</a:t>
            </a:r>
            <a:r>
              <a:rPr lang="en-US" sz="2400" dirty="0"/>
              <a:t> am </a:t>
            </a:r>
            <a:r>
              <a:rPr lang="en-US" sz="2400" dirty="0" err="1"/>
              <a:t>unrhyw</a:t>
            </a:r>
            <a:r>
              <a:rPr lang="en-US" sz="2400" dirty="0"/>
              <a:t> </a:t>
            </a:r>
            <a:r>
              <a:rPr lang="en-US" sz="2400" dirty="0" err="1"/>
              <a:t>ymweliadau</a:t>
            </a:r>
            <a:r>
              <a:rPr lang="en-US" sz="2400" dirty="0"/>
              <a:t> </a:t>
            </a:r>
            <a:r>
              <a:rPr lang="en-US" sz="2400" dirty="0" err="1"/>
              <a:t>wnaethoch</a:t>
            </a:r>
            <a:r>
              <a:rPr lang="en-US" sz="2400" dirty="0"/>
              <a:t> chi </a:t>
            </a:r>
            <a:r>
              <a:rPr lang="en-US" sz="2400" dirty="0" err="1"/>
              <a:t>â’r</a:t>
            </a:r>
            <a:r>
              <a:rPr lang="en-US" sz="2400" dirty="0"/>
              <a:t> </a:t>
            </a:r>
            <a:r>
              <a:rPr lang="en-US" sz="2400" dirty="0" err="1"/>
              <a:t>ysgol</a:t>
            </a:r>
            <a:r>
              <a:rPr lang="en-US" sz="2400" dirty="0"/>
              <a:t> </a:t>
            </a:r>
            <a:r>
              <a:rPr lang="en-US" sz="2400" dirty="0" err="1"/>
              <a:t>gan</a:t>
            </a:r>
            <a:r>
              <a:rPr lang="en-US" sz="2400" dirty="0"/>
              <a:t> </a:t>
            </a:r>
            <a:r>
              <a:rPr lang="en-US" sz="2400" dirty="0" err="1"/>
              <a:t>nodi’r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 </a:t>
            </a:r>
            <a:r>
              <a:rPr lang="en-US" sz="2400" dirty="0" err="1"/>
              <a:t>wnaeth</a:t>
            </a:r>
            <a:r>
              <a:rPr lang="en-US" sz="2400" dirty="0"/>
              <a:t> </a:t>
            </a:r>
            <a:r>
              <a:rPr lang="en-US" sz="2400" dirty="0" err="1"/>
              <a:t>greu</a:t>
            </a:r>
            <a:r>
              <a:rPr lang="en-US" sz="2400" dirty="0"/>
              <a:t> </a:t>
            </a:r>
            <a:r>
              <a:rPr lang="en-US" sz="2400" dirty="0" err="1"/>
              <a:t>argraff</a:t>
            </a:r>
            <a:r>
              <a:rPr lang="en-US" sz="2400" dirty="0"/>
              <a:t> </a:t>
            </a:r>
            <a:r>
              <a:rPr lang="en-US" sz="2400" dirty="0" err="1"/>
              <a:t>arnoch</a:t>
            </a:r>
            <a:r>
              <a:rPr lang="en-US" sz="2400" dirty="0"/>
              <a:t>.  </a:t>
            </a:r>
            <a:r>
              <a:rPr lang="en-US" sz="2400" dirty="0" err="1"/>
              <a:t>Os</a:t>
            </a:r>
            <a:r>
              <a:rPr lang="en-US" sz="2400" dirty="0"/>
              <a:t> </a:t>
            </a:r>
            <a:r>
              <a:rPr lang="en-US" sz="2400" dirty="0" err="1"/>
              <a:t>nad</a:t>
            </a:r>
            <a:r>
              <a:rPr lang="en-US" sz="2400" dirty="0"/>
              <a:t> </a:t>
            </a:r>
            <a:r>
              <a:rPr lang="en-US" sz="2400" dirty="0" err="1"/>
              <a:t>ydych</a:t>
            </a:r>
            <a:r>
              <a:rPr lang="en-US" sz="2400" dirty="0"/>
              <a:t>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cael</a:t>
            </a:r>
            <a:r>
              <a:rPr lang="en-US" sz="2400" dirty="0"/>
              <a:t> </a:t>
            </a:r>
            <a:r>
              <a:rPr lang="en-US" sz="2400" dirty="0" err="1"/>
              <a:t>cyfle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ymweld</a:t>
            </a:r>
            <a:r>
              <a:rPr lang="en-US" sz="2400" dirty="0"/>
              <a:t> </a:t>
            </a:r>
            <a:r>
              <a:rPr lang="en-US" sz="2400" dirty="0" err="1"/>
              <a:t>â’r</a:t>
            </a:r>
            <a:r>
              <a:rPr lang="en-US" sz="2400" dirty="0"/>
              <a:t> </a:t>
            </a:r>
            <a:r>
              <a:rPr lang="en-US" sz="2400" dirty="0" err="1"/>
              <a:t>ysgol</a:t>
            </a:r>
            <a:r>
              <a:rPr lang="en-US" sz="2400" dirty="0"/>
              <a:t> </a:t>
            </a:r>
            <a:r>
              <a:rPr lang="en-US" sz="2400" dirty="0" err="1"/>
              <a:t>gallwch</a:t>
            </a:r>
            <a:r>
              <a:rPr lang="en-US" sz="2400" dirty="0"/>
              <a:t> </a:t>
            </a:r>
            <a:r>
              <a:rPr lang="en-US" sz="2400" dirty="0" err="1"/>
              <a:t>wneud</a:t>
            </a:r>
            <a:r>
              <a:rPr lang="en-US" sz="2400" dirty="0"/>
              <a:t> </a:t>
            </a:r>
            <a:r>
              <a:rPr lang="en-US" sz="2400" dirty="0" err="1"/>
              <a:t>ymchwil</a:t>
            </a:r>
            <a:r>
              <a:rPr lang="en-US" sz="2400" dirty="0"/>
              <a:t> </a:t>
            </a:r>
            <a:r>
              <a:rPr lang="en-US" sz="2400" dirty="0" err="1"/>
              <a:t>pellach</a:t>
            </a:r>
            <a:r>
              <a:rPr lang="en-US" sz="2400" dirty="0"/>
              <a:t> </a:t>
            </a:r>
            <a:r>
              <a:rPr lang="en-US" sz="2400" dirty="0" err="1"/>
              <a:t>drwy</a:t>
            </a:r>
            <a:r>
              <a:rPr lang="en-US" sz="2400" dirty="0"/>
              <a:t> </a:t>
            </a:r>
            <a:r>
              <a:rPr lang="en-US" sz="2400" dirty="0" err="1"/>
              <a:t>ymweld</a:t>
            </a:r>
            <a:r>
              <a:rPr lang="en-US" sz="2400" dirty="0"/>
              <a:t> </a:t>
            </a:r>
            <a:r>
              <a:rPr lang="en-US" sz="2400" dirty="0" err="1"/>
              <a:t>â</a:t>
            </a:r>
            <a:r>
              <a:rPr lang="en-US" sz="2400" dirty="0"/>
              <a:t> </a:t>
            </a:r>
            <a:r>
              <a:rPr lang="en-US" sz="2400" dirty="0" err="1"/>
              <a:t>gwefan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ysgol</a:t>
            </a:r>
            <a:r>
              <a:rPr lang="en-US" sz="2400" dirty="0"/>
              <a:t> a </a:t>
            </a:r>
            <a:r>
              <a:rPr lang="en-US" sz="2400" dirty="0" err="1"/>
              <a:t>darllen</a:t>
            </a:r>
            <a:r>
              <a:rPr lang="en-US" sz="2400" dirty="0"/>
              <a:t> </a:t>
            </a:r>
            <a:r>
              <a:rPr lang="en-US" sz="2400" dirty="0" err="1"/>
              <a:t>adroddiad</a:t>
            </a:r>
            <a:r>
              <a:rPr lang="en-US" sz="2400" dirty="0"/>
              <a:t> </a:t>
            </a:r>
            <a:r>
              <a:rPr lang="en-US" sz="2400" dirty="0" err="1"/>
              <a:t>Estyn</a:t>
            </a:r>
            <a:r>
              <a:rPr lang="en-US" sz="2400" dirty="0"/>
              <a:t> </a:t>
            </a:r>
            <a:r>
              <a:rPr lang="en-US" sz="2400" dirty="0" err="1"/>
              <a:t>mwyaf</a:t>
            </a:r>
            <a:r>
              <a:rPr lang="en-US" sz="2400" dirty="0"/>
              <a:t> </a:t>
            </a:r>
            <a:r>
              <a:rPr lang="en-US" sz="2400" dirty="0" err="1"/>
              <a:t>diweddar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ysgol</a:t>
            </a:r>
            <a:r>
              <a:rPr lang="en-US" sz="2400" dirty="0"/>
              <a:t>.  </a:t>
            </a:r>
            <a:r>
              <a:rPr lang="en-US" sz="2400" dirty="0" err="1"/>
              <a:t>Cofiwch</a:t>
            </a:r>
            <a:r>
              <a:rPr lang="en-US" sz="2400" dirty="0"/>
              <a:t> </a:t>
            </a:r>
            <a:r>
              <a:rPr lang="en-US" sz="2400" dirty="0" err="1"/>
              <a:t>sôn</a:t>
            </a:r>
            <a:r>
              <a:rPr lang="en-US" sz="2400" dirty="0"/>
              <a:t> am </a:t>
            </a:r>
            <a:r>
              <a:rPr lang="en-US" sz="2400" dirty="0" err="1"/>
              <a:t>unrhyw</a:t>
            </a:r>
            <a:r>
              <a:rPr lang="en-US" sz="2400" dirty="0"/>
              <a:t> </a:t>
            </a:r>
            <a:r>
              <a:rPr lang="en-US" sz="2400" dirty="0" err="1"/>
              <a:t>nodweddion</a:t>
            </a:r>
            <a:r>
              <a:rPr lang="en-US" sz="2400" dirty="0"/>
              <a:t> </a:t>
            </a:r>
            <a:r>
              <a:rPr lang="en-US" sz="2400" dirty="0" err="1"/>
              <a:t>arbennig</a:t>
            </a:r>
            <a:r>
              <a:rPr lang="en-US" sz="2400" dirty="0"/>
              <a:t> </a:t>
            </a:r>
            <a:r>
              <a:rPr lang="en-US" sz="2400" dirty="0" err="1"/>
              <a:t>sy’n</a:t>
            </a:r>
            <a:r>
              <a:rPr lang="en-US" sz="2400" dirty="0"/>
              <a:t> </a:t>
            </a:r>
            <a:r>
              <a:rPr lang="en-US" sz="2400" dirty="0" err="1"/>
              <a:t>berthnasol</a:t>
            </a:r>
            <a:r>
              <a:rPr lang="en-US" sz="2400" dirty="0"/>
              <a:t> </a:t>
            </a:r>
            <a:r>
              <a:rPr lang="en-US" sz="2400" dirty="0" err="1"/>
              <a:t>i’ch</a:t>
            </a:r>
            <a:r>
              <a:rPr lang="en-US" sz="2400" dirty="0"/>
              <a:t> </a:t>
            </a:r>
            <a:r>
              <a:rPr lang="en-US" sz="2400" dirty="0" err="1"/>
              <a:t>penodiad</a:t>
            </a:r>
            <a:r>
              <a:rPr lang="en-US" sz="2400" dirty="0"/>
              <a:t>, </a:t>
            </a:r>
            <a:r>
              <a:rPr lang="en-US" sz="2400" dirty="0" err="1"/>
              <a:t>e.e</a:t>
            </a:r>
            <a:r>
              <a:rPr lang="en-US" sz="2400" dirty="0"/>
              <a:t>. </a:t>
            </a:r>
            <a:r>
              <a:rPr lang="en-US" sz="2400" dirty="0" err="1"/>
              <a:t>crefydd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ystod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Datganiad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r>
              <a:rPr lang="en-US" sz="2400" dirty="0"/>
              <a:t> </a:t>
            </a:r>
            <a:r>
              <a:rPr lang="en-US" sz="2400" dirty="0" err="1"/>
              <a:t>cofiwch</a:t>
            </a:r>
            <a:r>
              <a:rPr lang="en-US" sz="2400" dirty="0"/>
              <a:t> </a:t>
            </a:r>
            <a:r>
              <a:rPr lang="en-US" sz="2400" dirty="0" err="1"/>
              <a:t>rannu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sgiliau</a:t>
            </a:r>
            <a:r>
              <a:rPr lang="en-US" sz="2400" dirty="0"/>
              <a:t> </a:t>
            </a:r>
            <a:r>
              <a:rPr lang="en-US" sz="2400" dirty="0" err="1"/>
              <a:t>a’ch</a:t>
            </a:r>
            <a:r>
              <a:rPr lang="en-US" sz="2400" dirty="0"/>
              <a:t> </a:t>
            </a:r>
            <a:r>
              <a:rPr lang="en-US" sz="2400" dirty="0" err="1"/>
              <a:t>cryfderau</a:t>
            </a:r>
            <a:r>
              <a:rPr lang="en-US" sz="2400" dirty="0"/>
              <a:t> </a:t>
            </a:r>
            <a:r>
              <a:rPr lang="en-US" sz="2400" dirty="0" err="1"/>
              <a:t>sy’n</a:t>
            </a:r>
            <a:r>
              <a:rPr lang="en-US" sz="2400" dirty="0"/>
              <a:t> </a:t>
            </a:r>
            <a:r>
              <a:rPr lang="en-US" sz="2400" dirty="0" err="1"/>
              <a:t>addas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gyfer</a:t>
            </a:r>
            <a:r>
              <a:rPr lang="en-US" sz="2400" dirty="0"/>
              <a:t> y </a:t>
            </a:r>
            <a:r>
              <a:rPr lang="en-US" sz="2400" dirty="0" err="1"/>
              <a:t>swydd</a:t>
            </a:r>
            <a:r>
              <a:rPr lang="en-US" sz="2400" dirty="0"/>
              <a:t> hon.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5313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Pam?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6336406" y="1827622"/>
            <a:ext cx="5254578" cy="830997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Pa </a:t>
            </a:r>
            <a:r>
              <a:rPr lang="en-US" sz="2400" dirty="0" err="1"/>
              <a:t>gamau</a:t>
            </a:r>
            <a:r>
              <a:rPr lang="en-US" sz="2400" dirty="0"/>
              <a:t> </a:t>
            </a:r>
            <a:r>
              <a:rPr lang="en-US" sz="2400" dirty="0" err="1"/>
              <a:t>wnaeth</a:t>
            </a:r>
            <a:r>
              <a:rPr lang="en-US" sz="2400" dirty="0"/>
              <a:t> </a:t>
            </a:r>
            <a:r>
              <a:rPr lang="en-US" sz="2400" dirty="0" err="1"/>
              <a:t>arwain</a:t>
            </a:r>
            <a:r>
              <a:rPr lang="en-US" sz="2400" dirty="0"/>
              <a:t> at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penderfyniad</a:t>
            </a:r>
            <a:r>
              <a:rPr lang="en-US" sz="2400" dirty="0"/>
              <a:t> chi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ddod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athro</a:t>
            </a:r>
            <a:r>
              <a:rPr lang="en-US" sz="2400" dirty="0"/>
              <a:t>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B5080A4-7552-B34A-A2A7-2551DCC1E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0614" y="1365158"/>
            <a:ext cx="4965731" cy="4638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3335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1323439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Oes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angen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sôn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am y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cwrs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gradd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neu’r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cwrs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hyfforddi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athrawon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188076" y="1827622"/>
            <a:ext cx="10402909" cy="2677656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Mae’n</a:t>
            </a:r>
            <a:r>
              <a:rPr lang="en-US" sz="2400" dirty="0"/>
              <a:t> </a:t>
            </a:r>
            <a:r>
              <a:rPr lang="en-US" sz="2400" dirty="0" err="1"/>
              <a:t>syniad</a:t>
            </a:r>
            <a:r>
              <a:rPr lang="en-US" sz="2400" dirty="0"/>
              <a:t> da i </a:t>
            </a:r>
            <a:r>
              <a:rPr lang="en-US" sz="2400" dirty="0" err="1"/>
              <a:t>sôn</a:t>
            </a:r>
            <a:r>
              <a:rPr lang="en-US" sz="2400" dirty="0"/>
              <a:t> am </a:t>
            </a:r>
            <a:r>
              <a:rPr lang="en-US" sz="2400" dirty="0" err="1"/>
              <a:t>sut</a:t>
            </a:r>
            <a:r>
              <a:rPr lang="en-US" sz="2400" dirty="0"/>
              <a:t> </a:t>
            </a:r>
            <a:r>
              <a:rPr lang="en-US" sz="2400" dirty="0" err="1"/>
              <a:t>mae’r</a:t>
            </a:r>
            <a:r>
              <a:rPr lang="en-US" sz="2400" dirty="0"/>
              <a:t> </a:t>
            </a:r>
            <a:r>
              <a:rPr lang="en-US" sz="2400" dirty="0" err="1"/>
              <a:t>cwrs</a:t>
            </a:r>
            <a:r>
              <a:rPr lang="en-US" sz="2400" dirty="0"/>
              <a:t> </a:t>
            </a:r>
            <a:r>
              <a:rPr lang="en-US" sz="2400" dirty="0" err="1"/>
              <a:t>hyfforddi</a:t>
            </a:r>
            <a:r>
              <a:rPr lang="en-US" sz="2400" dirty="0"/>
              <a:t>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paratoi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gyfer</a:t>
            </a:r>
            <a:r>
              <a:rPr lang="en-US" sz="2400" dirty="0"/>
              <a:t> y </a:t>
            </a:r>
            <a:r>
              <a:rPr lang="en-US" sz="2400" dirty="0" err="1"/>
              <a:t>rôl</a:t>
            </a:r>
            <a:r>
              <a:rPr lang="en-US" sz="2400" dirty="0"/>
              <a:t> </a:t>
            </a:r>
            <a:r>
              <a:rPr lang="en-US" sz="2400" dirty="0" err="1"/>
              <a:t>broffesiynol</a:t>
            </a:r>
            <a:r>
              <a:rPr lang="en-US" sz="2400" dirty="0"/>
              <a:t>.  </a:t>
            </a:r>
            <a:r>
              <a:rPr lang="en-US" sz="2400" dirty="0" err="1"/>
              <a:t>Cofiwch</a:t>
            </a:r>
            <a:r>
              <a:rPr lang="en-US" sz="2400" dirty="0"/>
              <a:t> </a:t>
            </a:r>
            <a:r>
              <a:rPr lang="en-US" sz="2400" dirty="0" err="1"/>
              <a:t>sôn</a:t>
            </a:r>
            <a:r>
              <a:rPr lang="en-US" sz="2400" dirty="0"/>
              <a:t> am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diddordebau</a:t>
            </a:r>
            <a:r>
              <a:rPr lang="en-US" sz="2400" dirty="0"/>
              <a:t> </a:t>
            </a:r>
            <a:r>
              <a:rPr lang="en-US" sz="2400" dirty="0" err="1"/>
              <a:t>proffesiynol</a:t>
            </a:r>
            <a:r>
              <a:rPr lang="en-US" sz="2400" dirty="0"/>
              <a:t> </a:t>
            </a:r>
            <a:r>
              <a:rPr lang="en-US" sz="2400" dirty="0" err="1"/>
              <a:t>gan</a:t>
            </a:r>
            <a:r>
              <a:rPr lang="en-US" sz="2400" dirty="0"/>
              <a:t> </a:t>
            </a:r>
            <a:r>
              <a:rPr lang="en-US" sz="2400" dirty="0" err="1"/>
              <a:t>sicrhau</a:t>
            </a:r>
            <a:r>
              <a:rPr lang="en-US" sz="2400" dirty="0"/>
              <a:t> </a:t>
            </a:r>
            <a:r>
              <a:rPr lang="en-US" sz="2400" dirty="0" err="1"/>
              <a:t>eu</a:t>
            </a:r>
            <a:r>
              <a:rPr lang="en-US" sz="2400" dirty="0"/>
              <a:t> bod </a:t>
            </a:r>
            <a:r>
              <a:rPr lang="en-US" sz="2400" dirty="0" err="1"/>
              <a:t>nhw’n</a:t>
            </a:r>
            <a:r>
              <a:rPr lang="en-US" sz="2400" dirty="0"/>
              <a:t> </a:t>
            </a:r>
            <a:r>
              <a:rPr lang="en-US" sz="2400" dirty="0" err="1"/>
              <a:t>berthnasol</a:t>
            </a:r>
            <a:r>
              <a:rPr lang="en-US" sz="2400" dirty="0"/>
              <a:t> </a:t>
            </a:r>
            <a:r>
              <a:rPr lang="en-US" sz="2400" dirty="0" err="1"/>
              <a:t>i’r</a:t>
            </a:r>
            <a:r>
              <a:rPr lang="en-US" sz="2400" dirty="0"/>
              <a:t> </a:t>
            </a:r>
            <a:r>
              <a:rPr lang="en-US" sz="2400" dirty="0" err="1"/>
              <a:t>swydd</a:t>
            </a:r>
            <a:r>
              <a:rPr lang="en-US" sz="2400" dirty="0"/>
              <a:t> hon.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Cyfeiriwch</a:t>
            </a:r>
            <a:r>
              <a:rPr lang="en-US" sz="2400" dirty="0"/>
              <a:t> at </a:t>
            </a:r>
            <a:r>
              <a:rPr lang="en-US" sz="2400" dirty="0" err="1"/>
              <a:t>gynnwys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cwrs</a:t>
            </a:r>
            <a:r>
              <a:rPr lang="en-US" sz="2400" dirty="0"/>
              <a:t> </a:t>
            </a:r>
            <a:r>
              <a:rPr lang="en-US" sz="2400" dirty="0" err="1"/>
              <a:t>hyfforddi</a:t>
            </a:r>
            <a:r>
              <a:rPr lang="en-US" sz="2400" dirty="0"/>
              <a:t> – </a:t>
            </a:r>
            <a:r>
              <a:rPr lang="en-US" sz="2400" dirty="0" err="1"/>
              <a:t>oed</a:t>
            </a:r>
            <a:r>
              <a:rPr lang="en-US" sz="2400" dirty="0"/>
              <a:t> y </a:t>
            </a:r>
            <a:r>
              <a:rPr lang="en-US" sz="2400" dirty="0" err="1"/>
              <a:t>disgyblion</a:t>
            </a:r>
            <a:r>
              <a:rPr lang="en-US" sz="2400" dirty="0"/>
              <a:t> a </a:t>
            </a:r>
            <a:r>
              <a:rPr lang="en-US" sz="2400" dirty="0" err="1"/>
              <a:t>addysgwyd</a:t>
            </a:r>
            <a:r>
              <a:rPr lang="en-US" sz="2400" dirty="0"/>
              <a:t>, </a:t>
            </a:r>
            <a:r>
              <a:rPr lang="en-US" sz="2400" dirty="0" err="1"/>
              <a:t>pynciau</a:t>
            </a:r>
            <a:r>
              <a:rPr lang="en-US" sz="2400" dirty="0"/>
              <a:t> a </a:t>
            </a:r>
            <a:r>
              <a:rPr lang="en-US" sz="2400" dirty="0" err="1"/>
              <a:t>addysgwyd</a:t>
            </a:r>
            <a:r>
              <a:rPr lang="en-US" sz="2400" dirty="0"/>
              <a:t> ac </a:t>
            </a:r>
            <a:r>
              <a:rPr lang="en-US" sz="2400" dirty="0" err="1"/>
              <a:t>unrhyw</a:t>
            </a:r>
            <a:r>
              <a:rPr lang="en-US" sz="2400" dirty="0"/>
              <a:t> </a:t>
            </a:r>
            <a:r>
              <a:rPr lang="en-US" sz="2400" dirty="0" err="1"/>
              <a:t>brofiadau</a:t>
            </a:r>
            <a:r>
              <a:rPr lang="en-US" sz="2400" dirty="0"/>
              <a:t> </a:t>
            </a:r>
            <a:r>
              <a:rPr lang="en-US" sz="2400" dirty="0" err="1"/>
              <a:t>ychwanwegol</a:t>
            </a:r>
            <a:r>
              <a:rPr lang="en-US" sz="2400" dirty="0"/>
              <a:t> a </a:t>
            </a:r>
            <a:r>
              <a:rPr lang="en-US" sz="2400" dirty="0" err="1"/>
              <a:t>gawsoch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Os</a:t>
            </a:r>
            <a:r>
              <a:rPr lang="en-US" sz="2400" dirty="0"/>
              <a:t> </a:t>
            </a:r>
            <a:r>
              <a:rPr lang="en-US" sz="2400" dirty="0" err="1"/>
              <a:t>ydych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fyfyriwr</a:t>
            </a:r>
            <a:r>
              <a:rPr lang="en-US" sz="2400" dirty="0"/>
              <a:t> T.A.R. </a:t>
            </a:r>
            <a:r>
              <a:rPr lang="en-US" sz="2400" dirty="0" err="1"/>
              <a:t>cofiwch</a:t>
            </a:r>
            <a:r>
              <a:rPr lang="en-US" sz="2400" dirty="0"/>
              <a:t> </a:t>
            </a:r>
            <a:r>
              <a:rPr lang="en-US" sz="2400" dirty="0" err="1"/>
              <a:t>sôn</a:t>
            </a:r>
            <a:r>
              <a:rPr lang="en-US" sz="2400" dirty="0"/>
              <a:t> am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gradd</a:t>
            </a:r>
            <a:r>
              <a:rPr lang="en-US" sz="2400" dirty="0"/>
              <a:t> </a:t>
            </a:r>
            <a:r>
              <a:rPr lang="en-US" sz="2400" dirty="0" err="1"/>
              <a:t>gyntaf</a:t>
            </a:r>
            <a:r>
              <a:rPr lang="en-US" sz="2400" dirty="0"/>
              <a:t>,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traethawd</a:t>
            </a:r>
            <a:r>
              <a:rPr lang="en-US" sz="2400" dirty="0"/>
              <a:t> </a:t>
            </a:r>
            <a:r>
              <a:rPr lang="en-US" sz="2400" dirty="0" err="1"/>
              <a:t>ymchwil</a:t>
            </a:r>
            <a:r>
              <a:rPr lang="en-US" sz="2400" dirty="0"/>
              <a:t> (</a:t>
            </a:r>
            <a:r>
              <a:rPr lang="en-US" sz="2400" dirty="0" err="1"/>
              <a:t>os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berthnasol</a:t>
            </a:r>
            <a:r>
              <a:rPr lang="en-US" sz="2400" dirty="0"/>
              <a:t>) ac </a:t>
            </a:r>
            <a:r>
              <a:rPr lang="en-US" sz="2400" dirty="0" err="1"/>
              <a:t>unrhyw</a:t>
            </a:r>
            <a:r>
              <a:rPr lang="en-US" sz="2400" dirty="0"/>
              <a:t> </a:t>
            </a:r>
            <a:r>
              <a:rPr lang="en-US" sz="2400" dirty="0" err="1"/>
              <a:t>ymchwil</a:t>
            </a:r>
            <a:r>
              <a:rPr lang="en-US" sz="2400" dirty="0"/>
              <a:t> </a:t>
            </a:r>
            <a:r>
              <a:rPr lang="en-US" sz="2400" dirty="0" err="1"/>
              <a:t>oedd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ddosbarth-ganolog</a:t>
            </a:r>
            <a:r>
              <a:rPr lang="en-US" sz="2400" dirty="0"/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B2357DA-3F79-BA43-938B-AE10AD5A91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7859" y="4662077"/>
            <a:ext cx="3954619" cy="1964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1953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Ymchwil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188076" y="1827622"/>
            <a:ext cx="10402909" cy="156966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Mae’n</a:t>
            </a:r>
            <a:r>
              <a:rPr lang="en-US" sz="2400" dirty="0"/>
              <a:t> </a:t>
            </a:r>
            <a:r>
              <a:rPr lang="en-US" sz="2400" dirty="0" err="1"/>
              <a:t>syniad</a:t>
            </a:r>
            <a:r>
              <a:rPr lang="en-US" sz="2400" dirty="0"/>
              <a:t> da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gynnwys</a:t>
            </a:r>
            <a:r>
              <a:rPr lang="en-US" sz="2400" dirty="0"/>
              <a:t> </a:t>
            </a:r>
            <a:r>
              <a:rPr lang="en-US" sz="2400" dirty="0" err="1"/>
              <a:t>gwybodaeth</a:t>
            </a:r>
            <a:r>
              <a:rPr lang="en-US" sz="2400" dirty="0"/>
              <a:t> am </a:t>
            </a:r>
            <a:r>
              <a:rPr lang="en-US" sz="2400" dirty="0" err="1"/>
              <a:t>brosiectau</a:t>
            </a:r>
            <a:r>
              <a:rPr lang="en-US" sz="2400" dirty="0"/>
              <a:t> </a:t>
            </a:r>
            <a:r>
              <a:rPr lang="en-US" sz="2400" dirty="0" err="1"/>
              <a:t>ymchwil</a:t>
            </a:r>
            <a:r>
              <a:rPr lang="en-US" sz="2400" dirty="0"/>
              <a:t> </a:t>
            </a:r>
            <a:r>
              <a:rPr lang="en-US" sz="2400" dirty="0" err="1"/>
              <a:t>dosbarth-ganolog</a:t>
            </a:r>
            <a:r>
              <a:rPr lang="en-US" sz="2400" dirty="0"/>
              <a:t> </a:t>
            </a:r>
            <a:r>
              <a:rPr lang="en-US" sz="2400" dirty="0" err="1"/>
              <a:t>neu</a:t>
            </a:r>
            <a:r>
              <a:rPr lang="en-US" sz="2400" dirty="0"/>
              <a:t> </a:t>
            </a:r>
            <a:r>
              <a:rPr lang="en-US" sz="2400" dirty="0" err="1"/>
              <a:t>gynnwys</a:t>
            </a:r>
            <a:r>
              <a:rPr lang="en-US" sz="2400" dirty="0"/>
              <a:t> </a:t>
            </a:r>
            <a:r>
              <a:rPr lang="en-US" sz="2400" dirty="0" err="1"/>
              <a:t>aseiniadau</a:t>
            </a:r>
            <a:r>
              <a:rPr lang="en-US" sz="2400" dirty="0"/>
              <a:t> </a:t>
            </a:r>
            <a:r>
              <a:rPr lang="en-US" sz="2400" dirty="0" err="1"/>
              <a:t>penodol</a:t>
            </a:r>
            <a:r>
              <a:rPr lang="en-US" sz="2400" dirty="0"/>
              <a:t>.  Mae </a:t>
            </a:r>
            <a:r>
              <a:rPr lang="en-US" sz="2400" dirty="0" err="1"/>
              <a:t>hyn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ffordd</a:t>
            </a:r>
            <a:r>
              <a:rPr lang="en-US" sz="2400" dirty="0"/>
              <a:t> </a:t>
            </a:r>
            <a:r>
              <a:rPr lang="en-US" sz="2400" dirty="0" err="1"/>
              <a:t>dda</a:t>
            </a:r>
            <a:r>
              <a:rPr lang="en-US" sz="2400" dirty="0"/>
              <a:t> o </a:t>
            </a:r>
            <a:r>
              <a:rPr lang="en-US" sz="2400" dirty="0" err="1"/>
              <a:t>ddangos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gwybodaeth</a:t>
            </a:r>
            <a:r>
              <a:rPr lang="en-US" sz="2400" dirty="0"/>
              <a:t> </a:t>
            </a:r>
            <a:r>
              <a:rPr lang="en-US" sz="2400" dirty="0" err="1"/>
              <a:t>a’ch</a:t>
            </a:r>
            <a:r>
              <a:rPr lang="en-US" sz="2400" dirty="0"/>
              <a:t> </a:t>
            </a:r>
            <a:r>
              <a:rPr lang="en-US" sz="2400" dirty="0" err="1"/>
              <a:t>dealltwriaeth</a:t>
            </a:r>
            <a:r>
              <a:rPr lang="en-US" sz="2400" dirty="0"/>
              <a:t> o </a:t>
            </a:r>
            <a:r>
              <a:rPr lang="en-US" sz="2400" dirty="0" err="1"/>
              <a:t>addysgeg</a:t>
            </a:r>
            <a:r>
              <a:rPr lang="en-US" sz="2400" dirty="0"/>
              <a:t> </a:t>
            </a:r>
            <a:r>
              <a:rPr lang="en-US" sz="2400" dirty="0" err="1"/>
              <a:t>a’ch</a:t>
            </a:r>
            <a:r>
              <a:rPr lang="en-US" sz="2400" dirty="0"/>
              <a:t> bod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awyddus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barhau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ddatblygu’n</a:t>
            </a:r>
            <a:r>
              <a:rPr lang="en-US" sz="2400" dirty="0"/>
              <a:t> </a:t>
            </a:r>
            <a:r>
              <a:rPr lang="en-US" sz="2400" dirty="0" err="1"/>
              <a:t>broffesiynol</a:t>
            </a:r>
            <a:r>
              <a:rPr lang="en-US" sz="2400" dirty="0"/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27A4DE0-C55D-1942-A8AA-F87C00F05B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4568" y="3622615"/>
            <a:ext cx="3918666" cy="2946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715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1323439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Eich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gweledigaeth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am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addysg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gynradd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/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uwchradd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210614" y="2159274"/>
            <a:ext cx="5650606" cy="3046988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Beth </a:t>
            </a:r>
            <a:r>
              <a:rPr lang="en-US" sz="2400" dirty="0" err="1"/>
              <a:t>yw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gweledigaeth</a:t>
            </a:r>
            <a:r>
              <a:rPr lang="en-US" sz="2400" dirty="0"/>
              <a:t> </a:t>
            </a:r>
            <a:r>
              <a:rPr lang="en-US" sz="2400" dirty="0" err="1"/>
              <a:t>addysgol</a:t>
            </a:r>
            <a:r>
              <a:rPr lang="en-US" sz="2400" dirty="0"/>
              <a:t>?  Beth </a:t>
            </a:r>
            <a:r>
              <a:rPr lang="en-US" sz="2400" dirty="0" err="1"/>
              <a:t>yw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gobaith</a:t>
            </a:r>
            <a:r>
              <a:rPr lang="en-US" sz="2400" dirty="0"/>
              <a:t> am y </a:t>
            </a:r>
            <a:r>
              <a:rPr lang="en-US" sz="2400" dirty="0" err="1"/>
              <a:t>dyfodol</a:t>
            </a:r>
            <a:r>
              <a:rPr lang="en-US" sz="2400" dirty="0"/>
              <a:t>? </a:t>
            </a:r>
            <a:r>
              <a:rPr lang="en-US" sz="2400" dirty="0" err="1"/>
              <a:t>Gallech</a:t>
            </a:r>
            <a:r>
              <a:rPr lang="en-US" sz="2400" dirty="0"/>
              <a:t> </a:t>
            </a:r>
            <a:r>
              <a:rPr lang="en-US" sz="2400" dirty="0" err="1"/>
              <a:t>sôn</a:t>
            </a:r>
            <a:r>
              <a:rPr lang="en-US" sz="2400" dirty="0"/>
              <a:t> am </a:t>
            </a:r>
            <a:r>
              <a:rPr lang="en-US" sz="2400" dirty="0" err="1"/>
              <a:t>ddulliau</a:t>
            </a:r>
            <a:r>
              <a:rPr lang="en-US" sz="2400" dirty="0"/>
              <a:t> a </a:t>
            </a:r>
            <a:r>
              <a:rPr lang="en-US" sz="2400" dirty="0" err="1"/>
              <a:t>strategaethau</a:t>
            </a:r>
            <a:r>
              <a:rPr lang="en-US" sz="2400" dirty="0"/>
              <a:t> </a:t>
            </a:r>
            <a:r>
              <a:rPr lang="en-US" sz="2400" dirty="0" err="1"/>
              <a:t>addysgu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Beth am </a:t>
            </a:r>
            <a:r>
              <a:rPr lang="en-US" sz="2400" dirty="0" err="1"/>
              <a:t>adlewyrchu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ddamcaniaethau</a:t>
            </a:r>
            <a:r>
              <a:rPr lang="en-US" sz="2400" dirty="0"/>
              <a:t> a </a:t>
            </a:r>
            <a:r>
              <a:rPr lang="en-US" sz="2400" dirty="0" err="1"/>
              <a:t>pholisiau</a:t>
            </a:r>
            <a:r>
              <a:rPr lang="en-US" sz="2400" dirty="0"/>
              <a:t> </a:t>
            </a:r>
            <a:r>
              <a:rPr lang="en-US" sz="2400" dirty="0" err="1"/>
              <a:t>cyfredol</a:t>
            </a:r>
            <a:r>
              <a:rPr lang="en-US" sz="2400" dirty="0"/>
              <a:t> </a:t>
            </a:r>
            <a:r>
              <a:rPr lang="en-US" sz="2400" dirty="0" err="1"/>
              <a:t>sy’n</a:t>
            </a:r>
            <a:r>
              <a:rPr lang="en-US" sz="2400" dirty="0"/>
              <a:t> </a:t>
            </a:r>
            <a:r>
              <a:rPr lang="en-US" sz="2400" dirty="0" err="1"/>
              <a:t>addas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gyfer</a:t>
            </a:r>
            <a:r>
              <a:rPr lang="en-US" sz="2400" dirty="0"/>
              <a:t> y </a:t>
            </a:r>
            <a:r>
              <a:rPr lang="en-US" sz="2400" dirty="0" err="1"/>
              <a:t>swydd</a:t>
            </a:r>
            <a:r>
              <a:rPr lang="en-US" sz="2400" dirty="0"/>
              <a:t> </a:t>
            </a:r>
            <a:r>
              <a:rPr lang="en-US" sz="2400" dirty="0" err="1"/>
              <a:t>benodol</a:t>
            </a:r>
            <a:r>
              <a:rPr lang="en-US" sz="2400" dirty="0"/>
              <a:t> hon?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FB42823-15FE-6C4A-A851-E298BFE334E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730" r="7281"/>
          <a:stretch/>
        </p:blipFill>
        <p:spPr>
          <a:xfrm>
            <a:off x="7353835" y="1827622"/>
            <a:ext cx="4106369" cy="3710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0752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Nodweddion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personol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5859887" y="2381273"/>
            <a:ext cx="5731098" cy="2308324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Pa </a:t>
            </a:r>
            <a:r>
              <a:rPr lang="en-US" sz="2400" dirty="0" err="1"/>
              <a:t>nodweddion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r>
              <a:rPr lang="en-US" sz="2400" dirty="0"/>
              <a:t> </a:t>
            </a:r>
            <a:r>
              <a:rPr lang="en-US" sz="2400" dirty="0" err="1"/>
              <a:t>sydd</a:t>
            </a:r>
            <a:r>
              <a:rPr lang="en-US" sz="2400" dirty="0"/>
              <a:t> </a:t>
            </a:r>
            <a:r>
              <a:rPr lang="en-US" sz="2400" dirty="0" err="1"/>
              <a:t>gennych</a:t>
            </a:r>
            <a:r>
              <a:rPr lang="en-US" sz="2400" dirty="0"/>
              <a:t> </a:t>
            </a:r>
            <a:r>
              <a:rPr lang="en-US" sz="2400" dirty="0" err="1"/>
              <a:t>fydd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gwneud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athro</a:t>
            </a:r>
            <a:r>
              <a:rPr lang="en-US" sz="2400" dirty="0"/>
              <a:t> da?  </a:t>
            </a:r>
            <a:r>
              <a:rPr lang="en-US" sz="2400" dirty="0" err="1"/>
              <a:t>Cofiwch</a:t>
            </a:r>
            <a:r>
              <a:rPr lang="en-US" sz="2400" dirty="0"/>
              <a:t> </a:t>
            </a:r>
            <a:r>
              <a:rPr lang="en-US" sz="2400" dirty="0" err="1"/>
              <a:t>gynnwys</a:t>
            </a:r>
            <a:r>
              <a:rPr lang="en-US" sz="2400" dirty="0"/>
              <a:t> </a:t>
            </a:r>
            <a:r>
              <a:rPr lang="en-US" sz="2400" dirty="0" err="1"/>
              <a:t>enghreifftiau</a:t>
            </a:r>
            <a:r>
              <a:rPr lang="en-US" sz="2400" dirty="0"/>
              <a:t> o </a:t>
            </a:r>
            <a:r>
              <a:rPr lang="en-US" sz="2400" dirty="0" err="1"/>
              <a:t>sefyllfaoedd</a:t>
            </a:r>
            <a:r>
              <a:rPr lang="en-US" sz="2400" dirty="0"/>
              <a:t> </a:t>
            </a:r>
            <a:r>
              <a:rPr lang="en-US" sz="2400" dirty="0" err="1"/>
              <a:t>lle</a:t>
            </a:r>
            <a:r>
              <a:rPr lang="en-US" sz="2400" dirty="0"/>
              <a:t> </a:t>
            </a:r>
            <a:r>
              <a:rPr lang="en-US" sz="2400" dirty="0" err="1"/>
              <a:t>mae’r</a:t>
            </a:r>
            <a:r>
              <a:rPr lang="en-US" sz="2400" dirty="0"/>
              <a:t> </a:t>
            </a:r>
            <a:r>
              <a:rPr lang="en-US" sz="2400" dirty="0" err="1"/>
              <a:t>nodweddion</a:t>
            </a:r>
            <a:r>
              <a:rPr lang="en-US" sz="2400" dirty="0"/>
              <a:t> </a:t>
            </a:r>
            <a:r>
              <a:rPr lang="en-US" sz="2400" dirty="0" err="1"/>
              <a:t>hynny</a:t>
            </a:r>
            <a:r>
              <a:rPr lang="en-US" sz="2400" dirty="0"/>
              <a:t> </a:t>
            </a:r>
            <a:r>
              <a:rPr lang="en-US" sz="2400" dirty="0" err="1"/>
              <a:t>wedi</a:t>
            </a:r>
            <a:r>
              <a:rPr lang="en-US" sz="2400" dirty="0"/>
              <a:t> bod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fantais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enwedig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ystod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Profiad</a:t>
            </a:r>
            <a:r>
              <a:rPr lang="en-US" sz="2400" dirty="0"/>
              <a:t> </a:t>
            </a:r>
            <a:r>
              <a:rPr lang="en-US" sz="2400" dirty="0" err="1"/>
              <a:t>Addysgu</a:t>
            </a:r>
            <a:r>
              <a:rPr lang="en-US" sz="2400" dirty="0"/>
              <a:t> </a:t>
            </a:r>
            <a:r>
              <a:rPr lang="en-US" sz="2400" dirty="0" err="1"/>
              <a:t>Proffesiynol</a:t>
            </a:r>
            <a:r>
              <a:rPr lang="en-US" sz="2400" dirty="0"/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317AC26-6581-AD41-A252-B2A38EB31B6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365" r="16197"/>
          <a:stretch/>
        </p:blipFill>
        <p:spPr>
          <a:xfrm>
            <a:off x="1231511" y="1162030"/>
            <a:ext cx="4313589" cy="4663673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</p:spTree>
    <p:extLst>
      <p:ext uri="{BB962C8B-B14F-4D97-AF65-F5344CB8AC3E}">
        <p14:creationId xmlns:p14="http://schemas.microsoft.com/office/powerpoint/2010/main" val="35818506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Profiad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Addysgu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Proffesiynol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210613" y="1554875"/>
            <a:ext cx="10380371" cy="193899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Pa </a:t>
            </a:r>
            <a:r>
              <a:rPr lang="en-US" sz="2400" dirty="0" err="1"/>
              <a:t>grwpiau</a:t>
            </a:r>
            <a:r>
              <a:rPr lang="en-US" sz="2400" dirty="0"/>
              <a:t> </a:t>
            </a:r>
            <a:r>
              <a:rPr lang="en-US" sz="2400" dirty="0" err="1"/>
              <a:t>oedran</a:t>
            </a:r>
            <a:r>
              <a:rPr lang="en-US" sz="2400" dirty="0"/>
              <a:t> </a:t>
            </a:r>
            <a:r>
              <a:rPr lang="en-US" sz="2400" dirty="0" err="1"/>
              <a:t>rydych</a:t>
            </a:r>
            <a:r>
              <a:rPr lang="en-US" sz="2400" dirty="0"/>
              <a:t> chi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eu</a:t>
            </a:r>
            <a:r>
              <a:rPr lang="en-US" sz="2400" dirty="0"/>
              <a:t> </a:t>
            </a:r>
            <a:r>
              <a:rPr lang="en-US" sz="2400" dirty="0" err="1"/>
              <a:t>haddysgu</a:t>
            </a:r>
            <a:r>
              <a:rPr lang="en-US" sz="2400" dirty="0"/>
              <a:t>?</a:t>
            </a:r>
          </a:p>
          <a:p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Pa </a:t>
            </a:r>
            <a:r>
              <a:rPr lang="en-US" sz="2400" dirty="0" err="1"/>
              <a:t>bynciau</a:t>
            </a:r>
            <a:r>
              <a:rPr lang="en-US" sz="2400" dirty="0"/>
              <a:t> </a:t>
            </a:r>
            <a:r>
              <a:rPr lang="en-US" sz="2400" dirty="0" err="1"/>
              <a:t>rydych</a:t>
            </a:r>
            <a:r>
              <a:rPr lang="en-US" sz="2400" dirty="0"/>
              <a:t> chi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eu</a:t>
            </a:r>
            <a:r>
              <a:rPr lang="en-US" sz="2400" dirty="0"/>
              <a:t> </a:t>
            </a:r>
            <a:r>
              <a:rPr lang="en-US" sz="2400" dirty="0" err="1"/>
              <a:t>haddysgu</a:t>
            </a:r>
            <a:r>
              <a:rPr lang="en-US" sz="2400" dirty="0"/>
              <a:t>?</a:t>
            </a:r>
          </a:p>
          <a:p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Cyfeiriwch</a:t>
            </a:r>
            <a:r>
              <a:rPr lang="en-US" sz="2400" dirty="0"/>
              <a:t> at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dealltwriaeth</a:t>
            </a:r>
            <a:r>
              <a:rPr lang="en-US" sz="2400" dirty="0"/>
              <a:t> o </a:t>
            </a:r>
            <a:r>
              <a:rPr lang="en-US" sz="2400" dirty="0" err="1"/>
              <a:t>asesu</a:t>
            </a:r>
            <a:r>
              <a:rPr lang="en-US" sz="2400" dirty="0"/>
              <a:t> </a:t>
            </a:r>
            <a:r>
              <a:rPr lang="en-US" sz="2400" dirty="0" err="1"/>
              <a:t>ffurfiannol</a:t>
            </a:r>
            <a:r>
              <a:rPr lang="en-US" sz="2400" dirty="0"/>
              <a:t> ac o </a:t>
            </a:r>
            <a:r>
              <a:rPr lang="en-US" sz="2400" dirty="0" err="1"/>
              <a:t>asesu</a:t>
            </a:r>
            <a:r>
              <a:rPr lang="en-US" sz="2400" dirty="0"/>
              <a:t> </a:t>
            </a:r>
            <a:r>
              <a:rPr lang="en-US" sz="2400" dirty="0" err="1"/>
              <a:t>crynodol</a:t>
            </a:r>
            <a:r>
              <a:rPr lang="en-US" sz="2400" dirty="0"/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A6BB7C5-AEEB-D849-8384-E2B14379E93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662" t="13893" r="17249"/>
          <a:stretch/>
        </p:blipFill>
        <p:spPr>
          <a:xfrm>
            <a:off x="3812146" y="3889419"/>
            <a:ext cx="4906850" cy="2686413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</p:spTree>
    <p:extLst>
      <p:ext uri="{BB962C8B-B14F-4D97-AF65-F5344CB8AC3E}">
        <p14:creationId xmlns:p14="http://schemas.microsoft.com/office/powerpoint/2010/main" val="31975401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FI  ……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y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dyfodol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210613" y="1554875"/>
            <a:ext cx="10380371" cy="193899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Cyfeiriwch</a:t>
            </a:r>
            <a:r>
              <a:rPr lang="en-US" sz="2400" dirty="0"/>
              <a:t> at y math o </a:t>
            </a:r>
            <a:r>
              <a:rPr lang="en-US" sz="2400" dirty="0" err="1"/>
              <a:t>athro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hoffech</a:t>
            </a:r>
            <a:r>
              <a:rPr lang="en-US" sz="2400" dirty="0"/>
              <a:t> chi </a:t>
            </a:r>
            <a:r>
              <a:rPr lang="en-US" sz="2400" dirty="0" err="1"/>
              <a:t>fod</a:t>
            </a:r>
            <a:r>
              <a:rPr lang="en-US" sz="2400" dirty="0"/>
              <a:t>.  </a:t>
            </a:r>
            <a:r>
              <a:rPr lang="en-US" sz="2400" dirty="0" err="1"/>
              <a:t>Gallwch</a:t>
            </a:r>
            <a:r>
              <a:rPr lang="en-US" sz="2400" dirty="0"/>
              <a:t> </a:t>
            </a:r>
            <a:r>
              <a:rPr lang="en-US" sz="2400" dirty="0" err="1"/>
              <a:t>sôn</a:t>
            </a:r>
            <a:r>
              <a:rPr lang="en-US" sz="2400" dirty="0"/>
              <a:t> am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gweledigaeth</a:t>
            </a:r>
            <a:r>
              <a:rPr lang="en-US" sz="2400" dirty="0"/>
              <a:t> a </a:t>
            </a:r>
            <a:r>
              <a:rPr lang="en-US" sz="2400" dirty="0" err="1"/>
              <a:t>sut</a:t>
            </a:r>
            <a:r>
              <a:rPr lang="en-US" sz="2400" dirty="0"/>
              <a:t> </a:t>
            </a:r>
            <a:r>
              <a:rPr lang="en-US" sz="2400" dirty="0" err="1"/>
              <a:t>fydd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effeithio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arfer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Soniwch</a:t>
            </a:r>
            <a:r>
              <a:rPr lang="en-US" sz="2400" dirty="0"/>
              <a:t> am </a:t>
            </a:r>
            <a:r>
              <a:rPr lang="en-US" sz="2400" dirty="0" err="1"/>
              <a:t>sut</a:t>
            </a:r>
            <a:r>
              <a:rPr lang="en-US" sz="2400" dirty="0"/>
              <a:t> </a:t>
            </a:r>
            <a:r>
              <a:rPr lang="en-US" sz="2400" dirty="0" err="1"/>
              <a:t>mae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gweledigaeth</a:t>
            </a:r>
            <a:r>
              <a:rPr lang="en-US" sz="2400" dirty="0"/>
              <a:t>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ei</a:t>
            </a:r>
            <a:r>
              <a:rPr lang="en-US" sz="2400" dirty="0"/>
              <a:t> </a:t>
            </a:r>
            <a:r>
              <a:rPr lang="en-US" sz="2400" dirty="0" err="1"/>
              <a:t>datblygu</a:t>
            </a:r>
            <a:r>
              <a:rPr lang="en-US" sz="2400" dirty="0"/>
              <a:t>.  </a:t>
            </a:r>
            <a:r>
              <a:rPr lang="en-US" sz="2400" dirty="0" err="1"/>
              <a:t>Gallwch</a:t>
            </a:r>
            <a:r>
              <a:rPr lang="en-US" sz="2400" dirty="0"/>
              <a:t> </a:t>
            </a:r>
            <a:r>
              <a:rPr lang="en-US" sz="2400" dirty="0" err="1"/>
              <a:t>gyfeirio</a:t>
            </a:r>
            <a:r>
              <a:rPr lang="en-US" sz="2400" dirty="0"/>
              <a:t> at </a:t>
            </a:r>
            <a:r>
              <a:rPr lang="en-US" sz="2400" dirty="0" err="1"/>
              <a:t>sut</a:t>
            </a:r>
            <a:r>
              <a:rPr lang="en-US" sz="2400" dirty="0"/>
              <a:t> </a:t>
            </a:r>
            <a:r>
              <a:rPr lang="en-US" sz="2400" dirty="0" err="1"/>
              <a:t>mae</a:t>
            </a:r>
            <a:r>
              <a:rPr lang="en-US" sz="2400" dirty="0"/>
              <a:t> plant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dysgu</a:t>
            </a:r>
            <a:r>
              <a:rPr lang="en-US" sz="2400" dirty="0"/>
              <a:t>, </a:t>
            </a:r>
            <a:r>
              <a:rPr lang="en-US" sz="2400" dirty="0" err="1"/>
              <a:t>rheolaeth</a:t>
            </a:r>
            <a:r>
              <a:rPr lang="en-US" sz="2400" dirty="0"/>
              <a:t> </a:t>
            </a:r>
            <a:r>
              <a:rPr lang="en-US" sz="2400" dirty="0" err="1"/>
              <a:t>dosbarth</a:t>
            </a:r>
            <a:r>
              <a:rPr lang="en-US" sz="2400" dirty="0"/>
              <a:t> a </a:t>
            </a:r>
            <a:r>
              <a:rPr lang="en-US" sz="2400" dirty="0" err="1"/>
              <a:t>dulliau</a:t>
            </a:r>
            <a:r>
              <a:rPr lang="en-US" sz="2400" dirty="0"/>
              <a:t> </a:t>
            </a:r>
            <a:r>
              <a:rPr lang="en-US" sz="2400" dirty="0" err="1"/>
              <a:t>addysgu</a:t>
            </a:r>
            <a:r>
              <a:rPr lang="en-US" sz="2400" dirty="0"/>
              <a:t> a </a:t>
            </a:r>
            <a:r>
              <a:rPr lang="en-US" sz="2400" dirty="0" err="1"/>
              <a:t>dysgu</a:t>
            </a:r>
            <a:r>
              <a:rPr lang="en-US" sz="2400" dirty="0"/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802C45F-0A85-2C4E-9922-0B1D48B720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5839" y="3875877"/>
            <a:ext cx="3980826" cy="2644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263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Rheoli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dosbarth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210614" y="1554875"/>
            <a:ext cx="4958366" cy="4154984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Cyfeiriwch</a:t>
            </a:r>
            <a:r>
              <a:rPr lang="en-US" sz="2400" dirty="0"/>
              <a:t> at </a:t>
            </a:r>
            <a:r>
              <a:rPr lang="en-US" sz="2400" dirty="0" err="1"/>
              <a:t>wersi</a:t>
            </a:r>
            <a:r>
              <a:rPr lang="en-US" sz="2400" dirty="0"/>
              <a:t> </a:t>
            </a:r>
            <a:r>
              <a:rPr lang="en-US" sz="2400" dirty="0" err="1"/>
              <a:t>wnaethoch</a:t>
            </a:r>
            <a:r>
              <a:rPr lang="en-US" sz="2400" dirty="0"/>
              <a:t> chi </a:t>
            </a:r>
            <a:r>
              <a:rPr lang="en-US" sz="2400" dirty="0" err="1"/>
              <a:t>eu</a:t>
            </a:r>
            <a:r>
              <a:rPr lang="en-US" sz="2400" dirty="0"/>
              <a:t> </a:t>
            </a:r>
            <a:r>
              <a:rPr lang="en-US" sz="2400" dirty="0" err="1"/>
              <a:t>cynllunio</a:t>
            </a:r>
            <a:r>
              <a:rPr lang="en-US" sz="2400" dirty="0"/>
              <a:t>, </a:t>
            </a:r>
            <a:r>
              <a:rPr lang="en-US" sz="2400" dirty="0" err="1"/>
              <a:t>eu</a:t>
            </a:r>
            <a:r>
              <a:rPr lang="en-US" sz="2400" dirty="0"/>
              <a:t> </a:t>
            </a:r>
            <a:r>
              <a:rPr lang="en-US" sz="2400" dirty="0" err="1"/>
              <a:t>monitro</a:t>
            </a:r>
            <a:r>
              <a:rPr lang="en-US" sz="2400" dirty="0"/>
              <a:t> </a:t>
            </a:r>
            <a:r>
              <a:rPr lang="en-US" sz="2400" dirty="0" err="1"/>
              <a:t>a’u</a:t>
            </a:r>
            <a:r>
              <a:rPr lang="en-US" sz="2400" dirty="0"/>
              <a:t> </a:t>
            </a:r>
            <a:r>
              <a:rPr lang="en-US" sz="2400" dirty="0" err="1"/>
              <a:t>gwerthuso</a:t>
            </a:r>
            <a:r>
              <a:rPr lang="en-US" sz="2400" dirty="0"/>
              <a:t> o ran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amcanion</a:t>
            </a:r>
            <a:r>
              <a:rPr lang="en-US" sz="2400" dirty="0"/>
              <a:t> </a:t>
            </a:r>
            <a:r>
              <a:rPr lang="en-US" sz="2400" dirty="0" err="1"/>
              <a:t>dysgu</a:t>
            </a:r>
            <a:r>
              <a:rPr lang="en-US" sz="2400" dirty="0"/>
              <a:t>.  </a:t>
            </a:r>
            <a:r>
              <a:rPr lang="en-US" sz="2400" dirty="0" err="1"/>
              <a:t>Gallech</a:t>
            </a:r>
            <a:r>
              <a:rPr lang="en-US" sz="2400" dirty="0"/>
              <a:t> </a:t>
            </a:r>
            <a:r>
              <a:rPr lang="en-US" sz="2400" dirty="0" err="1"/>
              <a:t>gyfeirio</a:t>
            </a:r>
            <a:r>
              <a:rPr lang="en-US" sz="2400" dirty="0"/>
              <a:t> at </a:t>
            </a:r>
            <a:r>
              <a:rPr lang="en-US" sz="2400" dirty="0" err="1"/>
              <a:t>wahaniaethu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Cyfeiriwch</a:t>
            </a:r>
            <a:r>
              <a:rPr lang="en-US" sz="2400" dirty="0"/>
              <a:t> at </a:t>
            </a:r>
            <a:r>
              <a:rPr lang="en-US" sz="2400" dirty="0" err="1"/>
              <a:t>sut</a:t>
            </a:r>
            <a:r>
              <a:rPr lang="en-US" sz="2400" dirty="0"/>
              <a:t> </a:t>
            </a:r>
            <a:r>
              <a:rPr lang="en-US" sz="2400" dirty="0" err="1"/>
              <a:t>rydych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rheoli</a:t>
            </a:r>
            <a:r>
              <a:rPr lang="en-US" sz="2400" dirty="0"/>
              <a:t> </a:t>
            </a:r>
            <a:r>
              <a:rPr lang="en-US" sz="2400" dirty="0" err="1"/>
              <a:t>ymddygiad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dosbarth</a:t>
            </a:r>
            <a:r>
              <a:rPr lang="en-US" sz="2400" dirty="0"/>
              <a:t>.  </a:t>
            </a:r>
            <a:r>
              <a:rPr lang="en-US" sz="2400" dirty="0" err="1"/>
              <a:t>Cofiwch</a:t>
            </a:r>
            <a:r>
              <a:rPr lang="en-US" sz="2400" dirty="0"/>
              <a:t> </a:t>
            </a:r>
            <a:r>
              <a:rPr lang="en-US" sz="2400" dirty="0" err="1"/>
              <a:t>sôn</a:t>
            </a:r>
            <a:r>
              <a:rPr lang="en-US" sz="2400" dirty="0"/>
              <a:t> am </a:t>
            </a:r>
            <a:r>
              <a:rPr lang="en-US" sz="2400" dirty="0" err="1"/>
              <a:t>esiamplau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Soniwch</a:t>
            </a:r>
            <a:r>
              <a:rPr lang="en-US" sz="2400" dirty="0"/>
              <a:t> am </a:t>
            </a:r>
            <a:r>
              <a:rPr lang="en-US" sz="2400" dirty="0" err="1"/>
              <a:t>sut</a:t>
            </a:r>
            <a:r>
              <a:rPr lang="en-US" sz="2400" dirty="0"/>
              <a:t> </a:t>
            </a:r>
            <a:r>
              <a:rPr lang="en-US" sz="2400" dirty="0" err="1"/>
              <a:t>rydych</a:t>
            </a:r>
            <a:r>
              <a:rPr lang="en-US" sz="2400" dirty="0"/>
              <a:t> chi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cydweithio</a:t>
            </a:r>
            <a:r>
              <a:rPr lang="en-US" sz="2400" dirty="0"/>
              <a:t> </a:t>
            </a:r>
            <a:r>
              <a:rPr lang="en-US" sz="2400" dirty="0" err="1"/>
              <a:t>gyda</a:t>
            </a:r>
            <a:r>
              <a:rPr lang="en-US" sz="2400" dirty="0"/>
              <a:t> </a:t>
            </a:r>
            <a:r>
              <a:rPr lang="en-US" sz="2400" dirty="0" err="1"/>
              <a:t>chymorthyddion</a:t>
            </a:r>
            <a:r>
              <a:rPr lang="en-US" sz="2400" dirty="0"/>
              <a:t> </a:t>
            </a:r>
            <a:r>
              <a:rPr lang="en-US" sz="2400" dirty="0" err="1"/>
              <a:t>dosbarth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ogystal</a:t>
            </a:r>
            <a:r>
              <a:rPr lang="en-US" sz="2400" dirty="0"/>
              <a:t> </a:t>
            </a:r>
            <a:r>
              <a:rPr lang="en-US" sz="2400" dirty="0" err="1"/>
              <a:t>â</a:t>
            </a:r>
            <a:r>
              <a:rPr lang="en-US" sz="2400" dirty="0"/>
              <a:t> </a:t>
            </a:r>
            <a:r>
              <a:rPr lang="en-US" sz="2400" dirty="0" err="1"/>
              <a:t>rhieni</a:t>
            </a:r>
            <a:r>
              <a:rPr lang="en-US" sz="2400" dirty="0"/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8FEC3F1-6A42-4C48-8C6A-FAE2C6886A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0874" y="2044543"/>
            <a:ext cx="5370111" cy="2806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8854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Rhoi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adborth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210613" y="1554875"/>
            <a:ext cx="10380371" cy="830997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Rhannwch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profiadau</a:t>
            </a:r>
            <a:r>
              <a:rPr lang="en-US" sz="2400" dirty="0"/>
              <a:t> am </a:t>
            </a:r>
            <a:r>
              <a:rPr lang="en-US" sz="2400" dirty="0" err="1"/>
              <a:t>farcio</a:t>
            </a:r>
            <a:r>
              <a:rPr lang="en-US" sz="2400" dirty="0"/>
              <a:t>, am </a:t>
            </a:r>
            <a:r>
              <a:rPr lang="en-US" sz="2400" dirty="0" err="1"/>
              <a:t>werthuso</a:t>
            </a:r>
            <a:r>
              <a:rPr lang="en-US" sz="2400" dirty="0"/>
              <a:t> a </a:t>
            </a:r>
            <a:r>
              <a:rPr lang="en-US" sz="2400" dirty="0" err="1"/>
              <a:t>chynnig</a:t>
            </a:r>
            <a:r>
              <a:rPr lang="en-US" sz="2400" dirty="0"/>
              <a:t> </a:t>
            </a:r>
            <a:r>
              <a:rPr lang="en-US" sz="2400" dirty="0" err="1"/>
              <a:t>adborth</a:t>
            </a:r>
            <a:r>
              <a:rPr lang="en-US" sz="2400" dirty="0"/>
              <a:t> </a:t>
            </a:r>
            <a:r>
              <a:rPr lang="en-US" sz="2400" dirty="0" err="1"/>
              <a:t>gan</a:t>
            </a:r>
            <a:r>
              <a:rPr lang="en-US" sz="2400" dirty="0"/>
              <a:t> gofio </a:t>
            </a:r>
            <a:r>
              <a:rPr lang="en-US" sz="2400" dirty="0" err="1"/>
              <a:t>cyfeirio</a:t>
            </a:r>
            <a:r>
              <a:rPr lang="en-US" sz="2400" dirty="0"/>
              <a:t> at </a:t>
            </a:r>
            <a:r>
              <a:rPr lang="en-US" sz="2400" dirty="0" err="1"/>
              <a:t>enghreifftiau</a:t>
            </a:r>
            <a:r>
              <a:rPr lang="en-US" sz="2400" dirty="0"/>
              <a:t> </a:t>
            </a:r>
            <a:r>
              <a:rPr lang="en-US" sz="2400" dirty="0" err="1"/>
              <a:t>penodol</a:t>
            </a:r>
            <a:r>
              <a:rPr lang="en-US" sz="2400" dirty="0"/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90C38E74-B656-C441-B5FD-3FC7D9CA86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63330999"/>
              </p:ext>
            </p:extLst>
          </p:nvPr>
        </p:nvGraphicFramePr>
        <p:xfrm>
          <a:off x="3232597" y="2627138"/>
          <a:ext cx="5729668" cy="34724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420688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Cyswllt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gyda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rhieni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210613" y="1554875"/>
            <a:ext cx="10380371" cy="830997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Pam </a:t>
            </a:r>
            <a:r>
              <a:rPr lang="en-US" sz="2400" dirty="0" err="1"/>
              <a:t>fod</a:t>
            </a:r>
            <a:r>
              <a:rPr lang="en-US" sz="2400" dirty="0"/>
              <a:t> </a:t>
            </a:r>
            <a:r>
              <a:rPr lang="en-US" sz="2400" dirty="0" err="1"/>
              <a:t>cael</a:t>
            </a:r>
            <a:r>
              <a:rPr lang="en-US" sz="2400" dirty="0"/>
              <a:t> </a:t>
            </a:r>
            <a:r>
              <a:rPr lang="en-US" sz="2400" dirty="0" err="1"/>
              <a:t>cyswllt</a:t>
            </a:r>
            <a:r>
              <a:rPr lang="en-US" sz="2400" dirty="0"/>
              <a:t> </a:t>
            </a:r>
            <a:r>
              <a:rPr lang="en-US" sz="2400" dirty="0" err="1"/>
              <a:t>gyda</a:t>
            </a:r>
            <a:r>
              <a:rPr lang="en-US" sz="2400" dirty="0"/>
              <a:t> </a:t>
            </a:r>
            <a:r>
              <a:rPr lang="en-US" sz="2400" dirty="0" err="1"/>
              <a:t>rhieni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bwysig</a:t>
            </a:r>
            <a:r>
              <a:rPr lang="en-US" sz="2400" dirty="0"/>
              <a:t>?</a:t>
            </a:r>
            <a:br>
              <a:rPr lang="en-US" sz="2400" dirty="0"/>
            </a:br>
            <a:r>
              <a:rPr lang="en-US" sz="2400" dirty="0"/>
              <a:t>Beth </a:t>
            </a:r>
            <a:r>
              <a:rPr lang="en-US" sz="2400" dirty="0" err="1"/>
              <a:t>ydy</a:t>
            </a:r>
            <a:r>
              <a:rPr lang="en-US" sz="2400" dirty="0"/>
              <a:t> </a:t>
            </a:r>
            <a:r>
              <a:rPr lang="en-US" sz="2400" dirty="0" err="1"/>
              <a:t>effaith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90C38E74-B656-C441-B5FD-3FC7D9CA86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91044608"/>
              </p:ext>
            </p:extLst>
          </p:nvPr>
        </p:nvGraphicFramePr>
        <p:xfrm>
          <a:off x="3232597" y="2627137"/>
          <a:ext cx="6246254" cy="39410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F1C4AB06-CC94-3E4E-ADF7-F4A1982E28D3}"/>
              </a:ext>
            </a:extLst>
          </p:cNvPr>
          <p:cNvSpPr txBox="1"/>
          <p:nvPr/>
        </p:nvSpPr>
        <p:spPr>
          <a:xfrm>
            <a:off x="5531476" y="3951349"/>
            <a:ext cx="1648495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FF0000"/>
                </a:solidFill>
              </a:rPr>
              <a:t>cyswllt</a:t>
            </a:r>
            <a:endParaRPr lang="en-US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58723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Dysgu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y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cyd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210613" y="1554875"/>
            <a:ext cx="10380371" cy="1200329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Ydych</a:t>
            </a:r>
            <a:r>
              <a:rPr lang="en-US" sz="2400" dirty="0"/>
              <a:t> chi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cael</a:t>
            </a:r>
            <a:r>
              <a:rPr lang="en-US" sz="2400" dirty="0"/>
              <a:t> </a:t>
            </a:r>
            <a:r>
              <a:rPr lang="en-US" sz="2400" dirty="0" err="1"/>
              <a:t>profiad</a:t>
            </a:r>
            <a:r>
              <a:rPr lang="en-US" sz="2400" dirty="0"/>
              <a:t> o </a:t>
            </a:r>
            <a:r>
              <a:rPr lang="en-US" sz="2400" dirty="0" err="1"/>
              <a:t>ddysgu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y </a:t>
            </a:r>
            <a:r>
              <a:rPr lang="en-US" sz="2400" dirty="0" err="1"/>
              <a:t>cyd</a:t>
            </a:r>
            <a:r>
              <a:rPr lang="en-US" sz="2400" dirty="0"/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Beth </a:t>
            </a:r>
            <a:r>
              <a:rPr lang="en-US" sz="2400" dirty="0" err="1"/>
              <a:t>oedd</a:t>
            </a:r>
            <a:r>
              <a:rPr lang="en-US" sz="2400" dirty="0"/>
              <a:t> </a:t>
            </a:r>
            <a:r>
              <a:rPr lang="en-US" sz="2400" dirty="0" err="1"/>
              <a:t>effaith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arfer</a:t>
            </a:r>
            <a:r>
              <a:rPr lang="en-US" sz="2400" dirty="0"/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Beth </a:t>
            </a:r>
            <a:r>
              <a:rPr lang="en-US" sz="2400" dirty="0" err="1"/>
              <a:t>oedd</a:t>
            </a:r>
            <a:r>
              <a:rPr lang="en-US" sz="2400" dirty="0"/>
              <a:t> </a:t>
            </a:r>
            <a:r>
              <a:rPr lang="en-US" sz="2400" dirty="0" err="1"/>
              <a:t>effaith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y </a:t>
            </a:r>
            <a:r>
              <a:rPr lang="en-US" sz="2400" dirty="0" err="1"/>
              <a:t>dysgu</a:t>
            </a:r>
            <a:r>
              <a:rPr lang="en-US" sz="2400" dirty="0"/>
              <a:t>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E404DC4-D141-DC4B-9161-9583EAA60A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146" y="3294275"/>
            <a:ext cx="5313304" cy="3440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6880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Gwahaniaethu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210613" y="1554875"/>
            <a:ext cx="10380371" cy="156966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Cyfeiriwch</a:t>
            </a:r>
            <a:r>
              <a:rPr lang="en-US" sz="2400" dirty="0"/>
              <a:t> at </a:t>
            </a:r>
            <a:r>
              <a:rPr lang="en-US" sz="2400" dirty="0" err="1"/>
              <a:t>esiamplau</a:t>
            </a:r>
            <a:r>
              <a:rPr lang="en-US" sz="2400" dirty="0"/>
              <a:t> o </a:t>
            </a:r>
            <a:r>
              <a:rPr lang="en-US" sz="2400" dirty="0" err="1"/>
              <a:t>wersi</a:t>
            </a:r>
            <a:r>
              <a:rPr lang="en-US" sz="2400" dirty="0"/>
              <a:t> </a:t>
            </a:r>
            <a:r>
              <a:rPr lang="en-US" sz="2400" dirty="0" err="1"/>
              <a:t>lle</a:t>
            </a:r>
            <a:r>
              <a:rPr lang="en-US" sz="2400" dirty="0"/>
              <a:t> </a:t>
            </a:r>
            <a:r>
              <a:rPr lang="en-US" sz="2400" dirty="0" err="1"/>
              <a:t>wnaethoch</a:t>
            </a:r>
            <a:r>
              <a:rPr lang="en-US" sz="2400" dirty="0"/>
              <a:t> chi </a:t>
            </a:r>
            <a:r>
              <a:rPr lang="en-US" sz="2400" dirty="0" err="1"/>
              <a:t>gynnig</a:t>
            </a:r>
            <a:r>
              <a:rPr lang="en-US" sz="2400" dirty="0"/>
              <a:t> her </a:t>
            </a:r>
            <a:r>
              <a:rPr lang="en-US" sz="2400" dirty="0" err="1"/>
              <a:t>ychwanegol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ddisgyblion</a:t>
            </a:r>
            <a:r>
              <a:rPr lang="en-US" sz="2400" dirty="0"/>
              <a:t> ac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un </a:t>
            </a:r>
            <a:r>
              <a:rPr lang="en-US" sz="2400" dirty="0" err="1"/>
              <a:t>modd</a:t>
            </a:r>
            <a:r>
              <a:rPr lang="en-US" sz="2400" dirty="0"/>
              <a:t> </a:t>
            </a:r>
            <a:r>
              <a:rPr lang="en-US" sz="2400" dirty="0" err="1"/>
              <a:t>gynnig</a:t>
            </a:r>
            <a:r>
              <a:rPr lang="en-US" sz="2400" dirty="0"/>
              <a:t> </a:t>
            </a:r>
            <a:r>
              <a:rPr lang="en-US" sz="2400" dirty="0" err="1"/>
              <a:t>cymorth</a:t>
            </a:r>
            <a:r>
              <a:rPr lang="en-US" sz="2400" dirty="0"/>
              <a:t> </a:t>
            </a:r>
            <a:r>
              <a:rPr lang="en-US" sz="2400" dirty="0" err="1"/>
              <a:t>ychwanegol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ddisgyblion</a:t>
            </a:r>
            <a:r>
              <a:rPr lang="en-US" sz="2400" dirty="0"/>
              <a:t> </a:t>
            </a:r>
            <a:r>
              <a:rPr lang="en-US" sz="2400" dirty="0" err="1"/>
              <a:t>eraill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Cofiwch</a:t>
            </a:r>
            <a:r>
              <a:rPr lang="en-US" sz="2400" dirty="0"/>
              <a:t> </a:t>
            </a:r>
            <a:r>
              <a:rPr lang="en-US" sz="2400" dirty="0" err="1"/>
              <a:t>ateb</a:t>
            </a:r>
            <a:r>
              <a:rPr lang="en-US" sz="2400" dirty="0"/>
              <a:t> y </a:t>
            </a:r>
            <a:r>
              <a:rPr lang="en-US" sz="2400" dirty="0" err="1"/>
              <a:t>cwestiwn</a:t>
            </a:r>
            <a:r>
              <a:rPr lang="en-US" sz="2400" dirty="0"/>
              <a:t>:  </a:t>
            </a:r>
            <a:r>
              <a:rPr lang="en-US" sz="2400" dirty="0" err="1"/>
              <a:t>Sut</a:t>
            </a:r>
            <a:r>
              <a:rPr lang="en-US" sz="2400" dirty="0"/>
              <a:t> </a:t>
            </a:r>
            <a:r>
              <a:rPr lang="en-US" sz="2400" dirty="0" err="1"/>
              <a:t>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sicrhau</a:t>
            </a:r>
            <a:r>
              <a:rPr lang="en-US" sz="2400" dirty="0"/>
              <a:t> bod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dosbarth</a:t>
            </a:r>
            <a:r>
              <a:rPr lang="en-US" sz="2400" dirty="0"/>
              <a:t> chi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ddosbarth</a:t>
            </a:r>
            <a:r>
              <a:rPr lang="en-US" sz="2400" dirty="0"/>
              <a:t> </a:t>
            </a:r>
            <a:r>
              <a:rPr lang="en-US" sz="2400" dirty="0" err="1"/>
              <a:t>cynhwysol</a:t>
            </a:r>
            <a:r>
              <a:rPr lang="en-US" sz="2400" dirty="0"/>
              <a:t>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2501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Cynllunio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gwersi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210614" y="1231709"/>
            <a:ext cx="5410904" cy="452431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Mae </a:t>
            </a:r>
            <a:r>
              <a:rPr lang="en-US" sz="2400" dirty="0" err="1"/>
              <a:t>rhannu</a:t>
            </a:r>
            <a:r>
              <a:rPr lang="en-US" sz="2400" dirty="0"/>
              <a:t> </a:t>
            </a:r>
            <a:r>
              <a:rPr lang="en-US" sz="2400" dirty="0" err="1"/>
              <a:t>gwybodaeth</a:t>
            </a:r>
            <a:r>
              <a:rPr lang="en-US" sz="2400" dirty="0"/>
              <a:t> am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profiad</a:t>
            </a:r>
            <a:r>
              <a:rPr lang="en-US" sz="2400" dirty="0"/>
              <a:t> </a:t>
            </a:r>
            <a:r>
              <a:rPr lang="en-US" sz="2400" dirty="0" err="1"/>
              <a:t>addysgu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ffordd</a:t>
            </a:r>
            <a:r>
              <a:rPr lang="en-US" sz="2400" dirty="0"/>
              <a:t> </a:t>
            </a:r>
            <a:r>
              <a:rPr lang="en-US" sz="2400" dirty="0" err="1"/>
              <a:t>dda</a:t>
            </a:r>
            <a:r>
              <a:rPr lang="en-US" sz="2400" dirty="0"/>
              <a:t> </a:t>
            </a:r>
            <a:r>
              <a:rPr lang="en-US" sz="2400" dirty="0" err="1"/>
              <a:t>i’r</a:t>
            </a:r>
            <a:r>
              <a:rPr lang="en-US" sz="2400" dirty="0"/>
              <a:t> </a:t>
            </a:r>
            <a:r>
              <a:rPr lang="en-US" sz="2400" dirty="0" err="1"/>
              <a:t>cyflogwr</a:t>
            </a:r>
            <a:r>
              <a:rPr lang="en-US" sz="2400" dirty="0"/>
              <a:t> </a:t>
            </a:r>
            <a:r>
              <a:rPr lang="en-US" sz="2400" dirty="0" err="1"/>
              <a:t>ddeall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dealltwriaeth</a:t>
            </a:r>
            <a:r>
              <a:rPr lang="en-US" sz="2400" dirty="0"/>
              <a:t> o </a:t>
            </a:r>
            <a:r>
              <a:rPr lang="en-US" sz="2400" dirty="0" err="1"/>
              <a:t>beth</a:t>
            </a:r>
            <a:r>
              <a:rPr lang="en-US" sz="2400" dirty="0"/>
              <a:t> </a:t>
            </a:r>
            <a:r>
              <a:rPr lang="en-US" sz="2400" dirty="0" err="1"/>
              <a:t>sy’n</a:t>
            </a:r>
            <a:r>
              <a:rPr lang="en-US" sz="2400" dirty="0"/>
              <a:t> </a:t>
            </a:r>
            <a:r>
              <a:rPr lang="en-US" sz="2400" dirty="0" err="1"/>
              <a:t>cyfrannu</a:t>
            </a:r>
            <a:r>
              <a:rPr lang="en-US" sz="2400" dirty="0"/>
              <a:t> at </a:t>
            </a:r>
            <a:r>
              <a:rPr lang="en-US" sz="2400" dirty="0" err="1"/>
              <a:t>addysgu</a:t>
            </a:r>
            <a:r>
              <a:rPr lang="en-US" sz="2400" dirty="0"/>
              <a:t> a </a:t>
            </a:r>
            <a:r>
              <a:rPr lang="en-US" sz="2400" dirty="0" err="1"/>
              <a:t>dysgu</a:t>
            </a:r>
            <a:r>
              <a:rPr lang="en-US" sz="2400" dirty="0"/>
              <a:t> </a:t>
            </a:r>
            <a:r>
              <a:rPr lang="en-US" sz="2400" dirty="0" err="1"/>
              <a:t>llwyddiannus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Cofiwch</a:t>
            </a:r>
            <a:r>
              <a:rPr lang="en-US" sz="2400" dirty="0"/>
              <a:t> </a:t>
            </a:r>
            <a:r>
              <a:rPr lang="en-US" sz="2400" dirty="0" err="1"/>
              <a:t>sôn</a:t>
            </a:r>
            <a:r>
              <a:rPr lang="en-US" sz="2400" dirty="0"/>
              <a:t> am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oed</a:t>
            </a:r>
            <a:r>
              <a:rPr lang="en-US" sz="2400" dirty="0"/>
              <a:t> </a:t>
            </a:r>
            <a:r>
              <a:rPr lang="en-US" sz="2400" dirty="0" err="1"/>
              <a:t>dysgu</a:t>
            </a:r>
            <a:r>
              <a:rPr lang="en-US" sz="2400" dirty="0"/>
              <a:t>, </a:t>
            </a:r>
            <a:r>
              <a:rPr lang="en-US" sz="2400" dirty="0" err="1"/>
              <a:t>maint</a:t>
            </a:r>
            <a:r>
              <a:rPr lang="en-US" sz="2400" dirty="0"/>
              <a:t> y </a:t>
            </a:r>
            <a:r>
              <a:rPr lang="en-US" sz="2400" dirty="0" err="1"/>
              <a:t>grwpiau</a:t>
            </a:r>
            <a:r>
              <a:rPr lang="en-US" sz="2400" dirty="0"/>
              <a:t> ac </a:t>
            </a:r>
            <a:r>
              <a:rPr lang="en-US" sz="2400" dirty="0" err="1"/>
              <a:t>unrhyw</a:t>
            </a:r>
            <a:r>
              <a:rPr lang="en-US" sz="2400" dirty="0"/>
              <a:t> </a:t>
            </a:r>
            <a:r>
              <a:rPr lang="en-US" sz="2400" dirty="0" err="1"/>
              <a:t>nodweddion</a:t>
            </a:r>
            <a:r>
              <a:rPr lang="en-US" sz="2400" dirty="0"/>
              <a:t> </a:t>
            </a:r>
            <a:r>
              <a:rPr lang="en-US" sz="2400" dirty="0" err="1"/>
              <a:t>arbennig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Rhannwch</a:t>
            </a:r>
            <a:r>
              <a:rPr lang="en-US" sz="2400" dirty="0"/>
              <a:t> </a:t>
            </a:r>
            <a:r>
              <a:rPr lang="en-US" sz="2400" dirty="0" err="1"/>
              <a:t>wybodaeth</a:t>
            </a:r>
            <a:r>
              <a:rPr lang="en-US" sz="2400" dirty="0"/>
              <a:t> am y </a:t>
            </a:r>
            <a:r>
              <a:rPr lang="en-US" sz="2400" dirty="0" err="1"/>
              <a:t>ffordd</a:t>
            </a:r>
            <a:r>
              <a:rPr lang="en-US" sz="2400" dirty="0"/>
              <a:t> </a:t>
            </a:r>
            <a:r>
              <a:rPr lang="en-US" sz="2400" dirty="0" err="1"/>
              <a:t>rydych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cynllunio</a:t>
            </a:r>
            <a:r>
              <a:rPr lang="en-US" sz="2400" dirty="0"/>
              <a:t>, </a:t>
            </a:r>
            <a:r>
              <a:rPr lang="en-US" sz="2400" dirty="0" err="1"/>
              <a:t>addysgu</a:t>
            </a:r>
            <a:r>
              <a:rPr lang="en-US" sz="2400" dirty="0"/>
              <a:t>, </a:t>
            </a:r>
            <a:r>
              <a:rPr lang="en-US" sz="2400" dirty="0" err="1"/>
              <a:t>monitro</a:t>
            </a:r>
            <a:r>
              <a:rPr lang="en-US" sz="2400" dirty="0"/>
              <a:t> a </a:t>
            </a:r>
            <a:r>
              <a:rPr lang="en-US" sz="2400" dirty="0" err="1"/>
              <a:t>gwerthuso’r</a:t>
            </a:r>
            <a:r>
              <a:rPr lang="en-US" sz="2400" dirty="0"/>
              <a:t> </a:t>
            </a:r>
            <a:r>
              <a:rPr lang="en-US" sz="2400" dirty="0" err="1"/>
              <a:t>amcanion</a:t>
            </a:r>
            <a:r>
              <a:rPr lang="en-US" sz="2400" dirty="0"/>
              <a:t> </a:t>
            </a:r>
            <a:r>
              <a:rPr lang="en-US" sz="2400" dirty="0" err="1"/>
              <a:t>dysgu</a:t>
            </a:r>
            <a:r>
              <a:rPr lang="en-US" sz="2400" dirty="0"/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5340BEE-7304-1C45-917D-93800FC8CB9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981" r="1" b="1781"/>
          <a:stretch/>
        </p:blipFill>
        <p:spPr>
          <a:xfrm>
            <a:off x="6820727" y="2105904"/>
            <a:ext cx="4770258" cy="2775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12498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Beth am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brofiadau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gwaith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eraill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8574-42CC-944A-91B8-5C6EB09432ED}"/>
              </a:ext>
            </a:extLst>
          </p:cNvPr>
          <p:cNvSpPr txBox="1"/>
          <p:nvPr/>
        </p:nvSpPr>
        <p:spPr>
          <a:xfrm>
            <a:off x="1210613" y="1554875"/>
            <a:ext cx="10380371" cy="341632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Cyfeiriwch</a:t>
            </a:r>
            <a:r>
              <a:rPr lang="en-US" sz="2400" dirty="0"/>
              <a:t> at </a:t>
            </a:r>
            <a:r>
              <a:rPr lang="en-US" sz="2400" dirty="0" err="1"/>
              <a:t>sgiliau</a:t>
            </a:r>
            <a:r>
              <a:rPr lang="en-US" sz="2400" dirty="0"/>
              <a:t> </a:t>
            </a:r>
            <a:r>
              <a:rPr lang="en-US" sz="2400" dirty="0" err="1"/>
              <a:t>rydych</a:t>
            </a:r>
            <a:r>
              <a:rPr lang="en-US" sz="2400" dirty="0"/>
              <a:t> chi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eu</a:t>
            </a:r>
            <a:r>
              <a:rPr lang="en-US" sz="2400" dirty="0"/>
              <a:t> </a:t>
            </a:r>
            <a:r>
              <a:rPr lang="en-US" sz="2400" dirty="0" err="1"/>
              <a:t>dysgu</a:t>
            </a:r>
            <a:r>
              <a:rPr lang="en-US" sz="2400" dirty="0"/>
              <a:t> </a:t>
            </a:r>
            <a:r>
              <a:rPr lang="en-US" sz="2400" dirty="0" err="1"/>
              <a:t>drwy</a:t>
            </a:r>
            <a:r>
              <a:rPr lang="en-US" sz="2400" dirty="0"/>
              <a:t> </a:t>
            </a:r>
            <a:r>
              <a:rPr lang="en-US" sz="2400" dirty="0" err="1"/>
              <a:t>gyfrwng</a:t>
            </a:r>
            <a:r>
              <a:rPr lang="en-US" sz="2400" dirty="0"/>
              <a:t> </a:t>
            </a:r>
            <a:r>
              <a:rPr lang="en-US" sz="2400" dirty="0" err="1"/>
              <a:t>addysg</a:t>
            </a:r>
            <a:r>
              <a:rPr lang="en-US" sz="2400" dirty="0"/>
              <a:t> a </a:t>
            </a:r>
            <a:r>
              <a:rPr lang="en-US" sz="2400" dirty="0" err="1"/>
              <a:t>phrofiadau</a:t>
            </a:r>
            <a:r>
              <a:rPr lang="en-US" sz="2400" dirty="0"/>
              <a:t> </a:t>
            </a:r>
            <a:r>
              <a:rPr lang="en-US" sz="2400" dirty="0" err="1"/>
              <a:t>eraill</a:t>
            </a:r>
            <a:r>
              <a:rPr lang="en-US" sz="2400" dirty="0"/>
              <a:t> </a:t>
            </a:r>
            <a:r>
              <a:rPr lang="en-US" sz="2400" dirty="0" err="1"/>
              <a:t>fydd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cyfrannu</a:t>
            </a:r>
            <a:r>
              <a:rPr lang="en-US" sz="2400" dirty="0"/>
              <a:t> at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llwyddiant</a:t>
            </a:r>
            <a:r>
              <a:rPr lang="en-US" sz="2400" dirty="0"/>
              <a:t> </a:t>
            </a:r>
            <a:r>
              <a:rPr lang="en-US" sz="2400" dirty="0" err="1"/>
              <a:t>fel</a:t>
            </a:r>
            <a:r>
              <a:rPr lang="en-US" sz="2400" dirty="0"/>
              <a:t> </a:t>
            </a:r>
            <a:r>
              <a:rPr lang="en-US" sz="2400" dirty="0" err="1"/>
              <a:t>athro</a:t>
            </a:r>
            <a:r>
              <a:rPr lang="en-US" sz="2400" dirty="0"/>
              <a:t>.  </a:t>
            </a:r>
            <a:r>
              <a:rPr lang="en-US" sz="2400" dirty="0" err="1"/>
              <a:t>Gallwch</a:t>
            </a:r>
            <a:r>
              <a:rPr lang="en-US" sz="2400" dirty="0"/>
              <a:t> </a:t>
            </a:r>
            <a:r>
              <a:rPr lang="en-US" sz="2400" dirty="0" err="1"/>
              <a:t>sôn</a:t>
            </a:r>
            <a:r>
              <a:rPr lang="en-US" sz="2400" dirty="0"/>
              <a:t> am </a:t>
            </a:r>
            <a:r>
              <a:rPr lang="en-US" sz="2400" dirty="0" err="1"/>
              <a:t>unrhyw</a:t>
            </a:r>
            <a:r>
              <a:rPr lang="en-US" sz="2400" dirty="0"/>
              <a:t> </a:t>
            </a:r>
            <a:r>
              <a:rPr lang="en-US" sz="2400" dirty="0" err="1"/>
              <a:t>brofiadau</a:t>
            </a:r>
            <a:r>
              <a:rPr lang="en-US" sz="2400" dirty="0"/>
              <a:t> </a:t>
            </a:r>
            <a:r>
              <a:rPr lang="en-US" sz="2400" dirty="0" err="1"/>
              <a:t>allgyrsiol</a:t>
            </a:r>
            <a:r>
              <a:rPr lang="en-US" sz="2400" dirty="0"/>
              <a:t> </a:t>
            </a:r>
            <a:r>
              <a:rPr lang="en-US" sz="2400" dirty="0" err="1"/>
              <a:t>rydych</a:t>
            </a:r>
            <a:r>
              <a:rPr lang="en-US" sz="2400" dirty="0"/>
              <a:t> chi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eu</a:t>
            </a:r>
            <a:r>
              <a:rPr lang="en-US" sz="2400" dirty="0"/>
              <a:t> </a:t>
            </a:r>
            <a:r>
              <a:rPr lang="en-US" sz="2400" dirty="0" err="1"/>
              <a:t>profi</a:t>
            </a:r>
            <a:r>
              <a:rPr lang="en-US" sz="2400" dirty="0"/>
              <a:t>, </a:t>
            </a:r>
            <a:r>
              <a:rPr lang="en-US" sz="2400" dirty="0" err="1"/>
              <a:t>e.e</a:t>
            </a:r>
            <a:r>
              <a:rPr lang="en-US" sz="2400" dirty="0"/>
              <a:t>. </a:t>
            </a:r>
            <a:r>
              <a:rPr lang="en-US" sz="2400" dirty="0" err="1"/>
              <a:t>cynorthwyo</a:t>
            </a:r>
            <a:r>
              <a:rPr lang="en-US" sz="2400" dirty="0"/>
              <a:t> </a:t>
            </a:r>
            <a:r>
              <a:rPr lang="en-US" sz="2400" dirty="0" err="1"/>
              <a:t>gyda</a:t>
            </a:r>
            <a:r>
              <a:rPr lang="en-US" sz="2400" dirty="0"/>
              <a:t> </a:t>
            </a:r>
            <a:r>
              <a:rPr lang="en-US" sz="2400" dirty="0" err="1"/>
              <a:t>gweithgareddau’r</a:t>
            </a:r>
            <a:r>
              <a:rPr lang="en-US" sz="2400" dirty="0"/>
              <a:t> </a:t>
            </a:r>
            <a:r>
              <a:rPr lang="en-US" sz="2400" dirty="0" err="1"/>
              <a:t>Urdd</a:t>
            </a:r>
            <a:r>
              <a:rPr lang="en-US" sz="2400" dirty="0"/>
              <a:t>, </a:t>
            </a:r>
            <a:r>
              <a:rPr lang="en-US" sz="2400" dirty="0" err="1"/>
              <a:t>Clybiau</a:t>
            </a:r>
            <a:r>
              <a:rPr lang="en-US" sz="2400" dirty="0"/>
              <a:t> </a:t>
            </a:r>
            <a:r>
              <a:rPr lang="en-US" sz="2400" dirty="0" err="1"/>
              <a:t>Ffermwyr</a:t>
            </a:r>
            <a:r>
              <a:rPr lang="en-US" sz="2400" dirty="0"/>
              <a:t> </a:t>
            </a:r>
            <a:r>
              <a:rPr lang="en-US" sz="2400" dirty="0" err="1"/>
              <a:t>Ifainc</a:t>
            </a:r>
            <a:r>
              <a:rPr lang="en-US" sz="2400" dirty="0"/>
              <a:t>, </a:t>
            </a:r>
            <a:r>
              <a:rPr lang="en-US" sz="2400" dirty="0" err="1"/>
              <a:t>clybiau</a:t>
            </a:r>
            <a:r>
              <a:rPr lang="en-US" sz="2400" dirty="0"/>
              <a:t> </a:t>
            </a:r>
            <a:r>
              <a:rPr lang="en-US" sz="2400" dirty="0" err="1"/>
              <a:t>ieuenctid</a:t>
            </a:r>
            <a:r>
              <a:rPr lang="en-US" sz="2400" dirty="0"/>
              <a:t>, Brownies, </a:t>
            </a:r>
            <a:r>
              <a:rPr lang="en-US" sz="2400" dirty="0" err="1"/>
              <a:t>a.y.y.b</a:t>
            </a: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Cofiwch</a:t>
            </a:r>
            <a:r>
              <a:rPr lang="en-US" sz="2400" dirty="0"/>
              <a:t> </a:t>
            </a:r>
            <a:r>
              <a:rPr lang="en-US" sz="2400" dirty="0" err="1"/>
              <a:t>gynnwys</a:t>
            </a:r>
            <a:r>
              <a:rPr lang="en-US" sz="2400" dirty="0"/>
              <a:t> </a:t>
            </a:r>
            <a:r>
              <a:rPr lang="en-US" sz="2400" dirty="0" err="1"/>
              <a:t>sgiliau</a:t>
            </a:r>
            <a:r>
              <a:rPr lang="en-US" sz="2400" dirty="0"/>
              <a:t> </a:t>
            </a:r>
            <a:r>
              <a:rPr lang="en-US" sz="2400" dirty="0" err="1"/>
              <a:t>eraill</a:t>
            </a:r>
            <a:r>
              <a:rPr lang="en-US" sz="2400" dirty="0"/>
              <a:t> </a:t>
            </a:r>
            <a:r>
              <a:rPr lang="en-US" sz="2400" dirty="0" err="1"/>
              <a:t>fydd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medru</a:t>
            </a:r>
            <a:r>
              <a:rPr lang="en-US" sz="2400" dirty="0"/>
              <a:t> </a:t>
            </a:r>
            <a:r>
              <a:rPr lang="en-US" sz="2400" dirty="0" err="1"/>
              <a:t>cael</a:t>
            </a:r>
            <a:r>
              <a:rPr lang="en-US" sz="2400" dirty="0"/>
              <a:t> </a:t>
            </a:r>
            <a:r>
              <a:rPr lang="en-US" sz="2400" dirty="0" err="1"/>
              <a:t>eu</a:t>
            </a:r>
            <a:r>
              <a:rPr lang="en-US" sz="2400" dirty="0"/>
              <a:t> </a:t>
            </a:r>
            <a:r>
              <a:rPr lang="en-US" sz="2400" dirty="0" err="1"/>
              <a:t>hystyried</a:t>
            </a:r>
            <a:r>
              <a:rPr lang="en-US" sz="2400" dirty="0"/>
              <a:t>, </a:t>
            </a:r>
            <a:r>
              <a:rPr lang="en-US" sz="2400" dirty="0" err="1"/>
              <a:t>e.e</a:t>
            </a:r>
            <a:r>
              <a:rPr lang="en-US" sz="2400" dirty="0"/>
              <a:t>. </a:t>
            </a:r>
            <a:r>
              <a:rPr lang="en-US" sz="2400" dirty="0" err="1"/>
              <a:t>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gerddor</a:t>
            </a:r>
            <a:r>
              <a:rPr lang="en-US" sz="2400" dirty="0"/>
              <a:t>? </a:t>
            </a:r>
            <a:r>
              <a:rPr lang="en-US" sz="2400" dirty="0" err="1"/>
              <a:t>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arlunydd</a:t>
            </a:r>
            <a:r>
              <a:rPr lang="en-US" sz="2400" dirty="0"/>
              <a:t>? </a:t>
            </a:r>
            <a:r>
              <a:rPr lang="en-US" sz="2400" dirty="0" err="1"/>
              <a:t>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athletwr</a:t>
            </a:r>
            <a:r>
              <a:rPr lang="en-US" sz="2400" dirty="0"/>
              <a:t>?  </a:t>
            </a:r>
            <a:r>
              <a:rPr lang="en-US" sz="2400" dirty="0" err="1"/>
              <a:t>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ffotograffydd</a:t>
            </a:r>
            <a:r>
              <a:rPr lang="en-US" sz="2400" dirty="0"/>
              <a:t>? </a:t>
            </a:r>
            <a:r>
              <a:rPr lang="en-US" sz="2400" dirty="0" err="1"/>
              <a:t>a.y.y.b</a:t>
            </a:r>
            <a:r>
              <a:rPr lang="en-US" sz="2400" dirty="0"/>
              <a:t>.  A </a:t>
            </a:r>
            <a:r>
              <a:rPr lang="en-US" sz="2400" dirty="0" err="1"/>
              <a:t>fyddai’r</a:t>
            </a:r>
            <a:r>
              <a:rPr lang="en-US" sz="2400" dirty="0"/>
              <a:t> </a:t>
            </a:r>
            <a:r>
              <a:rPr lang="en-US" sz="2400" dirty="0" err="1"/>
              <a:t>sgiliau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dylanwadu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y </a:t>
            </a:r>
            <a:r>
              <a:rPr lang="en-US" sz="2400" dirty="0" err="1"/>
              <a:t>profiad</a:t>
            </a:r>
            <a:r>
              <a:rPr lang="en-US" sz="2400" dirty="0"/>
              <a:t> </a:t>
            </a:r>
            <a:r>
              <a:rPr lang="en-US" sz="2400" dirty="0" err="1"/>
              <a:t>addysgu</a:t>
            </a:r>
            <a:r>
              <a:rPr lang="en-US" sz="2400" dirty="0"/>
              <a:t> a </a:t>
            </a:r>
            <a:r>
              <a:rPr lang="en-US" sz="2400" dirty="0" err="1"/>
              <a:t>dysgu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lawr</a:t>
            </a:r>
            <a:r>
              <a:rPr lang="en-US" sz="2400" dirty="0"/>
              <a:t> </a:t>
            </a:r>
            <a:r>
              <a:rPr lang="en-US" sz="2400" dirty="0" err="1"/>
              <a:t>dosbarth</a:t>
            </a:r>
            <a:r>
              <a:rPr lang="en-US" sz="2400" dirty="0"/>
              <a:t>?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43406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1323439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Dylwanwadau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diweddaraf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eich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addysgu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a’ch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dosbarth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15D8BE4-E4B4-6D40-8FD8-422C0C3929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343" y="1614476"/>
            <a:ext cx="5769736" cy="4327302"/>
          </a:xfrm>
          <a:prstGeom prst="rect">
            <a:avLst/>
          </a:prstGeom>
          <a:ln>
            <a:solidFill>
              <a:schemeClr val="accent2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A8C926F-7E43-B947-B02E-30AE0DDE9E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5179" y="1854854"/>
            <a:ext cx="2701612" cy="3822494"/>
          </a:xfrm>
          <a:prstGeom prst="rect">
            <a:avLst/>
          </a:prstGeom>
          <a:ln>
            <a:solidFill>
              <a:schemeClr val="accent2"/>
            </a:solidFill>
          </a:ln>
        </p:spPr>
      </p:pic>
    </p:spTree>
    <p:extLst>
      <p:ext uri="{BB962C8B-B14F-4D97-AF65-F5344CB8AC3E}">
        <p14:creationId xmlns:p14="http://schemas.microsoft.com/office/powerpoint/2010/main" val="2599502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1323439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Cyngor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da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wrth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brifathrawon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profiadol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CF242C-1F51-2948-8AAB-EF9CFD9B0E9E}"/>
              </a:ext>
            </a:extLst>
          </p:cNvPr>
          <p:cNvSpPr txBox="1"/>
          <p:nvPr/>
        </p:nvSpPr>
        <p:spPr>
          <a:xfrm>
            <a:off x="1210613" y="1759827"/>
            <a:ext cx="10380371" cy="378565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Cyn</a:t>
            </a:r>
            <a:r>
              <a:rPr lang="en-US" sz="2400" dirty="0"/>
              <a:t> </a:t>
            </a:r>
            <a:r>
              <a:rPr lang="en-US" sz="2400" dirty="0" err="1"/>
              <a:t>cyflwyno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llythyr</a:t>
            </a:r>
            <a:r>
              <a:rPr lang="en-US" sz="2400" dirty="0"/>
              <a:t> / </a:t>
            </a:r>
            <a:r>
              <a:rPr lang="en-US" sz="2400" dirty="0" err="1"/>
              <a:t>Datganiad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r>
              <a:rPr lang="en-US" sz="2400" dirty="0"/>
              <a:t> </a:t>
            </a:r>
            <a:r>
              <a:rPr lang="en-US" sz="2400" dirty="0" err="1"/>
              <a:t>cofiwch</a:t>
            </a:r>
            <a:r>
              <a:rPr lang="en-US" sz="2400" dirty="0"/>
              <a:t> </a:t>
            </a:r>
            <a:r>
              <a:rPr lang="en-US" sz="2400" dirty="0" err="1"/>
              <a:t>ei</a:t>
            </a:r>
            <a:r>
              <a:rPr lang="en-US" sz="2400" dirty="0"/>
              <a:t> </a:t>
            </a:r>
            <a:r>
              <a:rPr lang="en-US" sz="2400" dirty="0" err="1"/>
              <a:t>brawf</a:t>
            </a:r>
            <a:r>
              <a:rPr lang="en-US" sz="2400" dirty="0"/>
              <a:t> </a:t>
            </a:r>
            <a:r>
              <a:rPr lang="en-US" sz="2400" dirty="0" err="1"/>
              <a:t>ddarllen</a:t>
            </a:r>
            <a:r>
              <a:rPr lang="en-US" sz="2400" dirty="0"/>
              <a:t>.  Gall </a:t>
            </a:r>
            <a:r>
              <a:rPr lang="en-US" sz="2400" dirty="0" err="1"/>
              <a:t>gwallau</a:t>
            </a:r>
            <a:r>
              <a:rPr lang="en-US" sz="2400" dirty="0"/>
              <a:t> </a:t>
            </a:r>
            <a:r>
              <a:rPr lang="en-US" sz="2400" dirty="0" err="1"/>
              <a:t>sillafu</a:t>
            </a:r>
            <a:r>
              <a:rPr lang="en-US" sz="2400" dirty="0"/>
              <a:t>, </a:t>
            </a:r>
            <a:r>
              <a:rPr lang="en-US" sz="2400" dirty="0" err="1"/>
              <a:t>atalnodi</a:t>
            </a:r>
            <a:r>
              <a:rPr lang="en-US" sz="2400" dirty="0"/>
              <a:t> </a:t>
            </a:r>
            <a:r>
              <a:rPr lang="en-US" sz="2400" dirty="0" err="1"/>
              <a:t>neu</a:t>
            </a:r>
            <a:r>
              <a:rPr lang="en-US" sz="2400" dirty="0"/>
              <a:t> </a:t>
            </a:r>
            <a:r>
              <a:rPr lang="en-US" sz="2400" dirty="0" err="1"/>
              <a:t>ramadegol</a:t>
            </a:r>
            <a:r>
              <a:rPr lang="en-US" sz="2400" dirty="0"/>
              <a:t> </a:t>
            </a:r>
            <a:r>
              <a:rPr lang="en-US" sz="2400" dirty="0" err="1"/>
              <a:t>ddylanwadu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llwyddiant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cais</a:t>
            </a:r>
            <a:r>
              <a:rPr lang="en-US" sz="2400" dirty="0"/>
              <a:t> am </a:t>
            </a:r>
            <a:r>
              <a:rPr lang="en-US" sz="2400" dirty="0" err="1"/>
              <a:t>swydd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Ysgrifennwch</a:t>
            </a:r>
            <a:r>
              <a:rPr lang="en-US" sz="2400" dirty="0"/>
              <a:t> </a:t>
            </a:r>
            <a:r>
              <a:rPr lang="en-US" sz="2400" dirty="0" err="1"/>
              <a:t>Ddatganiad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r>
              <a:rPr lang="en-US" sz="2400" dirty="0"/>
              <a:t> </a:t>
            </a:r>
            <a:r>
              <a:rPr lang="en-US" sz="2400" dirty="0" err="1"/>
              <a:t>sy’n</a:t>
            </a:r>
            <a:r>
              <a:rPr lang="en-US" sz="2400" dirty="0"/>
              <a:t> </a:t>
            </a:r>
            <a:r>
              <a:rPr lang="en-US" sz="2400" dirty="0" err="1"/>
              <a:t>bersonol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gyfer</a:t>
            </a:r>
            <a:r>
              <a:rPr lang="en-US" sz="2400" dirty="0"/>
              <a:t> y </a:t>
            </a:r>
            <a:r>
              <a:rPr lang="en-US" sz="2400" dirty="0" err="1"/>
              <a:t>swydd</a:t>
            </a:r>
            <a:r>
              <a:rPr lang="en-US" sz="2400" dirty="0"/>
              <a:t> </a:t>
            </a:r>
            <a:r>
              <a:rPr lang="en-US" sz="2400" dirty="0" err="1"/>
              <a:t>honno</a:t>
            </a:r>
            <a:r>
              <a:rPr lang="en-US" sz="2400" dirty="0"/>
              <a:t>.  </a:t>
            </a:r>
            <a:r>
              <a:rPr lang="en-US" sz="2400" dirty="0" err="1"/>
              <a:t>Peidiwch</a:t>
            </a:r>
            <a:r>
              <a:rPr lang="en-US" sz="2400" dirty="0"/>
              <a:t> </a:t>
            </a:r>
            <a:r>
              <a:rPr lang="en-US" sz="2400" dirty="0" err="1"/>
              <a:t>âg</a:t>
            </a:r>
            <a:r>
              <a:rPr lang="en-US" sz="2400" dirty="0"/>
              <a:t> </a:t>
            </a:r>
            <a:r>
              <a:rPr lang="en-US" sz="2400" dirty="0" err="1"/>
              <a:t>anfon</a:t>
            </a:r>
            <a:r>
              <a:rPr lang="en-US" sz="2400" dirty="0"/>
              <a:t> </a:t>
            </a:r>
            <a:r>
              <a:rPr lang="en-US" sz="2400" dirty="0" err="1"/>
              <a:t>Datganiad</a:t>
            </a:r>
            <a:r>
              <a:rPr lang="en-US" sz="2400" dirty="0"/>
              <a:t> </a:t>
            </a:r>
            <a:r>
              <a:rPr lang="en-US" sz="2400" dirty="0" err="1"/>
              <a:t>cyffredinol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Peidiwch</a:t>
            </a:r>
            <a:r>
              <a:rPr lang="en-US" sz="2400" dirty="0"/>
              <a:t> </a:t>
            </a:r>
            <a:r>
              <a:rPr lang="en-US" sz="2400" dirty="0" err="1"/>
              <a:t>â</a:t>
            </a:r>
            <a:r>
              <a:rPr lang="en-US" sz="2400" dirty="0"/>
              <a:t> </a:t>
            </a:r>
            <a:r>
              <a:rPr lang="en-US" sz="2400" dirty="0" err="1"/>
              <a:t>chynnwys</a:t>
            </a:r>
            <a:r>
              <a:rPr lang="en-US" sz="2400" dirty="0"/>
              <a:t> </a:t>
            </a:r>
            <a:r>
              <a:rPr lang="en-US" sz="2400" dirty="0" err="1"/>
              <a:t>datganiadau</a:t>
            </a:r>
            <a:r>
              <a:rPr lang="en-US" sz="2400" dirty="0"/>
              <a:t> </a:t>
            </a:r>
            <a:r>
              <a:rPr lang="en-US" sz="2400" dirty="0" err="1"/>
              <a:t>cyffredinol</a:t>
            </a:r>
            <a:r>
              <a:rPr lang="en-US" sz="2400" dirty="0"/>
              <a:t> </a:t>
            </a:r>
            <a:r>
              <a:rPr lang="en-US" sz="2400" dirty="0" err="1"/>
              <a:t>sydd</a:t>
            </a:r>
            <a:r>
              <a:rPr lang="en-US" sz="2400" dirty="0"/>
              <a:t> </a:t>
            </a:r>
            <a:r>
              <a:rPr lang="en-US" sz="2400" dirty="0" err="1"/>
              <a:t>heb</a:t>
            </a:r>
            <a:r>
              <a:rPr lang="en-US" sz="2400" dirty="0"/>
              <a:t> </a:t>
            </a:r>
            <a:r>
              <a:rPr lang="en-US" sz="2400" dirty="0" err="1"/>
              <a:t>enghreifftiau</a:t>
            </a:r>
            <a:r>
              <a:rPr lang="en-US" sz="2400" dirty="0"/>
              <a:t> </a:t>
            </a:r>
            <a:r>
              <a:rPr lang="en-US" sz="2400" dirty="0" err="1"/>
              <a:t>dilys</a:t>
            </a:r>
            <a:r>
              <a:rPr lang="en-US" sz="2400" dirty="0"/>
              <a:t> – </a:t>
            </a:r>
            <a:r>
              <a:rPr lang="en-US" sz="2400" dirty="0" err="1"/>
              <a:t>mae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hollol</a:t>
            </a:r>
            <a:r>
              <a:rPr lang="en-US" sz="2400" dirty="0"/>
              <a:t> </a:t>
            </a:r>
            <a:r>
              <a:rPr lang="en-US" sz="2400" dirty="0" err="1"/>
              <a:t>ddi-bwrpas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Rhaid</a:t>
            </a:r>
            <a:r>
              <a:rPr lang="en-US" sz="2400" dirty="0"/>
              <a:t> </a:t>
            </a:r>
            <a:r>
              <a:rPr lang="en-US" sz="2400" dirty="0" err="1"/>
              <a:t>cynnwys</a:t>
            </a:r>
            <a:r>
              <a:rPr lang="en-US" sz="2400" dirty="0"/>
              <a:t> </a:t>
            </a:r>
            <a:r>
              <a:rPr lang="en-US" sz="2400" dirty="0" err="1"/>
              <a:t>enghreifftiau</a:t>
            </a:r>
            <a:r>
              <a:rPr lang="en-US" sz="2400" dirty="0"/>
              <a:t> i </a:t>
            </a:r>
            <a:r>
              <a:rPr lang="en-US" sz="2400" dirty="0" err="1"/>
              <a:t>gefnogi</a:t>
            </a:r>
            <a:r>
              <a:rPr lang="en-US" sz="2400" dirty="0"/>
              <a:t> </a:t>
            </a:r>
            <a:r>
              <a:rPr lang="en-US" sz="2400" dirty="0" err="1"/>
              <a:t>pob</a:t>
            </a:r>
            <a:r>
              <a:rPr lang="en-US" sz="2400" dirty="0"/>
              <a:t> </a:t>
            </a:r>
            <a:r>
              <a:rPr lang="en-US" sz="2400" dirty="0" err="1"/>
              <a:t>pwynt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Soniwch</a:t>
            </a:r>
            <a:r>
              <a:rPr lang="en-US" sz="2400" dirty="0"/>
              <a:t> am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cryfderau</a:t>
            </a:r>
            <a:r>
              <a:rPr lang="en-US" sz="2400" dirty="0"/>
              <a:t> </a:t>
            </a:r>
            <a:r>
              <a:rPr lang="en-US" sz="2400" dirty="0" err="1"/>
              <a:t>mewn</a:t>
            </a:r>
            <a:r>
              <a:rPr lang="en-US" sz="2400" dirty="0"/>
              <a:t> </a:t>
            </a:r>
            <a:r>
              <a:rPr lang="en-US" sz="2400" dirty="0" err="1"/>
              <a:t>modd</a:t>
            </a:r>
            <a:r>
              <a:rPr lang="en-US" sz="2400" dirty="0"/>
              <a:t> di-</a:t>
            </a:r>
            <a:r>
              <a:rPr lang="en-US" sz="2400" dirty="0" err="1"/>
              <a:t>dwyll</a:t>
            </a:r>
            <a:r>
              <a:rPr lang="en-US" sz="2400" dirty="0"/>
              <a:t> ac </a:t>
            </a:r>
            <a:r>
              <a:rPr lang="en-US" sz="2400" dirty="0" err="1"/>
              <a:t>onest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Ystyriwch</a:t>
            </a:r>
            <a:r>
              <a:rPr lang="en-US" sz="2400" dirty="0"/>
              <a:t> </a:t>
            </a:r>
            <a:r>
              <a:rPr lang="en-US" sz="2400" dirty="0" err="1"/>
              <a:t>safbwynt</a:t>
            </a:r>
            <a:r>
              <a:rPr lang="en-US" sz="2400" dirty="0"/>
              <a:t> y </a:t>
            </a:r>
            <a:r>
              <a:rPr lang="en-US" sz="2400" dirty="0" err="1"/>
              <a:t>prifathro</a:t>
            </a:r>
            <a:r>
              <a:rPr lang="en-US" sz="2400" dirty="0"/>
              <a:t>:  Am </a:t>
            </a:r>
            <a:r>
              <a:rPr lang="en-US" sz="2400" dirty="0" err="1"/>
              <a:t>beth</a:t>
            </a:r>
            <a:r>
              <a:rPr lang="en-US" sz="2400" dirty="0"/>
              <a:t> </a:t>
            </a:r>
            <a:r>
              <a:rPr lang="en-US" sz="2400" dirty="0" err="1"/>
              <a:t>fydd</a:t>
            </a:r>
            <a:r>
              <a:rPr lang="en-US" sz="2400" dirty="0"/>
              <a:t> e </a:t>
            </a:r>
            <a:r>
              <a:rPr lang="en-US" sz="2400" dirty="0" err="1"/>
              <a:t>neu</a:t>
            </a:r>
            <a:r>
              <a:rPr lang="en-US" sz="2400" dirty="0"/>
              <a:t> hi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chwilio</a:t>
            </a:r>
            <a:r>
              <a:rPr lang="en-US" sz="2400" dirty="0"/>
              <a:t>?  </a:t>
            </a:r>
          </a:p>
        </p:txBody>
      </p:sp>
    </p:spTree>
    <p:extLst>
      <p:ext uri="{BB962C8B-B14F-4D97-AF65-F5344CB8AC3E}">
        <p14:creationId xmlns:p14="http://schemas.microsoft.com/office/powerpoint/2010/main" val="422399890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5E340A0-3ED4-BE4F-ADFF-9D506C2308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18" t="4709" r="19913" b="27346"/>
          <a:stretch/>
        </p:blipFill>
        <p:spPr>
          <a:xfrm>
            <a:off x="2461858" y="1287886"/>
            <a:ext cx="3005541" cy="43162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7DC824E-B36E-F546-9F5D-29DEDDF1F30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346" t="24918" r="32741" b="12349"/>
          <a:stretch/>
        </p:blipFill>
        <p:spPr>
          <a:xfrm>
            <a:off x="7257528" y="180304"/>
            <a:ext cx="4454270" cy="64892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F761F7-9347-DB40-9AD9-5ABB7EBCFA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599A036-5723-804B-84FE-0F3F6756034E}"/>
              </a:ext>
            </a:extLst>
          </p:cNvPr>
          <p:cNvSpPr txBox="1"/>
          <p:nvPr/>
        </p:nvSpPr>
        <p:spPr>
          <a:xfrm>
            <a:off x="1210614" y="180304"/>
            <a:ext cx="5859887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Barod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9848834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1210614" y="180304"/>
            <a:ext cx="10380371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Gwefannau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defnyddiol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B47CEFE-8CDB-4249-AAB9-32D7943F2F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0614" y="2321889"/>
            <a:ext cx="6029122" cy="2494809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EA8F407-60B1-1848-9096-9CB31CE67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45995" y="1247181"/>
            <a:ext cx="4144990" cy="5327039"/>
          </a:xfrm>
          <a:solidFill>
            <a:schemeClr val="accent1"/>
          </a:solidFill>
        </p:spPr>
        <p:txBody>
          <a:bodyPr anchor="ctr">
            <a:normAutofit/>
          </a:bodyPr>
          <a:lstStyle/>
          <a:p>
            <a:r>
              <a:rPr lang="en-GB" sz="1700" b="1" dirty="0">
                <a:solidFill>
                  <a:schemeClr val="accent2"/>
                </a:solidFill>
              </a:rPr>
              <a:t>Prospects: </a:t>
            </a:r>
            <a:r>
              <a:rPr lang="en-GB" sz="1700" b="1" dirty="0">
                <a:solidFill>
                  <a:schemeClr val="accent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https://www.prospects.ac.uk/careers-advice/applying-for-jobs/write-a-successful-job-application#top</a:t>
            </a:r>
            <a:endParaRPr lang="en-GB" sz="1700" b="1" dirty="0">
              <a:solidFill>
                <a:schemeClr val="accent2"/>
              </a:solidFill>
            </a:endParaRPr>
          </a:p>
          <a:p>
            <a:pPr marL="0" indent="0">
              <a:buNone/>
            </a:pPr>
            <a:endParaRPr lang="en-GB" sz="1700" b="1" dirty="0">
              <a:solidFill>
                <a:schemeClr val="accent2"/>
              </a:solidFill>
            </a:endParaRPr>
          </a:p>
          <a:p>
            <a:r>
              <a:rPr lang="en-GB" sz="1700" b="1" dirty="0" err="1">
                <a:solidFill>
                  <a:schemeClr val="accent2"/>
                </a:solidFill>
              </a:rPr>
              <a:t>Targetjobs</a:t>
            </a:r>
            <a:r>
              <a:rPr lang="en-GB" sz="1700" b="1" dirty="0">
                <a:solidFill>
                  <a:schemeClr val="accent2"/>
                </a:solidFill>
              </a:rPr>
              <a:t>: </a:t>
            </a:r>
            <a:r>
              <a:rPr lang="en-GB" sz="1700" b="1" dirty="0">
                <a:solidFill>
                  <a:schemeClr val="accent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Personal statements for teaching jobs (targetjobs.co.uk) </a:t>
            </a:r>
            <a:endParaRPr lang="en-GB" sz="1700" b="1" dirty="0">
              <a:solidFill>
                <a:schemeClr val="accent2"/>
              </a:solidFill>
            </a:endParaRPr>
          </a:p>
          <a:p>
            <a:pPr marL="0" indent="0">
              <a:buNone/>
            </a:pPr>
            <a:endParaRPr lang="en-GB" sz="17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541071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DDCC2-7DBC-1E47-B841-531F1DB3D176}"/>
              </a:ext>
            </a:extLst>
          </p:cNvPr>
          <p:cNvSpPr txBox="1"/>
          <p:nvPr/>
        </p:nvSpPr>
        <p:spPr>
          <a:xfrm>
            <a:off x="3007216" y="180305"/>
            <a:ext cx="6001555" cy="707886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Eich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tro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chi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BAAB58-BB12-4B44-9513-903105F7D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06" y="6099544"/>
            <a:ext cx="3187700" cy="635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00C1BAC-EEF6-8647-9DCA-01ED7BD3F8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7626" y="1124333"/>
            <a:ext cx="4880736" cy="4880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115568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D71F8F05-6246-47AF-9E68-E57F6C93F79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7" ma:contentTypeDescription="Create a new document." ma:contentTypeScope="" ma:versionID="417fb291bd633700f97db664271529a4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ed934ecd9fa909fac31bac3a46474cd0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1" nillable="true" ma:displayName="Taxonomy Catch All Column" ma:hidden="true" ma:list="{e0655faa-0475-4c4a-8867-fd1291fb13bb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8CBA705-1A1C-46A8-A87C-DE91CB2F0680}">
  <ds:schemaRefs>
    <ds:schemaRef ds:uri="http://www.w3.org/XML/1998/namespace"/>
    <ds:schemaRef ds:uri="http://purl.org/dc/dcmitype/"/>
    <ds:schemaRef ds:uri="http://purl.org/dc/terms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microsoft.com/office/2006/metadata/properties"/>
    <ds:schemaRef ds:uri="74243a2f-f39c-4e43-9810-58f2f548e0d4"/>
    <ds:schemaRef ds:uri="http://schemas.openxmlformats.org/package/2006/metadata/core-properties"/>
    <ds:schemaRef ds:uri="32cf4773-4f40-40c5-b712-949156571374"/>
  </ds:schemaRefs>
</ds:datastoreItem>
</file>

<file path=customXml/itemProps2.xml><?xml version="1.0" encoding="utf-8"?>
<ds:datastoreItem xmlns:ds="http://schemas.openxmlformats.org/officeDocument/2006/customXml" ds:itemID="{91CA5303-9901-436A-9812-1C1DDEFD5A9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3480BBD-D787-4782-9307-6232F46D504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32cf4773-4f40-40c5-b712-94915657137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{74AC2959-7A62-354B-B6A9-11FBF455158C}tf10001071</Template>
  <TotalTime>0</TotalTime>
  <Words>1740</Words>
  <Application>Microsoft Office PowerPoint</Application>
  <PresentationFormat>Widescreen</PresentationFormat>
  <Paragraphs>128</Paragraphs>
  <Slides>35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Arial</vt:lpstr>
      <vt:lpstr>Calibri</vt:lpstr>
      <vt:lpstr>Gill Sans MT</vt:lpstr>
      <vt:lpstr>Impact</vt:lpstr>
      <vt:lpstr>Segoe Print</vt:lpstr>
      <vt:lpstr>Badge</vt:lpstr>
      <vt:lpstr>Ysgrifennu Datganiad Personol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David Stacey</cp:lastModifiedBy>
  <cp:revision>30</cp:revision>
  <cp:lastPrinted>2020-10-31T08:49:26Z</cp:lastPrinted>
  <dcterms:created xsi:type="dcterms:W3CDTF">2020-10-30T12:47:40Z</dcterms:created>
  <dcterms:modified xsi:type="dcterms:W3CDTF">2024-02-26T06:20:52Z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  <property fmtid="{D5CDD505-2E9C-101B-9397-08002B2CF9AE}" pid="3" name="MediaServiceImageTags">
    <vt:lpwstr/>
  </property>
</Properties>
</file>