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9"/>
  </p:notesMasterIdLst>
  <p:sldIdLst>
    <p:sldId id="364" r:id="rId2"/>
    <p:sldId id="380" r:id="rId3"/>
    <p:sldId id="365" r:id="rId4"/>
    <p:sldId id="381" r:id="rId5"/>
    <p:sldId id="378" r:id="rId6"/>
    <p:sldId id="384" r:id="rId7"/>
    <p:sldId id="385" r:id="rId8"/>
    <p:sldId id="379" r:id="rId9"/>
    <p:sldId id="382" r:id="rId10"/>
    <p:sldId id="386" r:id="rId11"/>
    <p:sldId id="387" r:id="rId12"/>
    <p:sldId id="388" r:id="rId13"/>
    <p:sldId id="389" r:id="rId14"/>
    <p:sldId id="390" r:id="rId15"/>
    <p:sldId id="391" r:id="rId16"/>
    <p:sldId id="393" r:id="rId17"/>
    <p:sldId id="39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76F81C-84B9-4995-81F1-CEC8F7ADD61F}" v="3575" dt="2026-04-21T21:43:03.6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0079" autoAdjust="0"/>
  </p:normalViewPr>
  <p:slideViewPr>
    <p:cSldViewPr snapToGrid="0" showGuides="1">
      <p:cViewPr varScale="1">
        <p:scale>
          <a:sx n="83" d="100"/>
          <a:sy n="83" d="100"/>
        </p:scale>
        <p:origin x="544" y="5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hy Munoz Marin" userId="a81359d9dc11cf08" providerId="LiveId" clId="{BEF1D2F0-B598-494D-AC26-6F4F3171812D}"/>
    <pc:docChg chg="undo custSel addSld delSld modSld">
      <pc:chgData name="Anahy Munoz Marin" userId="a81359d9dc11cf08" providerId="LiveId" clId="{BEF1D2F0-B598-494D-AC26-6F4F3171812D}" dt="2026-04-21T21:43:03.620" v="11175"/>
      <pc:docMkLst>
        <pc:docMk/>
      </pc:docMkLst>
      <pc:sldChg chg="addSp delSp modSp mod modTransition delAnim modAnim modNotesTx">
        <pc:chgData name="Anahy Munoz Marin" userId="a81359d9dc11cf08" providerId="LiveId" clId="{BEF1D2F0-B598-494D-AC26-6F4F3171812D}" dt="2026-04-21T21:43:03.620" v="11175"/>
        <pc:sldMkLst>
          <pc:docMk/>
          <pc:sldMk cId="0" sldId="364"/>
        </pc:sldMkLst>
        <pc:picChg chg="add del mod">
          <ac:chgData name="Anahy Munoz Marin" userId="a81359d9dc11cf08" providerId="LiveId" clId="{BEF1D2F0-B598-494D-AC26-6F4F3171812D}" dt="2026-04-21T19:31:01.812" v="9092" actId="478"/>
          <ac:picMkLst>
            <pc:docMk/>
            <pc:sldMk cId="0" sldId="364"/>
            <ac:picMk id="5" creationId="{763E4DFA-EB81-B5F3-91F6-3A423F3EBF4A}"/>
          </ac:picMkLst>
        </pc:picChg>
        <pc:picChg chg="add del mod">
          <ac:chgData name="Anahy Munoz Marin" userId="a81359d9dc11cf08" providerId="LiveId" clId="{BEF1D2F0-B598-494D-AC26-6F4F3171812D}" dt="2026-04-21T19:32:18.424" v="9096"/>
          <ac:picMkLst>
            <pc:docMk/>
            <pc:sldMk cId="0" sldId="364"/>
            <ac:picMk id="8" creationId="{D227ED47-F544-9AF6-5071-F5BE4C5A3EA7}"/>
          </ac:picMkLst>
        </pc:picChg>
        <pc:picChg chg="add del mod">
          <ac:chgData name="Anahy Munoz Marin" userId="a81359d9dc11cf08" providerId="LiveId" clId="{BEF1D2F0-B598-494D-AC26-6F4F3171812D}" dt="2026-04-21T19:32:43.956" v="9099"/>
          <ac:picMkLst>
            <pc:docMk/>
            <pc:sldMk cId="0" sldId="364"/>
            <ac:picMk id="9" creationId="{E3C3423E-F573-AE61-BA0E-E7A04E36B060}"/>
          </ac:picMkLst>
        </pc:picChg>
        <pc:picChg chg="add del mod ord">
          <ac:chgData name="Anahy Munoz Marin" userId="a81359d9dc11cf08" providerId="LiveId" clId="{BEF1D2F0-B598-494D-AC26-6F4F3171812D}" dt="2026-04-21T19:32:52.789" v="9100"/>
          <ac:picMkLst>
            <pc:docMk/>
            <pc:sldMk cId="0" sldId="364"/>
            <ac:picMk id="12" creationId="{D02F5AB7-016E-4C5B-AD22-E423A1AAED18}"/>
          </ac:picMkLst>
        </pc:picChg>
        <pc:picChg chg="add del mod">
          <ac:chgData name="Anahy Munoz Marin" userId="a81359d9dc11cf08" providerId="LiveId" clId="{BEF1D2F0-B598-494D-AC26-6F4F3171812D}" dt="2026-04-21T19:32:57.395" v="9102"/>
          <ac:picMkLst>
            <pc:docMk/>
            <pc:sldMk cId="0" sldId="364"/>
            <ac:picMk id="13" creationId="{57A3D671-5451-E5D7-2E0A-2D2D8C3166B0}"/>
          </ac:picMkLst>
        </pc:picChg>
        <pc:picChg chg="add del mod ord">
          <ac:chgData name="Anahy Munoz Marin" userId="a81359d9dc11cf08" providerId="LiveId" clId="{BEF1D2F0-B598-494D-AC26-6F4F3171812D}" dt="2026-04-21T19:33:26.030" v="9103"/>
          <ac:picMkLst>
            <pc:docMk/>
            <pc:sldMk cId="0" sldId="364"/>
            <ac:picMk id="16" creationId="{4A7C990B-65EC-CF6A-F225-2345CB1AD68F}"/>
          </ac:picMkLst>
        </pc:picChg>
        <pc:picChg chg="add del mod">
          <ac:chgData name="Anahy Munoz Marin" userId="a81359d9dc11cf08" providerId="LiveId" clId="{BEF1D2F0-B598-494D-AC26-6F4F3171812D}" dt="2026-04-21T19:52:12.414" v="9249" actId="478"/>
          <ac:picMkLst>
            <pc:docMk/>
            <pc:sldMk cId="0" sldId="364"/>
            <ac:picMk id="17" creationId="{57F939FA-BC24-AC92-6004-7744F334A491}"/>
          </ac:picMkLst>
        </pc:picChg>
        <pc:picChg chg="add del mod">
          <ac:chgData name="Anahy Munoz Marin" userId="a81359d9dc11cf08" providerId="LiveId" clId="{BEF1D2F0-B598-494D-AC26-6F4F3171812D}" dt="2026-04-21T19:53:19.559" v="9254"/>
          <ac:picMkLst>
            <pc:docMk/>
            <pc:sldMk cId="0" sldId="364"/>
            <ac:picMk id="20" creationId="{73A44703-BD0F-C197-F71F-3443CEAFAB35}"/>
          </ac:picMkLst>
        </pc:picChg>
        <pc:picChg chg="add del mod">
          <ac:chgData name="Anahy Munoz Marin" userId="a81359d9dc11cf08" providerId="LiveId" clId="{BEF1D2F0-B598-494D-AC26-6F4F3171812D}" dt="2026-04-21T20:33:03.585" v="9959"/>
          <ac:picMkLst>
            <pc:docMk/>
            <pc:sldMk cId="0" sldId="364"/>
            <ac:picMk id="21" creationId="{F5D65E12-ABCC-F46B-3D7D-63A21DE4C85E}"/>
          </ac:picMkLst>
        </pc:picChg>
        <pc:picChg chg="add del mod ord">
          <ac:chgData name="Anahy Munoz Marin" userId="a81359d9dc11cf08" providerId="LiveId" clId="{BEF1D2F0-B598-494D-AC26-6F4F3171812D}" dt="2026-04-21T20:33:30.505" v="9960"/>
          <ac:picMkLst>
            <pc:docMk/>
            <pc:sldMk cId="0" sldId="364"/>
            <ac:picMk id="23" creationId="{AA577404-77B9-D7DD-DE53-D9E3CCEA1974}"/>
          </ac:picMkLst>
        </pc:picChg>
        <pc:picChg chg="add del mod">
          <ac:chgData name="Anahy Munoz Marin" userId="a81359d9dc11cf08" providerId="LiveId" clId="{BEF1D2F0-B598-494D-AC26-6F4F3171812D}" dt="2026-04-21T20:33:35.751" v="9962"/>
          <ac:picMkLst>
            <pc:docMk/>
            <pc:sldMk cId="0" sldId="364"/>
            <ac:picMk id="24" creationId="{4F844925-C843-49A7-4C58-260D54609A3D}"/>
          </ac:picMkLst>
        </pc:picChg>
        <pc:picChg chg="add del mod ord">
          <ac:chgData name="Anahy Munoz Marin" userId="a81359d9dc11cf08" providerId="LiveId" clId="{BEF1D2F0-B598-494D-AC26-6F4F3171812D}" dt="2026-04-21T20:33:53.023" v="9963"/>
          <ac:picMkLst>
            <pc:docMk/>
            <pc:sldMk cId="0" sldId="364"/>
            <ac:picMk id="27" creationId="{C182250A-AA35-F5B5-E299-540EF1497A1B}"/>
          </ac:picMkLst>
        </pc:picChg>
        <pc:picChg chg="add del mod">
          <ac:chgData name="Anahy Munoz Marin" userId="a81359d9dc11cf08" providerId="LiveId" clId="{BEF1D2F0-B598-494D-AC26-6F4F3171812D}" dt="2026-04-21T20:33:59.049" v="9965"/>
          <ac:picMkLst>
            <pc:docMk/>
            <pc:sldMk cId="0" sldId="364"/>
            <ac:picMk id="28" creationId="{7C3C7B94-C120-B820-D782-C17BEAE9D286}"/>
          </ac:picMkLst>
        </pc:picChg>
        <pc:picChg chg="add del mod ord">
          <ac:chgData name="Anahy Munoz Marin" userId="a81359d9dc11cf08" providerId="LiveId" clId="{BEF1D2F0-B598-494D-AC26-6F4F3171812D}" dt="2026-04-21T20:34:28.451" v="9966"/>
          <ac:picMkLst>
            <pc:docMk/>
            <pc:sldMk cId="0" sldId="364"/>
            <ac:picMk id="31" creationId="{C5926872-164A-4924-EDF6-0192199D0744}"/>
          </ac:picMkLst>
        </pc:picChg>
        <pc:picChg chg="add del mod">
          <ac:chgData name="Anahy Munoz Marin" userId="a81359d9dc11cf08" providerId="LiveId" clId="{BEF1D2F0-B598-494D-AC26-6F4F3171812D}" dt="2026-04-21T21:42:24.068" v="11174"/>
          <ac:picMkLst>
            <pc:docMk/>
            <pc:sldMk cId="0" sldId="364"/>
            <ac:picMk id="32" creationId="{5B93F274-B445-842D-1171-D4EB0E4F7639}"/>
          </ac:picMkLst>
        </pc:picChg>
        <pc:picChg chg="add del mod ord">
          <ac:chgData name="Anahy Munoz Marin" userId="a81359d9dc11cf08" providerId="LiveId" clId="{BEF1D2F0-B598-494D-AC26-6F4F3171812D}" dt="2026-04-21T21:43:03.620" v="11175"/>
          <ac:picMkLst>
            <pc:docMk/>
            <pc:sldMk cId="0" sldId="364"/>
            <ac:picMk id="36" creationId="{8B1F5040-F787-58BE-1A1B-6D59495C40CF}"/>
          </ac:picMkLst>
        </pc:picChg>
        <pc:picChg chg="add mod">
          <ac:chgData name="Anahy Munoz Marin" userId="a81359d9dc11cf08" providerId="LiveId" clId="{BEF1D2F0-B598-494D-AC26-6F4F3171812D}" dt="2026-04-21T21:43:03.620" v="11175"/>
          <ac:picMkLst>
            <pc:docMk/>
            <pc:sldMk cId="0" sldId="364"/>
            <ac:picMk id="37" creationId="{0C0FA7B1-CC71-DB66-A8FD-EA187343423D}"/>
          </ac:picMkLst>
        </pc:picChg>
      </pc:sldChg>
      <pc:sldChg chg="addSp delSp modSp mod modTransition modAnim modNotesTx">
        <pc:chgData name="Anahy Munoz Marin" userId="a81359d9dc11cf08" providerId="LiveId" clId="{BEF1D2F0-B598-494D-AC26-6F4F3171812D}" dt="2026-04-21T20:36:18.722" v="9971"/>
        <pc:sldMkLst>
          <pc:docMk/>
          <pc:sldMk cId="0" sldId="365"/>
        </pc:sldMkLst>
        <pc:spChg chg="mod">
          <ac:chgData name="Anahy Munoz Marin" userId="a81359d9dc11cf08" providerId="LiveId" clId="{BEF1D2F0-B598-494D-AC26-6F4F3171812D}" dt="2026-04-21T19:37:32.339" v="9126" actId="12"/>
          <ac:spMkLst>
            <pc:docMk/>
            <pc:sldMk cId="0" sldId="365"/>
            <ac:spMk id="2" creationId="{F7D47917-3C8A-D3F7-6E1D-4C05B41225B1}"/>
          </ac:spMkLst>
        </pc:spChg>
        <pc:picChg chg="add del mod">
          <ac:chgData name="Anahy Munoz Marin" userId="a81359d9dc11cf08" providerId="LiveId" clId="{BEF1D2F0-B598-494D-AC26-6F4F3171812D}" dt="2026-04-21T19:53:25.253" v="9256"/>
          <ac:picMkLst>
            <pc:docMk/>
            <pc:sldMk cId="0" sldId="365"/>
            <ac:picMk id="5" creationId="{05F12DA9-6062-892E-0A1D-6E9D0794600E}"/>
          </ac:picMkLst>
        </pc:picChg>
        <pc:picChg chg="add del mod ord">
          <ac:chgData name="Anahy Munoz Marin" userId="a81359d9dc11cf08" providerId="LiveId" clId="{BEF1D2F0-B598-494D-AC26-6F4F3171812D}" dt="2026-04-21T19:53:57.797" v="9257"/>
          <ac:picMkLst>
            <pc:docMk/>
            <pc:sldMk cId="0" sldId="365"/>
            <ac:picMk id="8" creationId="{5ADC0245-C94F-F239-25FF-36522CB1E377}"/>
          </ac:picMkLst>
        </pc:picChg>
        <pc:picChg chg="add del mod">
          <ac:chgData name="Anahy Munoz Marin" userId="a81359d9dc11cf08" providerId="LiveId" clId="{BEF1D2F0-B598-494D-AC26-6F4F3171812D}" dt="2026-04-21T19:54:01.698" v="9259"/>
          <ac:picMkLst>
            <pc:docMk/>
            <pc:sldMk cId="0" sldId="365"/>
            <ac:picMk id="9" creationId="{6F6BDA5A-82D8-6B1E-3FB8-142AD105361F}"/>
          </ac:picMkLst>
        </pc:picChg>
        <pc:picChg chg="add del mod ord">
          <ac:chgData name="Anahy Munoz Marin" userId="a81359d9dc11cf08" providerId="LiveId" clId="{BEF1D2F0-B598-494D-AC26-6F4F3171812D}" dt="2026-04-21T19:54:31.842" v="9260"/>
          <ac:picMkLst>
            <pc:docMk/>
            <pc:sldMk cId="0" sldId="365"/>
            <ac:picMk id="12" creationId="{D2FD13BA-D1DE-CBFF-DCAA-12ACF88ACDF5}"/>
          </ac:picMkLst>
        </pc:picChg>
        <pc:picChg chg="add del mod">
          <ac:chgData name="Anahy Munoz Marin" userId="a81359d9dc11cf08" providerId="LiveId" clId="{BEF1D2F0-B598-494D-AC26-6F4F3171812D}" dt="2026-04-21T19:54:37.394" v="9262"/>
          <ac:picMkLst>
            <pc:docMk/>
            <pc:sldMk cId="0" sldId="365"/>
            <ac:picMk id="13" creationId="{4C449994-0F9D-25B0-A685-17E01B5B7C94}"/>
          </ac:picMkLst>
        </pc:picChg>
        <pc:picChg chg="add del mod ord">
          <ac:chgData name="Anahy Munoz Marin" userId="a81359d9dc11cf08" providerId="LiveId" clId="{BEF1D2F0-B598-494D-AC26-6F4F3171812D}" dt="2026-04-21T19:55:04.457" v="9263"/>
          <ac:picMkLst>
            <pc:docMk/>
            <pc:sldMk cId="0" sldId="365"/>
            <ac:picMk id="16" creationId="{F3FD9931-06A2-EC67-1053-F669BA31BF35}"/>
          </ac:picMkLst>
        </pc:picChg>
        <pc:picChg chg="add del mod">
          <ac:chgData name="Anahy Munoz Marin" userId="a81359d9dc11cf08" providerId="LiveId" clId="{BEF1D2F0-B598-494D-AC26-6F4F3171812D}" dt="2026-04-21T19:55:12.735" v="9265"/>
          <ac:picMkLst>
            <pc:docMk/>
            <pc:sldMk cId="0" sldId="365"/>
            <ac:picMk id="17" creationId="{5DB3B70B-CC40-FACC-59E6-62758951E4EC}"/>
          </ac:picMkLst>
        </pc:picChg>
        <pc:picChg chg="add del mod ord">
          <ac:chgData name="Anahy Munoz Marin" userId="a81359d9dc11cf08" providerId="LiveId" clId="{BEF1D2F0-B598-494D-AC26-6F4F3171812D}" dt="2026-04-21T19:55:50.259" v="9266"/>
          <ac:picMkLst>
            <pc:docMk/>
            <pc:sldMk cId="0" sldId="365"/>
            <ac:picMk id="20" creationId="{87B5FD8F-42BA-4C5B-2F92-EADAE54FA955}"/>
          </ac:picMkLst>
        </pc:picChg>
        <pc:picChg chg="add del mod">
          <ac:chgData name="Anahy Munoz Marin" userId="a81359d9dc11cf08" providerId="LiveId" clId="{BEF1D2F0-B598-494D-AC26-6F4F3171812D}" dt="2026-04-21T20:33:03.585" v="9959"/>
          <ac:picMkLst>
            <pc:docMk/>
            <pc:sldMk cId="0" sldId="365"/>
            <ac:picMk id="21" creationId="{8447CAAB-D8BC-C0E1-DE98-BA10F9056D78}"/>
          </ac:picMkLst>
        </pc:picChg>
        <pc:picChg chg="add del mod ord">
          <ac:chgData name="Anahy Munoz Marin" userId="a81359d9dc11cf08" providerId="LiveId" clId="{BEF1D2F0-B598-494D-AC26-6F4F3171812D}" dt="2026-04-21T20:36:18.722" v="9971"/>
          <ac:picMkLst>
            <pc:docMk/>
            <pc:sldMk cId="0" sldId="365"/>
            <ac:picMk id="24" creationId="{E3390702-470A-99DC-3C78-14496DBBB86A}"/>
          </ac:picMkLst>
        </pc:picChg>
        <pc:picChg chg="add mod">
          <ac:chgData name="Anahy Munoz Marin" userId="a81359d9dc11cf08" providerId="LiveId" clId="{BEF1D2F0-B598-494D-AC26-6F4F3171812D}" dt="2026-04-21T20:36:18.722" v="9971"/>
          <ac:picMkLst>
            <pc:docMk/>
            <pc:sldMk cId="0" sldId="365"/>
            <ac:picMk id="25" creationId="{D0C2423B-B739-2C81-3C66-A94885A82931}"/>
          </ac:picMkLst>
        </pc:picChg>
      </pc:sldChg>
      <pc:sldChg chg="addSp delSp modSp mod modTransition modAnim chgLayout modNotesTx">
        <pc:chgData name="Anahy Munoz Marin" userId="a81359d9dc11cf08" providerId="LiveId" clId="{BEF1D2F0-B598-494D-AC26-6F4F3171812D}" dt="2026-04-21T21:33:06.743" v="11123"/>
        <pc:sldMkLst>
          <pc:docMk/>
          <pc:sldMk cId="0" sldId="378"/>
        </pc:sldMkLst>
        <pc:spChg chg="mod ord">
          <ac:chgData name="Anahy Munoz Marin" userId="a81359d9dc11cf08" providerId="LiveId" clId="{BEF1D2F0-B598-494D-AC26-6F4F3171812D}" dt="2026-04-21T18:32:44.136" v="3069" actId="20577"/>
          <ac:spMkLst>
            <pc:docMk/>
            <pc:sldMk cId="0" sldId="378"/>
            <ac:spMk id="2" creationId="{1FE8F138-5F23-B989-7BFD-71F5C33065F6}"/>
          </ac:spMkLst>
        </pc:spChg>
        <pc:spChg chg="del">
          <ac:chgData name="Anahy Munoz Marin" userId="a81359d9dc11cf08" providerId="LiveId" clId="{BEF1D2F0-B598-494D-AC26-6F4F3171812D}" dt="2026-04-21T17:12:42.596" v="1069" actId="478"/>
          <ac:spMkLst>
            <pc:docMk/>
            <pc:sldMk cId="0" sldId="378"/>
            <ac:spMk id="3" creationId="{A80538F9-C306-0F3E-28E1-89A72A735427}"/>
          </ac:spMkLst>
        </pc:spChg>
        <pc:spChg chg="mod ord">
          <ac:chgData name="Anahy Munoz Marin" userId="a81359d9dc11cf08" providerId="LiveId" clId="{BEF1D2F0-B598-494D-AC26-6F4F3171812D}" dt="2026-04-21T17:13:58.554" v="1113" actId="700"/>
          <ac:spMkLst>
            <pc:docMk/>
            <pc:sldMk cId="0" sldId="378"/>
            <ac:spMk id="4" creationId="{EE708A69-4880-E756-CF1A-621EA0BA900A}"/>
          </ac:spMkLst>
        </pc:spChg>
        <pc:spChg chg="del">
          <ac:chgData name="Anahy Munoz Marin" userId="a81359d9dc11cf08" providerId="LiveId" clId="{BEF1D2F0-B598-494D-AC26-6F4F3171812D}" dt="2026-04-21T17:12:48.972" v="1072" actId="478"/>
          <ac:spMkLst>
            <pc:docMk/>
            <pc:sldMk cId="0" sldId="378"/>
            <ac:spMk id="6" creationId="{509BE14E-9AAE-B0FA-CAEF-F687324E6BA7}"/>
          </ac:spMkLst>
        </pc:spChg>
        <pc:spChg chg="add mod ord">
          <ac:chgData name="Anahy Munoz Marin" userId="a81359d9dc11cf08" providerId="LiveId" clId="{BEF1D2F0-B598-494D-AC26-6F4F3171812D}" dt="2026-04-21T21:22:56.685" v="10996" actId="20577"/>
          <ac:spMkLst>
            <pc:docMk/>
            <pc:sldMk cId="0" sldId="378"/>
            <ac:spMk id="7" creationId="{80371D18-E153-1043-EB27-50FF8B7420C1}"/>
          </ac:spMkLst>
        </pc:spChg>
        <pc:spChg chg="del">
          <ac:chgData name="Anahy Munoz Marin" userId="a81359d9dc11cf08" providerId="LiveId" clId="{BEF1D2F0-B598-494D-AC26-6F4F3171812D}" dt="2026-04-21T17:12:58.096" v="1075" actId="478"/>
          <ac:spMkLst>
            <pc:docMk/>
            <pc:sldMk cId="0" sldId="378"/>
            <ac:spMk id="8" creationId="{0AE4A104-A4EE-B803-A9E6-7110FFC0A54D}"/>
          </ac:spMkLst>
        </pc:spChg>
        <pc:spChg chg="del mod">
          <ac:chgData name="Anahy Munoz Marin" userId="a81359d9dc11cf08" providerId="LiveId" clId="{BEF1D2F0-B598-494D-AC26-6F4F3171812D}" dt="2026-04-21T17:12:54.608" v="1074" actId="478"/>
          <ac:spMkLst>
            <pc:docMk/>
            <pc:sldMk cId="0" sldId="378"/>
            <ac:spMk id="9" creationId="{6ED0A35B-0378-4A23-6E8E-0B01671357FF}"/>
          </ac:spMkLst>
        </pc:spChg>
        <pc:spChg chg="mod ord">
          <ac:chgData name="Anahy Munoz Marin" userId="a81359d9dc11cf08" providerId="LiveId" clId="{BEF1D2F0-B598-494D-AC26-6F4F3171812D}" dt="2026-04-21T17:13:58.554" v="1113" actId="700"/>
          <ac:spMkLst>
            <pc:docMk/>
            <pc:sldMk cId="0" sldId="378"/>
            <ac:spMk id="11269" creationId="{7A954980-4467-DBA0-058E-E82D5CD11E0E}"/>
          </ac:spMkLst>
        </pc:spChg>
        <pc:picChg chg="add del mod">
          <ac:chgData name="Anahy Munoz Marin" userId="a81359d9dc11cf08" providerId="LiveId" clId="{BEF1D2F0-B598-494D-AC26-6F4F3171812D}" dt="2026-04-21T20:33:03.585" v="9959"/>
          <ac:picMkLst>
            <pc:docMk/>
            <pc:sldMk cId="0" sldId="378"/>
            <ac:picMk id="13" creationId="{5101D41B-2916-2646-834D-4DE02D33749B}"/>
          </ac:picMkLst>
        </pc:picChg>
        <pc:picChg chg="add del mod ord">
          <ac:chgData name="Anahy Munoz Marin" userId="a81359d9dc11cf08" providerId="LiveId" clId="{BEF1D2F0-B598-494D-AC26-6F4F3171812D}" dt="2026-04-21T20:38:13.123" v="9976"/>
          <ac:picMkLst>
            <pc:docMk/>
            <pc:sldMk cId="0" sldId="378"/>
            <ac:picMk id="16" creationId="{6FEDA67B-2A11-170D-C0C9-AC53C0EDFF70}"/>
          </ac:picMkLst>
        </pc:picChg>
        <pc:picChg chg="add del mod">
          <ac:chgData name="Anahy Munoz Marin" userId="a81359d9dc11cf08" providerId="LiveId" clId="{BEF1D2F0-B598-494D-AC26-6F4F3171812D}" dt="2026-04-21T20:38:18.547" v="9978"/>
          <ac:picMkLst>
            <pc:docMk/>
            <pc:sldMk cId="0" sldId="378"/>
            <ac:picMk id="17" creationId="{2054850F-0C4B-13E3-0D46-077DFE5A00B2}"/>
          </ac:picMkLst>
        </pc:picChg>
        <pc:picChg chg="add del mod ord">
          <ac:chgData name="Anahy Munoz Marin" userId="a81359d9dc11cf08" providerId="LiveId" clId="{BEF1D2F0-B598-494D-AC26-6F4F3171812D}" dt="2026-04-21T20:38:58.984" v="9979"/>
          <ac:picMkLst>
            <pc:docMk/>
            <pc:sldMk cId="0" sldId="378"/>
            <ac:picMk id="20" creationId="{945410C6-993D-EC74-79ED-760F89BB9DB3}"/>
          </ac:picMkLst>
        </pc:picChg>
        <pc:picChg chg="add del mod">
          <ac:chgData name="Anahy Munoz Marin" userId="a81359d9dc11cf08" providerId="LiveId" clId="{BEF1D2F0-B598-494D-AC26-6F4F3171812D}" dt="2026-04-21T20:39:09.949" v="9981"/>
          <ac:picMkLst>
            <pc:docMk/>
            <pc:sldMk cId="0" sldId="378"/>
            <ac:picMk id="21" creationId="{84BB58CF-8EDD-3CC9-D0E0-B42F358FAF51}"/>
          </ac:picMkLst>
        </pc:picChg>
        <pc:picChg chg="add del mod ord">
          <ac:chgData name="Anahy Munoz Marin" userId="a81359d9dc11cf08" providerId="LiveId" clId="{BEF1D2F0-B598-494D-AC26-6F4F3171812D}" dt="2026-04-21T20:39:54.838" v="9982"/>
          <ac:picMkLst>
            <pc:docMk/>
            <pc:sldMk cId="0" sldId="378"/>
            <ac:picMk id="24" creationId="{95D9037A-D8B1-8C62-4DC7-EB53BA67F6D4}"/>
          </ac:picMkLst>
        </pc:picChg>
        <pc:picChg chg="add del mod">
          <ac:chgData name="Anahy Munoz Marin" userId="a81359d9dc11cf08" providerId="LiveId" clId="{BEF1D2F0-B598-494D-AC26-6F4F3171812D}" dt="2026-04-21T20:40:00.865" v="9984"/>
          <ac:picMkLst>
            <pc:docMk/>
            <pc:sldMk cId="0" sldId="378"/>
            <ac:picMk id="25" creationId="{2F014F7F-BB99-93DA-00A0-65207709F141}"/>
          </ac:picMkLst>
        </pc:picChg>
        <pc:picChg chg="add del mod ord">
          <ac:chgData name="Anahy Munoz Marin" userId="a81359d9dc11cf08" providerId="LiveId" clId="{BEF1D2F0-B598-494D-AC26-6F4F3171812D}" dt="2026-04-21T20:40:25.765" v="9985"/>
          <ac:picMkLst>
            <pc:docMk/>
            <pc:sldMk cId="0" sldId="378"/>
            <ac:picMk id="28" creationId="{30EA08F9-84B0-C143-718D-2DF1A04C642E}"/>
          </ac:picMkLst>
        </pc:picChg>
        <pc:picChg chg="add del mod">
          <ac:chgData name="Anahy Munoz Marin" userId="a81359d9dc11cf08" providerId="LiveId" clId="{BEF1D2F0-B598-494D-AC26-6F4F3171812D}" dt="2026-04-21T20:40:31.928" v="9987"/>
          <ac:picMkLst>
            <pc:docMk/>
            <pc:sldMk cId="0" sldId="378"/>
            <ac:picMk id="29" creationId="{7068FB3B-16E4-251B-306E-149F70D901A8}"/>
          </ac:picMkLst>
        </pc:picChg>
        <pc:picChg chg="add del mod ord">
          <ac:chgData name="Anahy Munoz Marin" userId="a81359d9dc11cf08" providerId="LiveId" clId="{BEF1D2F0-B598-494D-AC26-6F4F3171812D}" dt="2026-04-21T20:41:12.365" v="9988"/>
          <ac:picMkLst>
            <pc:docMk/>
            <pc:sldMk cId="0" sldId="378"/>
            <ac:picMk id="32" creationId="{1C8C6C3F-FE5E-FF24-1608-993121258CEC}"/>
          </ac:picMkLst>
        </pc:picChg>
        <pc:picChg chg="add del mod">
          <ac:chgData name="Anahy Munoz Marin" userId="a81359d9dc11cf08" providerId="LiveId" clId="{BEF1D2F0-B598-494D-AC26-6F4F3171812D}" dt="2026-04-21T21:26:44.020" v="11113"/>
          <ac:picMkLst>
            <pc:docMk/>
            <pc:sldMk cId="0" sldId="378"/>
            <ac:picMk id="33" creationId="{39A52735-AEE4-5B0B-5F01-FB45DFB91400}"/>
          </ac:picMkLst>
        </pc:picChg>
        <pc:picChg chg="add del mod ord">
          <ac:chgData name="Anahy Munoz Marin" userId="a81359d9dc11cf08" providerId="LiveId" clId="{BEF1D2F0-B598-494D-AC26-6F4F3171812D}" dt="2026-04-21T21:27:40.646" v="11114"/>
          <ac:picMkLst>
            <pc:docMk/>
            <pc:sldMk cId="0" sldId="378"/>
            <ac:picMk id="37" creationId="{BF12652C-1A7E-46B8-DB16-0281CDB57018}"/>
          </ac:picMkLst>
        </pc:picChg>
        <pc:picChg chg="add del mod">
          <ac:chgData name="Anahy Munoz Marin" userId="a81359d9dc11cf08" providerId="LiveId" clId="{BEF1D2F0-B598-494D-AC26-6F4F3171812D}" dt="2026-04-21T21:29:37.756" v="11116"/>
          <ac:picMkLst>
            <pc:docMk/>
            <pc:sldMk cId="0" sldId="378"/>
            <ac:picMk id="38" creationId="{53BB06C1-F3DF-77D2-FEAC-8055357D42F5}"/>
          </ac:picMkLst>
        </pc:picChg>
        <pc:picChg chg="add del mod ord">
          <ac:chgData name="Anahy Munoz Marin" userId="a81359d9dc11cf08" providerId="LiveId" clId="{BEF1D2F0-B598-494D-AC26-6F4F3171812D}" dt="2026-04-21T21:30:00.605" v="11117"/>
          <ac:picMkLst>
            <pc:docMk/>
            <pc:sldMk cId="0" sldId="378"/>
            <ac:picMk id="41" creationId="{DAC74096-6319-526F-4DE5-F8826056E2CC}"/>
          </ac:picMkLst>
        </pc:picChg>
        <pc:picChg chg="add del mod">
          <ac:chgData name="Anahy Munoz Marin" userId="a81359d9dc11cf08" providerId="LiveId" clId="{BEF1D2F0-B598-494D-AC26-6F4F3171812D}" dt="2026-04-21T21:30:04.776" v="11119"/>
          <ac:picMkLst>
            <pc:docMk/>
            <pc:sldMk cId="0" sldId="378"/>
            <ac:picMk id="42" creationId="{B68587C6-A2CB-F8F4-A613-3F57C12883B1}"/>
          </ac:picMkLst>
        </pc:picChg>
        <pc:picChg chg="add del mod ord">
          <ac:chgData name="Anahy Munoz Marin" userId="a81359d9dc11cf08" providerId="LiveId" clId="{BEF1D2F0-B598-494D-AC26-6F4F3171812D}" dt="2026-04-21T21:31:03.519" v="11120"/>
          <ac:picMkLst>
            <pc:docMk/>
            <pc:sldMk cId="0" sldId="378"/>
            <ac:picMk id="45" creationId="{05082D16-587B-2D54-E903-7DFEEB0D1CDC}"/>
          </ac:picMkLst>
        </pc:picChg>
        <pc:picChg chg="add del mod">
          <ac:chgData name="Anahy Munoz Marin" userId="a81359d9dc11cf08" providerId="LiveId" clId="{BEF1D2F0-B598-494D-AC26-6F4F3171812D}" dt="2026-04-21T21:31:07.323" v="11122"/>
          <ac:picMkLst>
            <pc:docMk/>
            <pc:sldMk cId="0" sldId="378"/>
            <ac:picMk id="46" creationId="{4F140224-0CF5-3B91-9B7B-C8D130DFAD39}"/>
          </ac:picMkLst>
        </pc:picChg>
        <pc:picChg chg="add del mod ord">
          <ac:chgData name="Anahy Munoz Marin" userId="a81359d9dc11cf08" providerId="LiveId" clId="{BEF1D2F0-B598-494D-AC26-6F4F3171812D}" dt="2026-04-21T21:33:06.743" v="11123"/>
          <ac:picMkLst>
            <pc:docMk/>
            <pc:sldMk cId="0" sldId="378"/>
            <ac:picMk id="49" creationId="{9B8DC64D-9D22-97CD-EAB9-4095BEA183D9}"/>
          </ac:picMkLst>
        </pc:picChg>
        <pc:picChg chg="add mod">
          <ac:chgData name="Anahy Munoz Marin" userId="a81359d9dc11cf08" providerId="LiveId" clId="{BEF1D2F0-B598-494D-AC26-6F4F3171812D}" dt="2026-04-21T21:33:06.743" v="11123"/>
          <ac:picMkLst>
            <pc:docMk/>
            <pc:sldMk cId="0" sldId="378"/>
            <ac:picMk id="50" creationId="{5E452156-5A23-36CB-FF11-548240817A44}"/>
          </ac:picMkLst>
        </pc:picChg>
        <pc:cxnChg chg="del">
          <ac:chgData name="Anahy Munoz Marin" userId="a81359d9dc11cf08" providerId="LiveId" clId="{BEF1D2F0-B598-494D-AC26-6F4F3171812D}" dt="2026-04-21T17:12:47.363" v="1071" actId="478"/>
          <ac:cxnSpMkLst>
            <pc:docMk/>
            <pc:sldMk cId="0" sldId="378"/>
            <ac:cxnSpMk id="5" creationId="{CE6D86FC-4A3E-6173-D8D8-FD370BDE3508}"/>
          </ac:cxnSpMkLst>
        </pc:cxnChg>
        <pc:cxnChg chg="del">
          <ac:chgData name="Anahy Munoz Marin" userId="a81359d9dc11cf08" providerId="LiveId" clId="{BEF1D2F0-B598-494D-AC26-6F4F3171812D}" dt="2026-04-21T17:12:45.952" v="1070" actId="478"/>
          <ac:cxnSpMkLst>
            <pc:docMk/>
            <pc:sldMk cId="0" sldId="378"/>
            <ac:cxnSpMk id="12" creationId="{AFCFDF46-9465-2CDC-F3D1-9C91B323CB0E}"/>
          </ac:cxnSpMkLst>
        </pc:cxnChg>
      </pc:sldChg>
      <pc:sldChg chg="addSp delSp modSp mod modTransition modAnim modNotesTx">
        <pc:chgData name="Anahy Munoz Marin" userId="a81359d9dc11cf08" providerId="LiveId" clId="{BEF1D2F0-B598-494D-AC26-6F4F3171812D}" dt="2026-04-21T20:46:41.676" v="10003"/>
        <pc:sldMkLst>
          <pc:docMk/>
          <pc:sldMk cId="0" sldId="379"/>
        </pc:sldMkLst>
        <pc:spChg chg="mod">
          <ac:chgData name="Anahy Munoz Marin" userId="a81359d9dc11cf08" providerId="LiveId" clId="{BEF1D2F0-B598-494D-AC26-6F4F3171812D}" dt="2026-04-21T19:38:42.967" v="9132" actId="114"/>
          <ac:spMkLst>
            <pc:docMk/>
            <pc:sldMk cId="0" sldId="379"/>
            <ac:spMk id="12290" creationId="{0BAAAF84-50A1-E0F8-EF89-8F44E2FA1ACC}"/>
          </ac:spMkLst>
        </pc:spChg>
        <pc:spChg chg="mod">
          <ac:chgData name="Anahy Munoz Marin" userId="a81359d9dc11cf08" providerId="LiveId" clId="{BEF1D2F0-B598-494D-AC26-6F4F3171812D}" dt="2026-04-21T18:36:29.567" v="3473" actId="20577"/>
          <ac:spMkLst>
            <pc:docMk/>
            <pc:sldMk cId="0" sldId="379"/>
            <ac:spMk id="12291" creationId="{DA8DF68F-34C4-285F-B4A1-B6E08AE08A8B}"/>
          </ac:spMkLst>
        </pc:spChg>
        <pc:picChg chg="add del mod">
          <ac:chgData name="Anahy Munoz Marin" userId="a81359d9dc11cf08" providerId="LiveId" clId="{BEF1D2F0-B598-494D-AC26-6F4F3171812D}" dt="2026-04-21T20:02:52.070" v="9288"/>
          <ac:picMkLst>
            <pc:docMk/>
            <pc:sldMk cId="0" sldId="379"/>
            <ac:picMk id="5" creationId="{959455E0-2B58-99C4-4FCA-5B6E19F17D5C}"/>
          </ac:picMkLst>
        </pc:picChg>
        <pc:picChg chg="add del mod ord">
          <ac:chgData name="Anahy Munoz Marin" userId="a81359d9dc11cf08" providerId="LiveId" clId="{BEF1D2F0-B598-494D-AC26-6F4F3171812D}" dt="2026-04-21T20:03:27.190" v="9289"/>
          <ac:picMkLst>
            <pc:docMk/>
            <pc:sldMk cId="0" sldId="379"/>
            <ac:picMk id="8" creationId="{5AC7B1FF-9CBD-E7B6-7AE6-4F6E3A7101B7}"/>
          </ac:picMkLst>
        </pc:picChg>
        <pc:picChg chg="add del mod">
          <ac:chgData name="Anahy Munoz Marin" userId="a81359d9dc11cf08" providerId="LiveId" clId="{BEF1D2F0-B598-494D-AC26-6F4F3171812D}" dt="2026-04-21T20:33:03.585" v="9959"/>
          <ac:picMkLst>
            <pc:docMk/>
            <pc:sldMk cId="0" sldId="379"/>
            <ac:picMk id="9" creationId="{4AA69832-9621-4968-13EE-0E311AC677BE}"/>
          </ac:picMkLst>
        </pc:picChg>
        <pc:picChg chg="add del mod ord">
          <ac:chgData name="Anahy Munoz Marin" userId="a81359d9dc11cf08" providerId="LiveId" clId="{BEF1D2F0-B598-494D-AC26-6F4F3171812D}" dt="2026-04-21T20:45:42.521" v="9997"/>
          <ac:picMkLst>
            <pc:docMk/>
            <pc:sldMk cId="0" sldId="379"/>
            <ac:picMk id="12" creationId="{8F82EFC5-0BEC-8DAD-5457-49C8571C7424}"/>
          </ac:picMkLst>
        </pc:picChg>
        <pc:picChg chg="add del mod">
          <ac:chgData name="Anahy Munoz Marin" userId="a81359d9dc11cf08" providerId="LiveId" clId="{BEF1D2F0-B598-494D-AC26-6F4F3171812D}" dt="2026-04-21T20:45:50.407" v="9999"/>
          <ac:picMkLst>
            <pc:docMk/>
            <pc:sldMk cId="0" sldId="379"/>
            <ac:picMk id="13" creationId="{B2BAD398-64D9-2FCC-DA72-194229CA82FB}"/>
          </ac:picMkLst>
        </pc:picChg>
        <pc:picChg chg="add del mod ord">
          <ac:chgData name="Anahy Munoz Marin" userId="a81359d9dc11cf08" providerId="LiveId" clId="{BEF1D2F0-B598-494D-AC26-6F4F3171812D}" dt="2026-04-21T20:45:57.953" v="10000"/>
          <ac:picMkLst>
            <pc:docMk/>
            <pc:sldMk cId="0" sldId="379"/>
            <ac:picMk id="16" creationId="{4FBA0B30-B3F8-EC39-E9FF-93C51FA7CB04}"/>
          </ac:picMkLst>
        </pc:picChg>
        <pc:picChg chg="add del mod">
          <ac:chgData name="Anahy Munoz Marin" userId="a81359d9dc11cf08" providerId="LiveId" clId="{BEF1D2F0-B598-494D-AC26-6F4F3171812D}" dt="2026-04-21T20:46:01.899" v="10002"/>
          <ac:picMkLst>
            <pc:docMk/>
            <pc:sldMk cId="0" sldId="379"/>
            <ac:picMk id="17" creationId="{645AB192-812C-E8AE-6781-819D0E7D5E04}"/>
          </ac:picMkLst>
        </pc:picChg>
        <pc:picChg chg="add del mod ord">
          <ac:chgData name="Anahy Munoz Marin" userId="a81359d9dc11cf08" providerId="LiveId" clId="{BEF1D2F0-B598-494D-AC26-6F4F3171812D}" dt="2026-04-21T20:46:41.676" v="10003"/>
          <ac:picMkLst>
            <pc:docMk/>
            <pc:sldMk cId="0" sldId="379"/>
            <ac:picMk id="20" creationId="{346601AF-E3A9-D506-91D5-FA40F17E1DFA}"/>
          </ac:picMkLst>
        </pc:picChg>
        <pc:picChg chg="add mod">
          <ac:chgData name="Anahy Munoz Marin" userId="a81359d9dc11cf08" providerId="LiveId" clId="{BEF1D2F0-B598-494D-AC26-6F4F3171812D}" dt="2026-04-21T20:46:41.676" v="10003"/>
          <ac:picMkLst>
            <pc:docMk/>
            <pc:sldMk cId="0" sldId="379"/>
            <ac:picMk id="21" creationId="{80E140A0-D3BC-518B-5CF4-D1DB51EED341}"/>
          </ac:picMkLst>
        </pc:picChg>
      </pc:sldChg>
      <pc:sldChg chg="addSp delSp modSp mod modTransition delAnim modAnim">
        <pc:chgData name="Anahy Munoz Marin" userId="a81359d9dc11cf08" providerId="LiveId" clId="{BEF1D2F0-B598-494D-AC26-6F4F3171812D}" dt="2026-04-21T20:35:27.774" v="9970"/>
        <pc:sldMkLst>
          <pc:docMk/>
          <pc:sldMk cId="0" sldId="380"/>
        </pc:sldMkLst>
        <pc:spChg chg="add">
          <ac:chgData name="Anahy Munoz Marin" userId="a81359d9dc11cf08" providerId="LiveId" clId="{BEF1D2F0-B598-494D-AC26-6F4F3171812D}" dt="2026-04-21T19:34:25.215" v="9105"/>
          <ac:spMkLst>
            <pc:docMk/>
            <pc:sldMk cId="0" sldId="380"/>
            <ac:spMk id="7" creationId="{487EB4F7-6B85-0CC5-F02A-F9F04BA66494}"/>
          </ac:spMkLst>
        </pc:spChg>
        <pc:spChg chg="add del">
          <ac:chgData name="Anahy Munoz Marin" userId="a81359d9dc11cf08" providerId="LiveId" clId="{BEF1D2F0-B598-494D-AC26-6F4F3171812D}" dt="2026-04-21T19:34:33.909" v="9108" actId="478"/>
          <ac:spMkLst>
            <pc:docMk/>
            <pc:sldMk cId="0" sldId="380"/>
            <ac:spMk id="8" creationId="{E3974517-C6D9-4BF0-66F8-A0788724172B}"/>
          </ac:spMkLst>
        </pc:spChg>
        <pc:spChg chg="add mod">
          <ac:chgData name="Anahy Munoz Marin" userId="a81359d9dc11cf08" providerId="LiveId" clId="{BEF1D2F0-B598-494D-AC26-6F4F3171812D}" dt="2026-04-21T19:35:02.635" v="9116" actId="1076"/>
          <ac:spMkLst>
            <pc:docMk/>
            <pc:sldMk cId="0" sldId="380"/>
            <ac:spMk id="9" creationId="{B0495B29-A183-2580-1876-C17572F97CEA}"/>
          </ac:spMkLst>
        </pc:spChg>
        <pc:spChg chg="del mod">
          <ac:chgData name="Anahy Munoz Marin" userId="a81359d9dc11cf08" providerId="LiveId" clId="{BEF1D2F0-B598-494D-AC26-6F4F3171812D}" dt="2026-04-21T19:34:33.909" v="9108" actId="478"/>
          <ac:spMkLst>
            <pc:docMk/>
            <pc:sldMk cId="0" sldId="380"/>
            <ac:spMk id="17411" creationId="{5FF0828E-3873-85A7-99B1-9569FFB07C15}"/>
          </ac:spMkLst>
        </pc:spChg>
        <pc:picChg chg="add del mod">
          <ac:chgData name="Anahy Munoz Marin" userId="a81359d9dc11cf08" providerId="LiveId" clId="{BEF1D2F0-B598-494D-AC26-6F4F3171812D}" dt="2026-04-21T19:52:16.267" v="9250" actId="478"/>
          <ac:picMkLst>
            <pc:docMk/>
            <pc:sldMk cId="0" sldId="380"/>
            <ac:picMk id="3" creationId="{3DC850B9-CEA3-8177-202B-A7CCCE66640D}"/>
          </ac:picMkLst>
        </pc:picChg>
        <pc:picChg chg="add del mod">
          <ac:chgData name="Anahy Munoz Marin" userId="a81359d9dc11cf08" providerId="LiveId" clId="{BEF1D2F0-B598-494D-AC26-6F4F3171812D}" dt="2026-04-21T19:53:19.559" v="9254"/>
          <ac:picMkLst>
            <pc:docMk/>
            <pc:sldMk cId="0" sldId="380"/>
            <ac:picMk id="11" creationId="{96DF0A1D-7431-C2C4-08EA-A58A2359A3FB}"/>
          </ac:picMkLst>
        </pc:picChg>
        <pc:picChg chg="add del mod">
          <ac:chgData name="Anahy Munoz Marin" userId="a81359d9dc11cf08" providerId="LiveId" clId="{BEF1D2F0-B598-494D-AC26-6F4F3171812D}" dt="2026-04-21T20:33:03.585" v="9959"/>
          <ac:picMkLst>
            <pc:docMk/>
            <pc:sldMk cId="0" sldId="380"/>
            <ac:picMk id="12" creationId="{3F101FEE-E87A-506E-6A22-7950D6D2CBBB}"/>
          </ac:picMkLst>
        </pc:picChg>
        <pc:picChg chg="add del mod ord">
          <ac:chgData name="Anahy Munoz Marin" userId="a81359d9dc11cf08" providerId="LiveId" clId="{BEF1D2F0-B598-494D-AC26-6F4F3171812D}" dt="2026-04-21T20:34:56.181" v="9967"/>
          <ac:picMkLst>
            <pc:docMk/>
            <pc:sldMk cId="0" sldId="380"/>
            <ac:picMk id="14" creationId="{180C41C1-4F3A-F894-9AF6-B5894A6761B2}"/>
          </ac:picMkLst>
        </pc:picChg>
        <pc:picChg chg="add del mod">
          <ac:chgData name="Anahy Munoz Marin" userId="a81359d9dc11cf08" providerId="LiveId" clId="{BEF1D2F0-B598-494D-AC26-6F4F3171812D}" dt="2026-04-21T20:35:01.459" v="9969"/>
          <ac:picMkLst>
            <pc:docMk/>
            <pc:sldMk cId="0" sldId="380"/>
            <ac:picMk id="15" creationId="{67A6006D-248B-6C89-0B84-42AA4758DE42}"/>
          </ac:picMkLst>
        </pc:picChg>
        <pc:picChg chg="add del mod ord">
          <ac:chgData name="Anahy Munoz Marin" userId="a81359d9dc11cf08" providerId="LiveId" clId="{BEF1D2F0-B598-494D-AC26-6F4F3171812D}" dt="2026-04-21T20:35:27.774" v="9970"/>
          <ac:picMkLst>
            <pc:docMk/>
            <pc:sldMk cId="0" sldId="380"/>
            <ac:picMk id="18" creationId="{8D04772E-1CE0-70F3-EFE9-EDFBF504193B}"/>
          </ac:picMkLst>
        </pc:picChg>
        <pc:picChg chg="add mod">
          <ac:chgData name="Anahy Munoz Marin" userId="a81359d9dc11cf08" providerId="LiveId" clId="{BEF1D2F0-B598-494D-AC26-6F4F3171812D}" dt="2026-04-21T20:35:27.774" v="9970"/>
          <ac:picMkLst>
            <pc:docMk/>
            <pc:sldMk cId="0" sldId="380"/>
            <ac:picMk id="19" creationId="{AA817959-869A-AFA5-CA92-22D9D8495A68}"/>
          </ac:picMkLst>
        </pc:picChg>
      </pc:sldChg>
      <pc:sldChg chg="addSp delSp modSp mod modTransition modAnim chgLayout modNotesTx">
        <pc:chgData name="Anahy Munoz Marin" userId="a81359d9dc11cf08" providerId="LiveId" clId="{BEF1D2F0-B598-494D-AC26-6F4F3171812D}" dt="2026-04-21T20:37:51.686" v="9975"/>
        <pc:sldMkLst>
          <pc:docMk/>
          <pc:sldMk cId="0" sldId="381"/>
        </pc:sldMkLst>
        <pc:spChg chg="mod">
          <ac:chgData name="Anahy Munoz Marin" userId="a81359d9dc11cf08" providerId="LiveId" clId="{BEF1D2F0-B598-494D-AC26-6F4F3171812D}" dt="2026-04-21T19:37:02.301" v="9123" actId="255"/>
          <ac:spMkLst>
            <pc:docMk/>
            <pc:sldMk cId="0" sldId="381"/>
            <ac:spMk id="2" creationId="{792D0034-A6BD-AD3D-9856-A1C1A1D0EFDB}"/>
          </ac:spMkLst>
        </pc:spChg>
        <pc:spChg chg="mod ord">
          <ac:chgData name="Anahy Munoz Marin" userId="a81359d9dc11cf08" providerId="LiveId" clId="{BEF1D2F0-B598-494D-AC26-6F4F3171812D}" dt="2026-04-21T17:13:52.448" v="1112" actId="700"/>
          <ac:spMkLst>
            <pc:docMk/>
            <pc:sldMk cId="0" sldId="381"/>
            <ac:spMk id="4" creationId="{6B9032B6-384C-9F9E-8665-A5655B1A5781}"/>
          </ac:spMkLst>
        </pc:spChg>
        <pc:spChg chg="mod ord">
          <ac:chgData name="Anahy Munoz Marin" userId="a81359d9dc11cf08" providerId="LiveId" clId="{BEF1D2F0-B598-494D-AC26-6F4F3171812D}" dt="2026-04-21T19:38:53.814" v="9133" actId="114"/>
          <ac:spMkLst>
            <pc:docMk/>
            <pc:sldMk cId="0" sldId="381"/>
            <ac:spMk id="9218" creationId="{1C5FB738-49DC-34AE-A0B2-E0926CAB7A9B}"/>
          </ac:spMkLst>
        </pc:spChg>
        <pc:spChg chg="mod ord">
          <ac:chgData name="Anahy Munoz Marin" userId="a81359d9dc11cf08" providerId="LiveId" clId="{BEF1D2F0-B598-494D-AC26-6F4F3171812D}" dt="2026-04-21T17:13:52.448" v="1112" actId="700"/>
          <ac:spMkLst>
            <pc:docMk/>
            <pc:sldMk cId="0" sldId="381"/>
            <ac:spMk id="9221" creationId="{79782756-9629-FD18-7F1C-3F6526AE18DD}"/>
          </ac:spMkLst>
        </pc:spChg>
        <pc:spChg chg="mod ord">
          <ac:chgData name="Anahy Munoz Marin" userId="a81359d9dc11cf08" providerId="LiveId" clId="{BEF1D2F0-B598-494D-AC26-6F4F3171812D}" dt="2026-04-21T17:13:52.448" v="1112" actId="700"/>
          <ac:spMkLst>
            <pc:docMk/>
            <pc:sldMk cId="0" sldId="381"/>
            <ac:spMk id="19459" creationId="{374D29ED-FE9A-FC14-7792-1D4FB90B404A}"/>
          </ac:spMkLst>
        </pc:spChg>
        <pc:picChg chg="add del mod">
          <ac:chgData name="Anahy Munoz Marin" userId="a81359d9dc11cf08" providerId="LiveId" clId="{BEF1D2F0-B598-494D-AC26-6F4F3171812D}" dt="2026-04-21T19:56:49.324" v="9269"/>
          <ac:picMkLst>
            <pc:docMk/>
            <pc:sldMk cId="0" sldId="381"/>
            <ac:picMk id="6" creationId="{4FFD5D12-1949-51F3-CEC9-53E2B070ADA2}"/>
          </ac:picMkLst>
        </pc:picChg>
        <pc:picChg chg="add del mod ord">
          <ac:chgData name="Anahy Munoz Marin" userId="a81359d9dc11cf08" providerId="LiveId" clId="{BEF1D2F0-B598-494D-AC26-6F4F3171812D}" dt="2026-04-21T19:57:24.222" v="9270"/>
          <ac:picMkLst>
            <pc:docMk/>
            <pc:sldMk cId="0" sldId="381"/>
            <ac:picMk id="9" creationId="{5DFC60A3-9058-8956-0E69-11CDE3ADFF71}"/>
          </ac:picMkLst>
        </pc:picChg>
        <pc:picChg chg="add del mod">
          <ac:chgData name="Anahy Munoz Marin" userId="a81359d9dc11cf08" providerId="LiveId" clId="{BEF1D2F0-B598-494D-AC26-6F4F3171812D}" dt="2026-04-21T19:57:29.218" v="9272"/>
          <ac:picMkLst>
            <pc:docMk/>
            <pc:sldMk cId="0" sldId="381"/>
            <ac:picMk id="10" creationId="{4EC79EA0-00BE-E35A-956A-C1A7168EF5EA}"/>
          </ac:picMkLst>
        </pc:picChg>
        <pc:picChg chg="add del mod ord">
          <ac:chgData name="Anahy Munoz Marin" userId="a81359d9dc11cf08" providerId="LiveId" clId="{BEF1D2F0-B598-494D-AC26-6F4F3171812D}" dt="2026-04-21T19:57:59.815" v="9273"/>
          <ac:picMkLst>
            <pc:docMk/>
            <pc:sldMk cId="0" sldId="381"/>
            <ac:picMk id="13" creationId="{2AB1A779-46AA-90BA-0A02-AB3F45500FEF}"/>
          </ac:picMkLst>
        </pc:picChg>
        <pc:picChg chg="add del mod">
          <ac:chgData name="Anahy Munoz Marin" userId="a81359d9dc11cf08" providerId="LiveId" clId="{BEF1D2F0-B598-494D-AC26-6F4F3171812D}" dt="2026-04-21T19:58:05.840" v="9275"/>
          <ac:picMkLst>
            <pc:docMk/>
            <pc:sldMk cId="0" sldId="381"/>
            <ac:picMk id="14" creationId="{66CA7EB0-B5C4-F0CF-BF5B-8D55F57805F1}"/>
          </ac:picMkLst>
        </pc:picChg>
        <pc:picChg chg="add del mod ord">
          <ac:chgData name="Anahy Munoz Marin" userId="a81359d9dc11cf08" providerId="LiveId" clId="{BEF1D2F0-B598-494D-AC26-6F4F3171812D}" dt="2026-04-21T19:58:37.741" v="9276"/>
          <ac:picMkLst>
            <pc:docMk/>
            <pc:sldMk cId="0" sldId="381"/>
            <ac:picMk id="17" creationId="{8B3BE2D4-D786-D5BA-EA7B-77D7523C64E7}"/>
          </ac:picMkLst>
        </pc:picChg>
        <pc:picChg chg="add del mod">
          <ac:chgData name="Anahy Munoz Marin" userId="a81359d9dc11cf08" providerId="LiveId" clId="{BEF1D2F0-B598-494D-AC26-6F4F3171812D}" dt="2026-04-21T20:33:03.585" v="9959"/>
          <ac:picMkLst>
            <pc:docMk/>
            <pc:sldMk cId="0" sldId="381"/>
            <ac:picMk id="18" creationId="{89B8BE55-20EB-570D-5AA6-A3DB763A9AE6}"/>
          </ac:picMkLst>
        </pc:picChg>
        <pc:picChg chg="add del mod ord">
          <ac:chgData name="Anahy Munoz Marin" userId="a81359d9dc11cf08" providerId="LiveId" clId="{BEF1D2F0-B598-494D-AC26-6F4F3171812D}" dt="2026-04-21T20:37:00.190" v="9972"/>
          <ac:picMkLst>
            <pc:docMk/>
            <pc:sldMk cId="0" sldId="381"/>
            <ac:picMk id="21" creationId="{B12E87E0-9302-302A-A928-72CC8D95C8C6}"/>
          </ac:picMkLst>
        </pc:picChg>
        <pc:picChg chg="add del mod">
          <ac:chgData name="Anahy Munoz Marin" userId="a81359d9dc11cf08" providerId="LiveId" clId="{BEF1D2F0-B598-494D-AC26-6F4F3171812D}" dt="2026-04-21T20:37:18.842" v="9974"/>
          <ac:picMkLst>
            <pc:docMk/>
            <pc:sldMk cId="0" sldId="381"/>
            <ac:picMk id="22" creationId="{0B44881D-425E-2E4D-15B9-E6D4A80A3CB8}"/>
          </ac:picMkLst>
        </pc:picChg>
        <pc:picChg chg="add del mod ord">
          <ac:chgData name="Anahy Munoz Marin" userId="a81359d9dc11cf08" providerId="LiveId" clId="{BEF1D2F0-B598-494D-AC26-6F4F3171812D}" dt="2026-04-21T20:37:51.686" v="9975"/>
          <ac:picMkLst>
            <pc:docMk/>
            <pc:sldMk cId="0" sldId="381"/>
            <ac:picMk id="25" creationId="{5C7194A9-DB3F-9C3C-2224-BDEE48913D81}"/>
          </ac:picMkLst>
        </pc:picChg>
        <pc:picChg chg="add mod">
          <ac:chgData name="Anahy Munoz Marin" userId="a81359d9dc11cf08" providerId="LiveId" clId="{BEF1D2F0-B598-494D-AC26-6F4F3171812D}" dt="2026-04-21T20:37:51.686" v="9975"/>
          <ac:picMkLst>
            <pc:docMk/>
            <pc:sldMk cId="0" sldId="381"/>
            <ac:picMk id="26" creationId="{FC556842-A55C-FC30-5ED9-31A5E589075F}"/>
          </ac:picMkLst>
        </pc:picChg>
      </pc:sldChg>
      <pc:sldChg chg="addSp delSp modSp mod modTransition modAnim modNotesTx">
        <pc:chgData name="Anahy Munoz Marin" userId="a81359d9dc11cf08" providerId="LiveId" clId="{BEF1D2F0-B598-494D-AC26-6F4F3171812D}" dt="2026-04-21T20:47:35.517" v="10004"/>
        <pc:sldMkLst>
          <pc:docMk/>
          <pc:sldMk cId="0" sldId="382"/>
        </pc:sldMkLst>
        <pc:spChg chg="mod">
          <ac:chgData name="Anahy Munoz Marin" userId="a81359d9dc11cf08" providerId="LiveId" clId="{BEF1D2F0-B598-494D-AC26-6F4F3171812D}" dt="2026-04-21T19:39:43.189" v="9166" actId="20577"/>
          <ac:spMkLst>
            <pc:docMk/>
            <pc:sldMk cId="0" sldId="382"/>
            <ac:spMk id="13314" creationId="{3D80977B-0105-4BDE-DF54-D9B0E773C891}"/>
          </ac:spMkLst>
        </pc:spChg>
        <pc:spChg chg="mod">
          <ac:chgData name="Anahy Munoz Marin" userId="a81359d9dc11cf08" providerId="LiveId" clId="{BEF1D2F0-B598-494D-AC26-6F4F3171812D}" dt="2026-04-21T19:39:47.438" v="9178" actId="20577"/>
          <ac:spMkLst>
            <pc:docMk/>
            <pc:sldMk cId="0" sldId="382"/>
            <ac:spMk id="13315" creationId="{50070DAB-396E-DF77-4036-1E44F9E2CD8C}"/>
          </ac:spMkLst>
        </pc:spChg>
        <pc:picChg chg="add del mod">
          <ac:chgData name="Anahy Munoz Marin" userId="a81359d9dc11cf08" providerId="LiveId" clId="{BEF1D2F0-B598-494D-AC26-6F4F3171812D}" dt="2026-04-21T20:04:20.270" v="9292"/>
          <ac:picMkLst>
            <pc:docMk/>
            <pc:sldMk cId="0" sldId="382"/>
            <ac:picMk id="5" creationId="{47A84D80-7D1D-79C0-00E7-424D5C6925C4}"/>
          </ac:picMkLst>
        </pc:picChg>
        <pc:picChg chg="add del mod ord">
          <ac:chgData name="Anahy Munoz Marin" userId="a81359d9dc11cf08" providerId="LiveId" clId="{BEF1D2F0-B598-494D-AC26-6F4F3171812D}" dt="2026-04-21T20:04:56.508" v="9293"/>
          <ac:picMkLst>
            <pc:docMk/>
            <pc:sldMk cId="0" sldId="382"/>
            <ac:picMk id="8" creationId="{9454ABBA-3B00-D239-FC60-0E8A5D7E6FCB}"/>
          </ac:picMkLst>
        </pc:picChg>
        <pc:picChg chg="add del mod">
          <ac:chgData name="Anahy Munoz Marin" userId="a81359d9dc11cf08" providerId="LiveId" clId="{BEF1D2F0-B598-494D-AC26-6F4F3171812D}" dt="2026-04-21T20:33:03.585" v="9959"/>
          <ac:picMkLst>
            <pc:docMk/>
            <pc:sldMk cId="0" sldId="382"/>
            <ac:picMk id="9" creationId="{0FB0B921-1C4D-1CA2-3A0F-B84E83469F85}"/>
          </ac:picMkLst>
        </pc:picChg>
        <pc:picChg chg="add del mod ord">
          <ac:chgData name="Anahy Munoz Marin" userId="a81359d9dc11cf08" providerId="LiveId" clId="{BEF1D2F0-B598-494D-AC26-6F4F3171812D}" dt="2026-04-21T20:47:35.517" v="10004"/>
          <ac:picMkLst>
            <pc:docMk/>
            <pc:sldMk cId="0" sldId="382"/>
            <ac:picMk id="12" creationId="{74FD29A0-90AF-C1F3-05AD-3AD6DD51E2C0}"/>
          </ac:picMkLst>
        </pc:picChg>
        <pc:picChg chg="add mod">
          <ac:chgData name="Anahy Munoz Marin" userId="a81359d9dc11cf08" providerId="LiveId" clId="{BEF1D2F0-B598-494D-AC26-6F4F3171812D}" dt="2026-04-21T20:47:35.517" v="10004"/>
          <ac:picMkLst>
            <pc:docMk/>
            <pc:sldMk cId="0" sldId="382"/>
            <ac:picMk id="13" creationId="{C8F270BB-5674-7174-95E9-0E822B42B2C7}"/>
          </ac:picMkLst>
        </pc:picChg>
      </pc:sldChg>
      <pc:sldChg chg="addSp delSp modSp del mod modTransition delAnim">
        <pc:chgData name="Anahy Munoz Marin" userId="a81359d9dc11cf08" providerId="LiveId" clId="{BEF1D2F0-B598-494D-AC26-6F4F3171812D}" dt="2026-04-21T19:35:35.690" v="9118" actId="2696"/>
        <pc:sldMkLst>
          <pc:docMk/>
          <pc:sldMk cId="1287151132" sldId="383"/>
        </pc:sldMkLst>
        <pc:picChg chg="add del mod">
          <ac:chgData name="Anahy Munoz Marin" userId="a81359d9dc11cf08" providerId="LiveId" clId="{BEF1D2F0-B598-494D-AC26-6F4F3171812D}" dt="2026-04-21T19:31:25.773" v="9093" actId="478"/>
          <ac:picMkLst>
            <pc:docMk/>
            <pc:sldMk cId="1287151132" sldId="383"/>
            <ac:picMk id="8" creationId="{264C5DD8-831F-2120-BC42-384950460668}"/>
          </ac:picMkLst>
        </pc:picChg>
        <pc:picChg chg="add del mod">
          <ac:chgData name="Anahy Munoz Marin" userId="a81359d9dc11cf08" providerId="LiveId" clId="{BEF1D2F0-B598-494D-AC26-6F4F3171812D}" dt="2026-04-21T19:33:26.030" v="9103"/>
          <ac:picMkLst>
            <pc:docMk/>
            <pc:sldMk cId="1287151132" sldId="383"/>
            <ac:picMk id="12" creationId="{78FE39F8-1181-7BEC-B3D3-8F33978900B5}"/>
          </ac:picMkLst>
        </pc:picChg>
        <pc:picChg chg="add mod">
          <ac:chgData name="Anahy Munoz Marin" userId="a81359d9dc11cf08" providerId="LiveId" clId="{BEF1D2F0-B598-494D-AC26-6F4F3171812D}" dt="2026-04-21T19:33:26.030" v="9103"/>
          <ac:picMkLst>
            <pc:docMk/>
            <pc:sldMk cId="1287151132" sldId="383"/>
            <ac:picMk id="13" creationId="{6ACB4401-6067-E652-67B2-96E3CB4B8E9E}"/>
          </ac:picMkLst>
        </pc:picChg>
      </pc:sldChg>
      <pc:sldChg chg="addSp delSp modSp mod modTransition modAnim modNotesTx">
        <pc:chgData name="Anahy Munoz Marin" userId="a81359d9dc11cf08" providerId="LiveId" clId="{BEF1D2F0-B598-494D-AC26-6F4F3171812D}" dt="2026-04-21T20:42:36.292" v="9992"/>
        <pc:sldMkLst>
          <pc:docMk/>
          <pc:sldMk cId="2941668277" sldId="384"/>
        </pc:sldMkLst>
        <pc:spChg chg="mod">
          <ac:chgData name="Anahy Munoz Marin" userId="a81359d9dc11cf08" providerId="LiveId" clId="{BEF1D2F0-B598-494D-AC26-6F4F3171812D}" dt="2026-04-21T17:15:10.178" v="1259" actId="20577"/>
          <ac:spMkLst>
            <pc:docMk/>
            <pc:sldMk cId="2941668277" sldId="384"/>
            <ac:spMk id="2" creationId="{F7A33847-0493-6DAA-A30C-328C54DCD8B6}"/>
          </ac:spMkLst>
        </pc:spChg>
        <pc:spChg chg="mod">
          <ac:chgData name="Anahy Munoz Marin" userId="a81359d9dc11cf08" providerId="LiveId" clId="{BEF1D2F0-B598-494D-AC26-6F4F3171812D}" dt="2026-04-21T19:37:51.868" v="9128" actId="255"/>
          <ac:spMkLst>
            <pc:docMk/>
            <pc:sldMk cId="2941668277" sldId="384"/>
            <ac:spMk id="3" creationId="{857BFAFA-1A27-74B0-A7A9-13BBFEBEE86C}"/>
          </ac:spMkLst>
        </pc:spChg>
        <pc:picChg chg="add del mod">
          <ac:chgData name="Anahy Munoz Marin" userId="a81359d9dc11cf08" providerId="LiveId" clId="{BEF1D2F0-B598-494D-AC26-6F4F3171812D}" dt="2026-04-21T19:59:53.890" v="9280"/>
          <ac:picMkLst>
            <pc:docMk/>
            <pc:sldMk cId="2941668277" sldId="384"/>
            <ac:picMk id="8" creationId="{D9B1C0A0-B3A6-64A8-5DCD-70D10A7F09DE}"/>
          </ac:picMkLst>
        </pc:picChg>
        <pc:picChg chg="add del mod ord">
          <ac:chgData name="Anahy Munoz Marin" userId="a81359d9dc11cf08" providerId="LiveId" clId="{BEF1D2F0-B598-494D-AC26-6F4F3171812D}" dt="2026-04-21T20:00:20.654" v="9281"/>
          <ac:picMkLst>
            <pc:docMk/>
            <pc:sldMk cId="2941668277" sldId="384"/>
            <ac:picMk id="11" creationId="{7AB28AB7-C919-58CB-5950-B813D9A279AB}"/>
          </ac:picMkLst>
        </pc:picChg>
        <pc:picChg chg="add del mod">
          <ac:chgData name="Anahy Munoz Marin" userId="a81359d9dc11cf08" providerId="LiveId" clId="{BEF1D2F0-B598-494D-AC26-6F4F3171812D}" dt="2026-04-21T20:33:03.585" v="9959"/>
          <ac:picMkLst>
            <pc:docMk/>
            <pc:sldMk cId="2941668277" sldId="384"/>
            <ac:picMk id="12" creationId="{7FA56D90-F145-E2D0-CA05-F1A7AEB9895A}"/>
          </ac:picMkLst>
        </pc:picChg>
        <pc:picChg chg="add del mod ord">
          <ac:chgData name="Anahy Munoz Marin" userId="a81359d9dc11cf08" providerId="LiveId" clId="{BEF1D2F0-B598-494D-AC26-6F4F3171812D}" dt="2026-04-21T20:41:52.720" v="9989"/>
          <ac:picMkLst>
            <pc:docMk/>
            <pc:sldMk cId="2941668277" sldId="384"/>
            <ac:picMk id="15" creationId="{4F23E2D1-BC47-F1A6-FD5C-AFAC25CD342F}"/>
          </ac:picMkLst>
        </pc:picChg>
        <pc:picChg chg="add del mod">
          <ac:chgData name="Anahy Munoz Marin" userId="a81359d9dc11cf08" providerId="LiveId" clId="{BEF1D2F0-B598-494D-AC26-6F4F3171812D}" dt="2026-04-21T20:42:04.338" v="9991"/>
          <ac:picMkLst>
            <pc:docMk/>
            <pc:sldMk cId="2941668277" sldId="384"/>
            <ac:picMk id="16" creationId="{2C39EE8D-CD2D-A618-CBCD-4F854E75DE12}"/>
          </ac:picMkLst>
        </pc:picChg>
        <pc:picChg chg="add del mod ord">
          <ac:chgData name="Anahy Munoz Marin" userId="a81359d9dc11cf08" providerId="LiveId" clId="{BEF1D2F0-B598-494D-AC26-6F4F3171812D}" dt="2026-04-21T20:42:36.292" v="9992"/>
          <ac:picMkLst>
            <pc:docMk/>
            <pc:sldMk cId="2941668277" sldId="384"/>
            <ac:picMk id="19" creationId="{92FFF89F-8375-B1C7-712A-A21D166D50BF}"/>
          </ac:picMkLst>
        </pc:picChg>
        <pc:picChg chg="add mod">
          <ac:chgData name="Anahy Munoz Marin" userId="a81359d9dc11cf08" providerId="LiveId" clId="{BEF1D2F0-B598-494D-AC26-6F4F3171812D}" dt="2026-04-21T20:42:36.292" v="9992"/>
          <ac:picMkLst>
            <pc:docMk/>
            <pc:sldMk cId="2941668277" sldId="384"/>
            <ac:picMk id="20" creationId="{3C5E7F8C-4E74-77D0-1C39-A626962664E0}"/>
          </ac:picMkLst>
        </pc:picChg>
      </pc:sldChg>
      <pc:sldChg chg="addSp delSp modSp mod modTransition modAnim modNotesTx">
        <pc:chgData name="Anahy Munoz Marin" userId="a81359d9dc11cf08" providerId="LiveId" clId="{BEF1D2F0-B598-494D-AC26-6F4F3171812D}" dt="2026-04-21T21:34:43.065" v="11126"/>
        <pc:sldMkLst>
          <pc:docMk/>
          <pc:sldMk cId="1557286457" sldId="385"/>
        </pc:sldMkLst>
        <pc:spChg chg="mod">
          <ac:chgData name="Anahy Munoz Marin" userId="a81359d9dc11cf08" providerId="LiveId" clId="{BEF1D2F0-B598-494D-AC26-6F4F3171812D}" dt="2026-04-21T17:17:11.321" v="1387" actId="20577"/>
          <ac:spMkLst>
            <pc:docMk/>
            <pc:sldMk cId="1557286457" sldId="385"/>
            <ac:spMk id="2" creationId="{C2E158EF-D71F-2BDF-B057-3B59AB77B65C}"/>
          </ac:spMkLst>
        </pc:spChg>
        <pc:spChg chg="mod">
          <ac:chgData name="Anahy Munoz Marin" userId="a81359d9dc11cf08" providerId="LiveId" clId="{BEF1D2F0-B598-494D-AC26-6F4F3171812D}" dt="2026-04-21T19:38:14.143" v="9130" actId="255"/>
          <ac:spMkLst>
            <pc:docMk/>
            <pc:sldMk cId="1557286457" sldId="385"/>
            <ac:spMk id="3" creationId="{D269A12E-089F-65A6-1AAB-F01DB5F08F07}"/>
          </ac:spMkLst>
        </pc:spChg>
        <pc:picChg chg="add del mod">
          <ac:chgData name="Anahy Munoz Marin" userId="a81359d9dc11cf08" providerId="LiveId" clId="{BEF1D2F0-B598-494D-AC26-6F4F3171812D}" dt="2026-04-21T20:01:22.978" v="9284"/>
          <ac:picMkLst>
            <pc:docMk/>
            <pc:sldMk cId="1557286457" sldId="385"/>
            <ac:picMk id="8" creationId="{4AEDFE4D-920C-F59B-CDBD-6444F019A2AC}"/>
          </ac:picMkLst>
        </pc:picChg>
        <pc:picChg chg="add del mod ord">
          <ac:chgData name="Anahy Munoz Marin" userId="a81359d9dc11cf08" providerId="LiveId" clId="{BEF1D2F0-B598-494D-AC26-6F4F3171812D}" dt="2026-04-21T20:02:01.662" v="9285"/>
          <ac:picMkLst>
            <pc:docMk/>
            <pc:sldMk cId="1557286457" sldId="385"/>
            <ac:picMk id="11" creationId="{4F58F341-B5BB-49A2-7A43-8253460E17DD}"/>
          </ac:picMkLst>
        </pc:picChg>
        <pc:picChg chg="add del mod">
          <ac:chgData name="Anahy Munoz Marin" userId="a81359d9dc11cf08" providerId="LiveId" clId="{BEF1D2F0-B598-494D-AC26-6F4F3171812D}" dt="2026-04-21T20:33:03.585" v="9959"/>
          <ac:picMkLst>
            <pc:docMk/>
            <pc:sldMk cId="1557286457" sldId="385"/>
            <ac:picMk id="12" creationId="{E421CDE4-036A-C1C2-0AEE-A8BFF2320199}"/>
          </ac:picMkLst>
        </pc:picChg>
        <pc:picChg chg="add del mod ord">
          <ac:chgData name="Anahy Munoz Marin" userId="a81359d9dc11cf08" providerId="LiveId" clId="{BEF1D2F0-B598-494D-AC26-6F4F3171812D}" dt="2026-04-21T20:43:35.508" v="9993"/>
          <ac:picMkLst>
            <pc:docMk/>
            <pc:sldMk cId="1557286457" sldId="385"/>
            <ac:picMk id="15" creationId="{17499B3C-1688-B992-408C-E2776309454E}"/>
          </ac:picMkLst>
        </pc:picChg>
        <pc:picChg chg="add del mod">
          <ac:chgData name="Anahy Munoz Marin" userId="a81359d9dc11cf08" providerId="LiveId" clId="{BEF1D2F0-B598-494D-AC26-6F4F3171812D}" dt="2026-04-21T20:43:58.339" v="9995"/>
          <ac:picMkLst>
            <pc:docMk/>
            <pc:sldMk cId="1557286457" sldId="385"/>
            <ac:picMk id="16" creationId="{B905AC87-42A4-8AD6-DB4F-F2DDA3F1F525}"/>
          </ac:picMkLst>
        </pc:picChg>
        <pc:picChg chg="add del mod ord">
          <ac:chgData name="Anahy Munoz Marin" userId="a81359d9dc11cf08" providerId="LiveId" clId="{BEF1D2F0-B598-494D-AC26-6F4F3171812D}" dt="2026-04-21T20:44:51.216" v="9996"/>
          <ac:picMkLst>
            <pc:docMk/>
            <pc:sldMk cId="1557286457" sldId="385"/>
            <ac:picMk id="19" creationId="{5B2773E2-4D65-8791-473C-30758ED2C69C}"/>
          </ac:picMkLst>
        </pc:picChg>
        <pc:picChg chg="add del mod">
          <ac:chgData name="Anahy Munoz Marin" userId="a81359d9dc11cf08" providerId="LiveId" clId="{BEF1D2F0-B598-494D-AC26-6F4F3171812D}" dt="2026-04-21T21:33:27.096" v="11125"/>
          <ac:picMkLst>
            <pc:docMk/>
            <pc:sldMk cId="1557286457" sldId="385"/>
            <ac:picMk id="20" creationId="{A194EF15-E84D-F8AC-D199-9F28DC8D1624}"/>
          </ac:picMkLst>
        </pc:picChg>
        <pc:picChg chg="add del mod ord">
          <ac:chgData name="Anahy Munoz Marin" userId="a81359d9dc11cf08" providerId="LiveId" clId="{BEF1D2F0-B598-494D-AC26-6F4F3171812D}" dt="2026-04-21T21:34:43.065" v="11126"/>
          <ac:picMkLst>
            <pc:docMk/>
            <pc:sldMk cId="1557286457" sldId="385"/>
            <ac:picMk id="24" creationId="{38497434-EBA5-ACB7-3C98-058229DCD0C7}"/>
          </ac:picMkLst>
        </pc:picChg>
        <pc:picChg chg="add mod">
          <ac:chgData name="Anahy Munoz Marin" userId="a81359d9dc11cf08" providerId="LiveId" clId="{BEF1D2F0-B598-494D-AC26-6F4F3171812D}" dt="2026-04-21T21:34:43.065" v="11126"/>
          <ac:picMkLst>
            <pc:docMk/>
            <pc:sldMk cId="1557286457" sldId="385"/>
            <ac:picMk id="25" creationId="{87E7CA35-12A0-6A06-CB37-6B07D3C1B736}"/>
          </ac:picMkLst>
        </pc:picChg>
      </pc:sldChg>
      <pc:sldChg chg="addSp delSp modSp new mod modTransition modAnim modNotesTx">
        <pc:chgData name="Anahy Munoz Marin" userId="a81359d9dc11cf08" providerId="LiveId" clId="{BEF1D2F0-B598-494D-AC26-6F4F3171812D}" dt="2026-04-21T20:48:58.935" v="10008"/>
        <pc:sldMkLst>
          <pc:docMk/>
          <pc:sldMk cId="281812026" sldId="386"/>
        </pc:sldMkLst>
        <pc:spChg chg="mod">
          <ac:chgData name="Anahy Munoz Marin" userId="a81359d9dc11cf08" providerId="LiveId" clId="{BEF1D2F0-B598-494D-AC26-6F4F3171812D}" dt="2026-04-21T19:39:58.102" v="9180" actId="255"/>
          <ac:spMkLst>
            <pc:docMk/>
            <pc:sldMk cId="281812026" sldId="386"/>
            <ac:spMk id="2" creationId="{409895BC-5E7E-9326-DD57-C362581C33AF}"/>
          </ac:spMkLst>
        </pc:spChg>
        <pc:spChg chg="mod">
          <ac:chgData name="Anahy Munoz Marin" userId="a81359d9dc11cf08" providerId="LiveId" clId="{BEF1D2F0-B598-494D-AC26-6F4F3171812D}" dt="2026-04-21T19:40:07.266" v="9182" actId="255"/>
          <ac:spMkLst>
            <pc:docMk/>
            <pc:sldMk cId="281812026" sldId="386"/>
            <ac:spMk id="3" creationId="{748D557E-5F94-4A03-CF83-FAABA00BDFE9}"/>
          </ac:spMkLst>
        </pc:spChg>
        <pc:picChg chg="add del mod">
          <ac:chgData name="Anahy Munoz Marin" userId="a81359d9dc11cf08" providerId="LiveId" clId="{BEF1D2F0-B598-494D-AC26-6F4F3171812D}" dt="2026-04-21T20:05:53.753" v="9296"/>
          <ac:picMkLst>
            <pc:docMk/>
            <pc:sldMk cId="281812026" sldId="386"/>
            <ac:picMk id="8" creationId="{DEE73102-56D9-073A-9DBE-231AC1364751}"/>
          </ac:picMkLst>
        </pc:picChg>
        <pc:picChg chg="add del mod ord">
          <ac:chgData name="Anahy Munoz Marin" userId="a81359d9dc11cf08" providerId="LiveId" clId="{BEF1D2F0-B598-494D-AC26-6F4F3171812D}" dt="2026-04-21T20:06:08.774" v="9297"/>
          <ac:picMkLst>
            <pc:docMk/>
            <pc:sldMk cId="281812026" sldId="386"/>
            <ac:picMk id="11" creationId="{9DDB69F9-C543-A3CB-8A0B-1445A4A95295}"/>
          </ac:picMkLst>
        </pc:picChg>
        <pc:picChg chg="add del mod">
          <ac:chgData name="Anahy Munoz Marin" userId="a81359d9dc11cf08" providerId="LiveId" clId="{BEF1D2F0-B598-494D-AC26-6F4F3171812D}" dt="2026-04-21T20:06:12.571" v="9299"/>
          <ac:picMkLst>
            <pc:docMk/>
            <pc:sldMk cId="281812026" sldId="386"/>
            <ac:picMk id="12" creationId="{430A2E8A-2C4B-6F7A-363E-DC94FF7B764F}"/>
          </ac:picMkLst>
        </pc:picChg>
        <pc:picChg chg="add del mod ord">
          <ac:chgData name="Anahy Munoz Marin" userId="a81359d9dc11cf08" providerId="LiveId" clId="{BEF1D2F0-B598-494D-AC26-6F4F3171812D}" dt="2026-04-21T20:06:47.009" v="9300"/>
          <ac:picMkLst>
            <pc:docMk/>
            <pc:sldMk cId="281812026" sldId="386"/>
            <ac:picMk id="15" creationId="{2FAA2594-0BEB-471D-5FE3-E21A3347D0DE}"/>
          </ac:picMkLst>
        </pc:picChg>
        <pc:picChg chg="add del mod">
          <ac:chgData name="Anahy Munoz Marin" userId="a81359d9dc11cf08" providerId="LiveId" clId="{BEF1D2F0-B598-494D-AC26-6F4F3171812D}" dt="2026-04-21T20:33:03.585" v="9959"/>
          <ac:picMkLst>
            <pc:docMk/>
            <pc:sldMk cId="281812026" sldId="386"/>
            <ac:picMk id="16" creationId="{FD148214-D871-814C-1BE8-0912F9425AD6}"/>
          </ac:picMkLst>
        </pc:picChg>
        <pc:picChg chg="add del mod ord">
          <ac:chgData name="Anahy Munoz Marin" userId="a81359d9dc11cf08" providerId="LiveId" clId="{BEF1D2F0-B598-494D-AC26-6F4F3171812D}" dt="2026-04-21T20:48:19.743" v="10005"/>
          <ac:picMkLst>
            <pc:docMk/>
            <pc:sldMk cId="281812026" sldId="386"/>
            <ac:picMk id="19" creationId="{188ED21C-06FA-2A0C-19F5-3340746CF050}"/>
          </ac:picMkLst>
        </pc:picChg>
        <pc:picChg chg="add del mod">
          <ac:chgData name="Anahy Munoz Marin" userId="a81359d9dc11cf08" providerId="LiveId" clId="{BEF1D2F0-B598-494D-AC26-6F4F3171812D}" dt="2026-04-21T20:48:23.506" v="10007"/>
          <ac:picMkLst>
            <pc:docMk/>
            <pc:sldMk cId="281812026" sldId="386"/>
            <ac:picMk id="20" creationId="{03CEA2C3-7963-9629-99C4-23DCC5D18616}"/>
          </ac:picMkLst>
        </pc:picChg>
        <pc:picChg chg="add del mod ord">
          <ac:chgData name="Anahy Munoz Marin" userId="a81359d9dc11cf08" providerId="LiveId" clId="{BEF1D2F0-B598-494D-AC26-6F4F3171812D}" dt="2026-04-21T20:48:58.935" v="10008"/>
          <ac:picMkLst>
            <pc:docMk/>
            <pc:sldMk cId="281812026" sldId="386"/>
            <ac:picMk id="23" creationId="{75D515C0-8C12-C005-5BDE-40F1D7D3CBD5}"/>
          </ac:picMkLst>
        </pc:picChg>
        <pc:picChg chg="add mod">
          <ac:chgData name="Anahy Munoz Marin" userId="a81359d9dc11cf08" providerId="LiveId" clId="{BEF1D2F0-B598-494D-AC26-6F4F3171812D}" dt="2026-04-21T20:48:58.935" v="10008"/>
          <ac:picMkLst>
            <pc:docMk/>
            <pc:sldMk cId="281812026" sldId="386"/>
            <ac:picMk id="24" creationId="{BF3C999A-F8A2-46B5-8F4E-010BC35CED1F}"/>
          </ac:picMkLst>
        </pc:picChg>
      </pc:sldChg>
      <pc:sldChg chg="addSp delSp modSp new mod modTransition modAnim modNotesTx">
        <pc:chgData name="Anahy Munoz Marin" userId="a81359d9dc11cf08" providerId="LiveId" clId="{BEF1D2F0-B598-494D-AC26-6F4F3171812D}" dt="2026-04-21T20:55:30.333" v="10018"/>
        <pc:sldMkLst>
          <pc:docMk/>
          <pc:sldMk cId="1315014671" sldId="387"/>
        </pc:sldMkLst>
        <pc:spChg chg="mod">
          <ac:chgData name="Anahy Munoz Marin" userId="a81359d9dc11cf08" providerId="LiveId" clId="{BEF1D2F0-B598-494D-AC26-6F4F3171812D}" dt="2026-04-21T19:40:30.954" v="9184" actId="255"/>
          <ac:spMkLst>
            <pc:docMk/>
            <pc:sldMk cId="1315014671" sldId="387"/>
            <ac:spMk id="2" creationId="{E8C3E2A3-528C-8D66-86B6-86BB3CEC8931}"/>
          </ac:spMkLst>
        </pc:spChg>
        <pc:spChg chg="mod">
          <ac:chgData name="Anahy Munoz Marin" userId="a81359d9dc11cf08" providerId="LiveId" clId="{BEF1D2F0-B598-494D-AC26-6F4F3171812D}" dt="2026-04-21T19:40:44.216" v="9187" actId="255"/>
          <ac:spMkLst>
            <pc:docMk/>
            <pc:sldMk cId="1315014671" sldId="387"/>
            <ac:spMk id="3" creationId="{573294AA-9656-48D8-7409-3B58D4CC5B8F}"/>
          </ac:spMkLst>
        </pc:spChg>
        <pc:picChg chg="add del mod">
          <ac:chgData name="Anahy Munoz Marin" userId="a81359d9dc11cf08" providerId="LiveId" clId="{BEF1D2F0-B598-494D-AC26-6F4F3171812D}" dt="2026-04-21T20:07:19.198" v="9303"/>
          <ac:picMkLst>
            <pc:docMk/>
            <pc:sldMk cId="1315014671" sldId="387"/>
            <ac:picMk id="8" creationId="{7BF38685-1683-0FCF-4294-EE254A3DB21D}"/>
          </ac:picMkLst>
        </pc:picChg>
        <pc:picChg chg="add del mod ord">
          <ac:chgData name="Anahy Munoz Marin" userId="a81359d9dc11cf08" providerId="LiveId" clId="{BEF1D2F0-B598-494D-AC26-6F4F3171812D}" dt="2026-04-21T20:07:27.660" v="9304"/>
          <ac:picMkLst>
            <pc:docMk/>
            <pc:sldMk cId="1315014671" sldId="387"/>
            <ac:picMk id="11" creationId="{1B2ACAA3-6ABB-06CA-E9BE-CB64A3E717F7}"/>
          </ac:picMkLst>
        </pc:picChg>
        <pc:picChg chg="add del mod">
          <ac:chgData name="Anahy Munoz Marin" userId="a81359d9dc11cf08" providerId="LiveId" clId="{BEF1D2F0-B598-494D-AC26-6F4F3171812D}" dt="2026-04-21T20:07:35.378" v="9306"/>
          <ac:picMkLst>
            <pc:docMk/>
            <pc:sldMk cId="1315014671" sldId="387"/>
            <ac:picMk id="12" creationId="{E8CC09D2-E032-815C-4D4F-F0B56370C12D}"/>
          </ac:picMkLst>
        </pc:picChg>
        <pc:picChg chg="add del mod ord">
          <ac:chgData name="Anahy Munoz Marin" userId="a81359d9dc11cf08" providerId="LiveId" clId="{BEF1D2F0-B598-494D-AC26-6F4F3171812D}" dt="2026-04-21T20:07:54.646" v="9307"/>
          <ac:picMkLst>
            <pc:docMk/>
            <pc:sldMk cId="1315014671" sldId="387"/>
            <ac:picMk id="15" creationId="{8FE71BEB-1D62-CA0A-034B-23F7A3A5260C}"/>
          </ac:picMkLst>
        </pc:picChg>
        <pc:picChg chg="add del mod">
          <ac:chgData name="Anahy Munoz Marin" userId="a81359d9dc11cf08" providerId="LiveId" clId="{BEF1D2F0-B598-494D-AC26-6F4F3171812D}" dt="2026-04-21T20:08:18.815" v="9309"/>
          <ac:picMkLst>
            <pc:docMk/>
            <pc:sldMk cId="1315014671" sldId="387"/>
            <ac:picMk id="16" creationId="{81CE5283-A7D3-7F9B-FE87-78237D6A95C4}"/>
          </ac:picMkLst>
        </pc:picChg>
        <pc:picChg chg="add del mod ord">
          <ac:chgData name="Anahy Munoz Marin" userId="a81359d9dc11cf08" providerId="LiveId" clId="{BEF1D2F0-B598-494D-AC26-6F4F3171812D}" dt="2026-04-21T20:08:40.436" v="9310"/>
          <ac:picMkLst>
            <pc:docMk/>
            <pc:sldMk cId="1315014671" sldId="387"/>
            <ac:picMk id="19" creationId="{A9326827-F7AC-0D59-92CE-14128DBB3B67}"/>
          </ac:picMkLst>
        </pc:picChg>
        <pc:picChg chg="add del mod">
          <ac:chgData name="Anahy Munoz Marin" userId="a81359d9dc11cf08" providerId="LiveId" clId="{BEF1D2F0-B598-494D-AC26-6F4F3171812D}" dt="2026-04-21T20:08:50.494" v="9312"/>
          <ac:picMkLst>
            <pc:docMk/>
            <pc:sldMk cId="1315014671" sldId="387"/>
            <ac:picMk id="20" creationId="{56E64CE7-9F4F-3005-07D0-13AD01F662F9}"/>
          </ac:picMkLst>
        </pc:picChg>
        <pc:picChg chg="add del mod ord">
          <ac:chgData name="Anahy Munoz Marin" userId="a81359d9dc11cf08" providerId="LiveId" clId="{BEF1D2F0-B598-494D-AC26-6F4F3171812D}" dt="2026-04-21T20:09:04.418" v="9313"/>
          <ac:picMkLst>
            <pc:docMk/>
            <pc:sldMk cId="1315014671" sldId="387"/>
            <ac:picMk id="23" creationId="{1065BE38-FF48-991F-84E8-155E02AFBF1A}"/>
          </ac:picMkLst>
        </pc:picChg>
        <pc:picChg chg="add del mod">
          <ac:chgData name="Anahy Munoz Marin" userId="a81359d9dc11cf08" providerId="LiveId" clId="{BEF1D2F0-B598-494D-AC26-6F4F3171812D}" dt="2026-04-21T20:09:08.435" v="9315"/>
          <ac:picMkLst>
            <pc:docMk/>
            <pc:sldMk cId="1315014671" sldId="387"/>
            <ac:picMk id="24" creationId="{C973AC4C-D812-B3F2-CFAC-86D01D5F8F40}"/>
          </ac:picMkLst>
        </pc:picChg>
        <pc:picChg chg="add del mod ord">
          <ac:chgData name="Anahy Munoz Marin" userId="a81359d9dc11cf08" providerId="LiveId" clId="{BEF1D2F0-B598-494D-AC26-6F4F3171812D}" dt="2026-04-21T20:09:43.779" v="9316"/>
          <ac:picMkLst>
            <pc:docMk/>
            <pc:sldMk cId="1315014671" sldId="387"/>
            <ac:picMk id="27" creationId="{0CE8D72D-D352-2DDF-3C74-FD2FAC9CFDB1}"/>
          </ac:picMkLst>
        </pc:picChg>
        <pc:picChg chg="add del mod">
          <ac:chgData name="Anahy Munoz Marin" userId="a81359d9dc11cf08" providerId="LiveId" clId="{BEF1D2F0-B598-494D-AC26-6F4F3171812D}" dt="2026-04-21T20:09:51.203" v="9318"/>
          <ac:picMkLst>
            <pc:docMk/>
            <pc:sldMk cId="1315014671" sldId="387"/>
            <ac:picMk id="28" creationId="{99B0A765-8C26-455A-FA2F-48FF6EFDBE4A}"/>
          </ac:picMkLst>
        </pc:picChg>
        <pc:picChg chg="add del mod ord">
          <ac:chgData name="Anahy Munoz Marin" userId="a81359d9dc11cf08" providerId="LiveId" clId="{BEF1D2F0-B598-494D-AC26-6F4F3171812D}" dt="2026-04-21T20:10:22.472" v="9319"/>
          <ac:picMkLst>
            <pc:docMk/>
            <pc:sldMk cId="1315014671" sldId="387"/>
            <ac:picMk id="31" creationId="{0C9B45E8-12FE-F1DB-582E-F2D958E58FEF}"/>
          </ac:picMkLst>
        </pc:picChg>
        <pc:picChg chg="add del mod">
          <ac:chgData name="Anahy Munoz Marin" userId="a81359d9dc11cf08" providerId="LiveId" clId="{BEF1D2F0-B598-494D-AC26-6F4F3171812D}" dt="2026-04-21T20:33:03.585" v="9959"/>
          <ac:picMkLst>
            <pc:docMk/>
            <pc:sldMk cId="1315014671" sldId="387"/>
            <ac:picMk id="32" creationId="{8ECFF792-1C56-2F86-C645-8AA972F95464}"/>
          </ac:picMkLst>
        </pc:picChg>
        <pc:picChg chg="add del mod ord">
          <ac:chgData name="Anahy Munoz Marin" userId="a81359d9dc11cf08" providerId="LiveId" clId="{BEF1D2F0-B598-494D-AC26-6F4F3171812D}" dt="2026-04-21T20:53:39.899" v="10009"/>
          <ac:picMkLst>
            <pc:docMk/>
            <pc:sldMk cId="1315014671" sldId="387"/>
            <ac:picMk id="35" creationId="{7AD2B3CE-4A4F-8206-B0C6-6A003780E838}"/>
          </ac:picMkLst>
        </pc:picChg>
        <pc:picChg chg="add del mod">
          <ac:chgData name="Anahy Munoz Marin" userId="a81359d9dc11cf08" providerId="LiveId" clId="{BEF1D2F0-B598-494D-AC26-6F4F3171812D}" dt="2026-04-21T20:53:46.770" v="10011"/>
          <ac:picMkLst>
            <pc:docMk/>
            <pc:sldMk cId="1315014671" sldId="387"/>
            <ac:picMk id="36" creationId="{54C4B8FE-B6D0-3A0E-0473-FB5A4E61B55B}"/>
          </ac:picMkLst>
        </pc:picChg>
        <pc:picChg chg="add del mod ord">
          <ac:chgData name="Anahy Munoz Marin" userId="a81359d9dc11cf08" providerId="LiveId" clId="{BEF1D2F0-B598-494D-AC26-6F4F3171812D}" dt="2026-04-21T20:54:26.190" v="10012"/>
          <ac:picMkLst>
            <pc:docMk/>
            <pc:sldMk cId="1315014671" sldId="387"/>
            <ac:picMk id="39" creationId="{EE409D02-86D0-7FFF-06B5-A8D26D6C639C}"/>
          </ac:picMkLst>
        </pc:picChg>
        <pc:picChg chg="add del mod">
          <ac:chgData name="Anahy Munoz Marin" userId="a81359d9dc11cf08" providerId="LiveId" clId="{BEF1D2F0-B598-494D-AC26-6F4F3171812D}" dt="2026-04-21T20:54:36.083" v="10014"/>
          <ac:picMkLst>
            <pc:docMk/>
            <pc:sldMk cId="1315014671" sldId="387"/>
            <ac:picMk id="40" creationId="{9ADE05CE-8E74-80B4-7487-E6CE084FD872}"/>
          </ac:picMkLst>
        </pc:picChg>
        <pc:picChg chg="add del mod ord">
          <ac:chgData name="Anahy Munoz Marin" userId="a81359d9dc11cf08" providerId="LiveId" clId="{BEF1D2F0-B598-494D-AC26-6F4F3171812D}" dt="2026-04-21T20:54:47.006" v="10015"/>
          <ac:picMkLst>
            <pc:docMk/>
            <pc:sldMk cId="1315014671" sldId="387"/>
            <ac:picMk id="43" creationId="{9B668508-EDF1-4E3B-113F-CC31882A2CE5}"/>
          </ac:picMkLst>
        </pc:picChg>
        <pc:picChg chg="add del mod">
          <ac:chgData name="Anahy Munoz Marin" userId="a81359d9dc11cf08" providerId="LiveId" clId="{BEF1D2F0-B598-494D-AC26-6F4F3171812D}" dt="2026-04-21T20:54:50.540" v="10017"/>
          <ac:picMkLst>
            <pc:docMk/>
            <pc:sldMk cId="1315014671" sldId="387"/>
            <ac:picMk id="44" creationId="{778371F9-D83B-8848-81C3-9A3C6C4BBAA4}"/>
          </ac:picMkLst>
        </pc:picChg>
        <pc:picChg chg="add del mod ord">
          <ac:chgData name="Anahy Munoz Marin" userId="a81359d9dc11cf08" providerId="LiveId" clId="{BEF1D2F0-B598-494D-AC26-6F4F3171812D}" dt="2026-04-21T20:55:30.333" v="10018"/>
          <ac:picMkLst>
            <pc:docMk/>
            <pc:sldMk cId="1315014671" sldId="387"/>
            <ac:picMk id="47" creationId="{5376DA1A-F6A8-319D-5948-5E101E6CF15C}"/>
          </ac:picMkLst>
        </pc:picChg>
        <pc:picChg chg="add mod">
          <ac:chgData name="Anahy Munoz Marin" userId="a81359d9dc11cf08" providerId="LiveId" clId="{BEF1D2F0-B598-494D-AC26-6F4F3171812D}" dt="2026-04-21T20:55:30.333" v="10018"/>
          <ac:picMkLst>
            <pc:docMk/>
            <pc:sldMk cId="1315014671" sldId="387"/>
            <ac:picMk id="48" creationId="{BE1BED2D-909C-AD96-30ED-EC6C5B994533}"/>
          </ac:picMkLst>
        </pc:picChg>
      </pc:sldChg>
      <pc:sldChg chg="addSp delSp modSp new mod modTransition modAnim modNotesTx">
        <pc:chgData name="Anahy Munoz Marin" userId="a81359d9dc11cf08" providerId="LiveId" clId="{BEF1D2F0-B598-494D-AC26-6F4F3171812D}" dt="2026-04-21T20:58:26.429" v="10028"/>
        <pc:sldMkLst>
          <pc:docMk/>
          <pc:sldMk cId="3774586663" sldId="388"/>
        </pc:sldMkLst>
        <pc:spChg chg="mod">
          <ac:chgData name="Anahy Munoz Marin" userId="a81359d9dc11cf08" providerId="LiveId" clId="{BEF1D2F0-B598-494D-AC26-6F4F3171812D}" dt="2026-04-21T19:41:02.056" v="9189" actId="255"/>
          <ac:spMkLst>
            <pc:docMk/>
            <pc:sldMk cId="3774586663" sldId="388"/>
            <ac:spMk id="2" creationId="{D8C52484-6072-96D7-D144-68602264392C}"/>
          </ac:spMkLst>
        </pc:spChg>
        <pc:spChg chg="mod">
          <ac:chgData name="Anahy Munoz Marin" userId="a81359d9dc11cf08" providerId="LiveId" clId="{BEF1D2F0-B598-494D-AC26-6F4F3171812D}" dt="2026-04-21T19:41:12.037" v="9191" actId="255"/>
          <ac:spMkLst>
            <pc:docMk/>
            <pc:sldMk cId="3774586663" sldId="388"/>
            <ac:spMk id="3" creationId="{42ADACE3-E69A-62D7-6104-E9E5396803D0}"/>
          </ac:spMkLst>
        </pc:spChg>
        <pc:picChg chg="add del mod">
          <ac:chgData name="Anahy Munoz Marin" userId="a81359d9dc11cf08" providerId="LiveId" clId="{BEF1D2F0-B598-494D-AC26-6F4F3171812D}" dt="2026-04-21T20:11:09.989" v="9322"/>
          <ac:picMkLst>
            <pc:docMk/>
            <pc:sldMk cId="3774586663" sldId="388"/>
            <ac:picMk id="8" creationId="{7F2F6F29-D32C-B0E5-236D-A411BE2C1DF6}"/>
          </ac:picMkLst>
        </pc:picChg>
        <pc:picChg chg="add del mod ord">
          <ac:chgData name="Anahy Munoz Marin" userId="a81359d9dc11cf08" providerId="LiveId" clId="{BEF1D2F0-B598-494D-AC26-6F4F3171812D}" dt="2026-04-21T20:11:45.559" v="9323"/>
          <ac:picMkLst>
            <pc:docMk/>
            <pc:sldMk cId="3774586663" sldId="388"/>
            <ac:picMk id="11" creationId="{35B4BAB4-8F94-09B4-9F5E-98E24CCD808E}"/>
          </ac:picMkLst>
        </pc:picChg>
        <pc:picChg chg="add del mod">
          <ac:chgData name="Anahy Munoz Marin" userId="a81359d9dc11cf08" providerId="LiveId" clId="{BEF1D2F0-B598-494D-AC26-6F4F3171812D}" dt="2026-04-21T20:33:03.585" v="9959"/>
          <ac:picMkLst>
            <pc:docMk/>
            <pc:sldMk cId="3774586663" sldId="388"/>
            <ac:picMk id="12" creationId="{F3746EE0-99D4-F154-5C48-840BA9EDACF4}"/>
          </ac:picMkLst>
        </pc:picChg>
        <pc:picChg chg="add del mod ord">
          <ac:chgData name="Anahy Munoz Marin" userId="a81359d9dc11cf08" providerId="LiveId" clId="{BEF1D2F0-B598-494D-AC26-6F4F3171812D}" dt="2026-04-21T20:55:58.093" v="10019"/>
          <ac:picMkLst>
            <pc:docMk/>
            <pc:sldMk cId="3774586663" sldId="388"/>
            <ac:picMk id="15" creationId="{B8FB77AA-4DAF-AAA4-C2D8-25D3BEE17871}"/>
          </ac:picMkLst>
        </pc:picChg>
        <pc:picChg chg="add del mod">
          <ac:chgData name="Anahy Munoz Marin" userId="a81359d9dc11cf08" providerId="LiveId" clId="{BEF1D2F0-B598-494D-AC26-6F4F3171812D}" dt="2026-04-21T20:56:01.733" v="10021"/>
          <ac:picMkLst>
            <pc:docMk/>
            <pc:sldMk cId="3774586663" sldId="388"/>
            <ac:picMk id="16" creationId="{39343107-E1D4-4ED4-6986-C40CACC83B2C}"/>
          </ac:picMkLst>
        </pc:picChg>
        <pc:picChg chg="add del mod ord">
          <ac:chgData name="Anahy Munoz Marin" userId="a81359d9dc11cf08" providerId="LiveId" clId="{BEF1D2F0-B598-494D-AC26-6F4F3171812D}" dt="2026-04-21T20:56:15.162" v="10022"/>
          <ac:picMkLst>
            <pc:docMk/>
            <pc:sldMk cId="3774586663" sldId="388"/>
            <ac:picMk id="19" creationId="{9DF13A84-DF0B-F640-2FF3-5FB65E048102}"/>
          </ac:picMkLst>
        </pc:picChg>
        <pc:picChg chg="add del mod">
          <ac:chgData name="Anahy Munoz Marin" userId="a81359d9dc11cf08" providerId="LiveId" clId="{BEF1D2F0-B598-494D-AC26-6F4F3171812D}" dt="2026-04-21T20:56:19.146" v="10024"/>
          <ac:picMkLst>
            <pc:docMk/>
            <pc:sldMk cId="3774586663" sldId="388"/>
            <ac:picMk id="20" creationId="{E4F253E1-2306-03AC-947B-182A0EC4C22F}"/>
          </ac:picMkLst>
        </pc:picChg>
        <pc:picChg chg="add del mod ord">
          <ac:chgData name="Anahy Munoz Marin" userId="a81359d9dc11cf08" providerId="LiveId" clId="{BEF1D2F0-B598-494D-AC26-6F4F3171812D}" dt="2026-04-21T20:57:14.098" v="10025"/>
          <ac:picMkLst>
            <pc:docMk/>
            <pc:sldMk cId="3774586663" sldId="388"/>
            <ac:picMk id="23" creationId="{BD6FAB7B-9F58-6A7E-EA55-0F787D71F4F6}"/>
          </ac:picMkLst>
        </pc:picChg>
        <pc:picChg chg="add del mod">
          <ac:chgData name="Anahy Munoz Marin" userId="a81359d9dc11cf08" providerId="LiveId" clId="{BEF1D2F0-B598-494D-AC26-6F4F3171812D}" dt="2026-04-21T20:57:27.361" v="10027"/>
          <ac:picMkLst>
            <pc:docMk/>
            <pc:sldMk cId="3774586663" sldId="388"/>
            <ac:picMk id="24" creationId="{7307DA40-0462-A264-9752-207A23CD1937}"/>
          </ac:picMkLst>
        </pc:picChg>
        <pc:picChg chg="add del mod ord">
          <ac:chgData name="Anahy Munoz Marin" userId="a81359d9dc11cf08" providerId="LiveId" clId="{BEF1D2F0-B598-494D-AC26-6F4F3171812D}" dt="2026-04-21T20:58:26.429" v="10028"/>
          <ac:picMkLst>
            <pc:docMk/>
            <pc:sldMk cId="3774586663" sldId="388"/>
            <ac:picMk id="27" creationId="{A331EE2F-93C4-3205-2E26-ABE89E2E10FF}"/>
          </ac:picMkLst>
        </pc:picChg>
        <pc:picChg chg="add mod">
          <ac:chgData name="Anahy Munoz Marin" userId="a81359d9dc11cf08" providerId="LiveId" clId="{BEF1D2F0-B598-494D-AC26-6F4F3171812D}" dt="2026-04-21T20:58:26.429" v="10028"/>
          <ac:picMkLst>
            <pc:docMk/>
            <pc:sldMk cId="3774586663" sldId="388"/>
            <ac:picMk id="28" creationId="{774533AC-F49D-AB97-DF0B-704FE455C255}"/>
          </ac:picMkLst>
        </pc:picChg>
      </pc:sldChg>
      <pc:sldChg chg="addSp delSp modSp new mod modTransition modAnim modNotesTx">
        <pc:chgData name="Anahy Munoz Marin" userId="a81359d9dc11cf08" providerId="LiveId" clId="{BEF1D2F0-B598-494D-AC26-6F4F3171812D}" dt="2026-04-21T20:59:24.807" v="10029"/>
        <pc:sldMkLst>
          <pc:docMk/>
          <pc:sldMk cId="1452406208" sldId="389"/>
        </pc:sldMkLst>
        <pc:spChg chg="mod">
          <ac:chgData name="Anahy Munoz Marin" userId="a81359d9dc11cf08" providerId="LiveId" clId="{BEF1D2F0-B598-494D-AC26-6F4F3171812D}" dt="2026-04-21T19:41:23.012" v="9193" actId="255"/>
          <ac:spMkLst>
            <pc:docMk/>
            <pc:sldMk cId="1452406208" sldId="389"/>
            <ac:spMk id="2" creationId="{B80E3707-D932-3BB2-87C9-9266F41ED6DD}"/>
          </ac:spMkLst>
        </pc:spChg>
        <pc:spChg chg="mod">
          <ac:chgData name="Anahy Munoz Marin" userId="a81359d9dc11cf08" providerId="LiveId" clId="{BEF1D2F0-B598-494D-AC26-6F4F3171812D}" dt="2026-04-21T19:41:31.730" v="9195" actId="255"/>
          <ac:spMkLst>
            <pc:docMk/>
            <pc:sldMk cId="1452406208" sldId="389"/>
            <ac:spMk id="3" creationId="{257F2C7A-09F7-216F-7DEE-CBBD72649290}"/>
          </ac:spMkLst>
        </pc:spChg>
        <pc:picChg chg="add del mod">
          <ac:chgData name="Anahy Munoz Marin" userId="a81359d9dc11cf08" providerId="LiveId" clId="{BEF1D2F0-B598-494D-AC26-6F4F3171812D}" dt="2026-04-21T20:12:34.428" v="9326"/>
          <ac:picMkLst>
            <pc:docMk/>
            <pc:sldMk cId="1452406208" sldId="389"/>
            <ac:picMk id="8" creationId="{1AAA5085-4FD6-07E3-4FD6-B4953FAA28B9}"/>
          </ac:picMkLst>
        </pc:picChg>
        <pc:picChg chg="add del mod ord">
          <ac:chgData name="Anahy Munoz Marin" userId="a81359d9dc11cf08" providerId="LiveId" clId="{BEF1D2F0-B598-494D-AC26-6F4F3171812D}" dt="2026-04-21T20:13:07.955" v="9327"/>
          <ac:picMkLst>
            <pc:docMk/>
            <pc:sldMk cId="1452406208" sldId="389"/>
            <ac:picMk id="11" creationId="{607548C3-9FAA-BB95-7D79-9ED9E7652EE8}"/>
          </ac:picMkLst>
        </pc:picChg>
        <pc:picChg chg="add del mod">
          <ac:chgData name="Anahy Munoz Marin" userId="a81359d9dc11cf08" providerId="LiveId" clId="{BEF1D2F0-B598-494D-AC26-6F4F3171812D}" dt="2026-04-21T20:33:03.585" v="9959"/>
          <ac:picMkLst>
            <pc:docMk/>
            <pc:sldMk cId="1452406208" sldId="389"/>
            <ac:picMk id="12" creationId="{771ACC98-4DDB-FDB8-9426-79EAA2B2363E}"/>
          </ac:picMkLst>
        </pc:picChg>
        <pc:picChg chg="add del mod ord">
          <ac:chgData name="Anahy Munoz Marin" userId="a81359d9dc11cf08" providerId="LiveId" clId="{BEF1D2F0-B598-494D-AC26-6F4F3171812D}" dt="2026-04-21T20:59:24.807" v="10029"/>
          <ac:picMkLst>
            <pc:docMk/>
            <pc:sldMk cId="1452406208" sldId="389"/>
            <ac:picMk id="15" creationId="{F516AC2C-428F-9390-3B51-3DFC43A7255E}"/>
          </ac:picMkLst>
        </pc:picChg>
        <pc:picChg chg="add mod">
          <ac:chgData name="Anahy Munoz Marin" userId="a81359d9dc11cf08" providerId="LiveId" clId="{BEF1D2F0-B598-494D-AC26-6F4F3171812D}" dt="2026-04-21T20:59:24.807" v="10029"/>
          <ac:picMkLst>
            <pc:docMk/>
            <pc:sldMk cId="1452406208" sldId="389"/>
            <ac:picMk id="16" creationId="{B3D74B9C-5EB0-A1AF-597E-CB54468426B8}"/>
          </ac:picMkLst>
        </pc:picChg>
      </pc:sldChg>
      <pc:sldChg chg="addSp delSp modSp new mod modTransition modAnim modNotesTx">
        <pc:chgData name="Anahy Munoz Marin" userId="a81359d9dc11cf08" providerId="LiveId" clId="{BEF1D2F0-B598-494D-AC26-6F4F3171812D}" dt="2026-04-21T21:01:20.085" v="10033"/>
        <pc:sldMkLst>
          <pc:docMk/>
          <pc:sldMk cId="966550048" sldId="390"/>
        </pc:sldMkLst>
        <pc:spChg chg="mod">
          <ac:chgData name="Anahy Munoz Marin" userId="a81359d9dc11cf08" providerId="LiveId" clId="{BEF1D2F0-B598-494D-AC26-6F4F3171812D}" dt="2026-04-21T19:41:48.698" v="9197" actId="255"/>
          <ac:spMkLst>
            <pc:docMk/>
            <pc:sldMk cId="966550048" sldId="390"/>
            <ac:spMk id="2" creationId="{013497C4-274E-2A56-1C7B-E453DA01C5C1}"/>
          </ac:spMkLst>
        </pc:spChg>
        <pc:spChg chg="mod">
          <ac:chgData name="Anahy Munoz Marin" userId="a81359d9dc11cf08" providerId="LiveId" clId="{BEF1D2F0-B598-494D-AC26-6F4F3171812D}" dt="2026-04-21T19:41:57.512" v="9199" actId="255"/>
          <ac:spMkLst>
            <pc:docMk/>
            <pc:sldMk cId="966550048" sldId="390"/>
            <ac:spMk id="3" creationId="{07831AEC-022A-2934-DFD1-0718C2F1B776}"/>
          </ac:spMkLst>
        </pc:spChg>
        <pc:picChg chg="add del mod">
          <ac:chgData name="Anahy Munoz Marin" userId="a81359d9dc11cf08" providerId="LiveId" clId="{BEF1D2F0-B598-494D-AC26-6F4F3171812D}" dt="2026-04-21T20:14:01.364" v="9330"/>
          <ac:picMkLst>
            <pc:docMk/>
            <pc:sldMk cId="966550048" sldId="390"/>
            <ac:picMk id="8" creationId="{62378CE3-9CBF-C82C-B1D3-52403DCBDDF7}"/>
          </ac:picMkLst>
        </pc:picChg>
        <pc:picChg chg="add del mod ord">
          <ac:chgData name="Anahy Munoz Marin" userId="a81359d9dc11cf08" providerId="LiveId" clId="{BEF1D2F0-B598-494D-AC26-6F4F3171812D}" dt="2026-04-21T20:14:34.950" v="9331"/>
          <ac:picMkLst>
            <pc:docMk/>
            <pc:sldMk cId="966550048" sldId="390"/>
            <ac:picMk id="11" creationId="{ECAC4429-0D46-C43E-74CD-F3031161D563}"/>
          </ac:picMkLst>
        </pc:picChg>
        <pc:picChg chg="add del mod">
          <ac:chgData name="Anahy Munoz Marin" userId="a81359d9dc11cf08" providerId="LiveId" clId="{BEF1D2F0-B598-494D-AC26-6F4F3171812D}" dt="2026-04-21T20:33:03.585" v="9959"/>
          <ac:picMkLst>
            <pc:docMk/>
            <pc:sldMk cId="966550048" sldId="390"/>
            <ac:picMk id="12" creationId="{748E6368-9B07-5A1F-4C24-6B10B142AD9B}"/>
          </ac:picMkLst>
        </pc:picChg>
        <pc:picChg chg="add del mod ord">
          <ac:chgData name="Anahy Munoz Marin" userId="a81359d9dc11cf08" providerId="LiveId" clId="{BEF1D2F0-B598-494D-AC26-6F4F3171812D}" dt="2026-04-21T21:00:25.161" v="10030"/>
          <ac:picMkLst>
            <pc:docMk/>
            <pc:sldMk cId="966550048" sldId="390"/>
            <ac:picMk id="15" creationId="{5DCE9D58-7782-8569-1599-9B907B41E807}"/>
          </ac:picMkLst>
        </pc:picChg>
        <pc:picChg chg="add del mod">
          <ac:chgData name="Anahy Munoz Marin" userId="a81359d9dc11cf08" providerId="LiveId" clId="{BEF1D2F0-B598-494D-AC26-6F4F3171812D}" dt="2026-04-21T21:00:33.532" v="10032"/>
          <ac:picMkLst>
            <pc:docMk/>
            <pc:sldMk cId="966550048" sldId="390"/>
            <ac:picMk id="16" creationId="{7A252392-0297-4AA6-8BED-F5552E3AF1E0}"/>
          </ac:picMkLst>
        </pc:picChg>
        <pc:picChg chg="add del mod ord">
          <ac:chgData name="Anahy Munoz Marin" userId="a81359d9dc11cf08" providerId="LiveId" clId="{BEF1D2F0-B598-494D-AC26-6F4F3171812D}" dt="2026-04-21T21:01:20.085" v="10033"/>
          <ac:picMkLst>
            <pc:docMk/>
            <pc:sldMk cId="966550048" sldId="390"/>
            <ac:picMk id="19" creationId="{5219F57C-22B4-2A6C-8015-657209A89B81}"/>
          </ac:picMkLst>
        </pc:picChg>
        <pc:picChg chg="add mod">
          <ac:chgData name="Anahy Munoz Marin" userId="a81359d9dc11cf08" providerId="LiveId" clId="{BEF1D2F0-B598-494D-AC26-6F4F3171812D}" dt="2026-04-21T21:01:20.085" v="10033"/>
          <ac:picMkLst>
            <pc:docMk/>
            <pc:sldMk cId="966550048" sldId="390"/>
            <ac:picMk id="20" creationId="{E4F28513-53BB-33F8-FEDE-7B04FE206BF6}"/>
          </ac:picMkLst>
        </pc:picChg>
      </pc:sldChg>
      <pc:sldChg chg="addSp delSp modSp new mod modTransition modAnim modNotesTx">
        <pc:chgData name="Anahy Munoz Marin" userId="a81359d9dc11cf08" providerId="LiveId" clId="{BEF1D2F0-B598-494D-AC26-6F4F3171812D}" dt="2026-04-21T21:02:09.070" v="10034"/>
        <pc:sldMkLst>
          <pc:docMk/>
          <pc:sldMk cId="554250569" sldId="391"/>
        </pc:sldMkLst>
        <pc:spChg chg="mod">
          <ac:chgData name="Anahy Munoz Marin" userId="a81359d9dc11cf08" providerId="LiveId" clId="{BEF1D2F0-B598-494D-AC26-6F4F3171812D}" dt="2026-04-21T19:42:08.443" v="9201" actId="255"/>
          <ac:spMkLst>
            <pc:docMk/>
            <pc:sldMk cId="554250569" sldId="391"/>
            <ac:spMk id="2" creationId="{C3289837-C446-F73B-D978-6794A3B382C7}"/>
          </ac:spMkLst>
        </pc:spChg>
        <pc:spChg chg="mod">
          <ac:chgData name="Anahy Munoz Marin" userId="a81359d9dc11cf08" providerId="LiveId" clId="{BEF1D2F0-B598-494D-AC26-6F4F3171812D}" dt="2026-04-21T19:42:18.960" v="9204" actId="255"/>
          <ac:spMkLst>
            <pc:docMk/>
            <pc:sldMk cId="554250569" sldId="391"/>
            <ac:spMk id="3" creationId="{DCBBB5BE-2D61-96FA-6948-330636ABFE08}"/>
          </ac:spMkLst>
        </pc:spChg>
        <pc:picChg chg="add del mod">
          <ac:chgData name="Anahy Munoz Marin" userId="a81359d9dc11cf08" providerId="LiveId" clId="{BEF1D2F0-B598-494D-AC26-6F4F3171812D}" dt="2026-04-21T20:33:03.585" v="9959"/>
          <ac:picMkLst>
            <pc:docMk/>
            <pc:sldMk cId="554250569" sldId="391"/>
            <ac:picMk id="8" creationId="{27BCC569-94A3-A3B9-CFFA-65E43D651901}"/>
          </ac:picMkLst>
        </pc:picChg>
        <pc:picChg chg="add del mod ord">
          <ac:chgData name="Anahy Munoz Marin" userId="a81359d9dc11cf08" providerId="LiveId" clId="{BEF1D2F0-B598-494D-AC26-6F4F3171812D}" dt="2026-04-21T21:02:09.070" v="10034"/>
          <ac:picMkLst>
            <pc:docMk/>
            <pc:sldMk cId="554250569" sldId="391"/>
            <ac:picMk id="11" creationId="{E7CF488A-4587-9E0D-3C2D-DC1A648E197D}"/>
          </ac:picMkLst>
        </pc:picChg>
        <pc:picChg chg="add mod">
          <ac:chgData name="Anahy Munoz Marin" userId="a81359d9dc11cf08" providerId="LiveId" clId="{BEF1D2F0-B598-494D-AC26-6F4F3171812D}" dt="2026-04-21T21:02:09.070" v="10034"/>
          <ac:picMkLst>
            <pc:docMk/>
            <pc:sldMk cId="554250569" sldId="391"/>
            <ac:picMk id="12" creationId="{18469EE9-14BA-B48B-6A97-234DF5A0E57A}"/>
          </ac:picMkLst>
        </pc:picChg>
      </pc:sldChg>
      <pc:sldChg chg="addSp delSp modSp new mod modTransition modAnim">
        <pc:chgData name="Anahy Munoz Marin" userId="a81359d9dc11cf08" providerId="LiveId" clId="{BEF1D2F0-B598-494D-AC26-6F4F3171812D}" dt="2026-04-21T21:03:08.158" v="10036"/>
        <pc:sldMkLst>
          <pc:docMk/>
          <pc:sldMk cId="2262715674" sldId="392"/>
        </pc:sldMkLst>
        <pc:spChg chg="mod">
          <ac:chgData name="Anahy Munoz Marin" userId="a81359d9dc11cf08" providerId="LiveId" clId="{BEF1D2F0-B598-494D-AC26-6F4F3171812D}" dt="2026-04-21T19:43:57.727" v="9219" actId="1076"/>
          <ac:spMkLst>
            <pc:docMk/>
            <pc:sldMk cId="2262715674" sldId="392"/>
            <ac:spMk id="2" creationId="{86C4D6EB-333D-CAD7-AC50-F9AD65C36009}"/>
          </ac:spMkLst>
        </pc:spChg>
        <pc:spChg chg="mod">
          <ac:chgData name="Anahy Munoz Marin" userId="a81359d9dc11cf08" providerId="LiveId" clId="{BEF1D2F0-B598-494D-AC26-6F4F3171812D}" dt="2026-04-21T19:50:58.371" v="9248" actId="20577"/>
          <ac:spMkLst>
            <pc:docMk/>
            <pc:sldMk cId="2262715674" sldId="392"/>
            <ac:spMk id="3" creationId="{931D543B-8278-F5D5-2ABC-E41C7B669AB1}"/>
          </ac:spMkLst>
        </pc:spChg>
        <pc:picChg chg="add del mod">
          <ac:chgData name="Anahy Munoz Marin" userId="a81359d9dc11cf08" providerId="LiveId" clId="{BEF1D2F0-B598-494D-AC26-6F4F3171812D}" dt="2026-04-21T20:33:03.585" v="9959"/>
          <ac:picMkLst>
            <pc:docMk/>
            <pc:sldMk cId="2262715674" sldId="392"/>
            <ac:picMk id="8" creationId="{8E2C6B12-61D0-B477-0917-608D80937227}"/>
          </ac:picMkLst>
        </pc:picChg>
        <pc:picChg chg="add del mod ord">
          <ac:chgData name="Anahy Munoz Marin" userId="a81359d9dc11cf08" providerId="LiveId" clId="{BEF1D2F0-B598-494D-AC26-6F4F3171812D}" dt="2026-04-21T21:03:08.158" v="10036"/>
          <ac:picMkLst>
            <pc:docMk/>
            <pc:sldMk cId="2262715674" sldId="392"/>
            <ac:picMk id="12" creationId="{31D07CCC-AA1B-7121-1FCE-A63EF26EF8CF}"/>
          </ac:picMkLst>
        </pc:picChg>
        <pc:picChg chg="add mod">
          <ac:chgData name="Anahy Munoz Marin" userId="a81359d9dc11cf08" providerId="LiveId" clId="{BEF1D2F0-B598-494D-AC26-6F4F3171812D}" dt="2026-04-21T21:03:08.158" v="10036"/>
          <ac:picMkLst>
            <pc:docMk/>
            <pc:sldMk cId="2262715674" sldId="392"/>
            <ac:picMk id="13" creationId="{25ACDB26-E930-FB5B-E98E-54A4859715A1}"/>
          </ac:picMkLst>
        </pc:picChg>
      </pc:sldChg>
      <pc:sldChg chg="addSp delSp modSp new mod modTransition modAnim modNotesTx">
        <pc:chgData name="Anahy Munoz Marin" userId="a81359d9dc11cf08" providerId="LiveId" clId="{BEF1D2F0-B598-494D-AC26-6F4F3171812D}" dt="2026-04-21T21:42:01.784" v="11172"/>
        <pc:sldMkLst>
          <pc:docMk/>
          <pc:sldMk cId="1392423778" sldId="393"/>
        </pc:sldMkLst>
        <pc:spChg chg="mod">
          <ac:chgData name="Anahy Munoz Marin" userId="a81359d9dc11cf08" providerId="LiveId" clId="{BEF1D2F0-B598-494D-AC26-6F4F3171812D}" dt="2026-04-21T19:42:28.622" v="9206" actId="255"/>
          <ac:spMkLst>
            <pc:docMk/>
            <pc:sldMk cId="1392423778" sldId="393"/>
            <ac:spMk id="2" creationId="{A6103501-FB8A-B346-25F5-7DDAC73C3728}"/>
          </ac:spMkLst>
        </pc:spChg>
        <pc:spChg chg="mod">
          <ac:chgData name="Anahy Munoz Marin" userId="a81359d9dc11cf08" providerId="LiveId" clId="{BEF1D2F0-B598-494D-AC26-6F4F3171812D}" dt="2026-04-21T19:42:54.887" v="9211" actId="5793"/>
          <ac:spMkLst>
            <pc:docMk/>
            <pc:sldMk cId="1392423778" sldId="393"/>
            <ac:spMk id="3" creationId="{2387192B-5FEA-133C-610D-7FC767DABB3C}"/>
          </ac:spMkLst>
        </pc:spChg>
        <pc:picChg chg="add del mod">
          <ac:chgData name="Anahy Munoz Marin" userId="a81359d9dc11cf08" providerId="LiveId" clId="{BEF1D2F0-B598-494D-AC26-6F4F3171812D}" dt="2026-04-21T20:33:03.585" v="9959"/>
          <ac:picMkLst>
            <pc:docMk/>
            <pc:sldMk cId="1392423778" sldId="393"/>
            <ac:picMk id="8" creationId="{E6BAF29E-A071-9409-61CA-A9254F307C2C}"/>
          </ac:picMkLst>
        </pc:picChg>
        <pc:picChg chg="add del mod ord">
          <ac:chgData name="Anahy Munoz Marin" userId="a81359d9dc11cf08" providerId="LiveId" clId="{BEF1D2F0-B598-494D-AC26-6F4F3171812D}" dt="2026-04-21T21:02:49.188" v="10035"/>
          <ac:picMkLst>
            <pc:docMk/>
            <pc:sldMk cId="1392423778" sldId="393"/>
            <ac:picMk id="11" creationId="{1E18638B-7C7D-4305-A892-4119F578AE29}"/>
          </ac:picMkLst>
        </pc:picChg>
        <pc:picChg chg="add del mod">
          <ac:chgData name="Anahy Munoz Marin" userId="a81359d9dc11cf08" providerId="LiveId" clId="{BEF1D2F0-B598-494D-AC26-6F4F3171812D}" dt="2026-04-21T21:36:15.617" v="11159"/>
          <ac:picMkLst>
            <pc:docMk/>
            <pc:sldMk cId="1392423778" sldId="393"/>
            <ac:picMk id="12" creationId="{E12DDC13-B174-1F75-D79B-84028D40B9ED}"/>
          </ac:picMkLst>
        </pc:picChg>
        <pc:picChg chg="add del mod ord">
          <ac:chgData name="Anahy Munoz Marin" userId="a81359d9dc11cf08" providerId="LiveId" clId="{BEF1D2F0-B598-494D-AC26-6F4F3171812D}" dt="2026-04-21T21:37:06.319" v="11160"/>
          <ac:picMkLst>
            <pc:docMk/>
            <pc:sldMk cId="1392423778" sldId="393"/>
            <ac:picMk id="16" creationId="{398E81E4-81A3-FFF9-063E-2E8D840579E7}"/>
          </ac:picMkLst>
        </pc:picChg>
        <pc:picChg chg="add del mod">
          <ac:chgData name="Anahy Munoz Marin" userId="a81359d9dc11cf08" providerId="LiveId" clId="{BEF1D2F0-B598-494D-AC26-6F4F3171812D}" dt="2026-04-21T21:37:13.104" v="11162"/>
          <ac:picMkLst>
            <pc:docMk/>
            <pc:sldMk cId="1392423778" sldId="393"/>
            <ac:picMk id="17" creationId="{AFA8DC34-DC43-ECD5-F87C-81448A6DC953}"/>
          </ac:picMkLst>
        </pc:picChg>
        <pc:picChg chg="add del mod ord">
          <ac:chgData name="Anahy Munoz Marin" userId="a81359d9dc11cf08" providerId="LiveId" clId="{BEF1D2F0-B598-494D-AC26-6F4F3171812D}" dt="2026-04-21T21:37:30.728" v="11163"/>
          <ac:picMkLst>
            <pc:docMk/>
            <pc:sldMk cId="1392423778" sldId="393"/>
            <ac:picMk id="20" creationId="{323E711B-24E5-87D8-6A5A-F060F8AA4531}"/>
          </ac:picMkLst>
        </pc:picChg>
        <pc:picChg chg="add del mod">
          <ac:chgData name="Anahy Munoz Marin" userId="a81359d9dc11cf08" providerId="LiveId" clId="{BEF1D2F0-B598-494D-AC26-6F4F3171812D}" dt="2026-04-21T21:37:35.286" v="11165"/>
          <ac:picMkLst>
            <pc:docMk/>
            <pc:sldMk cId="1392423778" sldId="393"/>
            <ac:picMk id="21" creationId="{91423869-F95F-2AE2-BC2C-76D8108EBE8A}"/>
          </ac:picMkLst>
        </pc:picChg>
        <pc:picChg chg="add del mod ord">
          <ac:chgData name="Anahy Munoz Marin" userId="a81359d9dc11cf08" providerId="LiveId" clId="{BEF1D2F0-B598-494D-AC26-6F4F3171812D}" dt="2026-04-21T21:38:59.034" v="11166"/>
          <ac:picMkLst>
            <pc:docMk/>
            <pc:sldMk cId="1392423778" sldId="393"/>
            <ac:picMk id="24" creationId="{156536CF-5AB8-49C4-15CE-3DAFA49E80B1}"/>
          </ac:picMkLst>
        </pc:picChg>
        <pc:picChg chg="add del mod">
          <ac:chgData name="Anahy Munoz Marin" userId="a81359d9dc11cf08" providerId="LiveId" clId="{BEF1D2F0-B598-494D-AC26-6F4F3171812D}" dt="2026-04-21T21:39:10.362" v="11168"/>
          <ac:picMkLst>
            <pc:docMk/>
            <pc:sldMk cId="1392423778" sldId="393"/>
            <ac:picMk id="25" creationId="{2F3F219C-5C36-81F5-CB73-A43C27175363}"/>
          </ac:picMkLst>
        </pc:picChg>
        <pc:picChg chg="add del mod ord">
          <ac:chgData name="Anahy Munoz Marin" userId="a81359d9dc11cf08" providerId="LiveId" clId="{BEF1D2F0-B598-494D-AC26-6F4F3171812D}" dt="2026-04-21T21:40:28.310" v="11169"/>
          <ac:picMkLst>
            <pc:docMk/>
            <pc:sldMk cId="1392423778" sldId="393"/>
            <ac:picMk id="28" creationId="{9778526B-CB19-1EB7-7CEC-CA5DD16D134E}"/>
          </ac:picMkLst>
        </pc:picChg>
        <pc:picChg chg="add del mod">
          <ac:chgData name="Anahy Munoz Marin" userId="a81359d9dc11cf08" providerId="LiveId" clId="{BEF1D2F0-B598-494D-AC26-6F4F3171812D}" dt="2026-04-21T21:40:32.523" v="11171"/>
          <ac:picMkLst>
            <pc:docMk/>
            <pc:sldMk cId="1392423778" sldId="393"/>
            <ac:picMk id="29" creationId="{33B79BCA-121E-96FA-BF75-58AE75C1EE5B}"/>
          </ac:picMkLst>
        </pc:picChg>
        <pc:picChg chg="add del mod ord">
          <ac:chgData name="Anahy Munoz Marin" userId="a81359d9dc11cf08" providerId="LiveId" clId="{BEF1D2F0-B598-494D-AC26-6F4F3171812D}" dt="2026-04-21T21:42:01.784" v="11172"/>
          <ac:picMkLst>
            <pc:docMk/>
            <pc:sldMk cId="1392423778" sldId="393"/>
            <ac:picMk id="32" creationId="{41FA42E0-D5B6-ED1C-8082-AC7C2C43AF99}"/>
          </ac:picMkLst>
        </pc:picChg>
        <pc:picChg chg="add mod">
          <ac:chgData name="Anahy Munoz Marin" userId="a81359d9dc11cf08" providerId="LiveId" clId="{BEF1D2F0-B598-494D-AC26-6F4F3171812D}" dt="2026-04-21T21:42:01.784" v="11172"/>
          <ac:picMkLst>
            <pc:docMk/>
            <pc:sldMk cId="1392423778" sldId="393"/>
            <ac:picMk id="33" creationId="{042362F7-1388-FBC6-06AE-18D2EB6BEB0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6851B5-69CC-44F6-BBE9-432005B533EC}" type="datetimeFigureOut">
              <a:rPr lang="en-GB" smtClean="0"/>
              <a:t>21/04/2026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C3AC71-CCFA-4D86-A528-958CED9F0554}" type="slidenum">
              <a:rPr lang="en-GB" smtClean="0"/>
              <a:t>‹#›</a:t>
            </a:fld>
            <a:endParaRPr lang="en-GB"/>
          </a:p>
        </p:txBody>
      </p:sp>
    </p:spTree>
    <p:extLst>
      <p:ext uri="{BB962C8B-B14F-4D97-AF65-F5344CB8AC3E}">
        <p14:creationId xmlns:p14="http://schemas.microsoft.com/office/powerpoint/2010/main" val="2459755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everyone. My name is Anahy Munoz, and today I will be presenting a care plan for a fictional patient diagnosed with Type 2 Diabetes Mellitus. This presentation will focus on how the condition affects the body, and how appropriate care can be provided following UK guidelines. </a:t>
            </a:r>
          </a:p>
        </p:txBody>
      </p:sp>
      <p:sp>
        <p:nvSpPr>
          <p:cNvPr id="4" name="Slide Number Placeholder 3"/>
          <p:cNvSpPr>
            <a:spLocks noGrp="1"/>
          </p:cNvSpPr>
          <p:nvPr>
            <p:ph type="sldNum" sz="quarter" idx="5"/>
          </p:nvPr>
        </p:nvSpPr>
        <p:spPr/>
        <p:txBody>
          <a:bodyPr/>
          <a:lstStyle/>
          <a:p>
            <a:fld id="{E8C3AC71-CCFA-4D86-A528-958CED9F0554}" type="slidenum">
              <a:rPr lang="en-GB" smtClean="0"/>
              <a:t>1</a:t>
            </a:fld>
            <a:endParaRPr lang="en-GB"/>
          </a:p>
        </p:txBody>
      </p:sp>
    </p:spTree>
    <p:extLst>
      <p:ext uri="{BB962C8B-B14F-4D97-AF65-F5344CB8AC3E}">
        <p14:creationId xmlns:p14="http://schemas.microsoft.com/office/powerpoint/2010/main" val="834166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 2 Diabetes Mellitus, also knowns as T2DM, is a common long-term condition in the UK. According to the NHS, it affects millions of people and is considered a major public health issue. In this presentation, I will explain how the body normally controls blood sugar, how this changes in diabetes, and finally I will present a care plan base on NICE recommendations. </a:t>
            </a:r>
          </a:p>
        </p:txBody>
      </p:sp>
      <p:sp>
        <p:nvSpPr>
          <p:cNvPr id="4" name="Slide Number Placeholder 3"/>
          <p:cNvSpPr>
            <a:spLocks noGrp="1"/>
          </p:cNvSpPr>
          <p:nvPr>
            <p:ph type="sldNum" sz="quarter" idx="5"/>
          </p:nvPr>
        </p:nvSpPr>
        <p:spPr/>
        <p:txBody>
          <a:bodyPr/>
          <a:lstStyle/>
          <a:p>
            <a:fld id="{E8C3AC71-CCFA-4D86-A528-958CED9F0554}" type="slidenum">
              <a:rPr lang="en-GB" smtClean="0"/>
              <a:t>3</a:t>
            </a:fld>
            <a:endParaRPr lang="en-GB"/>
          </a:p>
        </p:txBody>
      </p:sp>
    </p:spTree>
    <p:extLst>
      <p:ext uri="{BB962C8B-B14F-4D97-AF65-F5344CB8AC3E}">
        <p14:creationId xmlns:p14="http://schemas.microsoft.com/office/powerpoint/2010/main" val="1344990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 2 Diabetes is a condition where the body cannot properly control blood glucose levels. This happens mainly because the body becomes resistant to insulin. According to the World Health Organization, this leads to high levels of sugar in the blood, which over time can cause serious health problems. </a:t>
            </a:r>
          </a:p>
        </p:txBody>
      </p:sp>
      <p:sp>
        <p:nvSpPr>
          <p:cNvPr id="4" name="Slide Number Placeholder 3"/>
          <p:cNvSpPr>
            <a:spLocks noGrp="1"/>
          </p:cNvSpPr>
          <p:nvPr>
            <p:ph type="sldNum" sz="quarter" idx="5"/>
          </p:nvPr>
        </p:nvSpPr>
        <p:spPr/>
        <p:txBody>
          <a:bodyPr/>
          <a:lstStyle/>
          <a:p>
            <a:fld id="{E8C3AC71-CCFA-4D86-A528-958CED9F0554}" type="slidenum">
              <a:rPr lang="en-GB" smtClean="0"/>
              <a:t>4</a:t>
            </a:fld>
            <a:endParaRPr lang="en-GB"/>
          </a:p>
        </p:txBody>
      </p:sp>
    </p:spTree>
    <p:extLst>
      <p:ext uri="{BB962C8B-B14F-4D97-AF65-F5344CB8AC3E}">
        <p14:creationId xmlns:p14="http://schemas.microsoft.com/office/powerpoint/2010/main" val="3932620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understand diabetes, it is important to look at the endocrine system, particularly the pancreas. More specifically, the pancreas has both endocrine and exocrine functions. The endocrine part is responsible for hormone production, including insulin and glucagon. </a:t>
            </a:r>
            <a:r>
              <a:rPr lang="en-US" dirty="0"/>
              <a:t>It contains clusters of cells called the islets of Langerhans. These contain different types of cells. The beta cells are responsible for producing insulin, which is the hormone that regulates blood glucose levels. Insulin allows glucose to move from the blood into the body’s cells, where it is used for energy. While the Alpha cells produce glucagon, which has the opposite effect of insulin and increases blood glucose levels. This process is part of a balance system in the body. When blood glucose levels rise, insulin is released to lower them. When blood glucose levels falls, glucagon is released to increase them. This balance is known as glucose homeostasis and is essential for maintaining stable internal conditions in the body. If the system is disrupted, it can lead to metabolic disorders such as diabetes.</a:t>
            </a:r>
          </a:p>
          <a:p>
            <a:endParaRPr lang="en-GB" dirty="0"/>
          </a:p>
        </p:txBody>
      </p:sp>
      <p:sp>
        <p:nvSpPr>
          <p:cNvPr id="4" name="Slide Number Placeholder 3"/>
          <p:cNvSpPr>
            <a:spLocks noGrp="1"/>
          </p:cNvSpPr>
          <p:nvPr>
            <p:ph type="sldNum" sz="quarter" idx="5"/>
          </p:nvPr>
        </p:nvSpPr>
        <p:spPr/>
        <p:txBody>
          <a:bodyPr/>
          <a:lstStyle/>
          <a:p>
            <a:fld id="{E8C3AC71-CCFA-4D86-A528-958CED9F0554}" type="slidenum">
              <a:rPr lang="en-GB" smtClean="0"/>
              <a:t>5</a:t>
            </a:fld>
            <a:endParaRPr lang="en-GB"/>
          </a:p>
        </p:txBody>
      </p:sp>
    </p:spTree>
    <p:extLst>
      <p:ext uri="{BB962C8B-B14F-4D97-AF65-F5344CB8AC3E}">
        <p14:creationId xmlns:p14="http://schemas.microsoft.com/office/powerpoint/2010/main" val="3007106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healthy individual, when blood glucose rises after eating, insulin is released by the pancreas. This helps glucose enter cells and keeps blood sugar levels within a normal range. As a result, the body maintains stable energy levels and metabolic balance.</a:t>
            </a:r>
          </a:p>
          <a:p>
            <a:endParaRPr lang="en-GB" dirty="0"/>
          </a:p>
        </p:txBody>
      </p:sp>
      <p:sp>
        <p:nvSpPr>
          <p:cNvPr id="4" name="Slide Number Placeholder 3"/>
          <p:cNvSpPr>
            <a:spLocks noGrp="1"/>
          </p:cNvSpPr>
          <p:nvPr>
            <p:ph type="sldNum" sz="quarter" idx="5"/>
          </p:nvPr>
        </p:nvSpPr>
        <p:spPr/>
        <p:txBody>
          <a:bodyPr/>
          <a:lstStyle/>
          <a:p>
            <a:fld id="{E8C3AC71-CCFA-4D86-A528-958CED9F0554}" type="slidenum">
              <a:rPr lang="en-GB" smtClean="0"/>
              <a:t>6</a:t>
            </a:fld>
            <a:endParaRPr lang="en-GB"/>
          </a:p>
        </p:txBody>
      </p:sp>
    </p:spTree>
    <p:extLst>
      <p:ext uri="{BB962C8B-B14F-4D97-AF65-F5344CB8AC3E}">
        <p14:creationId xmlns:p14="http://schemas.microsoft.com/office/powerpoint/2010/main" val="277602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Type 2 diabetes, this process becomes disrupted. The body develops insulin resistance, meaning the cells do not respond properly to insulin. Insulin resistance is strongly linked to obesity, particularly excess fat around the abdomen.  As a result, glucose remains in the bloodstream instead of entering the cells. Over time, the pancreas tries to compensate by producing more insulin. However, this can lead to beta cell exhaustion, reducing insulin production further. This progressive dysfunction leads to persistent </a:t>
            </a:r>
            <a:r>
              <a:rPr lang="en-US" dirty="0" err="1"/>
              <a:t>hyperglycaemia</a:t>
            </a:r>
            <a:r>
              <a:rPr lang="en-US" dirty="0"/>
              <a:t> and long-term damage to organs.</a:t>
            </a:r>
          </a:p>
          <a:p>
            <a:endParaRPr lang="en-GB" dirty="0"/>
          </a:p>
        </p:txBody>
      </p:sp>
      <p:sp>
        <p:nvSpPr>
          <p:cNvPr id="4" name="Slide Number Placeholder 3"/>
          <p:cNvSpPr>
            <a:spLocks noGrp="1"/>
          </p:cNvSpPr>
          <p:nvPr>
            <p:ph type="sldNum" sz="quarter" idx="5"/>
          </p:nvPr>
        </p:nvSpPr>
        <p:spPr/>
        <p:txBody>
          <a:bodyPr/>
          <a:lstStyle/>
          <a:p>
            <a:fld id="{E8C3AC71-CCFA-4D86-A528-958CED9F0554}" type="slidenum">
              <a:rPr lang="en-GB" smtClean="0"/>
              <a:t>7</a:t>
            </a:fld>
            <a:endParaRPr lang="en-GB"/>
          </a:p>
        </p:txBody>
      </p:sp>
    </p:spTree>
    <p:extLst>
      <p:ext uri="{BB962C8B-B14F-4D97-AF65-F5344CB8AC3E}">
        <p14:creationId xmlns:p14="http://schemas.microsoft.com/office/powerpoint/2010/main" val="1600683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condition can have both short-term and long-term effects. In the short terms, patients may experience symptoms such as tiredness, increased thirst, and frequent urination. In the long-term, it can lead to serious complications such as heart disease, kidney damage, and diabetic neuropathy, which may lead to loss of sensation in the extremities. </a:t>
            </a:r>
          </a:p>
        </p:txBody>
      </p:sp>
      <p:sp>
        <p:nvSpPr>
          <p:cNvPr id="4" name="Slide Number Placeholder 3"/>
          <p:cNvSpPr>
            <a:spLocks noGrp="1"/>
          </p:cNvSpPr>
          <p:nvPr>
            <p:ph type="sldNum" sz="quarter" idx="5"/>
          </p:nvPr>
        </p:nvSpPr>
        <p:spPr/>
        <p:txBody>
          <a:bodyPr/>
          <a:lstStyle/>
          <a:p>
            <a:fld id="{E8C3AC71-CCFA-4D86-A528-958CED9F0554}" type="slidenum">
              <a:rPr lang="en-GB" smtClean="0"/>
              <a:t>8</a:t>
            </a:fld>
            <a:endParaRPr lang="en-GB"/>
          </a:p>
        </p:txBody>
      </p:sp>
    </p:spTree>
    <p:extLst>
      <p:ext uri="{BB962C8B-B14F-4D97-AF65-F5344CB8AC3E}">
        <p14:creationId xmlns:p14="http://schemas.microsoft.com/office/powerpoint/2010/main" val="41053414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care plan, I have created a fictional patient called Mr Pinilla. He is a 55-year-old male who works in an office job. He has a body mass index of 31, which places him in the obese category. This profile reflects a typical patient at risk of developing Type 2 diabetes. </a:t>
            </a:r>
          </a:p>
        </p:txBody>
      </p:sp>
      <p:sp>
        <p:nvSpPr>
          <p:cNvPr id="4" name="Slide Number Placeholder 3"/>
          <p:cNvSpPr>
            <a:spLocks noGrp="1"/>
          </p:cNvSpPr>
          <p:nvPr>
            <p:ph type="sldNum" sz="quarter" idx="5"/>
          </p:nvPr>
        </p:nvSpPr>
        <p:spPr/>
        <p:txBody>
          <a:bodyPr/>
          <a:lstStyle/>
          <a:p>
            <a:fld id="{E8C3AC71-CCFA-4D86-A528-958CED9F0554}" type="slidenum">
              <a:rPr lang="en-GB" smtClean="0"/>
              <a:t>9</a:t>
            </a:fld>
            <a:endParaRPr lang="en-GB"/>
          </a:p>
        </p:txBody>
      </p:sp>
    </p:spTree>
    <p:extLst>
      <p:ext uri="{BB962C8B-B14F-4D97-AF65-F5344CB8AC3E}">
        <p14:creationId xmlns:p14="http://schemas.microsoft.com/office/powerpoint/2010/main" val="7787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Mr Pinilla presents several risk factors. He has a sedentary lifestyle, meaning he does not engage in regular physical activity. His diet is high in sugar and fat, and he is overweight. He also has a family history of diabetes. These factors significantly increase his risk of developing the condition. </a:t>
            </a:r>
          </a:p>
        </p:txBody>
      </p:sp>
      <p:sp>
        <p:nvSpPr>
          <p:cNvPr id="4" name="Slide Number Placeholder 3"/>
          <p:cNvSpPr>
            <a:spLocks noGrp="1"/>
          </p:cNvSpPr>
          <p:nvPr>
            <p:ph type="sldNum" sz="quarter" idx="5"/>
          </p:nvPr>
        </p:nvSpPr>
        <p:spPr/>
        <p:txBody>
          <a:bodyPr/>
          <a:lstStyle/>
          <a:p>
            <a:fld id="{E8C3AC71-CCFA-4D86-A528-958CED9F0554}" type="slidenum">
              <a:rPr lang="en-GB" smtClean="0"/>
              <a:t>10</a:t>
            </a:fld>
            <a:endParaRPr lang="en-GB"/>
          </a:p>
        </p:txBody>
      </p:sp>
    </p:spTree>
    <p:extLst>
      <p:ext uri="{BB962C8B-B14F-4D97-AF65-F5344CB8AC3E}">
        <p14:creationId xmlns:p14="http://schemas.microsoft.com/office/powerpoint/2010/main" val="4030645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Monitoring is a key part of managing Type 2 diabetes. According to NICE, patients should regularly check their HbA1c (glycated </a:t>
            </a:r>
            <a:r>
              <a:rPr lang="en-GB" dirty="0" err="1"/>
              <a:t>hemoglobin</a:t>
            </a:r>
            <a:r>
              <a:rPr lang="en-GB" dirty="0"/>
              <a:t>) levels, which can show long-term blood glucose control over the past two to three months. In addition, blood pressure and cholesterol levels should be monitored to reduce the risk of cardiovascular complications. </a:t>
            </a:r>
          </a:p>
        </p:txBody>
      </p:sp>
      <p:sp>
        <p:nvSpPr>
          <p:cNvPr id="4" name="Slide Number Placeholder 3"/>
          <p:cNvSpPr>
            <a:spLocks noGrp="1"/>
          </p:cNvSpPr>
          <p:nvPr>
            <p:ph type="sldNum" sz="quarter" idx="5"/>
          </p:nvPr>
        </p:nvSpPr>
        <p:spPr/>
        <p:txBody>
          <a:bodyPr/>
          <a:lstStyle/>
          <a:p>
            <a:fld id="{E8C3AC71-CCFA-4D86-A528-958CED9F0554}" type="slidenum">
              <a:rPr lang="en-GB" smtClean="0"/>
              <a:t>11</a:t>
            </a:fld>
            <a:endParaRPr lang="en-GB"/>
          </a:p>
        </p:txBody>
      </p:sp>
    </p:spTree>
    <p:extLst>
      <p:ext uri="{BB962C8B-B14F-4D97-AF65-F5344CB8AC3E}">
        <p14:creationId xmlns:p14="http://schemas.microsoft.com/office/powerpoint/2010/main" val="3850936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treatment of Type 2 diabetes focuses on both lifestyle changes and medication. Patients are encouraged to improve their diet and increase physical activity. In many cases, medication such as Metformin is prescribed as a first-line treatment. If blood glucose is not controlled, additional medication such as SGLT2 inhibitors may be introduced.  Weight management is also very important, as even small reductions in weight can improve blood sugar control. </a:t>
            </a:r>
          </a:p>
        </p:txBody>
      </p:sp>
      <p:sp>
        <p:nvSpPr>
          <p:cNvPr id="4" name="Slide Number Placeholder 3"/>
          <p:cNvSpPr>
            <a:spLocks noGrp="1"/>
          </p:cNvSpPr>
          <p:nvPr>
            <p:ph type="sldNum" sz="quarter" idx="5"/>
          </p:nvPr>
        </p:nvSpPr>
        <p:spPr/>
        <p:txBody>
          <a:bodyPr/>
          <a:lstStyle/>
          <a:p>
            <a:fld id="{E8C3AC71-CCFA-4D86-A528-958CED9F0554}" type="slidenum">
              <a:rPr lang="en-GB" smtClean="0"/>
              <a:t>12</a:t>
            </a:fld>
            <a:endParaRPr lang="en-GB"/>
          </a:p>
        </p:txBody>
      </p:sp>
    </p:spTree>
    <p:extLst>
      <p:ext uri="{BB962C8B-B14F-4D97-AF65-F5344CB8AC3E}">
        <p14:creationId xmlns:p14="http://schemas.microsoft.com/office/powerpoint/2010/main" val="7177819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structured daily routine is essential for managing this condition. This includes following a balanced diet, engaging in regular exercise, taking medications as prescribed, and monitoring blood glucose levels. According to the NHS, these actions can significantly improve health outcomes.</a:t>
            </a:r>
          </a:p>
        </p:txBody>
      </p:sp>
      <p:sp>
        <p:nvSpPr>
          <p:cNvPr id="4" name="Slide Number Placeholder 3"/>
          <p:cNvSpPr>
            <a:spLocks noGrp="1"/>
          </p:cNvSpPr>
          <p:nvPr>
            <p:ph type="sldNum" sz="quarter" idx="5"/>
          </p:nvPr>
        </p:nvSpPr>
        <p:spPr/>
        <p:txBody>
          <a:bodyPr/>
          <a:lstStyle/>
          <a:p>
            <a:fld id="{E8C3AC71-CCFA-4D86-A528-958CED9F0554}" type="slidenum">
              <a:rPr lang="en-GB" smtClean="0"/>
              <a:t>13</a:t>
            </a:fld>
            <a:endParaRPr lang="en-GB"/>
          </a:p>
        </p:txBody>
      </p:sp>
    </p:spTree>
    <p:extLst>
      <p:ext uri="{BB962C8B-B14F-4D97-AF65-F5344CB8AC3E}">
        <p14:creationId xmlns:p14="http://schemas.microsoft.com/office/powerpoint/2010/main" val="35777904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communication is essential in providing high-quality care. Patients need to understand their condition, so health education and health literacy are very important. Care should also be tailored to the individual’s needs and preferences, as recommended by NICE. Motivational approaches can also improve adherence to treatment plans and overall outcomes.</a:t>
            </a:r>
          </a:p>
        </p:txBody>
      </p:sp>
      <p:sp>
        <p:nvSpPr>
          <p:cNvPr id="4" name="Slide Number Placeholder 3"/>
          <p:cNvSpPr>
            <a:spLocks noGrp="1"/>
          </p:cNvSpPr>
          <p:nvPr>
            <p:ph type="sldNum" sz="quarter" idx="5"/>
          </p:nvPr>
        </p:nvSpPr>
        <p:spPr/>
        <p:txBody>
          <a:bodyPr/>
          <a:lstStyle/>
          <a:p>
            <a:fld id="{E8C3AC71-CCFA-4D86-A528-958CED9F0554}" type="slidenum">
              <a:rPr lang="en-GB" smtClean="0"/>
              <a:t>14</a:t>
            </a:fld>
            <a:endParaRPr lang="en-GB"/>
          </a:p>
        </p:txBody>
      </p:sp>
    </p:spTree>
    <p:extLst>
      <p:ext uri="{BB962C8B-B14F-4D97-AF65-F5344CB8AC3E}">
        <p14:creationId xmlns:p14="http://schemas.microsoft.com/office/powerpoint/2010/main" val="8543243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Ethical principles must also be considered in patient care. This includes maintaining confidentiality, obtaining informed consent, and respecting patient autonomy. It is algo important to ensure equal access to healthcare services for all individuals.</a:t>
            </a:r>
          </a:p>
        </p:txBody>
      </p:sp>
      <p:sp>
        <p:nvSpPr>
          <p:cNvPr id="4" name="Slide Number Placeholder 3"/>
          <p:cNvSpPr>
            <a:spLocks noGrp="1"/>
          </p:cNvSpPr>
          <p:nvPr>
            <p:ph type="sldNum" sz="quarter" idx="5"/>
          </p:nvPr>
        </p:nvSpPr>
        <p:spPr/>
        <p:txBody>
          <a:bodyPr/>
          <a:lstStyle/>
          <a:p>
            <a:fld id="{E8C3AC71-CCFA-4D86-A528-958CED9F0554}" type="slidenum">
              <a:rPr lang="en-GB" smtClean="0"/>
              <a:t>15</a:t>
            </a:fld>
            <a:endParaRPr lang="en-GB"/>
          </a:p>
        </p:txBody>
      </p:sp>
    </p:spTree>
    <p:extLst>
      <p:ext uri="{BB962C8B-B14F-4D97-AF65-F5344CB8AC3E}">
        <p14:creationId xmlns:p14="http://schemas.microsoft.com/office/powerpoint/2010/main" val="29533555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Type 2 Diabetes Mellitus is a complex long-term condition that affects both the metabolism and overall health of the individual. It is closely linked to lifestyle factors such as diet, physical activity, and obesity, but it can also be influenced by genetic predisposition. Although it is a chronic condition, it is important to highlight that it can be effectively managed with early diagnosis, regular monitoring, and appropriate treatment following NICE and NHS recommendations.</a:t>
            </a:r>
          </a:p>
          <a:p>
            <a:r>
              <a:rPr lang="en-US" dirty="0"/>
              <a:t>Patient education and person-</a:t>
            </a:r>
            <a:r>
              <a:rPr lang="en-US" dirty="0" err="1"/>
              <a:t>centred</a:t>
            </a:r>
            <a:r>
              <a:rPr lang="en-US" dirty="0"/>
              <a:t> care are essential in improving long-term outcomes, as they empower individuals to take control of their own health. Overall, a holistic and evidence-based approach can significantly reduce complications and improve quality of life for patients living with Type 2 Diabetes.</a:t>
            </a:r>
          </a:p>
          <a:p>
            <a:r>
              <a:rPr lang="en-US" dirty="0"/>
              <a:t>Thank you for listening.</a:t>
            </a:r>
          </a:p>
          <a:p>
            <a:endParaRPr lang="en-GB" dirty="0"/>
          </a:p>
        </p:txBody>
      </p:sp>
      <p:sp>
        <p:nvSpPr>
          <p:cNvPr id="4" name="Slide Number Placeholder 3"/>
          <p:cNvSpPr>
            <a:spLocks noGrp="1"/>
          </p:cNvSpPr>
          <p:nvPr>
            <p:ph type="sldNum" sz="quarter" idx="5"/>
          </p:nvPr>
        </p:nvSpPr>
        <p:spPr/>
        <p:txBody>
          <a:bodyPr/>
          <a:lstStyle/>
          <a:p>
            <a:fld id="{E8C3AC71-CCFA-4D86-A528-958CED9F0554}" type="slidenum">
              <a:rPr lang="en-GB" smtClean="0"/>
              <a:t>16</a:t>
            </a:fld>
            <a:endParaRPr lang="en-GB"/>
          </a:p>
        </p:txBody>
      </p:sp>
    </p:spTree>
    <p:extLst>
      <p:ext uri="{BB962C8B-B14F-4D97-AF65-F5344CB8AC3E}">
        <p14:creationId xmlns:p14="http://schemas.microsoft.com/office/powerpoint/2010/main" val="30691536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21/04/2026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21/04/2026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21/04/2026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2.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video" Target="../media/media4.mp4"/><Relationship Id="rId2" Type="http://schemas.microsoft.com/office/2007/relationships/media" Target="../media/media4.mp4"/><Relationship Id="rId1" Type="http://schemas.openxmlformats.org/officeDocument/2006/relationships/tags" Target="../tags/tag4.xml"/><Relationship Id="rId6" Type="http://schemas.openxmlformats.org/officeDocument/2006/relationships/image" Target="../media/image4.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video" Target="../media/media5.mp4"/><Relationship Id="rId2" Type="http://schemas.microsoft.com/office/2007/relationships/media" Target="../media/media5.mp4"/><Relationship Id="rId1" Type="http://schemas.openxmlformats.org/officeDocument/2006/relationships/tags" Target="../tags/tag5.xml"/><Relationship Id="rId6" Type="http://schemas.openxmlformats.org/officeDocument/2006/relationships/image" Target="../media/image4.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video" Target="../media/media6.mp4"/><Relationship Id="rId2" Type="http://schemas.microsoft.com/office/2007/relationships/media" Target="../media/media6.mp4"/><Relationship Id="rId1" Type="http://schemas.openxmlformats.org/officeDocument/2006/relationships/tags" Target="../tags/tag6.xml"/><Relationship Id="rId6" Type="http://schemas.openxmlformats.org/officeDocument/2006/relationships/image" Target="../media/image4.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video" Target="../media/media7.mp4"/><Relationship Id="rId2" Type="http://schemas.microsoft.com/office/2007/relationships/media" Target="../media/media7.mp4"/><Relationship Id="rId1" Type="http://schemas.openxmlformats.org/officeDocument/2006/relationships/tags" Target="../tags/tag7.xml"/><Relationship Id="rId6" Type="http://schemas.openxmlformats.org/officeDocument/2006/relationships/image" Target="../media/image3.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video" Target="../media/media8.mp4"/><Relationship Id="rId2" Type="http://schemas.microsoft.com/office/2007/relationships/media" Target="../media/media8.mp4"/><Relationship Id="rId1" Type="http://schemas.openxmlformats.org/officeDocument/2006/relationships/tags" Target="../tags/tag8.xml"/><Relationship Id="rId6" Type="http://schemas.openxmlformats.org/officeDocument/2006/relationships/image" Target="../media/image4.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video" Target="../media/media9.mp4"/><Relationship Id="rId2" Type="http://schemas.microsoft.com/office/2007/relationships/media" Target="../media/media9.mp4"/><Relationship Id="rId1" Type="http://schemas.openxmlformats.org/officeDocument/2006/relationships/tags" Target="../tags/tag9.xml"/><Relationship Id="rId6" Type="http://schemas.openxmlformats.org/officeDocument/2006/relationships/image" Target="../media/image4.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video" Target="../media/media10.mp4"/><Relationship Id="rId2" Type="http://schemas.microsoft.com/office/2007/relationships/media" Target="../media/media10.mp4"/><Relationship Id="rId1" Type="http://schemas.openxmlformats.org/officeDocument/2006/relationships/tags" Target="../tags/tag10.xml"/><Relationship Id="rId6" Type="http://schemas.openxmlformats.org/officeDocument/2006/relationships/image" Target="../media/image4.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video" Target="../media/media11.mp4"/><Relationship Id="rId2" Type="http://schemas.microsoft.com/office/2007/relationships/media" Target="../media/media11.mp4"/><Relationship Id="rId1" Type="http://schemas.openxmlformats.org/officeDocument/2006/relationships/tags" Target="../tags/tag11.xml"/><Relationship Id="rId6" Type="http://schemas.openxmlformats.org/officeDocument/2006/relationships/image" Target="../media/image4.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video" Target="../media/media12.mp4"/><Relationship Id="rId2" Type="http://schemas.microsoft.com/office/2007/relationships/media" Target="../media/media12.mp4"/><Relationship Id="rId1" Type="http://schemas.openxmlformats.org/officeDocument/2006/relationships/tags" Target="../tags/tag12.xml"/><Relationship Id="rId6" Type="http://schemas.openxmlformats.org/officeDocument/2006/relationships/image" Target="../media/image4.pn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video" Target="../media/media13.mp4"/><Relationship Id="rId2" Type="http://schemas.microsoft.com/office/2007/relationships/media" Target="../media/media13.mp4"/><Relationship Id="rId1" Type="http://schemas.openxmlformats.org/officeDocument/2006/relationships/tags" Target="../tags/tag13.xml"/><Relationship Id="rId6" Type="http://schemas.openxmlformats.org/officeDocument/2006/relationships/image" Target="../media/image4.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video" Target="../media/media14.mp4"/><Relationship Id="rId2" Type="http://schemas.microsoft.com/office/2007/relationships/media" Target="../media/media14.mp4"/><Relationship Id="rId1" Type="http://schemas.openxmlformats.org/officeDocument/2006/relationships/tags" Target="../tags/tag14.xml"/><Relationship Id="rId6" Type="http://schemas.openxmlformats.org/officeDocument/2006/relationships/image" Target="../media/image4.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video" Target="../media/media15.mp4"/><Relationship Id="rId2" Type="http://schemas.microsoft.com/office/2007/relationships/media" Target="../media/media15.mp4"/><Relationship Id="rId1" Type="http://schemas.openxmlformats.org/officeDocument/2006/relationships/tags" Target="../tags/tag15.xml"/><Relationship Id="rId6" Type="http://schemas.openxmlformats.org/officeDocument/2006/relationships/image" Target="../media/image4.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video" Target="../media/media16.mp4"/><Relationship Id="rId2" Type="http://schemas.microsoft.com/office/2007/relationships/media" Target="../media/media16.mp4"/><Relationship Id="rId1" Type="http://schemas.openxmlformats.org/officeDocument/2006/relationships/tags" Target="../tags/tag16.xml"/><Relationship Id="rId6" Type="http://schemas.openxmlformats.org/officeDocument/2006/relationships/image" Target="../media/image3.png"/><Relationship Id="rId5" Type="http://schemas.openxmlformats.org/officeDocument/2006/relationships/notesSlide" Target="../notesSlides/notesSlide15.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nhs.uk/conditions/type-2-diabetes/" TargetMode="External"/><Relationship Id="rId3" Type="http://schemas.openxmlformats.org/officeDocument/2006/relationships/video" Target="../media/media17.mp4"/><Relationship Id="rId7" Type="http://schemas.openxmlformats.org/officeDocument/2006/relationships/hyperlink" Target="https://idf.org/" TargetMode="External"/><Relationship Id="rId12" Type="http://schemas.openxmlformats.org/officeDocument/2006/relationships/image" Target="../media/image3.png"/><Relationship Id="rId2" Type="http://schemas.microsoft.com/office/2007/relationships/media" Target="../media/media17.mp4"/><Relationship Id="rId1" Type="http://schemas.openxmlformats.org/officeDocument/2006/relationships/tags" Target="../tags/tag17.xml"/><Relationship Id="rId6" Type="http://schemas.openxmlformats.org/officeDocument/2006/relationships/hyperlink" Target="https://www.diabetes.org.uk/" TargetMode="External"/><Relationship Id="rId11" Type="http://schemas.openxmlformats.org/officeDocument/2006/relationships/hyperlink" Target="https://www.who.int/" TargetMode="External"/><Relationship Id="rId5" Type="http://schemas.openxmlformats.org/officeDocument/2006/relationships/hyperlink" Target="https://www.bmj.com/" TargetMode="External"/><Relationship Id="rId10" Type="http://schemas.openxmlformats.org/officeDocument/2006/relationships/hyperlink" Target="https://www.gov.uk/" TargetMode="External"/><Relationship Id="rId4" Type="http://schemas.openxmlformats.org/officeDocument/2006/relationships/slideLayout" Target="../slideLayouts/slideLayout2.xml"/><Relationship Id="rId9" Type="http://schemas.openxmlformats.org/officeDocument/2006/relationships/hyperlink" Target="https://www.n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21/04/2026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sz="2800" dirty="0"/>
              <a:t>Module Title: </a:t>
            </a:r>
            <a:r>
              <a:rPr lang="en-GB" altLang="en-US" sz="2800" b="1" i="1" dirty="0"/>
              <a:t>Introduction to Physiology</a:t>
            </a:r>
          </a:p>
          <a:p>
            <a:r>
              <a:rPr lang="en-GB" altLang="en-US" sz="2800" u="sng" dirty="0"/>
              <a:t>Module Number</a:t>
            </a:r>
            <a:r>
              <a:rPr lang="en-GB" altLang="en-US" sz="2800" dirty="0"/>
              <a:t>: </a:t>
            </a:r>
            <a:r>
              <a:rPr lang="en-GB" altLang="en-US" sz="2800" b="1" i="1" dirty="0"/>
              <a:t>BMHP5023</a:t>
            </a:r>
          </a:p>
          <a:p>
            <a:r>
              <a:rPr lang="en-GB" altLang="en-US" sz="2800" u="sng" dirty="0"/>
              <a:t>Assignment No</a:t>
            </a:r>
            <a:r>
              <a:rPr lang="en-GB" altLang="en-US" sz="2800" b="1" i="1" dirty="0"/>
              <a:t>:     Component 2: Presentation with voice-over</a:t>
            </a:r>
          </a:p>
          <a:p>
            <a:r>
              <a:rPr lang="en-GB" altLang="en-US" sz="2800" u="sng" dirty="0"/>
              <a:t>Student Name</a:t>
            </a:r>
            <a:r>
              <a:rPr lang="en-GB" altLang="en-US" sz="2800" b="1" i="1" dirty="0"/>
              <a:t>: Lisbeth Anahi Munoz Marin</a:t>
            </a:r>
          </a:p>
          <a:p>
            <a:r>
              <a:rPr lang="en-GB" altLang="en-US" sz="2800" u="sng" dirty="0"/>
              <a:t>Student ID:</a:t>
            </a:r>
            <a:r>
              <a:rPr lang="en-GB" altLang="en-US" sz="2800" dirty="0"/>
              <a:t> 2425286</a:t>
            </a:r>
            <a:endParaRPr lang="en-GB" altLang="en-US" sz="2800" b="1" i="1" dirty="0"/>
          </a:p>
          <a:p>
            <a:r>
              <a:rPr lang="en-GB" altLang="en-US" sz="2800" u="sng" dirty="0"/>
              <a:t>Lecturer’s Name</a:t>
            </a:r>
            <a:r>
              <a:rPr lang="en-GB" altLang="en-US" sz="2800" b="1" i="1" dirty="0"/>
              <a:t>: Dr Soban Sadiq</a:t>
            </a:r>
          </a:p>
        </p:txBody>
      </p:sp>
      <p:pic>
        <p:nvPicPr>
          <p:cNvPr id="37" name="Video 36">
            <a:hlinkClick r:id="" action="ppaction://media"/>
            <a:extLst>
              <a:ext uri="{FF2B5EF4-FFF2-40B4-BE49-F238E27FC236}">
                <a16:creationId xmlns:a16="http://schemas.microsoft.com/office/drawing/2014/main" id="{0C0FA7B1-CC71-DB66-A8FD-EA187343423D}"/>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36097"/>
    </mc:Choice>
    <mc:Fallback>
      <p:transition spd="slow" advTm="36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7"/>
                </p:tgtEl>
              </p:cMediaNode>
            </p:video>
            <p:seq concurrent="1" nextAc="seek">
              <p:cTn id="8" restart="whenNotActive" fill="hold" evtFilter="cancelBubble" nodeType="interactiveSeq">
                <p:stCondLst>
                  <p:cond evt="onClick" delay="0">
                    <p:tgtEl>
                      <p:spTgt spid="3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7"/>
                                        </p:tgtEl>
                                      </p:cBhvr>
                                    </p:cmd>
                                  </p:childTnLst>
                                </p:cTn>
                              </p:par>
                            </p:childTnLst>
                          </p:cTn>
                        </p:par>
                      </p:childTnLst>
                    </p:cTn>
                  </p:par>
                </p:childTnLst>
              </p:cTn>
              <p:nextCondLst>
                <p:cond evt="onClick" delay="0">
                  <p:tgtEl>
                    <p:spTgt spid="3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sz="3600" b="1" dirty="0"/>
              <a:t>Overview</a:t>
            </a:r>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21/04/2026</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2</a:t>
            </a:fld>
            <a:endParaRPr lang="en-GB" altLang="en-US" sz="1200">
              <a:solidFill>
                <a:srgbClr val="898989"/>
              </a:solidFill>
            </a:endParaRPr>
          </a:p>
        </p:txBody>
      </p:sp>
      <p:sp>
        <p:nvSpPr>
          <p:cNvPr id="9" name="Content Placeholder 8">
            <a:extLst>
              <a:ext uri="{FF2B5EF4-FFF2-40B4-BE49-F238E27FC236}">
                <a16:creationId xmlns:a16="http://schemas.microsoft.com/office/drawing/2014/main" id="{B0495B29-A183-2580-1876-C17572F97CEA}"/>
              </a:ext>
            </a:extLst>
          </p:cNvPr>
          <p:cNvSpPr>
            <a:spLocks noGrp="1"/>
          </p:cNvSpPr>
          <p:nvPr>
            <p:ph idx="1"/>
          </p:nvPr>
        </p:nvSpPr>
        <p:spPr>
          <a:xfrm>
            <a:off x="609600" y="1331260"/>
            <a:ext cx="10972800" cy="3917032"/>
          </a:xfrm>
        </p:spPr>
        <p:txBody>
          <a:bodyPr/>
          <a:lstStyle/>
          <a:p>
            <a:r>
              <a:rPr lang="en-US" dirty="0"/>
              <a:t>Introduction</a:t>
            </a:r>
          </a:p>
          <a:p>
            <a:r>
              <a:rPr lang="en-US" dirty="0"/>
              <a:t>Anatomy and Physiology</a:t>
            </a:r>
          </a:p>
          <a:p>
            <a:r>
              <a:rPr lang="en-US" dirty="0"/>
              <a:t>Pathophysiology of Type 2 Diabetes</a:t>
            </a:r>
          </a:p>
          <a:p>
            <a:r>
              <a:rPr lang="en-US" dirty="0"/>
              <a:t>Patient Profile and Risk Factors</a:t>
            </a:r>
          </a:p>
          <a:p>
            <a:r>
              <a:rPr lang="en-US" dirty="0"/>
              <a:t>Care Plan (Monitoring, Treatment, Lifestyle)</a:t>
            </a:r>
          </a:p>
          <a:p>
            <a:r>
              <a:rPr lang="en-US" dirty="0"/>
              <a:t>Ethical Considerations</a:t>
            </a:r>
          </a:p>
          <a:p>
            <a:r>
              <a:rPr lang="en-US" dirty="0"/>
              <a:t>Conclusion</a:t>
            </a:r>
            <a:endParaRPr lang="en-GB" dirty="0"/>
          </a:p>
        </p:txBody>
      </p:sp>
      <p:pic>
        <p:nvPicPr>
          <p:cNvPr id="19" name="Video 18">
            <a:hlinkClick r:id="" action="ppaction://media"/>
            <a:extLst>
              <a:ext uri="{FF2B5EF4-FFF2-40B4-BE49-F238E27FC236}">
                <a16:creationId xmlns:a16="http://schemas.microsoft.com/office/drawing/2014/main" id="{AA817959-869A-AFA5-CA92-22D9D8495A68}"/>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22415"/>
    </mc:Choice>
    <mc:Fallback>
      <p:transition spd="slow" advTm="22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sz="3600" b="1" dirty="0"/>
              <a:t>Introduction</a:t>
            </a:r>
            <a:endParaRPr lang="en-US" altLang="en-US" sz="3600"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21/04/2026</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3</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719676" y="1232209"/>
            <a:ext cx="10752648" cy="4174099"/>
          </a:xfrm>
        </p:spPr>
        <p:txBody>
          <a:bodyPr/>
          <a:lstStyle/>
          <a:p>
            <a:pPr algn="just">
              <a:defRPr/>
            </a:pPr>
            <a:r>
              <a:rPr lang="en-GB" sz="2800" dirty="0"/>
              <a:t>This presentations outlines a care plan for a fictional patient diagnosed with Type 2 Diabetes Mellitus (T2DM).</a:t>
            </a:r>
          </a:p>
          <a:p>
            <a:pPr algn="just">
              <a:defRPr/>
            </a:pPr>
            <a:r>
              <a:rPr lang="en-GB" sz="2800" dirty="0"/>
              <a:t>T2DM is a significant public health concern in the UK, affecting millions of individuals (NHS, 2023).</a:t>
            </a:r>
          </a:p>
          <a:p>
            <a:pPr algn="just">
              <a:defRPr/>
            </a:pPr>
            <a:r>
              <a:rPr lang="en-GB" sz="2800" dirty="0"/>
              <a:t>It will explore the relevant anatomy and physiology, the impact of the condition, and evidence-based care strategies following NHS and NICE guidelines. </a:t>
            </a:r>
          </a:p>
          <a:p>
            <a:pPr marL="0" indent="0" algn="ctr">
              <a:buNone/>
              <a:defRPr/>
            </a:pPr>
            <a:endParaRPr lang="en-GB" dirty="0"/>
          </a:p>
          <a:p>
            <a:pPr marL="0" indent="0">
              <a:buNone/>
              <a:defRPr/>
            </a:pPr>
            <a:endParaRPr lang="en-GB" b="1" dirty="0"/>
          </a:p>
          <a:p>
            <a:pPr>
              <a:defRPr/>
            </a:pPr>
            <a:endParaRPr lang="en-GB" b="1" dirty="0"/>
          </a:p>
        </p:txBody>
      </p:sp>
      <p:pic>
        <p:nvPicPr>
          <p:cNvPr id="25" name="Video 24">
            <a:hlinkClick r:id="" action="ppaction://media"/>
            <a:extLst>
              <a:ext uri="{FF2B5EF4-FFF2-40B4-BE49-F238E27FC236}">
                <a16:creationId xmlns:a16="http://schemas.microsoft.com/office/drawing/2014/main" id="{D0C2423B-B739-2C81-3C66-A94885A82931}"/>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37085"/>
    </mc:Choice>
    <mc:Fallback>
      <p:transition spd="slow" advTm="37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p:txBody>
          <a:bodyPr/>
          <a:lstStyle/>
          <a:p>
            <a:r>
              <a:rPr lang="en-GB" altLang="en-US" sz="3600" b="1" dirty="0"/>
              <a:t>Overview of T2DM</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21/04/2026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609599" y="1412875"/>
            <a:ext cx="10787743"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defRPr/>
            </a:pPr>
            <a:r>
              <a:rPr lang="en-GB" sz="2800" dirty="0"/>
              <a:t>Type 2 Diabetes Mellitus is a chronic metabolic condition characterised by insulin resistance (WHO, 2022).</a:t>
            </a:r>
          </a:p>
          <a:p>
            <a:pPr marL="0" indent="0" algn="just">
              <a:buNone/>
              <a:defRPr/>
            </a:pPr>
            <a:r>
              <a:rPr lang="en-GB" sz="2800" dirty="0"/>
              <a:t>It results in elevated blood glucose levels and long-term complications (NHS, 2023).</a:t>
            </a:r>
          </a:p>
          <a:p>
            <a:pPr marL="0" indent="0" algn="just">
              <a:buNone/>
              <a:defRPr/>
            </a:pPr>
            <a:r>
              <a:rPr lang="en-GB" sz="2800" dirty="0"/>
              <a:t>Associated with lifestyle and genetic factors.</a:t>
            </a:r>
          </a:p>
        </p:txBody>
      </p:sp>
      <p:pic>
        <p:nvPicPr>
          <p:cNvPr id="26" name="Video 25">
            <a:hlinkClick r:id="" action="ppaction://media"/>
            <a:extLst>
              <a:ext uri="{FF2B5EF4-FFF2-40B4-BE49-F238E27FC236}">
                <a16:creationId xmlns:a16="http://schemas.microsoft.com/office/drawing/2014/main" id="{FC556842-A55C-FC30-5ED9-31A5E589075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30464"/>
    </mc:Choice>
    <mc:Fallback>
      <p:transition spd="slow" advTm="30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p:txBody>
          <a:bodyPr/>
          <a:lstStyle/>
          <a:p>
            <a:r>
              <a:rPr lang="en-GB" sz="3600" b="1" dirty="0"/>
              <a:t>Anatomy and Physiology</a:t>
            </a:r>
          </a:p>
        </p:txBody>
      </p:sp>
      <p:sp>
        <p:nvSpPr>
          <p:cNvPr id="7" name="Content Placeholder 6">
            <a:extLst>
              <a:ext uri="{FF2B5EF4-FFF2-40B4-BE49-F238E27FC236}">
                <a16:creationId xmlns:a16="http://schemas.microsoft.com/office/drawing/2014/main" id="{80371D18-E153-1043-EB27-50FF8B7420C1}"/>
              </a:ext>
            </a:extLst>
          </p:cNvPr>
          <p:cNvSpPr>
            <a:spLocks noGrp="1"/>
          </p:cNvSpPr>
          <p:nvPr>
            <p:ph idx="1"/>
          </p:nvPr>
        </p:nvSpPr>
        <p:spPr/>
        <p:txBody>
          <a:bodyPr/>
          <a:lstStyle/>
          <a:p>
            <a:pPr algn="just"/>
            <a:r>
              <a:rPr lang="en-GB" sz="2800" dirty="0"/>
              <a:t>Focus: Endocrine system (Pancreas).</a:t>
            </a:r>
          </a:p>
          <a:p>
            <a:pPr algn="just"/>
            <a:r>
              <a:rPr lang="en-GB" sz="2800" dirty="0"/>
              <a:t>Specialised group of cells: islets of Langerhans.</a:t>
            </a:r>
          </a:p>
          <a:p>
            <a:pPr algn="just"/>
            <a:r>
              <a:rPr lang="en-GB" sz="2800" dirty="0"/>
              <a:t>Beta cells produces insulin, a hormone regulating blood glucose (Guyton and Hall, 2021).</a:t>
            </a:r>
          </a:p>
          <a:p>
            <a:pPr algn="just"/>
            <a:r>
              <a:rPr lang="en-GB" sz="2800" dirty="0"/>
              <a:t>Alpha cells produces glucagon.</a:t>
            </a:r>
          </a:p>
          <a:p>
            <a:pPr algn="just"/>
            <a:r>
              <a:rPr lang="en-GB" sz="2800" dirty="0"/>
              <a:t>Glucose homeostasis </a:t>
            </a:r>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21/04/2026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pic>
        <p:nvPicPr>
          <p:cNvPr id="50" name="Video 49">
            <a:hlinkClick r:id="" action="ppaction://media"/>
            <a:extLst>
              <a:ext uri="{FF2B5EF4-FFF2-40B4-BE49-F238E27FC236}">
                <a16:creationId xmlns:a16="http://schemas.microsoft.com/office/drawing/2014/main" id="{5E452156-5A23-36CB-FF11-548240817A44}"/>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17007"/>
    </mc:Choice>
    <mc:Fallback>
      <p:transition spd="slow" advTm="117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0"/>
                </p:tgtEl>
              </p:cMediaNode>
            </p:video>
            <p:seq concurrent="1" nextAc="seek">
              <p:cTn id="8" restart="whenNotActive" fill="hold" evtFilter="cancelBubble" nodeType="interactiveSeq">
                <p:stCondLst>
                  <p:cond evt="onClick" delay="0">
                    <p:tgtEl>
                      <p:spTgt spid="5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0"/>
                                        </p:tgtEl>
                                      </p:cBhvr>
                                    </p:cmd>
                                  </p:childTnLst>
                                </p:cTn>
                              </p:par>
                            </p:childTnLst>
                          </p:cTn>
                        </p:par>
                      </p:childTnLst>
                    </p:cTn>
                  </p:par>
                </p:childTnLst>
              </p:cTn>
              <p:nextCondLst>
                <p:cond evt="onClick" delay="0">
                  <p:tgtEl>
                    <p:spTgt spid="5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75343" y="372961"/>
            <a:ext cx="11833121" cy="1143000"/>
          </a:xfrm>
        </p:spPr>
        <p:txBody>
          <a:bodyPr/>
          <a:lstStyle/>
          <a:p>
            <a:r>
              <a:rPr lang="en-GB" sz="3600" b="1" dirty="0"/>
              <a:t>Normal Body Function</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748890" y="1837814"/>
            <a:ext cx="10972800" cy="3917032"/>
          </a:xfrm>
        </p:spPr>
        <p:txBody>
          <a:bodyPr/>
          <a:lstStyle/>
          <a:p>
            <a:pPr algn="just"/>
            <a:r>
              <a:rPr lang="en-GB" sz="2800" dirty="0"/>
              <a:t>Insulin allows glucose to enter cells.</a:t>
            </a:r>
          </a:p>
          <a:p>
            <a:pPr algn="just"/>
            <a:r>
              <a:rPr lang="en-GB" sz="2800" dirty="0"/>
              <a:t>Maintains normal blood glucose levels.</a:t>
            </a:r>
          </a:p>
          <a:p>
            <a:pPr algn="just"/>
            <a:r>
              <a:rPr lang="en-GB" sz="2800" dirty="0"/>
              <a:t>Supports cellular energy production (Guyton and Hall, 2021).</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20" name="Video 19">
            <a:hlinkClick r:id="" action="ppaction://media"/>
            <a:extLst>
              <a:ext uri="{FF2B5EF4-FFF2-40B4-BE49-F238E27FC236}">
                <a16:creationId xmlns:a16="http://schemas.microsoft.com/office/drawing/2014/main" id="{3C5E7F8C-4E74-77D0-1C39-A626962664E0}"/>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941668277"/>
      </p:ext>
    </p:extLst>
  </p:cSld>
  <p:clrMapOvr>
    <a:masterClrMapping/>
  </p:clrMapOvr>
  <mc:AlternateContent xmlns:mc="http://schemas.openxmlformats.org/markup-compatibility/2006">
    <mc:Choice xmlns:p14="http://schemas.microsoft.com/office/powerpoint/2010/main" Requires="p14">
      <p:transition spd="slow" p14:dur="2000" advTm="28085"/>
    </mc:Choice>
    <mc:Fallback>
      <p:transition spd="slow" advTm="28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600" b="1" dirty="0"/>
              <a:t>Pathophysiology</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p:txBody>
          <a:bodyPr/>
          <a:lstStyle/>
          <a:p>
            <a:pPr algn="just"/>
            <a:r>
              <a:rPr lang="en-GB" sz="2800" dirty="0"/>
              <a:t>Cells become resistant to insulin.</a:t>
            </a:r>
          </a:p>
          <a:p>
            <a:pPr algn="just"/>
            <a:r>
              <a:rPr lang="en-GB" sz="2800" dirty="0"/>
              <a:t>Reduced glucose uptake leads to hyperglycaemia (WHO, 2022).</a:t>
            </a:r>
          </a:p>
          <a:p>
            <a:pPr algn="just"/>
            <a:r>
              <a:rPr lang="en-GB" sz="2800" dirty="0"/>
              <a:t>Long-term metabolic imbalance develops.</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25" name="Video 24">
            <a:hlinkClick r:id="" action="ppaction://media"/>
            <a:extLst>
              <a:ext uri="{FF2B5EF4-FFF2-40B4-BE49-F238E27FC236}">
                <a16:creationId xmlns:a16="http://schemas.microsoft.com/office/drawing/2014/main" id="{87E7CA35-12A0-6A06-CB37-6B07D3C1B736}"/>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557286457"/>
      </p:ext>
    </p:extLst>
  </p:cSld>
  <p:clrMapOvr>
    <a:masterClrMapping/>
  </p:clrMapOvr>
  <mc:AlternateContent xmlns:mc="http://schemas.openxmlformats.org/markup-compatibility/2006">
    <mc:Choice xmlns:p14="http://schemas.microsoft.com/office/powerpoint/2010/main" Requires="p14">
      <p:transition spd="slow" p14:dur="2000" advTm="71999"/>
    </mc:Choice>
    <mc:Fallback>
      <p:transition spd="slow" advTm="71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sz="3600" b="1" dirty="0"/>
              <a:t>Impact of the Disease</a:t>
            </a: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262332" y="1499559"/>
            <a:ext cx="9681713" cy="3858854"/>
          </a:xfrm>
        </p:spPr>
        <p:txBody>
          <a:bodyPr/>
          <a:lstStyle/>
          <a:p>
            <a:pPr algn="just"/>
            <a:r>
              <a:rPr lang="en-GB" altLang="en-US" sz="2800" dirty="0"/>
              <a:t>Short-term: fatigue, increased thirst, frequent urination (NHS, 2023). </a:t>
            </a:r>
          </a:p>
          <a:p>
            <a:pPr algn="just"/>
            <a:r>
              <a:rPr lang="en-GB" altLang="en-US" sz="2800" dirty="0"/>
              <a:t>Long-term: cardiovascular disease, nerve damage, kidney damage (WHO, 2022).</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21/04/2026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8</a:t>
            </a:fld>
            <a:endParaRPr lang="en-GB" altLang="en-US" sz="1200">
              <a:solidFill>
                <a:srgbClr val="898989"/>
              </a:solidFill>
              <a:cs typeface="Arial" panose="020B0604020202020204" pitchFamily="34" charset="0"/>
            </a:endParaRPr>
          </a:p>
        </p:txBody>
      </p:sp>
      <p:pic>
        <p:nvPicPr>
          <p:cNvPr id="21" name="Video 20">
            <a:hlinkClick r:id="" action="ppaction://media"/>
            <a:extLst>
              <a:ext uri="{FF2B5EF4-FFF2-40B4-BE49-F238E27FC236}">
                <a16:creationId xmlns:a16="http://schemas.microsoft.com/office/drawing/2014/main" id="{80E140A0-D3BC-518B-5CF4-D1DB51EED341}"/>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35898"/>
    </mc:Choice>
    <mc:Fallback>
      <p:transition spd="slow" advTm="35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sz="3600" b="1" dirty="0">
                <a:solidFill>
                  <a:srgbClr val="000000"/>
                </a:solidFill>
              </a:rPr>
              <a:t>Fictional Patient Profile </a:t>
            </a:r>
            <a:endParaRPr lang="en-GB" altLang="en-US" sz="3600"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04119" y="1714910"/>
            <a:ext cx="11105252" cy="3402655"/>
          </a:xfrm>
        </p:spPr>
        <p:txBody>
          <a:bodyPr/>
          <a:lstStyle/>
          <a:p>
            <a:pPr algn="just"/>
            <a:r>
              <a:rPr lang="en-GB" altLang="en-US" sz="2800" dirty="0"/>
              <a:t>Name: Mr Pinilla</a:t>
            </a:r>
          </a:p>
          <a:p>
            <a:pPr algn="just"/>
            <a:r>
              <a:rPr lang="en-GB" altLang="en-US" sz="2800" dirty="0"/>
              <a:t>Age: 55</a:t>
            </a:r>
          </a:p>
          <a:p>
            <a:pPr algn="just"/>
            <a:r>
              <a:rPr lang="en-GB" altLang="en-US" sz="2800" dirty="0"/>
              <a:t>Gender: Male</a:t>
            </a:r>
          </a:p>
          <a:p>
            <a:pPr algn="just"/>
            <a:r>
              <a:rPr lang="en-GB" altLang="en-US" sz="2800" dirty="0"/>
              <a:t>Occupation: Office worker</a:t>
            </a:r>
          </a:p>
          <a:p>
            <a:pPr algn="just"/>
            <a:r>
              <a:rPr lang="en-GB" altLang="en-US" sz="2800" dirty="0"/>
              <a:t>BMI: 31(obese)</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21/04/2026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pic>
        <p:nvPicPr>
          <p:cNvPr id="13" name="Video 12">
            <a:hlinkClick r:id="" action="ppaction://media"/>
            <a:extLst>
              <a:ext uri="{FF2B5EF4-FFF2-40B4-BE49-F238E27FC236}">
                <a16:creationId xmlns:a16="http://schemas.microsoft.com/office/drawing/2014/main" id="{C8F270BB-5674-7174-95E9-0E822B42B2C7}"/>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33500"/>
    </mc:Choice>
    <mc:Fallback>
      <p:transition spd="slow" advTm="33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895BC-5E7E-9326-DD57-C362581C33AF}"/>
              </a:ext>
            </a:extLst>
          </p:cNvPr>
          <p:cNvSpPr>
            <a:spLocks noGrp="1"/>
          </p:cNvSpPr>
          <p:nvPr>
            <p:ph type="title"/>
          </p:nvPr>
        </p:nvSpPr>
        <p:spPr/>
        <p:txBody>
          <a:bodyPr/>
          <a:lstStyle/>
          <a:p>
            <a:r>
              <a:rPr lang="en-GB" sz="3600" b="1" dirty="0"/>
              <a:t>Risk Factors</a:t>
            </a:r>
          </a:p>
        </p:txBody>
      </p:sp>
      <p:sp>
        <p:nvSpPr>
          <p:cNvPr id="3" name="Content Placeholder 2">
            <a:extLst>
              <a:ext uri="{FF2B5EF4-FFF2-40B4-BE49-F238E27FC236}">
                <a16:creationId xmlns:a16="http://schemas.microsoft.com/office/drawing/2014/main" id="{748D557E-5F94-4A03-CF83-FAABA00BDFE9}"/>
              </a:ext>
            </a:extLst>
          </p:cNvPr>
          <p:cNvSpPr>
            <a:spLocks noGrp="1"/>
          </p:cNvSpPr>
          <p:nvPr>
            <p:ph idx="1"/>
          </p:nvPr>
        </p:nvSpPr>
        <p:spPr/>
        <p:txBody>
          <a:bodyPr/>
          <a:lstStyle/>
          <a:p>
            <a:pPr algn="just"/>
            <a:r>
              <a:rPr lang="en-GB" sz="2800" dirty="0"/>
              <a:t>Sedentary lifestyle</a:t>
            </a:r>
          </a:p>
          <a:p>
            <a:pPr algn="just"/>
            <a:r>
              <a:rPr lang="en-GB" sz="2800" dirty="0"/>
              <a:t>Poor diet</a:t>
            </a:r>
          </a:p>
          <a:p>
            <a:pPr algn="just"/>
            <a:r>
              <a:rPr lang="en-GB" sz="2800" dirty="0"/>
              <a:t>Family history of diabetes (NHS, 2023)</a:t>
            </a:r>
          </a:p>
          <a:p>
            <a:pPr algn="just"/>
            <a:r>
              <a:rPr lang="en-GB" sz="2800" dirty="0"/>
              <a:t>Obesity</a:t>
            </a:r>
          </a:p>
        </p:txBody>
      </p:sp>
      <p:sp>
        <p:nvSpPr>
          <p:cNvPr id="4" name="Date Placeholder 3">
            <a:extLst>
              <a:ext uri="{FF2B5EF4-FFF2-40B4-BE49-F238E27FC236}">
                <a16:creationId xmlns:a16="http://schemas.microsoft.com/office/drawing/2014/main" id="{B0058A38-974C-6EB7-DB22-AECD6AAFCC12}"/>
              </a:ext>
            </a:extLst>
          </p:cNvPr>
          <p:cNvSpPr>
            <a:spLocks noGrp="1"/>
          </p:cNvSpPr>
          <p:nvPr>
            <p:ph type="dt" sz="half" idx="10"/>
          </p:nvPr>
        </p:nvSpPr>
        <p:spPr/>
        <p:txBody>
          <a:bodyPr/>
          <a:lstStyle/>
          <a:p>
            <a:pPr>
              <a:defRPr/>
            </a:pPr>
            <a:fld id="{30226994-B490-4403-8CE4-43D4FD570BBD}"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0263F8AA-BE6E-E216-08E7-991B67A45A4C}"/>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pic>
        <p:nvPicPr>
          <p:cNvPr id="24" name="Video 23">
            <a:hlinkClick r:id="" action="ppaction://media"/>
            <a:extLst>
              <a:ext uri="{FF2B5EF4-FFF2-40B4-BE49-F238E27FC236}">
                <a16:creationId xmlns:a16="http://schemas.microsoft.com/office/drawing/2014/main" id="{BF3C999A-F8A2-46B5-8F4E-010BC35CED1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81812026"/>
      </p:ext>
    </p:extLst>
  </p:cSld>
  <p:clrMapOvr>
    <a:masterClrMapping/>
  </p:clrMapOvr>
  <mc:AlternateContent xmlns:mc="http://schemas.openxmlformats.org/markup-compatibility/2006">
    <mc:Choice xmlns:p14="http://schemas.microsoft.com/office/powerpoint/2010/main" Requires="p14">
      <p:transition spd="slow" p14:dur="2000" advTm="33072"/>
    </mc:Choice>
    <mc:Fallback>
      <p:transition spd="slow" advTm="33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3E2A3-528C-8D66-86B6-86BB3CEC8931}"/>
              </a:ext>
            </a:extLst>
          </p:cNvPr>
          <p:cNvSpPr>
            <a:spLocks noGrp="1"/>
          </p:cNvSpPr>
          <p:nvPr>
            <p:ph type="title"/>
          </p:nvPr>
        </p:nvSpPr>
        <p:spPr/>
        <p:txBody>
          <a:bodyPr/>
          <a:lstStyle/>
          <a:p>
            <a:r>
              <a:rPr lang="en-GB" sz="3600" b="1" dirty="0"/>
              <a:t>Care Plan: Monitoring</a:t>
            </a:r>
          </a:p>
        </p:txBody>
      </p:sp>
      <p:sp>
        <p:nvSpPr>
          <p:cNvPr id="3" name="Content Placeholder 2">
            <a:extLst>
              <a:ext uri="{FF2B5EF4-FFF2-40B4-BE49-F238E27FC236}">
                <a16:creationId xmlns:a16="http://schemas.microsoft.com/office/drawing/2014/main" id="{573294AA-9656-48D8-7409-3B58D4CC5B8F}"/>
              </a:ext>
            </a:extLst>
          </p:cNvPr>
          <p:cNvSpPr>
            <a:spLocks noGrp="1"/>
          </p:cNvSpPr>
          <p:nvPr>
            <p:ph idx="1"/>
          </p:nvPr>
        </p:nvSpPr>
        <p:spPr/>
        <p:txBody>
          <a:bodyPr/>
          <a:lstStyle/>
          <a:p>
            <a:pPr marL="0" indent="0">
              <a:buNone/>
            </a:pPr>
            <a:endParaRPr lang="en-GB" dirty="0"/>
          </a:p>
          <a:p>
            <a:pPr algn="just"/>
            <a:r>
              <a:rPr lang="en-GB" sz="2800" dirty="0"/>
              <a:t>HbA1c testing for long-term glucose control (NICE, 2022).</a:t>
            </a:r>
          </a:p>
          <a:p>
            <a:pPr algn="just"/>
            <a:r>
              <a:rPr lang="en-GB" sz="2800" dirty="0"/>
              <a:t>Blood pressure and cholesterol monitoring (NHS, 2023).</a:t>
            </a:r>
          </a:p>
          <a:p>
            <a:pPr marL="0" indent="0">
              <a:buNone/>
            </a:pPr>
            <a:endParaRPr lang="en-GB" dirty="0"/>
          </a:p>
        </p:txBody>
      </p:sp>
      <p:sp>
        <p:nvSpPr>
          <p:cNvPr id="4" name="Date Placeholder 3">
            <a:extLst>
              <a:ext uri="{FF2B5EF4-FFF2-40B4-BE49-F238E27FC236}">
                <a16:creationId xmlns:a16="http://schemas.microsoft.com/office/drawing/2014/main" id="{F3973BD9-AA88-E8C1-8EC4-FB6E8BA508D5}"/>
              </a:ext>
            </a:extLst>
          </p:cNvPr>
          <p:cNvSpPr>
            <a:spLocks noGrp="1"/>
          </p:cNvSpPr>
          <p:nvPr>
            <p:ph type="dt" sz="half" idx="10"/>
          </p:nvPr>
        </p:nvSpPr>
        <p:spPr/>
        <p:txBody>
          <a:bodyPr/>
          <a:lstStyle/>
          <a:p>
            <a:pPr>
              <a:defRPr/>
            </a:pPr>
            <a:fld id="{30226994-B490-4403-8CE4-43D4FD570BBD}"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6ADB7202-6E41-BD5D-775B-FA5C22E2F238}"/>
              </a:ext>
            </a:extLst>
          </p:cNvPr>
          <p:cNvSpPr>
            <a:spLocks noGrp="1"/>
          </p:cNvSpPr>
          <p:nvPr>
            <p:ph type="sldNum" sz="quarter" idx="12"/>
          </p:nvPr>
        </p:nvSpPr>
        <p:spPr/>
        <p:txBody>
          <a:bodyPr/>
          <a:lstStyle/>
          <a:p>
            <a:pPr>
              <a:defRPr/>
            </a:pPr>
            <a:fld id="{9AFB928A-D6AD-4F2A-B2DD-923741E90643}" type="slidenum">
              <a:rPr lang="en-GB" altLang="en-US" smtClean="0"/>
              <a:pPr>
                <a:defRPr/>
              </a:pPr>
              <a:t>11</a:t>
            </a:fld>
            <a:endParaRPr lang="en-GB" altLang="en-US"/>
          </a:p>
        </p:txBody>
      </p:sp>
      <p:pic>
        <p:nvPicPr>
          <p:cNvPr id="48" name="Video 47">
            <a:hlinkClick r:id="" action="ppaction://media"/>
            <a:extLst>
              <a:ext uri="{FF2B5EF4-FFF2-40B4-BE49-F238E27FC236}">
                <a16:creationId xmlns:a16="http://schemas.microsoft.com/office/drawing/2014/main" id="{BE1BED2D-909C-AD96-30ED-EC6C5B994533}"/>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315014671"/>
      </p:ext>
    </p:extLst>
  </p:cSld>
  <p:clrMapOvr>
    <a:masterClrMapping/>
  </p:clrMapOvr>
  <mc:AlternateContent xmlns:mc="http://schemas.openxmlformats.org/markup-compatibility/2006">
    <mc:Choice xmlns:p14="http://schemas.microsoft.com/office/powerpoint/2010/main" Requires="p14">
      <p:transition spd="slow" p14:dur="2000" advTm="35882"/>
    </mc:Choice>
    <mc:Fallback>
      <p:transition spd="slow" advTm="35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8"/>
                </p:tgtEl>
              </p:cMediaNode>
            </p:video>
            <p:seq concurrent="1" nextAc="seek">
              <p:cTn id="8" restart="whenNotActive" fill="hold" evtFilter="cancelBubble" nodeType="interactiveSeq">
                <p:stCondLst>
                  <p:cond evt="onClick" delay="0">
                    <p:tgtEl>
                      <p:spTgt spid="4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8"/>
                                        </p:tgtEl>
                                      </p:cBhvr>
                                    </p:cmd>
                                  </p:childTnLst>
                                </p:cTn>
                              </p:par>
                            </p:childTnLst>
                          </p:cTn>
                        </p:par>
                      </p:childTnLst>
                    </p:cTn>
                  </p:par>
                </p:childTnLst>
              </p:cTn>
              <p:nextCondLst>
                <p:cond evt="onClick" delay="0">
                  <p:tgtEl>
                    <p:spTgt spid="4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52484-6072-96D7-D144-68602264392C}"/>
              </a:ext>
            </a:extLst>
          </p:cNvPr>
          <p:cNvSpPr>
            <a:spLocks noGrp="1"/>
          </p:cNvSpPr>
          <p:nvPr>
            <p:ph type="title"/>
          </p:nvPr>
        </p:nvSpPr>
        <p:spPr/>
        <p:txBody>
          <a:bodyPr/>
          <a:lstStyle/>
          <a:p>
            <a:r>
              <a:rPr lang="en-GB" sz="3600" b="1" dirty="0"/>
              <a:t>Care Plan: Treatment</a:t>
            </a:r>
          </a:p>
        </p:txBody>
      </p:sp>
      <p:sp>
        <p:nvSpPr>
          <p:cNvPr id="3" name="Content Placeholder 2">
            <a:extLst>
              <a:ext uri="{FF2B5EF4-FFF2-40B4-BE49-F238E27FC236}">
                <a16:creationId xmlns:a16="http://schemas.microsoft.com/office/drawing/2014/main" id="{42ADACE3-E69A-62D7-6104-E9E5396803D0}"/>
              </a:ext>
            </a:extLst>
          </p:cNvPr>
          <p:cNvSpPr>
            <a:spLocks noGrp="1"/>
          </p:cNvSpPr>
          <p:nvPr>
            <p:ph idx="1"/>
          </p:nvPr>
        </p:nvSpPr>
        <p:spPr/>
        <p:txBody>
          <a:bodyPr/>
          <a:lstStyle/>
          <a:p>
            <a:pPr algn="just"/>
            <a:r>
              <a:rPr lang="en-GB" sz="2800" dirty="0"/>
              <a:t>Lifestyle modification: diet and exercise.</a:t>
            </a:r>
          </a:p>
          <a:p>
            <a:pPr algn="just"/>
            <a:r>
              <a:rPr lang="en-GB" sz="2800" dirty="0"/>
              <a:t>First line medication: Metformin (NICE, 2022).</a:t>
            </a:r>
          </a:p>
          <a:p>
            <a:pPr algn="just"/>
            <a:r>
              <a:rPr lang="en-GB" sz="2800" dirty="0"/>
              <a:t>Weight management improves outcomes (Diabetes UK, 2023).</a:t>
            </a:r>
          </a:p>
        </p:txBody>
      </p:sp>
      <p:sp>
        <p:nvSpPr>
          <p:cNvPr id="4" name="Date Placeholder 3">
            <a:extLst>
              <a:ext uri="{FF2B5EF4-FFF2-40B4-BE49-F238E27FC236}">
                <a16:creationId xmlns:a16="http://schemas.microsoft.com/office/drawing/2014/main" id="{DD8E65C7-73AD-FB1C-C5A0-1FEC082C5E1E}"/>
              </a:ext>
            </a:extLst>
          </p:cNvPr>
          <p:cNvSpPr>
            <a:spLocks noGrp="1"/>
          </p:cNvSpPr>
          <p:nvPr>
            <p:ph type="dt" sz="half" idx="10"/>
          </p:nvPr>
        </p:nvSpPr>
        <p:spPr/>
        <p:txBody>
          <a:bodyPr/>
          <a:lstStyle/>
          <a:p>
            <a:pPr>
              <a:defRPr/>
            </a:pPr>
            <a:fld id="{30226994-B490-4403-8CE4-43D4FD570BBD}"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B394F0D8-A811-4591-BFBB-F1742F0910B4}"/>
              </a:ext>
            </a:extLst>
          </p:cNvPr>
          <p:cNvSpPr>
            <a:spLocks noGrp="1"/>
          </p:cNvSpPr>
          <p:nvPr>
            <p:ph type="sldNum" sz="quarter" idx="12"/>
          </p:nvPr>
        </p:nvSpPr>
        <p:spPr/>
        <p:txBody>
          <a:bodyPr/>
          <a:lstStyle/>
          <a:p>
            <a:pPr>
              <a:defRPr/>
            </a:pPr>
            <a:fld id="{9AFB928A-D6AD-4F2A-B2DD-923741E90643}" type="slidenum">
              <a:rPr lang="en-GB" altLang="en-US" smtClean="0"/>
              <a:pPr>
                <a:defRPr/>
              </a:pPr>
              <a:t>12</a:t>
            </a:fld>
            <a:endParaRPr lang="en-GB" altLang="en-US"/>
          </a:p>
        </p:txBody>
      </p:sp>
      <p:pic>
        <p:nvPicPr>
          <p:cNvPr id="28" name="Video 27">
            <a:hlinkClick r:id="" action="ppaction://media"/>
            <a:extLst>
              <a:ext uri="{FF2B5EF4-FFF2-40B4-BE49-F238E27FC236}">
                <a16:creationId xmlns:a16="http://schemas.microsoft.com/office/drawing/2014/main" id="{774533AC-F49D-AB97-DF0B-704FE455C255}"/>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74586663"/>
      </p:ext>
    </p:extLst>
  </p:cSld>
  <p:clrMapOvr>
    <a:masterClrMapping/>
  </p:clrMapOvr>
  <mc:AlternateContent xmlns:mc="http://schemas.openxmlformats.org/markup-compatibility/2006">
    <mc:Choice xmlns:p14="http://schemas.microsoft.com/office/powerpoint/2010/main" Requires="p14">
      <p:transition spd="slow" p14:dur="2000" advTm="56675"/>
    </mc:Choice>
    <mc:Fallback>
      <p:transition spd="slow" advTm="56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E3707-D932-3BB2-87C9-9266F41ED6DD}"/>
              </a:ext>
            </a:extLst>
          </p:cNvPr>
          <p:cNvSpPr>
            <a:spLocks noGrp="1"/>
          </p:cNvSpPr>
          <p:nvPr>
            <p:ph type="title"/>
          </p:nvPr>
        </p:nvSpPr>
        <p:spPr/>
        <p:txBody>
          <a:bodyPr/>
          <a:lstStyle/>
          <a:p>
            <a:r>
              <a:rPr lang="en-GB" sz="3600" b="1" dirty="0"/>
              <a:t>Care Plan: Daily Routine</a:t>
            </a:r>
          </a:p>
        </p:txBody>
      </p:sp>
      <p:sp>
        <p:nvSpPr>
          <p:cNvPr id="3" name="Content Placeholder 2">
            <a:extLst>
              <a:ext uri="{FF2B5EF4-FFF2-40B4-BE49-F238E27FC236}">
                <a16:creationId xmlns:a16="http://schemas.microsoft.com/office/drawing/2014/main" id="{257F2C7A-09F7-216F-7DEE-CBBD72649290}"/>
              </a:ext>
            </a:extLst>
          </p:cNvPr>
          <p:cNvSpPr>
            <a:spLocks noGrp="1"/>
          </p:cNvSpPr>
          <p:nvPr>
            <p:ph idx="1"/>
          </p:nvPr>
        </p:nvSpPr>
        <p:spPr/>
        <p:txBody>
          <a:bodyPr/>
          <a:lstStyle/>
          <a:p>
            <a:pPr algn="just"/>
            <a:r>
              <a:rPr lang="en-GB" sz="2800" dirty="0"/>
              <a:t>Healthy balanced diet</a:t>
            </a:r>
          </a:p>
          <a:p>
            <a:pPr algn="just"/>
            <a:r>
              <a:rPr lang="en-GB" sz="2800" dirty="0"/>
              <a:t>Regular physical activity</a:t>
            </a:r>
          </a:p>
          <a:p>
            <a:pPr algn="just"/>
            <a:r>
              <a:rPr lang="en-GB" sz="2800" dirty="0"/>
              <a:t>Medication adherence</a:t>
            </a:r>
          </a:p>
          <a:p>
            <a:pPr algn="just"/>
            <a:r>
              <a:rPr lang="en-GB" sz="2800" dirty="0"/>
              <a:t>Routine self-monitoring (NHS, 2023)</a:t>
            </a:r>
          </a:p>
        </p:txBody>
      </p:sp>
      <p:sp>
        <p:nvSpPr>
          <p:cNvPr id="4" name="Date Placeholder 3">
            <a:extLst>
              <a:ext uri="{FF2B5EF4-FFF2-40B4-BE49-F238E27FC236}">
                <a16:creationId xmlns:a16="http://schemas.microsoft.com/office/drawing/2014/main" id="{FED07BB8-1578-40B3-46C5-EBB0A29C6844}"/>
              </a:ext>
            </a:extLst>
          </p:cNvPr>
          <p:cNvSpPr>
            <a:spLocks noGrp="1"/>
          </p:cNvSpPr>
          <p:nvPr>
            <p:ph type="dt" sz="half" idx="10"/>
          </p:nvPr>
        </p:nvSpPr>
        <p:spPr/>
        <p:txBody>
          <a:bodyPr/>
          <a:lstStyle/>
          <a:p>
            <a:pPr>
              <a:defRPr/>
            </a:pPr>
            <a:fld id="{30226994-B490-4403-8CE4-43D4FD570BBD}"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7E590AD0-49A7-38BD-3BF6-CB051E80A2F0}"/>
              </a:ext>
            </a:extLst>
          </p:cNvPr>
          <p:cNvSpPr>
            <a:spLocks noGrp="1"/>
          </p:cNvSpPr>
          <p:nvPr>
            <p:ph type="sldNum" sz="quarter" idx="12"/>
          </p:nvPr>
        </p:nvSpPr>
        <p:spPr/>
        <p:txBody>
          <a:bodyPr/>
          <a:lstStyle/>
          <a:p>
            <a:pPr>
              <a:defRPr/>
            </a:pPr>
            <a:fld id="{9AFB928A-D6AD-4F2A-B2DD-923741E90643}" type="slidenum">
              <a:rPr lang="en-GB" altLang="en-US" smtClean="0"/>
              <a:pPr>
                <a:defRPr/>
              </a:pPr>
              <a:t>13</a:t>
            </a:fld>
            <a:endParaRPr lang="en-GB" altLang="en-US"/>
          </a:p>
        </p:txBody>
      </p:sp>
      <p:pic>
        <p:nvPicPr>
          <p:cNvPr id="16" name="Video 15">
            <a:hlinkClick r:id="" action="ppaction://media"/>
            <a:extLst>
              <a:ext uri="{FF2B5EF4-FFF2-40B4-BE49-F238E27FC236}">
                <a16:creationId xmlns:a16="http://schemas.microsoft.com/office/drawing/2014/main" id="{B3D74B9C-5EB0-A1AF-597E-CB54468426B8}"/>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452406208"/>
      </p:ext>
    </p:extLst>
  </p:cSld>
  <p:clrMapOvr>
    <a:masterClrMapping/>
  </p:clrMapOvr>
  <mc:AlternateContent xmlns:mc="http://schemas.openxmlformats.org/markup-compatibility/2006">
    <mc:Choice xmlns:p14="http://schemas.microsoft.com/office/powerpoint/2010/main" Requires="p14">
      <p:transition spd="slow" p14:dur="2000" advTm="42286"/>
    </mc:Choice>
    <mc:Fallback>
      <p:transition spd="slow" advTm="42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497C4-274E-2A56-1C7B-E453DA01C5C1}"/>
              </a:ext>
            </a:extLst>
          </p:cNvPr>
          <p:cNvSpPr>
            <a:spLocks noGrp="1"/>
          </p:cNvSpPr>
          <p:nvPr>
            <p:ph type="title"/>
          </p:nvPr>
        </p:nvSpPr>
        <p:spPr/>
        <p:txBody>
          <a:bodyPr/>
          <a:lstStyle/>
          <a:p>
            <a:r>
              <a:rPr lang="en-GB" sz="3600" b="1" dirty="0"/>
              <a:t>Communication and Person-Centred Care</a:t>
            </a:r>
          </a:p>
        </p:txBody>
      </p:sp>
      <p:sp>
        <p:nvSpPr>
          <p:cNvPr id="3" name="Content Placeholder 2">
            <a:extLst>
              <a:ext uri="{FF2B5EF4-FFF2-40B4-BE49-F238E27FC236}">
                <a16:creationId xmlns:a16="http://schemas.microsoft.com/office/drawing/2014/main" id="{07831AEC-022A-2934-DFD1-0718C2F1B776}"/>
              </a:ext>
            </a:extLst>
          </p:cNvPr>
          <p:cNvSpPr>
            <a:spLocks noGrp="1"/>
          </p:cNvSpPr>
          <p:nvPr>
            <p:ph idx="1"/>
          </p:nvPr>
        </p:nvSpPr>
        <p:spPr/>
        <p:txBody>
          <a:bodyPr/>
          <a:lstStyle/>
          <a:p>
            <a:pPr algn="just"/>
            <a:r>
              <a:rPr lang="en-GB" sz="2800" dirty="0"/>
              <a:t>Patient education improves self-management (NHS, 2023).</a:t>
            </a:r>
          </a:p>
          <a:p>
            <a:pPr algn="just"/>
            <a:r>
              <a:rPr lang="en-GB" sz="2800" dirty="0"/>
              <a:t>Care should be tailored to individual needs (NICE, 2022).</a:t>
            </a:r>
          </a:p>
          <a:p>
            <a:pPr algn="just"/>
            <a:r>
              <a:rPr lang="en-GB" sz="2800" dirty="0"/>
              <a:t>Shared decision-making is essential.</a:t>
            </a:r>
          </a:p>
        </p:txBody>
      </p:sp>
      <p:sp>
        <p:nvSpPr>
          <p:cNvPr id="4" name="Date Placeholder 3">
            <a:extLst>
              <a:ext uri="{FF2B5EF4-FFF2-40B4-BE49-F238E27FC236}">
                <a16:creationId xmlns:a16="http://schemas.microsoft.com/office/drawing/2014/main" id="{B84F20B3-6F2B-BA2B-F6FB-A2C5CB719B89}"/>
              </a:ext>
            </a:extLst>
          </p:cNvPr>
          <p:cNvSpPr>
            <a:spLocks noGrp="1"/>
          </p:cNvSpPr>
          <p:nvPr>
            <p:ph type="dt" sz="half" idx="10"/>
          </p:nvPr>
        </p:nvSpPr>
        <p:spPr/>
        <p:txBody>
          <a:bodyPr/>
          <a:lstStyle/>
          <a:p>
            <a:pPr>
              <a:defRPr/>
            </a:pPr>
            <a:fld id="{30226994-B490-4403-8CE4-43D4FD570BBD}"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09E000DE-3C98-D8FA-4398-C39840D77E27}"/>
              </a:ext>
            </a:extLst>
          </p:cNvPr>
          <p:cNvSpPr>
            <a:spLocks noGrp="1"/>
          </p:cNvSpPr>
          <p:nvPr>
            <p:ph type="sldNum" sz="quarter" idx="12"/>
          </p:nvPr>
        </p:nvSpPr>
        <p:spPr/>
        <p:txBody>
          <a:bodyPr/>
          <a:lstStyle/>
          <a:p>
            <a:pPr>
              <a:defRPr/>
            </a:pPr>
            <a:fld id="{9AFB928A-D6AD-4F2A-B2DD-923741E90643}" type="slidenum">
              <a:rPr lang="en-GB" altLang="en-US" smtClean="0"/>
              <a:pPr>
                <a:defRPr/>
              </a:pPr>
              <a:t>14</a:t>
            </a:fld>
            <a:endParaRPr lang="en-GB" altLang="en-US"/>
          </a:p>
        </p:txBody>
      </p:sp>
      <p:pic>
        <p:nvPicPr>
          <p:cNvPr id="20" name="Video 19">
            <a:hlinkClick r:id="" action="ppaction://media"/>
            <a:extLst>
              <a:ext uri="{FF2B5EF4-FFF2-40B4-BE49-F238E27FC236}">
                <a16:creationId xmlns:a16="http://schemas.microsoft.com/office/drawing/2014/main" id="{E4F28513-53BB-33F8-FEDE-7B04FE206BF6}"/>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66550048"/>
      </p:ext>
    </p:extLst>
  </p:cSld>
  <p:clrMapOvr>
    <a:masterClrMapping/>
  </p:clrMapOvr>
  <mc:AlternateContent xmlns:mc="http://schemas.openxmlformats.org/markup-compatibility/2006">
    <mc:Choice xmlns:p14="http://schemas.microsoft.com/office/powerpoint/2010/main" Requires="p14">
      <p:transition spd="slow" p14:dur="2000" advTm="42708"/>
    </mc:Choice>
    <mc:Fallback>
      <p:transition spd="slow" advTm="42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9837-C446-F73B-D978-6794A3B382C7}"/>
              </a:ext>
            </a:extLst>
          </p:cNvPr>
          <p:cNvSpPr>
            <a:spLocks noGrp="1"/>
          </p:cNvSpPr>
          <p:nvPr>
            <p:ph type="title"/>
          </p:nvPr>
        </p:nvSpPr>
        <p:spPr/>
        <p:txBody>
          <a:bodyPr/>
          <a:lstStyle/>
          <a:p>
            <a:r>
              <a:rPr lang="en-GB" sz="3600" b="1" dirty="0"/>
              <a:t>Ethical considerations</a:t>
            </a:r>
          </a:p>
        </p:txBody>
      </p:sp>
      <p:sp>
        <p:nvSpPr>
          <p:cNvPr id="3" name="Content Placeholder 2">
            <a:extLst>
              <a:ext uri="{FF2B5EF4-FFF2-40B4-BE49-F238E27FC236}">
                <a16:creationId xmlns:a16="http://schemas.microsoft.com/office/drawing/2014/main" id="{DCBBB5BE-2D61-96FA-6948-330636ABFE08}"/>
              </a:ext>
            </a:extLst>
          </p:cNvPr>
          <p:cNvSpPr>
            <a:spLocks noGrp="1"/>
          </p:cNvSpPr>
          <p:nvPr>
            <p:ph idx="1"/>
          </p:nvPr>
        </p:nvSpPr>
        <p:spPr/>
        <p:txBody>
          <a:bodyPr/>
          <a:lstStyle/>
          <a:p>
            <a:pPr algn="just"/>
            <a:r>
              <a:rPr lang="en-GB" sz="2800" dirty="0"/>
              <a:t>Confidentiality</a:t>
            </a:r>
          </a:p>
          <a:p>
            <a:pPr algn="just"/>
            <a:r>
              <a:rPr lang="en-GB" sz="2800" dirty="0"/>
              <a:t>Informed consent</a:t>
            </a:r>
          </a:p>
          <a:p>
            <a:pPr algn="just"/>
            <a:r>
              <a:rPr lang="en-GB" sz="2800" dirty="0"/>
              <a:t>Respect for autonomy</a:t>
            </a:r>
          </a:p>
          <a:p>
            <a:pPr algn="just"/>
            <a:r>
              <a:rPr lang="en-GB" sz="2800" dirty="0"/>
              <a:t>Equality in access to care (NICE, 2022).</a:t>
            </a:r>
          </a:p>
        </p:txBody>
      </p:sp>
      <p:sp>
        <p:nvSpPr>
          <p:cNvPr id="4" name="Date Placeholder 3">
            <a:extLst>
              <a:ext uri="{FF2B5EF4-FFF2-40B4-BE49-F238E27FC236}">
                <a16:creationId xmlns:a16="http://schemas.microsoft.com/office/drawing/2014/main" id="{924C5092-526B-7FF3-3A65-9772CC2BE038}"/>
              </a:ext>
            </a:extLst>
          </p:cNvPr>
          <p:cNvSpPr>
            <a:spLocks noGrp="1"/>
          </p:cNvSpPr>
          <p:nvPr>
            <p:ph type="dt" sz="half" idx="10"/>
          </p:nvPr>
        </p:nvSpPr>
        <p:spPr/>
        <p:txBody>
          <a:bodyPr/>
          <a:lstStyle/>
          <a:p>
            <a:pPr>
              <a:defRPr/>
            </a:pPr>
            <a:fld id="{30226994-B490-4403-8CE4-43D4FD570BBD}"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F531AE6C-496A-0B3B-4659-8BCF290C57E1}"/>
              </a:ext>
            </a:extLst>
          </p:cNvPr>
          <p:cNvSpPr>
            <a:spLocks noGrp="1"/>
          </p:cNvSpPr>
          <p:nvPr>
            <p:ph type="sldNum" sz="quarter" idx="12"/>
          </p:nvPr>
        </p:nvSpPr>
        <p:spPr/>
        <p:txBody>
          <a:bodyPr/>
          <a:lstStyle/>
          <a:p>
            <a:pPr>
              <a:defRPr/>
            </a:pPr>
            <a:fld id="{9AFB928A-D6AD-4F2A-B2DD-923741E90643}" type="slidenum">
              <a:rPr lang="en-GB" altLang="en-US" smtClean="0"/>
              <a:pPr>
                <a:defRPr/>
              </a:pPr>
              <a:t>15</a:t>
            </a:fld>
            <a:endParaRPr lang="en-GB" altLang="en-US"/>
          </a:p>
        </p:txBody>
      </p:sp>
      <p:pic>
        <p:nvPicPr>
          <p:cNvPr id="12" name="Video 11">
            <a:hlinkClick r:id="" action="ppaction://media"/>
            <a:extLst>
              <a:ext uri="{FF2B5EF4-FFF2-40B4-BE49-F238E27FC236}">
                <a16:creationId xmlns:a16="http://schemas.microsoft.com/office/drawing/2014/main" id="{18469EE9-14BA-B48B-6A97-234DF5A0E57A}"/>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554250569"/>
      </p:ext>
    </p:extLst>
  </p:cSld>
  <p:clrMapOvr>
    <a:masterClrMapping/>
  </p:clrMapOvr>
  <mc:AlternateContent xmlns:mc="http://schemas.openxmlformats.org/markup-compatibility/2006">
    <mc:Choice xmlns:p14="http://schemas.microsoft.com/office/powerpoint/2010/main" Requires="p14">
      <p:transition spd="slow" p14:dur="2000" advTm="33944"/>
    </mc:Choice>
    <mc:Fallback>
      <p:transition spd="slow" advTm="33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03501-FB8A-B346-25F5-7DDAC73C3728}"/>
              </a:ext>
            </a:extLst>
          </p:cNvPr>
          <p:cNvSpPr>
            <a:spLocks noGrp="1"/>
          </p:cNvSpPr>
          <p:nvPr>
            <p:ph type="title"/>
          </p:nvPr>
        </p:nvSpPr>
        <p:spPr/>
        <p:txBody>
          <a:bodyPr/>
          <a:lstStyle/>
          <a:p>
            <a:r>
              <a:rPr lang="en-GB" sz="3600" b="1" dirty="0"/>
              <a:t>Conclusion</a:t>
            </a:r>
          </a:p>
        </p:txBody>
      </p:sp>
      <p:sp>
        <p:nvSpPr>
          <p:cNvPr id="3" name="Content Placeholder 2">
            <a:extLst>
              <a:ext uri="{FF2B5EF4-FFF2-40B4-BE49-F238E27FC236}">
                <a16:creationId xmlns:a16="http://schemas.microsoft.com/office/drawing/2014/main" id="{2387192B-5FEA-133C-610D-7FC767DABB3C}"/>
              </a:ext>
            </a:extLst>
          </p:cNvPr>
          <p:cNvSpPr>
            <a:spLocks noGrp="1"/>
          </p:cNvSpPr>
          <p:nvPr>
            <p:ph idx="1"/>
          </p:nvPr>
        </p:nvSpPr>
        <p:spPr/>
        <p:txBody>
          <a:bodyPr/>
          <a:lstStyle/>
          <a:p>
            <a:pPr marL="0" indent="0" algn="just">
              <a:buNone/>
            </a:pPr>
            <a:r>
              <a:rPr lang="en-GB" sz="2800" dirty="0"/>
              <a:t>In conclusion, Type 2 diabetes is a complex but manageable condition.</a:t>
            </a:r>
          </a:p>
          <a:p>
            <a:pPr marL="0" indent="0" algn="just">
              <a:buNone/>
            </a:pPr>
            <a:r>
              <a:rPr lang="en-GB" sz="2800" dirty="0"/>
              <a:t>With appropriate monitoring, treatment, and patient-centred care, individuals can significantly improve their quality of life. </a:t>
            </a:r>
          </a:p>
        </p:txBody>
      </p:sp>
      <p:sp>
        <p:nvSpPr>
          <p:cNvPr id="4" name="Date Placeholder 3">
            <a:extLst>
              <a:ext uri="{FF2B5EF4-FFF2-40B4-BE49-F238E27FC236}">
                <a16:creationId xmlns:a16="http://schemas.microsoft.com/office/drawing/2014/main" id="{119313AF-322F-2CF4-E4EA-FB243758C497}"/>
              </a:ext>
            </a:extLst>
          </p:cNvPr>
          <p:cNvSpPr>
            <a:spLocks noGrp="1"/>
          </p:cNvSpPr>
          <p:nvPr>
            <p:ph type="dt" sz="half" idx="10"/>
          </p:nvPr>
        </p:nvSpPr>
        <p:spPr/>
        <p:txBody>
          <a:bodyPr/>
          <a:lstStyle/>
          <a:p>
            <a:pPr>
              <a:defRPr/>
            </a:pPr>
            <a:fld id="{30226994-B490-4403-8CE4-43D4FD570BBD}"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791D1ED0-CCD0-7CA0-BB8C-41C40E12CD81}"/>
              </a:ext>
            </a:extLst>
          </p:cNvPr>
          <p:cNvSpPr>
            <a:spLocks noGrp="1"/>
          </p:cNvSpPr>
          <p:nvPr>
            <p:ph type="sldNum" sz="quarter" idx="12"/>
          </p:nvPr>
        </p:nvSpPr>
        <p:spPr/>
        <p:txBody>
          <a:bodyPr/>
          <a:lstStyle/>
          <a:p>
            <a:pPr>
              <a:defRPr/>
            </a:pPr>
            <a:fld id="{9AFB928A-D6AD-4F2A-B2DD-923741E90643}" type="slidenum">
              <a:rPr lang="en-GB" altLang="en-US" smtClean="0"/>
              <a:pPr>
                <a:defRPr/>
              </a:pPr>
              <a:t>16</a:t>
            </a:fld>
            <a:endParaRPr lang="en-GB" altLang="en-US"/>
          </a:p>
        </p:txBody>
      </p:sp>
      <p:pic>
        <p:nvPicPr>
          <p:cNvPr id="33" name="Video 32">
            <a:hlinkClick r:id="" action="ppaction://media"/>
            <a:extLst>
              <a:ext uri="{FF2B5EF4-FFF2-40B4-BE49-F238E27FC236}">
                <a16:creationId xmlns:a16="http://schemas.microsoft.com/office/drawing/2014/main" id="{042362F7-1388-FBC6-06AE-18D2EB6BEB0D}"/>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392423778"/>
      </p:ext>
    </p:extLst>
  </p:cSld>
  <p:clrMapOvr>
    <a:masterClrMapping/>
  </p:clrMapOvr>
  <mc:AlternateContent xmlns:mc="http://schemas.openxmlformats.org/markup-compatibility/2006">
    <mc:Choice xmlns:p14="http://schemas.microsoft.com/office/powerpoint/2010/main" Requires="p14">
      <p:transition spd="slow" p14:dur="2000" advTm="86980"/>
    </mc:Choice>
    <mc:Fallback>
      <p:transition spd="slow" advTm="86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
                </p:tgtEl>
              </p:cMediaNode>
            </p:video>
            <p:seq concurrent="1" nextAc="seek">
              <p:cTn id="8" restart="whenNotActive" fill="hold" evtFilter="cancelBubble" nodeType="interactiveSeq">
                <p:stCondLst>
                  <p:cond evt="onClick" delay="0">
                    <p:tgtEl>
                      <p:spTgt spid="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
                                        </p:tgtEl>
                                      </p:cBhvr>
                                    </p:cmd>
                                  </p:childTnLst>
                                </p:cTn>
                              </p:par>
                            </p:childTnLst>
                          </p:cTn>
                        </p:par>
                      </p:childTnLst>
                    </p:cTn>
                  </p:par>
                </p:childTnLst>
              </p:cTn>
              <p:nextCondLst>
                <p:cond evt="onClick" delay="0">
                  <p:tgtEl>
                    <p:spTgt spid="3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4D6EB-333D-CAD7-AC50-F9AD65C36009}"/>
              </a:ext>
            </a:extLst>
          </p:cNvPr>
          <p:cNvSpPr>
            <a:spLocks noGrp="1"/>
          </p:cNvSpPr>
          <p:nvPr>
            <p:ph type="title"/>
          </p:nvPr>
        </p:nvSpPr>
        <p:spPr>
          <a:xfrm>
            <a:off x="609600" y="0"/>
            <a:ext cx="10972800" cy="1143000"/>
          </a:xfrm>
        </p:spPr>
        <p:txBody>
          <a:bodyPr/>
          <a:lstStyle/>
          <a:p>
            <a:r>
              <a:rPr lang="en-GB" sz="3600" b="1" dirty="0"/>
              <a:t>References</a:t>
            </a:r>
          </a:p>
        </p:txBody>
      </p:sp>
      <p:sp>
        <p:nvSpPr>
          <p:cNvPr id="3" name="Content Placeholder 2">
            <a:extLst>
              <a:ext uri="{FF2B5EF4-FFF2-40B4-BE49-F238E27FC236}">
                <a16:creationId xmlns:a16="http://schemas.microsoft.com/office/drawing/2014/main" id="{931D543B-8278-F5D5-2ABC-E41C7B669AB1}"/>
              </a:ext>
            </a:extLst>
          </p:cNvPr>
          <p:cNvSpPr>
            <a:spLocks noGrp="1"/>
          </p:cNvSpPr>
          <p:nvPr>
            <p:ph idx="1"/>
          </p:nvPr>
        </p:nvSpPr>
        <p:spPr>
          <a:xfrm>
            <a:off x="144716" y="1451577"/>
            <a:ext cx="11902567" cy="5406423"/>
          </a:xfrm>
        </p:spPr>
        <p:txBody>
          <a:bodyPr/>
          <a:lstStyle/>
          <a:p>
            <a:pPr algn="just"/>
            <a:r>
              <a:rPr lang="en-GB" sz="1800" dirty="0"/>
              <a:t>BMJ (2020) </a:t>
            </a:r>
            <a:r>
              <a:rPr lang="en-GB" sz="1800" i="1" dirty="0"/>
              <a:t>Management of type 2 diabetes</a:t>
            </a:r>
            <a:r>
              <a:rPr lang="en-GB" sz="1800" dirty="0"/>
              <a:t>. Available at: </a:t>
            </a:r>
            <a:r>
              <a:rPr lang="en-GB" sz="1800" dirty="0">
                <a:hlinkClick r:id="rId5"/>
              </a:rPr>
              <a:t>https://www.bmj.com</a:t>
            </a:r>
            <a:r>
              <a:rPr lang="en-GB" sz="1800" dirty="0"/>
              <a:t> (Accessed: 21 April 2026). </a:t>
            </a:r>
          </a:p>
          <a:p>
            <a:pPr algn="just"/>
            <a:r>
              <a:rPr lang="en-GB" sz="1800" dirty="0"/>
              <a:t>Diabetes UK (2023) </a:t>
            </a:r>
            <a:r>
              <a:rPr lang="en-GB" sz="1800" i="1" dirty="0"/>
              <a:t>Diabetes statistics</a:t>
            </a:r>
            <a:r>
              <a:rPr lang="en-GB" sz="1800" dirty="0"/>
              <a:t>. Available at: </a:t>
            </a:r>
            <a:r>
              <a:rPr lang="en-GB" sz="1800" dirty="0">
                <a:hlinkClick r:id="rId6"/>
              </a:rPr>
              <a:t>https://www.diabetes.org.uk</a:t>
            </a:r>
            <a:r>
              <a:rPr lang="en-GB" sz="1800" dirty="0"/>
              <a:t> (Accessed: 21 April 2026). </a:t>
            </a:r>
          </a:p>
          <a:p>
            <a:pPr algn="just"/>
            <a:r>
              <a:rPr lang="en-GB" sz="1800" dirty="0"/>
              <a:t>Guyton, A.C. and Hall, J.E. (2021) </a:t>
            </a:r>
            <a:r>
              <a:rPr lang="en-GB" sz="1800" i="1" dirty="0"/>
              <a:t>Textbook of Medical Physiology</a:t>
            </a:r>
            <a:r>
              <a:rPr lang="en-GB" sz="1800" dirty="0"/>
              <a:t>. 14th </a:t>
            </a:r>
            <a:r>
              <a:rPr lang="en-GB" sz="1800" dirty="0" err="1"/>
              <a:t>edn</a:t>
            </a:r>
            <a:r>
              <a:rPr lang="en-GB" sz="1800" dirty="0"/>
              <a:t>. Elsevier. </a:t>
            </a:r>
          </a:p>
          <a:p>
            <a:pPr algn="just"/>
            <a:r>
              <a:rPr lang="en-GB" sz="1800" dirty="0"/>
              <a:t>International Diabetes Federation (2021) </a:t>
            </a:r>
            <a:r>
              <a:rPr lang="en-GB" sz="1800" i="1" dirty="0"/>
              <a:t>IDF Diabetes Atlas</a:t>
            </a:r>
            <a:r>
              <a:rPr lang="en-GB" sz="1800" dirty="0"/>
              <a:t>. Available at: </a:t>
            </a:r>
            <a:r>
              <a:rPr lang="en-GB" sz="1800" dirty="0">
                <a:hlinkClick r:id="rId7"/>
              </a:rPr>
              <a:t>https://idf.org</a:t>
            </a:r>
            <a:r>
              <a:rPr lang="en-GB" sz="1800" dirty="0"/>
              <a:t> (Accessed: 21 April 2026). </a:t>
            </a:r>
          </a:p>
          <a:p>
            <a:pPr algn="just"/>
            <a:r>
              <a:rPr lang="en-GB" sz="1800" dirty="0"/>
              <a:t>NHS (2023) </a:t>
            </a:r>
            <a:r>
              <a:rPr lang="en-GB" sz="1800" i="1" dirty="0"/>
              <a:t>Type 2 diabetes</a:t>
            </a:r>
            <a:r>
              <a:rPr lang="en-GB" sz="1800" dirty="0"/>
              <a:t>. Available at: </a:t>
            </a:r>
            <a:r>
              <a:rPr lang="en-GB" sz="1800" dirty="0">
                <a:hlinkClick r:id="rId8"/>
              </a:rPr>
              <a:t>https://www.nhs.uk/conditions/type-2-diabetes/</a:t>
            </a:r>
            <a:r>
              <a:rPr lang="en-GB" sz="1800" dirty="0"/>
              <a:t> (Accessed: 21 April 2026). </a:t>
            </a:r>
          </a:p>
          <a:p>
            <a:pPr algn="just"/>
            <a:r>
              <a:rPr lang="en-GB" sz="1800" dirty="0"/>
              <a:t>NICE (2022) </a:t>
            </a:r>
            <a:r>
              <a:rPr lang="en-GB" sz="1800" i="1" dirty="0"/>
              <a:t>Type 2 diabetes in adults: management (NG28)</a:t>
            </a:r>
            <a:r>
              <a:rPr lang="en-GB" sz="1800" dirty="0"/>
              <a:t>. Available at: </a:t>
            </a:r>
            <a:r>
              <a:rPr lang="en-GB" sz="1800" dirty="0">
                <a:hlinkClick r:id="rId9"/>
              </a:rPr>
              <a:t>https://www.nice.org.uk</a:t>
            </a:r>
            <a:r>
              <a:rPr lang="en-GB" sz="1800" dirty="0"/>
              <a:t> (Accessed: 21 April 2026). </a:t>
            </a:r>
          </a:p>
          <a:p>
            <a:pPr algn="just"/>
            <a:r>
              <a:rPr lang="en-GB" sz="1800" dirty="0"/>
              <a:t>Public Health England (2021) </a:t>
            </a:r>
            <a:r>
              <a:rPr lang="en-GB" sz="1800" i="1" dirty="0"/>
              <a:t>Health matters: preventing Type 2 diabetes</a:t>
            </a:r>
            <a:r>
              <a:rPr lang="en-GB" sz="1800" dirty="0"/>
              <a:t>. Available at: </a:t>
            </a:r>
            <a:r>
              <a:rPr lang="en-GB" sz="1800" dirty="0">
                <a:hlinkClick r:id="rId10"/>
              </a:rPr>
              <a:t>https://www.gov.uk</a:t>
            </a:r>
            <a:r>
              <a:rPr lang="en-GB" sz="1800" dirty="0"/>
              <a:t> (Accessed: 21 April 2026). </a:t>
            </a:r>
          </a:p>
          <a:p>
            <a:pPr algn="just"/>
            <a:r>
              <a:rPr lang="en-GB" sz="1800" dirty="0"/>
              <a:t>World Health Organization (2022) </a:t>
            </a:r>
            <a:r>
              <a:rPr lang="en-GB" sz="1800" i="1" dirty="0"/>
              <a:t>Diabetes</a:t>
            </a:r>
            <a:r>
              <a:rPr lang="en-GB" sz="1800" dirty="0"/>
              <a:t>. Available at: </a:t>
            </a:r>
            <a:r>
              <a:rPr lang="en-GB" sz="1800" dirty="0">
                <a:hlinkClick r:id="rId11"/>
              </a:rPr>
              <a:t>https://www.who.int</a:t>
            </a:r>
            <a:r>
              <a:rPr lang="en-GB" sz="1800" dirty="0"/>
              <a:t> (Accessed: 21 April 2026). </a:t>
            </a:r>
          </a:p>
          <a:p>
            <a:pPr algn="just"/>
            <a:endParaRPr lang="en-GB" sz="1800" dirty="0"/>
          </a:p>
          <a:p>
            <a:pPr algn="just"/>
            <a:endParaRPr lang="en-GB" sz="1800" dirty="0"/>
          </a:p>
          <a:p>
            <a:pPr algn="just"/>
            <a:endParaRPr lang="en-GB" sz="1800" dirty="0"/>
          </a:p>
          <a:p>
            <a:pPr algn="just"/>
            <a:endParaRPr lang="en-GB" sz="1800" dirty="0"/>
          </a:p>
          <a:p>
            <a:endParaRPr lang="en-GB" dirty="0"/>
          </a:p>
        </p:txBody>
      </p:sp>
      <p:sp>
        <p:nvSpPr>
          <p:cNvPr id="4" name="Date Placeholder 3">
            <a:extLst>
              <a:ext uri="{FF2B5EF4-FFF2-40B4-BE49-F238E27FC236}">
                <a16:creationId xmlns:a16="http://schemas.microsoft.com/office/drawing/2014/main" id="{C58A1121-6F87-9AE6-560C-AB28B8129FC4}"/>
              </a:ext>
            </a:extLst>
          </p:cNvPr>
          <p:cNvSpPr>
            <a:spLocks noGrp="1"/>
          </p:cNvSpPr>
          <p:nvPr>
            <p:ph type="dt" sz="half" idx="10"/>
          </p:nvPr>
        </p:nvSpPr>
        <p:spPr/>
        <p:txBody>
          <a:bodyPr/>
          <a:lstStyle/>
          <a:p>
            <a:pPr>
              <a:defRPr/>
            </a:pPr>
            <a:fld id="{30226994-B490-4403-8CE4-43D4FD570BBD}"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BFFFCDDD-8872-8622-48FF-28D9B3CF4DFA}"/>
              </a:ext>
            </a:extLst>
          </p:cNvPr>
          <p:cNvSpPr>
            <a:spLocks noGrp="1"/>
          </p:cNvSpPr>
          <p:nvPr>
            <p:ph type="sldNum" sz="quarter" idx="12"/>
          </p:nvPr>
        </p:nvSpPr>
        <p:spPr/>
        <p:txBody>
          <a:bodyPr/>
          <a:lstStyle/>
          <a:p>
            <a:pPr>
              <a:defRPr/>
            </a:pPr>
            <a:fld id="{9AFB928A-D6AD-4F2A-B2DD-923741E90643}" type="slidenum">
              <a:rPr lang="en-GB" altLang="en-US" smtClean="0"/>
              <a:pPr>
                <a:defRPr/>
              </a:pPr>
              <a:t>17</a:t>
            </a:fld>
            <a:endParaRPr lang="en-GB" altLang="en-US"/>
          </a:p>
        </p:txBody>
      </p:sp>
      <p:pic>
        <p:nvPicPr>
          <p:cNvPr id="13" name="Video 12">
            <a:hlinkClick r:id="" action="ppaction://media"/>
            <a:extLst>
              <a:ext uri="{FF2B5EF4-FFF2-40B4-BE49-F238E27FC236}">
                <a16:creationId xmlns:a16="http://schemas.microsoft.com/office/drawing/2014/main" id="{25ACDB26-E930-FB5B-E98E-54A4859715A1}"/>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12"/>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262715674"/>
      </p:ext>
    </p:extLst>
  </p:cSld>
  <p:clrMapOvr>
    <a:masterClrMapping/>
  </p:clrMapOvr>
  <mc:AlternateContent xmlns:mc="http://schemas.openxmlformats.org/markup-compatibility/2006">
    <mc:Choice xmlns:p14="http://schemas.microsoft.com/office/powerpoint/2010/main" Requires="p14">
      <p:transition spd="slow" p14:dur="2000" advTm="9369"/>
    </mc:Choice>
    <mc:Fallback>
      <p:transition spd="slow" advTm="9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9"/>
</p:tagLst>
</file>

<file path=ppt/tags/tag2.xml><?xml version="1.0" encoding="utf-8"?>
<p:tagLst xmlns:a="http://schemas.openxmlformats.org/drawingml/2006/main" xmlns:r="http://schemas.openxmlformats.org/officeDocument/2006/relationships" xmlns:p="http://schemas.openxmlformats.org/presentationml/2006/main">
  <p:tag name="TIMING" val="|2.1"/>
</p:tagLst>
</file>

<file path=ppt/tags/tag3.xml><?xml version="1.0" encoding="utf-8"?>
<p:tagLst xmlns:a="http://schemas.openxmlformats.org/drawingml/2006/main" xmlns:r="http://schemas.openxmlformats.org/officeDocument/2006/relationships" xmlns:p="http://schemas.openxmlformats.org/presentationml/2006/main">
  <p:tag name="TIMING" val="|2.6"/>
</p:tagLst>
</file>

<file path=ppt/tags/tag4.xml><?xml version="1.0" encoding="utf-8"?>
<p:tagLst xmlns:a="http://schemas.openxmlformats.org/drawingml/2006/main" xmlns:r="http://schemas.openxmlformats.org/officeDocument/2006/relationships" xmlns:p="http://schemas.openxmlformats.org/presentationml/2006/main">
  <p:tag name="TIMING" val="|4.4"/>
</p:tagLst>
</file>

<file path=ppt/tags/tag5.xml><?xml version="1.0" encoding="utf-8"?>
<p:tagLst xmlns:a="http://schemas.openxmlformats.org/drawingml/2006/main" xmlns:r="http://schemas.openxmlformats.org/officeDocument/2006/relationships" xmlns:p="http://schemas.openxmlformats.org/presentationml/2006/main">
  <p:tag name="TIMING" val="|3"/>
</p:tagLst>
</file>

<file path=ppt/tags/tag6.xml><?xml version="1.0" encoding="utf-8"?>
<p:tagLst xmlns:a="http://schemas.openxmlformats.org/drawingml/2006/main" xmlns:r="http://schemas.openxmlformats.org/officeDocument/2006/relationships" xmlns:p="http://schemas.openxmlformats.org/presentationml/2006/main">
  <p:tag name="TIMING" val="|2.2"/>
</p:tagLst>
</file>

<file path=ppt/tags/tag7.xml><?xml version="1.0" encoding="utf-8"?>
<p:tagLst xmlns:a="http://schemas.openxmlformats.org/drawingml/2006/main" xmlns:r="http://schemas.openxmlformats.org/officeDocument/2006/relationships" xmlns:p="http://schemas.openxmlformats.org/presentationml/2006/main">
  <p:tag name="TIMING" val="|3.2"/>
</p:tagLst>
</file>

<file path=ppt/tags/tag8.xml><?xml version="1.0" encoding="utf-8"?>
<p:tagLst xmlns:a="http://schemas.openxmlformats.org/drawingml/2006/main" xmlns:r="http://schemas.openxmlformats.org/officeDocument/2006/relationships" xmlns:p="http://schemas.openxmlformats.org/presentationml/2006/main">
  <p:tag name="TIMING" val="|2.7"/>
</p:tagLst>
</file>

<file path=ppt/tags/tag9.xml><?xml version="1.0" encoding="utf-8"?>
<p:tagLst xmlns:a="http://schemas.openxmlformats.org/drawingml/2006/main" xmlns:r="http://schemas.openxmlformats.org/officeDocument/2006/relationships" xmlns:p="http://schemas.openxmlformats.org/presentationml/2006/main">
  <p:tag name="TIMING" val="|4.2"/>
</p:tagLst>
</file>

<file path=ppt/tags/tag10.xml><?xml version="1.0" encoding="utf-8"?>
<p:tagLst xmlns:a="http://schemas.openxmlformats.org/drawingml/2006/main" xmlns:r="http://schemas.openxmlformats.org/officeDocument/2006/relationships" xmlns:p="http://schemas.openxmlformats.org/presentationml/2006/main">
  <p:tag name="TIMING" val="|2.2"/>
</p:tagLst>
</file>

<file path=ppt/tags/tag11.xml><?xml version="1.0" encoding="utf-8"?>
<p:tagLst xmlns:a="http://schemas.openxmlformats.org/drawingml/2006/main" xmlns:r="http://schemas.openxmlformats.org/officeDocument/2006/relationships" xmlns:p="http://schemas.openxmlformats.org/presentationml/2006/main">
  <p:tag name="TIMING" val="|3"/>
</p:tagLst>
</file>

<file path=ppt/tags/tag12.xml><?xml version="1.0" encoding="utf-8"?>
<p:tagLst xmlns:a="http://schemas.openxmlformats.org/drawingml/2006/main" xmlns:r="http://schemas.openxmlformats.org/officeDocument/2006/relationships" xmlns:p="http://schemas.openxmlformats.org/presentationml/2006/main">
  <p:tag name="TIMING" val="|3.2"/>
</p:tagLst>
</file>

<file path=ppt/tags/tag13.xml><?xml version="1.0" encoding="utf-8"?>
<p:tagLst xmlns:a="http://schemas.openxmlformats.org/drawingml/2006/main" xmlns:r="http://schemas.openxmlformats.org/officeDocument/2006/relationships" xmlns:p="http://schemas.openxmlformats.org/presentationml/2006/main">
  <p:tag name="TIMING" val="|4"/>
</p:tagLst>
</file>

<file path=ppt/tags/tag14.xml><?xml version="1.0" encoding="utf-8"?>
<p:tagLst xmlns:a="http://schemas.openxmlformats.org/drawingml/2006/main" xmlns:r="http://schemas.openxmlformats.org/officeDocument/2006/relationships" xmlns:p="http://schemas.openxmlformats.org/presentationml/2006/main">
  <p:tag name="TIMING" val="|4.3"/>
</p:tagLst>
</file>

<file path=ppt/tags/tag15.xml><?xml version="1.0" encoding="utf-8"?>
<p:tagLst xmlns:a="http://schemas.openxmlformats.org/drawingml/2006/main" xmlns:r="http://schemas.openxmlformats.org/officeDocument/2006/relationships" xmlns:p="http://schemas.openxmlformats.org/presentationml/2006/main">
  <p:tag name="TIMING" val="|3.5"/>
</p:tagLst>
</file>

<file path=ppt/tags/tag16.xml><?xml version="1.0" encoding="utf-8"?>
<p:tagLst xmlns:a="http://schemas.openxmlformats.org/drawingml/2006/main" xmlns:r="http://schemas.openxmlformats.org/officeDocument/2006/relationships" xmlns:p="http://schemas.openxmlformats.org/presentationml/2006/main">
  <p:tag name="TIMING" val="|2.3"/>
</p:tagLst>
</file>

<file path=ppt/tags/tag17.xml><?xml version="1.0" encoding="utf-8"?>
<p:tagLst xmlns:a="http://schemas.openxmlformats.org/drawingml/2006/main" xmlns:r="http://schemas.openxmlformats.org/officeDocument/2006/relationships" xmlns:p="http://schemas.openxmlformats.org/presentationml/2006/main">
  <p:tag name="TIMING" val="|2.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361</TotalTime>
  <Words>1882</Words>
  <Application>Microsoft Office PowerPoint</Application>
  <PresentationFormat>Widescreen</PresentationFormat>
  <Paragraphs>154</Paragraphs>
  <Slides>17</Slides>
  <Notes>15</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Arial</vt:lpstr>
      <vt:lpstr>Myriad Pro</vt:lpstr>
      <vt:lpstr>20140311PresentationUWTSDTemplate</vt:lpstr>
      <vt:lpstr>PowerPoint Presentation</vt:lpstr>
      <vt:lpstr>Overview</vt:lpstr>
      <vt:lpstr>Introduction</vt:lpstr>
      <vt:lpstr>Overview of T2DM</vt:lpstr>
      <vt:lpstr>Anatomy and Physiology</vt:lpstr>
      <vt:lpstr>Normal Body Function</vt:lpstr>
      <vt:lpstr>Pathophysiology</vt:lpstr>
      <vt:lpstr>Impact of the Disease</vt:lpstr>
      <vt:lpstr>Fictional Patient Profile </vt:lpstr>
      <vt:lpstr>Risk Factors</vt:lpstr>
      <vt:lpstr>Care Plan: Monitoring</vt:lpstr>
      <vt:lpstr>Care Plan: Treatment</vt:lpstr>
      <vt:lpstr>Care Plan: Daily Routine</vt:lpstr>
      <vt:lpstr>Communication and Person-Centred Care</vt:lpstr>
      <vt:lpstr>Ethical considerations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Anahy Munoz Marin</cp:lastModifiedBy>
  <cp:revision>407</cp:revision>
  <dcterms:created xsi:type="dcterms:W3CDTF">2025-02-21T18:28:54Z</dcterms:created>
  <dcterms:modified xsi:type="dcterms:W3CDTF">2026-04-21T21:43:06Z</dcterms:modified>
</cp:coreProperties>
</file>