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17"/>
  </p:notesMasterIdLst>
  <p:handoutMasterIdLst>
    <p:handoutMasterId r:id="rId18"/>
  </p:handoutMasterIdLst>
  <p:sldIdLst>
    <p:sldId id="354" r:id="rId2"/>
    <p:sldId id="258" r:id="rId3"/>
    <p:sldId id="278" r:id="rId4"/>
    <p:sldId id="279" r:id="rId5"/>
    <p:sldId id="280" r:id="rId6"/>
    <p:sldId id="359" r:id="rId7"/>
    <p:sldId id="361" r:id="rId8"/>
    <p:sldId id="282" r:id="rId9"/>
    <p:sldId id="360" r:id="rId10"/>
    <p:sldId id="283" r:id="rId11"/>
    <p:sldId id="364" r:id="rId12"/>
    <p:sldId id="362" r:id="rId13"/>
    <p:sldId id="284" r:id="rId14"/>
    <p:sldId id="288" r:id="rId15"/>
    <p:sldId id="256" r:id="rId16"/>
  </p:sldIdLst>
  <p:sldSz cx="12192000" cy="6858000"/>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0000FF"/>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1129" autoAdjust="0"/>
    <p:restoredTop sz="89422" autoAdjust="0"/>
  </p:normalViewPr>
  <p:slideViewPr>
    <p:cSldViewPr>
      <p:cViewPr varScale="1">
        <p:scale>
          <a:sx n="79" d="100"/>
          <a:sy n="79" d="100"/>
        </p:scale>
        <p:origin x="48" y="69"/>
      </p:cViewPr>
      <p:guideLst>
        <p:guide orient="horz" pos="2160"/>
        <p:guide pos="384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handoutMaster" Target="handoutMasters/handout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iyumika Kithulgoda Gamage" userId="8130ac14-9727-4963-a006-512f362f8357" providerId="ADAL" clId="{335BF9B4-BEFF-4136-BA8B-0E0FA96E9B09}"/>
    <pc:docChg chg="undo custSel addSld delSld modSld sldOrd">
      <pc:chgData name="Piyumika Kithulgoda Gamage" userId="8130ac14-9727-4963-a006-512f362f8357" providerId="ADAL" clId="{335BF9B4-BEFF-4136-BA8B-0E0FA96E9B09}" dt="2024-07-11T15:53:46.971" v="312" actId="122"/>
      <pc:docMkLst>
        <pc:docMk/>
      </pc:docMkLst>
      <pc:sldChg chg="modSp">
        <pc:chgData name="Piyumika Kithulgoda Gamage" userId="8130ac14-9727-4963-a006-512f362f8357" providerId="ADAL" clId="{335BF9B4-BEFF-4136-BA8B-0E0FA96E9B09}" dt="2024-07-11T15:40:16.317" v="212" actId="13900"/>
        <pc:sldMkLst>
          <pc:docMk/>
          <pc:sldMk cId="109857222" sldId="256"/>
        </pc:sldMkLst>
        <pc:spChg chg="mod">
          <ac:chgData name="Piyumika Kithulgoda Gamage" userId="8130ac14-9727-4963-a006-512f362f8357" providerId="ADAL" clId="{335BF9B4-BEFF-4136-BA8B-0E0FA96E9B09}" dt="2024-07-11T15:40:16.317" v="212" actId="13900"/>
          <ac:spMkLst>
            <pc:docMk/>
            <pc:sldMk cId="109857222" sldId="256"/>
            <ac:spMk id="3" creationId="{00000000-0000-0000-0000-000000000000}"/>
          </ac:spMkLst>
        </pc:spChg>
      </pc:sldChg>
      <pc:sldChg chg="modSp mod">
        <pc:chgData name="Piyumika Kithulgoda Gamage" userId="8130ac14-9727-4963-a006-512f362f8357" providerId="ADAL" clId="{335BF9B4-BEFF-4136-BA8B-0E0FA96E9B09}" dt="2024-07-11T15:53:46.971" v="312" actId="122"/>
        <pc:sldMkLst>
          <pc:docMk/>
          <pc:sldMk cId="3629139323" sldId="258"/>
        </pc:sldMkLst>
        <pc:spChg chg="mod">
          <ac:chgData name="Piyumika Kithulgoda Gamage" userId="8130ac14-9727-4963-a006-512f362f8357" providerId="ADAL" clId="{335BF9B4-BEFF-4136-BA8B-0E0FA96E9B09}" dt="2024-07-11T15:53:46.971" v="312" actId="122"/>
          <ac:spMkLst>
            <pc:docMk/>
            <pc:sldMk cId="3629139323" sldId="258"/>
            <ac:spMk id="6" creationId="{6DCD1818-D63B-A2C2-2BD8-71F47CB7E4ED}"/>
          </ac:spMkLst>
        </pc:spChg>
        <pc:spChg chg="mod">
          <ac:chgData name="Piyumika Kithulgoda Gamage" userId="8130ac14-9727-4963-a006-512f362f8357" providerId="ADAL" clId="{335BF9B4-BEFF-4136-BA8B-0E0FA96E9B09}" dt="2024-07-11T15:44:34.922" v="226" actId="20577"/>
          <ac:spMkLst>
            <pc:docMk/>
            <pc:sldMk cId="3629139323" sldId="258"/>
            <ac:spMk id="10" creationId="{836FD327-AE8E-848B-51F8-C6635866D5A3}"/>
          </ac:spMkLst>
        </pc:spChg>
      </pc:sldChg>
      <pc:sldChg chg="del">
        <pc:chgData name="Piyumika Kithulgoda Gamage" userId="8130ac14-9727-4963-a006-512f362f8357" providerId="ADAL" clId="{335BF9B4-BEFF-4136-BA8B-0E0FA96E9B09}" dt="2024-07-11T15:51:03.762" v="310" actId="47"/>
        <pc:sldMkLst>
          <pc:docMk/>
          <pc:sldMk cId="3598396642" sldId="260"/>
        </pc:sldMkLst>
      </pc:sldChg>
      <pc:sldChg chg="modSp del mod">
        <pc:chgData name="Piyumika Kithulgoda Gamage" userId="8130ac14-9727-4963-a006-512f362f8357" providerId="ADAL" clId="{335BF9B4-BEFF-4136-BA8B-0E0FA96E9B09}" dt="2024-07-11T15:50:54.745" v="293" actId="47"/>
        <pc:sldMkLst>
          <pc:docMk/>
          <pc:sldMk cId="414315081" sldId="261"/>
        </pc:sldMkLst>
        <pc:spChg chg="mod">
          <ac:chgData name="Piyumika Kithulgoda Gamage" userId="8130ac14-9727-4963-a006-512f362f8357" providerId="ADAL" clId="{335BF9B4-BEFF-4136-BA8B-0E0FA96E9B09}" dt="2024-07-11T15:32:09.452" v="112" actId="255"/>
          <ac:spMkLst>
            <pc:docMk/>
            <pc:sldMk cId="414315081" sldId="261"/>
            <ac:spMk id="5" creationId="{633C19F6-D547-9BFE-469F-7A1A33C355F3}"/>
          </ac:spMkLst>
        </pc:spChg>
        <pc:spChg chg="mod">
          <ac:chgData name="Piyumika Kithulgoda Gamage" userId="8130ac14-9727-4963-a006-512f362f8357" providerId="ADAL" clId="{335BF9B4-BEFF-4136-BA8B-0E0FA96E9B09}" dt="2024-07-11T15:32:00.430" v="110" actId="255"/>
          <ac:spMkLst>
            <pc:docMk/>
            <pc:sldMk cId="414315081" sldId="261"/>
            <ac:spMk id="10" creationId="{CDA8C4FE-4E20-2F4F-6984-AEEDD6E3E821}"/>
          </ac:spMkLst>
        </pc:spChg>
      </pc:sldChg>
      <pc:sldChg chg="modSp del mod">
        <pc:chgData name="Piyumika Kithulgoda Gamage" userId="8130ac14-9727-4963-a006-512f362f8357" providerId="ADAL" clId="{335BF9B4-BEFF-4136-BA8B-0E0FA96E9B09}" dt="2024-07-11T15:50:59.403" v="300" actId="47"/>
        <pc:sldMkLst>
          <pc:docMk/>
          <pc:sldMk cId="1775604728" sldId="268"/>
        </pc:sldMkLst>
        <pc:spChg chg="mod">
          <ac:chgData name="Piyumika Kithulgoda Gamage" userId="8130ac14-9727-4963-a006-512f362f8357" providerId="ADAL" clId="{335BF9B4-BEFF-4136-BA8B-0E0FA96E9B09}" dt="2024-07-11T15:35:07.536" v="144" actId="13900"/>
          <ac:spMkLst>
            <pc:docMk/>
            <pc:sldMk cId="1775604728" sldId="268"/>
            <ac:spMk id="3" creationId="{00000000-0000-0000-0000-000000000000}"/>
          </ac:spMkLst>
        </pc:spChg>
        <pc:spChg chg="mod">
          <ac:chgData name="Piyumika Kithulgoda Gamage" userId="8130ac14-9727-4963-a006-512f362f8357" providerId="ADAL" clId="{335BF9B4-BEFF-4136-BA8B-0E0FA96E9B09}" dt="2024-07-11T15:35:19.566" v="145" actId="255"/>
          <ac:spMkLst>
            <pc:docMk/>
            <pc:sldMk cId="1775604728" sldId="268"/>
            <ac:spMk id="8" creationId="{19E566B5-BB09-D810-38E2-49A64E36A7A6}"/>
          </ac:spMkLst>
        </pc:spChg>
      </pc:sldChg>
      <pc:sldChg chg="modSp del">
        <pc:chgData name="Piyumika Kithulgoda Gamage" userId="8130ac14-9727-4963-a006-512f362f8357" providerId="ADAL" clId="{335BF9B4-BEFF-4136-BA8B-0E0FA96E9B09}" dt="2024-07-11T15:50:59.606" v="301" actId="47"/>
        <pc:sldMkLst>
          <pc:docMk/>
          <pc:sldMk cId="2635882418" sldId="270"/>
        </pc:sldMkLst>
        <pc:spChg chg="mod">
          <ac:chgData name="Piyumika Kithulgoda Gamage" userId="8130ac14-9727-4963-a006-512f362f8357" providerId="ADAL" clId="{335BF9B4-BEFF-4136-BA8B-0E0FA96E9B09}" dt="2024-07-11T15:35:27.340" v="146" actId="255"/>
          <ac:spMkLst>
            <pc:docMk/>
            <pc:sldMk cId="2635882418" sldId="270"/>
            <ac:spMk id="8" creationId="{0E5F5421-D74D-0CEC-347C-E38AA0848606}"/>
          </ac:spMkLst>
        </pc:spChg>
      </pc:sldChg>
      <pc:sldChg chg="modSp del">
        <pc:chgData name="Piyumika Kithulgoda Gamage" userId="8130ac14-9727-4963-a006-512f362f8357" providerId="ADAL" clId="{335BF9B4-BEFF-4136-BA8B-0E0FA96E9B09}" dt="2024-07-11T15:50:59.781" v="302" actId="47"/>
        <pc:sldMkLst>
          <pc:docMk/>
          <pc:sldMk cId="2891619672" sldId="271"/>
        </pc:sldMkLst>
        <pc:spChg chg="mod">
          <ac:chgData name="Piyumika Kithulgoda Gamage" userId="8130ac14-9727-4963-a006-512f362f8357" providerId="ADAL" clId="{335BF9B4-BEFF-4136-BA8B-0E0FA96E9B09}" dt="2024-07-11T15:35:50.018" v="149" actId="13900"/>
          <ac:spMkLst>
            <pc:docMk/>
            <pc:sldMk cId="2891619672" sldId="271"/>
            <ac:spMk id="3" creationId="{00000000-0000-0000-0000-000000000000}"/>
          </ac:spMkLst>
        </pc:spChg>
        <pc:spChg chg="mod">
          <ac:chgData name="Piyumika Kithulgoda Gamage" userId="8130ac14-9727-4963-a006-512f362f8357" providerId="ADAL" clId="{335BF9B4-BEFF-4136-BA8B-0E0FA96E9B09}" dt="2024-07-11T15:35:40.652" v="147" actId="255"/>
          <ac:spMkLst>
            <pc:docMk/>
            <pc:sldMk cId="2891619672" sldId="271"/>
            <ac:spMk id="8" creationId="{B76A916E-1D12-1727-B975-0444376C7D5A}"/>
          </ac:spMkLst>
        </pc:spChg>
      </pc:sldChg>
      <pc:sldChg chg="modSp del mod">
        <pc:chgData name="Piyumika Kithulgoda Gamage" userId="8130ac14-9727-4963-a006-512f362f8357" providerId="ADAL" clId="{335BF9B4-BEFF-4136-BA8B-0E0FA96E9B09}" dt="2024-07-11T15:51:00.281" v="303" actId="47"/>
        <pc:sldMkLst>
          <pc:docMk/>
          <pc:sldMk cId="43259340" sldId="272"/>
        </pc:sldMkLst>
        <pc:spChg chg="mod">
          <ac:chgData name="Piyumika Kithulgoda Gamage" userId="8130ac14-9727-4963-a006-512f362f8357" providerId="ADAL" clId="{335BF9B4-BEFF-4136-BA8B-0E0FA96E9B09}" dt="2024-07-11T15:36:30.334" v="157" actId="13900"/>
          <ac:spMkLst>
            <pc:docMk/>
            <pc:sldMk cId="43259340" sldId="272"/>
            <ac:spMk id="3" creationId="{00000000-0000-0000-0000-000000000000}"/>
          </ac:spMkLst>
        </pc:spChg>
        <pc:spChg chg="mod">
          <ac:chgData name="Piyumika Kithulgoda Gamage" userId="8130ac14-9727-4963-a006-512f362f8357" providerId="ADAL" clId="{335BF9B4-BEFF-4136-BA8B-0E0FA96E9B09}" dt="2024-07-11T15:35:57.853" v="150" actId="255"/>
          <ac:spMkLst>
            <pc:docMk/>
            <pc:sldMk cId="43259340" sldId="272"/>
            <ac:spMk id="8" creationId="{4F93FD5B-0BCE-4030-ACD1-6C214333D78B}"/>
          </ac:spMkLst>
        </pc:spChg>
      </pc:sldChg>
      <pc:sldChg chg="modSp del mod">
        <pc:chgData name="Piyumika Kithulgoda Gamage" userId="8130ac14-9727-4963-a006-512f362f8357" providerId="ADAL" clId="{335BF9B4-BEFF-4136-BA8B-0E0FA96E9B09}" dt="2024-07-11T15:51:01.098" v="305" actId="47"/>
        <pc:sldMkLst>
          <pc:docMk/>
          <pc:sldMk cId="450103859" sldId="274"/>
        </pc:sldMkLst>
        <pc:spChg chg="mod">
          <ac:chgData name="Piyumika Kithulgoda Gamage" userId="8130ac14-9727-4963-a006-512f362f8357" providerId="ADAL" clId="{335BF9B4-BEFF-4136-BA8B-0E0FA96E9B09}" dt="2024-07-11T15:37:28.264" v="181" actId="6549"/>
          <ac:spMkLst>
            <pc:docMk/>
            <pc:sldMk cId="450103859" sldId="274"/>
            <ac:spMk id="3" creationId="{00000000-0000-0000-0000-000000000000}"/>
          </ac:spMkLst>
        </pc:spChg>
        <pc:spChg chg="mod">
          <ac:chgData name="Piyumika Kithulgoda Gamage" userId="8130ac14-9727-4963-a006-512f362f8357" providerId="ADAL" clId="{335BF9B4-BEFF-4136-BA8B-0E0FA96E9B09}" dt="2024-07-11T15:37:14.674" v="173" actId="122"/>
          <ac:spMkLst>
            <pc:docMk/>
            <pc:sldMk cId="450103859" sldId="274"/>
            <ac:spMk id="8" creationId="{B67979B3-8965-87B8-CF4A-695927000402}"/>
          </ac:spMkLst>
        </pc:spChg>
      </pc:sldChg>
      <pc:sldChg chg="modSp del mod">
        <pc:chgData name="Piyumika Kithulgoda Gamage" userId="8130ac14-9727-4963-a006-512f362f8357" providerId="ADAL" clId="{335BF9B4-BEFF-4136-BA8B-0E0FA96E9B09}" dt="2024-07-11T15:51:01.312" v="306" actId="47"/>
        <pc:sldMkLst>
          <pc:docMk/>
          <pc:sldMk cId="1430263774" sldId="275"/>
        </pc:sldMkLst>
        <pc:spChg chg="mod">
          <ac:chgData name="Piyumika Kithulgoda Gamage" userId="8130ac14-9727-4963-a006-512f362f8357" providerId="ADAL" clId="{335BF9B4-BEFF-4136-BA8B-0E0FA96E9B09}" dt="2024-07-11T15:38:10.871" v="193" actId="255"/>
          <ac:spMkLst>
            <pc:docMk/>
            <pc:sldMk cId="1430263774" sldId="275"/>
            <ac:spMk id="3" creationId="{00000000-0000-0000-0000-000000000000}"/>
          </ac:spMkLst>
        </pc:spChg>
        <pc:spChg chg="mod">
          <ac:chgData name="Piyumika Kithulgoda Gamage" userId="8130ac14-9727-4963-a006-512f362f8357" providerId="ADAL" clId="{335BF9B4-BEFF-4136-BA8B-0E0FA96E9B09}" dt="2024-07-11T15:37:37.785" v="183" actId="122"/>
          <ac:spMkLst>
            <pc:docMk/>
            <pc:sldMk cId="1430263774" sldId="275"/>
            <ac:spMk id="8" creationId="{F847EAC9-73DB-BA93-DEA3-4FD520CACAE0}"/>
          </ac:spMkLst>
        </pc:spChg>
      </pc:sldChg>
      <pc:sldChg chg="modSp del mod">
        <pc:chgData name="Piyumika Kithulgoda Gamage" userId="8130ac14-9727-4963-a006-512f362f8357" providerId="ADAL" clId="{335BF9B4-BEFF-4136-BA8B-0E0FA96E9B09}" dt="2024-07-11T15:51:01.443" v="307" actId="47"/>
        <pc:sldMkLst>
          <pc:docMk/>
          <pc:sldMk cId="2158195538" sldId="276"/>
        </pc:sldMkLst>
        <pc:spChg chg="mod">
          <ac:chgData name="Piyumika Kithulgoda Gamage" userId="8130ac14-9727-4963-a006-512f362f8357" providerId="ADAL" clId="{335BF9B4-BEFF-4136-BA8B-0E0FA96E9B09}" dt="2024-07-11T15:38:35.564" v="199" actId="13900"/>
          <ac:spMkLst>
            <pc:docMk/>
            <pc:sldMk cId="2158195538" sldId="276"/>
            <ac:spMk id="3" creationId="{00000000-0000-0000-0000-000000000000}"/>
          </ac:spMkLst>
        </pc:spChg>
        <pc:spChg chg="mod">
          <ac:chgData name="Piyumika Kithulgoda Gamage" userId="8130ac14-9727-4963-a006-512f362f8357" providerId="ADAL" clId="{335BF9B4-BEFF-4136-BA8B-0E0FA96E9B09}" dt="2024-07-11T15:38:21.435" v="195" actId="122"/>
          <ac:spMkLst>
            <pc:docMk/>
            <pc:sldMk cId="2158195538" sldId="276"/>
            <ac:spMk id="8" creationId="{59CD4FA3-7D66-0092-CB2A-308C9456DBE3}"/>
          </ac:spMkLst>
        </pc:spChg>
      </pc:sldChg>
      <pc:sldChg chg="modSp del">
        <pc:chgData name="Piyumika Kithulgoda Gamage" userId="8130ac14-9727-4963-a006-512f362f8357" providerId="ADAL" clId="{335BF9B4-BEFF-4136-BA8B-0E0FA96E9B09}" dt="2024-07-11T15:51:01.886" v="308" actId="47"/>
        <pc:sldMkLst>
          <pc:docMk/>
          <pc:sldMk cId="1296639953" sldId="277"/>
        </pc:sldMkLst>
        <pc:spChg chg="mod">
          <ac:chgData name="Piyumika Kithulgoda Gamage" userId="8130ac14-9727-4963-a006-512f362f8357" providerId="ADAL" clId="{335BF9B4-BEFF-4136-BA8B-0E0FA96E9B09}" dt="2024-07-11T15:38:45.021" v="200" actId="255"/>
          <ac:spMkLst>
            <pc:docMk/>
            <pc:sldMk cId="1296639953" sldId="277"/>
            <ac:spMk id="8" creationId="{F4E81611-0AA8-FA06-BEB7-582A3C41F55D}"/>
          </ac:spMkLst>
        </pc:spChg>
      </pc:sldChg>
      <pc:sldChg chg="modSp mod">
        <pc:chgData name="Piyumika Kithulgoda Gamage" userId="8130ac14-9727-4963-a006-512f362f8357" providerId="ADAL" clId="{335BF9B4-BEFF-4136-BA8B-0E0FA96E9B09}" dt="2024-07-11T15:23:15.881" v="19" actId="122"/>
        <pc:sldMkLst>
          <pc:docMk/>
          <pc:sldMk cId="3896124667" sldId="278"/>
        </pc:sldMkLst>
        <pc:spChg chg="mod">
          <ac:chgData name="Piyumika Kithulgoda Gamage" userId="8130ac14-9727-4963-a006-512f362f8357" providerId="ADAL" clId="{335BF9B4-BEFF-4136-BA8B-0E0FA96E9B09}" dt="2024-07-11T15:23:15.881" v="19" actId="122"/>
          <ac:spMkLst>
            <pc:docMk/>
            <pc:sldMk cId="3896124667" sldId="278"/>
            <ac:spMk id="8" creationId="{3C1693D8-7F02-E30A-495C-9809D87484DB}"/>
          </ac:spMkLst>
        </pc:spChg>
      </pc:sldChg>
      <pc:sldChg chg="modSp mod">
        <pc:chgData name="Piyumika Kithulgoda Gamage" userId="8130ac14-9727-4963-a006-512f362f8357" providerId="ADAL" clId="{335BF9B4-BEFF-4136-BA8B-0E0FA96E9B09}" dt="2024-07-11T15:23:19.407" v="20" actId="122"/>
        <pc:sldMkLst>
          <pc:docMk/>
          <pc:sldMk cId="2122815941" sldId="279"/>
        </pc:sldMkLst>
        <pc:spChg chg="mod">
          <ac:chgData name="Piyumika Kithulgoda Gamage" userId="8130ac14-9727-4963-a006-512f362f8357" providerId="ADAL" clId="{335BF9B4-BEFF-4136-BA8B-0E0FA96E9B09}" dt="2024-07-11T15:23:19.407" v="20" actId="122"/>
          <ac:spMkLst>
            <pc:docMk/>
            <pc:sldMk cId="2122815941" sldId="279"/>
            <ac:spMk id="8" creationId="{76364495-7D06-D034-EC82-BDEDC07C8980}"/>
          </ac:spMkLst>
        </pc:spChg>
      </pc:sldChg>
      <pc:sldChg chg="modSp mod">
        <pc:chgData name="Piyumika Kithulgoda Gamage" userId="8130ac14-9727-4963-a006-512f362f8357" providerId="ADAL" clId="{335BF9B4-BEFF-4136-BA8B-0E0FA96E9B09}" dt="2024-07-11T15:44:50.284" v="227" actId="14100"/>
        <pc:sldMkLst>
          <pc:docMk/>
          <pc:sldMk cId="973683915" sldId="280"/>
        </pc:sldMkLst>
        <pc:spChg chg="mod">
          <ac:chgData name="Piyumika Kithulgoda Gamage" userId="8130ac14-9727-4963-a006-512f362f8357" providerId="ADAL" clId="{335BF9B4-BEFF-4136-BA8B-0E0FA96E9B09}" dt="2024-07-11T15:23:59.714" v="27" actId="122"/>
          <ac:spMkLst>
            <pc:docMk/>
            <pc:sldMk cId="973683915" sldId="280"/>
            <ac:spMk id="2" creationId="{48D18111-7B01-F594-2182-D543036E0C46}"/>
          </ac:spMkLst>
        </pc:spChg>
        <pc:spChg chg="mod">
          <ac:chgData name="Piyumika Kithulgoda Gamage" userId="8130ac14-9727-4963-a006-512f362f8357" providerId="ADAL" clId="{335BF9B4-BEFF-4136-BA8B-0E0FA96E9B09}" dt="2024-07-11T15:44:50.284" v="227" actId="14100"/>
          <ac:spMkLst>
            <pc:docMk/>
            <pc:sldMk cId="973683915" sldId="280"/>
            <ac:spMk id="3" creationId="{AD12173C-33D7-64DE-542A-AB107D8F1A9C}"/>
          </ac:spMkLst>
        </pc:spChg>
      </pc:sldChg>
      <pc:sldChg chg="modSp">
        <pc:chgData name="Piyumika Kithulgoda Gamage" userId="8130ac14-9727-4963-a006-512f362f8357" providerId="ADAL" clId="{335BF9B4-BEFF-4136-BA8B-0E0FA96E9B09}" dt="2024-07-11T15:28:47.983" v="78" actId="13900"/>
        <pc:sldMkLst>
          <pc:docMk/>
          <pc:sldMk cId="104089363" sldId="282"/>
        </pc:sldMkLst>
        <pc:graphicFrameChg chg="mod">
          <ac:chgData name="Piyumika Kithulgoda Gamage" userId="8130ac14-9727-4963-a006-512f362f8357" providerId="ADAL" clId="{335BF9B4-BEFF-4136-BA8B-0E0FA96E9B09}" dt="2024-07-11T15:28:47.983" v="78" actId="13900"/>
          <ac:graphicFrameMkLst>
            <pc:docMk/>
            <pc:sldMk cId="104089363" sldId="282"/>
            <ac:graphicFrameMk id="2" creationId="{379A0ACA-DACF-4D37-E21E-15513F55D17C}"/>
          </ac:graphicFrameMkLst>
        </pc:graphicFrameChg>
      </pc:sldChg>
      <pc:sldChg chg="modSp mod">
        <pc:chgData name="Piyumika Kithulgoda Gamage" userId="8130ac14-9727-4963-a006-512f362f8357" providerId="ADAL" clId="{335BF9B4-BEFF-4136-BA8B-0E0FA96E9B09}" dt="2024-07-11T15:45:24.420" v="237" actId="255"/>
        <pc:sldMkLst>
          <pc:docMk/>
          <pc:sldMk cId="3075729478" sldId="283"/>
        </pc:sldMkLst>
        <pc:spChg chg="mod">
          <ac:chgData name="Piyumika Kithulgoda Gamage" userId="8130ac14-9727-4963-a006-512f362f8357" providerId="ADAL" clId="{335BF9B4-BEFF-4136-BA8B-0E0FA96E9B09}" dt="2024-07-11T15:29:58.276" v="91" actId="207"/>
          <ac:spMkLst>
            <pc:docMk/>
            <pc:sldMk cId="3075729478" sldId="283"/>
            <ac:spMk id="2" creationId="{FE285CE6-00A1-1200-E7C9-0EE520A6D3A3}"/>
          </ac:spMkLst>
        </pc:spChg>
        <pc:spChg chg="mod">
          <ac:chgData name="Piyumika Kithulgoda Gamage" userId="8130ac14-9727-4963-a006-512f362f8357" providerId="ADAL" clId="{335BF9B4-BEFF-4136-BA8B-0E0FA96E9B09}" dt="2024-07-11T15:45:24.420" v="237" actId="255"/>
          <ac:spMkLst>
            <pc:docMk/>
            <pc:sldMk cId="3075729478" sldId="283"/>
            <ac:spMk id="3" creationId="{AD12173C-33D7-64DE-542A-AB107D8F1A9C}"/>
          </ac:spMkLst>
        </pc:spChg>
      </pc:sldChg>
      <pc:sldChg chg="modSp mod">
        <pc:chgData name="Piyumika Kithulgoda Gamage" userId="8130ac14-9727-4963-a006-512f362f8357" providerId="ADAL" clId="{335BF9B4-BEFF-4136-BA8B-0E0FA96E9B09}" dt="2024-07-11T15:31:47.271" v="108" actId="13900"/>
        <pc:sldMkLst>
          <pc:docMk/>
          <pc:sldMk cId="3832244972" sldId="284"/>
        </pc:sldMkLst>
        <pc:spChg chg="mod">
          <ac:chgData name="Piyumika Kithulgoda Gamage" userId="8130ac14-9727-4963-a006-512f362f8357" providerId="ADAL" clId="{335BF9B4-BEFF-4136-BA8B-0E0FA96E9B09}" dt="2024-07-11T15:31:36.163" v="107" actId="255"/>
          <ac:spMkLst>
            <pc:docMk/>
            <pc:sldMk cId="3832244972" sldId="284"/>
            <ac:spMk id="2" creationId="{6A314655-C2F4-C0B9-C946-3201AC0D7115}"/>
          </ac:spMkLst>
        </pc:spChg>
        <pc:spChg chg="mod">
          <ac:chgData name="Piyumika Kithulgoda Gamage" userId="8130ac14-9727-4963-a006-512f362f8357" providerId="ADAL" clId="{335BF9B4-BEFF-4136-BA8B-0E0FA96E9B09}" dt="2024-07-11T15:31:47.271" v="108" actId="13900"/>
          <ac:spMkLst>
            <pc:docMk/>
            <pc:sldMk cId="3832244972" sldId="284"/>
            <ac:spMk id="3" creationId="{AD12173C-33D7-64DE-542A-AB107D8F1A9C}"/>
          </ac:spMkLst>
        </pc:spChg>
      </pc:sldChg>
      <pc:sldChg chg="modSp del mod">
        <pc:chgData name="Piyumika Kithulgoda Gamage" userId="8130ac14-9727-4963-a006-512f362f8357" providerId="ADAL" clId="{335BF9B4-BEFF-4136-BA8B-0E0FA96E9B09}" dt="2024-07-11T15:51:02.075" v="309" actId="47"/>
        <pc:sldMkLst>
          <pc:docMk/>
          <pc:sldMk cId="2667192760" sldId="285"/>
        </pc:sldMkLst>
        <pc:spChg chg="mod">
          <ac:chgData name="Piyumika Kithulgoda Gamage" userId="8130ac14-9727-4963-a006-512f362f8357" providerId="ADAL" clId="{335BF9B4-BEFF-4136-BA8B-0E0FA96E9B09}" dt="2024-07-11T15:39:31.775" v="206" actId="14100"/>
          <ac:spMkLst>
            <pc:docMk/>
            <pc:sldMk cId="2667192760" sldId="285"/>
            <ac:spMk id="3" creationId="{00000000-0000-0000-0000-000000000000}"/>
          </ac:spMkLst>
        </pc:spChg>
        <pc:spChg chg="mod">
          <ac:chgData name="Piyumika Kithulgoda Gamage" userId="8130ac14-9727-4963-a006-512f362f8357" providerId="ADAL" clId="{335BF9B4-BEFF-4136-BA8B-0E0FA96E9B09}" dt="2024-07-11T15:39:16.357" v="202" actId="255"/>
          <ac:spMkLst>
            <pc:docMk/>
            <pc:sldMk cId="2667192760" sldId="285"/>
            <ac:spMk id="4" creationId="{1B15BDB7-2A89-A2E1-D68C-3853B980078C}"/>
          </ac:spMkLst>
        </pc:spChg>
      </pc:sldChg>
      <pc:sldChg chg="addSp modSp mod">
        <pc:chgData name="Piyumika Kithulgoda Gamage" userId="8130ac14-9727-4963-a006-512f362f8357" providerId="ADAL" clId="{335BF9B4-BEFF-4136-BA8B-0E0FA96E9B09}" dt="2024-07-11T15:51:09.656" v="311" actId="20577"/>
        <pc:sldMkLst>
          <pc:docMk/>
          <pc:sldMk cId="3986203154" sldId="288"/>
        </pc:sldMkLst>
        <pc:spChg chg="add mod">
          <ac:chgData name="Piyumika Kithulgoda Gamage" userId="8130ac14-9727-4963-a006-512f362f8357" providerId="ADAL" clId="{335BF9B4-BEFF-4136-BA8B-0E0FA96E9B09}" dt="2024-07-11T15:40:04.810" v="211" actId="255"/>
          <ac:spMkLst>
            <pc:docMk/>
            <pc:sldMk cId="3986203154" sldId="288"/>
            <ac:spMk id="2" creationId="{F761C284-7554-68D2-A9D8-8D9C8131BCB2}"/>
          </ac:spMkLst>
        </pc:spChg>
        <pc:spChg chg="mod">
          <ac:chgData name="Piyumika Kithulgoda Gamage" userId="8130ac14-9727-4963-a006-512f362f8357" providerId="ADAL" clId="{335BF9B4-BEFF-4136-BA8B-0E0FA96E9B09}" dt="2024-07-11T15:51:09.656" v="311" actId="20577"/>
          <ac:spMkLst>
            <pc:docMk/>
            <pc:sldMk cId="3986203154" sldId="288"/>
            <ac:spMk id="3" creationId="{095E4759-1972-5FBD-1806-38E4534FA490}"/>
          </ac:spMkLst>
        </pc:spChg>
      </pc:sldChg>
      <pc:sldChg chg="modSp mod">
        <pc:chgData name="Piyumika Kithulgoda Gamage" userId="8130ac14-9727-4963-a006-512f362f8357" providerId="ADAL" clId="{335BF9B4-BEFF-4136-BA8B-0E0FA96E9B09}" dt="2024-07-11T15:22:33.488" v="14" actId="20577"/>
        <pc:sldMkLst>
          <pc:docMk/>
          <pc:sldMk cId="4041403823" sldId="354"/>
        </pc:sldMkLst>
        <pc:spChg chg="mod">
          <ac:chgData name="Piyumika Kithulgoda Gamage" userId="8130ac14-9727-4963-a006-512f362f8357" providerId="ADAL" clId="{335BF9B4-BEFF-4136-BA8B-0E0FA96E9B09}" dt="2024-07-11T15:22:33.488" v="14" actId="20577"/>
          <ac:spMkLst>
            <pc:docMk/>
            <pc:sldMk cId="4041403823" sldId="354"/>
            <ac:spMk id="5" creationId="{E8FBFAA6-7D53-4F46-B4FA-B6E25AA48337}"/>
          </ac:spMkLst>
        </pc:spChg>
      </pc:sldChg>
      <pc:sldChg chg="modSp del mod">
        <pc:chgData name="Piyumika Kithulgoda Gamage" userId="8130ac14-9727-4963-a006-512f362f8357" providerId="ADAL" clId="{335BF9B4-BEFF-4136-BA8B-0E0FA96E9B09}" dt="2024-07-11T15:50:55.504" v="294" actId="47"/>
        <pc:sldMkLst>
          <pc:docMk/>
          <pc:sldMk cId="3191495513" sldId="356"/>
        </pc:sldMkLst>
        <pc:spChg chg="mod">
          <ac:chgData name="Piyumika Kithulgoda Gamage" userId="8130ac14-9727-4963-a006-512f362f8357" providerId="ADAL" clId="{335BF9B4-BEFF-4136-BA8B-0E0FA96E9B09}" dt="2024-07-11T15:46:33.637" v="251" actId="27636"/>
          <ac:spMkLst>
            <pc:docMk/>
            <pc:sldMk cId="3191495513" sldId="356"/>
            <ac:spMk id="5" creationId="{633C19F6-D547-9BFE-469F-7A1A33C355F3}"/>
          </ac:spMkLst>
        </pc:spChg>
        <pc:spChg chg="mod">
          <ac:chgData name="Piyumika Kithulgoda Gamage" userId="8130ac14-9727-4963-a006-512f362f8357" providerId="ADAL" clId="{335BF9B4-BEFF-4136-BA8B-0E0FA96E9B09}" dt="2024-07-11T15:32:28.978" v="114" actId="122"/>
          <ac:spMkLst>
            <pc:docMk/>
            <pc:sldMk cId="3191495513" sldId="356"/>
            <ac:spMk id="10" creationId="{CDA8C4FE-4E20-2F4F-6984-AEEDD6E3E821}"/>
          </ac:spMkLst>
        </pc:spChg>
      </pc:sldChg>
      <pc:sldChg chg="modSp del mod">
        <pc:chgData name="Piyumika Kithulgoda Gamage" userId="8130ac14-9727-4963-a006-512f362f8357" providerId="ADAL" clId="{335BF9B4-BEFF-4136-BA8B-0E0FA96E9B09}" dt="2024-07-11T15:50:58.497" v="296" actId="47"/>
        <pc:sldMkLst>
          <pc:docMk/>
          <pc:sldMk cId="2181544183" sldId="357"/>
        </pc:sldMkLst>
        <pc:spChg chg="mod">
          <ac:chgData name="Piyumika Kithulgoda Gamage" userId="8130ac14-9727-4963-a006-512f362f8357" providerId="ADAL" clId="{335BF9B4-BEFF-4136-BA8B-0E0FA96E9B09}" dt="2024-07-11T15:47:25.088" v="275" actId="14100"/>
          <ac:spMkLst>
            <pc:docMk/>
            <pc:sldMk cId="2181544183" sldId="357"/>
            <ac:spMk id="5" creationId="{633C19F6-D547-9BFE-469F-7A1A33C355F3}"/>
          </ac:spMkLst>
        </pc:spChg>
        <pc:spChg chg="mod">
          <ac:chgData name="Piyumika Kithulgoda Gamage" userId="8130ac14-9727-4963-a006-512f362f8357" providerId="ADAL" clId="{335BF9B4-BEFF-4136-BA8B-0E0FA96E9B09}" dt="2024-07-11T15:33:23.210" v="125" actId="255"/>
          <ac:spMkLst>
            <pc:docMk/>
            <pc:sldMk cId="2181544183" sldId="357"/>
            <ac:spMk id="10" creationId="{CDA8C4FE-4E20-2F4F-6984-AEEDD6E3E821}"/>
          </ac:spMkLst>
        </pc:spChg>
      </pc:sldChg>
      <pc:sldChg chg="modSp del mod">
        <pc:chgData name="Piyumika Kithulgoda Gamage" userId="8130ac14-9727-4963-a006-512f362f8357" providerId="ADAL" clId="{335BF9B4-BEFF-4136-BA8B-0E0FA96E9B09}" dt="2024-07-11T15:50:58.860" v="298" actId="47"/>
        <pc:sldMkLst>
          <pc:docMk/>
          <pc:sldMk cId="1810722212" sldId="358"/>
        </pc:sldMkLst>
        <pc:spChg chg="mod">
          <ac:chgData name="Piyumika Kithulgoda Gamage" userId="8130ac14-9727-4963-a006-512f362f8357" providerId="ADAL" clId="{335BF9B4-BEFF-4136-BA8B-0E0FA96E9B09}" dt="2024-07-11T15:48:03.694" v="288" actId="255"/>
          <ac:spMkLst>
            <pc:docMk/>
            <pc:sldMk cId="1810722212" sldId="358"/>
            <ac:spMk id="5" creationId="{633C19F6-D547-9BFE-469F-7A1A33C355F3}"/>
          </ac:spMkLst>
        </pc:spChg>
        <pc:spChg chg="mod">
          <ac:chgData name="Piyumika Kithulgoda Gamage" userId="8130ac14-9727-4963-a006-512f362f8357" providerId="ADAL" clId="{335BF9B4-BEFF-4136-BA8B-0E0FA96E9B09}" dt="2024-07-11T15:34:14.113" v="130" actId="20577"/>
          <ac:spMkLst>
            <pc:docMk/>
            <pc:sldMk cId="1810722212" sldId="358"/>
            <ac:spMk id="10" creationId="{CDA8C4FE-4E20-2F4F-6984-AEEDD6E3E821}"/>
          </ac:spMkLst>
        </pc:spChg>
      </pc:sldChg>
      <pc:sldChg chg="modSp mod">
        <pc:chgData name="Piyumika Kithulgoda Gamage" userId="8130ac14-9727-4963-a006-512f362f8357" providerId="ADAL" clId="{335BF9B4-BEFF-4136-BA8B-0E0FA96E9B09}" dt="2024-07-11T15:25:12.949" v="40" actId="255"/>
        <pc:sldMkLst>
          <pc:docMk/>
          <pc:sldMk cId="1937982678" sldId="359"/>
        </pc:sldMkLst>
        <pc:spChg chg="mod">
          <ac:chgData name="Piyumika Kithulgoda Gamage" userId="8130ac14-9727-4963-a006-512f362f8357" providerId="ADAL" clId="{335BF9B4-BEFF-4136-BA8B-0E0FA96E9B09}" dt="2024-07-11T15:24:21.627" v="31" actId="122"/>
          <ac:spMkLst>
            <pc:docMk/>
            <pc:sldMk cId="1937982678" sldId="359"/>
            <ac:spMk id="2" creationId="{48D18111-7B01-F594-2182-D543036E0C46}"/>
          </ac:spMkLst>
        </pc:spChg>
        <pc:spChg chg="mod">
          <ac:chgData name="Piyumika Kithulgoda Gamage" userId="8130ac14-9727-4963-a006-512f362f8357" providerId="ADAL" clId="{335BF9B4-BEFF-4136-BA8B-0E0FA96E9B09}" dt="2024-07-11T15:25:12.949" v="40" actId="255"/>
          <ac:spMkLst>
            <pc:docMk/>
            <pc:sldMk cId="1937982678" sldId="359"/>
            <ac:spMk id="3" creationId="{AD12173C-33D7-64DE-542A-AB107D8F1A9C}"/>
          </ac:spMkLst>
        </pc:spChg>
      </pc:sldChg>
      <pc:sldChg chg="modSp add">
        <pc:chgData name="Piyumika Kithulgoda Gamage" userId="8130ac14-9727-4963-a006-512f362f8357" providerId="ADAL" clId="{335BF9B4-BEFF-4136-BA8B-0E0FA96E9B09}" dt="2024-07-11T15:29:32.350" v="88" actId="179"/>
        <pc:sldMkLst>
          <pc:docMk/>
          <pc:sldMk cId="3337133451" sldId="360"/>
        </pc:sldMkLst>
        <pc:graphicFrameChg chg="mod">
          <ac:chgData name="Piyumika Kithulgoda Gamage" userId="8130ac14-9727-4963-a006-512f362f8357" providerId="ADAL" clId="{335BF9B4-BEFF-4136-BA8B-0E0FA96E9B09}" dt="2024-07-11T15:29:32.350" v="88" actId="179"/>
          <ac:graphicFrameMkLst>
            <pc:docMk/>
            <pc:sldMk cId="3337133451" sldId="360"/>
            <ac:graphicFrameMk id="2" creationId="{379A0ACA-DACF-4D37-E21E-15513F55D17C}"/>
          </ac:graphicFrameMkLst>
        </pc:graphicFrameChg>
      </pc:sldChg>
      <pc:sldChg chg="modSp add ord">
        <pc:chgData name="Piyumika Kithulgoda Gamage" userId="8130ac14-9727-4963-a006-512f362f8357" providerId="ADAL" clId="{335BF9B4-BEFF-4136-BA8B-0E0FA96E9B09}" dt="2024-07-11T15:28:41.871" v="77" actId="13900"/>
        <pc:sldMkLst>
          <pc:docMk/>
          <pc:sldMk cId="1871918821" sldId="361"/>
        </pc:sldMkLst>
        <pc:graphicFrameChg chg="mod">
          <ac:chgData name="Piyumika Kithulgoda Gamage" userId="8130ac14-9727-4963-a006-512f362f8357" providerId="ADAL" clId="{335BF9B4-BEFF-4136-BA8B-0E0FA96E9B09}" dt="2024-07-11T15:28:41.871" v="77" actId="13900"/>
          <ac:graphicFrameMkLst>
            <pc:docMk/>
            <pc:sldMk cId="1871918821" sldId="361"/>
            <ac:graphicFrameMk id="2" creationId="{379A0ACA-DACF-4D37-E21E-15513F55D17C}"/>
          </ac:graphicFrameMkLst>
        </pc:graphicFrameChg>
      </pc:sldChg>
      <pc:sldChg chg="modSp add mod">
        <pc:chgData name="Piyumika Kithulgoda Gamage" userId="8130ac14-9727-4963-a006-512f362f8357" providerId="ADAL" clId="{335BF9B4-BEFF-4136-BA8B-0E0FA96E9B09}" dt="2024-07-11T15:46:05.400" v="248" actId="255"/>
        <pc:sldMkLst>
          <pc:docMk/>
          <pc:sldMk cId="1134362161" sldId="362"/>
        </pc:sldMkLst>
        <pc:spChg chg="mod">
          <ac:chgData name="Piyumika Kithulgoda Gamage" userId="8130ac14-9727-4963-a006-512f362f8357" providerId="ADAL" clId="{335BF9B4-BEFF-4136-BA8B-0E0FA96E9B09}" dt="2024-07-11T15:30:07.400" v="98" actId="20577"/>
          <ac:spMkLst>
            <pc:docMk/>
            <pc:sldMk cId="1134362161" sldId="362"/>
            <ac:spMk id="2" creationId="{FE285CE6-00A1-1200-E7C9-0EE520A6D3A3}"/>
          </ac:spMkLst>
        </pc:spChg>
        <pc:spChg chg="mod">
          <ac:chgData name="Piyumika Kithulgoda Gamage" userId="8130ac14-9727-4963-a006-512f362f8357" providerId="ADAL" clId="{335BF9B4-BEFF-4136-BA8B-0E0FA96E9B09}" dt="2024-07-11T15:46:05.400" v="248" actId="255"/>
          <ac:spMkLst>
            <pc:docMk/>
            <pc:sldMk cId="1134362161" sldId="362"/>
            <ac:spMk id="3" creationId="{AD12173C-33D7-64DE-542A-AB107D8F1A9C}"/>
          </ac:spMkLst>
        </pc:spChg>
      </pc:sldChg>
      <pc:sldChg chg="modSp add del mod">
        <pc:chgData name="Piyumika Kithulgoda Gamage" userId="8130ac14-9727-4963-a006-512f362f8357" providerId="ADAL" clId="{335BF9B4-BEFF-4136-BA8B-0E0FA96E9B09}" dt="2024-07-11T15:51:00.557" v="304" actId="47"/>
        <pc:sldMkLst>
          <pc:docMk/>
          <pc:sldMk cId="194043813" sldId="363"/>
        </pc:sldMkLst>
        <pc:spChg chg="mod">
          <ac:chgData name="Piyumika Kithulgoda Gamage" userId="8130ac14-9727-4963-a006-512f362f8357" providerId="ADAL" clId="{335BF9B4-BEFF-4136-BA8B-0E0FA96E9B09}" dt="2024-07-11T15:36:58.966" v="171" actId="20577"/>
          <ac:spMkLst>
            <pc:docMk/>
            <pc:sldMk cId="194043813" sldId="363"/>
            <ac:spMk id="3" creationId="{00000000-0000-0000-0000-000000000000}"/>
          </ac:spMkLst>
        </pc:spChg>
        <pc:spChg chg="mod">
          <ac:chgData name="Piyumika Kithulgoda Gamage" userId="8130ac14-9727-4963-a006-512f362f8357" providerId="ADAL" clId="{335BF9B4-BEFF-4136-BA8B-0E0FA96E9B09}" dt="2024-07-11T15:36:40.330" v="165" actId="20577"/>
          <ac:spMkLst>
            <pc:docMk/>
            <pc:sldMk cId="194043813" sldId="363"/>
            <ac:spMk id="8" creationId="{4F93FD5B-0BCE-4030-ACD1-6C214333D78B}"/>
          </ac:spMkLst>
        </pc:spChg>
      </pc:sldChg>
      <pc:sldChg chg="modSp add mod">
        <pc:chgData name="Piyumika Kithulgoda Gamage" userId="8130ac14-9727-4963-a006-512f362f8357" providerId="ADAL" clId="{335BF9B4-BEFF-4136-BA8B-0E0FA96E9B09}" dt="2024-07-11T15:45:53.242" v="246" actId="255"/>
        <pc:sldMkLst>
          <pc:docMk/>
          <pc:sldMk cId="506851927" sldId="364"/>
        </pc:sldMkLst>
        <pc:spChg chg="mod">
          <ac:chgData name="Piyumika Kithulgoda Gamage" userId="8130ac14-9727-4963-a006-512f362f8357" providerId="ADAL" clId="{335BF9B4-BEFF-4136-BA8B-0E0FA96E9B09}" dt="2024-07-11T15:45:14.205" v="235" actId="20577"/>
          <ac:spMkLst>
            <pc:docMk/>
            <pc:sldMk cId="506851927" sldId="364"/>
            <ac:spMk id="2" creationId="{FE285CE6-00A1-1200-E7C9-0EE520A6D3A3}"/>
          </ac:spMkLst>
        </pc:spChg>
        <pc:spChg chg="mod">
          <ac:chgData name="Piyumika Kithulgoda Gamage" userId="8130ac14-9727-4963-a006-512f362f8357" providerId="ADAL" clId="{335BF9B4-BEFF-4136-BA8B-0E0FA96E9B09}" dt="2024-07-11T15:45:53.242" v="246" actId="255"/>
          <ac:spMkLst>
            <pc:docMk/>
            <pc:sldMk cId="506851927" sldId="364"/>
            <ac:spMk id="3" creationId="{AD12173C-33D7-64DE-542A-AB107D8F1A9C}"/>
          </ac:spMkLst>
        </pc:spChg>
      </pc:sldChg>
      <pc:sldChg chg="modSp add del mod">
        <pc:chgData name="Piyumika Kithulgoda Gamage" userId="8130ac14-9727-4963-a006-512f362f8357" providerId="ADAL" clId="{335BF9B4-BEFF-4136-BA8B-0E0FA96E9B09}" dt="2024-07-11T15:50:58.259" v="295" actId="47"/>
        <pc:sldMkLst>
          <pc:docMk/>
          <pc:sldMk cId="3894213746" sldId="365"/>
        </pc:sldMkLst>
        <pc:spChg chg="mod">
          <ac:chgData name="Piyumika Kithulgoda Gamage" userId="8130ac14-9727-4963-a006-512f362f8357" providerId="ADAL" clId="{335BF9B4-BEFF-4136-BA8B-0E0FA96E9B09}" dt="2024-07-11T15:46:47.872" v="262" actId="27636"/>
          <ac:spMkLst>
            <pc:docMk/>
            <pc:sldMk cId="3894213746" sldId="365"/>
            <ac:spMk id="5" creationId="{633C19F6-D547-9BFE-469F-7A1A33C355F3}"/>
          </ac:spMkLst>
        </pc:spChg>
        <pc:spChg chg="mod">
          <ac:chgData name="Piyumika Kithulgoda Gamage" userId="8130ac14-9727-4963-a006-512f362f8357" providerId="ADAL" clId="{335BF9B4-BEFF-4136-BA8B-0E0FA96E9B09}" dt="2024-07-11T15:46:42.068" v="260" actId="20577"/>
          <ac:spMkLst>
            <pc:docMk/>
            <pc:sldMk cId="3894213746" sldId="365"/>
            <ac:spMk id="10" creationId="{CDA8C4FE-4E20-2F4F-6984-AEEDD6E3E821}"/>
          </ac:spMkLst>
        </pc:spChg>
      </pc:sldChg>
      <pc:sldChg chg="modSp add del mod">
        <pc:chgData name="Piyumika Kithulgoda Gamage" userId="8130ac14-9727-4963-a006-512f362f8357" providerId="ADAL" clId="{335BF9B4-BEFF-4136-BA8B-0E0FA96E9B09}" dt="2024-07-11T15:50:58.654" v="297" actId="47"/>
        <pc:sldMkLst>
          <pc:docMk/>
          <pc:sldMk cId="1163955936" sldId="366"/>
        </pc:sldMkLst>
        <pc:spChg chg="mod">
          <ac:chgData name="Piyumika Kithulgoda Gamage" userId="8130ac14-9727-4963-a006-512f362f8357" providerId="ADAL" clId="{335BF9B4-BEFF-4136-BA8B-0E0FA96E9B09}" dt="2024-07-11T15:47:37.418" v="278" actId="255"/>
          <ac:spMkLst>
            <pc:docMk/>
            <pc:sldMk cId="1163955936" sldId="366"/>
            <ac:spMk id="5" creationId="{633C19F6-D547-9BFE-469F-7A1A33C355F3}"/>
          </ac:spMkLst>
        </pc:spChg>
        <pc:spChg chg="mod">
          <ac:chgData name="Piyumika Kithulgoda Gamage" userId="8130ac14-9727-4963-a006-512f362f8357" providerId="ADAL" clId="{335BF9B4-BEFF-4136-BA8B-0E0FA96E9B09}" dt="2024-07-11T15:47:04.235" v="269" actId="20577"/>
          <ac:spMkLst>
            <pc:docMk/>
            <pc:sldMk cId="1163955936" sldId="366"/>
            <ac:spMk id="10" creationId="{CDA8C4FE-4E20-2F4F-6984-AEEDD6E3E821}"/>
          </ac:spMkLst>
        </pc:spChg>
      </pc:sldChg>
      <pc:sldChg chg="modSp add del mod">
        <pc:chgData name="Piyumika Kithulgoda Gamage" userId="8130ac14-9727-4963-a006-512f362f8357" providerId="ADAL" clId="{335BF9B4-BEFF-4136-BA8B-0E0FA96E9B09}" dt="2024-07-11T15:50:59.209" v="299" actId="47"/>
        <pc:sldMkLst>
          <pc:docMk/>
          <pc:sldMk cId="1713087136" sldId="367"/>
        </pc:sldMkLst>
        <pc:spChg chg="mod">
          <ac:chgData name="Piyumika Kithulgoda Gamage" userId="8130ac14-9727-4963-a006-512f362f8357" providerId="ADAL" clId="{335BF9B4-BEFF-4136-BA8B-0E0FA96E9B09}" dt="2024-07-11T15:48:18.602" v="292" actId="255"/>
          <ac:spMkLst>
            <pc:docMk/>
            <pc:sldMk cId="1713087136" sldId="367"/>
            <ac:spMk id="5" creationId="{633C19F6-D547-9BFE-469F-7A1A33C355F3}"/>
          </ac:spMkLst>
        </pc:spChg>
        <pc:spChg chg="mod">
          <ac:chgData name="Piyumika Kithulgoda Gamage" userId="8130ac14-9727-4963-a006-512f362f8357" providerId="ADAL" clId="{335BF9B4-BEFF-4136-BA8B-0E0FA96E9B09}" dt="2024-07-11T15:47:53.317" v="285" actId="20577"/>
          <ac:spMkLst>
            <pc:docMk/>
            <pc:sldMk cId="1713087136" sldId="367"/>
            <ac:spMk id="10" creationId="{CDA8C4FE-4E20-2F4F-6984-AEEDD6E3E821}"/>
          </ac:spMkLst>
        </pc:spChg>
      </pc:sldChg>
    </pc:docChg>
  </pc:docChgLst>
  <pc:docChgLst>
    <pc:chgData name="Piyumika Kithulgoda Gamage" userId="8130ac14-9727-4963-a006-512f362f8357" providerId="ADAL" clId="{ECF709CB-CDA8-4B5E-85F9-63D9EB829955}"/>
    <pc:docChg chg="undo custSel addSld delSld modSld sldOrd">
      <pc:chgData name="Piyumika Kithulgoda Gamage" userId="8130ac14-9727-4963-a006-512f362f8357" providerId="ADAL" clId="{ECF709CB-CDA8-4B5E-85F9-63D9EB829955}" dt="2024-05-25T23:30:18.261" v="1095" actId="1076"/>
      <pc:docMkLst>
        <pc:docMk/>
      </pc:docMkLst>
      <pc:sldChg chg="del">
        <pc:chgData name="Piyumika Kithulgoda Gamage" userId="8130ac14-9727-4963-a006-512f362f8357" providerId="ADAL" clId="{ECF709CB-CDA8-4B5E-85F9-63D9EB829955}" dt="2024-05-25T21:57:43.996" v="0" actId="47"/>
        <pc:sldMkLst>
          <pc:docMk/>
          <pc:sldMk cId="517909775" sldId="257"/>
        </pc:sldMkLst>
      </pc:sldChg>
      <pc:sldChg chg="del">
        <pc:chgData name="Piyumika Kithulgoda Gamage" userId="8130ac14-9727-4963-a006-512f362f8357" providerId="ADAL" clId="{ECF709CB-CDA8-4B5E-85F9-63D9EB829955}" dt="2024-05-25T21:57:43.996" v="0" actId="47"/>
        <pc:sldMkLst>
          <pc:docMk/>
          <pc:sldMk cId="2189326861" sldId="258"/>
        </pc:sldMkLst>
      </pc:sldChg>
      <pc:sldChg chg="modSp add del mod">
        <pc:chgData name="Piyumika Kithulgoda Gamage" userId="8130ac14-9727-4963-a006-512f362f8357" providerId="ADAL" clId="{ECF709CB-CDA8-4B5E-85F9-63D9EB829955}" dt="2024-05-25T22:33:46.154" v="372" actId="47"/>
        <pc:sldMkLst>
          <pc:docMk/>
          <pc:sldMk cId="2469806717" sldId="259"/>
        </pc:sldMkLst>
        <pc:spChg chg="mod">
          <ac:chgData name="Piyumika Kithulgoda Gamage" userId="8130ac14-9727-4963-a006-512f362f8357" providerId="ADAL" clId="{ECF709CB-CDA8-4B5E-85F9-63D9EB829955}" dt="2024-05-25T22:33:44.128" v="371" actId="21"/>
          <ac:spMkLst>
            <pc:docMk/>
            <pc:sldMk cId="2469806717" sldId="259"/>
            <ac:spMk id="3" creationId="{1315FFF1-43FC-FCFE-BEC0-38B41837CFA3}"/>
          </ac:spMkLst>
        </pc:spChg>
      </pc:sldChg>
      <pc:sldChg chg="del">
        <pc:chgData name="Piyumika Kithulgoda Gamage" userId="8130ac14-9727-4963-a006-512f362f8357" providerId="ADAL" clId="{ECF709CB-CDA8-4B5E-85F9-63D9EB829955}" dt="2024-05-25T21:57:43.996" v="0" actId="47"/>
        <pc:sldMkLst>
          <pc:docMk/>
          <pc:sldMk cId="3971143460" sldId="259"/>
        </pc:sldMkLst>
      </pc:sldChg>
      <pc:sldChg chg="add del ord">
        <pc:chgData name="Piyumika Kithulgoda Gamage" userId="8130ac14-9727-4963-a006-512f362f8357" providerId="ADAL" clId="{ECF709CB-CDA8-4B5E-85F9-63D9EB829955}" dt="2024-05-25T22:37:35.092" v="403" actId="47"/>
        <pc:sldMkLst>
          <pc:docMk/>
          <pc:sldMk cId="372093480" sldId="260"/>
        </pc:sldMkLst>
      </pc:sldChg>
      <pc:sldChg chg="del">
        <pc:chgData name="Piyumika Kithulgoda Gamage" userId="8130ac14-9727-4963-a006-512f362f8357" providerId="ADAL" clId="{ECF709CB-CDA8-4B5E-85F9-63D9EB829955}" dt="2024-05-25T21:57:43.996" v="0" actId="47"/>
        <pc:sldMkLst>
          <pc:docMk/>
          <pc:sldMk cId="1229450736" sldId="260"/>
        </pc:sldMkLst>
      </pc:sldChg>
      <pc:sldChg chg="del">
        <pc:chgData name="Piyumika Kithulgoda Gamage" userId="8130ac14-9727-4963-a006-512f362f8357" providerId="ADAL" clId="{ECF709CB-CDA8-4B5E-85F9-63D9EB829955}" dt="2024-05-25T21:57:43.996" v="0" actId="47"/>
        <pc:sldMkLst>
          <pc:docMk/>
          <pc:sldMk cId="1742980919" sldId="261"/>
        </pc:sldMkLst>
      </pc:sldChg>
      <pc:sldChg chg="modSp add mod">
        <pc:chgData name="Piyumika Kithulgoda Gamage" userId="8130ac14-9727-4963-a006-512f362f8357" providerId="ADAL" clId="{ECF709CB-CDA8-4B5E-85F9-63D9EB829955}" dt="2024-05-25T22:06:19.738" v="183" actId="26606"/>
        <pc:sldMkLst>
          <pc:docMk/>
          <pc:sldMk cId="3565547120" sldId="261"/>
        </pc:sldMkLst>
        <pc:picChg chg="mod">
          <ac:chgData name="Piyumika Kithulgoda Gamage" userId="8130ac14-9727-4963-a006-512f362f8357" providerId="ADAL" clId="{ECF709CB-CDA8-4B5E-85F9-63D9EB829955}" dt="2024-05-25T22:06:19.738" v="183" actId="26606"/>
          <ac:picMkLst>
            <pc:docMk/>
            <pc:sldMk cId="3565547120" sldId="261"/>
            <ac:picMk id="4" creationId="{6A2C21B8-8017-8CE4-CFED-C22700F4D6C5}"/>
          </ac:picMkLst>
        </pc:picChg>
      </pc:sldChg>
      <pc:sldChg chg="modSp mod">
        <pc:chgData name="Piyumika Kithulgoda Gamage" userId="8130ac14-9727-4963-a006-512f362f8357" providerId="ADAL" clId="{ECF709CB-CDA8-4B5E-85F9-63D9EB829955}" dt="2024-05-25T22:37:25.894" v="402" actId="27636"/>
        <pc:sldMkLst>
          <pc:docMk/>
          <pc:sldMk cId="4211995302" sldId="262"/>
        </pc:sldMkLst>
        <pc:spChg chg="mod">
          <ac:chgData name="Piyumika Kithulgoda Gamage" userId="8130ac14-9727-4963-a006-512f362f8357" providerId="ADAL" clId="{ECF709CB-CDA8-4B5E-85F9-63D9EB829955}" dt="2024-05-25T22:37:25.894" v="402" actId="27636"/>
          <ac:spMkLst>
            <pc:docMk/>
            <pc:sldMk cId="4211995302" sldId="262"/>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01:09.348" v="709" actId="208"/>
        <pc:sldMkLst>
          <pc:docMk/>
          <pc:sldMk cId="1880809986" sldId="263"/>
        </pc:sldMkLst>
        <pc:spChg chg="add mod">
          <ac:chgData name="Piyumika Kithulgoda Gamage" userId="8130ac14-9727-4963-a006-512f362f8357" providerId="ADAL" clId="{ECF709CB-CDA8-4B5E-85F9-63D9EB829955}" dt="2024-05-25T23:01:09.348" v="709" actId="208"/>
          <ac:spMkLst>
            <pc:docMk/>
            <pc:sldMk cId="1880809986" sldId="263"/>
            <ac:spMk id="3" creationId="{53BC8E38-6194-80D9-2332-A948056072D1}"/>
          </ac:spMkLst>
        </pc:spChg>
        <pc:spChg chg="add del mod">
          <ac:chgData name="Piyumika Kithulgoda Gamage" userId="8130ac14-9727-4963-a006-512f362f8357" providerId="ADAL" clId="{ECF709CB-CDA8-4B5E-85F9-63D9EB829955}" dt="2024-05-25T23:00:33.895" v="702" actId="26606"/>
          <ac:spMkLst>
            <pc:docMk/>
            <pc:sldMk cId="1880809986" sldId="263"/>
            <ac:spMk id="9" creationId="{0ABBD22C-F647-CC06-3D34-F8E4B9568022}"/>
          </ac:spMkLst>
        </pc:spChg>
        <pc:spChg chg="add del mod">
          <ac:chgData name="Piyumika Kithulgoda Gamage" userId="8130ac14-9727-4963-a006-512f362f8357" providerId="ADAL" clId="{ECF709CB-CDA8-4B5E-85F9-63D9EB829955}" dt="2024-05-25T23:00:33.895" v="702" actId="26606"/>
          <ac:spMkLst>
            <pc:docMk/>
            <pc:sldMk cId="1880809986" sldId="263"/>
            <ac:spMk id="11" creationId="{6238097E-D81A-D6D6-0F37-19E29B9F35EB}"/>
          </ac:spMkLst>
        </pc:spChg>
        <pc:spChg chg="add del mod">
          <ac:chgData name="Piyumika Kithulgoda Gamage" userId="8130ac14-9727-4963-a006-512f362f8357" providerId="ADAL" clId="{ECF709CB-CDA8-4B5E-85F9-63D9EB829955}" dt="2024-05-25T23:00:33.895" v="702" actId="26606"/>
          <ac:spMkLst>
            <pc:docMk/>
            <pc:sldMk cId="1880809986" sldId="263"/>
            <ac:spMk id="13" creationId="{DA9C2115-F605-AB2D-B216-7DE23D6AD426}"/>
          </ac:spMkLst>
        </pc:spChg>
        <pc:spChg chg="add del mod">
          <ac:chgData name="Piyumika Kithulgoda Gamage" userId="8130ac14-9727-4963-a006-512f362f8357" providerId="ADAL" clId="{ECF709CB-CDA8-4B5E-85F9-63D9EB829955}" dt="2024-05-25T23:00:47.706" v="707" actId="478"/>
          <ac:spMkLst>
            <pc:docMk/>
            <pc:sldMk cId="1880809986" sldId="263"/>
            <ac:spMk id="15" creationId="{F4C3003D-0A7F-A91B-58AC-12D0DB3F368F}"/>
          </ac:spMkLst>
        </pc:spChg>
        <pc:picChg chg="mod ord">
          <ac:chgData name="Piyumika Kithulgoda Gamage" userId="8130ac14-9727-4963-a006-512f362f8357" providerId="ADAL" clId="{ECF709CB-CDA8-4B5E-85F9-63D9EB829955}" dt="2024-05-25T23:00:49.578" v="708" actId="1076"/>
          <ac:picMkLst>
            <pc:docMk/>
            <pc:sldMk cId="1880809986" sldId="263"/>
            <ac:picMk id="4" creationId="{03D69250-D0FA-44D7-FA3F-FF04B3F3BDFC}"/>
          </ac:picMkLst>
        </pc:picChg>
      </pc:sldChg>
      <pc:sldChg chg="modSp add del">
        <pc:chgData name="Piyumika Kithulgoda Gamage" userId="8130ac14-9727-4963-a006-512f362f8357" providerId="ADAL" clId="{ECF709CB-CDA8-4B5E-85F9-63D9EB829955}" dt="2024-05-25T22:25:31.577" v="274" actId="47"/>
        <pc:sldMkLst>
          <pc:docMk/>
          <pc:sldMk cId="1342469097" sldId="264"/>
        </pc:sldMkLst>
        <pc:picChg chg="mod">
          <ac:chgData name="Piyumika Kithulgoda Gamage" userId="8130ac14-9727-4963-a006-512f362f8357" providerId="ADAL" clId="{ECF709CB-CDA8-4B5E-85F9-63D9EB829955}" dt="2024-05-25T22:24:04.571" v="269" actId="1076"/>
          <ac:picMkLst>
            <pc:docMk/>
            <pc:sldMk cId="1342469097" sldId="264"/>
            <ac:picMk id="4" creationId="{38294616-D094-A643-B567-E74A195FF07E}"/>
          </ac:picMkLst>
        </pc:picChg>
      </pc:sldChg>
      <pc:sldChg chg="del">
        <pc:chgData name="Piyumika Kithulgoda Gamage" userId="8130ac14-9727-4963-a006-512f362f8357" providerId="ADAL" clId="{ECF709CB-CDA8-4B5E-85F9-63D9EB829955}" dt="2024-05-25T21:57:43.996" v="0" actId="47"/>
        <pc:sldMkLst>
          <pc:docMk/>
          <pc:sldMk cId="2964811970" sldId="265"/>
        </pc:sldMkLst>
      </pc:sldChg>
      <pc:sldChg chg="addSp modSp add mod modClrScheme chgLayout">
        <pc:chgData name="Piyumika Kithulgoda Gamage" userId="8130ac14-9727-4963-a006-512f362f8357" providerId="ADAL" clId="{ECF709CB-CDA8-4B5E-85F9-63D9EB829955}" dt="2024-05-25T23:16:24.600" v="858" actId="20577"/>
        <pc:sldMkLst>
          <pc:docMk/>
          <pc:sldMk cId="3439730729" sldId="265"/>
        </pc:sldMkLst>
        <pc:spChg chg="add mod">
          <ac:chgData name="Piyumika Kithulgoda Gamage" userId="8130ac14-9727-4963-a006-512f362f8357" providerId="ADAL" clId="{ECF709CB-CDA8-4B5E-85F9-63D9EB829955}" dt="2024-05-25T22:33:16.630" v="367" actId="26606"/>
          <ac:spMkLst>
            <pc:docMk/>
            <pc:sldMk cId="3439730729" sldId="265"/>
            <ac:spMk id="3" creationId="{C19DCE8A-D468-CFBE-FEEC-A955E4446F91}"/>
          </ac:spMkLst>
        </pc:spChg>
        <pc:spChg chg="add mod">
          <ac:chgData name="Piyumika Kithulgoda Gamage" userId="8130ac14-9727-4963-a006-512f362f8357" providerId="ADAL" clId="{ECF709CB-CDA8-4B5E-85F9-63D9EB829955}" dt="2024-05-25T23:16:24.600" v="858" actId="20577"/>
          <ac:spMkLst>
            <pc:docMk/>
            <pc:sldMk cId="3439730729" sldId="265"/>
            <ac:spMk id="9" creationId="{776A4D96-2B47-7183-9E68-4EB13498C764}"/>
          </ac:spMkLst>
        </pc:spChg>
        <pc:picChg chg="mod">
          <ac:chgData name="Piyumika Kithulgoda Gamage" userId="8130ac14-9727-4963-a006-512f362f8357" providerId="ADAL" clId="{ECF709CB-CDA8-4B5E-85F9-63D9EB829955}" dt="2024-05-25T22:33:16.630" v="367" actId="26606"/>
          <ac:picMkLst>
            <pc:docMk/>
            <pc:sldMk cId="3439730729" sldId="265"/>
            <ac:picMk id="4" creationId="{3F4359AD-EDBC-EC4A-D955-F03C5081DC90}"/>
          </ac:picMkLst>
        </pc:picChg>
      </pc:sldChg>
      <pc:sldChg chg="del">
        <pc:chgData name="Piyumika Kithulgoda Gamage" userId="8130ac14-9727-4963-a006-512f362f8357" providerId="ADAL" clId="{ECF709CB-CDA8-4B5E-85F9-63D9EB829955}" dt="2024-05-25T21:57:43.996" v="0" actId="47"/>
        <pc:sldMkLst>
          <pc:docMk/>
          <pc:sldMk cId="3392241887" sldId="266"/>
        </pc:sldMkLst>
      </pc:sldChg>
      <pc:sldChg chg="del">
        <pc:chgData name="Piyumika Kithulgoda Gamage" userId="8130ac14-9727-4963-a006-512f362f8357" providerId="ADAL" clId="{ECF709CB-CDA8-4B5E-85F9-63D9EB829955}" dt="2024-05-25T21:57:43.996" v="0" actId="47"/>
        <pc:sldMkLst>
          <pc:docMk/>
          <pc:sldMk cId="511000915" sldId="267"/>
        </pc:sldMkLst>
      </pc:sldChg>
      <pc:sldChg chg="del">
        <pc:chgData name="Piyumika Kithulgoda Gamage" userId="8130ac14-9727-4963-a006-512f362f8357" providerId="ADAL" clId="{ECF709CB-CDA8-4B5E-85F9-63D9EB829955}" dt="2024-05-25T21:57:43.996" v="0" actId="47"/>
        <pc:sldMkLst>
          <pc:docMk/>
          <pc:sldMk cId="722754073" sldId="269"/>
        </pc:sldMkLst>
      </pc:sldChg>
      <pc:sldChg chg="del">
        <pc:chgData name="Piyumika Kithulgoda Gamage" userId="8130ac14-9727-4963-a006-512f362f8357" providerId="ADAL" clId="{ECF709CB-CDA8-4B5E-85F9-63D9EB829955}" dt="2024-05-25T21:57:43.996" v="0" actId="47"/>
        <pc:sldMkLst>
          <pc:docMk/>
          <pc:sldMk cId="3051524116" sldId="270"/>
        </pc:sldMkLst>
      </pc:sldChg>
      <pc:sldChg chg="del">
        <pc:chgData name="Piyumika Kithulgoda Gamage" userId="8130ac14-9727-4963-a006-512f362f8357" providerId="ADAL" clId="{ECF709CB-CDA8-4B5E-85F9-63D9EB829955}" dt="2024-05-25T23:17:04.023" v="861" actId="47"/>
        <pc:sldMkLst>
          <pc:docMk/>
          <pc:sldMk cId="2643234909" sldId="277"/>
        </pc:sldMkLst>
      </pc:sldChg>
      <pc:sldChg chg="del">
        <pc:chgData name="Piyumika Kithulgoda Gamage" userId="8130ac14-9727-4963-a006-512f362f8357" providerId="ADAL" clId="{ECF709CB-CDA8-4B5E-85F9-63D9EB829955}" dt="2024-05-25T21:57:43.996" v="0" actId="47"/>
        <pc:sldMkLst>
          <pc:docMk/>
          <pc:sldMk cId="248311886" sldId="281"/>
        </pc:sldMkLst>
      </pc:sldChg>
      <pc:sldChg chg="del">
        <pc:chgData name="Piyumika Kithulgoda Gamage" userId="8130ac14-9727-4963-a006-512f362f8357" providerId="ADAL" clId="{ECF709CB-CDA8-4B5E-85F9-63D9EB829955}" dt="2024-05-25T21:57:43.996" v="0" actId="47"/>
        <pc:sldMkLst>
          <pc:docMk/>
          <pc:sldMk cId="1846535011" sldId="283"/>
        </pc:sldMkLst>
      </pc:sldChg>
      <pc:sldChg chg="del">
        <pc:chgData name="Piyumika Kithulgoda Gamage" userId="8130ac14-9727-4963-a006-512f362f8357" providerId="ADAL" clId="{ECF709CB-CDA8-4B5E-85F9-63D9EB829955}" dt="2024-05-25T21:57:43.996" v="0" actId="47"/>
        <pc:sldMkLst>
          <pc:docMk/>
          <pc:sldMk cId="51292185" sldId="284"/>
        </pc:sldMkLst>
      </pc:sldChg>
      <pc:sldChg chg="del">
        <pc:chgData name="Piyumika Kithulgoda Gamage" userId="8130ac14-9727-4963-a006-512f362f8357" providerId="ADAL" clId="{ECF709CB-CDA8-4B5E-85F9-63D9EB829955}" dt="2024-05-25T21:57:43.996" v="0" actId="47"/>
        <pc:sldMkLst>
          <pc:docMk/>
          <pc:sldMk cId="4208276109" sldId="285"/>
        </pc:sldMkLst>
      </pc:sldChg>
      <pc:sldChg chg="addSp delSp modSp add mod modClrScheme chgLayout">
        <pc:chgData name="Piyumika Kithulgoda Gamage" userId="8130ac14-9727-4963-a006-512f362f8357" providerId="ADAL" clId="{ECF709CB-CDA8-4B5E-85F9-63D9EB829955}" dt="2024-05-25T23:24:53.798" v="1030" actId="6549"/>
        <pc:sldMkLst>
          <pc:docMk/>
          <pc:sldMk cId="405175230" sldId="287"/>
        </pc:sldMkLst>
        <pc:spChg chg="add del mod">
          <ac:chgData name="Piyumika Kithulgoda Gamage" userId="8130ac14-9727-4963-a006-512f362f8357" providerId="ADAL" clId="{ECF709CB-CDA8-4B5E-85F9-63D9EB829955}" dt="2024-05-25T22:25:47.171" v="278" actId="26606"/>
          <ac:spMkLst>
            <pc:docMk/>
            <pc:sldMk cId="405175230" sldId="287"/>
            <ac:spMk id="2" creationId="{C5DCF802-A6EA-B115-1C0F-0FF5969A4A1F}"/>
          </ac:spMkLst>
        </pc:spChg>
        <pc:spChg chg="del mod">
          <ac:chgData name="Piyumika Kithulgoda Gamage" userId="8130ac14-9727-4963-a006-512f362f8357" providerId="ADAL" clId="{ECF709CB-CDA8-4B5E-85F9-63D9EB829955}" dt="2024-05-25T22:25:42.153" v="276" actId="478"/>
          <ac:spMkLst>
            <pc:docMk/>
            <pc:sldMk cId="405175230" sldId="287"/>
            <ac:spMk id="4" creationId="{BB1B243D-D1FA-AFB4-A51C-E6FCCCAE4FD0}"/>
          </ac:spMkLst>
        </pc:spChg>
        <pc:spChg chg="add mod">
          <ac:chgData name="Piyumika Kithulgoda Gamage" userId="8130ac14-9727-4963-a006-512f362f8357" providerId="ADAL" clId="{ECF709CB-CDA8-4B5E-85F9-63D9EB829955}" dt="2024-05-25T23:24:53.798" v="1030" actId="6549"/>
          <ac:spMkLst>
            <pc:docMk/>
            <pc:sldMk cId="405175230" sldId="287"/>
            <ac:spMk id="5" creationId="{5F9CA8A8-6489-A5DA-F1C1-04C68699768A}"/>
          </ac:spMkLst>
        </pc:spChg>
        <pc:spChg chg="add mod">
          <ac:chgData name="Piyumika Kithulgoda Gamage" userId="8130ac14-9727-4963-a006-512f362f8357" providerId="ADAL" clId="{ECF709CB-CDA8-4B5E-85F9-63D9EB829955}" dt="2024-05-25T23:14:42.690" v="845" actId="120"/>
          <ac:spMkLst>
            <pc:docMk/>
            <pc:sldMk cId="405175230" sldId="287"/>
            <ac:spMk id="10" creationId="{85854DF5-BF0F-B918-58E8-ED25A948035A}"/>
          </ac:spMkLst>
        </pc:spChg>
        <pc:spChg chg="add del mod">
          <ac:chgData name="Piyumika Kithulgoda Gamage" userId="8130ac14-9727-4963-a006-512f362f8357" providerId="ADAL" clId="{ECF709CB-CDA8-4B5E-85F9-63D9EB829955}" dt="2024-05-25T22:25:50.276" v="279" actId="478"/>
          <ac:spMkLst>
            <pc:docMk/>
            <pc:sldMk cId="405175230" sldId="287"/>
            <ac:spMk id="12" creationId="{A96FAF47-4426-2159-F2D8-F9C9EF348BF8}"/>
          </ac:spMkLst>
        </pc:spChg>
      </pc:sldChg>
      <pc:sldChg chg="addSp delSp modSp add mod modClrScheme chgLayout">
        <pc:chgData name="Piyumika Kithulgoda Gamage" userId="8130ac14-9727-4963-a006-512f362f8357" providerId="ADAL" clId="{ECF709CB-CDA8-4B5E-85F9-63D9EB829955}" dt="2024-05-25T23:18:30.421" v="926" actId="20577"/>
        <pc:sldMkLst>
          <pc:docMk/>
          <pc:sldMk cId="2446182327" sldId="288"/>
        </pc:sldMkLst>
        <pc:spChg chg="add del mod">
          <ac:chgData name="Piyumika Kithulgoda Gamage" userId="8130ac14-9727-4963-a006-512f362f8357" providerId="ADAL" clId="{ECF709CB-CDA8-4B5E-85F9-63D9EB829955}" dt="2024-05-25T22:00:57.698" v="42" actId="26606"/>
          <ac:spMkLst>
            <pc:docMk/>
            <pc:sldMk cId="2446182327" sldId="288"/>
            <ac:spMk id="2" creationId="{B9CBB1E1-2833-3BA9-40D6-060EF3892E38}"/>
          </ac:spMkLst>
        </pc:spChg>
        <pc:spChg chg="del mod">
          <ac:chgData name="Piyumika Kithulgoda Gamage" userId="8130ac14-9727-4963-a006-512f362f8357" providerId="ADAL" clId="{ECF709CB-CDA8-4B5E-85F9-63D9EB829955}" dt="2024-05-25T22:00:47.870" v="40" actId="478"/>
          <ac:spMkLst>
            <pc:docMk/>
            <pc:sldMk cId="2446182327" sldId="288"/>
            <ac:spMk id="3" creationId="{1315FFF1-43FC-FCFE-BEC0-38B41837CFA3}"/>
          </ac:spMkLst>
        </pc:spChg>
        <pc:spChg chg="add mod">
          <ac:chgData name="Piyumika Kithulgoda Gamage" userId="8130ac14-9727-4963-a006-512f362f8357" providerId="ADAL" clId="{ECF709CB-CDA8-4B5E-85F9-63D9EB829955}" dt="2024-05-25T23:18:30.421" v="926" actId="20577"/>
          <ac:spMkLst>
            <pc:docMk/>
            <pc:sldMk cId="2446182327" sldId="288"/>
            <ac:spMk id="5" creationId="{1F0E7F22-1CEF-F2E4-A674-80121FAE9633}"/>
          </ac:spMkLst>
        </pc:spChg>
        <pc:spChg chg="add mod">
          <ac:chgData name="Piyumika Kithulgoda Gamage" userId="8130ac14-9727-4963-a006-512f362f8357" providerId="ADAL" clId="{ECF709CB-CDA8-4B5E-85F9-63D9EB829955}" dt="2024-05-25T22:42:39.802" v="456" actId="120"/>
          <ac:spMkLst>
            <pc:docMk/>
            <pc:sldMk cId="2446182327" sldId="288"/>
            <ac:spMk id="10" creationId="{41B4608D-8033-3A89-4163-B324814637EF}"/>
          </ac:spMkLst>
        </pc:spChg>
        <pc:spChg chg="add del mod">
          <ac:chgData name="Piyumika Kithulgoda Gamage" userId="8130ac14-9727-4963-a006-512f362f8357" providerId="ADAL" clId="{ECF709CB-CDA8-4B5E-85F9-63D9EB829955}" dt="2024-05-25T22:01:01.273" v="43" actId="478"/>
          <ac:spMkLst>
            <pc:docMk/>
            <pc:sldMk cId="2446182327" sldId="288"/>
            <ac:spMk id="12" creationId="{F39787D5-C8E7-A141-0E4C-193FDF810541}"/>
          </ac:spMkLst>
        </pc:spChg>
      </pc:sldChg>
      <pc:sldChg chg="del">
        <pc:chgData name="Piyumika Kithulgoda Gamage" userId="8130ac14-9727-4963-a006-512f362f8357" providerId="ADAL" clId="{ECF709CB-CDA8-4B5E-85F9-63D9EB829955}" dt="2024-05-25T21:57:43.996" v="0" actId="47"/>
        <pc:sldMkLst>
          <pc:docMk/>
          <pc:sldMk cId="3243072164" sldId="288"/>
        </pc:sldMkLst>
      </pc:sldChg>
      <pc:sldChg chg="del">
        <pc:chgData name="Piyumika Kithulgoda Gamage" userId="8130ac14-9727-4963-a006-512f362f8357" providerId="ADAL" clId="{ECF709CB-CDA8-4B5E-85F9-63D9EB829955}" dt="2024-05-25T21:57:43.996" v="0" actId="47"/>
        <pc:sldMkLst>
          <pc:docMk/>
          <pc:sldMk cId="2779259505" sldId="289"/>
        </pc:sldMkLst>
      </pc:sldChg>
      <pc:sldChg chg="addSp delSp modSp add mod modClrScheme chgLayout">
        <pc:chgData name="Piyumika Kithulgoda Gamage" userId="8130ac14-9727-4963-a006-512f362f8357" providerId="ADAL" clId="{ECF709CB-CDA8-4B5E-85F9-63D9EB829955}" dt="2024-05-25T23:19:00.234" v="955" actId="20577"/>
        <pc:sldMkLst>
          <pc:docMk/>
          <pc:sldMk cId="3616352126" sldId="289"/>
        </pc:sldMkLst>
        <pc:spChg chg="mod ord">
          <ac:chgData name="Piyumika Kithulgoda Gamage" userId="8130ac14-9727-4963-a006-512f362f8357" providerId="ADAL" clId="{ECF709CB-CDA8-4B5E-85F9-63D9EB829955}" dt="2024-05-25T23:19:00.234" v="955" actId="20577"/>
          <ac:spMkLst>
            <pc:docMk/>
            <pc:sldMk cId="3616352126" sldId="289"/>
            <ac:spMk id="3" creationId="{1315FFF1-43FC-FCFE-BEC0-38B41837CFA3}"/>
          </ac:spMkLst>
        </pc:spChg>
        <pc:spChg chg="add del mod">
          <ac:chgData name="Piyumika Kithulgoda Gamage" userId="8130ac14-9727-4963-a006-512f362f8357" providerId="ADAL" clId="{ECF709CB-CDA8-4B5E-85F9-63D9EB829955}" dt="2024-05-25T22:35:34.109" v="389" actId="26606"/>
          <ac:spMkLst>
            <pc:docMk/>
            <pc:sldMk cId="3616352126" sldId="289"/>
            <ac:spMk id="8" creationId="{BA47FA25-CBBC-5ABC-74A2-CCE4155028DF}"/>
          </ac:spMkLst>
        </pc:spChg>
        <pc:spChg chg="add mod">
          <ac:chgData name="Piyumika Kithulgoda Gamage" userId="8130ac14-9727-4963-a006-512f362f8357" providerId="ADAL" clId="{ECF709CB-CDA8-4B5E-85F9-63D9EB829955}" dt="2024-05-25T22:39:52.809" v="432" actId="26606"/>
          <ac:spMkLst>
            <pc:docMk/>
            <pc:sldMk cId="3616352126" sldId="289"/>
            <ac:spMk id="13" creationId="{76C36EA5-70D3-055A-0222-FD454043EB22}"/>
          </ac:spMkLst>
        </pc:spChg>
        <pc:picChg chg="add mod ord">
          <ac:chgData name="Piyumika Kithulgoda Gamage" userId="8130ac14-9727-4963-a006-512f362f8357" providerId="ADAL" clId="{ECF709CB-CDA8-4B5E-85F9-63D9EB829955}" dt="2024-05-25T22:39:52.809" v="432" actId="26606"/>
          <ac:picMkLst>
            <pc:docMk/>
            <pc:sldMk cId="3616352126" sldId="289"/>
            <ac:picMk id="2" creationId="{CCFEE4D3-AF28-4C16-D741-CD5B73EE93CD}"/>
          </ac:picMkLst>
        </pc:picChg>
      </pc:sldChg>
      <pc:sldChg chg="del">
        <pc:chgData name="Piyumika Kithulgoda Gamage" userId="8130ac14-9727-4963-a006-512f362f8357" providerId="ADAL" clId="{ECF709CB-CDA8-4B5E-85F9-63D9EB829955}" dt="2024-05-25T21:57:43.996" v="0" actId="47"/>
        <pc:sldMkLst>
          <pc:docMk/>
          <pc:sldMk cId="1767512393" sldId="290"/>
        </pc:sldMkLst>
      </pc:sldChg>
      <pc:sldChg chg="del">
        <pc:chgData name="Piyumika Kithulgoda Gamage" userId="8130ac14-9727-4963-a006-512f362f8357" providerId="ADAL" clId="{ECF709CB-CDA8-4B5E-85F9-63D9EB829955}" dt="2024-05-25T21:57:43.996" v="0" actId="47"/>
        <pc:sldMkLst>
          <pc:docMk/>
          <pc:sldMk cId="2926603474" sldId="291"/>
        </pc:sldMkLst>
      </pc:sldChg>
      <pc:sldChg chg="addSp delSp modSp add mod modClrScheme chgLayout">
        <pc:chgData name="Piyumika Kithulgoda Gamage" userId="8130ac14-9727-4963-a006-512f362f8357" providerId="ADAL" clId="{ECF709CB-CDA8-4B5E-85F9-63D9EB829955}" dt="2024-05-25T22:51:40.572" v="603" actId="113"/>
        <pc:sldMkLst>
          <pc:docMk/>
          <pc:sldMk cId="1938197706" sldId="292"/>
        </pc:sldMkLst>
        <pc:spChg chg="add del mod">
          <ac:chgData name="Piyumika Kithulgoda Gamage" userId="8130ac14-9727-4963-a006-512f362f8357" providerId="ADAL" clId="{ECF709CB-CDA8-4B5E-85F9-63D9EB829955}" dt="2024-05-25T22:05:01.801" v="148" actId="26606"/>
          <ac:spMkLst>
            <pc:docMk/>
            <pc:sldMk cId="1938197706" sldId="292"/>
            <ac:spMk id="2" creationId="{6D044318-8101-56E0-03B0-C0A035AB0643}"/>
          </ac:spMkLst>
        </pc:spChg>
        <pc:spChg chg="del mod">
          <ac:chgData name="Piyumika Kithulgoda Gamage" userId="8130ac14-9727-4963-a006-512f362f8357" providerId="ADAL" clId="{ECF709CB-CDA8-4B5E-85F9-63D9EB829955}" dt="2024-05-25T22:04:58.082" v="146" actId="478"/>
          <ac:spMkLst>
            <pc:docMk/>
            <pc:sldMk cId="1938197706" sldId="292"/>
            <ac:spMk id="3" creationId="{1315FFF1-43FC-FCFE-BEC0-38B41837CFA3}"/>
          </ac:spMkLst>
        </pc:spChg>
        <pc:spChg chg="add mod">
          <ac:chgData name="Piyumika Kithulgoda Gamage" userId="8130ac14-9727-4963-a006-512f362f8357" providerId="ADAL" clId="{ECF709CB-CDA8-4B5E-85F9-63D9EB829955}" dt="2024-05-25T22:51:40.572" v="603" actId="113"/>
          <ac:spMkLst>
            <pc:docMk/>
            <pc:sldMk cId="1938197706" sldId="292"/>
            <ac:spMk id="5" creationId="{2AACACDE-4FEE-359D-16D2-65141C297AB1}"/>
          </ac:spMkLst>
        </pc:spChg>
        <pc:spChg chg="add mod">
          <ac:chgData name="Piyumika Kithulgoda Gamage" userId="8130ac14-9727-4963-a006-512f362f8357" providerId="ADAL" clId="{ECF709CB-CDA8-4B5E-85F9-63D9EB829955}" dt="2024-05-25T22:51:21.761" v="597" actId="20577"/>
          <ac:spMkLst>
            <pc:docMk/>
            <pc:sldMk cId="1938197706" sldId="292"/>
            <ac:spMk id="10" creationId="{462A4F1C-789A-EB9E-D359-2517DB4F2424}"/>
          </ac:spMkLst>
        </pc:spChg>
        <pc:spChg chg="add del mod">
          <ac:chgData name="Piyumika Kithulgoda Gamage" userId="8130ac14-9727-4963-a006-512f362f8357" providerId="ADAL" clId="{ECF709CB-CDA8-4B5E-85F9-63D9EB829955}" dt="2024-05-25T22:05:04.781" v="149" actId="478"/>
          <ac:spMkLst>
            <pc:docMk/>
            <pc:sldMk cId="1938197706" sldId="292"/>
            <ac:spMk id="12" creationId="{53B05B64-BF0E-2151-FE3E-C84EB37AF862}"/>
          </ac:spMkLst>
        </pc:spChg>
      </pc:sldChg>
      <pc:sldChg chg="addSp delSp modSp add mod modClrScheme chgLayout">
        <pc:chgData name="Piyumika Kithulgoda Gamage" userId="8130ac14-9727-4963-a006-512f362f8357" providerId="ADAL" clId="{ECF709CB-CDA8-4B5E-85F9-63D9EB829955}" dt="2024-05-25T22:55:41.597" v="652" actId="120"/>
        <pc:sldMkLst>
          <pc:docMk/>
          <pc:sldMk cId="2150623038" sldId="293"/>
        </pc:sldMkLst>
        <pc:spChg chg="add del mod">
          <ac:chgData name="Piyumika Kithulgoda Gamage" userId="8130ac14-9727-4963-a006-512f362f8357" providerId="ADAL" clId="{ECF709CB-CDA8-4B5E-85F9-63D9EB829955}" dt="2024-05-25T22:05:58.481" v="175" actId="26606"/>
          <ac:spMkLst>
            <pc:docMk/>
            <pc:sldMk cId="2150623038" sldId="293"/>
            <ac:spMk id="2" creationId="{324E943D-D99C-6A64-44D7-E3862936C221}"/>
          </ac:spMkLst>
        </pc:spChg>
        <pc:spChg chg="del mod">
          <ac:chgData name="Piyumika Kithulgoda Gamage" userId="8130ac14-9727-4963-a006-512f362f8357" providerId="ADAL" clId="{ECF709CB-CDA8-4B5E-85F9-63D9EB829955}" dt="2024-05-25T22:05:52.844" v="173" actId="478"/>
          <ac:spMkLst>
            <pc:docMk/>
            <pc:sldMk cId="2150623038" sldId="293"/>
            <ac:spMk id="3" creationId="{1315FFF1-43FC-FCFE-BEC0-38B41837CFA3}"/>
          </ac:spMkLst>
        </pc:spChg>
        <pc:spChg chg="add mod">
          <ac:chgData name="Piyumika Kithulgoda Gamage" userId="8130ac14-9727-4963-a006-512f362f8357" providerId="ADAL" clId="{ECF709CB-CDA8-4B5E-85F9-63D9EB829955}" dt="2024-05-25T22:52:51.096" v="616" actId="15"/>
          <ac:spMkLst>
            <pc:docMk/>
            <pc:sldMk cId="2150623038" sldId="293"/>
            <ac:spMk id="5" creationId="{7B3A5FB7-544E-4B3B-0C79-BF9E5DC41F0D}"/>
          </ac:spMkLst>
        </pc:spChg>
        <pc:spChg chg="add mod">
          <ac:chgData name="Piyumika Kithulgoda Gamage" userId="8130ac14-9727-4963-a006-512f362f8357" providerId="ADAL" clId="{ECF709CB-CDA8-4B5E-85F9-63D9EB829955}" dt="2024-05-25T22:55:41.597" v="652" actId="120"/>
          <ac:spMkLst>
            <pc:docMk/>
            <pc:sldMk cId="2150623038" sldId="293"/>
            <ac:spMk id="10" creationId="{926DC536-5554-C478-2621-A5EF04371FD8}"/>
          </ac:spMkLst>
        </pc:spChg>
        <pc:spChg chg="add del mod">
          <ac:chgData name="Piyumika Kithulgoda Gamage" userId="8130ac14-9727-4963-a006-512f362f8357" providerId="ADAL" clId="{ECF709CB-CDA8-4B5E-85F9-63D9EB829955}" dt="2024-05-25T22:06:06.938" v="179" actId="478"/>
          <ac:spMkLst>
            <pc:docMk/>
            <pc:sldMk cId="2150623038" sldId="293"/>
            <ac:spMk id="12" creationId="{548FCFF1-C273-4E38-0313-8949A194E536}"/>
          </ac:spMkLst>
        </pc:spChg>
      </pc:sldChg>
      <pc:sldChg chg="del">
        <pc:chgData name="Piyumika Kithulgoda Gamage" userId="8130ac14-9727-4963-a006-512f362f8357" providerId="ADAL" clId="{ECF709CB-CDA8-4B5E-85F9-63D9EB829955}" dt="2024-05-25T21:57:43.996" v="0" actId="47"/>
        <pc:sldMkLst>
          <pc:docMk/>
          <pc:sldMk cId="3237120434" sldId="294"/>
        </pc:sldMkLst>
      </pc:sldChg>
      <pc:sldChg chg="del">
        <pc:chgData name="Piyumika Kithulgoda Gamage" userId="8130ac14-9727-4963-a006-512f362f8357" providerId="ADAL" clId="{ECF709CB-CDA8-4B5E-85F9-63D9EB829955}" dt="2024-05-25T21:57:43.996" v="0" actId="47"/>
        <pc:sldMkLst>
          <pc:docMk/>
          <pc:sldMk cId="4063864537" sldId="297"/>
        </pc:sldMkLst>
      </pc:sldChg>
      <pc:sldChg chg="del">
        <pc:chgData name="Piyumika Kithulgoda Gamage" userId="8130ac14-9727-4963-a006-512f362f8357" providerId="ADAL" clId="{ECF709CB-CDA8-4B5E-85F9-63D9EB829955}" dt="2024-05-25T21:57:43.996" v="0" actId="47"/>
        <pc:sldMkLst>
          <pc:docMk/>
          <pc:sldMk cId="745738017" sldId="298"/>
        </pc:sldMkLst>
      </pc:sldChg>
      <pc:sldChg chg="addSp delSp modSp add del mod modClrScheme chgLayout">
        <pc:chgData name="Piyumika Kithulgoda Gamage" userId="8130ac14-9727-4963-a006-512f362f8357" providerId="ADAL" clId="{ECF709CB-CDA8-4B5E-85F9-63D9EB829955}" dt="2024-05-25T22:02:43.546" v="73" actId="47"/>
        <pc:sldMkLst>
          <pc:docMk/>
          <pc:sldMk cId="4090041829" sldId="298"/>
        </pc:sldMkLst>
        <pc:spChg chg="add del mod">
          <ac:chgData name="Piyumika Kithulgoda Gamage" userId="8130ac14-9727-4963-a006-512f362f8357" providerId="ADAL" clId="{ECF709CB-CDA8-4B5E-85F9-63D9EB829955}" dt="2024-05-25T22:01:26.715" v="53" actId="26606"/>
          <ac:spMkLst>
            <pc:docMk/>
            <pc:sldMk cId="4090041829" sldId="298"/>
            <ac:spMk id="2" creationId="{E6BA26B2-3A4F-323C-E1DC-EA0AEA11CEB5}"/>
          </ac:spMkLst>
        </pc:spChg>
        <pc:spChg chg="del mod">
          <ac:chgData name="Piyumika Kithulgoda Gamage" userId="8130ac14-9727-4963-a006-512f362f8357" providerId="ADAL" clId="{ECF709CB-CDA8-4B5E-85F9-63D9EB829955}" dt="2024-05-25T22:01:22.541" v="51" actId="478"/>
          <ac:spMkLst>
            <pc:docMk/>
            <pc:sldMk cId="4090041829" sldId="298"/>
            <ac:spMk id="3" creationId="{1315FFF1-43FC-FCFE-BEC0-38B41837CFA3}"/>
          </ac:spMkLst>
        </pc:spChg>
        <pc:spChg chg="add mod">
          <ac:chgData name="Piyumika Kithulgoda Gamage" userId="8130ac14-9727-4963-a006-512f362f8357" providerId="ADAL" clId="{ECF709CB-CDA8-4B5E-85F9-63D9EB829955}" dt="2024-05-25T22:01:41.643" v="56" actId="21"/>
          <ac:spMkLst>
            <pc:docMk/>
            <pc:sldMk cId="4090041829" sldId="298"/>
            <ac:spMk id="5" creationId="{32065CB8-04B7-FEEC-3ACB-10AEFE102CBA}"/>
          </ac:spMkLst>
        </pc:spChg>
        <pc:spChg chg="add mod">
          <ac:chgData name="Piyumika Kithulgoda Gamage" userId="8130ac14-9727-4963-a006-512f362f8357" providerId="ADAL" clId="{ECF709CB-CDA8-4B5E-85F9-63D9EB829955}" dt="2024-05-25T22:01:26.715" v="53" actId="26606"/>
          <ac:spMkLst>
            <pc:docMk/>
            <pc:sldMk cId="4090041829" sldId="298"/>
            <ac:spMk id="10" creationId="{9FC25640-D10C-3EB0-9E71-C13C9AA35EFB}"/>
          </ac:spMkLst>
        </pc:spChg>
        <pc:spChg chg="add del mod">
          <ac:chgData name="Piyumika Kithulgoda Gamage" userId="8130ac14-9727-4963-a006-512f362f8357" providerId="ADAL" clId="{ECF709CB-CDA8-4B5E-85F9-63D9EB829955}" dt="2024-05-25T22:01:31.234" v="54" actId="478"/>
          <ac:spMkLst>
            <pc:docMk/>
            <pc:sldMk cId="4090041829" sldId="298"/>
            <ac:spMk id="12" creationId="{152AD6E9-116B-433C-7DB3-5183435CD768}"/>
          </ac:spMkLst>
        </pc:spChg>
      </pc:sldChg>
      <pc:sldChg chg="modSp ord">
        <pc:chgData name="Piyumika Kithulgoda Gamage" userId="8130ac14-9727-4963-a006-512f362f8357" providerId="ADAL" clId="{ECF709CB-CDA8-4B5E-85F9-63D9EB829955}" dt="2024-05-25T22:34:22.880" v="376" actId="255"/>
        <pc:sldMkLst>
          <pc:docMk/>
          <pc:sldMk cId="3155095531" sldId="299"/>
        </pc:sldMkLst>
        <pc:graphicFrameChg chg="mod">
          <ac:chgData name="Piyumika Kithulgoda Gamage" userId="8130ac14-9727-4963-a006-512f362f8357" providerId="ADAL" clId="{ECF709CB-CDA8-4B5E-85F9-63D9EB829955}" dt="2024-05-25T22:34:22.880" v="376" actId="255"/>
          <ac:graphicFrameMkLst>
            <pc:docMk/>
            <pc:sldMk cId="3155095531" sldId="299"/>
            <ac:graphicFrameMk id="2" creationId="{E2412D52-F901-0180-9469-10B97E7886EE}"/>
          </ac:graphicFrameMkLst>
        </pc:graphicFrameChg>
      </pc:sldChg>
      <pc:sldChg chg="addSp modSp add mod modClrScheme chgLayout">
        <pc:chgData name="Piyumika Kithulgoda Gamage" userId="8130ac14-9727-4963-a006-512f362f8357" providerId="ADAL" clId="{ECF709CB-CDA8-4B5E-85F9-63D9EB829955}" dt="2024-05-25T23:19:26.183" v="960" actId="20577"/>
        <pc:sldMkLst>
          <pc:docMk/>
          <pc:sldMk cId="1546590388" sldId="300"/>
        </pc:sldMkLst>
        <pc:spChg chg="mod">
          <ac:chgData name="Piyumika Kithulgoda Gamage" userId="8130ac14-9727-4963-a006-512f362f8357" providerId="ADAL" clId="{ECF709CB-CDA8-4B5E-85F9-63D9EB829955}" dt="2024-05-25T23:19:26.183" v="960" actId="20577"/>
          <ac:spMkLst>
            <pc:docMk/>
            <pc:sldMk cId="1546590388" sldId="300"/>
            <ac:spMk id="3" creationId="{1315FFF1-43FC-FCFE-BEC0-38B41837CFA3}"/>
          </ac:spMkLst>
        </pc:spChg>
        <pc:spChg chg="add mod">
          <ac:chgData name="Piyumika Kithulgoda Gamage" userId="8130ac14-9727-4963-a006-512f362f8357" providerId="ADAL" clId="{ECF709CB-CDA8-4B5E-85F9-63D9EB829955}" dt="2024-05-25T22:55:36.273" v="651" actId="120"/>
          <ac:spMkLst>
            <pc:docMk/>
            <pc:sldMk cId="1546590388" sldId="300"/>
            <ac:spMk id="8" creationId="{46612086-406D-A183-BB7B-824413CAECFC}"/>
          </ac:spMkLst>
        </pc:spChg>
      </pc:sldChg>
      <pc:sldChg chg="modSp add del mod">
        <pc:chgData name="Piyumika Kithulgoda Gamage" userId="8130ac14-9727-4963-a006-512f362f8357" providerId="ADAL" clId="{ECF709CB-CDA8-4B5E-85F9-63D9EB829955}" dt="2024-05-25T22:04:46.488" v="143" actId="47"/>
        <pc:sldMkLst>
          <pc:docMk/>
          <pc:sldMk cId="3081889914" sldId="301"/>
        </pc:sldMkLst>
        <pc:spChg chg="mod">
          <ac:chgData name="Piyumika Kithulgoda Gamage" userId="8130ac14-9727-4963-a006-512f362f8357" providerId="ADAL" clId="{ECF709CB-CDA8-4B5E-85F9-63D9EB829955}" dt="2024-05-25T22:03:58.194" v="106" actId="27636"/>
          <ac:spMkLst>
            <pc:docMk/>
            <pc:sldMk cId="3081889914" sldId="301"/>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09:33.212" v="780" actId="120"/>
        <pc:sldMkLst>
          <pc:docMk/>
          <pc:sldMk cId="836466852" sldId="302"/>
        </pc:sldMkLst>
        <pc:spChg chg="add del mod">
          <ac:chgData name="Piyumika Kithulgoda Gamage" userId="8130ac14-9727-4963-a006-512f362f8357" providerId="ADAL" clId="{ECF709CB-CDA8-4B5E-85F9-63D9EB829955}" dt="2024-05-25T22:27:46.587" v="305" actId="26606"/>
          <ac:spMkLst>
            <pc:docMk/>
            <pc:sldMk cId="836466852" sldId="302"/>
            <ac:spMk id="2" creationId="{E5188A5D-73BB-2507-65B2-7BDCF26C97C9}"/>
          </ac:spMkLst>
        </pc:spChg>
        <pc:spChg chg="del mod">
          <ac:chgData name="Piyumika Kithulgoda Gamage" userId="8130ac14-9727-4963-a006-512f362f8357" providerId="ADAL" clId="{ECF709CB-CDA8-4B5E-85F9-63D9EB829955}" dt="2024-05-25T22:27:42.211" v="303" actId="478"/>
          <ac:spMkLst>
            <pc:docMk/>
            <pc:sldMk cId="836466852" sldId="302"/>
            <ac:spMk id="4" creationId="{BB1B243D-D1FA-AFB4-A51C-E6FCCCAE4FD0}"/>
          </ac:spMkLst>
        </pc:spChg>
        <pc:spChg chg="add mod">
          <ac:chgData name="Piyumika Kithulgoda Gamage" userId="8130ac14-9727-4963-a006-512f362f8357" providerId="ADAL" clId="{ECF709CB-CDA8-4B5E-85F9-63D9EB829955}" dt="2024-05-25T23:09:29.189" v="778" actId="21"/>
          <ac:spMkLst>
            <pc:docMk/>
            <pc:sldMk cId="836466852" sldId="302"/>
            <ac:spMk id="5" creationId="{B98E8533-4101-B51B-534C-7D8B01561AD8}"/>
          </ac:spMkLst>
        </pc:spChg>
        <pc:spChg chg="add mod">
          <ac:chgData name="Piyumika Kithulgoda Gamage" userId="8130ac14-9727-4963-a006-512f362f8357" providerId="ADAL" clId="{ECF709CB-CDA8-4B5E-85F9-63D9EB829955}" dt="2024-05-25T23:09:33.212" v="780" actId="120"/>
          <ac:spMkLst>
            <pc:docMk/>
            <pc:sldMk cId="836466852" sldId="302"/>
            <ac:spMk id="10" creationId="{1C5EE474-3498-9BC1-BF1E-37D0CCAC6266}"/>
          </ac:spMkLst>
        </pc:spChg>
        <pc:spChg chg="add del mod">
          <ac:chgData name="Piyumika Kithulgoda Gamage" userId="8130ac14-9727-4963-a006-512f362f8357" providerId="ADAL" clId="{ECF709CB-CDA8-4B5E-85F9-63D9EB829955}" dt="2024-05-25T22:27:50.852" v="306" actId="478"/>
          <ac:spMkLst>
            <pc:docMk/>
            <pc:sldMk cId="836466852" sldId="302"/>
            <ac:spMk id="12" creationId="{41E2C137-15C1-6845-8A01-040C3040E4E2}"/>
          </ac:spMkLst>
        </pc:spChg>
      </pc:sldChg>
      <pc:sldChg chg="addSp delSp modSp add mod modClrScheme chgLayout">
        <pc:chgData name="Piyumika Kithulgoda Gamage" userId="8130ac14-9727-4963-a006-512f362f8357" providerId="ADAL" clId="{ECF709CB-CDA8-4B5E-85F9-63D9EB829955}" dt="2024-05-25T23:10:23.809" v="801" actId="20577"/>
        <pc:sldMkLst>
          <pc:docMk/>
          <pc:sldMk cId="2977527979" sldId="303"/>
        </pc:sldMkLst>
        <pc:spChg chg="add del mod">
          <ac:chgData name="Piyumika Kithulgoda Gamage" userId="8130ac14-9727-4963-a006-512f362f8357" providerId="ADAL" clId="{ECF709CB-CDA8-4B5E-85F9-63D9EB829955}" dt="2024-05-25T22:29:18.549" v="324" actId="26606"/>
          <ac:spMkLst>
            <pc:docMk/>
            <pc:sldMk cId="2977527979" sldId="303"/>
            <ac:spMk id="2" creationId="{637EF844-259B-D203-72FF-316A4CAF36F0}"/>
          </ac:spMkLst>
        </pc:spChg>
        <pc:spChg chg="del mod">
          <ac:chgData name="Piyumika Kithulgoda Gamage" userId="8130ac14-9727-4963-a006-512f362f8357" providerId="ADAL" clId="{ECF709CB-CDA8-4B5E-85F9-63D9EB829955}" dt="2024-05-25T22:29:12.082" v="322" actId="478"/>
          <ac:spMkLst>
            <pc:docMk/>
            <pc:sldMk cId="2977527979" sldId="303"/>
            <ac:spMk id="4" creationId="{BB1B243D-D1FA-AFB4-A51C-E6FCCCAE4FD0}"/>
          </ac:spMkLst>
        </pc:spChg>
        <pc:spChg chg="add mod">
          <ac:chgData name="Piyumika Kithulgoda Gamage" userId="8130ac14-9727-4963-a006-512f362f8357" providerId="ADAL" clId="{ECF709CB-CDA8-4B5E-85F9-63D9EB829955}" dt="2024-05-25T23:09:45.128" v="784" actId="21"/>
          <ac:spMkLst>
            <pc:docMk/>
            <pc:sldMk cId="2977527979" sldId="303"/>
            <ac:spMk id="5" creationId="{96EB19B9-0B37-C1EA-FE5C-3A60CAF4C812}"/>
          </ac:spMkLst>
        </pc:spChg>
        <pc:spChg chg="add mod">
          <ac:chgData name="Piyumika Kithulgoda Gamage" userId="8130ac14-9727-4963-a006-512f362f8357" providerId="ADAL" clId="{ECF709CB-CDA8-4B5E-85F9-63D9EB829955}" dt="2024-05-25T23:10:23.809" v="801" actId="20577"/>
          <ac:spMkLst>
            <pc:docMk/>
            <pc:sldMk cId="2977527979" sldId="303"/>
            <ac:spMk id="10" creationId="{6923ACE4-CC9C-09F7-095E-3BEDF5C61A21}"/>
          </ac:spMkLst>
        </pc:spChg>
        <pc:spChg chg="add del mod">
          <ac:chgData name="Piyumika Kithulgoda Gamage" userId="8130ac14-9727-4963-a006-512f362f8357" providerId="ADAL" clId="{ECF709CB-CDA8-4B5E-85F9-63D9EB829955}" dt="2024-05-25T22:29:20.803" v="325" actId="478"/>
          <ac:spMkLst>
            <pc:docMk/>
            <pc:sldMk cId="2977527979" sldId="303"/>
            <ac:spMk id="12" creationId="{2D69CA5F-AD7D-1077-F74B-16D99A7594A0}"/>
          </ac:spMkLst>
        </pc:spChg>
      </pc:sldChg>
      <pc:sldChg chg="addSp modSp add mod modClrScheme chgLayout">
        <pc:chgData name="Piyumika Kithulgoda Gamage" userId="8130ac14-9727-4963-a006-512f362f8357" providerId="ADAL" clId="{ECF709CB-CDA8-4B5E-85F9-63D9EB829955}" dt="2024-05-25T23:10:46.349" v="806" actId="120"/>
        <pc:sldMkLst>
          <pc:docMk/>
          <pc:sldMk cId="2890735563" sldId="304"/>
        </pc:sldMkLst>
        <pc:spChg chg="mod">
          <ac:chgData name="Piyumika Kithulgoda Gamage" userId="8130ac14-9727-4963-a006-512f362f8357" providerId="ADAL" clId="{ECF709CB-CDA8-4B5E-85F9-63D9EB829955}" dt="2024-05-25T23:10:42.991" v="804" actId="21"/>
          <ac:spMkLst>
            <pc:docMk/>
            <pc:sldMk cId="2890735563" sldId="304"/>
            <ac:spMk id="4" creationId="{BB1B243D-D1FA-AFB4-A51C-E6FCCCAE4FD0}"/>
          </ac:spMkLst>
        </pc:spChg>
        <pc:spChg chg="add mod">
          <ac:chgData name="Piyumika Kithulgoda Gamage" userId="8130ac14-9727-4963-a006-512f362f8357" providerId="ADAL" clId="{ECF709CB-CDA8-4B5E-85F9-63D9EB829955}" dt="2024-05-25T23:10:46.349" v="806" actId="120"/>
          <ac:spMkLst>
            <pc:docMk/>
            <pc:sldMk cId="2890735563" sldId="304"/>
            <ac:spMk id="9" creationId="{5C52D326-06A2-F077-532C-834FA4F3413C}"/>
          </ac:spMkLst>
        </pc:spChg>
      </pc:sldChg>
      <pc:sldChg chg="add del">
        <pc:chgData name="Piyumika Kithulgoda Gamage" userId="8130ac14-9727-4963-a006-512f362f8357" providerId="ADAL" clId="{ECF709CB-CDA8-4B5E-85F9-63D9EB829955}" dt="2024-05-25T21:59:03.286" v="22" actId="47"/>
        <pc:sldMkLst>
          <pc:docMk/>
          <pc:sldMk cId="3047820283" sldId="305"/>
        </pc:sldMkLst>
      </pc:sldChg>
      <pc:sldChg chg="addSp delSp modSp add mod modClrScheme chgLayout">
        <pc:chgData name="Piyumika Kithulgoda Gamage" userId="8130ac14-9727-4963-a006-512f362f8357" providerId="ADAL" clId="{ECF709CB-CDA8-4B5E-85F9-63D9EB829955}" dt="2024-05-25T23:23:10.873" v="1004" actId="113"/>
        <pc:sldMkLst>
          <pc:docMk/>
          <pc:sldMk cId="2050390002" sldId="306"/>
        </pc:sldMkLst>
        <pc:spChg chg="del mod ord">
          <ac:chgData name="Piyumika Kithulgoda Gamage" userId="8130ac14-9727-4963-a006-512f362f8357" providerId="ADAL" clId="{ECF709CB-CDA8-4B5E-85F9-63D9EB829955}" dt="2024-05-25T22:09:24.281" v="222" actId="478"/>
          <ac:spMkLst>
            <pc:docMk/>
            <pc:sldMk cId="2050390002" sldId="306"/>
            <ac:spMk id="3" creationId="{77BDBFB3-71C2-C434-5252-4F792DBA0069}"/>
          </ac:spMkLst>
        </pc:spChg>
        <pc:spChg chg="add del mod">
          <ac:chgData name="Piyumika Kithulgoda Gamage" userId="8130ac14-9727-4963-a006-512f362f8357" providerId="ADAL" clId="{ECF709CB-CDA8-4B5E-85F9-63D9EB829955}" dt="2024-05-25T22:09:06.057" v="213" actId="478"/>
          <ac:spMkLst>
            <pc:docMk/>
            <pc:sldMk cId="2050390002" sldId="306"/>
            <ac:spMk id="4" creationId="{D0B24329-1CFD-F71F-82C0-29EA84B6AB11}"/>
          </ac:spMkLst>
        </pc:spChg>
        <pc:spChg chg="add del mod">
          <ac:chgData name="Piyumika Kithulgoda Gamage" userId="8130ac14-9727-4963-a006-512f362f8357" providerId="ADAL" clId="{ECF709CB-CDA8-4B5E-85F9-63D9EB829955}" dt="2024-05-25T22:10:20.837" v="240" actId="478"/>
          <ac:spMkLst>
            <pc:docMk/>
            <pc:sldMk cId="2050390002" sldId="306"/>
            <ac:spMk id="5" creationId="{40868CE7-90DC-8651-D5FD-94F6D257DB3B}"/>
          </ac:spMkLst>
        </pc:spChg>
        <pc:spChg chg="add del">
          <ac:chgData name="Piyumika Kithulgoda Gamage" userId="8130ac14-9727-4963-a006-512f362f8357" providerId="ADAL" clId="{ECF709CB-CDA8-4B5E-85F9-63D9EB829955}" dt="2024-05-25T22:09:33.149" v="224" actId="478"/>
          <ac:spMkLst>
            <pc:docMk/>
            <pc:sldMk cId="2050390002" sldId="306"/>
            <ac:spMk id="7" creationId="{8A965633-3C89-676F-146B-18A4B9CEDDB9}"/>
          </ac:spMkLst>
        </pc:spChg>
        <pc:spChg chg="add del mod">
          <ac:chgData name="Piyumika Kithulgoda Gamage" userId="8130ac14-9727-4963-a006-512f362f8357" providerId="ADAL" clId="{ECF709CB-CDA8-4B5E-85F9-63D9EB829955}" dt="2024-05-25T22:07:30.239" v="188" actId="26606"/>
          <ac:spMkLst>
            <pc:docMk/>
            <pc:sldMk cId="2050390002" sldId="306"/>
            <ac:spMk id="8" creationId="{D2C97DB3-E2C6-938E-3B4C-6035CEAC2AC7}"/>
          </ac:spMkLst>
        </pc:spChg>
        <pc:spChg chg="add del mod">
          <ac:chgData name="Piyumika Kithulgoda Gamage" userId="8130ac14-9727-4963-a006-512f362f8357" providerId="ADAL" clId="{ECF709CB-CDA8-4B5E-85F9-63D9EB829955}" dt="2024-05-25T22:07:30.239" v="188" actId="26606"/>
          <ac:spMkLst>
            <pc:docMk/>
            <pc:sldMk cId="2050390002" sldId="306"/>
            <ac:spMk id="10" creationId="{B7A21C57-65DF-211C-7BB6-BF2EBA7EA0E2}"/>
          </ac:spMkLst>
        </pc:spChg>
        <pc:spChg chg="add del mod">
          <ac:chgData name="Piyumika Kithulgoda Gamage" userId="8130ac14-9727-4963-a006-512f362f8357" providerId="ADAL" clId="{ECF709CB-CDA8-4B5E-85F9-63D9EB829955}" dt="2024-05-25T23:21:43.703" v="986" actId="478"/>
          <ac:spMkLst>
            <pc:docMk/>
            <pc:sldMk cId="2050390002" sldId="306"/>
            <ac:spMk id="11" creationId="{E04575EE-1A13-A1F1-F832-D5CECB30E389}"/>
          </ac:spMkLst>
        </pc:spChg>
        <pc:spChg chg="add mod">
          <ac:chgData name="Piyumika Kithulgoda Gamage" userId="8130ac14-9727-4963-a006-512f362f8357" providerId="ADAL" clId="{ECF709CB-CDA8-4B5E-85F9-63D9EB829955}" dt="2024-05-25T23:23:10.873" v="1004" actId="113"/>
          <ac:spMkLst>
            <pc:docMk/>
            <pc:sldMk cId="2050390002" sldId="306"/>
            <ac:spMk id="14" creationId="{8952D945-D7B1-972B-3AFB-CD877D107D18}"/>
          </ac:spMkLst>
        </pc:spChg>
        <pc:spChg chg="add del mod">
          <ac:chgData name="Piyumika Kithulgoda Gamage" userId="8130ac14-9727-4963-a006-512f362f8357" providerId="ADAL" clId="{ECF709CB-CDA8-4B5E-85F9-63D9EB829955}" dt="2024-05-25T22:07:30.239" v="187" actId="26606"/>
          <ac:spMkLst>
            <pc:docMk/>
            <pc:sldMk cId="2050390002" sldId="306"/>
            <ac:spMk id="1031" creationId="{BE7D42D7-A8F5-E3A6-2A7F-C24575599508}"/>
          </ac:spMkLst>
        </pc:spChg>
        <pc:spChg chg="add del mod">
          <ac:chgData name="Piyumika Kithulgoda Gamage" userId="8130ac14-9727-4963-a006-512f362f8357" providerId="ADAL" clId="{ECF709CB-CDA8-4B5E-85F9-63D9EB829955}" dt="2024-05-25T22:07:47.856" v="192" actId="478"/>
          <ac:spMkLst>
            <pc:docMk/>
            <pc:sldMk cId="2050390002" sldId="306"/>
            <ac:spMk id="1033" creationId="{15F65D3E-B38C-7673-D98C-D825A3EC5FED}"/>
          </ac:spMkLst>
        </pc:spChg>
        <pc:spChg chg="add mod">
          <ac:chgData name="Piyumika Kithulgoda Gamage" userId="8130ac14-9727-4963-a006-512f362f8357" providerId="ADAL" clId="{ECF709CB-CDA8-4B5E-85F9-63D9EB829955}" dt="2024-05-25T23:22:58.887" v="1001" actId="1076"/>
          <ac:spMkLst>
            <pc:docMk/>
            <pc:sldMk cId="2050390002" sldId="306"/>
            <ac:spMk id="1034" creationId="{A1A214A3-9F2A-E7C9-8F5F-7A7C5224133D}"/>
          </ac:spMkLst>
        </pc:spChg>
        <pc:spChg chg="add del mod">
          <ac:chgData name="Piyumika Kithulgoda Gamage" userId="8130ac14-9727-4963-a006-512f362f8357" providerId="ADAL" clId="{ECF709CB-CDA8-4B5E-85F9-63D9EB829955}" dt="2024-05-25T22:07:45.971" v="191" actId="478"/>
          <ac:spMkLst>
            <pc:docMk/>
            <pc:sldMk cId="2050390002" sldId="306"/>
            <ac:spMk id="1035" creationId="{17CD818B-2B46-4244-7453-A2D09A56B91C}"/>
          </ac:spMkLst>
        </pc:spChg>
        <pc:graphicFrameChg chg="add mod modGraphic">
          <ac:chgData name="Piyumika Kithulgoda Gamage" userId="8130ac14-9727-4963-a006-512f362f8357" providerId="ADAL" clId="{ECF709CB-CDA8-4B5E-85F9-63D9EB829955}" dt="2024-05-25T23:23:04.073" v="1002" actId="1076"/>
          <ac:graphicFrameMkLst>
            <pc:docMk/>
            <pc:sldMk cId="2050390002" sldId="306"/>
            <ac:graphicFrameMk id="12" creationId="{520F6A16-639C-5F5B-4C85-187A0A704E45}"/>
          </ac:graphicFrameMkLst>
        </pc:graphicFrameChg>
        <pc:picChg chg="add del mod ord">
          <ac:chgData name="Piyumika Kithulgoda Gamage" userId="8130ac14-9727-4963-a006-512f362f8357" providerId="ADAL" clId="{ECF709CB-CDA8-4B5E-85F9-63D9EB829955}" dt="2024-05-25T22:10:11.604" v="237" actId="478"/>
          <ac:picMkLst>
            <pc:docMk/>
            <pc:sldMk cId="2050390002" sldId="306"/>
            <ac:picMk id="1026" creationId="{C4192007-7123-7EC2-93AC-58CE64E5D813}"/>
          </ac:picMkLst>
        </pc:picChg>
      </pc:sldChg>
      <pc:sldChg chg="addSp modSp add del mod modClrScheme chgLayout">
        <pc:chgData name="Piyumika Kithulgoda Gamage" userId="8130ac14-9727-4963-a006-512f362f8357" providerId="ADAL" clId="{ECF709CB-CDA8-4B5E-85F9-63D9EB829955}" dt="2024-05-25T22:22:23.816" v="250" actId="47"/>
        <pc:sldMkLst>
          <pc:docMk/>
          <pc:sldMk cId="4259929667" sldId="307"/>
        </pc:sldMkLst>
        <pc:spChg chg="mod">
          <ac:chgData name="Piyumika Kithulgoda Gamage" userId="8130ac14-9727-4963-a006-512f362f8357" providerId="ADAL" clId="{ECF709CB-CDA8-4B5E-85F9-63D9EB829955}" dt="2024-05-25T22:08:27.059" v="201" actId="21"/>
          <ac:spMkLst>
            <pc:docMk/>
            <pc:sldMk cId="4259929667" sldId="307"/>
            <ac:spMk id="3" creationId="{77BDBFB3-71C2-C434-5252-4F792DBA0069}"/>
          </ac:spMkLst>
        </pc:spChg>
        <pc:spChg chg="add mod">
          <ac:chgData name="Piyumika Kithulgoda Gamage" userId="8130ac14-9727-4963-a006-512f362f8357" providerId="ADAL" clId="{ECF709CB-CDA8-4B5E-85F9-63D9EB829955}" dt="2024-05-25T22:08:21.286" v="200"/>
          <ac:spMkLst>
            <pc:docMk/>
            <pc:sldMk cId="4259929667" sldId="307"/>
            <ac:spMk id="8" creationId="{53C9E2FC-9E08-90E9-B080-86E2C6906318}"/>
          </ac:spMkLst>
        </pc:spChg>
        <pc:spChg chg="add mod">
          <ac:chgData name="Piyumika Kithulgoda Gamage" userId="8130ac14-9727-4963-a006-512f362f8357" providerId="ADAL" clId="{ECF709CB-CDA8-4B5E-85F9-63D9EB829955}" dt="2024-05-25T22:08:13.301" v="198" actId="26606"/>
          <ac:spMkLst>
            <pc:docMk/>
            <pc:sldMk cId="4259929667" sldId="307"/>
            <ac:spMk id="10" creationId="{A61263B5-F363-33CA-5228-1D8C81A01537}"/>
          </ac:spMkLst>
        </pc:spChg>
      </pc:sldChg>
      <pc:sldChg chg="modSp add del mod">
        <pc:chgData name="Piyumika Kithulgoda Gamage" userId="8130ac14-9727-4963-a006-512f362f8357" providerId="ADAL" clId="{ECF709CB-CDA8-4B5E-85F9-63D9EB829955}" dt="2024-05-25T22:23:32.568" v="265" actId="47"/>
        <pc:sldMkLst>
          <pc:docMk/>
          <pc:sldMk cId="1784580702" sldId="308"/>
        </pc:sldMkLst>
        <pc:spChg chg="mod">
          <ac:chgData name="Piyumika Kithulgoda Gamage" userId="8130ac14-9727-4963-a006-512f362f8357" providerId="ADAL" clId="{ECF709CB-CDA8-4B5E-85F9-63D9EB829955}" dt="2024-05-25T22:23:04.259" v="253" actId="27636"/>
          <ac:spMkLst>
            <pc:docMk/>
            <pc:sldMk cId="1784580702" sldId="308"/>
            <ac:spMk id="3" creationId="{77BDBFB3-71C2-C434-5252-4F792DBA0069}"/>
          </ac:spMkLst>
        </pc:spChg>
      </pc:sldChg>
      <pc:sldChg chg="addSp delSp modSp add mod modClrScheme chgLayout">
        <pc:chgData name="Piyumika Kithulgoda Gamage" userId="8130ac14-9727-4963-a006-512f362f8357" providerId="ADAL" clId="{ECF709CB-CDA8-4B5E-85F9-63D9EB829955}" dt="2024-05-25T23:09:24.518" v="777" actId="20577"/>
        <pc:sldMkLst>
          <pc:docMk/>
          <pc:sldMk cId="2502915555" sldId="309"/>
        </pc:sldMkLst>
        <pc:spChg chg="add del mod">
          <ac:chgData name="Piyumika Kithulgoda Gamage" userId="8130ac14-9727-4963-a006-512f362f8357" providerId="ADAL" clId="{ECF709CB-CDA8-4B5E-85F9-63D9EB829955}" dt="2024-05-25T22:26:39.174" v="290" actId="26606"/>
          <ac:spMkLst>
            <pc:docMk/>
            <pc:sldMk cId="2502915555" sldId="309"/>
            <ac:spMk id="2" creationId="{418B97E0-FC12-4B62-02C5-C223BBE93D47}"/>
          </ac:spMkLst>
        </pc:spChg>
        <pc:spChg chg="del mod">
          <ac:chgData name="Piyumika Kithulgoda Gamage" userId="8130ac14-9727-4963-a006-512f362f8357" providerId="ADAL" clId="{ECF709CB-CDA8-4B5E-85F9-63D9EB829955}" dt="2024-05-25T22:26:34.751" v="288" actId="478"/>
          <ac:spMkLst>
            <pc:docMk/>
            <pc:sldMk cId="2502915555" sldId="309"/>
            <ac:spMk id="4" creationId="{BB1B243D-D1FA-AFB4-A51C-E6FCCCAE4FD0}"/>
          </ac:spMkLst>
        </pc:spChg>
        <pc:spChg chg="add mod">
          <ac:chgData name="Piyumika Kithulgoda Gamage" userId="8130ac14-9727-4963-a006-512f362f8357" providerId="ADAL" clId="{ECF709CB-CDA8-4B5E-85F9-63D9EB829955}" dt="2024-05-25T23:09:18.125" v="774" actId="21"/>
          <ac:spMkLst>
            <pc:docMk/>
            <pc:sldMk cId="2502915555" sldId="309"/>
            <ac:spMk id="5" creationId="{1146642D-4ADE-55D5-5A2D-2C9558346794}"/>
          </ac:spMkLst>
        </pc:spChg>
        <pc:spChg chg="add mod">
          <ac:chgData name="Piyumika Kithulgoda Gamage" userId="8130ac14-9727-4963-a006-512f362f8357" providerId="ADAL" clId="{ECF709CB-CDA8-4B5E-85F9-63D9EB829955}" dt="2024-05-25T23:09:24.518" v="777" actId="20577"/>
          <ac:spMkLst>
            <pc:docMk/>
            <pc:sldMk cId="2502915555" sldId="309"/>
            <ac:spMk id="10" creationId="{6F48BC1E-0B81-C0C2-D99D-2C5BDF3421F8}"/>
          </ac:spMkLst>
        </pc:spChg>
        <pc:spChg chg="add del mod">
          <ac:chgData name="Piyumika Kithulgoda Gamage" userId="8130ac14-9727-4963-a006-512f362f8357" providerId="ADAL" clId="{ECF709CB-CDA8-4B5E-85F9-63D9EB829955}" dt="2024-05-25T22:27:25.283" v="299" actId="478"/>
          <ac:spMkLst>
            <pc:docMk/>
            <pc:sldMk cId="2502915555" sldId="309"/>
            <ac:spMk id="12" creationId="{F113A908-02AE-E95C-0F85-D24A16CF5AFD}"/>
          </ac:spMkLst>
        </pc:spChg>
      </pc:sldChg>
      <pc:sldChg chg="addSp delSp modSp add mod modClrScheme chgLayout">
        <pc:chgData name="Piyumika Kithulgoda Gamage" userId="8130ac14-9727-4963-a006-512f362f8357" providerId="ADAL" clId="{ECF709CB-CDA8-4B5E-85F9-63D9EB829955}" dt="2024-05-25T23:09:41.142" v="783" actId="120"/>
        <pc:sldMkLst>
          <pc:docMk/>
          <pc:sldMk cId="3601099693" sldId="310"/>
        </pc:sldMkLst>
        <pc:spChg chg="add del mod">
          <ac:chgData name="Piyumika Kithulgoda Gamage" userId="8130ac14-9727-4963-a006-512f362f8357" providerId="ADAL" clId="{ECF709CB-CDA8-4B5E-85F9-63D9EB829955}" dt="2024-05-25T22:28:42.711" v="317" actId="26606"/>
          <ac:spMkLst>
            <pc:docMk/>
            <pc:sldMk cId="3601099693" sldId="310"/>
            <ac:spMk id="2" creationId="{CDEDC90E-E77C-7099-513E-1D6788D64D63}"/>
          </ac:spMkLst>
        </pc:spChg>
        <pc:spChg chg="del mod">
          <ac:chgData name="Piyumika Kithulgoda Gamage" userId="8130ac14-9727-4963-a006-512f362f8357" providerId="ADAL" clId="{ECF709CB-CDA8-4B5E-85F9-63D9EB829955}" dt="2024-05-25T22:28:39.116" v="315" actId="478"/>
          <ac:spMkLst>
            <pc:docMk/>
            <pc:sldMk cId="3601099693" sldId="310"/>
            <ac:spMk id="4" creationId="{BB1B243D-D1FA-AFB4-A51C-E6FCCCAE4FD0}"/>
          </ac:spMkLst>
        </pc:spChg>
        <pc:spChg chg="add mod">
          <ac:chgData name="Piyumika Kithulgoda Gamage" userId="8130ac14-9727-4963-a006-512f362f8357" providerId="ADAL" clId="{ECF709CB-CDA8-4B5E-85F9-63D9EB829955}" dt="2024-05-25T23:09:36.956" v="781" actId="21"/>
          <ac:spMkLst>
            <pc:docMk/>
            <pc:sldMk cId="3601099693" sldId="310"/>
            <ac:spMk id="5" creationId="{77A8DCD5-43B9-65FD-CF46-9B3D87FF29C5}"/>
          </ac:spMkLst>
        </pc:spChg>
        <pc:spChg chg="add mod">
          <ac:chgData name="Piyumika Kithulgoda Gamage" userId="8130ac14-9727-4963-a006-512f362f8357" providerId="ADAL" clId="{ECF709CB-CDA8-4B5E-85F9-63D9EB829955}" dt="2024-05-25T23:09:41.142" v="783" actId="120"/>
          <ac:spMkLst>
            <pc:docMk/>
            <pc:sldMk cId="3601099693" sldId="310"/>
            <ac:spMk id="10" creationId="{1582C387-BDFA-092A-C63F-B3941570018E}"/>
          </ac:spMkLst>
        </pc:spChg>
        <pc:spChg chg="add del mod">
          <ac:chgData name="Piyumika Kithulgoda Gamage" userId="8130ac14-9727-4963-a006-512f362f8357" providerId="ADAL" clId="{ECF709CB-CDA8-4B5E-85F9-63D9EB829955}" dt="2024-05-25T22:28:47.655" v="318" actId="478"/>
          <ac:spMkLst>
            <pc:docMk/>
            <pc:sldMk cId="3601099693" sldId="310"/>
            <ac:spMk id="12" creationId="{39D84B44-62A6-1472-B021-82B69B74C79A}"/>
          </ac:spMkLst>
        </pc:spChg>
      </pc:sldChg>
      <pc:sldChg chg="addSp modSp add mod modClrScheme chgLayout">
        <pc:chgData name="Piyumika Kithulgoda Gamage" userId="8130ac14-9727-4963-a006-512f362f8357" providerId="ADAL" clId="{ECF709CB-CDA8-4B5E-85F9-63D9EB829955}" dt="2024-05-25T23:10:13.836" v="797" actId="20577"/>
        <pc:sldMkLst>
          <pc:docMk/>
          <pc:sldMk cId="3383477215" sldId="311"/>
        </pc:sldMkLst>
        <pc:spChg chg="mod">
          <ac:chgData name="Piyumika Kithulgoda Gamage" userId="8130ac14-9727-4963-a006-512f362f8357" providerId="ADAL" clId="{ECF709CB-CDA8-4B5E-85F9-63D9EB829955}" dt="2024-05-25T23:10:04.305" v="791" actId="21"/>
          <ac:spMkLst>
            <pc:docMk/>
            <pc:sldMk cId="3383477215" sldId="311"/>
            <ac:spMk id="4" creationId="{BB1B243D-D1FA-AFB4-A51C-E6FCCCAE4FD0}"/>
          </ac:spMkLst>
        </pc:spChg>
        <pc:spChg chg="add mod">
          <ac:chgData name="Piyumika Kithulgoda Gamage" userId="8130ac14-9727-4963-a006-512f362f8357" providerId="ADAL" clId="{ECF709CB-CDA8-4B5E-85F9-63D9EB829955}" dt="2024-05-25T23:10:13.836" v="797" actId="20577"/>
          <ac:spMkLst>
            <pc:docMk/>
            <pc:sldMk cId="3383477215" sldId="311"/>
            <ac:spMk id="9" creationId="{DF372AC9-A636-38A0-AC2D-553585DF2AED}"/>
          </ac:spMkLst>
        </pc:spChg>
      </pc:sldChg>
      <pc:sldChg chg="addSp modSp add mod modClrScheme chgLayout">
        <pc:chgData name="Piyumika Kithulgoda Gamage" userId="8130ac14-9727-4963-a006-512f362f8357" providerId="ADAL" clId="{ECF709CB-CDA8-4B5E-85F9-63D9EB829955}" dt="2024-05-25T23:10:28.448" v="803" actId="20577"/>
        <pc:sldMkLst>
          <pc:docMk/>
          <pc:sldMk cId="336138031" sldId="312"/>
        </pc:sldMkLst>
        <pc:spChg chg="mod">
          <ac:chgData name="Piyumika Kithulgoda Gamage" userId="8130ac14-9727-4963-a006-512f362f8357" providerId="ADAL" clId="{ECF709CB-CDA8-4B5E-85F9-63D9EB829955}" dt="2024-05-25T23:09:52.224" v="788" actId="21"/>
          <ac:spMkLst>
            <pc:docMk/>
            <pc:sldMk cId="336138031" sldId="312"/>
            <ac:spMk id="4" creationId="{BB1B243D-D1FA-AFB4-A51C-E6FCCCAE4FD0}"/>
          </ac:spMkLst>
        </pc:spChg>
        <pc:spChg chg="add mod">
          <ac:chgData name="Piyumika Kithulgoda Gamage" userId="8130ac14-9727-4963-a006-512f362f8357" providerId="ADAL" clId="{ECF709CB-CDA8-4B5E-85F9-63D9EB829955}" dt="2024-05-25T23:10:28.448" v="803" actId="20577"/>
          <ac:spMkLst>
            <pc:docMk/>
            <pc:sldMk cId="336138031" sldId="312"/>
            <ac:spMk id="9" creationId="{D745D0F0-4C44-A70A-3911-4EBAC3B1AA40}"/>
          </ac:spMkLst>
        </pc:spChg>
      </pc:sldChg>
      <pc:sldChg chg="addSp modSp add del mod modClrScheme chgLayout">
        <pc:chgData name="Piyumika Kithulgoda Gamage" userId="8130ac14-9727-4963-a006-512f362f8357" providerId="ADAL" clId="{ECF709CB-CDA8-4B5E-85F9-63D9EB829955}" dt="2024-05-25T23:11:47.051" v="814" actId="20577"/>
        <pc:sldMkLst>
          <pc:docMk/>
          <pc:sldMk cId="591098271" sldId="313"/>
        </pc:sldMkLst>
        <pc:spChg chg="mod">
          <ac:chgData name="Piyumika Kithulgoda Gamage" userId="8130ac14-9727-4963-a006-512f362f8357" providerId="ADAL" clId="{ECF709CB-CDA8-4B5E-85F9-63D9EB829955}" dt="2024-05-25T23:11:47.051" v="814" actId="20577"/>
          <ac:spMkLst>
            <pc:docMk/>
            <pc:sldMk cId="591098271" sldId="313"/>
            <ac:spMk id="4" creationId="{BB1B243D-D1FA-AFB4-A51C-E6FCCCAE4FD0}"/>
          </ac:spMkLst>
        </pc:spChg>
        <pc:spChg chg="add mod">
          <ac:chgData name="Piyumika Kithulgoda Gamage" userId="8130ac14-9727-4963-a006-512f362f8357" providerId="ADAL" clId="{ECF709CB-CDA8-4B5E-85F9-63D9EB829955}" dt="2024-05-25T23:11:42.681" v="813" actId="113"/>
          <ac:spMkLst>
            <pc:docMk/>
            <pc:sldMk cId="591098271" sldId="313"/>
            <ac:spMk id="9" creationId="{575075DC-D9A4-0292-EE4F-0D5A0E9EBE41}"/>
          </ac:spMkLst>
        </pc:spChg>
      </pc:sldChg>
      <pc:sldChg chg="modSp add del mod">
        <pc:chgData name="Piyumika Kithulgoda Gamage" userId="8130ac14-9727-4963-a006-512f362f8357" providerId="ADAL" clId="{ECF709CB-CDA8-4B5E-85F9-63D9EB829955}" dt="2024-05-25T22:35:02.026" v="387" actId="47"/>
        <pc:sldMkLst>
          <pc:docMk/>
          <pc:sldMk cId="2741097227" sldId="314"/>
        </pc:sldMkLst>
        <pc:spChg chg="mod">
          <ac:chgData name="Piyumika Kithulgoda Gamage" userId="8130ac14-9727-4963-a006-512f362f8357" providerId="ADAL" clId="{ECF709CB-CDA8-4B5E-85F9-63D9EB829955}" dt="2024-05-25T22:34:39.292" v="377" actId="21"/>
          <ac:spMkLst>
            <pc:docMk/>
            <pc:sldMk cId="2741097227" sldId="314"/>
            <ac:spMk id="3" creationId="{1315FFF1-43FC-FCFE-BEC0-38B41837CFA3}"/>
          </ac:spMkLst>
        </pc:spChg>
      </pc:sldChg>
      <pc:sldChg chg="addSp delSp modSp add mod modClrScheme chgLayout">
        <pc:chgData name="Piyumika Kithulgoda Gamage" userId="8130ac14-9727-4963-a006-512f362f8357" providerId="ADAL" clId="{ECF709CB-CDA8-4B5E-85F9-63D9EB829955}" dt="2024-05-25T23:24:38.680" v="1029" actId="1076"/>
        <pc:sldMkLst>
          <pc:docMk/>
          <pc:sldMk cId="1274501921" sldId="315"/>
        </pc:sldMkLst>
        <pc:spChg chg="del mod">
          <ac:chgData name="Piyumika Kithulgoda Gamage" userId="8130ac14-9727-4963-a006-512f362f8357" providerId="ADAL" clId="{ECF709CB-CDA8-4B5E-85F9-63D9EB829955}" dt="2024-05-25T22:58:26.529" v="680" actId="478"/>
          <ac:spMkLst>
            <pc:docMk/>
            <pc:sldMk cId="1274501921" sldId="315"/>
            <ac:spMk id="3" creationId="{521E0BD2-F336-0B57-A461-4AE5EF3A765C}"/>
          </ac:spMkLst>
        </pc:spChg>
        <pc:spChg chg="add del mod">
          <ac:chgData name="Piyumika Kithulgoda Gamage" userId="8130ac14-9727-4963-a006-512f362f8357" providerId="ADAL" clId="{ECF709CB-CDA8-4B5E-85F9-63D9EB829955}" dt="2024-05-25T23:23:58.032" v="1007" actId="478"/>
          <ac:spMkLst>
            <pc:docMk/>
            <pc:sldMk cId="1274501921" sldId="315"/>
            <ac:spMk id="5" creationId="{74E2A055-164E-D7F7-644F-C9120C0DAC7B}"/>
          </ac:spMkLst>
        </pc:spChg>
        <pc:spChg chg="add del mod">
          <ac:chgData name="Piyumika Kithulgoda Gamage" userId="8130ac14-9727-4963-a006-512f362f8357" providerId="ADAL" clId="{ECF709CB-CDA8-4B5E-85F9-63D9EB829955}" dt="2024-05-25T22:58:29.245" v="681" actId="478"/>
          <ac:spMkLst>
            <pc:docMk/>
            <pc:sldMk cId="1274501921" sldId="315"/>
            <ac:spMk id="6" creationId="{8CDE2128-12C1-B163-7EBE-4B5711CDAB7A}"/>
          </ac:spMkLst>
        </pc:spChg>
        <pc:spChg chg="add mod">
          <ac:chgData name="Piyumika Kithulgoda Gamage" userId="8130ac14-9727-4963-a006-512f362f8357" providerId="ADAL" clId="{ECF709CB-CDA8-4B5E-85F9-63D9EB829955}" dt="2024-05-25T23:24:29.919" v="1028" actId="12"/>
          <ac:spMkLst>
            <pc:docMk/>
            <pc:sldMk cId="1274501921" sldId="315"/>
            <ac:spMk id="7" creationId="{A18E4D21-F6EC-D4AA-B05F-E8C22AA2DD88}"/>
          </ac:spMkLst>
        </pc:spChg>
        <pc:spChg chg="add mod">
          <ac:chgData name="Piyumika Kithulgoda Gamage" userId="8130ac14-9727-4963-a006-512f362f8357" providerId="ADAL" clId="{ECF709CB-CDA8-4B5E-85F9-63D9EB829955}" dt="2024-05-25T23:24:38.680" v="1029" actId="1076"/>
          <ac:spMkLst>
            <pc:docMk/>
            <pc:sldMk cId="1274501921" sldId="315"/>
            <ac:spMk id="10" creationId="{9518A307-C928-C638-78EF-135DF188B4EC}"/>
          </ac:spMkLst>
        </pc:spChg>
        <pc:graphicFrameChg chg="add del mod modGraphic">
          <ac:chgData name="Piyumika Kithulgoda Gamage" userId="8130ac14-9727-4963-a006-512f362f8357" providerId="ADAL" clId="{ECF709CB-CDA8-4B5E-85F9-63D9EB829955}" dt="2024-05-25T22:58:10.471" v="675" actId="478"/>
          <ac:graphicFrameMkLst>
            <pc:docMk/>
            <pc:sldMk cId="1274501921" sldId="315"/>
            <ac:graphicFrameMk id="2" creationId="{05D82384-7304-C657-2FDF-3ACDBC15F4A7}"/>
          </ac:graphicFrameMkLst>
        </pc:graphicFrameChg>
      </pc:sldChg>
      <pc:sldChg chg="addSp delSp modSp add mod modClrScheme chgLayout">
        <pc:chgData name="Piyumika Kithulgoda Gamage" userId="8130ac14-9727-4963-a006-512f362f8357" providerId="ADAL" clId="{ECF709CB-CDA8-4B5E-85F9-63D9EB829955}" dt="2024-05-25T23:15:42.240" v="846"/>
        <pc:sldMkLst>
          <pc:docMk/>
          <pc:sldMk cId="529622520" sldId="316"/>
        </pc:sldMkLst>
        <pc:spChg chg="mod">
          <ac:chgData name="Piyumika Kithulgoda Gamage" userId="8130ac14-9727-4963-a006-512f362f8357" providerId="ADAL" clId="{ECF709CB-CDA8-4B5E-85F9-63D9EB829955}" dt="2024-05-25T22:32:05.725" v="361" actId="33524"/>
          <ac:spMkLst>
            <pc:docMk/>
            <pc:sldMk cId="529622520" sldId="316"/>
            <ac:spMk id="2" creationId="{898640CF-CDBC-5350-7ADF-9C9C8AC15E1F}"/>
          </ac:spMkLst>
        </pc:spChg>
        <pc:spChg chg="mod ord">
          <ac:chgData name="Piyumika Kithulgoda Gamage" userId="8130ac14-9727-4963-a006-512f362f8357" providerId="ADAL" clId="{ECF709CB-CDA8-4B5E-85F9-63D9EB829955}" dt="2024-05-25T23:15:42.240" v="846"/>
          <ac:spMkLst>
            <pc:docMk/>
            <pc:sldMk cId="529622520" sldId="316"/>
            <ac:spMk id="3" creationId="{90C8453D-6031-602E-ABBC-1178D1DCB6C8}"/>
          </ac:spMkLst>
        </pc:spChg>
        <pc:spChg chg="add del mod">
          <ac:chgData name="Piyumika Kithulgoda Gamage" userId="8130ac14-9727-4963-a006-512f362f8357" providerId="ADAL" clId="{ECF709CB-CDA8-4B5E-85F9-63D9EB829955}" dt="2024-05-25T22:31:56.580" v="360" actId="26606"/>
          <ac:spMkLst>
            <pc:docMk/>
            <pc:sldMk cId="529622520" sldId="316"/>
            <ac:spMk id="8" creationId="{89065FBA-C4C4-E377-B28D-0B444596EE3D}"/>
          </ac:spMkLst>
        </pc:spChg>
        <pc:picChg chg="add mod">
          <ac:chgData name="Piyumika Kithulgoda Gamage" userId="8130ac14-9727-4963-a006-512f362f8357" providerId="ADAL" clId="{ECF709CB-CDA8-4B5E-85F9-63D9EB829955}" dt="2024-05-25T22:32:11.726" v="362" actId="26606"/>
          <ac:picMkLst>
            <pc:docMk/>
            <pc:sldMk cId="529622520" sldId="316"/>
            <ac:picMk id="2050" creationId="{6B160F8B-3627-AAE5-E7B9-3978DD9FAC77}"/>
          </ac:picMkLst>
        </pc:picChg>
      </pc:sldChg>
      <pc:sldChg chg="modSp mod">
        <pc:chgData name="Piyumika Kithulgoda Gamage" userId="8130ac14-9727-4963-a006-512f362f8357" providerId="ADAL" clId="{ECF709CB-CDA8-4B5E-85F9-63D9EB829955}" dt="2024-05-25T23:16:59.311" v="860" actId="20577"/>
        <pc:sldMkLst>
          <pc:docMk/>
          <pc:sldMk cId="4041403823" sldId="354"/>
        </pc:sldMkLst>
        <pc:spChg chg="mod">
          <ac:chgData name="Piyumika Kithulgoda Gamage" userId="8130ac14-9727-4963-a006-512f362f8357" providerId="ADAL" clId="{ECF709CB-CDA8-4B5E-85F9-63D9EB829955}" dt="2024-05-25T23:16:59.311" v="860" actId="20577"/>
          <ac:spMkLst>
            <pc:docMk/>
            <pc:sldMk cId="4041403823" sldId="354"/>
            <ac:spMk id="5" creationId="{E8FBFAA6-7D53-4F46-B4FA-B6E25AA48337}"/>
          </ac:spMkLst>
        </pc:spChg>
      </pc:sldChg>
      <pc:sldChg chg="addSp delSp modSp add mod modClrScheme chgLayout">
        <pc:chgData name="Piyumika Kithulgoda Gamage" userId="8130ac14-9727-4963-a006-512f362f8357" providerId="ADAL" clId="{ECF709CB-CDA8-4B5E-85F9-63D9EB829955}" dt="2024-05-25T22:55:33.510" v="650" actId="120"/>
        <pc:sldMkLst>
          <pc:docMk/>
          <pc:sldMk cId="3739758128" sldId="355"/>
        </pc:sldMkLst>
        <pc:spChg chg="add del mod">
          <ac:chgData name="Piyumika Kithulgoda Gamage" userId="8130ac14-9727-4963-a006-512f362f8357" providerId="ADAL" clId="{ECF709CB-CDA8-4B5E-85F9-63D9EB829955}" dt="2024-05-25T22:02:55.241" v="78" actId="26606"/>
          <ac:spMkLst>
            <pc:docMk/>
            <pc:sldMk cId="3739758128" sldId="355"/>
            <ac:spMk id="2" creationId="{F609185A-7011-1511-ACA7-9846988A0773}"/>
          </ac:spMkLst>
        </pc:spChg>
        <pc:spChg chg="del mod">
          <ac:chgData name="Piyumika Kithulgoda Gamage" userId="8130ac14-9727-4963-a006-512f362f8357" providerId="ADAL" clId="{ECF709CB-CDA8-4B5E-85F9-63D9EB829955}" dt="2024-05-25T22:02:51.529" v="76" actId="478"/>
          <ac:spMkLst>
            <pc:docMk/>
            <pc:sldMk cId="3739758128" sldId="355"/>
            <ac:spMk id="3" creationId="{1315FFF1-43FC-FCFE-BEC0-38B41837CFA3}"/>
          </ac:spMkLst>
        </pc:spChg>
        <pc:spChg chg="add mod">
          <ac:chgData name="Piyumika Kithulgoda Gamage" userId="8130ac14-9727-4963-a006-512f362f8357" providerId="ADAL" clId="{ECF709CB-CDA8-4B5E-85F9-63D9EB829955}" dt="2024-05-25T22:46:09.137" v="519" actId="5793"/>
          <ac:spMkLst>
            <pc:docMk/>
            <pc:sldMk cId="3739758128" sldId="355"/>
            <ac:spMk id="5" creationId="{81EC098E-01ED-3D1F-1E3E-E10269641D88}"/>
          </ac:spMkLst>
        </pc:spChg>
        <pc:spChg chg="add mod">
          <ac:chgData name="Piyumika Kithulgoda Gamage" userId="8130ac14-9727-4963-a006-512f362f8357" providerId="ADAL" clId="{ECF709CB-CDA8-4B5E-85F9-63D9EB829955}" dt="2024-05-25T22:55:33.510" v="650" actId="120"/>
          <ac:spMkLst>
            <pc:docMk/>
            <pc:sldMk cId="3739758128" sldId="355"/>
            <ac:spMk id="10" creationId="{843400B1-F4DA-A886-9768-7D4A49614A0F}"/>
          </ac:spMkLst>
        </pc:spChg>
        <pc:spChg chg="add del mod">
          <ac:chgData name="Piyumika Kithulgoda Gamage" userId="8130ac14-9727-4963-a006-512f362f8357" providerId="ADAL" clId="{ECF709CB-CDA8-4B5E-85F9-63D9EB829955}" dt="2024-05-25T22:03:10.294" v="82" actId="478"/>
          <ac:spMkLst>
            <pc:docMk/>
            <pc:sldMk cId="3739758128" sldId="355"/>
            <ac:spMk id="12" creationId="{A05D325B-A0B8-DDD9-D7ED-A50F315800F4}"/>
          </ac:spMkLst>
        </pc:spChg>
      </pc:sldChg>
      <pc:sldChg chg="del">
        <pc:chgData name="Piyumika Kithulgoda Gamage" userId="8130ac14-9727-4963-a006-512f362f8357" providerId="ADAL" clId="{ECF709CB-CDA8-4B5E-85F9-63D9EB829955}" dt="2024-05-25T21:57:43.996" v="0" actId="47"/>
        <pc:sldMkLst>
          <pc:docMk/>
          <pc:sldMk cId="4147016941" sldId="355"/>
        </pc:sldMkLst>
      </pc:sldChg>
      <pc:sldChg chg="del">
        <pc:chgData name="Piyumika Kithulgoda Gamage" userId="8130ac14-9727-4963-a006-512f362f8357" providerId="ADAL" clId="{ECF709CB-CDA8-4B5E-85F9-63D9EB829955}" dt="2024-05-25T21:57:43.996" v="0" actId="47"/>
        <pc:sldMkLst>
          <pc:docMk/>
          <pc:sldMk cId="2394180643" sldId="356"/>
        </pc:sldMkLst>
      </pc:sldChg>
      <pc:sldChg chg="addSp delSp modSp new del mod modClrScheme chgLayout">
        <pc:chgData name="Piyumika Kithulgoda Gamage" userId="8130ac14-9727-4963-a006-512f362f8357" providerId="ADAL" clId="{ECF709CB-CDA8-4B5E-85F9-63D9EB829955}" dt="2024-05-25T23:26:55.931" v="1051" actId="47"/>
        <pc:sldMkLst>
          <pc:docMk/>
          <pc:sldMk cId="3292559315" sldId="356"/>
        </pc:sldMkLst>
        <pc:spChg chg="del">
          <ac:chgData name="Piyumika Kithulgoda Gamage" userId="8130ac14-9727-4963-a006-512f362f8357" providerId="ADAL" clId="{ECF709CB-CDA8-4B5E-85F9-63D9EB829955}" dt="2024-05-25T23:12:32.690" v="818" actId="26606"/>
          <ac:spMkLst>
            <pc:docMk/>
            <pc:sldMk cId="3292559315" sldId="356"/>
            <ac:spMk id="2" creationId="{C2124271-DC63-705A-08C9-A2471E1887C5}"/>
          </ac:spMkLst>
        </pc:spChg>
        <pc:spChg chg="del mod">
          <ac:chgData name="Piyumika Kithulgoda Gamage" userId="8130ac14-9727-4963-a006-512f362f8357" providerId="ADAL" clId="{ECF709CB-CDA8-4B5E-85F9-63D9EB829955}" dt="2024-05-25T23:13:26.995" v="825" actId="478"/>
          <ac:spMkLst>
            <pc:docMk/>
            <pc:sldMk cId="3292559315" sldId="356"/>
            <ac:spMk id="3" creationId="{46AE23B9-9A00-0C7A-0E2F-307D58CD7241}"/>
          </ac:spMkLst>
        </pc:spChg>
        <pc:spChg chg="del">
          <ac:chgData name="Piyumika Kithulgoda Gamage" userId="8130ac14-9727-4963-a006-512f362f8357" providerId="ADAL" clId="{ECF709CB-CDA8-4B5E-85F9-63D9EB829955}" dt="2024-05-25T23:12:32.690" v="818" actId="26606"/>
          <ac:spMkLst>
            <pc:docMk/>
            <pc:sldMk cId="3292559315" sldId="356"/>
            <ac:spMk id="4" creationId="{C5B95F75-5700-05B6-9F70-E810D4718D88}"/>
          </ac:spMkLst>
        </pc:spChg>
        <pc:spChg chg="add del mod">
          <ac:chgData name="Piyumika Kithulgoda Gamage" userId="8130ac14-9727-4963-a006-512f362f8357" providerId="ADAL" clId="{ECF709CB-CDA8-4B5E-85F9-63D9EB829955}" dt="2024-05-25T23:25:17.265" v="1034" actId="21"/>
          <ac:spMkLst>
            <pc:docMk/>
            <pc:sldMk cId="3292559315" sldId="356"/>
            <ac:spMk id="7" creationId="{369D1E0E-AD3B-78E9-0947-4577837A4B47}"/>
          </ac:spMkLst>
        </pc:spChg>
        <pc:spChg chg="add mod">
          <ac:chgData name="Piyumika Kithulgoda Gamage" userId="8130ac14-9727-4963-a006-512f362f8357" providerId="ADAL" clId="{ECF709CB-CDA8-4B5E-85F9-63D9EB829955}" dt="2024-05-25T23:25:37.157" v="1038" actId="1076"/>
          <ac:spMkLst>
            <pc:docMk/>
            <pc:sldMk cId="3292559315" sldId="356"/>
            <ac:spMk id="8" creationId="{369D1E0E-AD3B-78E9-0947-4577837A4B47}"/>
          </ac:spMkLst>
        </pc:spChg>
        <pc:spChg chg="add del mod">
          <ac:chgData name="Piyumika Kithulgoda Gamage" userId="8130ac14-9727-4963-a006-512f362f8357" providerId="ADAL" clId="{ECF709CB-CDA8-4B5E-85F9-63D9EB829955}" dt="2024-05-25T23:14:02.792" v="832" actId="26606"/>
          <ac:spMkLst>
            <pc:docMk/>
            <pc:sldMk cId="3292559315" sldId="356"/>
            <ac:spMk id="9" creationId="{1C56362E-B2C9-F824-A8A2-DCD6CE95E6D7}"/>
          </ac:spMkLst>
        </pc:spChg>
        <pc:picChg chg="add del mod ord">
          <ac:chgData name="Piyumika Kithulgoda Gamage" userId="8130ac14-9727-4963-a006-512f362f8357" providerId="ADAL" clId="{ECF709CB-CDA8-4B5E-85F9-63D9EB829955}" dt="2024-05-25T23:26:32.134" v="1044" actId="21"/>
          <ac:picMkLst>
            <pc:docMk/>
            <pc:sldMk cId="3292559315" sldId="356"/>
            <ac:picMk id="5" creationId="{0E4C992D-FF58-C6F0-3D0F-FB41F22DA423}"/>
          </ac:picMkLst>
        </pc:picChg>
        <pc:picChg chg="add del mod">
          <ac:chgData name="Piyumika Kithulgoda Gamage" userId="8130ac14-9727-4963-a006-512f362f8357" providerId="ADAL" clId="{ECF709CB-CDA8-4B5E-85F9-63D9EB829955}" dt="2024-05-25T23:26:38.981" v="1046" actId="478"/>
          <ac:picMkLst>
            <pc:docMk/>
            <pc:sldMk cId="3292559315" sldId="356"/>
            <ac:picMk id="10" creationId="{0E4C992D-FF58-C6F0-3D0F-FB41F22DA423}"/>
          </ac:picMkLst>
        </pc:picChg>
        <pc:picChg chg="add mod">
          <ac:chgData name="Piyumika Kithulgoda Gamage" userId="8130ac14-9727-4963-a006-512f362f8357" providerId="ADAL" clId="{ECF709CB-CDA8-4B5E-85F9-63D9EB829955}" dt="2024-05-25T23:26:46.556" v="1049"/>
          <ac:picMkLst>
            <pc:docMk/>
            <pc:sldMk cId="3292559315" sldId="356"/>
            <ac:picMk id="11" creationId="{D8248936-525B-6188-E41D-5FA99E1FA900}"/>
          </ac:picMkLst>
        </pc:picChg>
        <pc:picChg chg="add del mod">
          <ac:chgData name="Piyumika Kithulgoda Gamage" userId="8130ac14-9727-4963-a006-512f362f8357" providerId="ADAL" clId="{ECF709CB-CDA8-4B5E-85F9-63D9EB829955}" dt="2024-05-25T23:13:24.378" v="824" actId="21"/>
          <ac:picMkLst>
            <pc:docMk/>
            <pc:sldMk cId="3292559315" sldId="356"/>
            <ac:picMk id="3074" creationId="{0E4C992D-FF58-C6F0-3D0F-FB41F22DA423}"/>
          </ac:picMkLst>
        </pc:picChg>
        <pc:picChg chg="add del mod">
          <ac:chgData name="Piyumika Kithulgoda Gamage" userId="8130ac14-9727-4963-a006-512f362f8357" providerId="ADAL" clId="{ECF709CB-CDA8-4B5E-85F9-63D9EB829955}" dt="2024-05-25T23:26:44.828" v="1048" actId="21"/>
          <ac:picMkLst>
            <pc:docMk/>
            <pc:sldMk cId="3292559315" sldId="356"/>
            <ac:picMk id="3076" creationId="{D8248936-525B-6188-E41D-5FA99E1FA900}"/>
          </ac:picMkLst>
        </pc:picChg>
      </pc:sldChg>
      <pc:sldChg chg="modSp add del">
        <pc:chgData name="Piyumika Kithulgoda Gamage" userId="8130ac14-9727-4963-a006-512f362f8357" providerId="ADAL" clId="{ECF709CB-CDA8-4B5E-85F9-63D9EB829955}" dt="2024-05-25T22:23:51.975" v="267" actId="47"/>
        <pc:sldMkLst>
          <pc:docMk/>
          <pc:sldMk cId="4070112831" sldId="356"/>
        </pc:sldMkLst>
        <pc:picChg chg="mod">
          <ac:chgData name="Piyumika Kithulgoda Gamage" userId="8130ac14-9727-4963-a006-512f362f8357" providerId="ADAL" clId="{ECF709CB-CDA8-4B5E-85F9-63D9EB829955}" dt="2024-05-25T22:23:35.945" v="266" actId="1076"/>
          <ac:picMkLst>
            <pc:docMk/>
            <pc:sldMk cId="4070112831" sldId="356"/>
            <ac:picMk id="4" creationId="{0F6EDBE6-739C-70F6-9917-0975BD6EB833}"/>
          </ac:picMkLst>
        </pc:picChg>
      </pc:sldChg>
      <pc:sldChg chg="addSp delSp modSp add mod">
        <pc:chgData name="Piyumika Kithulgoda Gamage" userId="8130ac14-9727-4963-a006-512f362f8357" providerId="ADAL" clId="{ECF709CB-CDA8-4B5E-85F9-63D9EB829955}" dt="2024-05-25T23:30:18.261" v="1095" actId="1076"/>
        <pc:sldMkLst>
          <pc:docMk/>
          <pc:sldMk cId="2845671684" sldId="357"/>
        </pc:sldMkLst>
        <pc:spChg chg="add del mod">
          <ac:chgData name="Piyumika Kithulgoda Gamage" userId="8130ac14-9727-4963-a006-512f362f8357" providerId="ADAL" clId="{ECF709CB-CDA8-4B5E-85F9-63D9EB829955}" dt="2024-05-25T23:27:22.039" v="1058"/>
          <ac:spMkLst>
            <pc:docMk/>
            <pc:sldMk cId="2845671684" sldId="357"/>
            <ac:spMk id="3" creationId="{7B3B855A-273E-B679-3671-25A32D620A82}"/>
          </ac:spMkLst>
        </pc:spChg>
        <pc:spChg chg="mod">
          <ac:chgData name="Piyumika Kithulgoda Gamage" userId="8130ac14-9727-4963-a006-512f362f8357" providerId="ADAL" clId="{ECF709CB-CDA8-4B5E-85F9-63D9EB829955}" dt="2024-05-25T23:30:13.961" v="1093" actId="1076"/>
          <ac:spMkLst>
            <pc:docMk/>
            <pc:sldMk cId="2845671684" sldId="357"/>
            <ac:spMk id="8" creationId="{369D1E0E-AD3B-78E9-0947-4577837A4B47}"/>
          </ac:spMkLst>
        </pc:spChg>
        <pc:picChg chg="del">
          <ac:chgData name="Piyumika Kithulgoda Gamage" userId="8130ac14-9727-4963-a006-512f362f8357" providerId="ADAL" clId="{ECF709CB-CDA8-4B5E-85F9-63D9EB829955}" dt="2024-05-25T23:27:49.936" v="1062" actId="478"/>
          <ac:picMkLst>
            <pc:docMk/>
            <pc:sldMk cId="2845671684" sldId="357"/>
            <ac:picMk id="11" creationId="{D8248936-525B-6188-E41D-5FA99E1FA900}"/>
          </ac:picMkLst>
        </pc:picChg>
        <pc:picChg chg="add mod">
          <ac:chgData name="Piyumika Kithulgoda Gamage" userId="8130ac14-9727-4963-a006-512f362f8357" providerId="ADAL" clId="{ECF709CB-CDA8-4B5E-85F9-63D9EB829955}" dt="2024-05-25T23:29:52.440" v="1081" actId="1076"/>
          <ac:picMkLst>
            <pc:docMk/>
            <pc:sldMk cId="2845671684" sldId="357"/>
            <ac:picMk id="1026" creationId="{9A5EF4DD-DA1B-063C-0603-2C25869D0E6B}"/>
          </ac:picMkLst>
        </pc:picChg>
        <pc:picChg chg="add del mod">
          <ac:chgData name="Piyumika Kithulgoda Gamage" userId="8130ac14-9727-4963-a006-512f362f8357" providerId="ADAL" clId="{ECF709CB-CDA8-4B5E-85F9-63D9EB829955}" dt="2024-05-25T23:30:18.261" v="1095" actId="1076"/>
          <ac:picMkLst>
            <pc:docMk/>
            <pc:sldMk cId="2845671684" sldId="357"/>
            <ac:picMk id="4098" creationId="{8CEA2847-49E0-43BC-4A45-EBC98151B892}"/>
          </ac:picMkLst>
        </pc:picChg>
      </pc:sldChg>
      <pc:sldChg chg="del">
        <pc:chgData name="Piyumika Kithulgoda Gamage" userId="8130ac14-9727-4963-a006-512f362f8357" providerId="ADAL" clId="{ECF709CB-CDA8-4B5E-85F9-63D9EB829955}" dt="2024-05-25T21:57:43.996" v="0" actId="47"/>
        <pc:sldMkLst>
          <pc:docMk/>
          <pc:sldMk cId="3010695707" sldId="357"/>
        </pc:sldMkLst>
      </pc:sldChg>
      <pc:sldChg chg="del">
        <pc:chgData name="Piyumika Kithulgoda Gamage" userId="8130ac14-9727-4963-a006-512f362f8357" providerId="ADAL" clId="{ECF709CB-CDA8-4B5E-85F9-63D9EB829955}" dt="2024-05-25T21:57:43.996" v="0" actId="47"/>
        <pc:sldMkLst>
          <pc:docMk/>
          <pc:sldMk cId="910462670" sldId="358"/>
        </pc:sldMkLst>
      </pc:sldChg>
      <pc:sldChg chg="new del">
        <pc:chgData name="Piyumika Kithulgoda Gamage" userId="8130ac14-9727-4963-a006-512f362f8357" providerId="ADAL" clId="{ECF709CB-CDA8-4B5E-85F9-63D9EB829955}" dt="2024-05-25T23:28:23.775" v="1064" actId="47"/>
        <pc:sldMkLst>
          <pc:docMk/>
          <pc:sldMk cId="2529934313" sldId="358"/>
        </pc:sldMkLst>
      </pc:sldChg>
      <pc:sldMasterChg chg="delSldLayout">
        <pc:chgData name="Piyumika Kithulgoda Gamage" userId="8130ac14-9727-4963-a006-512f362f8357" providerId="ADAL" clId="{ECF709CB-CDA8-4B5E-85F9-63D9EB829955}" dt="2024-05-25T21:57:43.996" v="0" actId="47"/>
        <pc:sldMasterMkLst>
          <pc:docMk/>
          <pc:sldMasterMk cId="0" sldId="2147483677"/>
        </pc:sldMasterMkLst>
        <pc:sldLayoutChg chg="del">
          <pc:chgData name="Piyumika Kithulgoda Gamage" userId="8130ac14-9727-4963-a006-512f362f8357" providerId="ADAL" clId="{ECF709CB-CDA8-4B5E-85F9-63D9EB829955}" dt="2024-05-25T21:57:43.996" v="0" actId="47"/>
          <pc:sldLayoutMkLst>
            <pc:docMk/>
            <pc:sldMasterMk cId="0" sldId="2147483677"/>
            <pc:sldLayoutMk cId="2691152662" sldId="2147483788"/>
          </pc:sldLayoutMkLst>
        </pc:sldLayoutChg>
      </pc:sldMasterChg>
    </pc:docChg>
  </pc:docChgLst>
  <pc:docChgLst>
    <pc:chgData name="Piyumika Kithulgoda Gamage" userId="8130ac14-9727-4963-a006-512f362f8357" providerId="ADAL" clId="{58E33101-C3AE-49E8-B49B-21B8410B348A}"/>
    <pc:docChg chg="undo custSel addSld delSld modSld">
      <pc:chgData name="Piyumika Kithulgoda Gamage" userId="8130ac14-9727-4963-a006-512f362f8357" providerId="ADAL" clId="{58E33101-C3AE-49E8-B49B-21B8410B348A}" dt="2024-05-25T21:55:09.607" v="813" actId="20577"/>
      <pc:docMkLst>
        <pc:docMk/>
      </pc:docMkLst>
      <pc:sldChg chg="delSp modSp mod">
        <pc:chgData name="Piyumika Kithulgoda Gamage" userId="8130ac14-9727-4963-a006-512f362f8357" providerId="ADAL" clId="{58E33101-C3AE-49E8-B49B-21B8410B348A}" dt="2024-05-25T20:35:21.917" v="11" actId="20577"/>
        <pc:sldMkLst>
          <pc:docMk/>
          <pc:sldMk cId="517909775" sldId="257"/>
        </pc:sldMkLst>
        <pc:spChg chg="mod">
          <ac:chgData name="Piyumika Kithulgoda Gamage" userId="8130ac14-9727-4963-a006-512f362f8357" providerId="ADAL" clId="{58E33101-C3AE-49E8-B49B-21B8410B348A}" dt="2024-05-25T20:35:15.850" v="7" actId="404"/>
          <ac:spMkLst>
            <pc:docMk/>
            <pc:sldMk cId="517909775" sldId="257"/>
            <ac:spMk id="2" creationId="{96901DC8-2DD5-D32F-6B7D-E068DDBEEA40}"/>
          </ac:spMkLst>
        </pc:spChg>
        <pc:spChg chg="mod">
          <ac:chgData name="Piyumika Kithulgoda Gamage" userId="8130ac14-9727-4963-a006-512f362f8357" providerId="ADAL" clId="{58E33101-C3AE-49E8-B49B-21B8410B348A}" dt="2024-05-25T20:35:21.917" v="11" actId="20577"/>
          <ac:spMkLst>
            <pc:docMk/>
            <pc:sldMk cId="517909775" sldId="257"/>
            <ac:spMk id="3" creationId="{1315FFF1-43FC-FCFE-BEC0-38B41837CFA3}"/>
          </ac:spMkLst>
        </pc:spChg>
        <pc:spChg chg="del mod">
          <ac:chgData name="Piyumika Kithulgoda Gamage" userId="8130ac14-9727-4963-a006-512f362f8357" providerId="ADAL" clId="{58E33101-C3AE-49E8-B49B-21B8410B348A}" dt="2024-05-25T20:35:05.549" v="3" actId="478"/>
          <ac:spMkLst>
            <pc:docMk/>
            <pc:sldMk cId="517909775" sldId="257"/>
            <ac:spMk id="10" creationId="{11647272-23C8-66E5-265A-274B36557460}"/>
          </ac:spMkLst>
        </pc:spChg>
      </pc:sldChg>
      <pc:sldChg chg="modSp mod">
        <pc:chgData name="Piyumika Kithulgoda Gamage" userId="8130ac14-9727-4963-a006-512f362f8357" providerId="ADAL" clId="{58E33101-C3AE-49E8-B49B-21B8410B348A}" dt="2024-05-25T20:37:56.081" v="55" actId="404"/>
        <pc:sldMkLst>
          <pc:docMk/>
          <pc:sldMk cId="2189326861" sldId="258"/>
        </pc:sldMkLst>
        <pc:spChg chg="mod">
          <ac:chgData name="Piyumika Kithulgoda Gamage" userId="8130ac14-9727-4963-a006-512f362f8357" providerId="ADAL" clId="{58E33101-C3AE-49E8-B49B-21B8410B348A}" dt="2024-05-25T20:37:56.081" v="55" actId="404"/>
          <ac:spMkLst>
            <pc:docMk/>
            <pc:sldMk cId="2189326861" sldId="258"/>
            <ac:spMk id="8" creationId="{94C555B4-2422-7EE2-BF9C-1F8B9022F733}"/>
          </ac:spMkLst>
        </pc:spChg>
      </pc:sldChg>
      <pc:sldChg chg="modSp mod">
        <pc:chgData name="Piyumika Kithulgoda Gamage" userId="8130ac14-9727-4963-a006-512f362f8357" providerId="ADAL" clId="{58E33101-C3AE-49E8-B49B-21B8410B348A}" dt="2024-05-25T20:37:40.527" v="54" actId="207"/>
        <pc:sldMkLst>
          <pc:docMk/>
          <pc:sldMk cId="3971143460" sldId="259"/>
        </pc:sldMkLst>
        <pc:spChg chg="mod">
          <ac:chgData name="Piyumika Kithulgoda Gamage" userId="8130ac14-9727-4963-a006-512f362f8357" providerId="ADAL" clId="{58E33101-C3AE-49E8-B49B-21B8410B348A}" dt="2024-05-25T20:37:40.527" v="54" actId="207"/>
          <ac:spMkLst>
            <pc:docMk/>
            <pc:sldMk cId="3971143460" sldId="259"/>
            <ac:spMk id="3" creationId="{1315FFF1-43FC-FCFE-BEC0-38B41837CFA3}"/>
          </ac:spMkLst>
        </pc:spChg>
        <pc:graphicFrameChg chg="mod">
          <ac:chgData name="Piyumika Kithulgoda Gamage" userId="8130ac14-9727-4963-a006-512f362f8357" providerId="ADAL" clId="{58E33101-C3AE-49E8-B49B-21B8410B348A}" dt="2024-05-25T20:36:11.455" v="22" actId="1076"/>
          <ac:graphicFrameMkLst>
            <pc:docMk/>
            <pc:sldMk cId="3971143460" sldId="259"/>
            <ac:graphicFrameMk id="4" creationId="{E388A89E-0C71-FE50-19EE-D23772DED757}"/>
          </ac:graphicFrameMkLst>
        </pc:graphicFrameChg>
        <pc:graphicFrameChg chg="mod">
          <ac:chgData name="Piyumika Kithulgoda Gamage" userId="8130ac14-9727-4963-a006-512f362f8357" providerId="ADAL" clId="{58E33101-C3AE-49E8-B49B-21B8410B348A}" dt="2024-05-25T20:36:15.805" v="23" actId="1076"/>
          <ac:graphicFrameMkLst>
            <pc:docMk/>
            <pc:sldMk cId="3971143460" sldId="259"/>
            <ac:graphicFrameMk id="5" creationId="{DF4CC156-72CC-E47A-F1C6-72B485A093E8}"/>
          </ac:graphicFrameMkLst>
        </pc:graphicFrameChg>
      </pc:sldChg>
      <pc:sldChg chg="modSp mod">
        <pc:chgData name="Piyumika Kithulgoda Gamage" userId="8130ac14-9727-4963-a006-512f362f8357" providerId="ADAL" clId="{58E33101-C3AE-49E8-B49B-21B8410B348A}" dt="2024-05-25T21:55:09.607" v="813" actId="20577"/>
        <pc:sldMkLst>
          <pc:docMk/>
          <pc:sldMk cId="1229450736" sldId="260"/>
        </pc:sldMkLst>
        <pc:spChg chg="mod">
          <ac:chgData name="Piyumika Kithulgoda Gamage" userId="8130ac14-9727-4963-a006-512f362f8357" providerId="ADAL" clId="{58E33101-C3AE-49E8-B49B-21B8410B348A}" dt="2024-05-25T21:55:09.607" v="813" actId="20577"/>
          <ac:spMkLst>
            <pc:docMk/>
            <pc:sldMk cId="1229450736" sldId="260"/>
            <ac:spMk id="3" creationId="{1315FFF1-43FC-FCFE-BEC0-38B41837CFA3}"/>
          </ac:spMkLst>
        </pc:spChg>
      </pc:sldChg>
      <pc:sldChg chg="modSp mod">
        <pc:chgData name="Piyumika Kithulgoda Gamage" userId="8130ac14-9727-4963-a006-512f362f8357" providerId="ADAL" clId="{58E33101-C3AE-49E8-B49B-21B8410B348A}" dt="2024-05-25T20:39:01.786" v="62" actId="113"/>
        <pc:sldMkLst>
          <pc:docMk/>
          <pc:sldMk cId="1742980919" sldId="261"/>
        </pc:sldMkLst>
        <pc:spChg chg="mod">
          <ac:chgData name="Piyumika Kithulgoda Gamage" userId="8130ac14-9727-4963-a006-512f362f8357" providerId="ADAL" clId="{58E33101-C3AE-49E8-B49B-21B8410B348A}" dt="2024-05-25T20:38:35.634" v="60" actId="20577"/>
          <ac:spMkLst>
            <pc:docMk/>
            <pc:sldMk cId="1742980919" sldId="261"/>
            <ac:spMk id="3" creationId="{1315FFF1-43FC-FCFE-BEC0-38B41837CFA3}"/>
          </ac:spMkLst>
        </pc:spChg>
        <pc:spChg chg="mod">
          <ac:chgData name="Piyumika Kithulgoda Gamage" userId="8130ac14-9727-4963-a006-512f362f8357" providerId="ADAL" clId="{58E33101-C3AE-49E8-B49B-21B8410B348A}" dt="2024-05-25T20:39:01.786" v="62" actId="113"/>
          <ac:spMkLst>
            <pc:docMk/>
            <pc:sldMk cId="1742980919" sldId="261"/>
            <ac:spMk id="8" creationId="{F7192219-D758-4404-2949-294AD97A5051}"/>
          </ac:spMkLst>
        </pc:spChg>
      </pc:sldChg>
      <pc:sldChg chg="modSp mod">
        <pc:chgData name="Piyumika Kithulgoda Gamage" userId="8130ac14-9727-4963-a006-512f362f8357" providerId="ADAL" clId="{58E33101-C3AE-49E8-B49B-21B8410B348A}" dt="2024-05-25T21:49:02.047" v="800" actId="20577"/>
        <pc:sldMkLst>
          <pc:docMk/>
          <pc:sldMk cId="4211995302" sldId="262"/>
        </pc:sldMkLst>
        <pc:spChg chg="mod">
          <ac:chgData name="Piyumika Kithulgoda Gamage" userId="8130ac14-9727-4963-a006-512f362f8357" providerId="ADAL" clId="{58E33101-C3AE-49E8-B49B-21B8410B348A}" dt="2024-05-25T21:49:02.047" v="800" actId="20577"/>
          <ac:spMkLst>
            <pc:docMk/>
            <pc:sldMk cId="4211995302" sldId="262"/>
            <ac:spMk id="3" creationId="{1315FFF1-43FC-FCFE-BEC0-38B41837CFA3}"/>
          </ac:spMkLst>
        </pc:spChg>
        <pc:spChg chg="mod">
          <ac:chgData name="Piyumika Kithulgoda Gamage" userId="8130ac14-9727-4963-a006-512f362f8357" providerId="ADAL" clId="{58E33101-C3AE-49E8-B49B-21B8410B348A}" dt="2024-05-25T21:45:23.842" v="761" actId="113"/>
          <ac:spMkLst>
            <pc:docMk/>
            <pc:sldMk cId="4211995302" sldId="262"/>
            <ac:spMk id="8" creationId="{8A7F69F2-12A2-C5AB-4BE6-DF87F9AD1153}"/>
          </ac:spMkLst>
        </pc:spChg>
      </pc:sldChg>
      <pc:sldChg chg="addSp delSp modSp mod">
        <pc:chgData name="Piyumika Kithulgoda Gamage" userId="8130ac14-9727-4963-a006-512f362f8357" providerId="ADAL" clId="{58E33101-C3AE-49E8-B49B-21B8410B348A}" dt="2024-05-25T21:17:41.190" v="504" actId="403"/>
        <pc:sldMkLst>
          <pc:docMk/>
          <pc:sldMk cId="2964811970" sldId="265"/>
        </pc:sldMkLst>
        <pc:spChg chg="add del">
          <ac:chgData name="Piyumika Kithulgoda Gamage" userId="8130ac14-9727-4963-a006-512f362f8357" providerId="ADAL" clId="{58E33101-C3AE-49E8-B49B-21B8410B348A}" dt="2024-05-25T21:14:06.906" v="451" actId="22"/>
          <ac:spMkLst>
            <pc:docMk/>
            <pc:sldMk cId="2964811970" sldId="265"/>
            <ac:spMk id="3" creationId="{045F6659-ADC2-605E-256F-418B28C0BA6A}"/>
          </ac:spMkLst>
        </pc:spChg>
        <pc:spChg chg="del mod">
          <ac:chgData name="Piyumika Kithulgoda Gamage" userId="8130ac14-9727-4963-a006-512f362f8357" providerId="ADAL" clId="{58E33101-C3AE-49E8-B49B-21B8410B348A}" dt="2024-05-25T21:14:25.119" v="452" actId="478"/>
          <ac:spMkLst>
            <pc:docMk/>
            <pc:sldMk cId="2964811970" sldId="265"/>
            <ac:spMk id="4" creationId="{BB1B243D-D1FA-AFB4-A51C-E6FCCCAE4FD0}"/>
          </ac:spMkLst>
        </pc:spChg>
        <pc:spChg chg="add del mod">
          <ac:chgData name="Piyumika Kithulgoda Gamage" userId="8130ac14-9727-4963-a006-512f362f8357" providerId="ADAL" clId="{58E33101-C3AE-49E8-B49B-21B8410B348A}" dt="2024-05-25T21:14:42.096" v="457" actId="478"/>
          <ac:spMkLst>
            <pc:docMk/>
            <pc:sldMk cId="2964811970" sldId="265"/>
            <ac:spMk id="5" creationId="{BA837983-61CE-97D1-F2F1-1ABDB537B178}"/>
          </ac:spMkLst>
        </pc:spChg>
        <pc:spChg chg="add mod">
          <ac:chgData name="Piyumika Kithulgoda Gamage" userId="8130ac14-9727-4963-a006-512f362f8357" providerId="ADAL" clId="{58E33101-C3AE-49E8-B49B-21B8410B348A}" dt="2024-05-25T21:17:41.190" v="504" actId="403"/>
          <ac:spMkLst>
            <pc:docMk/>
            <pc:sldMk cId="2964811970" sldId="265"/>
            <ac:spMk id="7" creationId="{B565728C-A4E1-640E-2B51-1DE3AEF2B7AB}"/>
          </ac:spMkLst>
        </pc:spChg>
        <pc:spChg chg="mod">
          <ac:chgData name="Piyumika Kithulgoda Gamage" userId="8130ac14-9727-4963-a006-512f362f8357" providerId="ADAL" clId="{58E33101-C3AE-49E8-B49B-21B8410B348A}" dt="2024-05-25T21:16:24.309" v="484" actId="14100"/>
          <ac:spMkLst>
            <pc:docMk/>
            <pc:sldMk cId="2964811970" sldId="265"/>
            <ac:spMk id="9" creationId="{90B5D4FC-D7D6-B90C-E679-53D03714F251}"/>
          </ac:spMkLst>
        </pc:spChg>
      </pc:sldChg>
      <pc:sldChg chg="modSp mod">
        <pc:chgData name="Piyumika Kithulgoda Gamage" userId="8130ac14-9727-4963-a006-512f362f8357" providerId="ADAL" clId="{58E33101-C3AE-49E8-B49B-21B8410B348A}" dt="2024-05-25T20:39:28.166" v="65" actId="12"/>
        <pc:sldMkLst>
          <pc:docMk/>
          <pc:sldMk cId="3392241887" sldId="266"/>
        </pc:sldMkLst>
        <pc:spChg chg="mod">
          <ac:chgData name="Piyumika Kithulgoda Gamage" userId="8130ac14-9727-4963-a006-512f362f8357" providerId="ADAL" clId="{58E33101-C3AE-49E8-B49B-21B8410B348A}" dt="2024-05-25T20:39:28.166" v="65" actId="12"/>
          <ac:spMkLst>
            <pc:docMk/>
            <pc:sldMk cId="3392241887" sldId="266"/>
            <ac:spMk id="4" creationId="{BB1B243D-D1FA-AFB4-A51C-E6FCCCAE4FD0}"/>
          </ac:spMkLst>
        </pc:spChg>
        <pc:spChg chg="mod">
          <ac:chgData name="Piyumika Kithulgoda Gamage" userId="8130ac14-9727-4963-a006-512f362f8357" providerId="ADAL" clId="{58E33101-C3AE-49E8-B49B-21B8410B348A}" dt="2024-05-25T20:39:20.346" v="64" actId="113"/>
          <ac:spMkLst>
            <pc:docMk/>
            <pc:sldMk cId="3392241887" sldId="266"/>
            <ac:spMk id="9" creationId="{6564BD19-53B3-8E14-57BD-8D8BC924D159}"/>
          </ac:spMkLst>
        </pc:spChg>
      </pc:sldChg>
      <pc:sldChg chg="addSp delSp modSp mod">
        <pc:chgData name="Piyumika Kithulgoda Gamage" userId="8130ac14-9727-4963-a006-512f362f8357" providerId="ADAL" clId="{58E33101-C3AE-49E8-B49B-21B8410B348A}" dt="2024-05-25T21:27:27.130" v="581" actId="113"/>
        <pc:sldMkLst>
          <pc:docMk/>
          <pc:sldMk cId="511000915" sldId="267"/>
        </pc:sldMkLst>
        <pc:spChg chg="add mod">
          <ac:chgData name="Piyumika Kithulgoda Gamage" userId="8130ac14-9727-4963-a006-512f362f8357" providerId="ADAL" clId="{58E33101-C3AE-49E8-B49B-21B8410B348A}" dt="2024-05-25T21:26:20.619" v="571"/>
          <ac:spMkLst>
            <pc:docMk/>
            <pc:sldMk cId="511000915" sldId="267"/>
            <ac:spMk id="2" creationId="{93A011C1-90A7-9C83-68FA-00D70D49D5BE}"/>
          </ac:spMkLst>
        </pc:spChg>
        <pc:spChg chg="mod">
          <ac:chgData name="Piyumika Kithulgoda Gamage" userId="8130ac14-9727-4963-a006-512f362f8357" providerId="ADAL" clId="{58E33101-C3AE-49E8-B49B-21B8410B348A}" dt="2024-05-25T21:27:27.130" v="581" actId="113"/>
          <ac:spMkLst>
            <pc:docMk/>
            <pc:sldMk cId="511000915" sldId="267"/>
            <ac:spMk id="4" creationId="{BB1B243D-D1FA-AFB4-A51C-E6FCCCAE4FD0}"/>
          </ac:spMkLst>
        </pc:spChg>
        <pc:spChg chg="del">
          <ac:chgData name="Piyumika Kithulgoda Gamage" userId="8130ac14-9727-4963-a006-512f362f8357" providerId="ADAL" clId="{58E33101-C3AE-49E8-B49B-21B8410B348A}" dt="2024-05-25T21:26:19.993" v="570" actId="478"/>
          <ac:spMkLst>
            <pc:docMk/>
            <pc:sldMk cId="511000915" sldId="267"/>
            <ac:spMk id="9" creationId="{07C93DA7-0710-C3FD-7468-19C0E887E5AB}"/>
          </ac:spMkLst>
        </pc:spChg>
      </pc:sldChg>
      <pc:sldChg chg="del">
        <pc:chgData name="Piyumika Kithulgoda Gamage" userId="8130ac14-9727-4963-a006-512f362f8357" providerId="ADAL" clId="{58E33101-C3AE-49E8-B49B-21B8410B348A}" dt="2024-05-25T20:44:11.017" v="115" actId="47"/>
        <pc:sldMkLst>
          <pc:docMk/>
          <pc:sldMk cId="2975333960" sldId="268"/>
        </pc:sldMkLst>
      </pc:sldChg>
      <pc:sldChg chg="addSp delSp modSp mod">
        <pc:chgData name="Piyumika Kithulgoda Gamage" userId="8130ac14-9727-4963-a006-512f362f8357" providerId="ADAL" clId="{58E33101-C3AE-49E8-B49B-21B8410B348A}" dt="2024-05-25T20:50:13.932" v="163" actId="120"/>
        <pc:sldMkLst>
          <pc:docMk/>
          <pc:sldMk cId="722754073" sldId="269"/>
        </pc:sldMkLst>
        <pc:spChg chg="add del mod">
          <ac:chgData name="Piyumika Kithulgoda Gamage" userId="8130ac14-9727-4963-a006-512f362f8357" providerId="ADAL" clId="{58E33101-C3AE-49E8-B49B-21B8410B348A}" dt="2024-05-25T20:49:38.280" v="143" actId="478"/>
          <ac:spMkLst>
            <pc:docMk/>
            <pc:sldMk cId="722754073" sldId="269"/>
            <ac:spMk id="2" creationId="{6225AB12-2BD8-8807-EBBD-E4C012C3F565}"/>
          </ac:spMkLst>
        </pc:spChg>
        <pc:spChg chg="del mod">
          <ac:chgData name="Piyumika Kithulgoda Gamage" userId="8130ac14-9727-4963-a006-512f362f8357" providerId="ADAL" clId="{58E33101-C3AE-49E8-B49B-21B8410B348A}" dt="2024-05-25T20:49:34.539" v="141" actId="478"/>
          <ac:spMkLst>
            <pc:docMk/>
            <pc:sldMk cId="722754073" sldId="269"/>
            <ac:spMk id="4" creationId="{BB1B243D-D1FA-AFB4-A51C-E6FCCCAE4FD0}"/>
          </ac:spMkLst>
        </pc:spChg>
        <pc:spChg chg="add mod">
          <ac:chgData name="Piyumika Kithulgoda Gamage" userId="8130ac14-9727-4963-a006-512f362f8357" providerId="ADAL" clId="{58E33101-C3AE-49E8-B49B-21B8410B348A}" dt="2024-05-25T20:50:05.605" v="161" actId="14100"/>
          <ac:spMkLst>
            <pc:docMk/>
            <pc:sldMk cId="722754073" sldId="269"/>
            <ac:spMk id="5" creationId="{FA239E70-281C-0BDF-002F-E765B08E3F9A}"/>
          </ac:spMkLst>
        </pc:spChg>
        <pc:spChg chg="mod">
          <ac:chgData name="Piyumika Kithulgoda Gamage" userId="8130ac14-9727-4963-a006-512f362f8357" providerId="ADAL" clId="{58E33101-C3AE-49E8-B49B-21B8410B348A}" dt="2024-05-25T20:50:13.932" v="163" actId="120"/>
          <ac:spMkLst>
            <pc:docMk/>
            <pc:sldMk cId="722754073" sldId="269"/>
            <ac:spMk id="9" creationId="{E7D487FC-BA9C-7968-9899-436361424B0B}"/>
          </ac:spMkLst>
        </pc:spChg>
      </pc:sldChg>
      <pc:sldChg chg="addSp delSp modSp mod">
        <pc:chgData name="Piyumika Kithulgoda Gamage" userId="8130ac14-9727-4963-a006-512f362f8357" providerId="ADAL" clId="{58E33101-C3AE-49E8-B49B-21B8410B348A}" dt="2024-05-25T20:52:40.760" v="214" actId="120"/>
        <pc:sldMkLst>
          <pc:docMk/>
          <pc:sldMk cId="3051524116" sldId="270"/>
        </pc:sldMkLst>
        <pc:spChg chg="add del mod">
          <ac:chgData name="Piyumika Kithulgoda Gamage" userId="8130ac14-9727-4963-a006-512f362f8357" providerId="ADAL" clId="{58E33101-C3AE-49E8-B49B-21B8410B348A}" dt="2024-05-25T20:51:54.213" v="191" actId="478"/>
          <ac:spMkLst>
            <pc:docMk/>
            <pc:sldMk cId="3051524116" sldId="270"/>
            <ac:spMk id="2" creationId="{BE234D2A-8673-68BE-E591-29CC5961CD21}"/>
          </ac:spMkLst>
        </pc:spChg>
        <pc:spChg chg="del mod">
          <ac:chgData name="Piyumika Kithulgoda Gamage" userId="8130ac14-9727-4963-a006-512f362f8357" providerId="ADAL" clId="{58E33101-C3AE-49E8-B49B-21B8410B348A}" dt="2024-05-25T20:51:51.969" v="190" actId="478"/>
          <ac:spMkLst>
            <pc:docMk/>
            <pc:sldMk cId="3051524116" sldId="270"/>
            <ac:spMk id="4" creationId="{BB1B243D-D1FA-AFB4-A51C-E6FCCCAE4FD0}"/>
          </ac:spMkLst>
        </pc:spChg>
        <pc:spChg chg="add mod">
          <ac:chgData name="Piyumika Kithulgoda Gamage" userId="8130ac14-9727-4963-a006-512f362f8357" providerId="ADAL" clId="{58E33101-C3AE-49E8-B49B-21B8410B348A}" dt="2024-05-25T20:52:19.735" v="212" actId="113"/>
          <ac:spMkLst>
            <pc:docMk/>
            <pc:sldMk cId="3051524116" sldId="270"/>
            <ac:spMk id="5" creationId="{7A505E85-09BE-BDC7-D56A-0D4587AF5870}"/>
          </ac:spMkLst>
        </pc:spChg>
        <pc:spChg chg="mod">
          <ac:chgData name="Piyumika Kithulgoda Gamage" userId="8130ac14-9727-4963-a006-512f362f8357" providerId="ADAL" clId="{58E33101-C3AE-49E8-B49B-21B8410B348A}" dt="2024-05-25T20:52:40.760" v="214" actId="120"/>
          <ac:spMkLst>
            <pc:docMk/>
            <pc:sldMk cId="3051524116" sldId="270"/>
            <ac:spMk id="9" creationId="{91BB2EC3-EAFD-5D12-98E3-628F204E55C0}"/>
          </ac:spMkLst>
        </pc:spChg>
      </pc:sldChg>
      <pc:sldChg chg="addSp delSp modSp mod modClrScheme chgLayout">
        <pc:chgData name="Piyumika Kithulgoda Gamage" userId="8130ac14-9727-4963-a006-512f362f8357" providerId="ADAL" clId="{58E33101-C3AE-49E8-B49B-21B8410B348A}" dt="2024-05-25T21:42:22.231" v="727" actId="12269"/>
        <pc:sldMkLst>
          <pc:docMk/>
          <pc:sldMk cId="248311886" sldId="281"/>
        </pc:sldMkLst>
        <pc:spChg chg="del mod">
          <ac:chgData name="Piyumika Kithulgoda Gamage" userId="8130ac14-9727-4963-a006-512f362f8357" providerId="ADAL" clId="{58E33101-C3AE-49E8-B49B-21B8410B348A}" dt="2024-05-25T21:41:45.378" v="721" actId="478"/>
          <ac:spMkLst>
            <pc:docMk/>
            <pc:sldMk cId="248311886" sldId="281"/>
            <ac:spMk id="6" creationId="{49F0F81E-EA81-96EC-491A-239E29DA432A}"/>
          </ac:spMkLst>
        </pc:spChg>
        <pc:spChg chg="mod">
          <ac:chgData name="Piyumika Kithulgoda Gamage" userId="8130ac14-9727-4963-a006-512f362f8357" providerId="ADAL" clId="{58E33101-C3AE-49E8-B49B-21B8410B348A}" dt="2024-05-25T21:42:01.164" v="723" actId="1076"/>
          <ac:spMkLst>
            <pc:docMk/>
            <pc:sldMk cId="248311886" sldId="281"/>
            <ac:spMk id="8" creationId="{88ED9453-277C-204F-BD72-DCE03B1E8BBA}"/>
          </ac:spMkLst>
        </pc:spChg>
        <pc:graphicFrameChg chg="add mod modGraphic">
          <ac:chgData name="Piyumika Kithulgoda Gamage" userId="8130ac14-9727-4963-a006-512f362f8357" providerId="ADAL" clId="{58E33101-C3AE-49E8-B49B-21B8410B348A}" dt="2024-05-25T21:42:22.231" v="727" actId="12269"/>
          <ac:graphicFrameMkLst>
            <pc:docMk/>
            <pc:sldMk cId="248311886" sldId="281"/>
            <ac:graphicFrameMk id="2" creationId="{FC905095-CC99-4F3E-D7CE-E118F05613E2}"/>
          </ac:graphicFrameMkLst>
        </pc:graphicFrameChg>
      </pc:sldChg>
      <pc:sldChg chg="modSp mod">
        <pc:chgData name="Piyumika Kithulgoda Gamage" userId="8130ac14-9727-4963-a006-512f362f8357" providerId="ADAL" clId="{58E33101-C3AE-49E8-B49B-21B8410B348A}" dt="2024-05-25T21:25:18.801" v="569" actId="14100"/>
        <pc:sldMkLst>
          <pc:docMk/>
          <pc:sldMk cId="1846535011" sldId="283"/>
        </pc:sldMkLst>
        <pc:spChg chg="mod">
          <ac:chgData name="Piyumika Kithulgoda Gamage" userId="8130ac14-9727-4963-a006-512f362f8357" providerId="ADAL" clId="{58E33101-C3AE-49E8-B49B-21B8410B348A}" dt="2024-05-25T21:25:18.801" v="569" actId="14100"/>
          <ac:spMkLst>
            <pc:docMk/>
            <pc:sldMk cId="1846535011" sldId="283"/>
            <ac:spMk id="4" creationId="{BB1B243D-D1FA-AFB4-A51C-E6FCCCAE4FD0}"/>
          </ac:spMkLst>
        </pc:spChg>
        <pc:spChg chg="mod">
          <ac:chgData name="Piyumika Kithulgoda Gamage" userId="8130ac14-9727-4963-a006-512f362f8357" providerId="ADAL" clId="{58E33101-C3AE-49E8-B49B-21B8410B348A}" dt="2024-05-25T21:25:09.629" v="568" actId="20577"/>
          <ac:spMkLst>
            <pc:docMk/>
            <pc:sldMk cId="1846535011" sldId="283"/>
            <ac:spMk id="9" creationId="{0165B943-595D-CC8A-2F49-63A8FFABEF40}"/>
          </ac:spMkLst>
        </pc:spChg>
      </pc:sldChg>
      <pc:sldChg chg="addSp delSp modSp mod">
        <pc:chgData name="Piyumika Kithulgoda Gamage" userId="8130ac14-9727-4963-a006-512f362f8357" providerId="ADAL" clId="{58E33101-C3AE-49E8-B49B-21B8410B348A}" dt="2024-05-25T21:29:26.995" v="606" actId="113"/>
        <pc:sldMkLst>
          <pc:docMk/>
          <pc:sldMk cId="51292185" sldId="284"/>
        </pc:sldMkLst>
        <pc:spChg chg="add mod">
          <ac:chgData name="Piyumika Kithulgoda Gamage" userId="8130ac14-9727-4963-a006-512f362f8357" providerId="ADAL" clId="{58E33101-C3AE-49E8-B49B-21B8410B348A}" dt="2024-05-25T21:28:00.222" v="583"/>
          <ac:spMkLst>
            <pc:docMk/>
            <pc:sldMk cId="51292185" sldId="284"/>
            <ac:spMk id="2" creationId="{1C0EC4A5-5831-8226-E3A2-E61219699117}"/>
          </ac:spMkLst>
        </pc:spChg>
        <pc:spChg chg="mod">
          <ac:chgData name="Piyumika Kithulgoda Gamage" userId="8130ac14-9727-4963-a006-512f362f8357" providerId="ADAL" clId="{58E33101-C3AE-49E8-B49B-21B8410B348A}" dt="2024-05-25T21:29:26.995" v="606" actId="113"/>
          <ac:spMkLst>
            <pc:docMk/>
            <pc:sldMk cId="51292185" sldId="284"/>
            <ac:spMk id="4" creationId="{BB1B243D-D1FA-AFB4-A51C-E6FCCCAE4FD0}"/>
          </ac:spMkLst>
        </pc:spChg>
        <pc:spChg chg="del">
          <ac:chgData name="Piyumika Kithulgoda Gamage" userId="8130ac14-9727-4963-a006-512f362f8357" providerId="ADAL" clId="{58E33101-C3AE-49E8-B49B-21B8410B348A}" dt="2024-05-25T21:27:59.830" v="582" actId="478"/>
          <ac:spMkLst>
            <pc:docMk/>
            <pc:sldMk cId="51292185" sldId="284"/>
            <ac:spMk id="9" creationId="{2394C7EF-4159-F101-C260-29094DED61BD}"/>
          </ac:spMkLst>
        </pc:spChg>
      </pc:sldChg>
      <pc:sldChg chg="addSp delSp modSp mod">
        <pc:chgData name="Piyumika Kithulgoda Gamage" userId="8130ac14-9727-4963-a006-512f362f8357" providerId="ADAL" clId="{58E33101-C3AE-49E8-B49B-21B8410B348A}" dt="2024-05-25T21:31:51.977" v="633" actId="20577"/>
        <pc:sldMkLst>
          <pc:docMk/>
          <pc:sldMk cId="4208276109" sldId="285"/>
        </pc:sldMkLst>
        <pc:spChg chg="add mod">
          <ac:chgData name="Piyumika Kithulgoda Gamage" userId="8130ac14-9727-4963-a006-512f362f8357" providerId="ADAL" clId="{58E33101-C3AE-49E8-B49B-21B8410B348A}" dt="2024-05-25T21:30:50.612" v="609"/>
          <ac:spMkLst>
            <pc:docMk/>
            <pc:sldMk cId="4208276109" sldId="285"/>
            <ac:spMk id="2" creationId="{B47B6CDA-4F34-CA54-BB74-A22EC4FCFF8B}"/>
          </ac:spMkLst>
        </pc:spChg>
        <pc:spChg chg="mod">
          <ac:chgData name="Piyumika Kithulgoda Gamage" userId="8130ac14-9727-4963-a006-512f362f8357" providerId="ADAL" clId="{58E33101-C3AE-49E8-B49B-21B8410B348A}" dt="2024-05-25T21:31:51.977" v="633" actId="20577"/>
          <ac:spMkLst>
            <pc:docMk/>
            <pc:sldMk cId="4208276109" sldId="285"/>
            <ac:spMk id="4" creationId="{BB1B243D-D1FA-AFB4-A51C-E6FCCCAE4FD0}"/>
          </ac:spMkLst>
        </pc:spChg>
        <pc:spChg chg="del">
          <ac:chgData name="Piyumika Kithulgoda Gamage" userId="8130ac14-9727-4963-a006-512f362f8357" providerId="ADAL" clId="{58E33101-C3AE-49E8-B49B-21B8410B348A}" dt="2024-05-25T21:30:50.159" v="608" actId="478"/>
          <ac:spMkLst>
            <pc:docMk/>
            <pc:sldMk cId="4208276109" sldId="285"/>
            <ac:spMk id="9" creationId="{970615C5-1E79-1404-1753-5E8A5375B44E}"/>
          </ac:spMkLst>
        </pc:spChg>
      </pc:sldChg>
      <pc:sldChg chg="del">
        <pc:chgData name="Piyumika Kithulgoda Gamage" userId="8130ac14-9727-4963-a006-512f362f8357" providerId="ADAL" clId="{58E33101-C3AE-49E8-B49B-21B8410B348A}" dt="2024-05-25T21:30:14.376" v="607" actId="47"/>
        <pc:sldMkLst>
          <pc:docMk/>
          <pc:sldMk cId="3852990021" sldId="286"/>
        </pc:sldMkLst>
      </pc:sldChg>
      <pc:sldChg chg="addSp delSp modSp mod">
        <pc:chgData name="Piyumika Kithulgoda Gamage" userId="8130ac14-9727-4963-a006-512f362f8357" providerId="ADAL" clId="{58E33101-C3AE-49E8-B49B-21B8410B348A}" dt="2024-05-25T21:02:42.395" v="320" actId="113"/>
        <pc:sldMkLst>
          <pc:docMk/>
          <pc:sldMk cId="2779259505" sldId="289"/>
        </pc:sldMkLst>
        <pc:spChg chg="add mod">
          <ac:chgData name="Piyumika Kithulgoda Gamage" userId="8130ac14-9727-4963-a006-512f362f8357" providerId="ADAL" clId="{58E33101-C3AE-49E8-B49B-21B8410B348A}" dt="2024-05-25T21:02:42.395" v="320" actId="113"/>
          <ac:spMkLst>
            <pc:docMk/>
            <pc:sldMk cId="2779259505" sldId="289"/>
            <ac:spMk id="2" creationId="{1A763CD6-AE4A-090D-D20C-45599B613982}"/>
          </ac:spMkLst>
        </pc:spChg>
        <pc:spChg chg="del mod">
          <ac:chgData name="Piyumika Kithulgoda Gamage" userId="8130ac14-9727-4963-a006-512f362f8357" providerId="ADAL" clId="{58E33101-C3AE-49E8-B49B-21B8410B348A}" dt="2024-05-25T21:00:09.237" v="276" actId="478"/>
          <ac:spMkLst>
            <pc:docMk/>
            <pc:sldMk cId="2779259505" sldId="289"/>
            <ac:spMk id="4" creationId="{BB1B243D-D1FA-AFB4-A51C-E6FCCCAE4FD0}"/>
          </ac:spMkLst>
        </pc:spChg>
        <pc:spChg chg="add del mod">
          <ac:chgData name="Piyumika Kithulgoda Gamage" userId="8130ac14-9727-4963-a006-512f362f8357" providerId="ADAL" clId="{58E33101-C3AE-49E8-B49B-21B8410B348A}" dt="2024-05-25T21:00:16.300" v="279" actId="478"/>
          <ac:spMkLst>
            <pc:docMk/>
            <pc:sldMk cId="2779259505" sldId="289"/>
            <ac:spMk id="5" creationId="{FF2AF6D6-65E5-347C-9F6E-AE9450E03BD4}"/>
          </ac:spMkLst>
        </pc:spChg>
        <pc:spChg chg="mod">
          <ac:chgData name="Piyumika Kithulgoda Gamage" userId="8130ac14-9727-4963-a006-512f362f8357" providerId="ADAL" clId="{58E33101-C3AE-49E8-B49B-21B8410B348A}" dt="2024-05-25T20:52:59.019" v="219" actId="113"/>
          <ac:spMkLst>
            <pc:docMk/>
            <pc:sldMk cId="2779259505" sldId="289"/>
            <ac:spMk id="9" creationId="{803E05A2-F371-5AF7-A896-DCF5C0D234EB}"/>
          </ac:spMkLst>
        </pc:spChg>
      </pc:sldChg>
      <pc:sldChg chg="modSp mod">
        <pc:chgData name="Piyumika Kithulgoda Gamage" userId="8130ac14-9727-4963-a006-512f362f8357" providerId="ADAL" clId="{58E33101-C3AE-49E8-B49B-21B8410B348A}" dt="2024-05-25T21:06:51.525" v="446" actId="20577"/>
        <pc:sldMkLst>
          <pc:docMk/>
          <pc:sldMk cId="1767512393" sldId="290"/>
        </pc:sldMkLst>
        <pc:spChg chg="mod">
          <ac:chgData name="Piyumika Kithulgoda Gamage" userId="8130ac14-9727-4963-a006-512f362f8357" providerId="ADAL" clId="{58E33101-C3AE-49E8-B49B-21B8410B348A}" dt="2024-05-25T21:06:51.525" v="446" actId="20577"/>
          <ac:spMkLst>
            <pc:docMk/>
            <pc:sldMk cId="1767512393" sldId="290"/>
            <ac:spMk id="4" creationId="{BB1B243D-D1FA-AFB4-A51C-E6FCCCAE4FD0}"/>
          </ac:spMkLst>
        </pc:spChg>
        <pc:spChg chg="mod">
          <ac:chgData name="Piyumika Kithulgoda Gamage" userId="8130ac14-9727-4963-a006-512f362f8357" providerId="ADAL" clId="{58E33101-C3AE-49E8-B49B-21B8410B348A}" dt="2024-05-25T21:04:42.155" v="344" actId="255"/>
          <ac:spMkLst>
            <pc:docMk/>
            <pc:sldMk cId="1767512393" sldId="290"/>
            <ac:spMk id="9" creationId="{714A846F-60E9-710D-3204-B0470B8C10D9}"/>
          </ac:spMkLst>
        </pc:spChg>
      </pc:sldChg>
      <pc:sldChg chg="addSp delSp modSp mod">
        <pc:chgData name="Piyumika Kithulgoda Gamage" userId="8130ac14-9727-4963-a006-512f362f8357" providerId="ADAL" clId="{58E33101-C3AE-49E8-B49B-21B8410B348A}" dt="2024-05-25T20:52:35.970" v="213" actId="120"/>
        <pc:sldMkLst>
          <pc:docMk/>
          <pc:sldMk cId="2926603474" sldId="291"/>
        </pc:sldMkLst>
        <pc:spChg chg="add del mod">
          <ac:chgData name="Piyumika Kithulgoda Gamage" userId="8130ac14-9727-4963-a006-512f362f8357" providerId="ADAL" clId="{58E33101-C3AE-49E8-B49B-21B8410B348A}" dt="2024-05-25T20:50:59.180" v="168" actId="478"/>
          <ac:spMkLst>
            <pc:docMk/>
            <pc:sldMk cId="2926603474" sldId="291"/>
            <ac:spMk id="2" creationId="{73F65E0A-9506-BF39-41D5-A0F9C026E01C}"/>
          </ac:spMkLst>
        </pc:spChg>
        <pc:spChg chg="del mod">
          <ac:chgData name="Piyumika Kithulgoda Gamage" userId="8130ac14-9727-4963-a006-512f362f8357" providerId="ADAL" clId="{58E33101-C3AE-49E8-B49B-21B8410B348A}" dt="2024-05-25T20:50:51.821" v="165" actId="478"/>
          <ac:spMkLst>
            <pc:docMk/>
            <pc:sldMk cId="2926603474" sldId="291"/>
            <ac:spMk id="4" creationId="{BB1B243D-D1FA-AFB4-A51C-E6FCCCAE4FD0}"/>
          </ac:spMkLst>
        </pc:spChg>
        <pc:spChg chg="add mod">
          <ac:chgData name="Piyumika Kithulgoda Gamage" userId="8130ac14-9727-4963-a006-512f362f8357" providerId="ADAL" clId="{58E33101-C3AE-49E8-B49B-21B8410B348A}" dt="2024-05-25T20:51:39.842" v="189" actId="20577"/>
          <ac:spMkLst>
            <pc:docMk/>
            <pc:sldMk cId="2926603474" sldId="291"/>
            <ac:spMk id="5" creationId="{C269B2F1-398F-9CF3-6549-8E1F1F47DFF6}"/>
          </ac:spMkLst>
        </pc:spChg>
        <pc:spChg chg="mod">
          <ac:chgData name="Piyumika Kithulgoda Gamage" userId="8130ac14-9727-4963-a006-512f362f8357" providerId="ADAL" clId="{58E33101-C3AE-49E8-B49B-21B8410B348A}" dt="2024-05-25T20:52:35.970" v="213" actId="120"/>
          <ac:spMkLst>
            <pc:docMk/>
            <pc:sldMk cId="2926603474" sldId="291"/>
            <ac:spMk id="9" creationId="{1DB94D6D-78D8-3F29-3559-518FBCD5A55B}"/>
          </ac:spMkLst>
        </pc:spChg>
      </pc:sldChg>
      <pc:sldChg chg="modSp del mod">
        <pc:chgData name="Piyumika Kithulgoda Gamage" userId="8130ac14-9727-4963-a006-512f362f8357" providerId="ADAL" clId="{58E33101-C3AE-49E8-B49B-21B8410B348A}" dt="2024-05-25T20:57:54.671" v="275" actId="47"/>
        <pc:sldMkLst>
          <pc:docMk/>
          <pc:sldMk cId="2361538278" sldId="292"/>
        </pc:sldMkLst>
        <pc:spChg chg="mod">
          <ac:chgData name="Piyumika Kithulgoda Gamage" userId="8130ac14-9727-4963-a006-512f362f8357" providerId="ADAL" clId="{58E33101-C3AE-49E8-B49B-21B8410B348A}" dt="2024-05-25T20:57:47.830" v="271" actId="21"/>
          <ac:spMkLst>
            <pc:docMk/>
            <pc:sldMk cId="2361538278" sldId="292"/>
            <ac:spMk id="4" creationId="{BB1B243D-D1FA-AFB4-A51C-E6FCCCAE4FD0}"/>
          </ac:spMkLst>
        </pc:spChg>
      </pc:sldChg>
      <pc:sldChg chg="modSp del mod">
        <pc:chgData name="Piyumika Kithulgoda Gamage" userId="8130ac14-9727-4963-a006-512f362f8357" providerId="ADAL" clId="{58E33101-C3AE-49E8-B49B-21B8410B348A}" dt="2024-05-25T21:03:00.802" v="325" actId="47"/>
        <pc:sldMkLst>
          <pc:docMk/>
          <pc:sldMk cId="316386460" sldId="293"/>
        </pc:sldMkLst>
        <pc:spChg chg="mod">
          <ac:chgData name="Piyumika Kithulgoda Gamage" userId="8130ac14-9727-4963-a006-512f362f8357" providerId="ADAL" clId="{58E33101-C3AE-49E8-B49B-21B8410B348A}" dt="2024-05-25T21:02:54.924" v="321" actId="21"/>
          <ac:spMkLst>
            <pc:docMk/>
            <pc:sldMk cId="316386460" sldId="293"/>
            <ac:spMk id="4" creationId="{BB1B243D-D1FA-AFB4-A51C-E6FCCCAE4FD0}"/>
          </ac:spMkLst>
        </pc:spChg>
      </pc:sldChg>
      <pc:sldChg chg="modSp mod">
        <pc:chgData name="Piyumika Kithulgoda Gamage" userId="8130ac14-9727-4963-a006-512f362f8357" providerId="ADAL" clId="{58E33101-C3AE-49E8-B49B-21B8410B348A}" dt="2024-05-25T21:18:14.388" v="515" actId="120"/>
        <pc:sldMkLst>
          <pc:docMk/>
          <pc:sldMk cId="3237120434" sldId="294"/>
        </pc:sldMkLst>
        <pc:spChg chg="mod">
          <ac:chgData name="Piyumika Kithulgoda Gamage" userId="8130ac14-9727-4963-a006-512f362f8357" providerId="ADAL" clId="{58E33101-C3AE-49E8-B49B-21B8410B348A}" dt="2024-05-25T21:18:03.369" v="513" actId="404"/>
          <ac:spMkLst>
            <pc:docMk/>
            <pc:sldMk cId="3237120434" sldId="294"/>
            <ac:spMk id="4" creationId="{BB1B243D-D1FA-AFB4-A51C-E6FCCCAE4FD0}"/>
          </ac:spMkLst>
        </pc:spChg>
        <pc:spChg chg="mod">
          <ac:chgData name="Piyumika Kithulgoda Gamage" userId="8130ac14-9727-4963-a006-512f362f8357" providerId="ADAL" clId="{58E33101-C3AE-49E8-B49B-21B8410B348A}" dt="2024-05-25T21:18:14.388" v="515" actId="120"/>
          <ac:spMkLst>
            <pc:docMk/>
            <pc:sldMk cId="3237120434" sldId="294"/>
            <ac:spMk id="9" creationId="{2EBD21EC-560E-3364-0A22-B81826CD5645}"/>
          </ac:spMkLst>
        </pc:spChg>
      </pc:sldChg>
      <pc:sldChg chg="del">
        <pc:chgData name="Piyumika Kithulgoda Gamage" userId="8130ac14-9727-4963-a006-512f362f8357" providerId="ADAL" clId="{58E33101-C3AE-49E8-B49B-21B8410B348A}" dt="2024-05-25T21:17:54.488" v="509" actId="47"/>
        <pc:sldMkLst>
          <pc:docMk/>
          <pc:sldMk cId="56841122" sldId="295"/>
        </pc:sldMkLst>
      </pc:sldChg>
      <pc:sldChg chg="del">
        <pc:chgData name="Piyumika Kithulgoda Gamage" userId="8130ac14-9727-4963-a006-512f362f8357" providerId="ADAL" clId="{58E33101-C3AE-49E8-B49B-21B8410B348A}" dt="2024-05-25T20:44:05.143" v="114" actId="47"/>
        <pc:sldMkLst>
          <pc:docMk/>
          <pc:sldMk cId="3862257890" sldId="296"/>
        </pc:sldMkLst>
      </pc:sldChg>
      <pc:sldChg chg="addSp delSp modSp mod modClrScheme chgLayout">
        <pc:chgData name="Piyumika Kithulgoda Gamage" userId="8130ac14-9727-4963-a006-512f362f8357" providerId="ADAL" clId="{58E33101-C3AE-49E8-B49B-21B8410B348A}" dt="2024-05-25T21:39:24.700" v="693" actId="26606"/>
        <pc:sldMkLst>
          <pc:docMk/>
          <pc:sldMk cId="4063864537" sldId="297"/>
        </pc:sldMkLst>
        <pc:spChg chg="mod ord">
          <ac:chgData name="Piyumika Kithulgoda Gamage" userId="8130ac14-9727-4963-a006-512f362f8357" providerId="ADAL" clId="{58E33101-C3AE-49E8-B49B-21B8410B348A}" dt="2024-05-25T21:39:24.700" v="693" actId="26606"/>
          <ac:spMkLst>
            <pc:docMk/>
            <pc:sldMk cId="4063864537" sldId="297"/>
            <ac:spMk id="4" creationId="{BB1B243D-D1FA-AFB4-A51C-E6FCCCAE4FD0}"/>
          </ac:spMkLst>
        </pc:spChg>
        <pc:spChg chg="mod">
          <ac:chgData name="Piyumika Kithulgoda Gamage" userId="8130ac14-9727-4963-a006-512f362f8357" providerId="ADAL" clId="{58E33101-C3AE-49E8-B49B-21B8410B348A}" dt="2024-05-25T21:39:24.700" v="692" actId="26606"/>
          <ac:spMkLst>
            <pc:docMk/>
            <pc:sldMk cId="4063864537" sldId="297"/>
            <ac:spMk id="9" creationId="{76E7CC8F-577E-5B0F-26EA-1109BA7656A5}"/>
          </ac:spMkLst>
        </pc:spChg>
        <pc:spChg chg="add del mod">
          <ac:chgData name="Piyumika Kithulgoda Gamage" userId="8130ac14-9727-4963-a006-512f362f8357" providerId="ADAL" clId="{58E33101-C3AE-49E8-B49B-21B8410B348A}" dt="2024-05-25T21:39:12.589" v="688"/>
          <ac:spMkLst>
            <pc:docMk/>
            <pc:sldMk cId="4063864537" sldId="297"/>
            <ac:spMk id="14" creationId="{F14977DE-6F2F-BF68-0865-0B5FF34092BF}"/>
          </ac:spMkLst>
        </pc:spChg>
        <pc:spChg chg="add del mod">
          <ac:chgData name="Piyumika Kithulgoda Gamage" userId="8130ac14-9727-4963-a006-512f362f8357" providerId="ADAL" clId="{58E33101-C3AE-49E8-B49B-21B8410B348A}" dt="2024-05-25T21:39:24.700" v="692" actId="26606"/>
          <ac:spMkLst>
            <pc:docMk/>
            <pc:sldMk cId="4063864537" sldId="297"/>
            <ac:spMk id="3079" creationId="{D1527041-F972-0925-A8A6-778ADA5613E5}"/>
          </ac:spMkLst>
        </pc:spChg>
        <pc:spChg chg="add del mod">
          <ac:chgData name="Piyumika Kithulgoda Gamage" userId="8130ac14-9727-4963-a006-512f362f8357" providerId="ADAL" clId="{58E33101-C3AE-49E8-B49B-21B8410B348A}" dt="2024-05-25T21:39:24.700" v="692" actId="26606"/>
          <ac:spMkLst>
            <pc:docMk/>
            <pc:sldMk cId="4063864537" sldId="297"/>
            <ac:spMk id="3081" creationId="{2D2CE51E-703D-B5D7-9856-1EFAB9E97E73}"/>
          </ac:spMkLst>
        </pc:spChg>
        <pc:picChg chg="add mod">
          <ac:chgData name="Piyumika Kithulgoda Gamage" userId="8130ac14-9727-4963-a006-512f362f8357" providerId="ADAL" clId="{58E33101-C3AE-49E8-B49B-21B8410B348A}" dt="2024-05-25T21:39:24.700" v="693" actId="26606"/>
          <ac:picMkLst>
            <pc:docMk/>
            <pc:sldMk cId="4063864537" sldId="297"/>
            <ac:picMk id="3074" creationId="{1BD95FF6-9DF7-F5E3-071D-7C2BA8A015A0}"/>
          </ac:picMkLst>
        </pc:picChg>
      </pc:sldChg>
      <pc:sldChg chg="addSp delSp modSp mod">
        <pc:chgData name="Piyumika Kithulgoda Gamage" userId="8130ac14-9727-4963-a006-512f362f8357" providerId="ADAL" clId="{58E33101-C3AE-49E8-B49B-21B8410B348A}" dt="2024-05-25T20:48:18.321" v="117" actId="22"/>
        <pc:sldMkLst>
          <pc:docMk/>
          <pc:sldMk cId="745738017" sldId="298"/>
        </pc:sldMkLst>
        <pc:spChg chg="add del">
          <ac:chgData name="Piyumika Kithulgoda Gamage" userId="8130ac14-9727-4963-a006-512f362f8357" providerId="ADAL" clId="{58E33101-C3AE-49E8-B49B-21B8410B348A}" dt="2024-05-25T20:48:18.321" v="117" actId="22"/>
          <ac:spMkLst>
            <pc:docMk/>
            <pc:sldMk cId="745738017" sldId="298"/>
            <ac:spMk id="3" creationId="{2FC1695E-7D8A-51AE-F178-B65EB6187683}"/>
          </ac:spMkLst>
        </pc:spChg>
        <pc:spChg chg="mod">
          <ac:chgData name="Piyumika Kithulgoda Gamage" userId="8130ac14-9727-4963-a006-512f362f8357" providerId="ADAL" clId="{58E33101-C3AE-49E8-B49B-21B8410B348A}" dt="2024-05-25T20:39:57.465" v="82" actId="20577"/>
          <ac:spMkLst>
            <pc:docMk/>
            <pc:sldMk cId="745738017" sldId="298"/>
            <ac:spMk id="6" creationId="{49F0F81E-EA81-96EC-491A-239E29DA432A}"/>
          </ac:spMkLst>
        </pc:spChg>
        <pc:spChg chg="mod">
          <ac:chgData name="Piyumika Kithulgoda Gamage" userId="8130ac14-9727-4963-a006-512f362f8357" providerId="ADAL" clId="{58E33101-C3AE-49E8-B49B-21B8410B348A}" dt="2024-05-25T20:40:10.177" v="85" actId="113"/>
          <ac:spMkLst>
            <pc:docMk/>
            <pc:sldMk cId="745738017" sldId="298"/>
            <ac:spMk id="8" creationId="{88ED9453-277C-204F-BD72-DCE03B1E8BBA}"/>
          </ac:spMkLst>
        </pc:spChg>
      </pc:sldChg>
      <pc:sldChg chg="addSp delSp modSp mod modClrScheme chgLayout">
        <pc:chgData name="Piyumika Kithulgoda Gamage" userId="8130ac14-9727-4963-a006-512f362f8357" providerId="ADAL" clId="{58E33101-C3AE-49E8-B49B-21B8410B348A}" dt="2024-05-25T21:48:32.852" v="794" actId="113"/>
        <pc:sldMkLst>
          <pc:docMk/>
          <pc:sldMk cId="3155095531" sldId="299"/>
        </pc:sldMkLst>
        <pc:spChg chg="mod">
          <ac:chgData name="Piyumika Kithulgoda Gamage" userId="8130ac14-9727-4963-a006-512f362f8357" providerId="ADAL" clId="{58E33101-C3AE-49E8-B49B-21B8410B348A}" dt="2024-05-25T21:48:32.852" v="794" actId="113"/>
          <ac:spMkLst>
            <pc:docMk/>
            <pc:sldMk cId="3155095531" sldId="299"/>
            <ac:spMk id="3" creationId="{4C318957-1753-EBB6-03D2-08BCABEC55E6}"/>
          </ac:spMkLst>
        </pc:spChg>
        <pc:spChg chg="add del mod">
          <ac:chgData name="Piyumika Kithulgoda Gamage" userId="8130ac14-9727-4963-a006-512f362f8357" providerId="ADAL" clId="{58E33101-C3AE-49E8-B49B-21B8410B348A}" dt="2024-05-25T21:45:44.637" v="763" actId="26606"/>
          <ac:spMkLst>
            <pc:docMk/>
            <pc:sldMk cId="3155095531" sldId="299"/>
            <ac:spMk id="8" creationId="{AD1EB647-12EE-D2EC-3FDE-B12734FA3C68}"/>
          </ac:spMkLst>
        </pc:spChg>
        <pc:spChg chg="add del mod">
          <ac:chgData name="Piyumika Kithulgoda Gamage" userId="8130ac14-9727-4963-a006-512f362f8357" providerId="ADAL" clId="{58E33101-C3AE-49E8-B49B-21B8410B348A}" dt="2024-05-25T21:45:44.637" v="763" actId="26606"/>
          <ac:spMkLst>
            <pc:docMk/>
            <pc:sldMk cId="3155095531" sldId="299"/>
            <ac:spMk id="10" creationId="{0F440E36-5B9C-5E8B-D49D-AD128296D5B4}"/>
          </ac:spMkLst>
        </pc:spChg>
        <pc:spChg chg="add del mod">
          <ac:chgData name="Piyumika Kithulgoda Gamage" userId="8130ac14-9727-4963-a006-512f362f8357" providerId="ADAL" clId="{58E33101-C3AE-49E8-B49B-21B8410B348A}" dt="2024-05-25T21:45:44.637" v="763" actId="26606"/>
          <ac:spMkLst>
            <pc:docMk/>
            <pc:sldMk cId="3155095531" sldId="299"/>
            <ac:spMk id="12" creationId="{E1F78869-E905-5B83-5155-67BF689592E0}"/>
          </ac:spMkLst>
        </pc:spChg>
        <pc:spChg chg="add del mod">
          <ac:chgData name="Piyumika Kithulgoda Gamage" userId="8130ac14-9727-4963-a006-512f362f8357" providerId="ADAL" clId="{58E33101-C3AE-49E8-B49B-21B8410B348A}" dt="2024-05-25T21:45:44.637" v="763" actId="26606"/>
          <ac:spMkLst>
            <pc:docMk/>
            <pc:sldMk cId="3155095531" sldId="299"/>
            <ac:spMk id="14" creationId="{033AC775-391F-0EC3-E749-4E75F9395526}"/>
          </ac:spMkLst>
        </pc:spChg>
        <pc:graphicFrameChg chg="add mod modGraphic">
          <ac:chgData name="Piyumika Kithulgoda Gamage" userId="8130ac14-9727-4963-a006-512f362f8357" providerId="ADAL" clId="{58E33101-C3AE-49E8-B49B-21B8410B348A}" dt="2024-05-25T21:48:28.818" v="793" actId="14100"/>
          <ac:graphicFrameMkLst>
            <pc:docMk/>
            <pc:sldMk cId="3155095531" sldId="299"/>
            <ac:graphicFrameMk id="2" creationId="{E2412D52-F901-0180-9469-10B97E7886EE}"/>
          </ac:graphicFrameMkLst>
        </pc:graphicFrameChg>
      </pc:sldChg>
      <pc:sldChg chg="addSp delSp modSp mod">
        <pc:chgData name="Piyumika Kithulgoda Gamage" userId="8130ac14-9727-4963-a006-512f362f8357" providerId="ADAL" clId="{58E33101-C3AE-49E8-B49B-21B8410B348A}" dt="2024-05-25T20:50:22.279" v="164" actId="120"/>
        <pc:sldMkLst>
          <pc:docMk/>
          <pc:sldMk cId="4147016941" sldId="355"/>
        </pc:sldMkLst>
        <pc:spChg chg="mod">
          <ac:chgData name="Piyumika Kithulgoda Gamage" userId="8130ac14-9727-4963-a006-512f362f8357" providerId="ADAL" clId="{58E33101-C3AE-49E8-B49B-21B8410B348A}" dt="2024-05-25T20:50:22.279" v="164" actId="120"/>
          <ac:spMkLst>
            <pc:docMk/>
            <pc:sldMk cId="4147016941" sldId="355"/>
            <ac:spMk id="2" creationId="{124D384F-4FF9-82A4-754F-85A1A52CC2C4}"/>
          </ac:spMkLst>
        </pc:spChg>
        <pc:spChg chg="del mod">
          <ac:chgData name="Piyumika Kithulgoda Gamage" userId="8130ac14-9727-4963-a006-512f362f8357" providerId="ADAL" clId="{58E33101-C3AE-49E8-B49B-21B8410B348A}" dt="2024-05-25T20:49:04.951" v="133" actId="478"/>
          <ac:spMkLst>
            <pc:docMk/>
            <pc:sldMk cId="4147016941" sldId="355"/>
            <ac:spMk id="3" creationId="{E8F9A3F4-41A4-AACE-4DAC-1513A6220C73}"/>
          </ac:spMkLst>
        </pc:spChg>
        <pc:spChg chg="add del mod">
          <ac:chgData name="Piyumika Kithulgoda Gamage" userId="8130ac14-9727-4963-a006-512f362f8357" providerId="ADAL" clId="{58E33101-C3AE-49E8-B49B-21B8410B348A}" dt="2024-05-25T20:49:07.880" v="135" actId="478"/>
          <ac:spMkLst>
            <pc:docMk/>
            <pc:sldMk cId="4147016941" sldId="355"/>
            <ac:spMk id="4" creationId="{0994B9B3-A658-1FCD-BFC2-BA4D74013D93}"/>
          </ac:spMkLst>
        </pc:spChg>
        <pc:spChg chg="add mod">
          <ac:chgData name="Piyumika Kithulgoda Gamage" userId="8130ac14-9727-4963-a006-512f362f8357" providerId="ADAL" clId="{58E33101-C3AE-49E8-B49B-21B8410B348A}" dt="2024-05-25T20:49:23.505" v="140" actId="113"/>
          <ac:spMkLst>
            <pc:docMk/>
            <pc:sldMk cId="4147016941" sldId="355"/>
            <ac:spMk id="5" creationId="{887A8FA2-8E4D-1C13-A552-4A6675E4B886}"/>
          </ac:spMkLst>
        </pc:spChg>
      </pc:sldChg>
      <pc:sldChg chg="addSp modSp mod modClrScheme chgLayout">
        <pc:chgData name="Piyumika Kithulgoda Gamage" userId="8130ac14-9727-4963-a006-512f362f8357" providerId="ADAL" clId="{58E33101-C3AE-49E8-B49B-21B8410B348A}" dt="2024-05-25T21:44:04.150" v="758" actId="403"/>
        <pc:sldMkLst>
          <pc:docMk/>
          <pc:sldMk cId="2394180643" sldId="356"/>
        </pc:sldMkLst>
        <pc:spChg chg="add mod">
          <ac:chgData name="Piyumika Kithulgoda Gamage" userId="8130ac14-9727-4963-a006-512f362f8357" providerId="ADAL" clId="{58E33101-C3AE-49E8-B49B-21B8410B348A}" dt="2024-05-25T21:37:39.844" v="686" actId="313"/>
          <ac:spMkLst>
            <pc:docMk/>
            <pc:sldMk cId="2394180643" sldId="356"/>
            <ac:spMk id="3" creationId="{F0F7F290-38EE-9137-6F6D-562D715BDB44}"/>
          </ac:spMkLst>
        </pc:spChg>
        <pc:spChg chg="mod">
          <ac:chgData name="Piyumika Kithulgoda Gamage" userId="8130ac14-9727-4963-a006-512f362f8357" providerId="ADAL" clId="{58E33101-C3AE-49E8-B49B-21B8410B348A}" dt="2024-05-25T21:37:24.997" v="682" actId="26606"/>
          <ac:spMkLst>
            <pc:docMk/>
            <pc:sldMk cId="2394180643" sldId="356"/>
            <ac:spMk id="4" creationId="{BB1B243D-D1FA-AFB4-A51C-E6FCCCAE4FD0}"/>
          </ac:spMkLst>
        </pc:spChg>
        <pc:spChg chg="mod">
          <ac:chgData name="Piyumika Kithulgoda Gamage" userId="8130ac14-9727-4963-a006-512f362f8357" providerId="ADAL" clId="{58E33101-C3AE-49E8-B49B-21B8410B348A}" dt="2024-05-25T21:44:04.150" v="758" actId="403"/>
          <ac:spMkLst>
            <pc:docMk/>
            <pc:sldMk cId="2394180643" sldId="356"/>
            <ac:spMk id="9" creationId="{970615C5-1E79-1404-1753-5E8A5375B44E}"/>
          </ac:spMkLst>
        </pc:spChg>
      </pc:sldChg>
      <pc:sldChg chg="addSp delSp modSp new del mod">
        <pc:chgData name="Piyumika Kithulgoda Gamage" userId="8130ac14-9727-4963-a006-512f362f8357" providerId="ADAL" clId="{58E33101-C3AE-49E8-B49B-21B8410B348A}" dt="2024-05-25T20:48:55.558" v="132" actId="47"/>
        <pc:sldMkLst>
          <pc:docMk/>
          <pc:sldMk cId="2469677461" sldId="357"/>
        </pc:sldMkLst>
        <pc:spChg chg="add del mod">
          <ac:chgData name="Piyumika Kithulgoda Gamage" userId="8130ac14-9727-4963-a006-512f362f8357" providerId="ADAL" clId="{58E33101-C3AE-49E8-B49B-21B8410B348A}" dt="2024-05-25T20:48:53.659" v="131" actId="21"/>
          <ac:spMkLst>
            <pc:docMk/>
            <pc:sldMk cId="2469677461" sldId="357"/>
            <ac:spMk id="3" creationId="{887A8FA2-8E4D-1C13-A552-4A6675E4B886}"/>
          </ac:spMkLst>
        </pc:spChg>
      </pc:sldChg>
      <pc:sldChg chg="addSp delSp modSp new mod">
        <pc:chgData name="Piyumika Kithulgoda Gamage" userId="8130ac14-9727-4963-a006-512f362f8357" providerId="ADAL" clId="{58E33101-C3AE-49E8-B49B-21B8410B348A}" dt="2024-05-25T20:56:38.530" v="270" actId="14100"/>
        <pc:sldMkLst>
          <pc:docMk/>
          <pc:sldMk cId="3010695707" sldId="357"/>
        </pc:sldMkLst>
        <pc:spChg chg="mod">
          <ac:chgData name="Piyumika Kithulgoda Gamage" userId="8130ac14-9727-4963-a006-512f362f8357" providerId="ADAL" clId="{58E33101-C3AE-49E8-B49B-21B8410B348A}" dt="2024-05-25T20:56:31.770" v="269" actId="404"/>
          <ac:spMkLst>
            <pc:docMk/>
            <pc:sldMk cId="3010695707" sldId="357"/>
            <ac:spMk id="2" creationId="{C33E270C-969E-6A8E-737A-989B59BE05C6}"/>
          </ac:spMkLst>
        </pc:spChg>
        <pc:spChg chg="del">
          <ac:chgData name="Piyumika Kithulgoda Gamage" userId="8130ac14-9727-4963-a006-512f362f8357" providerId="ADAL" clId="{58E33101-C3AE-49E8-B49B-21B8410B348A}" dt="2024-05-25T20:54:20.787" v="221"/>
          <ac:spMkLst>
            <pc:docMk/>
            <pc:sldMk cId="3010695707" sldId="357"/>
            <ac:spMk id="3" creationId="{8564C3C8-871C-88FF-5EB6-7AB294F7D920}"/>
          </ac:spMkLst>
        </pc:spChg>
        <pc:graphicFrameChg chg="add mod modGraphic">
          <ac:chgData name="Piyumika Kithulgoda Gamage" userId="8130ac14-9727-4963-a006-512f362f8357" providerId="ADAL" clId="{58E33101-C3AE-49E8-B49B-21B8410B348A}" dt="2024-05-25T20:56:38.530" v="270" actId="14100"/>
          <ac:graphicFrameMkLst>
            <pc:docMk/>
            <pc:sldMk cId="3010695707" sldId="357"/>
            <ac:graphicFrameMk id="4" creationId="{2B98C21F-F955-682B-C55E-1DA76B4443F6}"/>
          </ac:graphicFrameMkLst>
        </pc:graphicFrameChg>
      </pc:sldChg>
      <pc:sldChg chg="addSp delSp modSp new mod">
        <pc:chgData name="Piyumika Kithulgoda Gamage" userId="8130ac14-9727-4963-a006-512f362f8357" providerId="ADAL" clId="{58E33101-C3AE-49E8-B49B-21B8410B348A}" dt="2024-05-25T21:43:42.336" v="752" actId="1076"/>
        <pc:sldMkLst>
          <pc:docMk/>
          <pc:sldMk cId="910462670" sldId="358"/>
        </pc:sldMkLst>
        <pc:spChg chg="mod">
          <ac:chgData name="Piyumika Kithulgoda Gamage" userId="8130ac14-9727-4963-a006-512f362f8357" providerId="ADAL" clId="{58E33101-C3AE-49E8-B49B-21B8410B348A}" dt="2024-05-25T21:43:42.336" v="752" actId="1076"/>
          <ac:spMkLst>
            <pc:docMk/>
            <pc:sldMk cId="910462670" sldId="358"/>
            <ac:spMk id="2" creationId="{9DB1A6C8-B922-0177-0A71-209B26DD5FF9}"/>
          </ac:spMkLst>
        </pc:spChg>
        <pc:spChg chg="del">
          <ac:chgData name="Piyumika Kithulgoda Gamage" userId="8130ac14-9727-4963-a006-512f362f8357" providerId="ADAL" clId="{58E33101-C3AE-49E8-B49B-21B8410B348A}" dt="2024-05-25T21:33:44.525" v="635"/>
          <ac:spMkLst>
            <pc:docMk/>
            <pc:sldMk cId="910462670" sldId="358"/>
            <ac:spMk id="3" creationId="{2F1F2CE1-B12B-2D48-8FD4-4128B353CA08}"/>
          </ac:spMkLst>
        </pc:spChg>
        <pc:graphicFrameChg chg="add mod modGraphic">
          <ac:chgData name="Piyumika Kithulgoda Gamage" userId="8130ac14-9727-4963-a006-512f362f8357" providerId="ADAL" clId="{58E33101-C3AE-49E8-B49B-21B8410B348A}" dt="2024-05-25T21:43:36.637" v="751" actId="1076"/>
          <ac:graphicFrameMkLst>
            <pc:docMk/>
            <pc:sldMk cId="910462670" sldId="358"/>
            <ac:graphicFrameMk id="4" creationId="{CBD39CEC-EB60-9A0C-8EA9-1C14F97101A8}"/>
          </ac:graphicFrameMkLst>
        </pc:graphicFrameChg>
      </pc:sldChg>
    </pc:docChg>
  </pc:docChgLst>
  <pc:docChgLst>
    <pc:chgData name="Piyumika Kithulgoda Gamage" userId="8130ac14-9727-4963-a006-512f362f8357" providerId="ADAL" clId="{96C27239-60F6-419F-875B-4B4FE8CE7DC4}"/>
    <pc:docChg chg="undo redo custSel addSld delSld modSld sldOrd">
      <pc:chgData name="Piyumika Kithulgoda Gamage" userId="8130ac14-9727-4963-a006-512f362f8357" providerId="ADAL" clId="{96C27239-60F6-419F-875B-4B4FE8CE7DC4}" dt="2024-05-26T13:18:20.149" v="399" actId="47"/>
      <pc:docMkLst>
        <pc:docMk/>
      </pc:docMkLst>
      <pc:sldChg chg="addSp modSp add mod modClrScheme chgLayout">
        <pc:chgData name="Piyumika Kithulgoda Gamage" userId="8130ac14-9727-4963-a006-512f362f8357" providerId="ADAL" clId="{96C27239-60F6-419F-875B-4B4FE8CE7DC4}" dt="2024-05-26T13:17:54.532" v="398" actId="120"/>
        <pc:sldMkLst>
          <pc:docMk/>
          <pc:sldMk cId="109857222" sldId="256"/>
        </pc:sldMkLst>
        <pc:spChg chg="mod">
          <ac:chgData name="Piyumika Kithulgoda Gamage" userId="8130ac14-9727-4963-a006-512f362f8357" providerId="ADAL" clId="{96C27239-60F6-419F-875B-4B4FE8CE7DC4}" dt="2024-05-26T13:17:45.655" v="397" actId="27636"/>
          <ac:spMkLst>
            <pc:docMk/>
            <pc:sldMk cId="109857222" sldId="256"/>
            <ac:spMk id="3" creationId="{00000000-0000-0000-0000-000000000000}"/>
          </ac:spMkLst>
        </pc:spChg>
        <pc:spChg chg="add mod">
          <ac:chgData name="Piyumika Kithulgoda Gamage" userId="8130ac14-9727-4963-a006-512f362f8357" providerId="ADAL" clId="{96C27239-60F6-419F-875B-4B4FE8CE7DC4}" dt="2024-05-26T13:17:54.532" v="398" actId="120"/>
          <ac:spMkLst>
            <pc:docMk/>
            <pc:sldMk cId="109857222" sldId="256"/>
            <ac:spMk id="8" creationId="{8053DB01-3AC5-95F3-DB58-6C224EE9D094}"/>
          </ac:spMkLst>
        </pc:spChg>
      </pc:sldChg>
      <pc:sldChg chg="addSp modSp add mod modClrScheme chgLayout">
        <pc:chgData name="Piyumika Kithulgoda Gamage" userId="8130ac14-9727-4963-a006-512f362f8357" providerId="ADAL" clId="{96C27239-60F6-419F-875B-4B4FE8CE7DC4}" dt="2024-05-26T12:39:53.227" v="23" actId="20577"/>
        <pc:sldMkLst>
          <pc:docMk/>
          <pc:sldMk cId="3629139323" sldId="258"/>
        </pc:sldMkLst>
        <pc:spChg chg="mod">
          <ac:chgData name="Piyumika Kithulgoda Gamage" userId="8130ac14-9727-4963-a006-512f362f8357" providerId="ADAL" clId="{96C27239-60F6-419F-875B-4B4FE8CE7DC4}" dt="2024-05-26T12:39:53.227" v="23" actId="20577"/>
          <ac:spMkLst>
            <pc:docMk/>
            <pc:sldMk cId="3629139323" sldId="258"/>
            <ac:spMk id="3" creationId="{00000000-0000-0000-0000-000000000000}"/>
          </ac:spMkLst>
        </pc:spChg>
        <pc:spChg chg="add mod">
          <ac:chgData name="Piyumika Kithulgoda Gamage" userId="8130ac14-9727-4963-a006-512f362f8357" providerId="ADAL" clId="{96C27239-60F6-419F-875B-4B4FE8CE7DC4}" dt="2024-05-26T12:39:47.571" v="21" actId="113"/>
          <ac:spMkLst>
            <pc:docMk/>
            <pc:sldMk cId="3629139323" sldId="258"/>
            <ac:spMk id="8" creationId="{2647E163-B232-7B1A-F89B-28DAC17B8239}"/>
          </ac:spMkLst>
        </pc:spChg>
      </pc:sldChg>
      <pc:sldChg chg="addSp delSp modSp add mod modClrScheme chgLayout">
        <pc:chgData name="Piyumika Kithulgoda Gamage" userId="8130ac14-9727-4963-a006-512f362f8357" providerId="ADAL" clId="{96C27239-60F6-419F-875B-4B4FE8CE7DC4}" dt="2024-05-26T12:44:29.109" v="45" actId="120"/>
        <pc:sldMkLst>
          <pc:docMk/>
          <pc:sldMk cId="3341478919" sldId="260"/>
        </pc:sldMkLst>
        <pc:spChg chg="mod">
          <ac:chgData name="Piyumika Kithulgoda Gamage" userId="8130ac14-9727-4963-a006-512f362f8357" providerId="ADAL" clId="{96C27239-60F6-419F-875B-4B4FE8CE7DC4}" dt="2024-05-26T12:44:19.787" v="44" actId="6549"/>
          <ac:spMkLst>
            <pc:docMk/>
            <pc:sldMk cId="3341478919" sldId="260"/>
            <ac:spMk id="3" creationId="{00000000-0000-0000-0000-000000000000}"/>
          </ac:spMkLst>
        </pc:spChg>
        <pc:spChg chg="add mod">
          <ac:chgData name="Piyumika Kithulgoda Gamage" userId="8130ac14-9727-4963-a006-512f362f8357" providerId="ADAL" clId="{96C27239-60F6-419F-875B-4B4FE8CE7DC4}" dt="2024-05-26T12:44:29.109" v="45" actId="120"/>
          <ac:spMkLst>
            <pc:docMk/>
            <pc:sldMk cId="3341478919" sldId="260"/>
            <ac:spMk id="8" creationId="{794929DF-EEA2-CB3C-DFE5-4454A198E451}"/>
          </ac:spMkLst>
        </pc:spChg>
        <pc:spChg chg="add del mod">
          <ac:chgData name="Piyumika Kithulgoda Gamage" userId="8130ac14-9727-4963-a006-512f362f8357" providerId="ADAL" clId="{96C27239-60F6-419F-875B-4B4FE8CE7DC4}" dt="2024-05-26T12:42:41.603" v="39"/>
          <ac:spMkLst>
            <pc:docMk/>
            <pc:sldMk cId="3341478919" sldId="260"/>
            <ac:spMk id="10" creationId="{3170CE9F-48CD-D9BF-E2B2-CD6CDCA359E5}"/>
          </ac:spMkLst>
        </pc:spChg>
        <pc:picChg chg="add mod">
          <ac:chgData name="Piyumika Kithulgoda Gamage" userId="8130ac14-9727-4963-a006-512f362f8357" providerId="ADAL" clId="{96C27239-60F6-419F-875B-4B4FE8CE7DC4}" dt="2024-05-26T12:42:43.223" v="40" actId="26606"/>
          <ac:picMkLst>
            <pc:docMk/>
            <pc:sldMk cId="3341478919" sldId="260"/>
            <ac:picMk id="2050" creationId="{93C83BA9-1477-148C-DB70-06C000F7B5B6}"/>
          </ac:picMkLst>
        </pc:picChg>
      </pc:sldChg>
      <pc:sldChg chg="addSp delSp modSp add mod modClrScheme chgLayout">
        <pc:chgData name="Piyumika Kithulgoda Gamage" userId="8130ac14-9727-4963-a006-512f362f8357" providerId="ADAL" clId="{96C27239-60F6-419F-875B-4B4FE8CE7DC4}" dt="2024-05-26T12:46:07.869" v="57"/>
        <pc:sldMkLst>
          <pc:docMk/>
          <pc:sldMk cId="2671503209" sldId="261"/>
        </pc:sldMkLst>
        <pc:spChg chg="mod">
          <ac:chgData name="Piyumika Kithulgoda Gamage" userId="8130ac14-9727-4963-a006-512f362f8357" providerId="ADAL" clId="{96C27239-60F6-419F-875B-4B4FE8CE7DC4}" dt="2024-05-26T12:46:07.869" v="57"/>
          <ac:spMkLst>
            <pc:docMk/>
            <pc:sldMk cId="2671503209" sldId="261"/>
            <ac:spMk id="3" creationId="{00000000-0000-0000-0000-000000000000}"/>
          </ac:spMkLst>
        </pc:spChg>
        <pc:spChg chg="add mod">
          <ac:chgData name="Piyumika Kithulgoda Gamage" userId="8130ac14-9727-4963-a006-512f362f8357" providerId="ADAL" clId="{96C27239-60F6-419F-875B-4B4FE8CE7DC4}" dt="2024-05-26T12:44:45.288" v="49" actId="120"/>
          <ac:spMkLst>
            <pc:docMk/>
            <pc:sldMk cId="2671503209" sldId="261"/>
            <ac:spMk id="8" creationId="{0BFCE7B4-DBA5-B683-2462-8C3C7B272C9E}"/>
          </ac:spMkLst>
        </pc:spChg>
        <pc:spChg chg="add del mod">
          <ac:chgData name="Piyumika Kithulgoda Gamage" userId="8130ac14-9727-4963-a006-512f362f8357" providerId="ADAL" clId="{96C27239-60F6-419F-875B-4B4FE8CE7DC4}" dt="2024-05-26T12:44:54.530" v="53" actId="478"/>
          <ac:spMkLst>
            <pc:docMk/>
            <pc:sldMk cId="2671503209" sldId="261"/>
            <ac:spMk id="10" creationId="{8E7785BB-37BC-C63E-487E-5363F9D9D3A4}"/>
          </ac:spMkLst>
        </pc:spChg>
      </pc:sldChg>
      <pc:sldChg chg="del">
        <pc:chgData name="Piyumika Kithulgoda Gamage" userId="8130ac14-9727-4963-a006-512f362f8357" providerId="ADAL" clId="{96C27239-60F6-419F-875B-4B4FE8CE7DC4}" dt="2024-05-26T12:38:54.689" v="0" actId="47"/>
        <pc:sldMkLst>
          <pc:docMk/>
          <pc:sldMk cId="3565547120" sldId="261"/>
        </pc:sldMkLst>
      </pc:sldChg>
      <pc:sldChg chg="modSp del mod">
        <pc:chgData name="Piyumika Kithulgoda Gamage" userId="8130ac14-9727-4963-a006-512f362f8357" providerId="ADAL" clId="{96C27239-60F6-419F-875B-4B4FE8CE7DC4}" dt="2024-05-26T13:18:20.149" v="399" actId="47"/>
        <pc:sldMkLst>
          <pc:docMk/>
          <pc:sldMk cId="4211995302" sldId="262"/>
        </pc:sldMkLst>
        <pc:spChg chg="mod">
          <ac:chgData name="Piyumika Kithulgoda Gamage" userId="8130ac14-9727-4963-a006-512f362f8357" providerId="ADAL" clId="{96C27239-60F6-419F-875B-4B4FE8CE7DC4}" dt="2024-05-26T13:17:27.976" v="386" actId="21"/>
          <ac:spMkLst>
            <pc:docMk/>
            <pc:sldMk cId="4211995302" sldId="262"/>
            <ac:spMk id="3" creationId="{1315FFF1-43FC-FCFE-BEC0-38B41837CFA3}"/>
          </ac:spMkLst>
        </pc:spChg>
      </pc:sldChg>
      <pc:sldChg chg="del">
        <pc:chgData name="Piyumika Kithulgoda Gamage" userId="8130ac14-9727-4963-a006-512f362f8357" providerId="ADAL" clId="{96C27239-60F6-419F-875B-4B4FE8CE7DC4}" dt="2024-05-26T12:38:54.689" v="0" actId="47"/>
        <pc:sldMkLst>
          <pc:docMk/>
          <pc:sldMk cId="1880809986" sldId="263"/>
        </pc:sldMkLst>
      </pc:sldChg>
      <pc:sldChg chg="addSp delSp modSp add mod modClrScheme chgLayout">
        <pc:chgData name="Piyumika Kithulgoda Gamage" userId="8130ac14-9727-4963-a006-512f362f8357" providerId="ADAL" clId="{96C27239-60F6-419F-875B-4B4FE8CE7DC4}" dt="2024-05-26T12:51:18.335" v="98" actId="120"/>
        <pc:sldMkLst>
          <pc:docMk/>
          <pc:sldMk cId="1945621957" sldId="264"/>
        </pc:sldMkLst>
        <pc:spChg chg="mod">
          <ac:chgData name="Piyumika Kithulgoda Gamage" userId="8130ac14-9727-4963-a006-512f362f8357" providerId="ADAL" clId="{96C27239-60F6-419F-875B-4B4FE8CE7DC4}" dt="2024-05-26T12:51:00.396" v="93" actId="21"/>
          <ac:spMkLst>
            <pc:docMk/>
            <pc:sldMk cId="1945621957" sldId="264"/>
            <ac:spMk id="3" creationId="{00000000-0000-0000-0000-000000000000}"/>
          </ac:spMkLst>
        </pc:spChg>
        <pc:spChg chg="add mod">
          <ac:chgData name="Piyumika Kithulgoda Gamage" userId="8130ac14-9727-4963-a006-512f362f8357" providerId="ADAL" clId="{96C27239-60F6-419F-875B-4B4FE8CE7DC4}" dt="2024-05-26T12:51:18.335" v="98" actId="120"/>
          <ac:spMkLst>
            <pc:docMk/>
            <pc:sldMk cId="1945621957" sldId="264"/>
            <ac:spMk id="8" creationId="{D79B8798-5809-ED6A-A571-79DD88A1CE80}"/>
          </ac:spMkLst>
        </pc:spChg>
        <pc:spChg chg="add del mod">
          <ac:chgData name="Piyumika Kithulgoda Gamage" userId="8130ac14-9727-4963-a006-512f362f8357" providerId="ADAL" clId="{96C27239-60F6-419F-875B-4B4FE8CE7DC4}" dt="2024-05-26T12:48:34.744" v="90" actId="478"/>
          <ac:spMkLst>
            <pc:docMk/>
            <pc:sldMk cId="1945621957" sldId="264"/>
            <ac:spMk id="10" creationId="{6208CE15-1C5A-D497-D6BB-617A066EF3C7}"/>
          </ac:spMkLst>
        </pc:spChg>
        <pc:picChg chg="add del mod">
          <ac:chgData name="Piyumika Kithulgoda Gamage" userId="8130ac14-9727-4963-a006-512f362f8357" providerId="ADAL" clId="{96C27239-60F6-419F-875B-4B4FE8CE7DC4}" dt="2024-05-26T12:48:26.882" v="88" actId="478"/>
          <ac:picMkLst>
            <pc:docMk/>
            <pc:sldMk cId="1945621957" sldId="264"/>
            <ac:picMk id="2" creationId="{2AE113DA-68E0-F960-931B-C36D551C335A}"/>
          </ac:picMkLst>
        </pc:picChg>
      </pc:sldChg>
      <pc:sldChg chg="del">
        <pc:chgData name="Piyumika Kithulgoda Gamage" userId="8130ac14-9727-4963-a006-512f362f8357" providerId="ADAL" clId="{96C27239-60F6-419F-875B-4B4FE8CE7DC4}" dt="2024-05-26T12:38:54.689" v="0" actId="47"/>
        <pc:sldMkLst>
          <pc:docMk/>
          <pc:sldMk cId="3439730729" sldId="265"/>
        </pc:sldMkLst>
      </pc:sldChg>
      <pc:sldChg chg="addSp modSp add mod modClrScheme chgLayout">
        <pc:chgData name="Piyumika Kithulgoda Gamage" userId="8130ac14-9727-4963-a006-512f362f8357" providerId="ADAL" clId="{96C27239-60F6-419F-875B-4B4FE8CE7DC4}" dt="2024-05-26T12:57:11.891" v="140" actId="27636"/>
        <pc:sldMkLst>
          <pc:docMk/>
          <pc:sldMk cId="2674794439" sldId="266"/>
        </pc:sldMkLst>
        <pc:spChg chg="mod ord">
          <ac:chgData name="Piyumika Kithulgoda Gamage" userId="8130ac14-9727-4963-a006-512f362f8357" providerId="ADAL" clId="{96C27239-60F6-419F-875B-4B4FE8CE7DC4}" dt="2024-05-26T12:57:11.891" v="140" actId="27636"/>
          <ac:spMkLst>
            <pc:docMk/>
            <pc:sldMk cId="2674794439" sldId="266"/>
            <ac:spMk id="3" creationId="{00000000-0000-0000-0000-000000000000}"/>
          </ac:spMkLst>
        </pc:spChg>
        <pc:spChg chg="add mod">
          <ac:chgData name="Piyumika Kithulgoda Gamage" userId="8130ac14-9727-4963-a006-512f362f8357" providerId="ADAL" clId="{96C27239-60F6-419F-875B-4B4FE8CE7DC4}" dt="2024-05-26T12:55:31.387" v="136" actId="120"/>
          <ac:spMkLst>
            <pc:docMk/>
            <pc:sldMk cId="2674794439" sldId="266"/>
            <ac:spMk id="8" creationId="{6C00AAB6-4884-E8B5-D363-17220A63AB50}"/>
          </ac:spMkLst>
        </pc:spChg>
        <pc:picChg chg="mod">
          <ac:chgData name="Piyumika Kithulgoda Gamage" userId="8130ac14-9727-4963-a006-512f362f8357" providerId="ADAL" clId="{96C27239-60F6-419F-875B-4B4FE8CE7DC4}" dt="2024-05-26T12:55:20.290" v="127" actId="26606"/>
          <ac:picMkLst>
            <pc:docMk/>
            <pc:sldMk cId="2674794439" sldId="266"/>
            <ac:picMk id="2" creationId="{914EB3C7-AB1F-9E91-C399-E99EE4CBB40D}"/>
          </ac:picMkLst>
        </pc:picChg>
      </pc:sldChg>
      <pc:sldChg chg="addSp modSp add mod">
        <pc:chgData name="Piyumika Kithulgoda Gamage" userId="8130ac14-9727-4963-a006-512f362f8357" providerId="ADAL" clId="{96C27239-60F6-419F-875B-4B4FE8CE7DC4}" dt="2024-05-26T12:59:37.136" v="177" actId="14100"/>
        <pc:sldMkLst>
          <pc:docMk/>
          <pc:sldMk cId="1027627675" sldId="267"/>
        </pc:sldMkLst>
        <pc:spChg chg="add mod">
          <ac:chgData name="Piyumika Kithulgoda Gamage" userId="8130ac14-9727-4963-a006-512f362f8357" providerId="ADAL" clId="{96C27239-60F6-419F-875B-4B4FE8CE7DC4}" dt="2024-05-26T12:58:21.680" v="151"/>
          <ac:spMkLst>
            <pc:docMk/>
            <pc:sldMk cId="1027627675" sldId="267"/>
            <ac:spMk id="2" creationId="{E294BF0C-E516-0F25-6FA9-512EE617C895}"/>
          </ac:spMkLst>
        </pc:spChg>
        <pc:spChg chg="mod">
          <ac:chgData name="Piyumika Kithulgoda Gamage" userId="8130ac14-9727-4963-a006-512f362f8357" providerId="ADAL" clId="{96C27239-60F6-419F-875B-4B4FE8CE7DC4}" dt="2024-05-26T12:59:37.136" v="177" actId="14100"/>
          <ac:spMkLst>
            <pc:docMk/>
            <pc:sldMk cId="1027627675" sldId="267"/>
            <ac:spMk id="3" creationId="{AC5988DD-BCB1-542A-29F0-6C0F2213438E}"/>
          </ac:spMkLst>
        </pc:spChg>
      </pc:sldChg>
      <pc:sldChg chg="addSp modSp add mod">
        <pc:chgData name="Piyumika Kithulgoda Gamage" userId="8130ac14-9727-4963-a006-512f362f8357" providerId="ADAL" clId="{96C27239-60F6-419F-875B-4B4FE8CE7DC4}" dt="2024-05-26T13:03:18.029" v="201" actId="20577"/>
        <pc:sldMkLst>
          <pc:docMk/>
          <pc:sldMk cId="3451476043" sldId="268"/>
        </pc:sldMkLst>
        <pc:spChg chg="add mod">
          <ac:chgData name="Piyumika Kithulgoda Gamage" userId="8130ac14-9727-4963-a006-512f362f8357" providerId="ADAL" clId="{96C27239-60F6-419F-875B-4B4FE8CE7DC4}" dt="2024-05-26T13:03:14.305" v="200" actId="120"/>
          <ac:spMkLst>
            <pc:docMk/>
            <pc:sldMk cId="3451476043" sldId="268"/>
            <ac:spMk id="2" creationId="{EF4FBBD5-563C-05B9-88EF-F4033201AE8A}"/>
          </ac:spMkLst>
        </pc:spChg>
        <pc:spChg chg="mod">
          <ac:chgData name="Piyumika Kithulgoda Gamage" userId="8130ac14-9727-4963-a006-512f362f8357" providerId="ADAL" clId="{96C27239-60F6-419F-875B-4B4FE8CE7DC4}" dt="2024-05-26T13:03:18.029" v="201" actId="20577"/>
          <ac:spMkLst>
            <pc:docMk/>
            <pc:sldMk cId="3451476043" sldId="268"/>
            <ac:spMk id="3" creationId="{AC5988DD-BCB1-542A-29F0-6C0F2213438E}"/>
          </ac:spMkLst>
        </pc:spChg>
      </pc:sldChg>
      <pc:sldChg chg="addSp modSp add mod">
        <pc:chgData name="Piyumika Kithulgoda Gamage" userId="8130ac14-9727-4963-a006-512f362f8357" providerId="ADAL" clId="{96C27239-60F6-419F-875B-4B4FE8CE7DC4}" dt="2024-05-26T13:06:18.430" v="240" actId="255"/>
        <pc:sldMkLst>
          <pc:docMk/>
          <pc:sldMk cId="4087164922" sldId="269"/>
        </pc:sldMkLst>
        <pc:spChg chg="add mod">
          <ac:chgData name="Piyumika Kithulgoda Gamage" userId="8130ac14-9727-4963-a006-512f362f8357" providerId="ADAL" clId="{96C27239-60F6-419F-875B-4B4FE8CE7DC4}" dt="2024-05-26T13:05:55.865" v="234" actId="14100"/>
          <ac:spMkLst>
            <pc:docMk/>
            <pc:sldMk cId="4087164922" sldId="269"/>
            <ac:spMk id="2" creationId="{FC425DDB-733B-B703-F6E4-9BF1BAB6C8D0}"/>
          </ac:spMkLst>
        </pc:spChg>
        <pc:spChg chg="mod">
          <ac:chgData name="Piyumika Kithulgoda Gamage" userId="8130ac14-9727-4963-a006-512f362f8357" providerId="ADAL" clId="{96C27239-60F6-419F-875B-4B4FE8CE7DC4}" dt="2024-05-26T13:06:18.430" v="240" actId="255"/>
          <ac:spMkLst>
            <pc:docMk/>
            <pc:sldMk cId="4087164922" sldId="269"/>
            <ac:spMk id="3" creationId="{2BCBD27F-1960-9913-66FE-7965AEA07BB9}"/>
          </ac:spMkLst>
        </pc:spChg>
      </pc:sldChg>
      <pc:sldChg chg="addSp modSp add mod">
        <pc:chgData name="Piyumika Kithulgoda Gamage" userId="8130ac14-9727-4963-a006-512f362f8357" providerId="ADAL" clId="{96C27239-60F6-419F-875B-4B4FE8CE7DC4}" dt="2024-05-26T13:09:18.850" v="275" actId="27636"/>
        <pc:sldMkLst>
          <pc:docMk/>
          <pc:sldMk cId="392495971" sldId="270"/>
        </pc:sldMkLst>
        <pc:spChg chg="add mod">
          <ac:chgData name="Piyumika Kithulgoda Gamage" userId="8130ac14-9727-4963-a006-512f362f8357" providerId="ADAL" clId="{96C27239-60F6-419F-875B-4B4FE8CE7DC4}" dt="2024-05-26T13:09:14.084" v="273" actId="403"/>
          <ac:spMkLst>
            <pc:docMk/>
            <pc:sldMk cId="392495971" sldId="270"/>
            <ac:spMk id="2" creationId="{9F4D8E91-9FA5-FC04-F228-B6A79F4588B1}"/>
          </ac:spMkLst>
        </pc:spChg>
        <pc:spChg chg="mod">
          <ac:chgData name="Piyumika Kithulgoda Gamage" userId="8130ac14-9727-4963-a006-512f362f8357" providerId="ADAL" clId="{96C27239-60F6-419F-875B-4B4FE8CE7DC4}" dt="2024-05-26T13:09:18.850" v="275" actId="27636"/>
          <ac:spMkLst>
            <pc:docMk/>
            <pc:sldMk cId="392495971" sldId="270"/>
            <ac:spMk id="3" creationId="{2BCBD27F-1960-9913-66FE-7965AEA07BB9}"/>
          </ac:spMkLst>
        </pc:spChg>
      </pc:sldChg>
      <pc:sldChg chg="addSp modSp add mod ord">
        <pc:chgData name="Piyumika Kithulgoda Gamage" userId="8130ac14-9727-4963-a006-512f362f8357" providerId="ADAL" clId="{96C27239-60F6-419F-875B-4B4FE8CE7DC4}" dt="2024-05-26T13:13:36.952" v="339" actId="20578"/>
        <pc:sldMkLst>
          <pc:docMk/>
          <pc:sldMk cId="606791703" sldId="271"/>
        </pc:sldMkLst>
        <pc:spChg chg="add mod">
          <ac:chgData name="Piyumika Kithulgoda Gamage" userId="8130ac14-9727-4963-a006-512f362f8357" providerId="ADAL" clId="{96C27239-60F6-419F-875B-4B4FE8CE7DC4}" dt="2024-05-26T13:11:53.525" v="293" actId="20577"/>
          <ac:spMkLst>
            <pc:docMk/>
            <pc:sldMk cId="606791703" sldId="271"/>
            <ac:spMk id="2" creationId="{1E411BA6-0E7D-AA7F-6677-7C16C3337630}"/>
          </ac:spMkLst>
        </pc:spChg>
        <pc:spChg chg="mod">
          <ac:chgData name="Piyumika Kithulgoda Gamage" userId="8130ac14-9727-4963-a006-512f362f8357" providerId="ADAL" clId="{96C27239-60F6-419F-875B-4B4FE8CE7DC4}" dt="2024-05-26T13:11:26.625" v="286" actId="6549"/>
          <ac:spMkLst>
            <pc:docMk/>
            <pc:sldMk cId="606791703" sldId="271"/>
            <ac:spMk id="3" creationId="{2BCBD27F-1960-9913-66FE-7965AEA07BB9}"/>
          </ac:spMkLst>
        </pc:spChg>
      </pc:sldChg>
      <pc:sldChg chg="addSp delSp modSp add mod modClrScheme chgLayout">
        <pc:chgData name="Piyumika Kithulgoda Gamage" userId="8130ac14-9727-4963-a006-512f362f8357" providerId="ADAL" clId="{96C27239-60F6-419F-875B-4B4FE8CE7DC4}" dt="2024-05-26T12:52:45.596" v="116" actId="1076"/>
        <pc:sldMkLst>
          <pc:docMk/>
          <pc:sldMk cId="2552879336" sldId="272"/>
        </pc:sldMkLst>
        <pc:spChg chg="del">
          <ac:chgData name="Piyumika Kithulgoda Gamage" userId="8130ac14-9727-4963-a006-512f362f8357" providerId="ADAL" clId="{96C27239-60F6-419F-875B-4B4FE8CE7DC4}" dt="2024-05-26T12:51:43.861" v="100" actId="478"/>
          <ac:spMkLst>
            <pc:docMk/>
            <pc:sldMk cId="2552879336" sldId="272"/>
            <ac:spMk id="3" creationId="{00000000-0000-0000-0000-000000000000}"/>
          </ac:spMkLst>
        </pc:spChg>
        <pc:spChg chg="add del mod">
          <ac:chgData name="Piyumika Kithulgoda Gamage" userId="8130ac14-9727-4963-a006-512f362f8357" providerId="ADAL" clId="{96C27239-60F6-419F-875B-4B4FE8CE7DC4}" dt="2024-05-26T12:51:50.144" v="103" actId="26606"/>
          <ac:spMkLst>
            <pc:docMk/>
            <pc:sldMk cId="2552879336" sldId="272"/>
            <ac:spMk id="4" creationId="{9800EA27-5F2E-6441-84FE-DC18B4AFD96A}"/>
          </ac:spMkLst>
        </pc:spChg>
        <pc:spChg chg="add del mod">
          <ac:chgData name="Piyumika Kithulgoda Gamage" userId="8130ac14-9727-4963-a006-512f362f8357" providerId="ADAL" clId="{96C27239-60F6-419F-875B-4B4FE8CE7DC4}" dt="2024-05-26T12:52:25.630" v="111" actId="26606"/>
          <ac:spMkLst>
            <pc:docMk/>
            <pc:sldMk cId="2552879336" sldId="272"/>
            <ac:spMk id="7" creationId="{25BF1B52-5752-6463-0E47-8F0D8DEFC023}"/>
          </ac:spMkLst>
        </pc:spChg>
        <pc:spChg chg="add del mod">
          <ac:chgData name="Piyumika Kithulgoda Gamage" userId="8130ac14-9727-4963-a006-512f362f8357" providerId="ADAL" clId="{96C27239-60F6-419F-875B-4B4FE8CE7DC4}" dt="2024-05-26T12:51:50.144" v="102" actId="26606"/>
          <ac:spMkLst>
            <pc:docMk/>
            <pc:sldMk cId="2552879336" sldId="272"/>
            <ac:spMk id="9" creationId="{41FBE935-BF07-D82D-5983-2291F2B302C2}"/>
          </ac:spMkLst>
        </pc:spChg>
        <pc:spChg chg="add del mod">
          <ac:chgData name="Piyumika Kithulgoda Gamage" userId="8130ac14-9727-4963-a006-512f362f8357" providerId="ADAL" clId="{96C27239-60F6-419F-875B-4B4FE8CE7DC4}" dt="2024-05-26T12:51:50.144" v="102" actId="26606"/>
          <ac:spMkLst>
            <pc:docMk/>
            <pc:sldMk cId="2552879336" sldId="272"/>
            <ac:spMk id="11" creationId="{ECEFC3D6-069C-DE8F-F6D9-273091D681BC}"/>
          </ac:spMkLst>
        </pc:spChg>
        <pc:spChg chg="add del mod">
          <ac:chgData name="Piyumika Kithulgoda Gamage" userId="8130ac14-9727-4963-a006-512f362f8357" providerId="ADAL" clId="{96C27239-60F6-419F-875B-4B4FE8CE7DC4}" dt="2024-05-26T12:51:55.827" v="104" actId="478"/>
          <ac:spMkLst>
            <pc:docMk/>
            <pc:sldMk cId="2552879336" sldId="272"/>
            <ac:spMk id="13" creationId="{774EC963-4746-3F4D-6789-EBDB814966A4}"/>
          </ac:spMkLst>
        </pc:spChg>
        <pc:spChg chg="add del mod">
          <ac:chgData name="Piyumika Kithulgoda Gamage" userId="8130ac14-9727-4963-a006-512f362f8357" providerId="ADAL" clId="{96C27239-60F6-419F-875B-4B4FE8CE7DC4}" dt="2024-05-26T12:51:59.548" v="105" actId="478"/>
          <ac:spMkLst>
            <pc:docMk/>
            <pc:sldMk cId="2552879336" sldId="272"/>
            <ac:spMk id="14" creationId="{35AFD1A2-FB6F-234C-BD0E-DBD76DACE02A}"/>
          </ac:spMkLst>
        </pc:spChg>
        <pc:picChg chg="mod">
          <ac:chgData name="Piyumika Kithulgoda Gamage" userId="8130ac14-9727-4963-a006-512f362f8357" providerId="ADAL" clId="{96C27239-60F6-419F-875B-4B4FE8CE7DC4}" dt="2024-05-26T12:52:45.596" v="116" actId="1076"/>
          <ac:picMkLst>
            <pc:docMk/>
            <pc:sldMk cId="2552879336" sldId="272"/>
            <ac:picMk id="2" creationId="{A77DF80B-7A48-A388-2269-E8A800EDDB95}"/>
          </ac:picMkLst>
        </pc:picChg>
      </pc:sldChg>
      <pc:sldChg chg="addSp modSp add mod modClrScheme chgLayout">
        <pc:chgData name="Piyumika Kithulgoda Gamage" userId="8130ac14-9727-4963-a006-512f362f8357" providerId="ADAL" clId="{96C27239-60F6-419F-875B-4B4FE8CE7DC4}" dt="2024-05-26T12:55:00.692" v="126" actId="27636"/>
        <pc:sldMkLst>
          <pc:docMk/>
          <pc:sldMk cId="1028026635" sldId="273"/>
        </pc:sldMkLst>
        <pc:spChg chg="mod">
          <ac:chgData name="Piyumika Kithulgoda Gamage" userId="8130ac14-9727-4963-a006-512f362f8357" providerId="ADAL" clId="{96C27239-60F6-419F-875B-4B4FE8CE7DC4}" dt="2024-05-26T12:55:00.692" v="126" actId="27636"/>
          <ac:spMkLst>
            <pc:docMk/>
            <pc:sldMk cId="1028026635" sldId="273"/>
            <ac:spMk id="3" creationId="{00000000-0000-0000-0000-000000000000}"/>
          </ac:spMkLst>
        </pc:spChg>
        <pc:spChg chg="add mod">
          <ac:chgData name="Piyumika Kithulgoda Gamage" userId="8130ac14-9727-4963-a006-512f362f8357" providerId="ADAL" clId="{96C27239-60F6-419F-875B-4B4FE8CE7DC4}" dt="2024-05-26T12:54:01.952" v="124" actId="120"/>
          <ac:spMkLst>
            <pc:docMk/>
            <pc:sldMk cId="1028026635" sldId="273"/>
            <ac:spMk id="8" creationId="{F587BE9D-D1DA-0875-4267-673EA16B2B25}"/>
          </ac:spMkLst>
        </pc:spChg>
      </pc:sldChg>
      <pc:sldChg chg="add">
        <pc:chgData name="Piyumika Kithulgoda Gamage" userId="8130ac14-9727-4963-a006-512f362f8357" providerId="ADAL" clId="{96C27239-60F6-419F-875B-4B4FE8CE7DC4}" dt="2024-05-26T12:38:57.012" v="1"/>
        <pc:sldMkLst>
          <pc:docMk/>
          <pc:sldMk cId="857363618" sldId="274"/>
        </pc:sldMkLst>
      </pc:sldChg>
      <pc:sldChg chg="modSp add mod">
        <pc:chgData name="Piyumika Kithulgoda Gamage" userId="8130ac14-9727-4963-a006-512f362f8357" providerId="ADAL" clId="{96C27239-60F6-419F-875B-4B4FE8CE7DC4}" dt="2024-05-26T13:00:27.570" v="180" actId="14100"/>
        <pc:sldMkLst>
          <pc:docMk/>
          <pc:sldMk cId="2617184260" sldId="275"/>
        </pc:sldMkLst>
        <pc:picChg chg="mod">
          <ac:chgData name="Piyumika Kithulgoda Gamage" userId="8130ac14-9727-4963-a006-512f362f8357" providerId="ADAL" clId="{96C27239-60F6-419F-875B-4B4FE8CE7DC4}" dt="2024-05-26T13:00:27.570" v="180" actId="14100"/>
          <ac:picMkLst>
            <pc:docMk/>
            <pc:sldMk cId="2617184260" sldId="275"/>
            <ac:picMk id="2" creationId="{5E84A379-FF28-32F2-9AA9-046B283E8183}"/>
          </ac:picMkLst>
        </pc:picChg>
      </pc:sldChg>
      <pc:sldChg chg="addSp delSp modSp add mod">
        <pc:chgData name="Piyumika Kithulgoda Gamage" userId="8130ac14-9727-4963-a006-512f362f8357" providerId="ADAL" clId="{96C27239-60F6-419F-875B-4B4FE8CE7DC4}" dt="2024-05-26T13:16:41.622" v="380" actId="113"/>
        <pc:sldMkLst>
          <pc:docMk/>
          <pc:sldMk cId="623830522" sldId="276"/>
        </pc:sldMkLst>
        <pc:spChg chg="del">
          <ac:chgData name="Piyumika Kithulgoda Gamage" userId="8130ac14-9727-4963-a006-512f362f8357" providerId="ADAL" clId="{96C27239-60F6-419F-875B-4B4FE8CE7DC4}" dt="2024-05-26T13:15:46.525" v="362" actId="478"/>
          <ac:spMkLst>
            <pc:docMk/>
            <pc:sldMk cId="623830522" sldId="276"/>
            <ac:spMk id="2" creationId="{C63BB6C8-C020-8269-A099-30C54681284C}"/>
          </ac:spMkLst>
        </pc:spChg>
        <pc:spChg chg="mod">
          <ac:chgData name="Piyumika Kithulgoda Gamage" userId="8130ac14-9727-4963-a006-512f362f8357" providerId="ADAL" clId="{96C27239-60F6-419F-875B-4B4FE8CE7DC4}" dt="2024-05-26T13:16:41.622" v="380" actId="113"/>
          <ac:spMkLst>
            <pc:docMk/>
            <pc:sldMk cId="623830522" sldId="276"/>
            <ac:spMk id="3" creationId="{5424F5C9-43F4-BA04-8CDC-DF615471746F}"/>
          </ac:spMkLst>
        </pc:spChg>
        <pc:spChg chg="add del mod">
          <ac:chgData name="Piyumika Kithulgoda Gamage" userId="8130ac14-9727-4963-a006-512f362f8357" providerId="ADAL" clId="{96C27239-60F6-419F-875B-4B4FE8CE7DC4}" dt="2024-05-26T13:15:49.336" v="363" actId="478"/>
          <ac:spMkLst>
            <pc:docMk/>
            <pc:sldMk cId="623830522" sldId="276"/>
            <ac:spMk id="4" creationId="{3E361CB6-A694-FA92-E258-EF771AEB58DD}"/>
          </ac:spMkLst>
        </pc:spChg>
      </pc:sldChg>
      <pc:sldChg chg="addSp modSp add mod modClrScheme chgLayout">
        <pc:chgData name="Piyumika Kithulgoda Gamage" userId="8130ac14-9727-4963-a006-512f362f8357" providerId="ADAL" clId="{96C27239-60F6-419F-875B-4B4FE8CE7DC4}" dt="2024-05-26T12:41:49.303" v="34" actId="6549"/>
        <pc:sldMkLst>
          <pc:docMk/>
          <pc:sldMk cId="2309992848" sldId="278"/>
        </pc:sldMkLst>
        <pc:spChg chg="mod">
          <ac:chgData name="Piyumika Kithulgoda Gamage" userId="8130ac14-9727-4963-a006-512f362f8357" providerId="ADAL" clId="{96C27239-60F6-419F-875B-4B4FE8CE7DC4}" dt="2024-05-26T12:41:49.303" v="34" actId="6549"/>
          <ac:spMkLst>
            <pc:docMk/>
            <pc:sldMk cId="2309992848" sldId="278"/>
            <ac:spMk id="3" creationId="{C1E61532-337D-6715-FF84-EA1943CE342A}"/>
          </ac:spMkLst>
        </pc:spChg>
        <pc:spChg chg="add mod">
          <ac:chgData name="Piyumika Kithulgoda Gamage" userId="8130ac14-9727-4963-a006-512f362f8357" providerId="ADAL" clId="{96C27239-60F6-419F-875B-4B4FE8CE7DC4}" dt="2024-05-26T12:41:38.322" v="31" actId="113"/>
          <ac:spMkLst>
            <pc:docMk/>
            <pc:sldMk cId="2309992848" sldId="278"/>
            <ac:spMk id="1031" creationId="{2DDAC800-20FD-307F-64D9-E197D6401C62}"/>
          </ac:spMkLst>
        </pc:spChg>
        <pc:picChg chg="add mod">
          <ac:chgData name="Piyumika Kithulgoda Gamage" userId="8130ac14-9727-4963-a006-512f362f8357" providerId="ADAL" clId="{96C27239-60F6-419F-875B-4B4FE8CE7DC4}" dt="2024-05-26T12:41:14.942" v="25" actId="26606"/>
          <ac:picMkLst>
            <pc:docMk/>
            <pc:sldMk cId="2309992848" sldId="278"/>
            <ac:picMk id="1026" creationId="{10EFF7AA-3310-0971-BC7D-ADB866D5E36E}"/>
          </ac:picMkLst>
        </pc:picChg>
      </pc:sldChg>
      <pc:sldChg chg="add del">
        <pc:chgData name="Piyumika Kithulgoda Gamage" userId="8130ac14-9727-4963-a006-512f362f8357" providerId="ADAL" clId="{96C27239-60F6-419F-875B-4B4FE8CE7DC4}" dt="2024-05-26T13:09:31.213" v="276" actId="47"/>
        <pc:sldMkLst>
          <pc:docMk/>
          <pc:sldMk cId="1280197615" sldId="279"/>
        </pc:sldMkLst>
      </pc:sldChg>
      <pc:sldChg chg="del">
        <pc:chgData name="Piyumika Kithulgoda Gamage" userId="8130ac14-9727-4963-a006-512f362f8357" providerId="ADAL" clId="{96C27239-60F6-419F-875B-4B4FE8CE7DC4}" dt="2024-05-26T12:38:54.689" v="0" actId="47"/>
        <pc:sldMkLst>
          <pc:docMk/>
          <pc:sldMk cId="405175230" sldId="287"/>
        </pc:sldMkLst>
      </pc:sldChg>
      <pc:sldChg chg="del">
        <pc:chgData name="Piyumika Kithulgoda Gamage" userId="8130ac14-9727-4963-a006-512f362f8357" providerId="ADAL" clId="{96C27239-60F6-419F-875B-4B4FE8CE7DC4}" dt="2024-05-26T12:38:54.689" v="0" actId="47"/>
        <pc:sldMkLst>
          <pc:docMk/>
          <pc:sldMk cId="2446182327" sldId="288"/>
        </pc:sldMkLst>
      </pc:sldChg>
      <pc:sldChg chg="del">
        <pc:chgData name="Piyumika Kithulgoda Gamage" userId="8130ac14-9727-4963-a006-512f362f8357" providerId="ADAL" clId="{96C27239-60F6-419F-875B-4B4FE8CE7DC4}" dt="2024-05-26T12:38:54.689" v="0" actId="47"/>
        <pc:sldMkLst>
          <pc:docMk/>
          <pc:sldMk cId="3616352126" sldId="289"/>
        </pc:sldMkLst>
      </pc:sldChg>
      <pc:sldChg chg="del">
        <pc:chgData name="Piyumika Kithulgoda Gamage" userId="8130ac14-9727-4963-a006-512f362f8357" providerId="ADAL" clId="{96C27239-60F6-419F-875B-4B4FE8CE7DC4}" dt="2024-05-26T12:38:54.689" v="0" actId="47"/>
        <pc:sldMkLst>
          <pc:docMk/>
          <pc:sldMk cId="1938197706" sldId="292"/>
        </pc:sldMkLst>
      </pc:sldChg>
      <pc:sldChg chg="del">
        <pc:chgData name="Piyumika Kithulgoda Gamage" userId="8130ac14-9727-4963-a006-512f362f8357" providerId="ADAL" clId="{96C27239-60F6-419F-875B-4B4FE8CE7DC4}" dt="2024-05-26T12:38:54.689" v="0" actId="47"/>
        <pc:sldMkLst>
          <pc:docMk/>
          <pc:sldMk cId="2150623038" sldId="293"/>
        </pc:sldMkLst>
      </pc:sldChg>
      <pc:sldChg chg="del">
        <pc:chgData name="Piyumika Kithulgoda Gamage" userId="8130ac14-9727-4963-a006-512f362f8357" providerId="ADAL" clId="{96C27239-60F6-419F-875B-4B4FE8CE7DC4}" dt="2024-05-26T12:38:54.689" v="0" actId="47"/>
        <pc:sldMkLst>
          <pc:docMk/>
          <pc:sldMk cId="3155095531" sldId="299"/>
        </pc:sldMkLst>
      </pc:sldChg>
      <pc:sldChg chg="del">
        <pc:chgData name="Piyumika Kithulgoda Gamage" userId="8130ac14-9727-4963-a006-512f362f8357" providerId="ADAL" clId="{96C27239-60F6-419F-875B-4B4FE8CE7DC4}" dt="2024-05-26T12:38:54.689" v="0" actId="47"/>
        <pc:sldMkLst>
          <pc:docMk/>
          <pc:sldMk cId="1546590388" sldId="300"/>
        </pc:sldMkLst>
      </pc:sldChg>
      <pc:sldChg chg="del">
        <pc:chgData name="Piyumika Kithulgoda Gamage" userId="8130ac14-9727-4963-a006-512f362f8357" providerId="ADAL" clId="{96C27239-60F6-419F-875B-4B4FE8CE7DC4}" dt="2024-05-26T12:38:54.689" v="0" actId="47"/>
        <pc:sldMkLst>
          <pc:docMk/>
          <pc:sldMk cId="836466852" sldId="302"/>
        </pc:sldMkLst>
      </pc:sldChg>
      <pc:sldChg chg="del">
        <pc:chgData name="Piyumika Kithulgoda Gamage" userId="8130ac14-9727-4963-a006-512f362f8357" providerId="ADAL" clId="{96C27239-60F6-419F-875B-4B4FE8CE7DC4}" dt="2024-05-26T12:38:54.689" v="0" actId="47"/>
        <pc:sldMkLst>
          <pc:docMk/>
          <pc:sldMk cId="2977527979" sldId="303"/>
        </pc:sldMkLst>
      </pc:sldChg>
      <pc:sldChg chg="del">
        <pc:chgData name="Piyumika Kithulgoda Gamage" userId="8130ac14-9727-4963-a006-512f362f8357" providerId="ADAL" clId="{96C27239-60F6-419F-875B-4B4FE8CE7DC4}" dt="2024-05-26T12:38:54.689" v="0" actId="47"/>
        <pc:sldMkLst>
          <pc:docMk/>
          <pc:sldMk cId="2890735563" sldId="304"/>
        </pc:sldMkLst>
      </pc:sldChg>
      <pc:sldChg chg="del">
        <pc:chgData name="Piyumika Kithulgoda Gamage" userId="8130ac14-9727-4963-a006-512f362f8357" providerId="ADAL" clId="{96C27239-60F6-419F-875B-4B4FE8CE7DC4}" dt="2024-05-26T12:38:54.689" v="0" actId="47"/>
        <pc:sldMkLst>
          <pc:docMk/>
          <pc:sldMk cId="2050390002" sldId="306"/>
        </pc:sldMkLst>
      </pc:sldChg>
      <pc:sldChg chg="del">
        <pc:chgData name="Piyumika Kithulgoda Gamage" userId="8130ac14-9727-4963-a006-512f362f8357" providerId="ADAL" clId="{96C27239-60F6-419F-875B-4B4FE8CE7DC4}" dt="2024-05-26T12:38:54.689" v="0" actId="47"/>
        <pc:sldMkLst>
          <pc:docMk/>
          <pc:sldMk cId="2502915555" sldId="309"/>
        </pc:sldMkLst>
      </pc:sldChg>
      <pc:sldChg chg="del">
        <pc:chgData name="Piyumika Kithulgoda Gamage" userId="8130ac14-9727-4963-a006-512f362f8357" providerId="ADAL" clId="{96C27239-60F6-419F-875B-4B4FE8CE7DC4}" dt="2024-05-26T12:38:54.689" v="0" actId="47"/>
        <pc:sldMkLst>
          <pc:docMk/>
          <pc:sldMk cId="3601099693" sldId="310"/>
        </pc:sldMkLst>
      </pc:sldChg>
      <pc:sldChg chg="del">
        <pc:chgData name="Piyumika Kithulgoda Gamage" userId="8130ac14-9727-4963-a006-512f362f8357" providerId="ADAL" clId="{96C27239-60F6-419F-875B-4B4FE8CE7DC4}" dt="2024-05-26T12:38:54.689" v="0" actId="47"/>
        <pc:sldMkLst>
          <pc:docMk/>
          <pc:sldMk cId="3383477215" sldId="311"/>
        </pc:sldMkLst>
      </pc:sldChg>
      <pc:sldChg chg="del">
        <pc:chgData name="Piyumika Kithulgoda Gamage" userId="8130ac14-9727-4963-a006-512f362f8357" providerId="ADAL" clId="{96C27239-60F6-419F-875B-4B4FE8CE7DC4}" dt="2024-05-26T12:38:54.689" v="0" actId="47"/>
        <pc:sldMkLst>
          <pc:docMk/>
          <pc:sldMk cId="336138031" sldId="312"/>
        </pc:sldMkLst>
      </pc:sldChg>
      <pc:sldChg chg="del">
        <pc:chgData name="Piyumika Kithulgoda Gamage" userId="8130ac14-9727-4963-a006-512f362f8357" providerId="ADAL" clId="{96C27239-60F6-419F-875B-4B4FE8CE7DC4}" dt="2024-05-26T12:38:54.689" v="0" actId="47"/>
        <pc:sldMkLst>
          <pc:docMk/>
          <pc:sldMk cId="591098271" sldId="313"/>
        </pc:sldMkLst>
      </pc:sldChg>
      <pc:sldChg chg="del">
        <pc:chgData name="Piyumika Kithulgoda Gamage" userId="8130ac14-9727-4963-a006-512f362f8357" providerId="ADAL" clId="{96C27239-60F6-419F-875B-4B4FE8CE7DC4}" dt="2024-05-26T12:38:54.689" v="0" actId="47"/>
        <pc:sldMkLst>
          <pc:docMk/>
          <pc:sldMk cId="1274501921" sldId="315"/>
        </pc:sldMkLst>
      </pc:sldChg>
      <pc:sldChg chg="del">
        <pc:chgData name="Piyumika Kithulgoda Gamage" userId="8130ac14-9727-4963-a006-512f362f8357" providerId="ADAL" clId="{96C27239-60F6-419F-875B-4B4FE8CE7DC4}" dt="2024-05-26T12:38:54.689" v="0" actId="47"/>
        <pc:sldMkLst>
          <pc:docMk/>
          <pc:sldMk cId="529622520" sldId="316"/>
        </pc:sldMkLst>
      </pc:sldChg>
      <pc:sldChg chg="modSp mod">
        <pc:chgData name="Piyumika Kithulgoda Gamage" userId="8130ac14-9727-4963-a006-512f362f8357" providerId="ADAL" clId="{96C27239-60F6-419F-875B-4B4FE8CE7DC4}" dt="2024-05-26T12:39:24.867" v="14" actId="20577"/>
        <pc:sldMkLst>
          <pc:docMk/>
          <pc:sldMk cId="4041403823" sldId="354"/>
        </pc:sldMkLst>
        <pc:spChg chg="mod">
          <ac:chgData name="Piyumika Kithulgoda Gamage" userId="8130ac14-9727-4963-a006-512f362f8357" providerId="ADAL" clId="{96C27239-60F6-419F-875B-4B4FE8CE7DC4}" dt="2024-05-26T12:39:24.867" v="14" actId="20577"/>
          <ac:spMkLst>
            <pc:docMk/>
            <pc:sldMk cId="4041403823" sldId="354"/>
            <ac:spMk id="5" creationId="{E8FBFAA6-7D53-4F46-B4FA-B6E25AA48337}"/>
          </ac:spMkLst>
        </pc:spChg>
      </pc:sldChg>
      <pc:sldChg chg="addSp delSp modSp add del mod">
        <pc:chgData name="Piyumika Kithulgoda Gamage" userId="8130ac14-9727-4963-a006-512f362f8357" providerId="ADAL" clId="{96C27239-60F6-419F-875B-4B4FE8CE7DC4}" dt="2024-05-26T12:48:13.371" v="86" actId="47"/>
        <pc:sldMkLst>
          <pc:docMk/>
          <pc:sldMk cId="2743874316" sldId="355"/>
        </pc:sldMkLst>
        <pc:spChg chg="del mod">
          <ac:chgData name="Piyumika Kithulgoda Gamage" userId="8130ac14-9727-4963-a006-512f362f8357" providerId="ADAL" clId="{96C27239-60F6-419F-875B-4B4FE8CE7DC4}" dt="2024-05-26T12:46:48.212" v="61" actId="478"/>
          <ac:spMkLst>
            <pc:docMk/>
            <pc:sldMk cId="2743874316" sldId="355"/>
            <ac:spMk id="3" creationId="{00000000-0000-0000-0000-000000000000}"/>
          </ac:spMkLst>
        </pc:spChg>
        <pc:spChg chg="add del mod">
          <ac:chgData name="Piyumika Kithulgoda Gamage" userId="8130ac14-9727-4963-a006-512f362f8357" providerId="ADAL" clId="{96C27239-60F6-419F-875B-4B4FE8CE7DC4}" dt="2024-05-26T12:47:21.914" v="68" actId="478"/>
          <ac:spMkLst>
            <pc:docMk/>
            <pc:sldMk cId="2743874316" sldId="355"/>
            <ac:spMk id="5" creationId="{AE58D644-0902-EA69-00F7-688CA1ABB07E}"/>
          </ac:spMkLst>
        </pc:spChg>
        <pc:picChg chg="del">
          <ac:chgData name="Piyumika Kithulgoda Gamage" userId="8130ac14-9727-4963-a006-512f362f8357" providerId="ADAL" clId="{96C27239-60F6-419F-875B-4B4FE8CE7DC4}" dt="2024-05-26T12:46:17.392" v="58" actId="21"/>
          <ac:picMkLst>
            <pc:docMk/>
            <pc:sldMk cId="2743874316" sldId="355"/>
            <ac:picMk id="2" creationId="{2AE113DA-68E0-F960-931B-C36D551C335A}"/>
          </ac:picMkLst>
        </pc:picChg>
      </pc:sldChg>
      <pc:sldChg chg="del">
        <pc:chgData name="Piyumika Kithulgoda Gamage" userId="8130ac14-9727-4963-a006-512f362f8357" providerId="ADAL" clId="{96C27239-60F6-419F-875B-4B4FE8CE7DC4}" dt="2024-05-26T12:38:54.689" v="0" actId="47"/>
        <pc:sldMkLst>
          <pc:docMk/>
          <pc:sldMk cId="3739758128" sldId="355"/>
        </pc:sldMkLst>
      </pc:sldChg>
      <pc:sldChg chg="addSp modSp add mod">
        <pc:chgData name="Piyumika Kithulgoda Gamage" userId="8130ac14-9727-4963-a006-512f362f8357" providerId="ADAL" clId="{96C27239-60F6-419F-875B-4B4FE8CE7DC4}" dt="2024-05-26T12:48:06.687" v="85" actId="26606"/>
        <pc:sldMkLst>
          <pc:docMk/>
          <pc:sldMk cId="1911453240" sldId="356"/>
        </pc:sldMkLst>
        <pc:spChg chg="mod ord">
          <ac:chgData name="Piyumika Kithulgoda Gamage" userId="8130ac14-9727-4963-a006-512f362f8357" providerId="ADAL" clId="{96C27239-60F6-419F-875B-4B4FE8CE7DC4}" dt="2024-05-26T12:48:06.687" v="85" actId="26606"/>
          <ac:spMkLst>
            <pc:docMk/>
            <pc:sldMk cId="1911453240" sldId="356"/>
            <ac:spMk id="3" creationId="{00000000-0000-0000-0000-000000000000}"/>
          </ac:spMkLst>
        </pc:spChg>
        <pc:spChg chg="mod">
          <ac:chgData name="Piyumika Kithulgoda Gamage" userId="8130ac14-9727-4963-a006-512f362f8357" providerId="ADAL" clId="{96C27239-60F6-419F-875B-4B4FE8CE7DC4}" dt="2024-05-26T12:47:45.065" v="80" actId="26606"/>
          <ac:spMkLst>
            <pc:docMk/>
            <pc:sldMk cId="1911453240" sldId="356"/>
            <ac:spMk id="8" creationId="{0BFCE7B4-DBA5-B683-2462-8C3C7B272C9E}"/>
          </ac:spMkLst>
        </pc:spChg>
        <pc:picChg chg="add mod">
          <ac:chgData name="Piyumika Kithulgoda Gamage" userId="8130ac14-9727-4963-a006-512f362f8357" providerId="ADAL" clId="{96C27239-60F6-419F-875B-4B4FE8CE7DC4}" dt="2024-05-26T12:48:06.687" v="85" actId="26606"/>
          <ac:picMkLst>
            <pc:docMk/>
            <pc:sldMk cId="1911453240" sldId="356"/>
            <ac:picMk id="2" creationId="{702CE0F0-B05F-1313-D1B7-A19C1B031D21}"/>
          </ac:picMkLst>
        </pc:picChg>
      </pc:sldChg>
      <pc:sldChg chg="modSp add del mod">
        <pc:chgData name="Piyumika Kithulgoda Gamage" userId="8130ac14-9727-4963-a006-512f362f8357" providerId="ADAL" clId="{96C27239-60F6-419F-875B-4B4FE8CE7DC4}" dt="2024-05-26T13:14:20.692" v="350" actId="113"/>
        <pc:sldMkLst>
          <pc:docMk/>
          <pc:sldMk cId="1948978084" sldId="357"/>
        </pc:sldMkLst>
        <pc:spChg chg="mod">
          <ac:chgData name="Piyumika Kithulgoda Gamage" userId="8130ac14-9727-4963-a006-512f362f8357" providerId="ADAL" clId="{96C27239-60F6-419F-875B-4B4FE8CE7DC4}" dt="2024-05-26T13:14:14.205" v="348"/>
          <ac:spMkLst>
            <pc:docMk/>
            <pc:sldMk cId="1948978084" sldId="357"/>
            <ac:spMk id="2" creationId="{1E411BA6-0E7D-AA7F-6677-7C16C3337630}"/>
          </ac:spMkLst>
        </pc:spChg>
        <pc:spChg chg="mod">
          <ac:chgData name="Piyumika Kithulgoda Gamage" userId="8130ac14-9727-4963-a006-512f362f8357" providerId="ADAL" clId="{96C27239-60F6-419F-875B-4B4FE8CE7DC4}" dt="2024-05-26T13:14:20.692" v="350" actId="113"/>
          <ac:spMkLst>
            <pc:docMk/>
            <pc:sldMk cId="1948978084" sldId="357"/>
            <ac:spMk id="3" creationId="{2BCBD27F-1960-9913-66FE-7965AEA07BB9}"/>
          </ac:spMkLst>
        </pc:spChg>
      </pc:sldChg>
      <pc:sldChg chg="del">
        <pc:chgData name="Piyumika Kithulgoda Gamage" userId="8130ac14-9727-4963-a006-512f362f8357" providerId="ADAL" clId="{96C27239-60F6-419F-875B-4B4FE8CE7DC4}" dt="2024-05-26T12:38:54.689" v="0" actId="47"/>
        <pc:sldMkLst>
          <pc:docMk/>
          <pc:sldMk cId="2845671684" sldId="357"/>
        </pc:sldMkLst>
      </pc:sldChg>
    </pc:docChg>
  </pc:docChgLst>
  <pc:docChgLst>
    <pc:chgData name="Piyumika Kithulgoda Gamage" userId="8130ac14-9727-4963-a006-512f362f8357" providerId="ADAL" clId="{DE7B6184-9587-4B50-BA05-DC4CD37FBB5B}"/>
    <pc:docChg chg="undo redo custSel addSld delSld modSld">
      <pc:chgData name="Piyumika Kithulgoda Gamage" userId="8130ac14-9727-4963-a006-512f362f8357" providerId="ADAL" clId="{DE7B6184-9587-4B50-BA05-DC4CD37FBB5B}" dt="2024-05-26T14:18:39.047" v="548" actId="20577"/>
      <pc:docMkLst>
        <pc:docMk/>
      </pc:docMkLst>
      <pc:sldChg chg="modSp mod">
        <pc:chgData name="Piyumika Kithulgoda Gamage" userId="8130ac14-9727-4963-a006-512f362f8357" providerId="ADAL" clId="{DE7B6184-9587-4B50-BA05-DC4CD37FBB5B}" dt="2024-05-26T13:24:47.952" v="70" actId="6549"/>
        <pc:sldMkLst>
          <pc:docMk/>
          <pc:sldMk cId="109857222" sldId="256"/>
        </pc:sldMkLst>
        <pc:spChg chg="mod">
          <ac:chgData name="Piyumika Kithulgoda Gamage" userId="8130ac14-9727-4963-a006-512f362f8357" providerId="ADAL" clId="{DE7B6184-9587-4B50-BA05-DC4CD37FBB5B}" dt="2024-05-26T13:24:47.952" v="70" actId="6549"/>
          <ac:spMkLst>
            <pc:docMk/>
            <pc:sldMk cId="109857222" sldId="256"/>
            <ac:spMk id="3" creationId="{00000000-0000-0000-0000-000000000000}"/>
          </ac:spMkLst>
        </pc:spChg>
      </pc:sldChg>
      <pc:sldChg chg="modSp add del mod">
        <pc:chgData name="Piyumika Kithulgoda Gamage" userId="8130ac14-9727-4963-a006-512f362f8357" providerId="ADAL" clId="{DE7B6184-9587-4B50-BA05-DC4CD37FBB5B}" dt="2024-05-26T13:20:44.437" v="15" actId="47"/>
        <pc:sldMkLst>
          <pc:docMk/>
          <pc:sldMk cId="1414019871" sldId="257"/>
        </pc:sldMkLst>
        <pc:spChg chg="mod">
          <ac:chgData name="Piyumika Kithulgoda Gamage" userId="8130ac14-9727-4963-a006-512f362f8357" providerId="ADAL" clId="{DE7B6184-9587-4B50-BA05-DC4CD37FBB5B}" dt="2024-05-26T13:20:30.586" v="9" actId="21"/>
          <ac:spMkLst>
            <pc:docMk/>
            <pc:sldMk cId="1414019871" sldId="257"/>
            <ac:spMk id="3" creationId="{1315FFF1-43FC-FCFE-BEC0-38B41837CFA3}"/>
          </ac:spMkLst>
        </pc:spChg>
      </pc:sldChg>
      <pc:sldChg chg="addSp modSp add del mod modClrScheme chgLayout">
        <pc:chgData name="Piyumika Kithulgoda Gamage" userId="8130ac14-9727-4963-a006-512f362f8357" providerId="ADAL" clId="{DE7B6184-9587-4B50-BA05-DC4CD37FBB5B}" dt="2024-05-26T13:21:03.509" v="22" actId="113"/>
        <pc:sldMkLst>
          <pc:docMk/>
          <pc:sldMk cId="3629139323" sldId="258"/>
        </pc:sldMkLst>
        <pc:spChg chg="mod">
          <ac:chgData name="Piyumika Kithulgoda Gamage" userId="8130ac14-9727-4963-a006-512f362f8357" providerId="ADAL" clId="{DE7B6184-9587-4B50-BA05-DC4CD37FBB5B}" dt="2024-05-26T13:20:51.476" v="17" actId="21"/>
          <ac:spMkLst>
            <pc:docMk/>
            <pc:sldMk cId="3629139323" sldId="258"/>
            <ac:spMk id="3" creationId="{00000000-0000-0000-0000-000000000000}"/>
          </ac:spMkLst>
        </pc:spChg>
        <pc:spChg chg="add mod">
          <ac:chgData name="Piyumika Kithulgoda Gamage" userId="8130ac14-9727-4963-a006-512f362f8357" providerId="ADAL" clId="{DE7B6184-9587-4B50-BA05-DC4CD37FBB5B}" dt="2024-05-26T13:21:03.509" v="22" actId="113"/>
          <ac:spMkLst>
            <pc:docMk/>
            <pc:sldMk cId="3629139323" sldId="258"/>
            <ac:spMk id="5" creationId="{B06286EA-1A0C-D705-2457-C88E74A8A621}"/>
          </ac:spMkLst>
        </pc:spChg>
      </pc:sldChg>
      <pc:sldChg chg="del">
        <pc:chgData name="Piyumika Kithulgoda Gamage" userId="8130ac14-9727-4963-a006-512f362f8357" providerId="ADAL" clId="{DE7B6184-9587-4B50-BA05-DC4CD37FBB5B}" dt="2024-05-26T13:20:22.958" v="0" actId="47"/>
        <pc:sldMkLst>
          <pc:docMk/>
          <pc:sldMk cId="3341478919" sldId="260"/>
        </pc:sldMkLst>
      </pc:sldChg>
      <pc:sldChg chg="del">
        <pc:chgData name="Piyumika Kithulgoda Gamage" userId="8130ac14-9727-4963-a006-512f362f8357" providerId="ADAL" clId="{DE7B6184-9587-4B50-BA05-DC4CD37FBB5B}" dt="2024-05-26T13:20:22.958" v="0" actId="47"/>
        <pc:sldMkLst>
          <pc:docMk/>
          <pc:sldMk cId="2671503209" sldId="261"/>
        </pc:sldMkLst>
      </pc:sldChg>
      <pc:sldChg chg="delSp modSp add">
        <pc:chgData name="Piyumika Kithulgoda Gamage" userId="8130ac14-9727-4963-a006-512f362f8357" providerId="ADAL" clId="{DE7B6184-9587-4B50-BA05-DC4CD37FBB5B}" dt="2024-05-26T14:18:30.523" v="544" actId="14100"/>
        <pc:sldMkLst>
          <pc:docMk/>
          <pc:sldMk cId="3488284326" sldId="261"/>
        </pc:sldMkLst>
        <pc:spChg chg="del">
          <ac:chgData name="Piyumika Kithulgoda Gamage" userId="8130ac14-9727-4963-a006-512f362f8357" providerId="ADAL" clId="{DE7B6184-9587-4B50-BA05-DC4CD37FBB5B}" dt="2024-05-26T14:18:25.085" v="541" actId="478"/>
          <ac:spMkLst>
            <pc:docMk/>
            <pc:sldMk cId="3488284326" sldId="261"/>
            <ac:spMk id="2" creationId="{BB1AC6F6-392A-DE14-67B0-D2CC9C0BF01A}"/>
          </ac:spMkLst>
        </pc:spChg>
        <pc:picChg chg="mod">
          <ac:chgData name="Piyumika Kithulgoda Gamage" userId="8130ac14-9727-4963-a006-512f362f8357" providerId="ADAL" clId="{DE7B6184-9587-4B50-BA05-DC4CD37FBB5B}" dt="2024-05-26T14:18:30.523" v="544" actId="14100"/>
          <ac:picMkLst>
            <pc:docMk/>
            <pc:sldMk cId="3488284326" sldId="261"/>
            <ac:picMk id="4" creationId="{3C34D90C-2531-BA5D-06BD-EF459BA6355B}"/>
          </ac:picMkLst>
        </pc:picChg>
      </pc:sldChg>
      <pc:sldChg chg="addSp delSp modSp add mod modClrScheme chgLayout">
        <pc:chgData name="Piyumika Kithulgoda Gamage" userId="8130ac14-9727-4963-a006-512f362f8357" providerId="ADAL" clId="{DE7B6184-9587-4B50-BA05-DC4CD37FBB5B}" dt="2024-05-26T13:21:28.239" v="30" actId="20577"/>
        <pc:sldMkLst>
          <pc:docMk/>
          <pc:sldMk cId="3356958882" sldId="262"/>
        </pc:sldMkLst>
        <pc:spChg chg="add del mod">
          <ac:chgData name="Piyumika Kithulgoda Gamage" userId="8130ac14-9727-4963-a006-512f362f8357" providerId="ADAL" clId="{DE7B6184-9587-4B50-BA05-DC4CD37FBB5B}" dt="2024-05-26T13:21:18.318" v="25" actId="478"/>
          <ac:spMkLst>
            <pc:docMk/>
            <pc:sldMk cId="3356958882" sldId="262"/>
            <ac:spMk id="2" creationId="{FFCF0463-E862-92E7-9D89-B878E46C92BB}"/>
          </ac:spMkLst>
        </pc:spChg>
        <pc:spChg chg="del mod">
          <ac:chgData name="Piyumika Kithulgoda Gamage" userId="8130ac14-9727-4963-a006-512f362f8357" providerId="ADAL" clId="{DE7B6184-9587-4B50-BA05-DC4CD37FBB5B}" dt="2024-05-26T13:21:15.593" v="24" actId="478"/>
          <ac:spMkLst>
            <pc:docMk/>
            <pc:sldMk cId="3356958882" sldId="262"/>
            <ac:spMk id="3" creationId="{00000000-0000-0000-0000-000000000000}"/>
          </ac:spMkLst>
        </pc:spChg>
        <pc:spChg chg="add mod">
          <ac:chgData name="Piyumika Kithulgoda Gamage" userId="8130ac14-9727-4963-a006-512f362f8357" providerId="ADAL" clId="{DE7B6184-9587-4B50-BA05-DC4CD37FBB5B}" dt="2024-05-26T13:21:25.247" v="28" actId="21"/>
          <ac:spMkLst>
            <pc:docMk/>
            <pc:sldMk cId="3356958882" sldId="262"/>
            <ac:spMk id="5" creationId="{FE7E08C3-76F3-3868-DFE2-2F5DEFB5A6EE}"/>
          </ac:spMkLst>
        </pc:spChg>
        <pc:spChg chg="add mod">
          <ac:chgData name="Piyumika Kithulgoda Gamage" userId="8130ac14-9727-4963-a006-512f362f8357" providerId="ADAL" clId="{DE7B6184-9587-4B50-BA05-DC4CD37FBB5B}" dt="2024-05-26T13:21:28.239" v="30" actId="20577"/>
          <ac:spMkLst>
            <pc:docMk/>
            <pc:sldMk cId="3356958882" sldId="262"/>
            <ac:spMk id="10" creationId="{86822D65-9479-86B4-78E8-480E8562CA44}"/>
          </ac:spMkLst>
        </pc:spChg>
      </pc:sldChg>
      <pc:sldChg chg="addSp delSp modSp add mod modClrScheme chgLayout">
        <pc:chgData name="Piyumika Kithulgoda Gamage" userId="8130ac14-9727-4963-a006-512f362f8357" providerId="ADAL" clId="{DE7B6184-9587-4B50-BA05-DC4CD37FBB5B}" dt="2024-05-26T13:40:12.326" v="201" actId="113"/>
        <pc:sldMkLst>
          <pc:docMk/>
          <pc:sldMk cId="707530436" sldId="263"/>
        </pc:sldMkLst>
        <pc:spChg chg="mod">
          <ac:chgData name="Piyumika Kithulgoda Gamage" userId="8130ac14-9727-4963-a006-512f362f8357" providerId="ADAL" clId="{DE7B6184-9587-4B50-BA05-DC4CD37FBB5B}" dt="2024-05-26T13:40:12.326" v="201" actId="113"/>
          <ac:spMkLst>
            <pc:docMk/>
            <pc:sldMk cId="707530436" sldId="263"/>
            <ac:spMk id="3" creationId="{00000000-0000-0000-0000-000000000000}"/>
          </ac:spMkLst>
        </pc:spChg>
        <pc:spChg chg="add mod">
          <ac:chgData name="Piyumika Kithulgoda Gamage" userId="8130ac14-9727-4963-a006-512f362f8357" providerId="ADAL" clId="{DE7B6184-9587-4B50-BA05-DC4CD37FBB5B}" dt="2024-05-26T13:39:04.708" v="179" actId="113"/>
          <ac:spMkLst>
            <pc:docMk/>
            <pc:sldMk cId="707530436" sldId="263"/>
            <ac:spMk id="8" creationId="{27FEA1DA-9FA5-27A3-6FAE-4C6AB5CF6F24}"/>
          </ac:spMkLst>
        </pc:spChg>
        <pc:spChg chg="add del mod">
          <ac:chgData name="Piyumika Kithulgoda Gamage" userId="8130ac14-9727-4963-a006-512f362f8357" providerId="ADAL" clId="{DE7B6184-9587-4B50-BA05-DC4CD37FBB5B}" dt="2024-05-26T13:39:40.943" v="186" actId="478"/>
          <ac:spMkLst>
            <pc:docMk/>
            <pc:sldMk cId="707530436" sldId="263"/>
            <ac:spMk id="10" creationId="{0E7C499F-CF6B-D63B-8F0D-3F651E4EAD89}"/>
          </ac:spMkLst>
        </pc:spChg>
      </pc:sldChg>
      <pc:sldChg chg="del">
        <pc:chgData name="Piyumika Kithulgoda Gamage" userId="8130ac14-9727-4963-a006-512f362f8357" providerId="ADAL" clId="{DE7B6184-9587-4B50-BA05-DC4CD37FBB5B}" dt="2024-05-26T13:20:22.958" v="0" actId="47"/>
        <pc:sldMkLst>
          <pc:docMk/>
          <pc:sldMk cId="1945621957" sldId="264"/>
        </pc:sldMkLst>
      </pc:sldChg>
      <pc:sldChg chg="addSp modSp add mod modClrScheme chgLayout">
        <pc:chgData name="Piyumika Kithulgoda Gamage" userId="8130ac14-9727-4963-a006-512f362f8357" providerId="ADAL" clId="{DE7B6184-9587-4B50-BA05-DC4CD37FBB5B}" dt="2024-05-26T13:27:32.778" v="95" actId="20577"/>
        <pc:sldMkLst>
          <pc:docMk/>
          <pc:sldMk cId="2713601392" sldId="264"/>
        </pc:sldMkLst>
        <pc:spChg chg="mod">
          <ac:chgData name="Piyumika Kithulgoda Gamage" userId="8130ac14-9727-4963-a006-512f362f8357" providerId="ADAL" clId="{DE7B6184-9587-4B50-BA05-DC4CD37FBB5B}" dt="2024-05-26T13:27:32.778" v="95" actId="20577"/>
          <ac:spMkLst>
            <pc:docMk/>
            <pc:sldMk cId="2713601392" sldId="264"/>
            <ac:spMk id="3" creationId="{00000000-0000-0000-0000-000000000000}"/>
          </ac:spMkLst>
        </pc:spChg>
        <pc:spChg chg="add mod">
          <ac:chgData name="Piyumika Kithulgoda Gamage" userId="8130ac14-9727-4963-a006-512f362f8357" providerId="ADAL" clId="{DE7B6184-9587-4B50-BA05-DC4CD37FBB5B}" dt="2024-05-26T13:26:39.909" v="75" actId="113"/>
          <ac:spMkLst>
            <pc:docMk/>
            <pc:sldMk cId="2713601392" sldId="264"/>
            <ac:spMk id="8" creationId="{2523884A-1A03-6234-72CB-8F89B9AB2761}"/>
          </ac:spMkLst>
        </pc:spChg>
      </pc:sldChg>
      <pc:sldChg chg="addSp delSp modSp add mod modClrScheme chgLayout">
        <pc:chgData name="Piyumika Kithulgoda Gamage" userId="8130ac14-9727-4963-a006-512f362f8357" providerId="ADAL" clId="{DE7B6184-9587-4B50-BA05-DC4CD37FBB5B}" dt="2024-05-26T13:22:00.276" v="42" actId="26606"/>
        <pc:sldMkLst>
          <pc:docMk/>
          <pc:sldMk cId="229798236" sldId="265"/>
        </pc:sldMkLst>
        <pc:spChg chg="mod">
          <ac:chgData name="Piyumika Kithulgoda Gamage" userId="8130ac14-9727-4963-a006-512f362f8357" providerId="ADAL" clId="{DE7B6184-9587-4B50-BA05-DC4CD37FBB5B}" dt="2024-05-26T13:22:00.276" v="42" actId="26606"/>
          <ac:spMkLst>
            <pc:docMk/>
            <pc:sldMk cId="229798236" sldId="265"/>
            <ac:spMk id="3" creationId="{00000000-0000-0000-0000-000000000000}"/>
          </ac:spMkLst>
        </pc:spChg>
        <pc:spChg chg="add mod">
          <ac:chgData name="Piyumika Kithulgoda Gamage" userId="8130ac14-9727-4963-a006-512f362f8357" providerId="ADAL" clId="{DE7B6184-9587-4B50-BA05-DC4CD37FBB5B}" dt="2024-05-26T13:22:00.276" v="42" actId="26606"/>
          <ac:spMkLst>
            <pc:docMk/>
            <pc:sldMk cId="229798236" sldId="265"/>
            <ac:spMk id="8" creationId="{922D8377-F515-F7FE-1CF1-898C12C8F7D9}"/>
          </ac:spMkLst>
        </pc:spChg>
        <pc:spChg chg="add del mod">
          <ac:chgData name="Piyumika Kithulgoda Gamage" userId="8130ac14-9727-4963-a006-512f362f8357" providerId="ADAL" clId="{DE7B6184-9587-4B50-BA05-DC4CD37FBB5B}" dt="2024-05-26T13:21:38.654" v="32" actId="478"/>
          <ac:spMkLst>
            <pc:docMk/>
            <pc:sldMk cId="229798236" sldId="265"/>
            <ac:spMk id="10" creationId="{B594C82B-642A-6390-0D9B-707129C612DD}"/>
          </ac:spMkLst>
        </pc:spChg>
      </pc:sldChg>
      <pc:sldChg chg="addSp delSp modSp add mod modClrScheme chgLayout">
        <pc:chgData name="Piyumika Kithulgoda Gamage" userId="8130ac14-9727-4963-a006-512f362f8357" providerId="ADAL" clId="{DE7B6184-9587-4B50-BA05-DC4CD37FBB5B}" dt="2024-05-26T13:28:52.125" v="107" actId="113"/>
        <pc:sldMkLst>
          <pc:docMk/>
          <pc:sldMk cId="883592309" sldId="266"/>
        </pc:sldMkLst>
        <pc:spChg chg="add del mod">
          <ac:chgData name="Piyumika Kithulgoda Gamage" userId="8130ac14-9727-4963-a006-512f362f8357" providerId="ADAL" clId="{DE7B6184-9587-4B50-BA05-DC4CD37FBB5B}" dt="2024-05-26T13:22:27.906" v="46" actId="478"/>
          <ac:spMkLst>
            <pc:docMk/>
            <pc:sldMk cId="883592309" sldId="266"/>
            <ac:spMk id="2" creationId="{B5417840-129B-231C-2CD3-67553F6D26D3}"/>
          </ac:spMkLst>
        </pc:spChg>
        <pc:spChg chg="del mod">
          <ac:chgData name="Piyumika Kithulgoda Gamage" userId="8130ac14-9727-4963-a006-512f362f8357" providerId="ADAL" clId="{DE7B6184-9587-4B50-BA05-DC4CD37FBB5B}" dt="2024-05-26T13:22:25.422" v="45" actId="478"/>
          <ac:spMkLst>
            <pc:docMk/>
            <pc:sldMk cId="883592309" sldId="266"/>
            <ac:spMk id="3" creationId="{00000000-0000-0000-0000-000000000000}"/>
          </ac:spMkLst>
        </pc:spChg>
        <pc:spChg chg="add mod">
          <ac:chgData name="Piyumika Kithulgoda Gamage" userId="8130ac14-9727-4963-a006-512f362f8357" providerId="ADAL" clId="{DE7B6184-9587-4B50-BA05-DC4CD37FBB5B}" dt="2024-05-26T13:28:45.486" v="103" actId="27636"/>
          <ac:spMkLst>
            <pc:docMk/>
            <pc:sldMk cId="883592309" sldId="266"/>
            <ac:spMk id="5" creationId="{F49E4267-EEEA-346E-557E-48F750ED899D}"/>
          </ac:spMkLst>
        </pc:spChg>
        <pc:spChg chg="add mod">
          <ac:chgData name="Piyumika Kithulgoda Gamage" userId="8130ac14-9727-4963-a006-512f362f8357" providerId="ADAL" clId="{DE7B6184-9587-4B50-BA05-DC4CD37FBB5B}" dt="2024-05-26T13:28:52.125" v="107" actId="113"/>
          <ac:spMkLst>
            <pc:docMk/>
            <pc:sldMk cId="883592309" sldId="266"/>
            <ac:spMk id="9" creationId="{3623A58B-71D5-EFEC-3BE0-85A47BB094FF}"/>
          </ac:spMkLst>
        </pc:spChg>
        <pc:spChg chg="add del mod">
          <ac:chgData name="Piyumika Kithulgoda Gamage" userId="8130ac14-9727-4963-a006-512f362f8357" providerId="ADAL" clId="{DE7B6184-9587-4B50-BA05-DC4CD37FBB5B}" dt="2024-05-26T13:22:35.446" v="49" actId="26606"/>
          <ac:spMkLst>
            <pc:docMk/>
            <pc:sldMk cId="883592309" sldId="266"/>
            <ac:spMk id="10" creationId="{3623A58B-71D5-EFEC-3BE0-85A47BB094FF}"/>
          </ac:spMkLst>
        </pc:spChg>
        <pc:picChg chg="add del">
          <ac:chgData name="Piyumika Kithulgoda Gamage" userId="8130ac14-9727-4963-a006-512f362f8357" providerId="ADAL" clId="{DE7B6184-9587-4B50-BA05-DC4CD37FBB5B}" dt="2024-05-26T13:22:40.271" v="51" actId="26606"/>
          <ac:picMkLst>
            <pc:docMk/>
            <pc:sldMk cId="883592309" sldId="266"/>
            <ac:picMk id="7" creationId="{84B29934-3DAE-8DCE-EAC7-A36C218B18BB}"/>
          </ac:picMkLst>
        </pc:picChg>
      </pc:sldChg>
      <pc:sldChg chg="del">
        <pc:chgData name="Piyumika Kithulgoda Gamage" userId="8130ac14-9727-4963-a006-512f362f8357" providerId="ADAL" clId="{DE7B6184-9587-4B50-BA05-DC4CD37FBB5B}" dt="2024-05-26T13:20:22.958" v="0" actId="47"/>
        <pc:sldMkLst>
          <pc:docMk/>
          <pc:sldMk cId="2674794439" sldId="266"/>
        </pc:sldMkLst>
      </pc:sldChg>
      <pc:sldChg chg="delSp add setBg delDesignElem">
        <pc:chgData name="Piyumika Kithulgoda Gamage" userId="8130ac14-9727-4963-a006-512f362f8357" providerId="ADAL" clId="{DE7B6184-9587-4B50-BA05-DC4CD37FBB5B}" dt="2024-05-26T13:20:24.908" v="2"/>
        <pc:sldMkLst>
          <pc:docMk/>
          <pc:sldMk cId="802172783" sldId="267"/>
        </pc:sldMkLst>
        <pc:spChg chg="del">
          <ac:chgData name="Piyumika Kithulgoda Gamage" userId="8130ac14-9727-4963-a006-512f362f8357" providerId="ADAL" clId="{DE7B6184-9587-4B50-BA05-DC4CD37FBB5B}" dt="2024-05-26T13:20:24.908" v="2"/>
          <ac:spMkLst>
            <pc:docMk/>
            <pc:sldMk cId="802172783" sldId="267"/>
            <ac:spMk id="8" creationId="{71B2258F-86CA-4D4D-8270-BC05FCDEBFB3}"/>
          </ac:spMkLst>
        </pc:spChg>
      </pc:sldChg>
      <pc:sldChg chg="del">
        <pc:chgData name="Piyumika Kithulgoda Gamage" userId="8130ac14-9727-4963-a006-512f362f8357" providerId="ADAL" clId="{DE7B6184-9587-4B50-BA05-DC4CD37FBB5B}" dt="2024-05-26T13:20:22.958" v="0" actId="47"/>
        <pc:sldMkLst>
          <pc:docMk/>
          <pc:sldMk cId="1027627675" sldId="267"/>
        </pc:sldMkLst>
      </pc:sldChg>
      <pc:sldChg chg="addSp delSp modSp add mod modClrScheme chgLayout">
        <pc:chgData name="Piyumika Kithulgoda Gamage" userId="8130ac14-9727-4963-a006-512f362f8357" providerId="ADAL" clId="{DE7B6184-9587-4B50-BA05-DC4CD37FBB5B}" dt="2024-05-26T13:32:34.998" v="134" actId="20577"/>
        <pc:sldMkLst>
          <pc:docMk/>
          <pc:sldMk cId="907459304" sldId="268"/>
        </pc:sldMkLst>
        <pc:spChg chg="mod">
          <ac:chgData name="Piyumika Kithulgoda Gamage" userId="8130ac14-9727-4963-a006-512f362f8357" providerId="ADAL" clId="{DE7B6184-9587-4B50-BA05-DC4CD37FBB5B}" dt="2024-05-26T13:32:34.998" v="134" actId="20577"/>
          <ac:spMkLst>
            <pc:docMk/>
            <pc:sldMk cId="907459304" sldId="268"/>
            <ac:spMk id="3" creationId="{CD387B61-CE5B-F7D9-FA35-E3D2B1D0EEFB}"/>
          </ac:spMkLst>
        </pc:spChg>
        <pc:spChg chg="add del mod">
          <ac:chgData name="Piyumika Kithulgoda Gamage" userId="8130ac14-9727-4963-a006-512f362f8357" providerId="ADAL" clId="{DE7B6184-9587-4B50-BA05-DC4CD37FBB5B}" dt="2024-05-26T13:23:19.289" v="59" actId="478"/>
          <ac:spMkLst>
            <pc:docMk/>
            <pc:sldMk cId="907459304" sldId="268"/>
            <ac:spMk id="4" creationId="{100E2FD1-4B5A-AC43-A28B-7BC4638C350E}"/>
          </ac:spMkLst>
        </pc:spChg>
        <pc:spChg chg="add mod">
          <ac:chgData name="Piyumika Kithulgoda Gamage" userId="8130ac14-9727-4963-a006-512f362f8357" providerId="ADAL" clId="{DE7B6184-9587-4B50-BA05-DC4CD37FBB5B}" dt="2024-05-26T13:31:24.876" v="115" actId="20577"/>
          <ac:spMkLst>
            <pc:docMk/>
            <pc:sldMk cId="907459304" sldId="268"/>
            <ac:spMk id="9" creationId="{DAA2E4C5-4BB1-9EBA-664D-2ADDDC3CD499}"/>
          </ac:spMkLst>
        </pc:spChg>
      </pc:sldChg>
      <pc:sldChg chg="del">
        <pc:chgData name="Piyumika Kithulgoda Gamage" userId="8130ac14-9727-4963-a006-512f362f8357" providerId="ADAL" clId="{DE7B6184-9587-4B50-BA05-DC4CD37FBB5B}" dt="2024-05-26T13:20:22.958" v="0" actId="47"/>
        <pc:sldMkLst>
          <pc:docMk/>
          <pc:sldMk cId="3451476043" sldId="268"/>
        </pc:sldMkLst>
      </pc:sldChg>
      <pc:sldChg chg="addSp delSp modSp add mod modClrScheme chgLayout">
        <pc:chgData name="Piyumika Kithulgoda Gamage" userId="8130ac14-9727-4963-a006-512f362f8357" providerId="ADAL" clId="{DE7B6184-9587-4B50-BA05-DC4CD37FBB5B}" dt="2024-05-26T13:34:17.071" v="158" actId="120"/>
        <pc:sldMkLst>
          <pc:docMk/>
          <pc:sldMk cId="132706644" sldId="269"/>
        </pc:sldMkLst>
        <pc:spChg chg="mod">
          <ac:chgData name="Piyumika Kithulgoda Gamage" userId="8130ac14-9727-4963-a006-512f362f8357" providerId="ADAL" clId="{DE7B6184-9587-4B50-BA05-DC4CD37FBB5B}" dt="2024-05-26T13:34:06.581" v="157" actId="1076"/>
          <ac:spMkLst>
            <pc:docMk/>
            <pc:sldMk cId="132706644" sldId="269"/>
            <ac:spMk id="3" creationId="{CD387B61-CE5B-F7D9-FA35-E3D2B1D0EEFB}"/>
          </ac:spMkLst>
        </pc:spChg>
        <pc:spChg chg="add mod">
          <ac:chgData name="Piyumika Kithulgoda Gamage" userId="8130ac14-9727-4963-a006-512f362f8357" providerId="ADAL" clId="{DE7B6184-9587-4B50-BA05-DC4CD37FBB5B}" dt="2024-05-26T13:34:17.071" v="158" actId="120"/>
          <ac:spMkLst>
            <pc:docMk/>
            <pc:sldMk cId="132706644" sldId="269"/>
            <ac:spMk id="8" creationId="{ED639D65-DCEE-E09A-9C13-5C5A6A4F1AC8}"/>
          </ac:spMkLst>
        </pc:spChg>
        <pc:spChg chg="add del mod">
          <ac:chgData name="Piyumika Kithulgoda Gamage" userId="8130ac14-9727-4963-a006-512f362f8357" providerId="ADAL" clId="{DE7B6184-9587-4B50-BA05-DC4CD37FBB5B}" dt="2024-05-26T13:23:48.387" v="65" actId="478"/>
          <ac:spMkLst>
            <pc:docMk/>
            <pc:sldMk cId="132706644" sldId="269"/>
            <ac:spMk id="10" creationId="{F67C4788-CF36-B256-F945-CBB4BB08FF89}"/>
          </ac:spMkLst>
        </pc:spChg>
      </pc:sldChg>
      <pc:sldChg chg="del">
        <pc:chgData name="Piyumika Kithulgoda Gamage" userId="8130ac14-9727-4963-a006-512f362f8357" providerId="ADAL" clId="{DE7B6184-9587-4B50-BA05-DC4CD37FBB5B}" dt="2024-05-26T13:20:22.958" v="0" actId="47"/>
        <pc:sldMkLst>
          <pc:docMk/>
          <pc:sldMk cId="4087164922" sldId="269"/>
        </pc:sldMkLst>
      </pc:sldChg>
      <pc:sldChg chg="del">
        <pc:chgData name="Piyumika Kithulgoda Gamage" userId="8130ac14-9727-4963-a006-512f362f8357" providerId="ADAL" clId="{DE7B6184-9587-4B50-BA05-DC4CD37FBB5B}" dt="2024-05-26T13:20:22.958" v="0" actId="47"/>
        <pc:sldMkLst>
          <pc:docMk/>
          <pc:sldMk cId="392495971" sldId="270"/>
        </pc:sldMkLst>
      </pc:sldChg>
      <pc:sldChg chg="del">
        <pc:chgData name="Piyumika Kithulgoda Gamage" userId="8130ac14-9727-4963-a006-512f362f8357" providerId="ADAL" clId="{DE7B6184-9587-4B50-BA05-DC4CD37FBB5B}" dt="2024-05-26T13:20:22.958" v="0" actId="47"/>
        <pc:sldMkLst>
          <pc:docMk/>
          <pc:sldMk cId="606791703" sldId="271"/>
        </pc:sldMkLst>
      </pc:sldChg>
      <pc:sldChg chg="add">
        <pc:chgData name="Piyumika Kithulgoda Gamage" userId="8130ac14-9727-4963-a006-512f362f8357" providerId="ADAL" clId="{DE7B6184-9587-4B50-BA05-DC4CD37FBB5B}" dt="2024-05-26T13:20:24.908" v="2"/>
        <pc:sldMkLst>
          <pc:docMk/>
          <pc:sldMk cId="3310401795" sldId="271"/>
        </pc:sldMkLst>
      </pc:sldChg>
      <pc:sldChg chg="addSp modSp add mod">
        <pc:chgData name="Piyumika Kithulgoda Gamage" userId="8130ac14-9727-4963-a006-512f362f8357" providerId="ADAL" clId="{DE7B6184-9587-4B50-BA05-DC4CD37FBB5B}" dt="2024-05-26T13:45:36.909" v="291" actId="404"/>
        <pc:sldMkLst>
          <pc:docMk/>
          <pc:sldMk cId="1072686992" sldId="272"/>
        </pc:sldMkLst>
        <pc:spChg chg="add mod">
          <ac:chgData name="Piyumika Kithulgoda Gamage" userId="8130ac14-9727-4963-a006-512f362f8357" providerId="ADAL" clId="{DE7B6184-9587-4B50-BA05-DC4CD37FBB5B}" dt="2024-05-26T13:42:34.268" v="223" actId="404"/>
          <ac:spMkLst>
            <pc:docMk/>
            <pc:sldMk cId="1072686992" sldId="272"/>
            <ac:spMk id="2" creationId="{59E0DF82-824D-8137-A0A0-69327733FBA2}"/>
          </ac:spMkLst>
        </pc:spChg>
        <pc:spChg chg="mod">
          <ac:chgData name="Piyumika Kithulgoda Gamage" userId="8130ac14-9727-4963-a006-512f362f8357" providerId="ADAL" clId="{DE7B6184-9587-4B50-BA05-DC4CD37FBB5B}" dt="2024-05-26T13:45:36.909" v="291" actId="404"/>
          <ac:spMkLst>
            <pc:docMk/>
            <pc:sldMk cId="1072686992" sldId="272"/>
            <ac:spMk id="3" creationId="{572347F6-A11D-C1A7-E478-5F7F7143ED94}"/>
          </ac:spMkLst>
        </pc:spChg>
      </pc:sldChg>
      <pc:sldChg chg="del">
        <pc:chgData name="Piyumika Kithulgoda Gamage" userId="8130ac14-9727-4963-a006-512f362f8357" providerId="ADAL" clId="{DE7B6184-9587-4B50-BA05-DC4CD37FBB5B}" dt="2024-05-26T13:20:22.958" v="0" actId="47"/>
        <pc:sldMkLst>
          <pc:docMk/>
          <pc:sldMk cId="2552879336" sldId="272"/>
        </pc:sldMkLst>
      </pc:sldChg>
      <pc:sldChg chg="del">
        <pc:chgData name="Piyumika Kithulgoda Gamage" userId="8130ac14-9727-4963-a006-512f362f8357" providerId="ADAL" clId="{DE7B6184-9587-4B50-BA05-DC4CD37FBB5B}" dt="2024-05-26T13:20:22.958" v="0" actId="47"/>
        <pc:sldMkLst>
          <pc:docMk/>
          <pc:sldMk cId="1028026635" sldId="273"/>
        </pc:sldMkLst>
      </pc:sldChg>
      <pc:sldChg chg="modSp add mod">
        <pc:chgData name="Piyumika Kithulgoda Gamage" userId="8130ac14-9727-4963-a006-512f362f8357" providerId="ADAL" clId="{DE7B6184-9587-4B50-BA05-DC4CD37FBB5B}" dt="2024-05-26T13:59:51.218" v="407" actId="122"/>
        <pc:sldMkLst>
          <pc:docMk/>
          <pc:sldMk cId="2741149048" sldId="273"/>
        </pc:sldMkLst>
        <pc:spChg chg="mod">
          <ac:chgData name="Piyumika Kithulgoda Gamage" userId="8130ac14-9727-4963-a006-512f362f8357" providerId="ADAL" clId="{DE7B6184-9587-4B50-BA05-DC4CD37FBB5B}" dt="2024-05-26T13:59:51.218" v="407" actId="122"/>
          <ac:spMkLst>
            <pc:docMk/>
            <pc:sldMk cId="2741149048" sldId="273"/>
            <ac:spMk id="3" creationId="{572347F6-A11D-C1A7-E478-5F7F7143ED94}"/>
          </ac:spMkLst>
        </pc:spChg>
      </pc:sldChg>
      <pc:sldChg chg="del">
        <pc:chgData name="Piyumika Kithulgoda Gamage" userId="8130ac14-9727-4963-a006-512f362f8357" providerId="ADAL" clId="{DE7B6184-9587-4B50-BA05-DC4CD37FBB5B}" dt="2024-05-26T13:20:22.958" v="0" actId="47"/>
        <pc:sldMkLst>
          <pc:docMk/>
          <pc:sldMk cId="857363618" sldId="274"/>
        </pc:sldMkLst>
      </pc:sldChg>
      <pc:sldChg chg="modSp add mod">
        <pc:chgData name="Piyumika Kithulgoda Gamage" userId="8130ac14-9727-4963-a006-512f362f8357" providerId="ADAL" clId="{DE7B6184-9587-4B50-BA05-DC4CD37FBB5B}" dt="2024-05-26T13:45:57.849" v="292" actId="120"/>
        <pc:sldMkLst>
          <pc:docMk/>
          <pc:sldMk cId="2768871975" sldId="274"/>
        </pc:sldMkLst>
        <pc:graphicFrameChg chg="modGraphic">
          <ac:chgData name="Piyumika Kithulgoda Gamage" userId="8130ac14-9727-4963-a006-512f362f8357" providerId="ADAL" clId="{DE7B6184-9587-4B50-BA05-DC4CD37FBB5B}" dt="2024-05-26T13:45:57.849" v="292" actId="120"/>
          <ac:graphicFrameMkLst>
            <pc:docMk/>
            <pc:sldMk cId="2768871975" sldId="274"/>
            <ac:graphicFrameMk id="5" creationId="{DC877F6A-A040-BEBF-6535-29AB40D0F232}"/>
          </ac:graphicFrameMkLst>
        </pc:graphicFrameChg>
      </pc:sldChg>
      <pc:sldChg chg="del">
        <pc:chgData name="Piyumika Kithulgoda Gamage" userId="8130ac14-9727-4963-a006-512f362f8357" providerId="ADAL" clId="{DE7B6184-9587-4B50-BA05-DC4CD37FBB5B}" dt="2024-05-26T13:20:22.958" v="0" actId="47"/>
        <pc:sldMkLst>
          <pc:docMk/>
          <pc:sldMk cId="2617184260" sldId="275"/>
        </pc:sldMkLst>
      </pc:sldChg>
      <pc:sldChg chg="addSp modSp add mod">
        <pc:chgData name="Piyumika Kithulgoda Gamage" userId="8130ac14-9727-4963-a006-512f362f8357" providerId="ADAL" clId="{DE7B6184-9587-4B50-BA05-DC4CD37FBB5B}" dt="2024-05-26T13:51:16.352" v="331" actId="20577"/>
        <pc:sldMkLst>
          <pc:docMk/>
          <pc:sldMk cId="3136026078" sldId="275"/>
        </pc:sldMkLst>
        <pc:spChg chg="add mod">
          <ac:chgData name="Piyumika Kithulgoda Gamage" userId="8130ac14-9727-4963-a006-512f362f8357" providerId="ADAL" clId="{DE7B6184-9587-4B50-BA05-DC4CD37FBB5B}" dt="2024-05-26T13:51:16.352" v="331" actId="20577"/>
          <ac:spMkLst>
            <pc:docMk/>
            <pc:sldMk cId="3136026078" sldId="275"/>
            <ac:spMk id="2" creationId="{BD48E788-BB0C-79EC-30C4-7CA72174BFAE}"/>
          </ac:spMkLst>
        </pc:spChg>
        <pc:spChg chg="mod">
          <ac:chgData name="Piyumika Kithulgoda Gamage" userId="8130ac14-9727-4963-a006-512f362f8357" providerId="ADAL" clId="{DE7B6184-9587-4B50-BA05-DC4CD37FBB5B}" dt="2024-05-26T13:50:23.854" v="325" actId="14100"/>
          <ac:spMkLst>
            <pc:docMk/>
            <pc:sldMk cId="3136026078" sldId="275"/>
            <ac:spMk id="3" creationId="{23A94C73-E68C-9C96-AEE0-C4D134FEA29C}"/>
          </ac:spMkLst>
        </pc:spChg>
      </pc:sldChg>
      <pc:sldChg chg="del">
        <pc:chgData name="Piyumika Kithulgoda Gamage" userId="8130ac14-9727-4963-a006-512f362f8357" providerId="ADAL" clId="{DE7B6184-9587-4B50-BA05-DC4CD37FBB5B}" dt="2024-05-26T13:20:22.958" v="0" actId="47"/>
        <pc:sldMkLst>
          <pc:docMk/>
          <pc:sldMk cId="623830522" sldId="276"/>
        </pc:sldMkLst>
      </pc:sldChg>
      <pc:sldChg chg="addSp modSp add mod">
        <pc:chgData name="Piyumika Kithulgoda Gamage" userId="8130ac14-9727-4963-a006-512f362f8357" providerId="ADAL" clId="{DE7B6184-9587-4B50-BA05-DC4CD37FBB5B}" dt="2024-05-26T13:56:01.072" v="377" actId="14100"/>
        <pc:sldMkLst>
          <pc:docMk/>
          <pc:sldMk cId="2015377298" sldId="276"/>
        </pc:sldMkLst>
        <pc:spChg chg="add mod">
          <ac:chgData name="Piyumika Kithulgoda Gamage" userId="8130ac14-9727-4963-a006-512f362f8357" providerId="ADAL" clId="{DE7B6184-9587-4B50-BA05-DC4CD37FBB5B}" dt="2024-05-26T13:53:45.758" v="346" actId="20577"/>
          <ac:spMkLst>
            <pc:docMk/>
            <pc:sldMk cId="2015377298" sldId="276"/>
            <ac:spMk id="2" creationId="{10728521-8054-1584-D830-FB38BFB5C2FD}"/>
          </ac:spMkLst>
        </pc:spChg>
        <pc:spChg chg="mod">
          <ac:chgData name="Piyumika Kithulgoda Gamage" userId="8130ac14-9727-4963-a006-512f362f8357" providerId="ADAL" clId="{DE7B6184-9587-4B50-BA05-DC4CD37FBB5B}" dt="2024-05-26T13:56:01.072" v="377" actId="14100"/>
          <ac:spMkLst>
            <pc:docMk/>
            <pc:sldMk cId="2015377298" sldId="276"/>
            <ac:spMk id="3" creationId="{23A94C73-E68C-9C96-AEE0-C4D134FEA29C}"/>
          </ac:spMkLst>
        </pc:spChg>
      </pc:sldChg>
      <pc:sldChg chg="addSp modSp add mod">
        <pc:chgData name="Piyumika Kithulgoda Gamage" userId="8130ac14-9727-4963-a006-512f362f8357" providerId="ADAL" clId="{DE7B6184-9587-4B50-BA05-DC4CD37FBB5B}" dt="2024-05-26T13:36:47.226" v="169" actId="20577"/>
        <pc:sldMkLst>
          <pc:docMk/>
          <pc:sldMk cId="2643234909" sldId="277"/>
        </pc:sldMkLst>
        <pc:spChg chg="add mod">
          <ac:chgData name="Piyumika Kithulgoda Gamage" userId="8130ac14-9727-4963-a006-512f362f8357" providerId="ADAL" clId="{DE7B6184-9587-4B50-BA05-DC4CD37FBB5B}" dt="2024-05-26T13:36:18.700" v="167" actId="1076"/>
          <ac:spMkLst>
            <pc:docMk/>
            <pc:sldMk cId="2643234909" sldId="277"/>
            <ac:spMk id="2" creationId="{716125FA-B703-C655-3E0B-D7F903F7D509}"/>
          </ac:spMkLst>
        </pc:spChg>
        <pc:spChg chg="mod">
          <ac:chgData name="Piyumika Kithulgoda Gamage" userId="8130ac14-9727-4963-a006-512f362f8357" providerId="ADAL" clId="{DE7B6184-9587-4B50-BA05-DC4CD37FBB5B}" dt="2024-05-26T13:36:47.226" v="169" actId="20577"/>
          <ac:spMkLst>
            <pc:docMk/>
            <pc:sldMk cId="2643234909" sldId="277"/>
            <ac:spMk id="3" creationId="{572347F6-A11D-C1A7-E478-5F7F7143ED94}"/>
          </ac:spMkLst>
        </pc:spChg>
      </pc:sldChg>
      <pc:sldChg chg="addSp modSp add mod">
        <pc:chgData name="Piyumika Kithulgoda Gamage" userId="8130ac14-9727-4963-a006-512f362f8357" providerId="ADAL" clId="{DE7B6184-9587-4B50-BA05-DC4CD37FBB5B}" dt="2024-05-26T14:05:26.872" v="440" actId="20577"/>
        <pc:sldMkLst>
          <pc:docMk/>
          <pc:sldMk cId="147113562" sldId="278"/>
        </pc:sldMkLst>
        <pc:spChg chg="add mod">
          <ac:chgData name="Piyumika Kithulgoda Gamage" userId="8130ac14-9727-4963-a006-512f362f8357" providerId="ADAL" clId="{DE7B6184-9587-4B50-BA05-DC4CD37FBB5B}" dt="2024-05-26T14:05:26.872" v="440" actId="20577"/>
          <ac:spMkLst>
            <pc:docMk/>
            <pc:sldMk cId="147113562" sldId="278"/>
            <ac:spMk id="2" creationId="{C0BE6EA6-F61E-2783-6C32-C035473F376E}"/>
          </ac:spMkLst>
        </pc:spChg>
        <pc:spChg chg="mod">
          <ac:chgData name="Piyumika Kithulgoda Gamage" userId="8130ac14-9727-4963-a006-512f362f8357" providerId="ADAL" clId="{DE7B6184-9587-4B50-BA05-DC4CD37FBB5B}" dt="2024-05-26T14:04:31.571" v="428" actId="1076"/>
          <ac:spMkLst>
            <pc:docMk/>
            <pc:sldMk cId="147113562" sldId="278"/>
            <ac:spMk id="3" creationId="{572347F6-A11D-C1A7-E478-5F7F7143ED94}"/>
          </ac:spMkLst>
        </pc:spChg>
      </pc:sldChg>
      <pc:sldChg chg="del">
        <pc:chgData name="Piyumika Kithulgoda Gamage" userId="8130ac14-9727-4963-a006-512f362f8357" providerId="ADAL" clId="{DE7B6184-9587-4B50-BA05-DC4CD37FBB5B}" dt="2024-05-26T13:20:22.958" v="0" actId="47"/>
        <pc:sldMkLst>
          <pc:docMk/>
          <pc:sldMk cId="2309992848" sldId="278"/>
        </pc:sldMkLst>
      </pc:sldChg>
      <pc:sldChg chg="addSp delSp modSp add mod">
        <pc:chgData name="Piyumika Kithulgoda Gamage" userId="8130ac14-9727-4963-a006-512f362f8357" providerId="ADAL" clId="{DE7B6184-9587-4B50-BA05-DC4CD37FBB5B}" dt="2024-05-26T14:09:15.096" v="477" actId="1076"/>
        <pc:sldMkLst>
          <pc:docMk/>
          <pc:sldMk cId="3986990975" sldId="279"/>
        </pc:sldMkLst>
        <pc:spChg chg="mod">
          <ac:chgData name="Piyumika Kithulgoda Gamage" userId="8130ac14-9727-4963-a006-512f362f8357" providerId="ADAL" clId="{DE7B6184-9587-4B50-BA05-DC4CD37FBB5B}" dt="2024-05-26T14:09:15.096" v="477" actId="1076"/>
          <ac:spMkLst>
            <pc:docMk/>
            <pc:sldMk cId="3986990975" sldId="279"/>
            <ac:spMk id="3" creationId="{572347F6-A11D-C1A7-E478-5F7F7143ED94}"/>
          </ac:spMkLst>
        </pc:spChg>
        <pc:spChg chg="add del mod">
          <ac:chgData name="Piyumika Kithulgoda Gamage" userId="8130ac14-9727-4963-a006-512f362f8357" providerId="ADAL" clId="{DE7B6184-9587-4B50-BA05-DC4CD37FBB5B}" dt="2024-05-26T14:08:46.361" v="468" actId="478"/>
          <ac:spMkLst>
            <pc:docMk/>
            <pc:sldMk cId="3986990975" sldId="279"/>
            <ac:spMk id="4" creationId="{6DCFFDC1-758E-3832-8857-CD18D44AB3CF}"/>
          </ac:spMkLst>
        </pc:spChg>
        <pc:spChg chg="add mod">
          <ac:chgData name="Piyumika Kithulgoda Gamage" userId="8130ac14-9727-4963-a006-512f362f8357" providerId="ADAL" clId="{DE7B6184-9587-4B50-BA05-DC4CD37FBB5B}" dt="2024-05-26T14:09:10.919" v="476" actId="120"/>
          <ac:spMkLst>
            <pc:docMk/>
            <pc:sldMk cId="3986990975" sldId="279"/>
            <ac:spMk id="5" creationId="{BD8A283E-C664-0531-24D2-79DB7B0BC249}"/>
          </ac:spMkLst>
        </pc:spChg>
      </pc:sldChg>
      <pc:sldChg chg="addSp modSp add mod">
        <pc:chgData name="Piyumika Kithulgoda Gamage" userId="8130ac14-9727-4963-a006-512f362f8357" providerId="ADAL" clId="{DE7B6184-9587-4B50-BA05-DC4CD37FBB5B}" dt="2024-05-26T14:12:56.579" v="505" actId="14100"/>
        <pc:sldMkLst>
          <pc:docMk/>
          <pc:sldMk cId="794814726" sldId="280"/>
        </pc:sldMkLst>
        <pc:spChg chg="add mod">
          <ac:chgData name="Piyumika Kithulgoda Gamage" userId="8130ac14-9727-4963-a006-512f362f8357" providerId="ADAL" clId="{DE7B6184-9587-4B50-BA05-DC4CD37FBB5B}" dt="2024-05-26T14:11:25.576" v="492" actId="20577"/>
          <ac:spMkLst>
            <pc:docMk/>
            <pc:sldMk cId="794814726" sldId="280"/>
            <ac:spMk id="2" creationId="{21E79CA6-A719-EEE3-B6D7-94DFE141B3C8}"/>
          </ac:spMkLst>
        </pc:spChg>
        <pc:spChg chg="mod">
          <ac:chgData name="Piyumika Kithulgoda Gamage" userId="8130ac14-9727-4963-a006-512f362f8357" providerId="ADAL" clId="{DE7B6184-9587-4B50-BA05-DC4CD37FBB5B}" dt="2024-05-26T14:12:56.579" v="505" actId="14100"/>
          <ac:spMkLst>
            <pc:docMk/>
            <pc:sldMk cId="794814726" sldId="280"/>
            <ac:spMk id="3" creationId="{572347F6-A11D-C1A7-E478-5F7F7143ED94}"/>
          </ac:spMkLst>
        </pc:spChg>
      </pc:sldChg>
      <pc:sldChg chg="addSp modSp add mod">
        <pc:chgData name="Piyumika Kithulgoda Gamage" userId="8130ac14-9727-4963-a006-512f362f8357" providerId="ADAL" clId="{DE7B6184-9587-4B50-BA05-DC4CD37FBB5B}" dt="2024-05-26T14:16:21.492" v="539" actId="14100"/>
        <pc:sldMkLst>
          <pc:docMk/>
          <pc:sldMk cId="2038755710" sldId="281"/>
        </pc:sldMkLst>
        <pc:spChg chg="add mod">
          <ac:chgData name="Piyumika Kithulgoda Gamage" userId="8130ac14-9727-4963-a006-512f362f8357" providerId="ADAL" clId="{DE7B6184-9587-4B50-BA05-DC4CD37FBB5B}" dt="2024-05-26T14:14:50.537" v="528" actId="403"/>
          <ac:spMkLst>
            <pc:docMk/>
            <pc:sldMk cId="2038755710" sldId="281"/>
            <ac:spMk id="2" creationId="{79FB6F0A-ABED-AD6C-F03C-1817438DBBF6}"/>
          </ac:spMkLst>
        </pc:spChg>
        <pc:spChg chg="mod">
          <ac:chgData name="Piyumika Kithulgoda Gamage" userId="8130ac14-9727-4963-a006-512f362f8357" providerId="ADAL" clId="{DE7B6184-9587-4B50-BA05-DC4CD37FBB5B}" dt="2024-05-26T14:16:21.492" v="539" actId="14100"/>
          <ac:spMkLst>
            <pc:docMk/>
            <pc:sldMk cId="2038755710" sldId="281"/>
            <ac:spMk id="3" creationId="{572347F6-A11D-C1A7-E478-5F7F7143ED94}"/>
          </ac:spMkLst>
        </pc:spChg>
      </pc:sldChg>
      <pc:sldChg chg="add del">
        <pc:chgData name="Piyumika Kithulgoda Gamage" userId="8130ac14-9727-4963-a006-512f362f8357" providerId="ADAL" clId="{DE7B6184-9587-4B50-BA05-DC4CD37FBB5B}" dt="2024-05-26T14:18:13.264" v="540" actId="47"/>
        <pc:sldMkLst>
          <pc:docMk/>
          <pc:sldMk cId="945252502" sldId="283"/>
        </pc:sldMkLst>
      </pc:sldChg>
      <pc:sldChg chg="modSp add mod">
        <pc:chgData name="Piyumika Kithulgoda Gamage" userId="8130ac14-9727-4963-a006-512f362f8357" providerId="ADAL" clId="{DE7B6184-9587-4B50-BA05-DC4CD37FBB5B}" dt="2024-05-26T14:04:58.885" v="435" actId="14100"/>
        <pc:sldMkLst>
          <pc:docMk/>
          <pc:sldMk cId="3892063893" sldId="284"/>
        </pc:sldMkLst>
        <pc:spChg chg="mod">
          <ac:chgData name="Piyumika Kithulgoda Gamage" userId="8130ac14-9727-4963-a006-512f362f8357" providerId="ADAL" clId="{DE7B6184-9587-4B50-BA05-DC4CD37FBB5B}" dt="2024-05-26T14:04:58.885" v="435" actId="14100"/>
          <ac:spMkLst>
            <pc:docMk/>
            <pc:sldMk cId="3892063893" sldId="284"/>
            <ac:spMk id="3" creationId="{572347F6-A11D-C1A7-E478-5F7F7143ED94}"/>
          </ac:spMkLst>
        </pc:spChg>
      </pc:sldChg>
      <pc:sldChg chg="add del">
        <pc:chgData name="Piyumika Kithulgoda Gamage" userId="8130ac14-9727-4963-a006-512f362f8357" providerId="ADAL" clId="{DE7B6184-9587-4B50-BA05-DC4CD37FBB5B}" dt="2024-05-26T14:08:41.783" v="467" actId="47"/>
        <pc:sldMkLst>
          <pc:docMk/>
          <pc:sldMk cId="704137529" sldId="285"/>
        </pc:sldMkLst>
      </pc:sldChg>
      <pc:sldChg chg="add del">
        <pc:chgData name="Piyumika Kithulgoda Gamage" userId="8130ac14-9727-4963-a006-512f362f8357" providerId="ADAL" clId="{DE7B6184-9587-4B50-BA05-DC4CD37FBB5B}" dt="2024-05-26T14:13:02.817" v="506" actId="47"/>
        <pc:sldMkLst>
          <pc:docMk/>
          <pc:sldMk cId="307267544" sldId="286"/>
        </pc:sldMkLst>
      </pc:sldChg>
      <pc:sldChg chg="add">
        <pc:chgData name="Piyumika Kithulgoda Gamage" userId="8130ac14-9727-4963-a006-512f362f8357" providerId="ADAL" clId="{DE7B6184-9587-4B50-BA05-DC4CD37FBB5B}" dt="2024-05-26T13:20:24.908" v="2"/>
        <pc:sldMkLst>
          <pc:docMk/>
          <pc:sldMk cId="287629208" sldId="287"/>
        </pc:sldMkLst>
      </pc:sldChg>
      <pc:sldChg chg="add del">
        <pc:chgData name="Piyumika Kithulgoda Gamage" userId="8130ac14-9727-4963-a006-512f362f8357" providerId="ADAL" clId="{DE7B6184-9587-4B50-BA05-DC4CD37FBB5B}" dt="2024-05-26T13:32:46.766" v="135" actId="47"/>
        <pc:sldMkLst>
          <pc:docMk/>
          <pc:sldMk cId="932610982" sldId="288"/>
        </pc:sldMkLst>
      </pc:sldChg>
      <pc:sldChg chg="addSp modSp add mod">
        <pc:chgData name="Piyumika Kithulgoda Gamage" userId="8130ac14-9727-4963-a006-512f362f8357" providerId="ADAL" clId="{DE7B6184-9587-4B50-BA05-DC4CD37FBB5B}" dt="2024-05-26T13:58:01.122" v="400" actId="20577"/>
        <pc:sldMkLst>
          <pc:docMk/>
          <pc:sldMk cId="2098960645" sldId="289"/>
        </pc:sldMkLst>
        <pc:spChg chg="add mod">
          <ac:chgData name="Piyumika Kithulgoda Gamage" userId="8130ac14-9727-4963-a006-512f362f8357" providerId="ADAL" clId="{DE7B6184-9587-4B50-BA05-DC4CD37FBB5B}" dt="2024-05-26T13:57:36.866" v="386" actId="20577"/>
          <ac:spMkLst>
            <pc:docMk/>
            <pc:sldMk cId="2098960645" sldId="289"/>
            <ac:spMk id="2" creationId="{A422B6E2-5BF4-9291-FB02-63B46AE78489}"/>
          </ac:spMkLst>
        </pc:spChg>
        <pc:spChg chg="mod">
          <ac:chgData name="Piyumika Kithulgoda Gamage" userId="8130ac14-9727-4963-a006-512f362f8357" providerId="ADAL" clId="{DE7B6184-9587-4B50-BA05-DC4CD37FBB5B}" dt="2024-05-26T13:58:01.122" v="400" actId="20577"/>
          <ac:spMkLst>
            <pc:docMk/>
            <pc:sldMk cId="2098960645" sldId="289"/>
            <ac:spMk id="3" creationId="{572347F6-A11D-C1A7-E478-5F7F7143ED94}"/>
          </ac:spMkLst>
        </pc:spChg>
      </pc:sldChg>
      <pc:sldChg chg="add del">
        <pc:chgData name="Piyumika Kithulgoda Gamage" userId="8130ac14-9727-4963-a006-512f362f8357" providerId="ADAL" clId="{DE7B6184-9587-4B50-BA05-DC4CD37FBB5B}" dt="2024-05-26T13:50:43.753" v="326" actId="47"/>
        <pc:sldMkLst>
          <pc:docMk/>
          <pc:sldMk cId="2045745142" sldId="290"/>
        </pc:sldMkLst>
      </pc:sldChg>
      <pc:sldChg chg="delSp modSp add">
        <pc:chgData name="Piyumika Kithulgoda Gamage" userId="8130ac14-9727-4963-a006-512f362f8357" providerId="ADAL" clId="{DE7B6184-9587-4B50-BA05-DC4CD37FBB5B}" dt="2024-05-26T14:13:10.513" v="509" actId="14100"/>
        <pc:sldMkLst>
          <pc:docMk/>
          <pc:sldMk cId="3089318590" sldId="291"/>
        </pc:sldMkLst>
        <pc:spChg chg="del">
          <ac:chgData name="Piyumika Kithulgoda Gamage" userId="8130ac14-9727-4963-a006-512f362f8357" providerId="ADAL" clId="{DE7B6184-9587-4B50-BA05-DC4CD37FBB5B}" dt="2024-05-26T14:13:05.749" v="507" actId="478"/>
          <ac:spMkLst>
            <pc:docMk/>
            <pc:sldMk cId="3089318590" sldId="291"/>
            <ac:spMk id="2" creationId="{7272CB19-3917-11A2-655C-B76AFACE9E5E}"/>
          </ac:spMkLst>
        </pc:spChg>
        <pc:picChg chg="mod">
          <ac:chgData name="Piyumika Kithulgoda Gamage" userId="8130ac14-9727-4963-a006-512f362f8357" providerId="ADAL" clId="{DE7B6184-9587-4B50-BA05-DC4CD37FBB5B}" dt="2024-05-26T14:13:10.513" v="509" actId="14100"/>
          <ac:picMkLst>
            <pc:docMk/>
            <pc:sldMk cId="3089318590" sldId="291"/>
            <ac:picMk id="4" creationId="{19D6D70A-8A30-EA81-FE31-AE6DA4449661}"/>
          </ac:picMkLst>
        </pc:picChg>
      </pc:sldChg>
      <pc:sldChg chg="delSp modSp add">
        <pc:chgData name="Piyumika Kithulgoda Gamage" userId="8130ac14-9727-4963-a006-512f362f8357" providerId="ADAL" clId="{DE7B6184-9587-4B50-BA05-DC4CD37FBB5B}" dt="2024-05-26T14:05:04.082" v="437" actId="478"/>
        <pc:sldMkLst>
          <pc:docMk/>
          <pc:sldMk cId="1501537154" sldId="292"/>
        </pc:sldMkLst>
        <pc:spChg chg="del">
          <ac:chgData name="Piyumika Kithulgoda Gamage" userId="8130ac14-9727-4963-a006-512f362f8357" providerId="ADAL" clId="{DE7B6184-9587-4B50-BA05-DC4CD37FBB5B}" dt="2024-05-26T14:05:04.082" v="437" actId="478"/>
          <ac:spMkLst>
            <pc:docMk/>
            <pc:sldMk cId="1501537154" sldId="292"/>
            <ac:spMk id="2" creationId="{CEE2EB29-1456-511B-12B5-917AAC2FD45D}"/>
          </ac:spMkLst>
        </pc:spChg>
        <pc:picChg chg="mod">
          <ac:chgData name="Piyumika Kithulgoda Gamage" userId="8130ac14-9727-4963-a006-512f362f8357" providerId="ADAL" clId="{DE7B6184-9587-4B50-BA05-DC4CD37FBB5B}" dt="2024-05-26T14:05:02.216" v="436" actId="1076"/>
          <ac:picMkLst>
            <pc:docMk/>
            <pc:sldMk cId="1501537154" sldId="292"/>
            <ac:picMk id="4" creationId="{7F13C585-8A0A-3EF7-849C-E44E9F362AA0}"/>
          </ac:picMkLst>
        </pc:picChg>
      </pc:sldChg>
      <pc:sldChg chg="modSp add mod">
        <pc:chgData name="Piyumika Kithulgoda Gamage" userId="8130ac14-9727-4963-a006-512f362f8357" providerId="ADAL" clId="{DE7B6184-9587-4B50-BA05-DC4CD37FBB5B}" dt="2024-05-26T14:18:39.047" v="548" actId="20577"/>
        <pc:sldMkLst>
          <pc:docMk/>
          <pc:sldMk cId="3436307167" sldId="293"/>
        </pc:sldMkLst>
        <pc:spChg chg="mod">
          <ac:chgData name="Piyumika Kithulgoda Gamage" userId="8130ac14-9727-4963-a006-512f362f8357" providerId="ADAL" clId="{DE7B6184-9587-4B50-BA05-DC4CD37FBB5B}" dt="2024-05-26T14:18:39.047" v="548" actId="20577"/>
          <ac:spMkLst>
            <pc:docMk/>
            <pc:sldMk cId="3436307167" sldId="293"/>
            <ac:spMk id="3" creationId="{D65E6711-BFF5-B2AE-3663-B2763CE134C2}"/>
          </ac:spMkLst>
        </pc:spChg>
      </pc:sldChg>
      <pc:sldChg chg="modSp mod">
        <pc:chgData name="Piyumika Kithulgoda Gamage" userId="8130ac14-9727-4963-a006-512f362f8357" providerId="ADAL" clId="{DE7B6184-9587-4B50-BA05-DC4CD37FBB5B}" dt="2024-05-26T13:20:41.187" v="14"/>
        <pc:sldMkLst>
          <pc:docMk/>
          <pc:sldMk cId="4041403823" sldId="354"/>
        </pc:sldMkLst>
        <pc:spChg chg="mod">
          <ac:chgData name="Piyumika Kithulgoda Gamage" userId="8130ac14-9727-4963-a006-512f362f8357" providerId="ADAL" clId="{DE7B6184-9587-4B50-BA05-DC4CD37FBB5B}" dt="2024-05-26T13:20:41.187" v="14"/>
          <ac:spMkLst>
            <pc:docMk/>
            <pc:sldMk cId="4041403823" sldId="354"/>
            <ac:spMk id="5" creationId="{E8FBFAA6-7D53-4F46-B4FA-B6E25AA48337}"/>
          </ac:spMkLst>
        </pc:spChg>
      </pc:sldChg>
      <pc:sldChg chg="modSp add del mod">
        <pc:chgData name="Piyumika Kithulgoda Gamage" userId="8130ac14-9727-4963-a006-512f362f8357" providerId="ADAL" clId="{DE7B6184-9587-4B50-BA05-DC4CD37FBB5B}" dt="2024-05-26T13:24:50.310" v="71" actId="47"/>
        <pc:sldMkLst>
          <pc:docMk/>
          <pc:sldMk cId="3325927723" sldId="355"/>
        </pc:sldMkLst>
        <pc:spChg chg="mod">
          <ac:chgData name="Piyumika Kithulgoda Gamage" userId="8130ac14-9727-4963-a006-512f362f8357" providerId="ADAL" clId="{DE7B6184-9587-4B50-BA05-DC4CD37FBB5B}" dt="2024-05-26T13:24:40.748" v="68" actId="21"/>
          <ac:spMkLst>
            <pc:docMk/>
            <pc:sldMk cId="3325927723" sldId="355"/>
            <ac:spMk id="3" creationId="{00000000-0000-0000-0000-000000000000}"/>
          </ac:spMkLst>
        </pc:spChg>
      </pc:sldChg>
      <pc:sldChg chg="del">
        <pc:chgData name="Piyumika Kithulgoda Gamage" userId="8130ac14-9727-4963-a006-512f362f8357" providerId="ADAL" clId="{DE7B6184-9587-4B50-BA05-DC4CD37FBB5B}" dt="2024-05-26T13:20:22.958" v="0" actId="47"/>
        <pc:sldMkLst>
          <pc:docMk/>
          <pc:sldMk cId="1911453240" sldId="356"/>
        </pc:sldMkLst>
      </pc:sldChg>
      <pc:sldChg chg="del">
        <pc:chgData name="Piyumika Kithulgoda Gamage" userId="8130ac14-9727-4963-a006-512f362f8357" providerId="ADAL" clId="{DE7B6184-9587-4B50-BA05-DC4CD37FBB5B}" dt="2024-05-26T13:20:22.958" v="0" actId="47"/>
        <pc:sldMkLst>
          <pc:docMk/>
          <pc:sldMk cId="1948978084" sldId="357"/>
        </pc:sldMkLst>
      </pc:sldChg>
    </pc:docChg>
  </pc:docChgLst>
  <pc:docChgLst>
    <pc:chgData name="Piyumika Kithulgoda Gamage" userId="8130ac14-9727-4963-a006-512f362f8357" providerId="ADAL" clId="{D7DD9F25-5409-4911-B9AC-E9207543FE99}"/>
    <pc:docChg chg="modSld">
      <pc:chgData name="Piyumika Kithulgoda Gamage" userId="8130ac14-9727-4963-a006-512f362f8357" providerId="ADAL" clId="{D7DD9F25-5409-4911-B9AC-E9207543FE99}" dt="2024-10-13T10:37:16.186" v="3" actId="20577"/>
      <pc:docMkLst>
        <pc:docMk/>
      </pc:docMkLst>
      <pc:sldChg chg="modSp mod">
        <pc:chgData name="Piyumika Kithulgoda Gamage" userId="8130ac14-9727-4963-a006-512f362f8357" providerId="ADAL" clId="{D7DD9F25-5409-4911-B9AC-E9207543FE99}" dt="2024-10-13T10:37:16.186" v="3" actId="20577"/>
        <pc:sldMkLst>
          <pc:docMk/>
          <pc:sldMk cId="4041403823" sldId="354"/>
        </pc:sldMkLst>
        <pc:spChg chg="mod">
          <ac:chgData name="Piyumika Kithulgoda Gamage" userId="8130ac14-9727-4963-a006-512f362f8357" providerId="ADAL" clId="{D7DD9F25-5409-4911-B9AC-E9207543FE99}" dt="2024-10-13T10:37:16.186" v="3" actId="20577"/>
          <ac:spMkLst>
            <pc:docMk/>
            <pc:sldMk cId="4041403823" sldId="354"/>
            <ac:spMk id="5" creationId="{E8FBFAA6-7D53-4F46-B4FA-B6E25AA48337}"/>
          </ac:spMkLst>
        </pc:spChg>
      </pc:sldChg>
    </pc:docChg>
  </pc:docChgLst>
  <pc:docChgLst>
    <pc:chgData name="Piyumika Kithulgoda Gamage" userId="8130ac14-9727-4963-a006-512f362f8357" providerId="ADAL" clId="{C6D7F22F-2370-496E-B6A1-496178944048}"/>
    <pc:docChg chg="undo redo custSel addSld delSld modSld sldOrd">
      <pc:chgData name="Piyumika Kithulgoda Gamage" userId="8130ac14-9727-4963-a006-512f362f8357" providerId="ADAL" clId="{C6D7F22F-2370-496E-B6A1-496178944048}" dt="2024-05-27T13:16:34.359" v="474" actId="20577"/>
      <pc:docMkLst>
        <pc:docMk/>
      </pc:docMkLst>
      <pc:sldChg chg="modSp mod">
        <pc:chgData name="Piyumika Kithulgoda Gamage" userId="8130ac14-9727-4963-a006-512f362f8357" providerId="ADAL" clId="{C6D7F22F-2370-496E-B6A1-496178944048}" dt="2024-05-27T13:16:34.359" v="474" actId="20577"/>
        <pc:sldMkLst>
          <pc:docMk/>
          <pc:sldMk cId="109857222" sldId="256"/>
        </pc:sldMkLst>
        <pc:spChg chg="mod">
          <ac:chgData name="Piyumika Kithulgoda Gamage" userId="8130ac14-9727-4963-a006-512f362f8357" providerId="ADAL" clId="{C6D7F22F-2370-496E-B6A1-496178944048}" dt="2024-05-27T13:16:34.359" v="474" actId="20577"/>
          <ac:spMkLst>
            <pc:docMk/>
            <pc:sldMk cId="109857222" sldId="256"/>
            <ac:spMk id="3" creationId="{00000000-0000-0000-0000-000000000000}"/>
          </ac:spMkLst>
        </pc:spChg>
      </pc:sldChg>
      <pc:sldChg chg="addSp delSp modSp add del mod modClrScheme chgLayout">
        <pc:chgData name="Piyumika Kithulgoda Gamage" userId="8130ac14-9727-4963-a006-512f362f8357" providerId="ADAL" clId="{C6D7F22F-2370-496E-B6A1-496178944048}" dt="2024-05-26T14:23:48.812" v="29" actId="20577"/>
        <pc:sldMkLst>
          <pc:docMk/>
          <pc:sldMk cId="3629139323" sldId="258"/>
        </pc:sldMkLst>
        <pc:spChg chg="add del mod">
          <ac:chgData name="Piyumika Kithulgoda Gamage" userId="8130ac14-9727-4963-a006-512f362f8357" providerId="ADAL" clId="{C6D7F22F-2370-496E-B6A1-496178944048}" dt="2024-05-26T14:23:22.119" v="23" actId="478"/>
          <ac:spMkLst>
            <pc:docMk/>
            <pc:sldMk cId="3629139323" sldId="258"/>
            <ac:spMk id="2" creationId="{242E3332-9668-11EC-72D9-1F795709A255}"/>
          </ac:spMkLst>
        </pc:spChg>
        <pc:spChg chg="del mod">
          <ac:chgData name="Piyumika Kithulgoda Gamage" userId="8130ac14-9727-4963-a006-512f362f8357" providerId="ADAL" clId="{C6D7F22F-2370-496E-B6A1-496178944048}" dt="2024-05-26T14:23:19.932" v="22" actId="478"/>
          <ac:spMkLst>
            <pc:docMk/>
            <pc:sldMk cId="3629139323" sldId="258"/>
            <ac:spMk id="3" creationId="{00000000-0000-0000-0000-000000000000}"/>
          </ac:spMkLst>
        </pc:spChg>
        <pc:spChg chg="add mod">
          <ac:chgData name="Piyumika Kithulgoda Gamage" userId="8130ac14-9727-4963-a006-512f362f8357" providerId="ADAL" clId="{C6D7F22F-2370-496E-B6A1-496178944048}" dt="2024-05-26T14:23:44.901" v="27" actId="113"/>
          <ac:spMkLst>
            <pc:docMk/>
            <pc:sldMk cId="3629139323" sldId="258"/>
            <ac:spMk id="6" creationId="{6DCD1818-D63B-A2C2-2BD8-71F47CB7E4ED}"/>
          </ac:spMkLst>
        </pc:spChg>
        <pc:spChg chg="add mod">
          <ac:chgData name="Piyumika Kithulgoda Gamage" userId="8130ac14-9727-4963-a006-512f362f8357" providerId="ADAL" clId="{C6D7F22F-2370-496E-B6A1-496178944048}" dt="2024-05-26T14:23:48.812" v="29" actId="20577"/>
          <ac:spMkLst>
            <pc:docMk/>
            <pc:sldMk cId="3629139323" sldId="258"/>
            <ac:spMk id="10" creationId="{836FD327-AE8E-848B-51F8-C6635866D5A3}"/>
          </ac:spMkLst>
        </pc:spChg>
      </pc:sldChg>
      <pc:sldChg chg="delSp modSp add">
        <pc:chgData name="Piyumika Kithulgoda Gamage" userId="8130ac14-9727-4963-a006-512f362f8357" providerId="ADAL" clId="{C6D7F22F-2370-496E-B6A1-496178944048}" dt="2024-05-26T14:50:50.359" v="360" actId="478"/>
        <pc:sldMkLst>
          <pc:docMk/>
          <pc:sldMk cId="3598396642" sldId="260"/>
        </pc:sldMkLst>
        <pc:spChg chg="del">
          <ac:chgData name="Piyumika Kithulgoda Gamage" userId="8130ac14-9727-4963-a006-512f362f8357" providerId="ADAL" clId="{C6D7F22F-2370-496E-B6A1-496178944048}" dt="2024-05-26T14:50:50.359" v="360" actId="478"/>
          <ac:spMkLst>
            <pc:docMk/>
            <pc:sldMk cId="3598396642" sldId="260"/>
            <ac:spMk id="2" creationId="{8DE2C92A-B78C-937A-38F3-B6A957FF415C}"/>
          </ac:spMkLst>
        </pc:spChg>
        <pc:picChg chg="mod">
          <ac:chgData name="Piyumika Kithulgoda Gamage" userId="8130ac14-9727-4963-a006-512f362f8357" providerId="ADAL" clId="{C6D7F22F-2370-496E-B6A1-496178944048}" dt="2024-05-26T14:50:48.708" v="359" actId="1076"/>
          <ac:picMkLst>
            <pc:docMk/>
            <pc:sldMk cId="3598396642" sldId="260"/>
            <ac:picMk id="4" creationId="{1C1F42E3-70B0-656A-664B-834F63178016}"/>
          </ac:picMkLst>
        </pc:picChg>
      </pc:sldChg>
      <pc:sldChg chg="addSp delSp modSp add mod modClrScheme chgLayout">
        <pc:chgData name="Piyumika Kithulgoda Gamage" userId="8130ac14-9727-4963-a006-512f362f8357" providerId="ADAL" clId="{C6D7F22F-2370-496E-B6A1-496178944048}" dt="2024-05-26T14:40:57.528" v="187" actId="20577"/>
        <pc:sldMkLst>
          <pc:docMk/>
          <pc:sldMk cId="414315081" sldId="261"/>
        </pc:sldMkLst>
        <pc:spChg chg="add del mod">
          <ac:chgData name="Piyumika Kithulgoda Gamage" userId="8130ac14-9727-4963-a006-512f362f8357" providerId="ADAL" clId="{C6D7F22F-2370-496E-B6A1-496178944048}" dt="2024-05-26T14:40:36.107" v="179" actId="478"/>
          <ac:spMkLst>
            <pc:docMk/>
            <pc:sldMk cId="414315081" sldId="261"/>
            <ac:spMk id="2" creationId="{82DC744A-634C-3FEF-6334-57FA92498EF5}"/>
          </ac:spMkLst>
        </pc:spChg>
        <pc:spChg chg="del mod">
          <ac:chgData name="Piyumika Kithulgoda Gamage" userId="8130ac14-9727-4963-a006-512f362f8357" providerId="ADAL" clId="{C6D7F22F-2370-496E-B6A1-496178944048}" dt="2024-05-26T14:40:34.002" v="178" actId="478"/>
          <ac:spMkLst>
            <pc:docMk/>
            <pc:sldMk cId="414315081" sldId="261"/>
            <ac:spMk id="3" creationId="{00000000-0000-0000-0000-000000000000}"/>
          </ac:spMkLst>
        </pc:spChg>
        <pc:spChg chg="add mod">
          <ac:chgData name="Piyumika Kithulgoda Gamage" userId="8130ac14-9727-4963-a006-512f362f8357" providerId="ADAL" clId="{C6D7F22F-2370-496E-B6A1-496178944048}" dt="2024-05-26T14:40:55.470" v="185" actId="21"/>
          <ac:spMkLst>
            <pc:docMk/>
            <pc:sldMk cId="414315081" sldId="261"/>
            <ac:spMk id="5" creationId="{633C19F6-D547-9BFE-469F-7A1A33C355F3}"/>
          </ac:spMkLst>
        </pc:spChg>
        <pc:spChg chg="add mod">
          <ac:chgData name="Piyumika Kithulgoda Gamage" userId="8130ac14-9727-4963-a006-512f362f8357" providerId="ADAL" clId="{C6D7F22F-2370-496E-B6A1-496178944048}" dt="2024-05-26T14:40:57.528" v="187" actId="20577"/>
          <ac:spMkLst>
            <pc:docMk/>
            <pc:sldMk cId="414315081" sldId="261"/>
            <ac:spMk id="10" creationId="{CDA8C4FE-4E20-2F4F-6984-AEEDD6E3E821}"/>
          </ac:spMkLst>
        </pc:spChg>
        <pc:picChg chg="add del">
          <ac:chgData name="Piyumika Kithulgoda Gamage" userId="8130ac14-9727-4963-a006-512f362f8357" providerId="ADAL" clId="{C6D7F22F-2370-496E-B6A1-496178944048}" dt="2024-05-26T14:40:52.478" v="183" actId="26606"/>
          <ac:picMkLst>
            <pc:docMk/>
            <pc:sldMk cId="414315081" sldId="261"/>
            <ac:picMk id="7" creationId="{DFC18F9C-534B-D0F3-218A-1B5675573C95}"/>
          </ac:picMkLst>
        </pc:picChg>
      </pc:sldChg>
      <pc:sldChg chg="del">
        <pc:chgData name="Piyumika Kithulgoda Gamage" userId="8130ac14-9727-4963-a006-512f362f8357" providerId="ADAL" clId="{C6D7F22F-2370-496E-B6A1-496178944048}" dt="2024-05-26T14:21:40.719" v="0" actId="47"/>
        <pc:sldMkLst>
          <pc:docMk/>
          <pc:sldMk cId="3488284326" sldId="261"/>
        </pc:sldMkLst>
      </pc:sldChg>
      <pc:sldChg chg="addSp delSp modSp add del mod">
        <pc:chgData name="Piyumika Kithulgoda Gamage" userId="8130ac14-9727-4963-a006-512f362f8357" providerId="ADAL" clId="{C6D7F22F-2370-496E-B6A1-496178944048}" dt="2024-05-26T14:41:50.003" v="200" actId="47"/>
        <pc:sldMkLst>
          <pc:docMk/>
          <pc:sldMk cId="95898553" sldId="262"/>
        </pc:sldMkLst>
        <pc:spChg chg="add del mod">
          <ac:chgData name="Piyumika Kithulgoda Gamage" userId="8130ac14-9727-4963-a006-512f362f8357" providerId="ADAL" clId="{C6D7F22F-2370-496E-B6A1-496178944048}" dt="2024-05-26T14:41:13.656" v="190" actId="478"/>
          <ac:spMkLst>
            <pc:docMk/>
            <pc:sldMk cId="95898553" sldId="262"/>
            <ac:spMk id="2" creationId="{F0096500-D259-8F97-56E4-0FB603D84D4E}"/>
          </ac:spMkLst>
        </pc:spChg>
        <pc:spChg chg="del mod">
          <ac:chgData name="Piyumika Kithulgoda Gamage" userId="8130ac14-9727-4963-a006-512f362f8357" providerId="ADAL" clId="{C6D7F22F-2370-496E-B6A1-496178944048}" dt="2024-05-26T14:41:11.016" v="189" actId="478"/>
          <ac:spMkLst>
            <pc:docMk/>
            <pc:sldMk cId="95898553" sldId="262"/>
            <ac:spMk id="3" creationId="{00000000-0000-0000-0000-000000000000}"/>
          </ac:spMkLst>
        </pc:spChg>
        <pc:spChg chg="add del mod">
          <ac:chgData name="Piyumika Kithulgoda Gamage" userId="8130ac14-9727-4963-a006-512f362f8357" providerId="ADAL" clId="{C6D7F22F-2370-496E-B6A1-496178944048}" dt="2024-05-26T14:41:23.983" v="193" actId="478"/>
          <ac:spMkLst>
            <pc:docMk/>
            <pc:sldMk cId="95898553" sldId="262"/>
            <ac:spMk id="5" creationId="{257AD45C-3549-83A4-48CB-83C91184B01D}"/>
          </ac:spMkLst>
        </pc:spChg>
      </pc:sldChg>
      <pc:sldChg chg="del">
        <pc:chgData name="Piyumika Kithulgoda Gamage" userId="8130ac14-9727-4963-a006-512f362f8357" providerId="ADAL" clId="{C6D7F22F-2370-496E-B6A1-496178944048}" dt="2024-05-26T14:21:40.719" v="0" actId="47"/>
        <pc:sldMkLst>
          <pc:docMk/>
          <pc:sldMk cId="3356958882" sldId="262"/>
        </pc:sldMkLst>
      </pc:sldChg>
      <pc:sldChg chg="addSp delSp modSp add del mod">
        <pc:chgData name="Piyumika Kithulgoda Gamage" userId="8130ac14-9727-4963-a006-512f362f8357" providerId="ADAL" clId="{C6D7F22F-2370-496E-B6A1-496178944048}" dt="2024-05-26T14:42:33.399" v="212" actId="47"/>
        <pc:sldMkLst>
          <pc:docMk/>
          <pc:sldMk cId="702612539" sldId="263"/>
        </pc:sldMkLst>
        <pc:spChg chg="add del mod">
          <ac:chgData name="Piyumika Kithulgoda Gamage" userId="8130ac14-9727-4963-a006-512f362f8357" providerId="ADAL" clId="{C6D7F22F-2370-496E-B6A1-496178944048}" dt="2024-05-26T14:42:04.022" v="203" actId="478"/>
          <ac:spMkLst>
            <pc:docMk/>
            <pc:sldMk cId="702612539" sldId="263"/>
            <ac:spMk id="2" creationId="{3D042BF8-2EBF-EBE4-2E4C-386AB65324C8}"/>
          </ac:spMkLst>
        </pc:spChg>
        <pc:spChg chg="del mod">
          <ac:chgData name="Piyumika Kithulgoda Gamage" userId="8130ac14-9727-4963-a006-512f362f8357" providerId="ADAL" clId="{C6D7F22F-2370-496E-B6A1-496178944048}" dt="2024-05-26T14:41:59.094" v="202" actId="478"/>
          <ac:spMkLst>
            <pc:docMk/>
            <pc:sldMk cId="702612539" sldId="263"/>
            <ac:spMk id="3" creationId="{00000000-0000-0000-0000-000000000000}"/>
          </ac:spMkLst>
        </pc:spChg>
        <pc:spChg chg="add mod">
          <ac:chgData name="Piyumika Kithulgoda Gamage" userId="8130ac14-9727-4963-a006-512f362f8357" providerId="ADAL" clId="{C6D7F22F-2370-496E-B6A1-496178944048}" dt="2024-05-26T14:42:16.167" v="206" actId="21"/>
          <ac:spMkLst>
            <pc:docMk/>
            <pc:sldMk cId="702612539" sldId="263"/>
            <ac:spMk id="5" creationId="{6CCAB26D-491D-1B11-CDF2-59C2AA88C610}"/>
          </ac:spMkLst>
        </pc:spChg>
      </pc:sldChg>
      <pc:sldChg chg="del">
        <pc:chgData name="Piyumika Kithulgoda Gamage" userId="8130ac14-9727-4963-a006-512f362f8357" providerId="ADAL" clId="{C6D7F22F-2370-496E-B6A1-496178944048}" dt="2024-05-26T14:21:40.719" v="0" actId="47"/>
        <pc:sldMkLst>
          <pc:docMk/>
          <pc:sldMk cId="707530436" sldId="263"/>
        </pc:sldMkLst>
      </pc:sldChg>
      <pc:sldChg chg="del">
        <pc:chgData name="Piyumika Kithulgoda Gamage" userId="8130ac14-9727-4963-a006-512f362f8357" providerId="ADAL" clId="{C6D7F22F-2370-496E-B6A1-496178944048}" dt="2024-05-26T14:21:40.719" v="0" actId="47"/>
        <pc:sldMkLst>
          <pc:docMk/>
          <pc:sldMk cId="2713601392" sldId="264"/>
        </pc:sldMkLst>
      </pc:sldChg>
      <pc:sldChg chg="modSp add del mod">
        <pc:chgData name="Piyumika Kithulgoda Gamage" userId="8130ac14-9727-4963-a006-512f362f8357" providerId="ADAL" clId="{C6D7F22F-2370-496E-B6A1-496178944048}" dt="2024-05-26T14:43:26.950" v="222" actId="47"/>
        <pc:sldMkLst>
          <pc:docMk/>
          <pc:sldMk cId="3407651986" sldId="264"/>
        </pc:sldMkLst>
        <pc:spChg chg="mod">
          <ac:chgData name="Piyumika Kithulgoda Gamage" userId="8130ac14-9727-4963-a006-512f362f8357" providerId="ADAL" clId="{C6D7F22F-2370-496E-B6A1-496178944048}" dt="2024-05-26T14:42:45.227" v="216" actId="27636"/>
          <ac:spMkLst>
            <pc:docMk/>
            <pc:sldMk cId="3407651986" sldId="264"/>
            <ac:spMk id="3" creationId="{00000000-0000-0000-0000-000000000000}"/>
          </ac:spMkLst>
        </pc:spChg>
      </pc:sldChg>
      <pc:sldChg chg="del">
        <pc:chgData name="Piyumika Kithulgoda Gamage" userId="8130ac14-9727-4963-a006-512f362f8357" providerId="ADAL" clId="{C6D7F22F-2370-496E-B6A1-496178944048}" dt="2024-05-26T14:21:40.719" v="0" actId="47"/>
        <pc:sldMkLst>
          <pc:docMk/>
          <pc:sldMk cId="229798236" sldId="265"/>
        </pc:sldMkLst>
      </pc:sldChg>
      <pc:sldChg chg="addSp delSp modSp add del mod">
        <pc:chgData name="Piyumika Kithulgoda Gamage" userId="8130ac14-9727-4963-a006-512f362f8357" providerId="ADAL" clId="{C6D7F22F-2370-496E-B6A1-496178944048}" dt="2024-05-26T14:44:58.554" v="239" actId="47"/>
        <pc:sldMkLst>
          <pc:docMk/>
          <pc:sldMk cId="2493703977" sldId="265"/>
        </pc:sldMkLst>
        <pc:spChg chg="add del mod">
          <ac:chgData name="Piyumika Kithulgoda Gamage" userId="8130ac14-9727-4963-a006-512f362f8357" providerId="ADAL" clId="{C6D7F22F-2370-496E-B6A1-496178944048}" dt="2024-05-26T14:44:29.018" v="226" actId="478"/>
          <ac:spMkLst>
            <pc:docMk/>
            <pc:sldMk cId="2493703977" sldId="265"/>
            <ac:spMk id="2" creationId="{00A02D89-4BC8-1394-E41A-6D66ED12A09C}"/>
          </ac:spMkLst>
        </pc:spChg>
        <pc:spChg chg="del mod">
          <ac:chgData name="Piyumika Kithulgoda Gamage" userId="8130ac14-9727-4963-a006-512f362f8357" providerId="ADAL" clId="{C6D7F22F-2370-496E-B6A1-496178944048}" dt="2024-05-26T14:43:47.406" v="224" actId="478"/>
          <ac:spMkLst>
            <pc:docMk/>
            <pc:sldMk cId="2493703977" sldId="265"/>
            <ac:spMk id="3" creationId="{00000000-0000-0000-0000-000000000000}"/>
          </ac:spMkLst>
        </pc:spChg>
      </pc:sldChg>
      <pc:sldChg chg="modSp add del mod">
        <pc:chgData name="Piyumika Kithulgoda Gamage" userId="8130ac14-9727-4963-a006-512f362f8357" providerId="ADAL" clId="{C6D7F22F-2370-496E-B6A1-496178944048}" dt="2024-05-26T14:45:56.733" v="253" actId="47"/>
        <pc:sldMkLst>
          <pc:docMk/>
          <pc:sldMk cId="271449510" sldId="266"/>
        </pc:sldMkLst>
        <pc:spChg chg="mod">
          <ac:chgData name="Piyumika Kithulgoda Gamage" userId="8130ac14-9727-4963-a006-512f362f8357" providerId="ADAL" clId="{C6D7F22F-2370-496E-B6A1-496178944048}" dt="2024-05-26T14:45:18.837" v="242" actId="27636"/>
          <ac:spMkLst>
            <pc:docMk/>
            <pc:sldMk cId="271449510" sldId="266"/>
            <ac:spMk id="3" creationId="{00000000-0000-0000-0000-000000000000}"/>
          </ac:spMkLst>
        </pc:spChg>
      </pc:sldChg>
      <pc:sldChg chg="del">
        <pc:chgData name="Piyumika Kithulgoda Gamage" userId="8130ac14-9727-4963-a006-512f362f8357" providerId="ADAL" clId="{C6D7F22F-2370-496E-B6A1-496178944048}" dt="2024-05-26T14:21:40.719" v="0" actId="47"/>
        <pc:sldMkLst>
          <pc:docMk/>
          <pc:sldMk cId="883592309" sldId="266"/>
        </pc:sldMkLst>
      </pc:sldChg>
      <pc:sldChg chg="add del">
        <pc:chgData name="Piyumika Kithulgoda Gamage" userId="8130ac14-9727-4963-a006-512f362f8357" providerId="ADAL" clId="{C6D7F22F-2370-496E-B6A1-496178944048}" dt="2024-05-26T14:47:11.637" v="271" actId="47"/>
        <pc:sldMkLst>
          <pc:docMk/>
          <pc:sldMk cId="587600271" sldId="267"/>
        </pc:sldMkLst>
      </pc:sldChg>
      <pc:sldChg chg="del">
        <pc:chgData name="Piyumika Kithulgoda Gamage" userId="8130ac14-9727-4963-a006-512f362f8357" providerId="ADAL" clId="{C6D7F22F-2370-496E-B6A1-496178944048}" dt="2024-05-26T14:21:40.719" v="0" actId="47"/>
        <pc:sldMkLst>
          <pc:docMk/>
          <pc:sldMk cId="802172783" sldId="267"/>
        </pc:sldMkLst>
      </pc:sldChg>
      <pc:sldChg chg="del">
        <pc:chgData name="Piyumika Kithulgoda Gamage" userId="8130ac14-9727-4963-a006-512f362f8357" providerId="ADAL" clId="{C6D7F22F-2370-496E-B6A1-496178944048}" dt="2024-05-26T14:21:40.719" v="0" actId="47"/>
        <pc:sldMkLst>
          <pc:docMk/>
          <pc:sldMk cId="907459304" sldId="268"/>
        </pc:sldMkLst>
      </pc:sldChg>
      <pc:sldChg chg="addSp modSp add mod modClrScheme chgLayout">
        <pc:chgData name="Piyumika Kithulgoda Gamage" userId="8130ac14-9727-4963-a006-512f362f8357" providerId="ADAL" clId="{C6D7F22F-2370-496E-B6A1-496178944048}" dt="2024-05-26T14:47:24.310" v="276" actId="5793"/>
        <pc:sldMkLst>
          <pc:docMk/>
          <pc:sldMk cId="1775604728" sldId="268"/>
        </pc:sldMkLst>
        <pc:spChg chg="mod">
          <ac:chgData name="Piyumika Kithulgoda Gamage" userId="8130ac14-9727-4963-a006-512f362f8357" providerId="ADAL" clId="{C6D7F22F-2370-496E-B6A1-496178944048}" dt="2024-05-26T14:47:24.310" v="276" actId="5793"/>
          <ac:spMkLst>
            <pc:docMk/>
            <pc:sldMk cId="1775604728" sldId="268"/>
            <ac:spMk id="3" creationId="{00000000-0000-0000-0000-000000000000}"/>
          </ac:spMkLst>
        </pc:spChg>
        <pc:spChg chg="add mod">
          <ac:chgData name="Piyumika Kithulgoda Gamage" userId="8130ac14-9727-4963-a006-512f362f8357" providerId="ADAL" clId="{C6D7F22F-2370-496E-B6A1-496178944048}" dt="2024-05-26T14:47:22.469" v="275" actId="20577"/>
          <ac:spMkLst>
            <pc:docMk/>
            <pc:sldMk cId="1775604728" sldId="268"/>
            <ac:spMk id="8" creationId="{19E566B5-BB09-D810-38E2-49A64E36A7A6}"/>
          </ac:spMkLst>
        </pc:spChg>
      </pc:sldChg>
      <pc:sldChg chg="del">
        <pc:chgData name="Piyumika Kithulgoda Gamage" userId="8130ac14-9727-4963-a006-512f362f8357" providerId="ADAL" clId="{C6D7F22F-2370-496E-B6A1-496178944048}" dt="2024-05-26T14:21:40.719" v="0" actId="47"/>
        <pc:sldMkLst>
          <pc:docMk/>
          <pc:sldMk cId="132706644" sldId="269"/>
        </pc:sldMkLst>
      </pc:sldChg>
      <pc:sldChg chg="addSp modSp add mod modClrScheme chgLayout">
        <pc:chgData name="Piyumika Kithulgoda Gamage" userId="8130ac14-9727-4963-a006-512f362f8357" providerId="ADAL" clId="{C6D7F22F-2370-496E-B6A1-496178944048}" dt="2024-05-26T14:47:46.619" v="284" actId="5793"/>
        <pc:sldMkLst>
          <pc:docMk/>
          <pc:sldMk cId="2635882418" sldId="270"/>
        </pc:sldMkLst>
        <pc:spChg chg="mod">
          <ac:chgData name="Piyumika Kithulgoda Gamage" userId="8130ac14-9727-4963-a006-512f362f8357" providerId="ADAL" clId="{C6D7F22F-2370-496E-B6A1-496178944048}" dt="2024-05-26T14:47:46.619" v="284" actId="5793"/>
          <ac:spMkLst>
            <pc:docMk/>
            <pc:sldMk cId="2635882418" sldId="270"/>
            <ac:spMk id="3" creationId="{00000000-0000-0000-0000-000000000000}"/>
          </ac:spMkLst>
        </pc:spChg>
        <pc:spChg chg="add mod">
          <ac:chgData name="Piyumika Kithulgoda Gamage" userId="8130ac14-9727-4963-a006-512f362f8357" providerId="ADAL" clId="{C6D7F22F-2370-496E-B6A1-496178944048}" dt="2024-05-26T14:47:40.749" v="280" actId="20577"/>
          <ac:spMkLst>
            <pc:docMk/>
            <pc:sldMk cId="2635882418" sldId="270"/>
            <ac:spMk id="8" creationId="{0E5F5421-D74D-0CEC-347C-E38AA0848606}"/>
          </ac:spMkLst>
        </pc:spChg>
      </pc:sldChg>
      <pc:sldChg chg="addSp modSp add mod modClrScheme chgLayout">
        <pc:chgData name="Piyumika Kithulgoda Gamage" userId="8130ac14-9727-4963-a006-512f362f8357" providerId="ADAL" clId="{C6D7F22F-2370-496E-B6A1-496178944048}" dt="2024-05-26T14:48:02.164" v="292" actId="20577"/>
        <pc:sldMkLst>
          <pc:docMk/>
          <pc:sldMk cId="2891619672" sldId="271"/>
        </pc:sldMkLst>
        <pc:spChg chg="mod">
          <ac:chgData name="Piyumika Kithulgoda Gamage" userId="8130ac14-9727-4963-a006-512f362f8357" providerId="ADAL" clId="{C6D7F22F-2370-496E-B6A1-496178944048}" dt="2024-05-26T14:47:56.859" v="286" actId="21"/>
          <ac:spMkLst>
            <pc:docMk/>
            <pc:sldMk cId="2891619672" sldId="271"/>
            <ac:spMk id="3" creationId="{00000000-0000-0000-0000-000000000000}"/>
          </ac:spMkLst>
        </pc:spChg>
        <pc:spChg chg="add mod">
          <ac:chgData name="Piyumika Kithulgoda Gamage" userId="8130ac14-9727-4963-a006-512f362f8357" providerId="ADAL" clId="{C6D7F22F-2370-496E-B6A1-496178944048}" dt="2024-05-26T14:48:02.164" v="292" actId="20577"/>
          <ac:spMkLst>
            <pc:docMk/>
            <pc:sldMk cId="2891619672" sldId="271"/>
            <ac:spMk id="8" creationId="{B76A916E-1D12-1727-B975-0444376C7D5A}"/>
          </ac:spMkLst>
        </pc:spChg>
      </pc:sldChg>
      <pc:sldChg chg="del">
        <pc:chgData name="Piyumika Kithulgoda Gamage" userId="8130ac14-9727-4963-a006-512f362f8357" providerId="ADAL" clId="{C6D7F22F-2370-496E-B6A1-496178944048}" dt="2024-05-26T14:21:40.719" v="0" actId="47"/>
        <pc:sldMkLst>
          <pc:docMk/>
          <pc:sldMk cId="3310401795" sldId="271"/>
        </pc:sldMkLst>
      </pc:sldChg>
      <pc:sldChg chg="addSp modSp add mod modClrScheme chgLayout">
        <pc:chgData name="Piyumika Kithulgoda Gamage" userId="8130ac14-9727-4963-a006-512f362f8357" providerId="ADAL" clId="{C6D7F22F-2370-496E-B6A1-496178944048}" dt="2024-05-26T14:48:19.892" v="299" actId="20577"/>
        <pc:sldMkLst>
          <pc:docMk/>
          <pc:sldMk cId="43259340" sldId="272"/>
        </pc:sldMkLst>
        <pc:spChg chg="mod">
          <ac:chgData name="Piyumika Kithulgoda Gamage" userId="8130ac14-9727-4963-a006-512f362f8357" providerId="ADAL" clId="{C6D7F22F-2370-496E-B6A1-496178944048}" dt="2024-05-26T14:48:19.892" v="299" actId="20577"/>
          <ac:spMkLst>
            <pc:docMk/>
            <pc:sldMk cId="43259340" sldId="272"/>
            <ac:spMk id="3" creationId="{00000000-0000-0000-0000-000000000000}"/>
          </ac:spMkLst>
        </pc:spChg>
        <pc:spChg chg="add mod">
          <ac:chgData name="Piyumika Kithulgoda Gamage" userId="8130ac14-9727-4963-a006-512f362f8357" providerId="ADAL" clId="{C6D7F22F-2370-496E-B6A1-496178944048}" dt="2024-05-26T14:48:16.049" v="296" actId="20577"/>
          <ac:spMkLst>
            <pc:docMk/>
            <pc:sldMk cId="43259340" sldId="272"/>
            <ac:spMk id="8" creationId="{4F93FD5B-0BCE-4030-ACD1-6C214333D78B}"/>
          </ac:spMkLst>
        </pc:spChg>
      </pc:sldChg>
      <pc:sldChg chg="del">
        <pc:chgData name="Piyumika Kithulgoda Gamage" userId="8130ac14-9727-4963-a006-512f362f8357" providerId="ADAL" clId="{C6D7F22F-2370-496E-B6A1-496178944048}" dt="2024-05-26T14:21:40.719" v="0" actId="47"/>
        <pc:sldMkLst>
          <pc:docMk/>
          <pc:sldMk cId="1072686992" sldId="272"/>
        </pc:sldMkLst>
      </pc:sldChg>
      <pc:sldChg chg="del">
        <pc:chgData name="Piyumika Kithulgoda Gamage" userId="8130ac14-9727-4963-a006-512f362f8357" providerId="ADAL" clId="{C6D7F22F-2370-496E-B6A1-496178944048}" dt="2024-05-26T14:21:40.719" v="0" actId="47"/>
        <pc:sldMkLst>
          <pc:docMk/>
          <pc:sldMk cId="2741149048" sldId="273"/>
        </pc:sldMkLst>
      </pc:sldChg>
      <pc:sldChg chg="addSp modSp add mod modClrScheme chgLayout">
        <pc:chgData name="Piyumika Kithulgoda Gamage" userId="8130ac14-9727-4963-a006-512f362f8357" providerId="ADAL" clId="{C6D7F22F-2370-496E-B6A1-496178944048}" dt="2024-05-26T14:49:28.388" v="325" actId="120"/>
        <pc:sldMkLst>
          <pc:docMk/>
          <pc:sldMk cId="450103859" sldId="274"/>
        </pc:sldMkLst>
        <pc:spChg chg="mod">
          <ac:chgData name="Piyumika Kithulgoda Gamage" userId="8130ac14-9727-4963-a006-512f362f8357" providerId="ADAL" clId="{C6D7F22F-2370-496E-B6A1-496178944048}" dt="2024-05-26T14:48:25.118" v="300" actId="26606"/>
          <ac:spMkLst>
            <pc:docMk/>
            <pc:sldMk cId="450103859" sldId="274"/>
            <ac:spMk id="3" creationId="{00000000-0000-0000-0000-000000000000}"/>
          </ac:spMkLst>
        </pc:spChg>
        <pc:spChg chg="add mod">
          <ac:chgData name="Piyumika Kithulgoda Gamage" userId="8130ac14-9727-4963-a006-512f362f8357" providerId="ADAL" clId="{C6D7F22F-2370-496E-B6A1-496178944048}" dt="2024-05-26T14:49:28.388" v="325" actId="120"/>
          <ac:spMkLst>
            <pc:docMk/>
            <pc:sldMk cId="450103859" sldId="274"/>
            <ac:spMk id="8" creationId="{B67979B3-8965-87B8-CF4A-695927000402}"/>
          </ac:spMkLst>
        </pc:spChg>
      </pc:sldChg>
      <pc:sldChg chg="del">
        <pc:chgData name="Piyumika Kithulgoda Gamage" userId="8130ac14-9727-4963-a006-512f362f8357" providerId="ADAL" clId="{C6D7F22F-2370-496E-B6A1-496178944048}" dt="2024-05-26T14:21:40.719" v="0" actId="47"/>
        <pc:sldMkLst>
          <pc:docMk/>
          <pc:sldMk cId="2768871975" sldId="274"/>
        </pc:sldMkLst>
      </pc:sldChg>
      <pc:sldChg chg="addSp modSp add mod modClrScheme chgLayout">
        <pc:chgData name="Piyumika Kithulgoda Gamage" userId="8130ac14-9727-4963-a006-512f362f8357" providerId="ADAL" clId="{C6D7F22F-2370-496E-B6A1-496178944048}" dt="2024-05-26T14:49:39.894" v="330" actId="120"/>
        <pc:sldMkLst>
          <pc:docMk/>
          <pc:sldMk cId="1430263774" sldId="275"/>
        </pc:sldMkLst>
        <pc:spChg chg="mod">
          <ac:chgData name="Piyumika Kithulgoda Gamage" userId="8130ac14-9727-4963-a006-512f362f8357" providerId="ADAL" clId="{C6D7F22F-2370-496E-B6A1-496178944048}" dt="2024-05-26T14:49:36.536" v="327" actId="21"/>
          <ac:spMkLst>
            <pc:docMk/>
            <pc:sldMk cId="1430263774" sldId="275"/>
            <ac:spMk id="3" creationId="{00000000-0000-0000-0000-000000000000}"/>
          </ac:spMkLst>
        </pc:spChg>
        <pc:spChg chg="add mod">
          <ac:chgData name="Piyumika Kithulgoda Gamage" userId="8130ac14-9727-4963-a006-512f362f8357" providerId="ADAL" clId="{C6D7F22F-2370-496E-B6A1-496178944048}" dt="2024-05-26T14:49:39.894" v="330" actId="120"/>
          <ac:spMkLst>
            <pc:docMk/>
            <pc:sldMk cId="1430263774" sldId="275"/>
            <ac:spMk id="8" creationId="{F847EAC9-73DB-BA93-DEA3-4FD520CACAE0}"/>
          </ac:spMkLst>
        </pc:spChg>
      </pc:sldChg>
      <pc:sldChg chg="del">
        <pc:chgData name="Piyumika Kithulgoda Gamage" userId="8130ac14-9727-4963-a006-512f362f8357" providerId="ADAL" clId="{C6D7F22F-2370-496E-B6A1-496178944048}" dt="2024-05-26T14:21:40.719" v="0" actId="47"/>
        <pc:sldMkLst>
          <pc:docMk/>
          <pc:sldMk cId="3136026078" sldId="275"/>
        </pc:sldMkLst>
      </pc:sldChg>
      <pc:sldChg chg="del">
        <pc:chgData name="Piyumika Kithulgoda Gamage" userId="8130ac14-9727-4963-a006-512f362f8357" providerId="ADAL" clId="{C6D7F22F-2370-496E-B6A1-496178944048}" dt="2024-05-26T14:21:40.719" v="0" actId="47"/>
        <pc:sldMkLst>
          <pc:docMk/>
          <pc:sldMk cId="2015377298" sldId="276"/>
        </pc:sldMkLst>
      </pc:sldChg>
      <pc:sldChg chg="addSp modSp add mod modClrScheme chgLayout">
        <pc:chgData name="Piyumika Kithulgoda Gamage" userId="8130ac14-9727-4963-a006-512f362f8357" providerId="ADAL" clId="{C6D7F22F-2370-496E-B6A1-496178944048}" dt="2024-05-26T14:49:53.375" v="335" actId="120"/>
        <pc:sldMkLst>
          <pc:docMk/>
          <pc:sldMk cId="2158195538" sldId="276"/>
        </pc:sldMkLst>
        <pc:spChg chg="mod">
          <ac:chgData name="Piyumika Kithulgoda Gamage" userId="8130ac14-9727-4963-a006-512f362f8357" providerId="ADAL" clId="{C6D7F22F-2370-496E-B6A1-496178944048}" dt="2024-05-26T14:49:48.363" v="332" actId="21"/>
          <ac:spMkLst>
            <pc:docMk/>
            <pc:sldMk cId="2158195538" sldId="276"/>
            <ac:spMk id="3" creationId="{00000000-0000-0000-0000-000000000000}"/>
          </ac:spMkLst>
        </pc:spChg>
        <pc:spChg chg="add mod">
          <ac:chgData name="Piyumika Kithulgoda Gamage" userId="8130ac14-9727-4963-a006-512f362f8357" providerId="ADAL" clId="{C6D7F22F-2370-496E-B6A1-496178944048}" dt="2024-05-26T14:49:53.375" v="335" actId="120"/>
          <ac:spMkLst>
            <pc:docMk/>
            <pc:sldMk cId="2158195538" sldId="276"/>
            <ac:spMk id="8" creationId="{59CD4FA3-7D66-0092-CB2A-308C9456DBE3}"/>
          </ac:spMkLst>
        </pc:spChg>
      </pc:sldChg>
      <pc:sldChg chg="addSp modSp add mod modClrScheme chgLayout">
        <pc:chgData name="Piyumika Kithulgoda Gamage" userId="8130ac14-9727-4963-a006-512f362f8357" providerId="ADAL" clId="{C6D7F22F-2370-496E-B6A1-496178944048}" dt="2024-05-26T14:50:10.106" v="342" actId="20577"/>
        <pc:sldMkLst>
          <pc:docMk/>
          <pc:sldMk cId="1296639953" sldId="277"/>
        </pc:sldMkLst>
        <pc:spChg chg="mod">
          <ac:chgData name="Piyumika Kithulgoda Gamage" userId="8130ac14-9727-4963-a006-512f362f8357" providerId="ADAL" clId="{C6D7F22F-2370-496E-B6A1-496178944048}" dt="2024-05-26T14:50:10.106" v="342" actId="20577"/>
          <ac:spMkLst>
            <pc:docMk/>
            <pc:sldMk cId="1296639953" sldId="277"/>
            <ac:spMk id="3" creationId="{00000000-0000-0000-0000-000000000000}"/>
          </ac:spMkLst>
        </pc:spChg>
        <pc:spChg chg="add mod">
          <ac:chgData name="Piyumika Kithulgoda Gamage" userId="8130ac14-9727-4963-a006-512f362f8357" providerId="ADAL" clId="{C6D7F22F-2370-496E-B6A1-496178944048}" dt="2024-05-26T14:50:04.166" v="339" actId="20577"/>
          <ac:spMkLst>
            <pc:docMk/>
            <pc:sldMk cId="1296639953" sldId="277"/>
            <ac:spMk id="8" creationId="{F4E81611-0AA8-FA06-BEB7-582A3C41F55D}"/>
          </ac:spMkLst>
        </pc:spChg>
      </pc:sldChg>
      <pc:sldChg chg="del">
        <pc:chgData name="Piyumika Kithulgoda Gamage" userId="8130ac14-9727-4963-a006-512f362f8357" providerId="ADAL" clId="{C6D7F22F-2370-496E-B6A1-496178944048}" dt="2024-05-26T14:21:40.719" v="0" actId="47"/>
        <pc:sldMkLst>
          <pc:docMk/>
          <pc:sldMk cId="2643234909" sldId="277"/>
        </pc:sldMkLst>
      </pc:sldChg>
      <pc:sldChg chg="del">
        <pc:chgData name="Piyumika Kithulgoda Gamage" userId="8130ac14-9727-4963-a006-512f362f8357" providerId="ADAL" clId="{C6D7F22F-2370-496E-B6A1-496178944048}" dt="2024-05-26T14:21:40.719" v="0" actId="47"/>
        <pc:sldMkLst>
          <pc:docMk/>
          <pc:sldMk cId="147113562" sldId="278"/>
        </pc:sldMkLst>
      </pc:sldChg>
      <pc:sldChg chg="addSp modSp add mod modClrScheme chgLayout">
        <pc:chgData name="Piyumika Kithulgoda Gamage" userId="8130ac14-9727-4963-a006-512f362f8357" providerId="ADAL" clId="{C6D7F22F-2370-496E-B6A1-496178944048}" dt="2024-05-26T14:26:57.539" v="56" actId="113"/>
        <pc:sldMkLst>
          <pc:docMk/>
          <pc:sldMk cId="3896124667" sldId="278"/>
        </pc:sldMkLst>
        <pc:spChg chg="mod">
          <ac:chgData name="Piyumika Kithulgoda Gamage" userId="8130ac14-9727-4963-a006-512f362f8357" providerId="ADAL" clId="{C6D7F22F-2370-496E-B6A1-496178944048}" dt="2024-05-26T14:24:08.918" v="39" actId="20577"/>
          <ac:spMkLst>
            <pc:docMk/>
            <pc:sldMk cId="3896124667" sldId="278"/>
            <ac:spMk id="3" creationId="{00000000-0000-0000-0000-000000000000}"/>
          </ac:spMkLst>
        </pc:spChg>
        <pc:spChg chg="add mod">
          <ac:chgData name="Piyumika Kithulgoda Gamage" userId="8130ac14-9727-4963-a006-512f362f8357" providerId="ADAL" clId="{C6D7F22F-2370-496E-B6A1-496178944048}" dt="2024-05-26T14:26:57.539" v="56" actId="113"/>
          <ac:spMkLst>
            <pc:docMk/>
            <pc:sldMk cId="3896124667" sldId="278"/>
            <ac:spMk id="8" creationId="{3C1693D8-7F02-E30A-495C-9809D87484DB}"/>
          </ac:spMkLst>
        </pc:spChg>
      </pc:sldChg>
      <pc:sldChg chg="addSp modSp add mod modClrScheme chgLayout">
        <pc:chgData name="Piyumika Kithulgoda Gamage" userId="8130ac14-9727-4963-a006-512f362f8357" providerId="ADAL" clId="{C6D7F22F-2370-496E-B6A1-496178944048}" dt="2024-05-26T14:27:00.513" v="57" actId="120"/>
        <pc:sldMkLst>
          <pc:docMk/>
          <pc:sldMk cId="2122815941" sldId="279"/>
        </pc:sldMkLst>
        <pc:spChg chg="mod ord">
          <ac:chgData name="Piyumika Kithulgoda Gamage" userId="8130ac14-9727-4963-a006-512f362f8357" providerId="ADAL" clId="{C6D7F22F-2370-496E-B6A1-496178944048}" dt="2024-05-26T14:24:37.879" v="47" actId="20577"/>
          <ac:spMkLst>
            <pc:docMk/>
            <pc:sldMk cId="2122815941" sldId="279"/>
            <ac:spMk id="3" creationId="{00000000-0000-0000-0000-000000000000}"/>
          </ac:spMkLst>
        </pc:spChg>
        <pc:spChg chg="add mod">
          <ac:chgData name="Piyumika Kithulgoda Gamage" userId="8130ac14-9727-4963-a006-512f362f8357" providerId="ADAL" clId="{C6D7F22F-2370-496E-B6A1-496178944048}" dt="2024-05-26T14:27:00.513" v="57" actId="120"/>
          <ac:spMkLst>
            <pc:docMk/>
            <pc:sldMk cId="2122815941" sldId="279"/>
            <ac:spMk id="8" creationId="{76364495-7D06-D034-EC82-BDEDC07C8980}"/>
          </ac:spMkLst>
        </pc:spChg>
        <pc:picChg chg="mod">
          <ac:chgData name="Piyumika Kithulgoda Gamage" userId="8130ac14-9727-4963-a006-512f362f8357" providerId="ADAL" clId="{C6D7F22F-2370-496E-B6A1-496178944048}" dt="2024-05-26T14:24:14.587" v="40" actId="26606"/>
          <ac:picMkLst>
            <pc:docMk/>
            <pc:sldMk cId="2122815941" sldId="279"/>
            <ac:picMk id="2" creationId="{F77F13D3-2E58-4F59-1B1B-F450DE22F2DC}"/>
          </ac:picMkLst>
        </pc:picChg>
      </pc:sldChg>
      <pc:sldChg chg="del">
        <pc:chgData name="Piyumika Kithulgoda Gamage" userId="8130ac14-9727-4963-a006-512f362f8357" providerId="ADAL" clId="{C6D7F22F-2370-496E-B6A1-496178944048}" dt="2024-05-26T14:21:40.719" v="0" actId="47"/>
        <pc:sldMkLst>
          <pc:docMk/>
          <pc:sldMk cId="3986990975" sldId="279"/>
        </pc:sldMkLst>
      </pc:sldChg>
      <pc:sldChg chg="del">
        <pc:chgData name="Piyumika Kithulgoda Gamage" userId="8130ac14-9727-4963-a006-512f362f8357" providerId="ADAL" clId="{C6D7F22F-2370-496E-B6A1-496178944048}" dt="2024-05-26T14:21:40.719" v="0" actId="47"/>
        <pc:sldMkLst>
          <pc:docMk/>
          <pc:sldMk cId="794814726" sldId="280"/>
        </pc:sldMkLst>
      </pc:sldChg>
      <pc:sldChg chg="addSp modSp add mod">
        <pc:chgData name="Piyumika Kithulgoda Gamage" userId="8130ac14-9727-4963-a006-512f362f8357" providerId="ADAL" clId="{C6D7F22F-2370-496E-B6A1-496178944048}" dt="2024-05-27T12:39:15.161" v="385" actId="403"/>
        <pc:sldMkLst>
          <pc:docMk/>
          <pc:sldMk cId="973683915" sldId="280"/>
        </pc:sldMkLst>
        <pc:spChg chg="add mod">
          <ac:chgData name="Piyumika Kithulgoda Gamage" userId="8130ac14-9727-4963-a006-512f362f8357" providerId="ADAL" clId="{C6D7F22F-2370-496E-B6A1-496178944048}" dt="2024-05-26T14:30:50.692" v="68" actId="14100"/>
          <ac:spMkLst>
            <pc:docMk/>
            <pc:sldMk cId="973683915" sldId="280"/>
            <ac:spMk id="2" creationId="{48D18111-7B01-F594-2182-D543036E0C46}"/>
          </ac:spMkLst>
        </pc:spChg>
        <pc:spChg chg="mod">
          <ac:chgData name="Piyumika Kithulgoda Gamage" userId="8130ac14-9727-4963-a006-512f362f8357" providerId="ADAL" clId="{C6D7F22F-2370-496E-B6A1-496178944048}" dt="2024-05-27T12:39:15.161" v="385" actId="403"/>
          <ac:spMkLst>
            <pc:docMk/>
            <pc:sldMk cId="973683915" sldId="280"/>
            <ac:spMk id="3" creationId="{AD12173C-33D7-64DE-542A-AB107D8F1A9C}"/>
          </ac:spMkLst>
        </pc:spChg>
      </pc:sldChg>
      <pc:sldChg chg="modSp add del mod">
        <pc:chgData name="Piyumika Kithulgoda Gamage" userId="8130ac14-9727-4963-a006-512f362f8357" providerId="ADAL" clId="{C6D7F22F-2370-496E-B6A1-496178944048}" dt="2024-05-26T14:31:41.905" v="79" actId="47"/>
        <pc:sldMkLst>
          <pc:docMk/>
          <pc:sldMk cId="1778533336" sldId="281"/>
        </pc:sldMkLst>
        <pc:spChg chg="mod">
          <ac:chgData name="Piyumika Kithulgoda Gamage" userId="8130ac14-9727-4963-a006-512f362f8357" providerId="ADAL" clId="{C6D7F22F-2370-496E-B6A1-496178944048}" dt="2024-05-26T14:26:38.138" v="53"/>
          <ac:spMkLst>
            <pc:docMk/>
            <pc:sldMk cId="1778533336" sldId="281"/>
            <ac:spMk id="3" creationId="{AD12173C-33D7-64DE-542A-AB107D8F1A9C}"/>
          </ac:spMkLst>
        </pc:spChg>
      </pc:sldChg>
      <pc:sldChg chg="del">
        <pc:chgData name="Piyumika Kithulgoda Gamage" userId="8130ac14-9727-4963-a006-512f362f8357" providerId="ADAL" clId="{C6D7F22F-2370-496E-B6A1-496178944048}" dt="2024-05-26T14:21:40.719" v="0" actId="47"/>
        <pc:sldMkLst>
          <pc:docMk/>
          <pc:sldMk cId="2038755710" sldId="281"/>
        </pc:sldMkLst>
      </pc:sldChg>
      <pc:sldChg chg="addSp delSp modSp add mod">
        <pc:chgData name="Piyumika Kithulgoda Gamage" userId="8130ac14-9727-4963-a006-512f362f8357" providerId="ADAL" clId="{C6D7F22F-2370-496E-B6A1-496178944048}" dt="2024-05-27T12:40:58.477" v="401" actId="14100"/>
        <pc:sldMkLst>
          <pc:docMk/>
          <pc:sldMk cId="104089363" sldId="282"/>
        </pc:sldMkLst>
        <pc:spChg chg="del mod">
          <ac:chgData name="Piyumika Kithulgoda Gamage" userId="8130ac14-9727-4963-a006-512f362f8357" providerId="ADAL" clId="{C6D7F22F-2370-496E-B6A1-496178944048}" dt="2024-05-26T14:34:02.944" v="82" actId="12084"/>
          <ac:spMkLst>
            <pc:docMk/>
            <pc:sldMk cId="104089363" sldId="282"/>
            <ac:spMk id="3" creationId="{AD12173C-33D7-64DE-542A-AB107D8F1A9C}"/>
          </ac:spMkLst>
        </pc:spChg>
        <pc:graphicFrameChg chg="add mod modGraphic">
          <ac:chgData name="Piyumika Kithulgoda Gamage" userId="8130ac14-9727-4963-a006-512f362f8357" providerId="ADAL" clId="{C6D7F22F-2370-496E-B6A1-496178944048}" dt="2024-05-27T12:40:58.477" v="401" actId="14100"/>
          <ac:graphicFrameMkLst>
            <pc:docMk/>
            <pc:sldMk cId="104089363" sldId="282"/>
            <ac:graphicFrameMk id="2" creationId="{379A0ACA-DACF-4D37-E21E-15513F55D17C}"/>
          </ac:graphicFrameMkLst>
        </pc:graphicFrameChg>
      </pc:sldChg>
      <pc:sldChg chg="addSp modSp add mod">
        <pc:chgData name="Piyumika Kithulgoda Gamage" userId="8130ac14-9727-4963-a006-512f362f8357" providerId="ADAL" clId="{C6D7F22F-2370-496E-B6A1-496178944048}" dt="2024-05-26T14:39:48.648" v="166" actId="120"/>
        <pc:sldMkLst>
          <pc:docMk/>
          <pc:sldMk cId="3075729478" sldId="283"/>
        </pc:sldMkLst>
        <pc:spChg chg="add mod">
          <ac:chgData name="Piyumika Kithulgoda Gamage" userId="8130ac14-9727-4963-a006-512f362f8357" providerId="ADAL" clId="{C6D7F22F-2370-496E-B6A1-496178944048}" dt="2024-05-26T14:39:48.648" v="166" actId="120"/>
          <ac:spMkLst>
            <pc:docMk/>
            <pc:sldMk cId="3075729478" sldId="283"/>
            <ac:spMk id="2" creationId="{FE285CE6-00A1-1200-E7C9-0EE520A6D3A3}"/>
          </ac:spMkLst>
        </pc:spChg>
        <pc:spChg chg="mod">
          <ac:chgData name="Piyumika Kithulgoda Gamage" userId="8130ac14-9727-4963-a006-512f362f8357" providerId="ADAL" clId="{C6D7F22F-2370-496E-B6A1-496178944048}" dt="2024-05-26T14:39:15.996" v="163"/>
          <ac:spMkLst>
            <pc:docMk/>
            <pc:sldMk cId="3075729478" sldId="283"/>
            <ac:spMk id="3" creationId="{AD12173C-33D7-64DE-542A-AB107D8F1A9C}"/>
          </ac:spMkLst>
        </pc:spChg>
      </pc:sldChg>
      <pc:sldChg chg="addSp modSp add mod">
        <pc:chgData name="Piyumika Kithulgoda Gamage" userId="8130ac14-9727-4963-a006-512f362f8357" providerId="ADAL" clId="{C6D7F22F-2370-496E-B6A1-496178944048}" dt="2024-05-27T12:44:15.034" v="460" actId="122"/>
        <pc:sldMkLst>
          <pc:docMk/>
          <pc:sldMk cId="3832244972" sldId="284"/>
        </pc:sldMkLst>
        <pc:spChg chg="add mod">
          <ac:chgData name="Piyumika Kithulgoda Gamage" userId="8130ac14-9727-4963-a006-512f362f8357" providerId="ADAL" clId="{C6D7F22F-2370-496E-B6A1-496178944048}" dt="2024-05-27T12:42:32.959" v="451" actId="20577"/>
          <ac:spMkLst>
            <pc:docMk/>
            <pc:sldMk cId="3832244972" sldId="284"/>
            <ac:spMk id="2" creationId="{6A314655-C2F4-C0B9-C946-3201AC0D7115}"/>
          </ac:spMkLst>
        </pc:spChg>
        <pc:spChg chg="mod">
          <ac:chgData name="Piyumika Kithulgoda Gamage" userId="8130ac14-9727-4963-a006-512f362f8357" providerId="ADAL" clId="{C6D7F22F-2370-496E-B6A1-496178944048}" dt="2024-05-27T12:44:15.034" v="460" actId="122"/>
          <ac:spMkLst>
            <pc:docMk/>
            <pc:sldMk cId="3832244972" sldId="284"/>
            <ac:spMk id="3" creationId="{AD12173C-33D7-64DE-542A-AB107D8F1A9C}"/>
          </ac:spMkLst>
        </pc:spChg>
      </pc:sldChg>
      <pc:sldChg chg="del">
        <pc:chgData name="Piyumika Kithulgoda Gamage" userId="8130ac14-9727-4963-a006-512f362f8357" providerId="ADAL" clId="{C6D7F22F-2370-496E-B6A1-496178944048}" dt="2024-05-26T14:21:40.719" v="0" actId="47"/>
        <pc:sldMkLst>
          <pc:docMk/>
          <pc:sldMk cId="3892063893" sldId="284"/>
        </pc:sldMkLst>
      </pc:sldChg>
      <pc:sldChg chg="addSp delSp modSp add mod modClrScheme chgLayout">
        <pc:chgData name="Piyumika Kithulgoda Gamage" userId="8130ac14-9727-4963-a006-512f362f8357" providerId="ADAL" clId="{C6D7F22F-2370-496E-B6A1-496178944048}" dt="2024-05-27T12:44:50.998" v="469" actId="20577"/>
        <pc:sldMkLst>
          <pc:docMk/>
          <pc:sldMk cId="2667192760" sldId="285"/>
        </pc:sldMkLst>
        <pc:spChg chg="mod">
          <ac:chgData name="Piyumika Kithulgoda Gamage" userId="8130ac14-9727-4963-a006-512f362f8357" providerId="ADAL" clId="{C6D7F22F-2370-496E-B6A1-496178944048}" dt="2024-05-27T12:44:48.510" v="467" actId="1076"/>
          <ac:spMkLst>
            <pc:docMk/>
            <pc:sldMk cId="2667192760" sldId="285"/>
            <ac:spMk id="3" creationId="{00000000-0000-0000-0000-000000000000}"/>
          </ac:spMkLst>
        </pc:spChg>
        <pc:spChg chg="add mod">
          <ac:chgData name="Piyumika Kithulgoda Gamage" userId="8130ac14-9727-4963-a006-512f362f8357" providerId="ADAL" clId="{C6D7F22F-2370-496E-B6A1-496178944048}" dt="2024-05-27T12:44:50.998" v="469" actId="20577"/>
          <ac:spMkLst>
            <pc:docMk/>
            <pc:sldMk cId="2667192760" sldId="285"/>
            <ac:spMk id="4" creationId="{1B15BDB7-2A89-A2E1-D68C-3853B980078C}"/>
          </ac:spMkLst>
        </pc:spChg>
        <pc:spChg chg="add del mod">
          <ac:chgData name="Piyumika Kithulgoda Gamage" userId="8130ac14-9727-4963-a006-512f362f8357" providerId="ADAL" clId="{C6D7F22F-2370-496E-B6A1-496178944048}" dt="2024-05-26T14:50:20.471" v="344" actId="478"/>
          <ac:spMkLst>
            <pc:docMk/>
            <pc:sldMk cId="2667192760" sldId="285"/>
            <ac:spMk id="8" creationId="{D554F12D-5CB3-06EA-F021-32F172116F2B}"/>
          </ac:spMkLst>
        </pc:spChg>
      </pc:sldChg>
      <pc:sldChg chg="modSp add del mod">
        <pc:chgData name="Piyumika Kithulgoda Gamage" userId="8130ac14-9727-4963-a006-512f362f8357" providerId="ADAL" clId="{C6D7F22F-2370-496E-B6A1-496178944048}" dt="2024-05-26T14:31:42.564" v="80" actId="47"/>
        <pc:sldMkLst>
          <pc:docMk/>
          <pc:sldMk cId="1997484706" sldId="286"/>
        </pc:sldMkLst>
        <pc:spChg chg="mod">
          <ac:chgData name="Piyumika Kithulgoda Gamage" userId="8130ac14-9727-4963-a006-512f362f8357" providerId="ADAL" clId="{C6D7F22F-2370-496E-B6A1-496178944048}" dt="2024-05-26T14:21:54.545" v="3" actId="27636"/>
          <ac:spMkLst>
            <pc:docMk/>
            <pc:sldMk cId="1997484706" sldId="286"/>
            <ac:spMk id="3" creationId="{AD12173C-33D7-64DE-542A-AB107D8F1A9C}"/>
          </ac:spMkLst>
        </pc:spChg>
      </pc:sldChg>
      <pc:sldChg chg="del">
        <pc:chgData name="Piyumika Kithulgoda Gamage" userId="8130ac14-9727-4963-a006-512f362f8357" providerId="ADAL" clId="{C6D7F22F-2370-496E-B6A1-496178944048}" dt="2024-05-26T14:21:40.719" v="0" actId="47"/>
        <pc:sldMkLst>
          <pc:docMk/>
          <pc:sldMk cId="287629208" sldId="287"/>
        </pc:sldMkLst>
      </pc:sldChg>
      <pc:sldChg chg="modSp add del mod">
        <pc:chgData name="Piyumika Kithulgoda Gamage" userId="8130ac14-9727-4963-a006-512f362f8357" providerId="ADAL" clId="{C6D7F22F-2370-496E-B6A1-496178944048}" dt="2024-05-26T14:39:52.275" v="167" actId="47"/>
        <pc:sldMkLst>
          <pc:docMk/>
          <pc:sldMk cId="631512920" sldId="287"/>
        </pc:sldMkLst>
        <pc:spChg chg="mod">
          <ac:chgData name="Piyumika Kithulgoda Gamage" userId="8130ac14-9727-4963-a006-512f362f8357" providerId="ADAL" clId="{C6D7F22F-2370-496E-B6A1-496178944048}" dt="2024-05-26T14:39:44.012" v="164" actId="21"/>
          <ac:spMkLst>
            <pc:docMk/>
            <pc:sldMk cId="631512920" sldId="287"/>
            <ac:spMk id="3" creationId="{AD12173C-33D7-64DE-542A-AB107D8F1A9C}"/>
          </ac:spMkLst>
        </pc:spChg>
      </pc:sldChg>
      <pc:sldChg chg="modSp add mod">
        <pc:chgData name="Piyumika Kithulgoda Gamage" userId="8130ac14-9727-4963-a006-512f362f8357" providerId="ADAL" clId="{C6D7F22F-2370-496E-B6A1-496178944048}" dt="2024-05-26T14:51:05.042" v="362" actId="12"/>
        <pc:sldMkLst>
          <pc:docMk/>
          <pc:sldMk cId="3986203154" sldId="288"/>
        </pc:sldMkLst>
        <pc:spChg chg="mod">
          <ac:chgData name="Piyumika Kithulgoda Gamage" userId="8130ac14-9727-4963-a006-512f362f8357" providerId="ADAL" clId="{C6D7F22F-2370-496E-B6A1-496178944048}" dt="2024-05-26T14:51:05.042" v="362" actId="12"/>
          <ac:spMkLst>
            <pc:docMk/>
            <pc:sldMk cId="3986203154" sldId="288"/>
            <ac:spMk id="3" creationId="{095E4759-1972-5FBD-1806-38E4534FA490}"/>
          </ac:spMkLst>
        </pc:spChg>
      </pc:sldChg>
      <pc:sldChg chg="del">
        <pc:chgData name="Piyumika Kithulgoda Gamage" userId="8130ac14-9727-4963-a006-512f362f8357" providerId="ADAL" clId="{C6D7F22F-2370-496E-B6A1-496178944048}" dt="2024-05-26T14:21:40.719" v="0" actId="47"/>
        <pc:sldMkLst>
          <pc:docMk/>
          <pc:sldMk cId="2098960645" sldId="289"/>
        </pc:sldMkLst>
      </pc:sldChg>
      <pc:sldChg chg="del">
        <pc:chgData name="Piyumika Kithulgoda Gamage" userId="8130ac14-9727-4963-a006-512f362f8357" providerId="ADAL" clId="{C6D7F22F-2370-496E-B6A1-496178944048}" dt="2024-05-26T14:21:40.719" v="0" actId="47"/>
        <pc:sldMkLst>
          <pc:docMk/>
          <pc:sldMk cId="3089318590" sldId="291"/>
        </pc:sldMkLst>
      </pc:sldChg>
      <pc:sldChg chg="del">
        <pc:chgData name="Piyumika Kithulgoda Gamage" userId="8130ac14-9727-4963-a006-512f362f8357" providerId="ADAL" clId="{C6D7F22F-2370-496E-B6A1-496178944048}" dt="2024-05-26T14:21:40.719" v="0" actId="47"/>
        <pc:sldMkLst>
          <pc:docMk/>
          <pc:sldMk cId="1501537154" sldId="292"/>
        </pc:sldMkLst>
      </pc:sldChg>
      <pc:sldChg chg="del">
        <pc:chgData name="Piyumika Kithulgoda Gamage" userId="8130ac14-9727-4963-a006-512f362f8357" providerId="ADAL" clId="{C6D7F22F-2370-496E-B6A1-496178944048}" dt="2024-05-26T14:21:40.719" v="0" actId="47"/>
        <pc:sldMkLst>
          <pc:docMk/>
          <pc:sldMk cId="3436307167" sldId="293"/>
        </pc:sldMkLst>
      </pc:sldChg>
      <pc:sldChg chg="modSp mod">
        <pc:chgData name="Piyumika Kithulgoda Gamage" userId="8130ac14-9727-4963-a006-512f362f8357" providerId="ADAL" clId="{C6D7F22F-2370-496E-B6A1-496178944048}" dt="2024-05-27T09:53:24.657" v="379" actId="20577"/>
        <pc:sldMkLst>
          <pc:docMk/>
          <pc:sldMk cId="4041403823" sldId="354"/>
        </pc:sldMkLst>
        <pc:spChg chg="mod">
          <ac:chgData name="Piyumika Kithulgoda Gamage" userId="8130ac14-9727-4963-a006-512f362f8357" providerId="ADAL" clId="{C6D7F22F-2370-496E-B6A1-496178944048}" dt="2024-05-26T14:22:14.243" v="12" actId="20577"/>
          <ac:spMkLst>
            <pc:docMk/>
            <pc:sldMk cId="4041403823" sldId="354"/>
            <ac:spMk id="5" creationId="{E8FBFAA6-7D53-4F46-B4FA-B6E25AA48337}"/>
          </ac:spMkLst>
        </pc:spChg>
        <pc:spChg chg="mod">
          <ac:chgData name="Piyumika Kithulgoda Gamage" userId="8130ac14-9727-4963-a006-512f362f8357" providerId="ADAL" clId="{C6D7F22F-2370-496E-B6A1-496178944048}" dt="2024-05-27T09:53:24.657" v="379" actId="20577"/>
          <ac:spMkLst>
            <pc:docMk/>
            <pc:sldMk cId="4041403823" sldId="354"/>
            <ac:spMk id="7" creationId="{673C1525-F3A6-4A8D-B8F9-227D18C2359A}"/>
          </ac:spMkLst>
        </pc:spChg>
        <pc:spChg chg="mod">
          <ac:chgData name="Piyumika Kithulgoda Gamage" userId="8130ac14-9727-4963-a006-512f362f8357" providerId="ADAL" clId="{C6D7F22F-2370-496E-B6A1-496178944048}" dt="2024-05-27T08:28:08.401" v="378"/>
          <ac:spMkLst>
            <pc:docMk/>
            <pc:sldMk cId="4041403823" sldId="354"/>
            <ac:spMk id="6146" creationId="{00000000-0000-0000-0000-000000000000}"/>
          </ac:spMkLst>
        </pc:spChg>
      </pc:sldChg>
      <pc:sldChg chg="modSp add del mod">
        <pc:chgData name="Piyumika Kithulgoda Gamage" userId="8130ac14-9727-4963-a006-512f362f8357" providerId="ADAL" clId="{C6D7F22F-2370-496E-B6A1-496178944048}" dt="2024-05-26T14:51:28.419" v="377" actId="47"/>
        <pc:sldMkLst>
          <pc:docMk/>
          <pc:sldMk cId="519423831" sldId="355"/>
        </pc:sldMkLst>
        <pc:spChg chg="mod">
          <ac:chgData name="Piyumika Kithulgoda Gamage" userId="8130ac14-9727-4963-a006-512f362f8357" providerId="ADAL" clId="{C6D7F22F-2370-496E-B6A1-496178944048}" dt="2024-05-26T14:51:27.545" v="373" actId="21"/>
          <ac:spMkLst>
            <pc:docMk/>
            <pc:sldMk cId="519423831" sldId="355"/>
            <ac:spMk id="3" creationId="{00000000-0000-0000-0000-000000000000}"/>
          </ac:spMkLst>
        </pc:spChg>
      </pc:sldChg>
      <pc:sldChg chg="modSp add mod">
        <pc:chgData name="Piyumika Kithulgoda Gamage" userId="8130ac14-9727-4963-a006-512f362f8357" providerId="ADAL" clId="{C6D7F22F-2370-496E-B6A1-496178944048}" dt="2024-05-26T14:41:45.716" v="199"/>
        <pc:sldMkLst>
          <pc:docMk/>
          <pc:sldMk cId="3191495513" sldId="356"/>
        </pc:sldMkLst>
        <pc:spChg chg="mod">
          <ac:chgData name="Piyumika Kithulgoda Gamage" userId="8130ac14-9727-4963-a006-512f362f8357" providerId="ADAL" clId="{C6D7F22F-2370-496E-B6A1-496178944048}" dt="2024-05-26T14:41:42.104" v="198" actId="27636"/>
          <ac:spMkLst>
            <pc:docMk/>
            <pc:sldMk cId="3191495513" sldId="356"/>
            <ac:spMk id="5" creationId="{633C19F6-D547-9BFE-469F-7A1A33C355F3}"/>
          </ac:spMkLst>
        </pc:spChg>
        <pc:spChg chg="mod">
          <ac:chgData name="Piyumika Kithulgoda Gamage" userId="8130ac14-9727-4963-a006-512f362f8357" providerId="ADAL" clId="{C6D7F22F-2370-496E-B6A1-496178944048}" dt="2024-05-26T14:41:45.716" v="199"/>
          <ac:spMkLst>
            <pc:docMk/>
            <pc:sldMk cId="3191495513" sldId="356"/>
            <ac:spMk id="10" creationId="{CDA8C4FE-4E20-2F4F-6984-AEEDD6E3E821}"/>
          </ac:spMkLst>
        </pc:spChg>
      </pc:sldChg>
      <pc:sldChg chg="modSp add mod">
        <pc:chgData name="Piyumika Kithulgoda Gamage" userId="8130ac14-9727-4963-a006-512f362f8357" providerId="ADAL" clId="{C6D7F22F-2370-496E-B6A1-496178944048}" dt="2024-05-26T14:43:13.696" v="221" actId="255"/>
        <pc:sldMkLst>
          <pc:docMk/>
          <pc:sldMk cId="2181544183" sldId="357"/>
        </pc:sldMkLst>
        <pc:spChg chg="mod">
          <ac:chgData name="Piyumika Kithulgoda Gamage" userId="8130ac14-9727-4963-a006-512f362f8357" providerId="ADAL" clId="{C6D7F22F-2370-496E-B6A1-496178944048}" dt="2024-05-26T14:43:13.696" v="221" actId="255"/>
          <ac:spMkLst>
            <pc:docMk/>
            <pc:sldMk cId="2181544183" sldId="357"/>
            <ac:spMk id="5" creationId="{633C19F6-D547-9BFE-469F-7A1A33C355F3}"/>
          </ac:spMkLst>
        </pc:spChg>
        <pc:spChg chg="mod">
          <ac:chgData name="Piyumika Kithulgoda Gamage" userId="8130ac14-9727-4963-a006-512f362f8357" providerId="ADAL" clId="{C6D7F22F-2370-496E-B6A1-496178944048}" dt="2024-05-26T14:42:30.981" v="211" actId="113"/>
          <ac:spMkLst>
            <pc:docMk/>
            <pc:sldMk cId="2181544183" sldId="357"/>
            <ac:spMk id="10" creationId="{CDA8C4FE-4E20-2F4F-6984-AEEDD6E3E821}"/>
          </ac:spMkLst>
        </pc:spChg>
      </pc:sldChg>
      <pc:sldChg chg="modSp add mod">
        <pc:chgData name="Piyumika Kithulgoda Gamage" userId="8130ac14-9727-4963-a006-512f362f8357" providerId="ADAL" clId="{C6D7F22F-2370-496E-B6A1-496178944048}" dt="2024-05-26T14:45:44.596" v="250" actId="403"/>
        <pc:sldMkLst>
          <pc:docMk/>
          <pc:sldMk cId="1810722212" sldId="358"/>
        </pc:sldMkLst>
        <pc:spChg chg="mod">
          <ac:chgData name="Piyumika Kithulgoda Gamage" userId="8130ac14-9727-4963-a006-512f362f8357" providerId="ADAL" clId="{C6D7F22F-2370-496E-B6A1-496178944048}" dt="2024-05-26T14:45:44.596" v="250" actId="403"/>
          <ac:spMkLst>
            <pc:docMk/>
            <pc:sldMk cId="1810722212" sldId="358"/>
            <ac:spMk id="5" creationId="{633C19F6-D547-9BFE-469F-7A1A33C355F3}"/>
          </ac:spMkLst>
        </pc:spChg>
        <pc:spChg chg="mod">
          <ac:chgData name="Piyumika Kithulgoda Gamage" userId="8130ac14-9727-4963-a006-512f362f8357" providerId="ADAL" clId="{C6D7F22F-2370-496E-B6A1-496178944048}" dt="2024-05-26T14:45:39.715" v="247" actId="20577"/>
          <ac:spMkLst>
            <pc:docMk/>
            <pc:sldMk cId="1810722212" sldId="358"/>
            <ac:spMk id="10" creationId="{CDA8C4FE-4E20-2F4F-6984-AEEDD6E3E821}"/>
          </ac:spMkLst>
        </pc:spChg>
      </pc:sldChg>
      <pc:sldChg chg="modSp add mod">
        <pc:chgData name="Piyumika Kithulgoda Gamage" userId="8130ac14-9727-4963-a006-512f362f8357" providerId="ADAL" clId="{C6D7F22F-2370-496E-B6A1-496178944048}" dt="2024-05-27T12:39:25.893" v="390" actId="404"/>
        <pc:sldMkLst>
          <pc:docMk/>
          <pc:sldMk cId="1937982678" sldId="359"/>
        </pc:sldMkLst>
        <pc:spChg chg="mod">
          <ac:chgData name="Piyumika Kithulgoda Gamage" userId="8130ac14-9727-4963-a006-512f362f8357" providerId="ADAL" clId="{C6D7F22F-2370-496E-B6A1-496178944048}" dt="2024-05-27T12:39:25.893" v="390" actId="404"/>
          <ac:spMkLst>
            <pc:docMk/>
            <pc:sldMk cId="1937982678" sldId="359"/>
            <ac:spMk id="3" creationId="{AD12173C-33D7-64DE-542A-AB107D8F1A9C}"/>
          </ac:spMkLst>
        </pc:spChg>
      </pc:sldChg>
      <pc:sldChg chg="modSp add del mod ord">
        <pc:chgData name="Piyumika Kithulgoda Gamage" userId="8130ac14-9727-4963-a006-512f362f8357" providerId="ADAL" clId="{C6D7F22F-2370-496E-B6A1-496178944048}" dt="2024-05-26T14:47:02.432" v="270" actId="47"/>
        <pc:sldMkLst>
          <pc:docMk/>
          <pc:sldMk cId="3528552539" sldId="359"/>
        </pc:sldMkLst>
        <pc:spChg chg="mod">
          <ac:chgData name="Piyumika Kithulgoda Gamage" userId="8130ac14-9727-4963-a006-512f362f8357" providerId="ADAL" clId="{C6D7F22F-2370-496E-B6A1-496178944048}" dt="2024-05-26T14:46:49.814" v="269" actId="20577"/>
          <ac:spMkLst>
            <pc:docMk/>
            <pc:sldMk cId="3528552539" sldId="359"/>
            <ac:spMk id="5" creationId="{633C19F6-D547-9BFE-469F-7A1A33C355F3}"/>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85CF04A-FA67-48F0-8F0D-44DAC6A7644D}"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702A89E1-E8D1-4534-9764-B80747E6E803}">
      <dgm:prSet phldrT="[Text]"/>
      <dgm:spPr/>
      <dgm:t>
        <a:bodyPr/>
        <a:lstStyle/>
        <a:p>
          <a:r>
            <a:rPr lang="en-GB" b="1" dirty="0"/>
            <a:t>Fixed Exchange Rate Mechanism</a:t>
          </a:r>
          <a:endParaRPr lang="en-GB" dirty="0"/>
        </a:p>
      </dgm:t>
    </dgm:pt>
    <dgm:pt modelId="{9AEAEDE0-5B23-4EC0-B8D4-2E1370616679}" type="parTrans" cxnId="{C7CEFFED-BD43-444D-9EAD-A6724FFD98D3}">
      <dgm:prSet/>
      <dgm:spPr/>
      <dgm:t>
        <a:bodyPr/>
        <a:lstStyle/>
        <a:p>
          <a:endParaRPr lang="en-GB"/>
        </a:p>
      </dgm:t>
    </dgm:pt>
    <dgm:pt modelId="{ED8844E4-0A83-434A-A83A-4F6D36FE4225}" type="sibTrans" cxnId="{C7CEFFED-BD43-444D-9EAD-A6724FFD98D3}">
      <dgm:prSet/>
      <dgm:spPr/>
      <dgm:t>
        <a:bodyPr/>
        <a:lstStyle/>
        <a:p>
          <a:endParaRPr lang="en-GB"/>
        </a:p>
      </dgm:t>
    </dgm:pt>
    <dgm:pt modelId="{B474ADB5-A79E-4ED4-94B0-A7AE09B40023}">
      <dgm:prSet phldrT="[Text]" custT="1"/>
      <dgm:spPr/>
      <dgm:t>
        <a:bodyPr/>
        <a:lstStyle/>
        <a:p>
          <a:pPr algn="just"/>
          <a:r>
            <a:rPr lang="en-GB" sz="1800" dirty="0"/>
            <a:t>In a fixed exchange rate system, a country’s currency is linked to a specific reference currency, such as the U.S. dollar or a group of currencies.</a:t>
          </a:r>
        </a:p>
      </dgm:t>
    </dgm:pt>
    <dgm:pt modelId="{38558934-B879-4B31-B2EA-6C6EED24AFE3}" type="parTrans" cxnId="{4263D182-01D2-46F5-89F3-89564ABCE4F8}">
      <dgm:prSet/>
      <dgm:spPr/>
      <dgm:t>
        <a:bodyPr/>
        <a:lstStyle/>
        <a:p>
          <a:endParaRPr lang="en-GB"/>
        </a:p>
      </dgm:t>
    </dgm:pt>
    <dgm:pt modelId="{5D0D74EC-846E-41C8-90BC-07A45E92B2F2}" type="sibTrans" cxnId="{4263D182-01D2-46F5-89F3-89564ABCE4F8}">
      <dgm:prSet/>
      <dgm:spPr/>
      <dgm:t>
        <a:bodyPr/>
        <a:lstStyle/>
        <a:p>
          <a:endParaRPr lang="en-GB"/>
        </a:p>
      </dgm:t>
    </dgm:pt>
    <dgm:pt modelId="{6DA1FD04-6106-43F8-9A2A-4718D43C95BA}">
      <dgm:prSet custT="1"/>
      <dgm:spPr/>
      <dgm:t>
        <a:bodyPr/>
        <a:lstStyle/>
        <a:p>
          <a:pPr algn="just"/>
          <a:r>
            <a:rPr lang="en-GB" sz="1800" dirty="0"/>
            <a:t>The exchange rate doesn’t change much and usually stays within 1%.</a:t>
          </a:r>
        </a:p>
      </dgm:t>
    </dgm:pt>
    <dgm:pt modelId="{7CDFAB85-4C6C-4A83-A644-05FF67CEB31E}" type="parTrans" cxnId="{D880654C-5971-4745-927C-E27AD105480E}">
      <dgm:prSet/>
      <dgm:spPr/>
      <dgm:t>
        <a:bodyPr/>
        <a:lstStyle/>
        <a:p>
          <a:endParaRPr lang="en-GB"/>
        </a:p>
      </dgm:t>
    </dgm:pt>
    <dgm:pt modelId="{14757DF6-7C0C-4F3D-80FA-C8E518C7D390}" type="sibTrans" cxnId="{D880654C-5971-4745-927C-E27AD105480E}">
      <dgm:prSet/>
      <dgm:spPr/>
      <dgm:t>
        <a:bodyPr/>
        <a:lstStyle/>
        <a:p>
          <a:endParaRPr lang="en-GB"/>
        </a:p>
      </dgm:t>
    </dgm:pt>
    <dgm:pt modelId="{9892A182-63E7-418D-A764-8B8A0064AB41}">
      <dgm:prSet custT="1"/>
      <dgm:spPr/>
      <dgm:t>
        <a:bodyPr/>
        <a:lstStyle/>
        <a:p>
          <a:pPr algn="just"/>
          <a:r>
            <a:rPr lang="en-GB" sz="1800" dirty="0"/>
            <a:t>The government or central banks have no control over such exchange rate fluctuations.</a:t>
          </a:r>
        </a:p>
      </dgm:t>
    </dgm:pt>
    <dgm:pt modelId="{6A0F30C7-6A09-41B9-9490-EB0ED761393D}" type="parTrans" cxnId="{1793A8A3-A148-458A-9624-1D325AAC4061}">
      <dgm:prSet/>
      <dgm:spPr/>
      <dgm:t>
        <a:bodyPr/>
        <a:lstStyle/>
        <a:p>
          <a:endParaRPr lang="en-GB"/>
        </a:p>
      </dgm:t>
    </dgm:pt>
    <dgm:pt modelId="{E9052AC4-4C48-4914-8BE9-B4B032621F6D}" type="sibTrans" cxnId="{1793A8A3-A148-458A-9624-1D325AAC4061}">
      <dgm:prSet/>
      <dgm:spPr/>
      <dgm:t>
        <a:bodyPr/>
        <a:lstStyle/>
        <a:p>
          <a:endParaRPr lang="en-GB"/>
        </a:p>
      </dgm:t>
    </dgm:pt>
    <dgm:pt modelId="{F2CD1BB2-8A34-4F0F-BC24-95E17662C4E6}">
      <dgm:prSet custT="1"/>
      <dgm:spPr/>
      <dgm:t>
        <a:bodyPr/>
        <a:lstStyle/>
        <a:p>
          <a:pPr algn="just"/>
          <a:r>
            <a:rPr lang="en-GB" sz="1800" dirty="0"/>
            <a:t>Suppose Country A and Country B implement the "Stable Currency Pact" (SCP) ERM. Under the SCP, both countries commit to maintaining a fixed exchange rate between their currencies. The central banks of Country A and Country B closely monitor and intervene in the foreign exchange market whenever necessary to keep the exchange rate stable. This ERM promotes stability in trade and investment between the two countries, fostering economic cooperation and growth.</a:t>
          </a:r>
        </a:p>
      </dgm:t>
    </dgm:pt>
    <dgm:pt modelId="{D2A1A1C8-8E94-478C-999A-86C066CFD12B}" type="parTrans" cxnId="{0FF5D09E-4552-4D37-A390-49713EA95442}">
      <dgm:prSet/>
      <dgm:spPr/>
      <dgm:t>
        <a:bodyPr/>
        <a:lstStyle/>
        <a:p>
          <a:endParaRPr lang="en-GB"/>
        </a:p>
      </dgm:t>
    </dgm:pt>
    <dgm:pt modelId="{60723FE2-4087-44F6-A15F-646E0516A937}" type="sibTrans" cxnId="{0FF5D09E-4552-4D37-A390-49713EA95442}">
      <dgm:prSet/>
      <dgm:spPr/>
      <dgm:t>
        <a:bodyPr/>
        <a:lstStyle/>
        <a:p>
          <a:endParaRPr lang="en-GB"/>
        </a:p>
      </dgm:t>
    </dgm:pt>
    <dgm:pt modelId="{84A822E3-EEFB-4C2F-85EB-75782B7CFC43}">
      <dgm:prSet custT="1"/>
      <dgm:spPr/>
      <dgm:t>
        <a:bodyPr/>
        <a:lstStyle/>
        <a:p>
          <a:pPr algn="just">
            <a:buNone/>
          </a:pPr>
          <a:r>
            <a:rPr lang="en-GB" sz="1800" b="1" dirty="0"/>
            <a:t>Example 1:</a:t>
          </a:r>
          <a:endParaRPr lang="en-GB" sz="1800" dirty="0"/>
        </a:p>
      </dgm:t>
    </dgm:pt>
    <dgm:pt modelId="{6CD89331-6C69-460C-9C30-D58735D29487}" type="parTrans" cxnId="{FF29FE16-002F-4823-B36A-EB53B0BEA734}">
      <dgm:prSet/>
      <dgm:spPr/>
      <dgm:t>
        <a:bodyPr/>
        <a:lstStyle/>
        <a:p>
          <a:endParaRPr lang="en-GB"/>
        </a:p>
      </dgm:t>
    </dgm:pt>
    <dgm:pt modelId="{69161D38-7A2B-4A19-B69A-FAF2CAC9FFBF}" type="sibTrans" cxnId="{FF29FE16-002F-4823-B36A-EB53B0BEA734}">
      <dgm:prSet/>
      <dgm:spPr/>
      <dgm:t>
        <a:bodyPr/>
        <a:lstStyle/>
        <a:p>
          <a:endParaRPr lang="en-GB"/>
        </a:p>
      </dgm:t>
    </dgm:pt>
    <dgm:pt modelId="{BE4E57CE-12F4-4BD6-A93B-0AE15799B8C9}">
      <dgm:prSet custT="1"/>
      <dgm:spPr/>
      <dgm:t>
        <a:bodyPr/>
        <a:lstStyle/>
        <a:p>
          <a:pPr algn="just">
            <a:buNone/>
          </a:pPr>
          <a:endParaRPr lang="en-GB" sz="1800" dirty="0"/>
        </a:p>
      </dgm:t>
    </dgm:pt>
    <dgm:pt modelId="{B35C0250-128C-47CD-B53D-271DF062DA44}" type="parTrans" cxnId="{1AC6E561-9703-4A20-B14C-68C075ED545F}">
      <dgm:prSet/>
      <dgm:spPr/>
      <dgm:t>
        <a:bodyPr/>
        <a:lstStyle/>
        <a:p>
          <a:endParaRPr lang="en-GB"/>
        </a:p>
      </dgm:t>
    </dgm:pt>
    <dgm:pt modelId="{06575EC4-7E31-4601-83F3-AED81CA20E40}" type="sibTrans" cxnId="{1AC6E561-9703-4A20-B14C-68C075ED545F}">
      <dgm:prSet/>
      <dgm:spPr/>
      <dgm:t>
        <a:bodyPr/>
        <a:lstStyle/>
        <a:p>
          <a:endParaRPr lang="en-GB"/>
        </a:p>
      </dgm:t>
    </dgm:pt>
    <dgm:pt modelId="{741DE168-C620-467C-9B06-98200396D3BB}" type="pres">
      <dgm:prSet presAssocID="{D85CF04A-FA67-48F0-8F0D-44DAC6A7644D}" presName="Name0" presStyleCnt="0">
        <dgm:presLayoutVars>
          <dgm:dir/>
          <dgm:animLvl val="lvl"/>
          <dgm:resizeHandles val="exact"/>
        </dgm:presLayoutVars>
      </dgm:prSet>
      <dgm:spPr/>
    </dgm:pt>
    <dgm:pt modelId="{2C6D9A43-5CA8-43F1-B53F-27546AC772B5}" type="pres">
      <dgm:prSet presAssocID="{702A89E1-E8D1-4534-9764-B80747E6E803}" presName="linNode" presStyleCnt="0"/>
      <dgm:spPr/>
    </dgm:pt>
    <dgm:pt modelId="{88A58665-F631-48E9-AB68-F145F18C2EBA}" type="pres">
      <dgm:prSet presAssocID="{702A89E1-E8D1-4534-9764-B80747E6E803}" presName="parentText" presStyleLbl="node1" presStyleIdx="0" presStyleCnt="1" custScaleX="50211" custScaleY="73140">
        <dgm:presLayoutVars>
          <dgm:chMax val="1"/>
          <dgm:bulletEnabled val="1"/>
        </dgm:presLayoutVars>
      </dgm:prSet>
      <dgm:spPr/>
    </dgm:pt>
    <dgm:pt modelId="{6902F498-FC7E-4915-82B7-CE26E45738F8}" type="pres">
      <dgm:prSet presAssocID="{702A89E1-E8D1-4534-9764-B80747E6E803}" presName="descendantText" presStyleLbl="alignAccFollowNode1" presStyleIdx="0" presStyleCnt="1" custScaleX="114503">
        <dgm:presLayoutVars>
          <dgm:bulletEnabled val="1"/>
        </dgm:presLayoutVars>
      </dgm:prSet>
      <dgm:spPr/>
    </dgm:pt>
  </dgm:ptLst>
  <dgm:cxnLst>
    <dgm:cxn modelId="{02639600-450F-466B-B9CF-FE38732B2081}" type="presOf" srcId="{D85CF04A-FA67-48F0-8F0D-44DAC6A7644D}" destId="{741DE168-C620-467C-9B06-98200396D3BB}" srcOrd="0" destOrd="0" presId="urn:microsoft.com/office/officeart/2005/8/layout/vList5"/>
    <dgm:cxn modelId="{A19BAB01-3DFD-4951-B90B-8D34A2BAED4F}" type="presOf" srcId="{6DA1FD04-6106-43F8-9A2A-4718D43C95BA}" destId="{6902F498-FC7E-4915-82B7-CE26E45738F8}" srcOrd="0" destOrd="1" presId="urn:microsoft.com/office/officeart/2005/8/layout/vList5"/>
    <dgm:cxn modelId="{FF29FE16-002F-4823-B36A-EB53B0BEA734}" srcId="{702A89E1-E8D1-4534-9764-B80747E6E803}" destId="{84A822E3-EEFB-4C2F-85EB-75782B7CFC43}" srcOrd="4" destOrd="0" parTransId="{6CD89331-6C69-460C-9C30-D58735D29487}" sibTransId="{69161D38-7A2B-4A19-B69A-FAF2CAC9FFBF}"/>
    <dgm:cxn modelId="{1AC6E561-9703-4A20-B14C-68C075ED545F}" srcId="{702A89E1-E8D1-4534-9764-B80747E6E803}" destId="{BE4E57CE-12F4-4BD6-A93B-0AE15799B8C9}" srcOrd="3" destOrd="0" parTransId="{B35C0250-128C-47CD-B53D-271DF062DA44}" sibTransId="{06575EC4-7E31-4601-83F3-AED81CA20E40}"/>
    <dgm:cxn modelId="{D880654C-5971-4745-927C-E27AD105480E}" srcId="{702A89E1-E8D1-4534-9764-B80747E6E803}" destId="{6DA1FD04-6106-43F8-9A2A-4718D43C95BA}" srcOrd="1" destOrd="0" parTransId="{7CDFAB85-4C6C-4A83-A644-05FF67CEB31E}" sibTransId="{14757DF6-7C0C-4F3D-80FA-C8E518C7D390}"/>
    <dgm:cxn modelId="{E3DAF56D-1456-4026-9C29-C308EB1A323E}" type="presOf" srcId="{F2CD1BB2-8A34-4F0F-BC24-95E17662C4E6}" destId="{6902F498-FC7E-4915-82B7-CE26E45738F8}" srcOrd="0" destOrd="5" presId="urn:microsoft.com/office/officeart/2005/8/layout/vList5"/>
    <dgm:cxn modelId="{35F4B06F-2F43-41BA-8DAC-9AD4DDC4FC06}" type="presOf" srcId="{B474ADB5-A79E-4ED4-94B0-A7AE09B40023}" destId="{6902F498-FC7E-4915-82B7-CE26E45738F8}" srcOrd="0" destOrd="0" presId="urn:microsoft.com/office/officeart/2005/8/layout/vList5"/>
    <dgm:cxn modelId="{0347FB80-49FB-4822-934B-8179A6C2E3DE}" type="presOf" srcId="{BE4E57CE-12F4-4BD6-A93B-0AE15799B8C9}" destId="{6902F498-FC7E-4915-82B7-CE26E45738F8}" srcOrd="0" destOrd="3" presId="urn:microsoft.com/office/officeart/2005/8/layout/vList5"/>
    <dgm:cxn modelId="{4263D182-01D2-46F5-89F3-89564ABCE4F8}" srcId="{702A89E1-E8D1-4534-9764-B80747E6E803}" destId="{B474ADB5-A79E-4ED4-94B0-A7AE09B40023}" srcOrd="0" destOrd="0" parTransId="{38558934-B879-4B31-B2EA-6C6EED24AFE3}" sibTransId="{5D0D74EC-846E-41C8-90BC-07A45E92B2F2}"/>
    <dgm:cxn modelId="{0FF5D09E-4552-4D37-A390-49713EA95442}" srcId="{702A89E1-E8D1-4534-9764-B80747E6E803}" destId="{F2CD1BB2-8A34-4F0F-BC24-95E17662C4E6}" srcOrd="5" destOrd="0" parTransId="{D2A1A1C8-8E94-478C-999A-86C066CFD12B}" sibTransId="{60723FE2-4087-44F6-A15F-646E0516A937}"/>
    <dgm:cxn modelId="{1793A8A3-A148-458A-9624-1D325AAC4061}" srcId="{702A89E1-E8D1-4534-9764-B80747E6E803}" destId="{9892A182-63E7-418D-A764-8B8A0064AB41}" srcOrd="2" destOrd="0" parTransId="{6A0F30C7-6A09-41B9-9490-EB0ED761393D}" sibTransId="{E9052AC4-4C48-4914-8BE9-B4B032621F6D}"/>
    <dgm:cxn modelId="{47D56FBC-E8B9-40B1-B64F-AB42505C0092}" type="presOf" srcId="{9892A182-63E7-418D-A764-8B8A0064AB41}" destId="{6902F498-FC7E-4915-82B7-CE26E45738F8}" srcOrd="0" destOrd="2" presId="urn:microsoft.com/office/officeart/2005/8/layout/vList5"/>
    <dgm:cxn modelId="{B59751D5-2797-4222-A524-A9D1E024B012}" type="presOf" srcId="{702A89E1-E8D1-4534-9764-B80747E6E803}" destId="{88A58665-F631-48E9-AB68-F145F18C2EBA}" srcOrd="0" destOrd="0" presId="urn:microsoft.com/office/officeart/2005/8/layout/vList5"/>
    <dgm:cxn modelId="{C7CEFFED-BD43-444D-9EAD-A6724FFD98D3}" srcId="{D85CF04A-FA67-48F0-8F0D-44DAC6A7644D}" destId="{702A89E1-E8D1-4534-9764-B80747E6E803}" srcOrd="0" destOrd="0" parTransId="{9AEAEDE0-5B23-4EC0-B8D4-2E1370616679}" sibTransId="{ED8844E4-0A83-434A-A83A-4F6D36FE4225}"/>
    <dgm:cxn modelId="{E4C8E8EE-FD01-4364-93D1-6D104DDBC4E4}" type="presOf" srcId="{84A822E3-EEFB-4C2F-85EB-75782B7CFC43}" destId="{6902F498-FC7E-4915-82B7-CE26E45738F8}" srcOrd="0" destOrd="4" presId="urn:microsoft.com/office/officeart/2005/8/layout/vList5"/>
    <dgm:cxn modelId="{A3A06A0D-11C2-470C-898D-E41F3A398473}" type="presParOf" srcId="{741DE168-C620-467C-9B06-98200396D3BB}" destId="{2C6D9A43-5CA8-43F1-B53F-27546AC772B5}" srcOrd="0" destOrd="0" presId="urn:microsoft.com/office/officeart/2005/8/layout/vList5"/>
    <dgm:cxn modelId="{B8304F15-A6B9-4D39-AB8C-885CD6D2B037}" type="presParOf" srcId="{2C6D9A43-5CA8-43F1-B53F-27546AC772B5}" destId="{88A58665-F631-48E9-AB68-F145F18C2EBA}" srcOrd="0" destOrd="0" presId="urn:microsoft.com/office/officeart/2005/8/layout/vList5"/>
    <dgm:cxn modelId="{B50F9F9D-E663-4D24-B513-4DA926E6C2FE}" type="presParOf" srcId="{2C6D9A43-5CA8-43F1-B53F-27546AC772B5}" destId="{6902F498-FC7E-4915-82B7-CE26E45738F8}"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85CF04A-FA67-48F0-8F0D-44DAC6A7644D}"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3257D499-6A6B-4C64-8FDB-18D8402789A7}">
      <dgm:prSet phldrT="[Text]" custT="1"/>
      <dgm:spPr/>
      <dgm:t>
        <a:bodyPr/>
        <a:lstStyle/>
        <a:p>
          <a:r>
            <a:rPr lang="en-GB" sz="2500" b="1" i="0" dirty="0"/>
            <a:t>Floating Exchange Rate Mechanism</a:t>
          </a:r>
          <a:endParaRPr lang="en-GB" sz="2500" dirty="0"/>
        </a:p>
      </dgm:t>
    </dgm:pt>
    <dgm:pt modelId="{C1FC3F48-3F86-460B-A331-6EAD341A8851}" type="parTrans" cxnId="{CE85C5CB-686E-4B7A-A2D2-1815A751266D}">
      <dgm:prSet/>
      <dgm:spPr/>
      <dgm:t>
        <a:bodyPr/>
        <a:lstStyle/>
        <a:p>
          <a:endParaRPr lang="en-GB"/>
        </a:p>
      </dgm:t>
    </dgm:pt>
    <dgm:pt modelId="{69383F73-F6B8-4A72-91DE-F9C46FBCBE0A}" type="sibTrans" cxnId="{CE85C5CB-686E-4B7A-A2D2-1815A751266D}">
      <dgm:prSet/>
      <dgm:spPr/>
      <dgm:t>
        <a:bodyPr/>
        <a:lstStyle/>
        <a:p>
          <a:endParaRPr lang="en-GB"/>
        </a:p>
      </dgm:t>
    </dgm:pt>
    <dgm:pt modelId="{980A5A0F-9278-4F90-A026-07747F8141EB}">
      <dgm:prSet phldrT="[Text]" custT="1"/>
      <dgm:spPr/>
      <dgm:t>
        <a:bodyPr/>
        <a:lstStyle/>
        <a:p>
          <a:pPr algn="just"/>
          <a:r>
            <a:rPr lang="en-GB" sz="2000" dirty="0"/>
            <a:t>The value of the currency is determined by market forces of supply and demand. It fluctuates freely based on factors like interest rates, inflation, and market conditions.</a:t>
          </a:r>
        </a:p>
      </dgm:t>
    </dgm:pt>
    <dgm:pt modelId="{B2E71541-B5C1-49FF-B16A-A316476E3349}" type="parTrans" cxnId="{98EC6998-D731-4B40-9172-995F8E2F48C2}">
      <dgm:prSet/>
      <dgm:spPr/>
      <dgm:t>
        <a:bodyPr/>
        <a:lstStyle/>
        <a:p>
          <a:endParaRPr lang="en-GB"/>
        </a:p>
      </dgm:t>
    </dgm:pt>
    <dgm:pt modelId="{AC089391-6B2F-493E-B467-8DFBCDEA59BF}" type="sibTrans" cxnId="{98EC6998-D731-4B40-9172-995F8E2F48C2}">
      <dgm:prSet/>
      <dgm:spPr/>
      <dgm:t>
        <a:bodyPr/>
        <a:lstStyle/>
        <a:p>
          <a:endParaRPr lang="en-GB"/>
        </a:p>
      </dgm:t>
    </dgm:pt>
    <dgm:pt modelId="{8A3CACF0-778A-444E-9FA2-05308B3E5541}">
      <dgm:prSet custT="1"/>
      <dgm:spPr/>
      <dgm:t>
        <a:bodyPr/>
        <a:lstStyle/>
        <a:p>
          <a:pPr algn="just"/>
          <a:r>
            <a:rPr lang="en-GB" sz="2000" dirty="0"/>
            <a:t>The government or central bank doesn’t control these fluctuations.</a:t>
          </a:r>
        </a:p>
      </dgm:t>
    </dgm:pt>
    <dgm:pt modelId="{828BDDCA-EBEA-4840-A3AD-1C5B5C2ECE6B}" type="parTrans" cxnId="{884BD8F3-E9D2-41F9-9959-FA912BDA45AC}">
      <dgm:prSet/>
      <dgm:spPr/>
      <dgm:t>
        <a:bodyPr/>
        <a:lstStyle/>
        <a:p>
          <a:endParaRPr lang="en-GB"/>
        </a:p>
      </dgm:t>
    </dgm:pt>
    <dgm:pt modelId="{D38D67B6-E549-424A-9E63-DC8BDB055EBF}" type="sibTrans" cxnId="{884BD8F3-E9D2-41F9-9959-FA912BDA45AC}">
      <dgm:prSet/>
      <dgm:spPr/>
      <dgm:t>
        <a:bodyPr/>
        <a:lstStyle/>
        <a:p>
          <a:endParaRPr lang="en-GB"/>
        </a:p>
      </dgm:t>
    </dgm:pt>
    <dgm:pt modelId="{C1AF70FE-25C6-47B1-9AFE-111E483170E2}">
      <dgm:prSet custT="1"/>
      <dgm:spPr/>
      <dgm:t>
        <a:bodyPr/>
        <a:lstStyle/>
        <a:p>
          <a:pPr algn="just">
            <a:buNone/>
          </a:pPr>
          <a:r>
            <a:rPr lang="en-GB" sz="2000" b="1" dirty="0"/>
            <a:t>Example 2:</a:t>
          </a:r>
        </a:p>
      </dgm:t>
    </dgm:pt>
    <dgm:pt modelId="{6E394655-E18A-4F93-B498-10F6FF7FC21C}" type="parTrans" cxnId="{384C27C0-C844-4499-8F24-0521731F8CB3}">
      <dgm:prSet/>
      <dgm:spPr/>
      <dgm:t>
        <a:bodyPr/>
        <a:lstStyle/>
        <a:p>
          <a:endParaRPr lang="en-GB"/>
        </a:p>
      </dgm:t>
    </dgm:pt>
    <dgm:pt modelId="{4CA10A3D-83AB-4B88-9712-8E47AB3E5DFC}" type="sibTrans" cxnId="{384C27C0-C844-4499-8F24-0521731F8CB3}">
      <dgm:prSet/>
      <dgm:spPr/>
      <dgm:t>
        <a:bodyPr/>
        <a:lstStyle/>
        <a:p>
          <a:endParaRPr lang="en-GB"/>
        </a:p>
      </dgm:t>
    </dgm:pt>
    <dgm:pt modelId="{8BBCD80A-D107-4B41-B4FC-8062DCD705FB}">
      <dgm:prSet custT="1"/>
      <dgm:spPr/>
      <dgm:t>
        <a:bodyPr/>
        <a:lstStyle/>
        <a:p>
          <a:pPr algn="just"/>
          <a:r>
            <a:rPr lang="en-GB" sz="2000" dirty="0"/>
            <a:t>ERMs have been implemented in various forms across different regions and periods. One notable example is the European ERM, which was in place from 1979 until it transformed into the European Monetary System (EMS) in 1999, ultimately leading to the establishment of the euro. The ERM was crucial in European currencies’ convergence and the eurozone's formation.</a:t>
          </a:r>
        </a:p>
      </dgm:t>
    </dgm:pt>
    <dgm:pt modelId="{A19C0CE7-B210-4D35-A15D-2F4A6E058D0E}" type="parTrans" cxnId="{5087C2C4-8950-45AB-B505-CE7750A7F620}">
      <dgm:prSet/>
      <dgm:spPr/>
      <dgm:t>
        <a:bodyPr/>
        <a:lstStyle/>
        <a:p>
          <a:endParaRPr lang="en-GB"/>
        </a:p>
      </dgm:t>
    </dgm:pt>
    <dgm:pt modelId="{72FE3424-7EEB-4E41-923D-ED6C80167A58}" type="sibTrans" cxnId="{5087C2C4-8950-45AB-B505-CE7750A7F620}">
      <dgm:prSet/>
      <dgm:spPr/>
      <dgm:t>
        <a:bodyPr/>
        <a:lstStyle/>
        <a:p>
          <a:endParaRPr lang="en-GB"/>
        </a:p>
      </dgm:t>
    </dgm:pt>
    <dgm:pt modelId="{BAFB80F4-6AC4-4CC9-B401-3E739EE883B4}">
      <dgm:prSet custT="1"/>
      <dgm:spPr/>
      <dgm:t>
        <a:bodyPr/>
        <a:lstStyle/>
        <a:p>
          <a:pPr algn="just">
            <a:buNone/>
          </a:pPr>
          <a:endParaRPr lang="en-GB" sz="2000" b="1" dirty="0"/>
        </a:p>
      </dgm:t>
    </dgm:pt>
    <dgm:pt modelId="{F1F5AB79-F63D-4762-A237-6CDEA8E500F3}" type="parTrans" cxnId="{1D357576-2EBB-463B-B6AA-B719B8C29CE8}">
      <dgm:prSet/>
      <dgm:spPr/>
      <dgm:t>
        <a:bodyPr/>
        <a:lstStyle/>
        <a:p>
          <a:endParaRPr lang="en-GB"/>
        </a:p>
      </dgm:t>
    </dgm:pt>
    <dgm:pt modelId="{A8423DBC-F234-4F9C-8EEF-25A6F1440903}" type="sibTrans" cxnId="{1D357576-2EBB-463B-B6AA-B719B8C29CE8}">
      <dgm:prSet/>
      <dgm:spPr/>
      <dgm:t>
        <a:bodyPr/>
        <a:lstStyle/>
        <a:p>
          <a:endParaRPr lang="en-GB"/>
        </a:p>
      </dgm:t>
    </dgm:pt>
    <dgm:pt modelId="{741DE168-C620-467C-9B06-98200396D3BB}" type="pres">
      <dgm:prSet presAssocID="{D85CF04A-FA67-48F0-8F0D-44DAC6A7644D}" presName="Name0" presStyleCnt="0">
        <dgm:presLayoutVars>
          <dgm:dir/>
          <dgm:animLvl val="lvl"/>
          <dgm:resizeHandles val="exact"/>
        </dgm:presLayoutVars>
      </dgm:prSet>
      <dgm:spPr/>
    </dgm:pt>
    <dgm:pt modelId="{7A0F9E6D-7A05-44BF-B8D7-B1561FD1801E}" type="pres">
      <dgm:prSet presAssocID="{3257D499-6A6B-4C64-8FDB-18D8402789A7}" presName="linNode" presStyleCnt="0"/>
      <dgm:spPr/>
    </dgm:pt>
    <dgm:pt modelId="{E1AFB773-9088-4101-AFEE-20926FC8C3A8}" type="pres">
      <dgm:prSet presAssocID="{3257D499-6A6B-4C64-8FDB-18D8402789A7}" presName="parentText" presStyleLbl="node1" presStyleIdx="0" presStyleCnt="1" custScaleX="54661" custScaleY="73140">
        <dgm:presLayoutVars>
          <dgm:chMax val="1"/>
          <dgm:bulletEnabled val="1"/>
        </dgm:presLayoutVars>
      </dgm:prSet>
      <dgm:spPr/>
    </dgm:pt>
    <dgm:pt modelId="{48E81C88-ABE6-41F7-87CA-BB939C851EA9}" type="pres">
      <dgm:prSet presAssocID="{3257D499-6A6B-4C64-8FDB-18D8402789A7}" presName="descendantText" presStyleLbl="alignAccFollowNode1" presStyleIdx="0" presStyleCnt="1" custScaleX="119716">
        <dgm:presLayoutVars>
          <dgm:bulletEnabled val="1"/>
        </dgm:presLayoutVars>
      </dgm:prSet>
      <dgm:spPr/>
    </dgm:pt>
  </dgm:ptLst>
  <dgm:cxnLst>
    <dgm:cxn modelId="{02639600-450F-466B-B9CF-FE38732B2081}" type="presOf" srcId="{D85CF04A-FA67-48F0-8F0D-44DAC6A7644D}" destId="{741DE168-C620-467C-9B06-98200396D3BB}" srcOrd="0" destOrd="0" presId="urn:microsoft.com/office/officeart/2005/8/layout/vList5"/>
    <dgm:cxn modelId="{D0D46316-1317-4F37-8730-CBBC641EF53D}" type="presOf" srcId="{8A3CACF0-778A-444E-9FA2-05308B3E5541}" destId="{48E81C88-ABE6-41F7-87CA-BB939C851EA9}" srcOrd="0" destOrd="1" presId="urn:microsoft.com/office/officeart/2005/8/layout/vList5"/>
    <dgm:cxn modelId="{EE02511F-A8C8-4C37-8A55-09DB1B7B8AA3}" type="presOf" srcId="{BAFB80F4-6AC4-4CC9-B401-3E739EE883B4}" destId="{48E81C88-ABE6-41F7-87CA-BB939C851EA9}" srcOrd="0" destOrd="2" presId="urn:microsoft.com/office/officeart/2005/8/layout/vList5"/>
    <dgm:cxn modelId="{B1C15E2A-8C21-4584-9137-06021C1998F7}" type="presOf" srcId="{980A5A0F-9278-4F90-A026-07747F8141EB}" destId="{48E81C88-ABE6-41F7-87CA-BB939C851EA9}" srcOrd="0" destOrd="0" presId="urn:microsoft.com/office/officeart/2005/8/layout/vList5"/>
    <dgm:cxn modelId="{269E023A-39D0-4CCF-9C69-EE481004C4C9}" type="presOf" srcId="{C1AF70FE-25C6-47B1-9AFE-111E483170E2}" destId="{48E81C88-ABE6-41F7-87CA-BB939C851EA9}" srcOrd="0" destOrd="3" presId="urn:microsoft.com/office/officeart/2005/8/layout/vList5"/>
    <dgm:cxn modelId="{1D357576-2EBB-463B-B6AA-B719B8C29CE8}" srcId="{3257D499-6A6B-4C64-8FDB-18D8402789A7}" destId="{BAFB80F4-6AC4-4CC9-B401-3E739EE883B4}" srcOrd="2" destOrd="0" parTransId="{F1F5AB79-F63D-4762-A237-6CDEA8E500F3}" sibTransId="{A8423DBC-F234-4F9C-8EEF-25A6F1440903}"/>
    <dgm:cxn modelId="{98EC6998-D731-4B40-9172-995F8E2F48C2}" srcId="{3257D499-6A6B-4C64-8FDB-18D8402789A7}" destId="{980A5A0F-9278-4F90-A026-07747F8141EB}" srcOrd="0" destOrd="0" parTransId="{B2E71541-B5C1-49FF-B16A-A316476E3349}" sibTransId="{AC089391-6B2F-493E-B467-8DFBCDEA59BF}"/>
    <dgm:cxn modelId="{FCB733B7-47A2-4426-B3DF-4278D2CC812D}" type="presOf" srcId="{8BBCD80A-D107-4B41-B4FC-8062DCD705FB}" destId="{48E81C88-ABE6-41F7-87CA-BB939C851EA9}" srcOrd="0" destOrd="4" presId="urn:microsoft.com/office/officeart/2005/8/layout/vList5"/>
    <dgm:cxn modelId="{384C27C0-C844-4499-8F24-0521731F8CB3}" srcId="{3257D499-6A6B-4C64-8FDB-18D8402789A7}" destId="{C1AF70FE-25C6-47B1-9AFE-111E483170E2}" srcOrd="3" destOrd="0" parTransId="{6E394655-E18A-4F93-B498-10F6FF7FC21C}" sibTransId="{4CA10A3D-83AB-4B88-9712-8E47AB3E5DFC}"/>
    <dgm:cxn modelId="{5087C2C4-8950-45AB-B505-CE7750A7F620}" srcId="{3257D499-6A6B-4C64-8FDB-18D8402789A7}" destId="{8BBCD80A-D107-4B41-B4FC-8062DCD705FB}" srcOrd="4" destOrd="0" parTransId="{A19C0CE7-B210-4D35-A15D-2F4A6E058D0E}" sibTransId="{72FE3424-7EEB-4E41-923D-ED6C80167A58}"/>
    <dgm:cxn modelId="{CE85C5CB-686E-4B7A-A2D2-1815A751266D}" srcId="{D85CF04A-FA67-48F0-8F0D-44DAC6A7644D}" destId="{3257D499-6A6B-4C64-8FDB-18D8402789A7}" srcOrd="0" destOrd="0" parTransId="{C1FC3F48-3F86-460B-A331-6EAD341A8851}" sibTransId="{69383F73-F6B8-4A72-91DE-F9C46FBCBE0A}"/>
    <dgm:cxn modelId="{884BD8F3-E9D2-41F9-9959-FA912BDA45AC}" srcId="{3257D499-6A6B-4C64-8FDB-18D8402789A7}" destId="{8A3CACF0-778A-444E-9FA2-05308B3E5541}" srcOrd="1" destOrd="0" parTransId="{828BDDCA-EBEA-4840-A3AD-1C5B5C2ECE6B}" sibTransId="{D38D67B6-E549-424A-9E63-DC8BDB055EBF}"/>
    <dgm:cxn modelId="{65CA57F7-2437-4D8E-9168-3B941ABC1C30}" type="presOf" srcId="{3257D499-6A6B-4C64-8FDB-18D8402789A7}" destId="{E1AFB773-9088-4101-AFEE-20926FC8C3A8}" srcOrd="0" destOrd="0" presId="urn:microsoft.com/office/officeart/2005/8/layout/vList5"/>
    <dgm:cxn modelId="{8801DCD8-6279-4FAD-AAB3-251A32CB3E89}" type="presParOf" srcId="{741DE168-C620-467C-9B06-98200396D3BB}" destId="{7A0F9E6D-7A05-44BF-B8D7-B1561FD1801E}" srcOrd="0" destOrd="0" presId="urn:microsoft.com/office/officeart/2005/8/layout/vList5"/>
    <dgm:cxn modelId="{62E28016-19F4-4588-97B0-83C752E77B4E}" type="presParOf" srcId="{7A0F9E6D-7A05-44BF-B8D7-B1561FD1801E}" destId="{E1AFB773-9088-4101-AFEE-20926FC8C3A8}" srcOrd="0" destOrd="0" presId="urn:microsoft.com/office/officeart/2005/8/layout/vList5"/>
    <dgm:cxn modelId="{6EC5F879-A7B6-4A03-9623-049946366B82}" type="presParOf" srcId="{7A0F9E6D-7A05-44BF-B8D7-B1561FD1801E}" destId="{48E81C88-ABE6-41F7-87CA-BB939C851EA9}"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D85CF04A-FA67-48F0-8F0D-44DAC6A7644D}"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GB"/>
        </a:p>
      </dgm:t>
    </dgm:pt>
    <dgm:pt modelId="{41EFCDFF-A2B2-469C-9131-81CE190B5E24}">
      <dgm:prSet phldrT="[Text]" custT="1"/>
      <dgm:spPr/>
      <dgm:t>
        <a:bodyPr/>
        <a:lstStyle/>
        <a:p>
          <a:r>
            <a:rPr lang="en-GB" sz="2500" b="1" i="0" dirty="0"/>
            <a:t>Managed Floating Exchange Rate</a:t>
          </a:r>
          <a:endParaRPr lang="en-GB" sz="2500" dirty="0"/>
        </a:p>
      </dgm:t>
    </dgm:pt>
    <dgm:pt modelId="{3117F367-5473-43C2-BE3F-EC290294610D}" type="parTrans" cxnId="{2A43172E-E1CD-4E15-97B0-16AF50834662}">
      <dgm:prSet/>
      <dgm:spPr/>
      <dgm:t>
        <a:bodyPr/>
        <a:lstStyle/>
        <a:p>
          <a:endParaRPr lang="en-GB"/>
        </a:p>
      </dgm:t>
    </dgm:pt>
    <dgm:pt modelId="{23F9267A-77C6-46F4-A1CF-A53CA068BA4B}" type="sibTrans" cxnId="{2A43172E-E1CD-4E15-97B0-16AF50834662}">
      <dgm:prSet/>
      <dgm:spPr/>
      <dgm:t>
        <a:bodyPr/>
        <a:lstStyle/>
        <a:p>
          <a:endParaRPr lang="en-GB"/>
        </a:p>
      </dgm:t>
    </dgm:pt>
    <dgm:pt modelId="{3C54081F-0D1B-4D4E-88A2-C318638BA597}">
      <dgm:prSet phldrT="[Text]" custT="1"/>
      <dgm:spPr/>
      <dgm:t>
        <a:bodyPr/>
        <a:lstStyle/>
        <a:p>
          <a:pPr marL="171450" indent="0" algn="just">
            <a:buFont typeface="Arial" panose="020B0604020202020204" pitchFamily="34" charset="0"/>
            <a:buChar char="•"/>
          </a:pPr>
          <a:r>
            <a:rPr lang="en-GB" sz="1800" b="0" i="0" dirty="0"/>
            <a:t>The currency’s value is influenced by market forces, but the central bank intervenes to stabilize it during significant fluctuations.</a:t>
          </a:r>
          <a:endParaRPr lang="en-GB" sz="1800" dirty="0"/>
        </a:p>
      </dgm:t>
    </dgm:pt>
    <dgm:pt modelId="{B42DC0D3-B7D8-4632-AACB-5257AD8E87C0}" type="parTrans" cxnId="{EF71E163-AB3B-483A-9C59-C131E706BFD5}">
      <dgm:prSet/>
      <dgm:spPr/>
      <dgm:t>
        <a:bodyPr/>
        <a:lstStyle/>
        <a:p>
          <a:endParaRPr lang="en-GB"/>
        </a:p>
      </dgm:t>
    </dgm:pt>
    <dgm:pt modelId="{655D2874-25A6-4BAF-AFBA-B069F5C1D1E0}" type="sibTrans" cxnId="{EF71E163-AB3B-483A-9C59-C131E706BFD5}">
      <dgm:prSet/>
      <dgm:spPr/>
      <dgm:t>
        <a:bodyPr/>
        <a:lstStyle/>
        <a:p>
          <a:endParaRPr lang="en-GB"/>
        </a:p>
      </dgm:t>
    </dgm:pt>
    <dgm:pt modelId="{D1924B8E-2D59-4425-83F3-8E2C445E1625}">
      <dgm:prSet custT="1"/>
      <dgm:spPr/>
      <dgm:t>
        <a:bodyPr/>
        <a:lstStyle/>
        <a:p>
          <a:pPr marL="171450" indent="0" algn="just">
            <a:buFont typeface="Arial" panose="020B0604020202020204" pitchFamily="34" charset="0"/>
            <a:buChar char="•"/>
          </a:pPr>
          <a:r>
            <a:rPr lang="en-GB" sz="1800" b="0" i="0" dirty="0"/>
            <a:t>They use foreign exchange reserves to keep the currency within the desired range. It helps protect importers and exporters from extreme volatility.</a:t>
          </a:r>
        </a:p>
      </dgm:t>
    </dgm:pt>
    <dgm:pt modelId="{DB496DF4-6326-4F2A-8AF6-F7447CF2A953}" type="parTrans" cxnId="{B52098DB-4242-4C55-98DB-1B2C380797AE}">
      <dgm:prSet/>
      <dgm:spPr/>
      <dgm:t>
        <a:bodyPr/>
        <a:lstStyle/>
        <a:p>
          <a:endParaRPr lang="en-GB"/>
        </a:p>
      </dgm:t>
    </dgm:pt>
    <dgm:pt modelId="{D0590AC1-6DA0-4D98-B340-4E684C63C605}" type="sibTrans" cxnId="{B52098DB-4242-4C55-98DB-1B2C380797AE}">
      <dgm:prSet/>
      <dgm:spPr/>
      <dgm:t>
        <a:bodyPr/>
        <a:lstStyle/>
        <a:p>
          <a:endParaRPr lang="en-GB"/>
        </a:p>
      </dgm:t>
    </dgm:pt>
    <dgm:pt modelId="{253EBD9C-4735-4A4B-9D60-159710E0A1E3}">
      <dgm:prSet custT="1"/>
      <dgm:spPr/>
      <dgm:t>
        <a:bodyPr/>
        <a:lstStyle/>
        <a:p>
          <a:pPr marL="171450" indent="0" algn="just">
            <a:buNone/>
          </a:pPr>
          <a:r>
            <a:rPr lang="en-GB" sz="1800" b="1" i="0" dirty="0"/>
            <a:t>Example 3:</a:t>
          </a:r>
          <a:endParaRPr lang="en-GB" sz="1800" b="0" i="0" dirty="0"/>
        </a:p>
      </dgm:t>
    </dgm:pt>
    <dgm:pt modelId="{28CDC2DB-34F1-44C6-A688-FD0A19116230}" type="parTrans" cxnId="{B5EEDD88-6E4A-48B9-AD73-E31F248DF209}">
      <dgm:prSet/>
      <dgm:spPr/>
      <dgm:t>
        <a:bodyPr/>
        <a:lstStyle/>
        <a:p>
          <a:endParaRPr lang="en-GB"/>
        </a:p>
      </dgm:t>
    </dgm:pt>
    <dgm:pt modelId="{61A5156B-28A2-4089-9CD3-23BBA4F98F48}" type="sibTrans" cxnId="{B5EEDD88-6E4A-48B9-AD73-E31F248DF209}">
      <dgm:prSet/>
      <dgm:spPr/>
      <dgm:t>
        <a:bodyPr/>
        <a:lstStyle/>
        <a:p>
          <a:endParaRPr lang="en-GB"/>
        </a:p>
      </dgm:t>
    </dgm:pt>
    <dgm:pt modelId="{47D46340-619C-47E6-AF21-D2F7D7AFAEE8}">
      <dgm:prSet custT="1"/>
      <dgm:spPr/>
      <dgm:t>
        <a:bodyPr/>
        <a:lstStyle/>
        <a:p>
          <a:pPr marL="171450" indent="0" algn="just">
            <a:buNone/>
          </a:pPr>
          <a:endParaRPr lang="en-GB" sz="1800" b="0" i="0" dirty="0"/>
        </a:p>
      </dgm:t>
    </dgm:pt>
    <dgm:pt modelId="{E2B39B26-C247-473F-9C05-2CD7A386FA1C}" type="parTrans" cxnId="{A59FA353-B55B-4EAB-89AD-0CF81C0AFA9F}">
      <dgm:prSet/>
      <dgm:spPr/>
      <dgm:t>
        <a:bodyPr/>
        <a:lstStyle/>
        <a:p>
          <a:endParaRPr lang="en-GB"/>
        </a:p>
      </dgm:t>
    </dgm:pt>
    <dgm:pt modelId="{268FFC9C-F971-40BB-ACAA-678ECDF7E314}" type="sibTrans" cxnId="{A59FA353-B55B-4EAB-89AD-0CF81C0AFA9F}">
      <dgm:prSet/>
      <dgm:spPr/>
      <dgm:t>
        <a:bodyPr/>
        <a:lstStyle/>
        <a:p>
          <a:endParaRPr lang="en-GB"/>
        </a:p>
      </dgm:t>
    </dgm:pt>
    <dgm:pt modelId="{5001BBC5-3194-4682-9452-14B55578EB9F}">
      <dgm:prSet custT="1"/>
      <dgm:spPr/>
      <dgm:t>
        <a:bodyPr/>
        <a:lstStyle/>
        <a:p>
          <a:pPr marL="177800" indent="0" algn="just">
            <a:buNone/>
          </a:pPr>
          <a:r>
            <a:rPr lang="en-GB" sz="1800" b="0" i="0" dirty="0"/>
            <a:t>The most popular ERM is the managed float. The Japanese currency Yen experienced significant fluctuations in the foreign exchange market after the nation adopted the floating exchange rate mechanism in 1973. The exchange rates were stabilized through the involvement of the Bank of Japan, which exercised control over the purchasing and selling of foreign currency as necessary to maintain stability. Many other countries, including the USA, India, China, and Georgia, have a managed floating exchange rate system.</a:t>
          </a:r>
        </a:p>
      </dgm:t>
    </dgm:pt>
    <dgm:pt modelId="{39545DF0-27C6-446A-8A5D-FE96D7DC951B}" type="parTrans" cxnId="{4791A41A-C90B-4180-9170-49361D819F9B}">
      <dgm:prSet/>
      <dgm:spPr/>
    </dgm:pt>
    <dgm:pt modelId="{2686F429-0985-42C4-9059-5A4DEFB5CBD7}" type="sibTrans" cxnId="{4791A41A-C90B-4180-9170-49361D819F9B}">
      <dgm:prSet/>
      <dgm:spPr/>
    </dgm:pt>
    <dgm:pt modelId="{741DE168-C620-467C-9B06-98200396D3BB}" type="pres">
      <dgm:prSet presAssocID="{D85CF04A-FA67-48F0-8F0D-44DAC6A7644D}" presName="Name0" presStyleCnt="0">
        <dgm:presLayoutVars>
          <dgm:dir/>
          <dgm:animLvl val="lvl"/>
          <dgm:resizeHandles val="exact"/>
        </dgm:presLayoutVars>
      </dgm:prSet>
      <dgm:spPr/>
    </dgm:pt>
    <dgm:pt modelId="{1909D34F-0A4F-48E4-AD45-B900D64FA7CE}" type="pres">
      <dgm:prSet presAssocID="{41EFCDFF-A2B2-469C-9131-81CE190B5E24}" presName="linNode" presStyleCnt="0"/>
      <dgm:spPr/>
    </dgm:pt>
    <dgm:pt modelId="{4ADDA5DC-4B7A-4FF6-AB55-28D8ED6F52DE}" type="pres">
      <dgm:prSet presAssocID="{41EFCDFF-A2B2-469C-9131-81CE190B5E24}" presName="parentText" presStyleLbl="node1" presStyleIdx="0" presStyleCnt="1" custScaleX="58199" custScaleY="73140">
        <dgm:presLayoutVars>
          <dgm:chMax val="1"/>
          <dgm:bulletEnabled val="1"/>
        </dgm:presLayoutVars>
      </dgm:prSet>
      <dgm:spPr/>
    </dgm:pt>
    <dgm:pt modelId="{9DBEF730-84E6-486B-930C-7231FD696F12}" type="pres">
      <dgm:prSet presAssocID="{41EFCDFF-A2B2-469C-9131-81CE190B5E24}" presName="descendantText" presStyleLbl="alignAccFollowNode1" presStyleIdx="0" presStyleCnt="1" custScaleX="113868">
        <dgm:presLayoutVars>
          <dgm:bulletEnabled val="1"/>
        </dgm:presLayoutVars>
      </dgm:prSet>
      <dgm:spPr/>
    </dgm:pt>
  </dgm:ptLst>
  <dgm:cxnLst>
    <dgm:cxn modelId="{02639600-450F-466B-B9CF-FE38732B2081}" type="presOf" srcId="{D85CF04A-FA67-48F0-8F0D-44DAC6A7644D}" destId="{741DE168-C620-467C-9B06-98200396D3BB}" srcOrd="0" destOrd="0" presId="urn:microsoft.com/office/officeart/2005/8/layout/vList5"/>
    <dgm:cxn modelId="{4791A41A-C90B-4180-9170-49361D819F9B}" srcId="{41EFCDFF-A2B2-469C-9131-81CE190B5E24}" destId="{5001BBC5-3194-4682-9452-14B55578EB9F}" srcOrd="4" destOrd="0" parTransId="{39545DF0-27C6-446A-8A5D-FE96D7DC951B}" sibTransId="{2686F429-0985-42C4-9059-5A4DEFB5CBD7}"/>
    <dgm:cxn modelId="{2A43172E-E1CD-4E15-97B0-16AF50834662}" srcId="{D85CF04A-FA67-48F0-8F0D-44DAC6A7644D}" destId="{41EFCDFF-A2B2-469C-9131-81CE190B5E24}" srcOrd="0" destOrd="0" parTransId="{3117F367-5473-43C2-BE3F-EC290294610D}" sibTransId="{23F9267A-77C6-46F4-A1CF-A53CA068BA4B}"/>
    <dgm:cxn modelId="{AE42C036-8432-4081-B493-13263FF3283E}" type="presOf" srcId="{5001BBC5-3194-4682-9452-14B55578EB9F}" destId="{9DBEF730-84E6-486B-930C-7231FD696F12}" srcOrd="0" destOrd="4" presId="urn:microsoft.com/office/officeart/2005/8/layout/vList5"/>
    <dgm:cxn modelId="{38166B38-B52A-430C-8BDE-FAAD83D65257}" type="presOf" srcId="{47D46340-619C-47E6-AF21-D2F7D7AFAEE8}" destId="{9DBEF730-84E6-486B-930C-7231FD696F12}" srcOrd="0" destOrd="2" presId="urn:microsoft.com/office/officeart/2005/8/layout/vList5"/>
    <dgm:cxn modelId="{EF71E163-AB3B-483A-9C59-C131E706BFD5}" srcId="{41EFCDFF-A2B2-469C-9131-81CE190B5E24}" destId="{3C54081F-0D1B-4D4E-88A2-C318638BA597}" srcOrd="0" destOrd="0" parTransId="{B42DC0D3-B7D8-4632-AACB-5257AD8E87C0}" sibTransId="{655D2874-25A6-4BAF-AFBA-B069F5C1D1E0}"/>
    <dgm:cxn modelId="{A59FA353-B55B-4EAB-89AD-0CF81C0AFA9F}" srcId="{41EFCDFF-A2B2-469C-9131-81CE190B5E24}" destId="{47D46340-619C-47E6-AF21-D2F7D7AFAEE8}" srcOrd="2" destOrd="0" parTransId="{E2B39B26-C247-473F-9C05-2CD7A386FA1C}" sibTransId="{268FFC9C-F971-40BB-ACAA-678ECDF7E314}"/>
    <dgm:cxn modelId="{D3005E86-C572-48E9-A4F9-FDC21C1E2479}" type="presOf" srcId="{41EFCDFF-A2B2-469C-9131-81CE190B5E24}" destId="{4ADDA5DC-4B7A-4FF6-AB55-28D8ED6F52DE}" srcOrd="0" destOrd="0" presId="urn:microsoft.com/office/officeart/2005/8/layout/vList5"/>
    <dgm:cxn modelId="{B5EEDD88-6E4A-48B9-AD73-E31F248DF209}" srcId="{41EFCDFF-A2B2-469C-9131-81CE190B5E24}" destId="{253EBD9C-4735-4A4B-9D60-159710E0A1E3}" srcOrd="3" destOrd="0" parTransId="{28CDC2DB-34F1-44C6-A688-FD0A19116230}" sibTransId="{61A5156B-28A2-4089-9CD3-23BBA4F98F48}"/>
    <dgm:cxn modelId="{6C0B9FAF-F7E6-49C1-ADBA-A86687C8BBB8}" type="presOf" srcId="{D1924B8E-2D59-4425-83F3-8E2C445E1625}" destId="{9DBEF730-84E6-486B-930C-7231FD696F12}" srcOrd="0" destOrd="1" presId="urn:microsoft.com/office/officeart/2005/8/layout/vList5"/>
    <dgm:cxn modelId="{B52098DB-4242-4C55-98DB-1B2C380797AE}" srcId="{41EFCDFF-A2B2-469C-9131-81CE190B5E24}" destId="{D1924B8E-2D59-4425-83F3-8E2C445E1625}" srcOrd="1" destOrd="0" parTransId="{DB496DF4-6326-4F2A-8AF6-F7447CF2A953}" sibTransId="{D0590AC1-6DA0-4D98-B340-4E684C63C605}"/>
    <dgm:cxn modelId="{933F0BEB-5046-4964-9182-E454F1C35098}" type="presOf" srcId="{3C54081F-0D1B-4D4E-88A2-C318638BA597}" destId="{9DBEF730-84E6-486B-930C-7231FD696F12}" srcOrd="0" destOrd="0" presId="urn:microsoft.com/office/officeart/2005/8/layout/vList5"/>
    <dgm:cxn modelId="{F9554EF3-67CE-432F-B9A2-02DF821221B5}" type="presOf" srcId="{253EBD9C-4735-4A4B-9D60-159710E0A1E3}" destId="{9DBEF730-84E6-486B-930C-7231FD696F12}" srcOrd="0" destOrd="3" presId="urn:microsoft.com/office/officeart/2005/8/layout/vList5"/>
    <dgm:cxn modelId="{F60A56B1-1F5F-41EC-A159-571EFD81036F}" type="presParOf" srcId="{741DE168-C620-467C-9B06-98200396D3BB}" destId="{1909D34F-0A4F-48E4-AD45-B900D64FA7CE}" srcOrd="0" destOrd="0" presId="urn:microsoft.com/office/officeart/2005/8/layout/vList5"/>
    <dgm:cxn modelId="{ACEF0FFB-0F08-4355-B12F-9AC0C3DC6D24}" type="presParOf" srcId="{1909D34F-0A4F-48E4-AD45-B900D64FA7CE}" destId="{4ADDA5DC-4B7A-4FF6-AB55-28D8ED6F52DE}" srcOrd="0" destOrd="0" presId="urn:microsoft.com/office/officeart/2005/8/layout/vList5"/>
    <dgm:cxn modelId="{8257C85F-0CD5-4F7E-868F-EB2C8AF7B805}" type="presParOf" srcId="{1909D34F-0A4F-48E4-AD45-B900D64FA7CE}" destId="{9DBEF730-84E6-486B-930C-7231FD696F12}"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902F498-FC7E-4915-82B7-CE26E45738F8}">
      <dsp:nvSpPr>
        <dsp:cNvPr id="0" name=""/>
        <dsp:cNvSpPr/>
      </dsp:nvSpPr>
      <dsp:spPr>
        <a:xfrm rot="5400000">
          <a:off x="4556174" y="-1357952"/>
          <a:ext cx="4661561" cy="8548552"/>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171450" algn="just" defTabSz="800100">
            <a:lnSpc>
              <a:spcPct val="90000"/>
            </a:lnSpc>
            <a:spcBef>
              <a:spcPct val="0"/>
            </a:spcBef>
            <a:spcAft>
              <a:spcPct val="15000"/>
            </a:spcAft>
            <a:buChar char="•"/>
          </a:pPr>
          <a:r>
            <a:rPr lang="en-GB" sz="1800" kern="1200" dirty="0"/>
            <a:t>In a fixed exchange rate system, a country’s currency is linked to a specific reference currency, such as the U.S. dollar or a group of currencies.</a:t>
          </a:r>
        </a:p>
        <a:p>
          <a:pPr marL="171450" lvl="1" indent="-171450" algn="just" defTabSz="800100">
            <a:lnSpc>
              <a:spcPct val="90000"/>
            </a:lnSpc>
            <a:spcBef>
              <a:spcPct val="0"/>
            </a:spcBef>
            <a:spcAft>
              <a:spcPct val="15000"/>
            </a:spcAft>
            <a:buChar char="•"/>
          </a:pPr>
          <a:r>
            <a:rPr lang="en-GB" sz="1800" kern="1200" dirty="0"/>
            <a:t>The exchange rate doesn’t change much and usually stays within 1%.</a:t>
          </a:r>
        </a:p>
        <a:p>
          <a:pPr marL="171450" lvl="1" indent="-171450" algn="just" defTabSz="800100">
            <a:lnSpc>
              <a:spcPct val="90000"/>
            </a:lnSpc>
            <a:spcBef>
              <a:spcPct val="0"/>
            </a:spcBef>
            <a:spcAft>
              <a:spcPct val="15000"/>
            </a:spcAft>
            <a:buChar char="•"/>
          </a:pPr>
          <a:r>
            <a:rPr lang="en-GB" sz="1800" kern="1200" dirty="0"/>
            <a:t>The government or central banks have no control over such exchange rate fluctuations.</a:t>
          </a:r>
        </a:p>
        <a:p>
          <a:pPr marL="171450" lvl="1" indent="-171450" algn="just" defTabSz="800100">
            <a:lnSpc>
              <a:spcPct val="90000"/>
            </a:lnSpc>
            <a:spcBef>
              <a:spcPct val="0"/>
            </a:spcBef>
            <a:spcAft>
              <a:spcPct val="15000"/>
            </a:spcAft>
            <a:buNone/>
          </a:pPr>
          <a:endParaRPr lang="en-GB" sz="1800" kern="1200" dirty="0"/>
        </a:p>
        <a:p>
          <a:pPr marL="171450" lvl="1" indent="-171450" algn="just" defTabSz="800100">
            <a:lnSpc>
              <a:spcPct val="90000"/>
            </a:lnSpc>
            <a:spcBef>
              <a:spcPct val="0"/>
            </a:spcBef>
            <a:spcAft>
              <a:spcPct val="15000"/>
            </a:spcAft>
            <a:buNone/>
          </a:pPr>
          <a:r>
            <a:rPr lang="en-GB" sz="1800" b="1" kern="1200" dirty="0"/>
            <a:t>Example 1:</a:t>
          </a:r>
          <a:endParaRPr lang="en-GB" sz="1800" kern="1200" dirty="0"/>
        </a:p>
        <a:p>
          <a:pPr marL="171450" lvl="1" indent="-171450" algn="just" defTabSz="800100">
            <a:lnSpc>
              <a:spcPct val="90000"/>
            </a:lnSpc>
            <a:spcBef>
              <a:spcPct val="0"/>
            </a:spcBef>
            <a:spcAft>
              <a:spcPct val="15000"/>
            </a:spcAft>
            <a:buChar char="•"/>
          </a:pPr>
          <a:r>
            <a:rPr lang="en-GB" sz="1800" kern="1200" dirty="0"/>
            <a:t>Suppose Country A and Country B implement the "Stable Currency Pact" (SCP) ERM. Under the SCP, both countries commit to maintaining a fixed exchange rate between their currencies. The central banks of Country A and Country B closely monitor and intervene in the foreign exchange market whenever necessary to keep the exchange rate stable. This ERM promotes stability in trade and investment between the two countries, fostering economic cooperation and growth.</a:t>
          </a:r>
        </a:p>
      </dsp:txBody>
      <dsp:txXfrm rot="-5400000">
        <a:off x="2612679" y="813102"/>
        <a:ext cx="8320993" cy="4206443"/>
      </dsp:txXfrm>
    </dsp:sp>
    <dsp:sp modelId="{88A58665-F631-48E9-AB68-F145F18C2EBA}">
      <dsp:nvSpPr>
        <dsp:cNvPr id="0" name=""/>
        <dsp:cNvSpPr/>
      </dsp:nvSpPr>
      <dsp:spPr>
        <a:xfrm>
          <a:off x="504064" y="785407"/>
          <a:ext cx="2108614" cy="42618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b="1" kern="1200" dirty="0"/>
            <a:t>Fixed Exchange Rate Mechanism</a:t>
          </a:r>
          <a:endParaRPr lang="en-GB" sz="2500" kern="1200" dirty="0"/>
        </a:p>
      </dsp:txBody>
      <dsp:txXfrm>
        <a:off x="606998" y="888341"/>
        <a:ext cx="1902746" cy="405596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8E81C88-ABE6-41F7-87CA-BB939C851EA9}">
      <dsp:nvSpPr>
        <dsp:cNvPr id="0" name=""/>
        <dsp:cNvSpPr/>
      </dsp:nvSpPr>
      <dsp:spPr>
        <a:xfrm rot="5400000">
          <a:off x="4649613" y="-1552548"/>
          <a:ext cx="4661561" cy="8937744"/>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228600" lvl="1" indent="-228600" algn="just" defTabSz="889000">
            <a:lnSpc>
              <a:spcPct val="90000"/>
            </a:lnSpc>
            <a:spcBef>
              <a:spcPct val="0"/>
            </a:spcBef>
            <a:spcAft>
              <a:spcPct val="15000"/>
            </a:spcAft>
            <a:buChar char="•"/>
          </a:pPr>
          <a:r>
            <a:rPr lang="en-GB" sz="2000" kern="1200" dirty="0"/>
            <a:t>The value of the currency is determined by market forces of supply and demand. It fluctuates freely based on factors like interest rates, inflation, and market conditions.</a:t>
          </a:r>
        </a:p>
        <a:p>
          <a:pPr marL="228600" lvl="1" indent="-228600" algn="just" defTabSz="889000">
            <a:lnSpc>
              <a:spcPct val="90000"/>
            </a:lnSpc>
            <a:spcBef>
              <a:spcPct val="0"/>
            </a:spcBef>
            <a:spcAft>
              <a:spcPct val="15000"/>
            </a:spcAft>
            <a:buChar char="•"/>
          </a:pPr>
          <a:r>
            <a:rPr lang="en-GB" sz="2000" kern="1200" dirty="0"/>
            <a:t>The government or central bank doesn’t control these fluctuations.</a:t>
          </a:r>
        </a:p>
        <a:p>
          <a:pPr marL="228600" lvl="1" indent="-228600" algn="just" defTabSz="889000">
            <a:lnSpc>
              <a:spcPct val="90000"/>
            </a:lnSpc>
            <a:spcBef>
              <a:spcPct val="0"/>
            </a:spcBef>
            <a:spcAft>
              <a:spcPct val="15000"/>
            </a:spcAft>
            <a:buNone/>
          </a:pPr>
          <a:endParaRPr lang="en-GB" sz="2000" b="1" kern="1200" dirty="0"/>
        </a:p>
        <a:p>
          <a:pPr marL="228600" lvl="1" indent="-228600" algn="just" defTabSz="889000">
            <a:lnSpc>
              <a:spcPct val="90000"/>
            </a:lnSpc>
            <a:spcBef>
              <a:spcPct val="0"/>
            </a:spcBef>
            <a:spcAft>
              <a:spcPct val="15000"/>
            </a:spcAft>
            <a:buNone/>
          </a:pPr>
          <a:r>
            <a:rPr lang="en-GB" sz="2000" b="1" kern="1200" dirty="0"/>
            <a:t>Example 2:</a:t>
          </a:r>
        </a:p>
        <a:p>
          <a:pPr marL="228600" lvl="1" indent="-228600" algn="just" defTabSz="889000">
            <a:lnSpc>
              <a:spcPct val="90000"/>
            </a:lnSpc>
            <a:spcBef>
              <a:spcPct val="0"/>
            </a:spcBef>
            <a:spcAft>
              <a:spcPct val="15000"/>
            </a:spcAft>
            <a:buChar char="•"/>
          </a:pPr>
          <a:r>
            <a:rPr lang="en-GB" sz="2000" kern="1200" dirty="0"/>
            <a:t>ERMs have been implemented in various forms across different regions and periods. One notable example is the European ERM, which was in place from 1979 until it transformed into the European Monetary System (EMS) in 1999, ultimately leading to the establishment of the euro. The ERM was crucial in European currencies’ convergence and the eurozone's formation.</a:t>
          </a:r>
        </a:p>
      </dsp:txBody>
      <dsp:txXfrm rot="-5400000">
        <a:off x="2511522" y="813102"/>
        <a:ext cx="8710185" cy="4206443"/>
      </dsp:txXfrm>
    </dsp:sp>
    <dsp:sp modelId="{E1AFB773-9088-4101-AFEE-20926FC8C3A8}">
      <dsp:nvSpPr>
        <dsp:cNvPr id="0" name=""/>
        <dsp:cNvSpPr/>
      </dsp:nvSpPr>
      <dsp:spPr>
        <a:xfrm>
          <a:off x="216029" y="785407"/>
          <a:ext cx="2295492" cy="42618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b="1" i="0" kern="1200" dirty="0"/>
            <a:t>Floating Exchange Rate Mechanism</a:t>
          </a:r>
          <a:endParaRPr lang="en-GB" sz="2500" kern="1200" dirty="0"/>
        </a:p>
      </dsp:txBody>
      <dsp:txXfrm>
        <a:off x="328086" y="897464"/>
        <a:ext cx="2071378" cy="403771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DBEF730-84E6-486B-930C-7231FD696F12}">
      <dsp:nvSpPr>
        <dsp:cNvPr id="0" name=""/>
        <dsp:cNvSpPr/>
      </dsp:nvSpPr>
      <dsp:spPr>
        <a:xfrm rot="5400000">
          <a:off x="4723902" y="-1334248"/>
          <a:ext cx="4661561" cy="8501145"/>
        </a:xfrm>
        <a:prstGeom prst="round2SameRect">
          <a:avLst/>
        </a:prstGeom>
        <a:solidFill>
          <a:schemeClr val="accent1">
            <a:alpha val="90000"/>
            <a:tint val="40000"/>
            <a:hueOff val="0"/>
            <a:satOff val="0"/>
            <a:lumOff val="0"/>
            <a:alphaOff val="0"/>
          </a:schemeClr>
        </a:solidFill>
        <a:ln w="25400" cap="flat" cmpd="sng" algn="ctr">
          <a:solidFill>
            <a:schemeClr val="accent1">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247650" tIns="123825" rIns="247650" bIns="123825" numCol="1" spcCol="1270" anchor="ctr" anchorCtr="0">
          <a:noAutofit/>
        </a:bodyPr>
        <a:lstStyle/>
        <a:p>
          <a:pPr marL="171450" lvl="1" indent="0" algn="just" defTabSz="800100">
            <a:lnSpc>
              <a:spcPct val="90000"/>
            </a:lnSpc>
            <a:spcBef>
              <a:spcPct val="0"/>
            </a:spcBef>
            <a:spcAft>
              <a:spcPct val="15000"/>
            </a:spcAft>
            <a:buFont typeface="Arial" panose="020B0604020202020204" pitchFamily="34" charset="0"/>
            <a:buChar char="•"/>
          </a:pPr>
          <a:r>
            <a:rPr lang="en-GB" sz="1800" b="0" i="0" kern="1200" dirty="0"/>
            <a:t>The currency’s value is influenced by market forces, but the central bank intervenes to stabilize it during significant fluctuations.</a:t>
          </a:r>
          <a:endParaRPr lang="en-GB" sz="1800" kern="1200" dirty="0"/>
        </a:p>
        <a:p>
          <a:pPr marL="171450" lvl="1" indent="0" algn="just" defTabSz="800100">
            <a:lnSpc>
              <a:spcPct val="90000"/>
            </a:lnSpc>
            <a:spcBef>
              <a:spcPct val="0"/>
            </a:spcBef>
            <a:spcAft>
              <a:spcPct val="15000"/>
            </a:spcAft>
            <a:buFont typeface="Arial" panose="020B0604020202020204" pitchFamily="34" charset="0"/>
            <a:buChar char="•"/>
          </a:pPr>
          <a:r>
            <a:rPr lang="en-GB" sz="1800" b="0" i="0" kern="1200" dirty="0"/>
            <a:t>They use foreign exchange reserves to keep the currency within the desired range. It helps protect importers and exporters from extreme volatility.</a:t>
          </a:r>
        </a:p>
        <a:p>
          <a:pPr marL="171450" lvl="1" indent="0" algn="just" defTabSz="800100">
            <a:lnSpc>
              <a:spcPct val="90000"/>
            </a:lnSpc>
            <a:spcBef>
              <a:spcPct val="0"/>
            </a:spcBef>
            <a:spcAft>
              <a:spcPct val="15000"/>
            </a:spcAft>
            <a:buNone/>
          </a:pPr>
          <a:endParaRPr lang="en-GB" sz="1800" b="0" i="0" kern="1200" dirty="0"/>
        </a:p>
        <a:p>
          <a:pPr marL="171450" lvl="1" indent="0" algn="just" defTabSz="800100">
            <a:lnSpc>
              <a:spcPct val="90000"/>
            </a:lnSpc>
            <a:spcBef>
              <a:spcPct val="0"/>
            </a:spcBef>
            <a:spcAft>
              <a:spcPct val="15000"/>
            </a:spcAft>
            <a:buNone/>
          </a:pPr>
          <a:r>
            <a:rPr lang="en-GB" sz="1800" b="1" i="0" kern="1200" dirty="0"/>
            <a:t>Example 3:</a:t>
          </a:r>
          <a:endParaRPr lang="en-GB" sz="1800" b="0" i="0" kern="1200" dirty="0"/>
        </a:p>
        <a:p>
          <a:pPr marL="177800" lvl="1" indent="0" algn="just" defTabSz="800100">
            <a:lnSpc>
              <a:spcPct val="90000"/>
            </a:lnSpc>
            <a:spcBef>
              <a:spcPct val="0"/>
            </a:spcBef>
            <a:spcAft>
              <a:spcPct val="15000"/>
            </a:spcAft>
            <a:buNone/>
          </a:pPr>
          <a:r>
            <a:rPr lang="en-GB" sz="1800" b="0" i="0" kern="1200" dirty="0"/>
            <a:t>The most popular ERM is the managed float. The Japanese currency Yen experienced significant fluctuations in the foreign exchange market after the nation adopted the floating exchange rate mechanism in 1973. The exchange rates were stabilized through the involvement of the Bank of Japan, which exercised control over the purchasing and selling of foreign currency as necessary to maintain stability. Many other countries, including the USA, India, China, and Georgia, have a managed floating exchange rate system.</a:t>
          </a:r>
        </a:p>
      </dsp:txBody>
      <dsp:txXfrm rot="-5400000">
        <a:off x="2804111" y="813102"/>
        <a:ext cx="8273586" cy="4206443"/>
      </dsp:txXfrm>
    </dsp:sp>
    <dsp:sp modelId="{4ADDA5DC-4B7A-4FF6-AB55-28D8ED6F52DE}">
      <dsp:nvSpPr>
        <dsp:cNvPr id="0" name=""/>
        <dsp:cNvSpPr/>
      </dsp:nvSpPr>
      <dsp:spPr>
        <a:xfrm>
          <a:off x="360040" y="785407"/>
          <a:ext cx="2444070" cy="4261832"/>
        </a:xfrm>
        <a:prstGeom prst="roundRect">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47625" rIns="95250" bIns="47625" numCol="1" spcCol="1270" anchor="ctr" anchorCtr="0">
          <a:noAutofit/>
        </a:bodyPr>
        <a:lstStyle/>
        <a:p>
          <a:pPr marL="0" lvl="0" indent="0" algn="ctr" defTabSz="1111250">
            <a:lnSpc>
              <a:spcPct val="90000"/>
            </a:lnSpc>
            <a:spcBef>
              <a:spcPct val="0"/>
            </a:spcBef>
            <a:spcAft>
              <a:spcPct val="35000"/>
            </a:spcAft>
            <a:buNone/>
          </a:pPr>
          <a:r>
            <a:rPr lang="en-GB" sz="2500" b="1" i="0" kern="1200" dirty="0"/>
            <a:t>Managed Floating Exchange Rate</a:t>
          </a:r>
          <a:endParaRPr lang="en-GB" sz="2500" kern="1200" dirty="0"/>
        </a:p>
      </dsp:txBody>
      <dsp:txXfrm>
        <a:off x="479350" y="904717"/>
        <a:ext cx="2205450" cy="4023212"/>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776663" y="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926465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776663" y="9264650"/>
            <a:ext cx="2890837"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778250" y="0"/>
            <a:ext cx="2890838" cy="48736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82550" y="730250"/>
            <a:ext cx="65039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889000" y="4632325"/>
            <a:ext cx="4891088" cy="43910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778250" y="9266238"/>
            <a:ext cx="2890838" cy="487362"/>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7</a:t>
            </a:fld>
            <a:endParaRPr lang="en-GB" altLang="en-US"/>
          </a:p>
        </p:txBody>
      </p:sp>
    </p:spTree>
    <p:extLst>
      <p:ext uri="{BB962C8B-B14F-4D97-AF65-F5344CB8AC3E}">
        <p14:creationId xmlns:p14="http://schemas.microsoft.com/office/powerpoint/2010/main" val="110434572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8</a:t>
            </a:fld>
            <a:endParaRPr lang="en-GB" altLang="en-US"/>
          </a:p>
        </p:txBody>
      </p:sp>
    </p:spTree>
    <p:extLst>
      <p:ext uri="{BB962C8B-B14F-4D97-AF65-F5344CB8AC3E}">
        <p14:creationId xmlns:p14="http://schemas.microsoft.com/office/powerpoint/2010/main" val="32076135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a:defRPr/>
            </a:pPr>
            <a:fld id="{81B164FB-C17E-44B0-8405-045844A6C61F}" type="slidenum">
              <a:rPr lang="en-GB" altLang="en-US" smtClean="0"/>
              <a:pPr>
                <a:defRPr/>
              </a:pPr>
              <a:t>9</a:t>
            </a:fld>
            <a:endParaRPr lang="en-GB" altLang="en-US"/>
          </a:p>
        </p:txBody>
      </p:sp>
    </p:spTree>
    <p:extLst>
      <p:ext uri="{BB962C8B-B14F-4D97-AF65-F5344CB8AC3E}">
        <p14:creationId xmlns:p14="http://schemas.microsoft.com/office/powerpoint/2010/main" val="360638126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527051" y="6524626"/>
            <a:ext cx="1295400" cy="219075"/>
          </a:xfrm>
        </p:spPr>
        <p:txBody>
          <a:bodyPr/>
          <a:lstStyle>
            <a:lvl1pPr>
              <a:defRPr/>
            </a:lvl1pPr>
          </a:lstStyle>
          <a:p>
            <a:pPr>
              <a:defRPr/>
            </a:pPr>
            <a:fld id="{953126BE-2B11-4C15-9167-0AEA0ED2A25D}" type="datetime1">
              <a:rPr lang="en-GB" altLang="en-US" smtClean="0"/>
              <a:t>13/10/2024</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4B939ABA-8476-47D9-80A0-5033786BCB72}" type="datetime1">
              <a:rPr lang="en-GB" altLang="en-US" smtClean="0"/>
              <a:t>13/10/2024</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A80D81D-633B-4627-A562-25F3E6B64B11}"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8156C84-0050-45C6-A153-D430B4C0D6FF}"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52E9540D-0AA9-4962-9475-E8ADC6DD4930}" type="datetime1">
              <a:rPr lang="en-GB" altLang="en-US" smtClean="0"/>
              <a:t>13/10/2024</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418B36E-4321-400C-8E7A-4FCB9118D968}" type="datetime1">
              <a:rPr lang="en-GB" altLang="en-US" smtClean="0"/>
              <a:t>13/10/2024</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EBCCEA-FF61-4260-ACFE-7F7C23F62991}" type="datetime1">
              <a:rPr lang="en-GB" altLang="en-US" smtClean="0"/>
              <a:t>13/10/2024</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D0D050C-C869-4CC5-9D78-7F483CBE7183}"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C634482C-3897-478C-BB79-23A31000D5CF}"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81E1161B-8EB7-4236-A7DB-8E6C420692B9}"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4D4FE7E7-A98C-4CEB-A79A-5015CF368AA9}" type="datetime1">
              <a:rPr lang="en-GB" altLang="en-US" smtClean="0"/>
              <a:t>13/10/2024</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609600" y="274638"/>
            <a:ext cx="109728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609600" y="1600200"/>
            <a:ext cx="109728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334433" y="6524626"/>
            <a:ext cx="129540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33D1104-0316-455E-BAFF-BC38C56D81EE}" type="datetime1">
              <a:rPr lang="en-GB" altLang="en-US" smtClean="0"/>
              <a:t>13/10/2024</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10608733" y="6381751"/>
            <a:ext cx="973667"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sldNum="0" hdr="0" ftr="0" dt="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hyperlink" Target="https://www.wallstreetmojo.com/export/" TargetMode="External"/><Relationship Id="rId2" Type="http://schemas.openxmlformats.org/officeDocument/2006/relationships/hyperlink" Target="https://www.wallstreetmojo.com/price-stability/" TargetMode="External"/><Relationship Id="rId1" Type="http://schemas.openxmlformats.org/officeDocument/2006/relationships/slideLayout" Target="../slideLayouts/slideLayout2.xml"/><Relationship Id="rId5" Type="http://schemas.openxmlformats.org/officeDocument/2006/relationships/hyperlink" Target="https://www.wallstreetmojo.com/market-volatility/" TargetMode="External"/><Relationship Id="rId4" Type="http://schemas.openxmlformats.org/officeDocument/2006/relationships/hyperlink" Target="https://www.wallstreetmojo.com/inflationary-pressure/"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www.wallstreetmojo.com/market-forces/" TargetMode="External"/><Relationship Id="rId2" Type="http://schemas.openxmlformats.org/officeDocument/2006/relationships/hyperlink" Target="https://www.wallstreetmojo.com/import/"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wallstreetmojo.com/economic-integration/"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hyperlink" Target="https://online.ewu.edu/degrees/business/mba/international-business/exchange-rates-influence-international-business/"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www.cleverence.com/articles/business-blogs/the-key-to-global-trade-understanding-export-and-import-licenses/" TargetMode="External"/><Relationship Id="rId2" Type="http://schemas.openxmlformats.org/officeDocument/2006/relationships/hyperlink" Target="https://forexspringboard.com/exchange-rates-and-international-trade/" TargetMode="External"/><Relationship Id="rId1" Type="http://schemas.openxmlformats.org/officeDocument/2006/relationships/slideLayout" Target="../slideLayouts/slideLayout2.xml"/><Relationship Id="rId4" Type="http://schemas.openxmlformats.org/officeDocument/2006/relationships/hyperlink" Target="https://www.ons.gov.uk/econom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2214885" y="476672"/>
            <a:ext cx="7772400" cy="1512888"/>
          </a:xfrm>
        </p:spPr>
        <p:txBody>
          <a:bodyPr/>
          <a:lstStyle/>
          <a:p>
            <a:pPr eaLnBrk="1" hangingPunct="1"/>
            <a:r>
              <a:rPr lang="en-GB" b="1"/>
              <a:t>LCBB4010</a:t>
            </a:r>
            <a:endParaRPr lang="en-GB" altLang="en-US" dirty="0"/>
          </a:p>
        </p:txBody>
      </p:sp>
      <p:sp>
        <p:nvSpPr>
          <p:cNvPr id="5" name="Subtitle 4">
            <a:extLst>
              <a:ext uri="{FF2B5EF4-FFF2-40B4-BE49-F238E27FC236}">
                <a16:creationId xmlns:a16="http://schemas.microsoft.com/office/drawing/2014/main" id="{E8FBFAA6-7D53-4F46-B4FA-B6E25AA48337}"/>
              </a:ext>
            </a:extLst>
          </p:cNvPr>
          <p:cNvSpPr txBox="1">
            <a:spLocks/>
          </p:cNvSpPr>
          <p:nvPr/>
        </p:nvSpPr>
        <p:spPr bwMode="auto">
          <a:xfrm>
            <a:off x="1271464" y="3789040"/>
            <a:ext cx="9711487" cy="12729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altLang="en-US" b="1">
                <a:solidFill>
                  <a:srgbClr val="FFFF00"/>
                </a:solidFill>
              </a:rPr>
              <a:t>Week 8 </a:t>
            </a:r>
            <a:r>
              <a:rPr lang="en-GB" altLang="en-US" b="1" dirty="0">
                <a:solidFill>
                  <a:srgbClr val="FFFF00"/>
                </a:solidFill>
              </a:rPr>
              <a:t>– Session 1</a:t>
            </a:r>
          </a:p>
          <a:p>
            <a:pPr eaLnBrk="1" hangingPunct="1"/>
            <a:r>
              <a:rPr lang="en-GB" altLang="en-US" sz="4000" dirty="0">
                <a:solidFill>
                  <a:srgbClr val="FFFF00"/>
                </a:solidFill>
              </a:rPr>
              <a:t>Features of International trade</a:t>
            </a:r>
          </a:p>
        </p:txBody>
      </p:sp>
      <p:sp>
        <p:nvSpPr>
          <p:cNvPr id="7" name="Subtitle 4">
            <a:extLst>
              <a:ext uri="{FF2B5EF4-FFF2-40B4-BE49-F238E27FC236}">
                <a16:creationId xmlns:a16="http://schemas.microsoft.com/office/drawing/2014/main" id="{673C1525-F3A6-4A8D-B8F9-227D18C2359A}"/>
              </a:ext>
            </a:extLst>
          </p:cNvPr>
          <p:cNvSpPr txBox="1">
            <a:spLocks/>
          </p:cNvSpPr>
          <p:nvPr/>
        </p:nvSpPr>
        <p:spPr bwMode="auto">
          <a:xfrm>
            <a:off x="479376" y="2276872"/>
            <a:ext cx="10945216" cy="64807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0" indent="0" algn="ctr" rtl="0" eaLnBrk="0" fontAlgn="base" hangingPunct="0">
              <a:spcBef>
                <a:spcPct val="20000"/>
              </a:spcBef>
              <a:spcAft>
                <a:spcPct val="0"/>
              </a:spcAft>
              <a:buFont typeface="Arial" panose="020B0604020202020204" pitchFamily="34" charset="0"/>
              <a:buNone/>
              <a:defRPr sz="3200" kern="1200">
                <a:solidFill>
                  <a:schemeClr val="tx1">
                    <a:tint val="75000"/>
                  </a:schemeClr>
                </a:solidFill>
                <a:latin typeface="+mn-lt"/>
                <a:ea typeface="+mn-ea"/>
                <a:cs typeface="+mn-cs"/>
              </a:defRPr>
            </a:lvl1pPr>
            <a:lvl2pPr marL="457200" indent="0" algn="ctr" rtl="0" eaLnBrk="0" fontAlgn="base" hangingPunct="0">
              <a:spcBef>
                <a:spcPct val="20000"/>
              </a:spcBef>
              <a:spcAft>
                <a:spcPct val="0"/>
              </a:spcAft>
              <a:buFont typeface="Arial" panose="020B0604020202020204" pitchFamily="34" charset="0"/>
              <a:buNone/>
              <a:defRPr sz="2800" kern="1200">
                <a:solidFill>
                  <a:schemeClr val="tx1">
                    <a:tint val="75000"/>
                  </a:schemeClr>
                </a:solidFill>
                <a:latin typeface="+mn-lt"/>
                <a:ea typeface="+mn-ea"/>
                <a:cs typeface="+mn-cs"/>
              </a:defRPr>
            </a:lvl2pPr>
            <a:lvl3pPr marL="914400" indent="0" algn="ctr" rtl="0" eaLnBrk="0" fontAlgn="base" hangingPunct="0">
              <a:spcBef>
                <a:spcPct val="20000"/>
              </a:spcBef>
              <a:spcAft>
                <a:spcPct val="0"/>
              </a:spcAft>
              <a:buFont typeface="Arial" panose="020B0604020202020204" pitchFamily="34" charset="0"/>
              <a:buNone/>
              <a:defRPr sz="2400" kern="1200">
                <a:solidFill>
                  <a:schemeClr val="tx1">
                    <a:tint val="75000"/>
                  </a:schemeClr>
                </a:solidFill>
                <a:latin typeface="+mn-lt"/>
                <a:ea typeface="+mn-ea"/>
                <a:cs typeface="+mn-cs"/>
              </a:defRPr>
            </a:lvl3pPr>
            <a:lvl4pPr marL="13716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4pPr>
            <a:lvl5pPr marL="1828800" indent="0" algn="ctr" rtl="0" eaLnBrk="0" fontAlgn="base" hangingPunct="0">
              <a:spcBef>
                <a:spcPct val="20000"/>
              </a:spcBef>
              <a:spcAft>
                <a:spcPct val="0"/>
              </a:spcAft>
              <a:buFont typeface="Arial" panose="020B0604020202020204" pitchFamily="34" charset="0"/>
              <a:buNone/>
              <a:defRPr sz="2000" kern="1200">
                <a:solidFill>
                  <a:schemeClr val="tx1">
                    <a:tint val="75000"/>
                  </a:schemeClr>
                </a:solidFill>
                <a:latin typeface="+mn-lt"/>
                <a:ea typeface="+mn-ea"/>
                <a:cs typeface="+mn-cs"/>
              </a:defRPr>
            </a:lvl5pPr>
            <a:lvl6pPr marL="22860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6pPr>
            <a:lvl7pPr marL="27432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7pPr>
            <a:lvl8pPr marL="32004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8pPr>
            <a:lvl9pPr marL="3657600" indent="0" algn="ctr" defTabSz="914400" rtl="0" eaLnBrk="1" latinLnBrk="0" hangingPunct="1">
              <a:spcBef>
                <a:spcPct val="20000"/>
              </a:spcBef>
              <a:buFont typeface="Arial" pitchFamily="34" charset="0"/>
              <a:buNone/>
              <a:defRPr sz="2000" kern="1200">
                <a:solidFill>
                  <a:schemeClr val="tx1">
                    <a:tint val="75000"/>
                  </a:schemeClr>
                </a:solidFill>
                <a:latin typeface="+mn-lt"/>
                <a:ea typeface="+mn-ea"/>
                <a:cs typeface="+mn-cs"/>
              </a:defRPr>
            </a:lvl9pPr>
          </a:lstStyle>
          <a:p>
            <a:pPr eaLnBrk="1" hangingPunct="1"/>
            <a:r>
              <a:rPr lang="en-GB" sz="4000" b="1">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Global </a:t>
            </a:r>
            <a:r>
              <a:rPr lang="en-GB" sz="40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rPr>
              <a:t>Business Environment</a:t>
            </a:r>
          </a:p>
          <a:p>
            <a:pPr eaLnBrk="1" hangingPunct="1"/>
            <a:endParaRPr lang="en-GB" altLang="en-US" sz="3600" b="1" dirty="0">
              <a:ln w="13462">
                <a:solidFill>
                  <a:schemeClr val="bg1"/>
                </a:solidFill>
                <a:prstDash val="solid"/>
              </a:ln>
              <a:solidFill>
                <a:srgbClr val="0000FF"/>
              </a:solidFill>
              <a:effectLst>
                <a:outerShdw dist="38100" dir="2700000" algn="bl" rotWithShape="0">
                  <a:schemeClr val="accent5"/>
                </a:outerShdw>
              </a:effectLst>
              <a:latin typeface="Aharoni" panose="02010803020104030203" pitchFamily="2" charset="-79"/>
              <a:cs typeface="Aharoni" panose="02010803020104030203" pitchFamily="2" charset="-79"/>
            </a:endParaRPr>
          </a:p>
        </p:txBody>
      </p:sp>
    </p:spTree>
    <p:extLst>
      <p:ext uri="{BB962C8B-B14F-4D97-AF65-F5344CB8AC3E}">
        <p14:creationId xmlns:p14="http://schemas.microsoft.com/office/powerpoint/2010/main" val="40414038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1">
            <a:extLst>
              <a:ext uri="{FF2B5EF4-FFF2-40B4-BE49-F238E27FC236}">
                <a16:creationId xmlns:a16="http://schemas.microsoft.com/office/drawing/2014/main" id="{6DCD1818-D63B-A2C2-2BD8-71F47CB7E4ED}"/>
              </a:ext>
            </a:extLst>
          </p:cNvPr>
          <p:cNvSpPr>
            <a:spLocks noGrp="1"/>
          </p:cNvSpPr>
          <p:nvPr>
            <p:ph type="title"/>
          </p:nvPr>
        </p:nvSpPr>
        <p:spPr>
          <a:xfrm>
            <a:off x="609600" y="274638"/>
            <a:ext cx="10972800" cy="1143000"/>
          </a:xfrm>
        </p:spPr>
        <p:txBody>
          <a:bodyPr wrap="square" anchor="ctr">
            <a:normAutofit/>
          </a:bodyPr>
          <a:lstStyle/>
          <a:p>
            <a:pPr>
              <a:lnSpc>
                <a:spcPct val="90000"/>
              </a:lnSpc>
            </a:pPr>
            <a:r>
              <a:rPr lang="en-GB" sz="3200" b="1" dirty="0"/>
              <a:t>By</a:t>
            </a:r>
            <a:r>
              <a:rPr lang="en-GB" sz="3200" dirty="0"/>
              <a:t> </a:t>
            </a:r>
            <a:r>
              <a:rPr lang="en-GB" sz="3200" b="1" dirty="0"/>
              <a:t>the end of this session, students should be aware of the following</a:t>
            </a:r>
            <a:endParaRPr lang="en-US" sz="3200" b="1" dirty="0"/>
          </a:p>
        </p:txBody>
      </p:sp>
      <p:sp>
        <p:nvSpPr>
          <p:cNvPr id="10" name="Text Placeholder 3">
            <a:extLst>
              <a:ext uri="{FF2B5EF4-FFF2-40B4-BE49-F238E27FC236}">
                <a16:creationId xmlns:a16="http://schemas.microsoft.com/office/drawing/2014/main" id="{836FD327-AE8E-848B-51F8-C6635866D5A3}"/>
              </a:ext>
            </a:extLst>
          </p:cNvPr>
          <p:cNvSpPr>
            <a:spLocks noGrp="1"/>
          </p:cNvSpPr>
          <p:nvPr>
            <p:ph idx="1"/>
          </p:nvPr>
        </p:nvSpPr>
        <p:spPr>
          <a:xfrm>
            <a:off x="609600" y="1600201"/>
            <a:ext cx="10972800" cy="3917032"/>
          </a:xfrm>
        </p:spPr>
        <p:txBody>
          <a:bodyPr wrap="square" anchor="t">
            <a:normAutofit/>
          </a:bodyPr>
          <a:lstStyle/>
          <a:p>
            <a:r>
              <a:rPr lang="en-GB" sz="2400" dirty="0"/>
              <a:t>Exchange rates</a:t>
            </a:r>
          </a:p>
        </p:txBody>
      </p:sp>
    </p:spTree>
    <p:extLst>
      <p:ext uri="{BB962C8B-B14F-4D97-AF65-F5344CB8AC3E}">
        <p14:creationId xmlns:p14="http://schemas.microsoft.com/office/powerpoint/2010/main" val="36291393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3C1693D8-7F02-E30A-495C-9809D87484DB}"/>
              </a:ext>
            </a:extLst>
          </p:cNvPr>
          <p:cNvSpPr>
            <a:spLocks noGrp="1"/>
          </p:cNvSpPr>
          <p:nvPr>
            <p:ph type="title"/>
          </p:nvPr>
        </p:nvSpPr>
        <p:spPr>
          <a:xfrm>
            <a:off x="609600" y="274638"/>
            <a:ext cx="10972800" cy="1143000"/>
          </a:xfrm>
        </p:spPr>
        <p:txBody>
          <a:bodyPr/>
          <a:lstStyle/>
          <a:p>
            <a:r>
              <a:rPr lang="en-GB" sz="3200" b="1" dirty="0"/>
              <a:t>What is an Exchange Rate? </a:t>
            </a:r>
            <a:endParaRPr lang="en-US" sz="3200" b="1"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rmAutofit/>
          </a:bodyPr>
          <a:lstStyle/>
          <a:p>
            <a:pPr>
              <a:lnSpc>
                <a:spcPct val="90000"/>
              </a:lnSpc>
            </a:pPr>
            <a:r>
              <a:rPr lang="en-GB" sz="2700" dirty="0"/>
              <a:t>An exchange rate is the price of one currency expressed in terms of another currency or group of currencies. </a:t>
            </a:r>
            <a:endParaRPr lang="en-US" sz="2700" dirty="0"/>
          </a:p>
          <a:p>
            <a:pPr>
              <a:lnSpc>
                <a:spcPct val="90000"/>
              </a:lnSpc>
            </a:pPr>
            <a:r>
              <a:rPr lang="en-GB" sz="2700" dirty="0"/>
              <a:t>Movements in the exchange rate influence the decisions of individuals, businesses and the government. Collectively, this affects economic activity, inflation and the balance of payments. </a:t>
            </a:r>
          </a:p>
          <a:p>
            <a:pPr>
              <a:lnSpc>
                <a:spcPct val="90000"/>
              </a:lnSpc>
            </a:pPr>
            <a:r>
              <a:rPr lang="en-GB" sz="2700" dirty="0"/>
              <a:t>There are different ways in which exchange rates are measured. </a:t>
            </a:r>
          </a:p>
          <a:p>
            <a:pPr marL="457200" indent="-457200">
              <a:lnSpc>
                <a:spcPct val="90000"/>
              </a:lnSpc>
              <a:buFont typeface="Arial"/>
              <a:buChar char="•"/>
            </a:pPr>
            <a:endParaRPr lang="en-GB" sz="2700" dirty="0"/>
          </a:p>
          <a:p>
            <a:pPr marL="457200" indent="-457200">
              <a:lnSpc>
                <a:spcPct val="90000"/>
              </a:lnSpc>
              <a:buFont typeface="Arial"/>
              <a:buChar char="•"/>
            </a:pPr>
            <a:endParaRPr lang="en-GB" sz="2700" dirty="0"/>
          </a:p>
          <a:p>
            <a:pPr>
              <a:lnSpc>
                <a:spcPct val="90000"/>
              </a:lnSpc>
            </a:pPr>
            <a:endParaRPr lang="en-GB" sz="2700" dirty="0"/>
          </a:p>
        </p:txBody>
      </p:sp>
    </p:spTree>
    <p:extLst>
      <p:ext uri="{BB962C8B-B14F-4D97-AF65-F5344CB8AC3E}">
        <p14:creationId xmlns:p14="http://schemas.microsoft.com/office/powerpoint/2010/main" val="38961246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76364495-7D06-D034-EC82-BDEDC07C8980}"/>
              </a:ext>
            </a:extLst>
          </p:cNvPr>
          <p:cNvSpPr>
            <a:spLocks noGrp="1"/>
          </p:cNvSpPr>
          <p:nvPr>
            <p:ph type="title"/>
          </p:nvPr>
        </p:nvSpPr>
        <p:spPr>
          <a:xfrm>
            <a:off x="609600" y="274638"/>
            <a:ext cx="10972800" cy="1143000"/>
          </a:xfrm>
        </p:spPr>
        <p:txBody>
          <a:bodyPr/>
          <a:lstStyle/>
          <a:p>
            <a:pPr>
              <a:lnSpc>
                <a:spcPct val="90000"/>
              </a:lnSpc>
            </a:pPr>
            <a:r>
              <a:rPr lang="en-GB" sz="3200" b="1" dirty="0"/>
              <a:t>What Is Exchange Rate Mechanism (ERM)?</a:t>
            </a:r>
            <a:endParaRPr lang="en-US" sz="3200" dirty="0"/>
          </a:p>
        </p:txBody>
      </p:sp>
      <p:pic>
        <p:nvPicPr>
          <p:cNvPr id="2" name="Picture 1" descr="Exchange Rate Mechanism">
            <a:extLst>
              <a:ext uri="{FF2B5EF4-FFF2-40B4-BE49-F238E27FC236}">
                <a16:creationId xmlns:a16="http://schemas.microsoft.com/office/drawing/2014/main" id="{F77F13D3-2E58-4F59-1B1B-F450DE22F2DC}"/>
              </a:ext>
            </a:extLst>
          </p:cNvPr>
          <p:cNvPicPr>
            <a:picLocks noChangeAspect="1"/>
          </p:cNvPicPr>
          <p:nvPr/>
        </p:nvPicPr>
        <p:blipFill>
          <a:blip r:embed="rId2"/>
          <a:stretch>
            <a:fillRect/>
          </a:stretch>
        </p:blipFill>
        <p:spPr>
          <a:xfrm>
            <a:off x="609600" y="1744333"/>
            <a:ext cx="5384800" cy="3700776"/>
          </a:xfrm>
          <a:prstGeom prst="rect">
            <a:avLst/>
          </a:prstGeom>
          <a:noFill/>
        </p:spPr>
      </p:pic>
      <p:sp>
        <p:nvSpPr>
          <p:cNvPr id="3" name="Subtitle 2"/>
          <p:cNvSpPr>
            <a:spLocks noGrp="1"/>
          </p:cNvSpPr>
          <p:nvPr>
            <p:ph sz="half" idx="2"/>
          </p:nvPr>
        </p:nvSpPr>
        <p:spPr>
          <a:xfrm>
            <a:off x="6197600" y="1600201"/>
            <a:ext cx="5384800" cy="3989040"/>
          </a:xfrm>
        </p:spPr>
        <p:txBody>
          <a:bodyPr vert="horz" wrap="square" lIns="91440" tIns="45720" rIns="91440" bIns="45720" rtlCol="0" anchor="t">
            <a:normAutofit/>
          </a:bodyPr>
          <a:lstStyle/>
          <a:p>
            <a:pPr marL="0" indent="0">
              <a:lnSpc>
                <a:spcPct val="90000"/>
              </a:lnSpc>
              <a:buNone/>
            </a:pPr>
            <a:r>
              <a:rPr lang="en-GB" sz="2000" i="1" dirty="0"/>
              <a:t>The exchange rate mechanism (ERM) is a framework adopted by the central banks of different nations to control their exchange rates concerning the currencies of other countries. </a:t>
            </a:r>
          </a:p>
          <a:p>
            <a:pPr marL="0" indent="0">
              <a:lnSpc>
                <a:spcPct val="90000"/>
              </a:lnSpc>
              <a:buNone/>
            </a:pPr>
            <a:endParaRPr lang="en-GB" sz="2000" i="1" dirty="0"/>
          </a:p>
          <a:p>
            <a:pPr marL="0" indent="0">
              <a:lnSpc>
                <a:spcPct val="90000"/>
              </a:lnSpc>
              <a:buNone/>
            </a:pPr>
            <a:r>
              <a:rPr lang="en-GB" sz="2000" i="1" dirty="0"/>
              <a:t>It aims to stabilize and strengthen a country’s currency in the foreign exchange market for international trade, investment, and exchange.</a:t>
            </a:r>
            <a:br>
              <a:rPr lang="en-US" sz="2000" dirty="0"/>
            </a:br>
            <a:endParaRPr lang="en-US" sz="2000" dirty="0"/>
          </a:p>
          <a:p>
            <a:pPr marL="457200" indent="-457200">
              <a:lnSpc>
                <a:spcPct val="90000"/>
              </a:lnSpc>
              <a:buChar char="•"/>
            </a:pPr>
            <a:endParaRPr lang="en-GB" sz="2000" dirty="0"/>
          </a:p>
          <a:p>
            <a:pPr marL="457200" indent="-457200">
              <a:lnSpc>
                <a:spcPct val="90000"/>
              </a:lnSpc>
              <a:buChar char="•"/>
            </a:pPr>
            <a:endParaRPr lang="en-GB" sz="2000" dirty="0"/>
          </a:p>
          <a:p>
            <a:pPr marL="457200" indent="-457200">
              <a:lnSpc>
                <a:spcPct val="90000"/>
              </a:lnSpc>
              <a:buFont typeface="Arial"/>
              <a:buChar char="•"/>
            </a:pPr>
            <a:endParaRPr lang="en-GB" sz="2000" dirty="0"/>
          </a:p>
          <a:p>
            <a:pPr marL="457200" indent="-457200">
              <a:lnSpc>
                <a:spcPct val="90000"/>
              </a:lnSpc>
              <a:buFont typeface="Arial"/>
              <a:buChar char="•"/>
            </a:pPr>
            <a:endParaRPr lang="en-GB" sz="2000" dirty="0"/>
          </a:p>
          <a:p>
            <a:pPr>
              <a:lnSpc>
                <a:spcPct val="90000"/>
              </a:lnSpc>
            </a:pPr>
            <a:endParaRPr lang="en-GB" sz="2000" dirty="0"/>
          </a:p>
        </p:txBody>
      </p:sp>
    </p:spTree>
    <p:extLst>
      <p:ext uri="{BB962C8B-B14F-4D97-AF65-F5344CB8AC3E}">
        <p14:creationId xmlns:p14="http://schemas.microsoft.com/office/powerpoint/2010/main" val="212281594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521898" y="1556792"/>
            <a:ext cx="11090694" cy="4176464"/>
          </a:xfrm>
        </p:spPr>
        <p:txBody>
          <a:bodyPr vert="horz" lIns="91440" tIns="45720" rIns="91440" bIns="45720" rtlCol="0" anchor="t">
            <a:noAutofit/>
          </a:bodyPr>
          <a:lstStyle/>
          <a:p>
            <a:r>
              <a:rPr lang="en-GB" sz="2400" dirty="0"/>
              <a:t>Fixed Exchange Rate Mechanism</a:t>
            </a:r>
          </a:p>
          <a:p>
            <a:endParaRPr lang="en-GB" sz="2400" dirty="0"/>
          </a:p>
          <a:p>
            <a:r>
              <a:rPr lang="en-GB" sz="2400" dirty="0"/>
              <a:t>Floating Exchange Rate</a:t>
            </a:r>
          </a:p>
          <a:p>
            <a:endParaRPr lang="en-GB" sz="2400" dirty="0"/>
          </a:p>
          <a:p>
            <a:r>
              <a:rPr lang="en-GB" sz="2400" dirty="0"/>
              <a:t>Managed Floating Exchange Rate</a:t>
            </a:r>
          </a:p>
          <a:p>
            <a:pPr marL="0" indent="0">
              <a:buNone/>
            </a:pPr>
            <a:endParaRPr lang="en-GB" sz="2400" dirty="0"/>
          </a:p>
        </p:txBody>
      </p:sp>
      <p:sp>
        <p:nvSpPr>
          <p:cNvPr id="2" name="Title 1">
            <a:extLst>
              <a:ext uri="{FF2B5EF4-FFF2-40B4-BE49-F238E27FC236}">
                <a16:creationId xmlns:a16="http://schemas.microsoft.com/office/drawing/2014/main" id="{48D18111-7B01-F594-2182-D543036E0C46}"/>
              </a:ext>
            </a:extLst>
          </p:cNvPr>
          <p:cNvSpPr>
            <a:spLocks noGrp="1"/>
          </p:cNvSpPr>
          <p:nvPr>
            <p:ph type="title"/>
          </p:nvPr>
        </p:nvSpPr>
        <p:spPr>
          <a:xfrm>
            <a:off x="609600" y="274638"/>
            <a:ext cx="10972800" cy="778098"/>
          </a:xfrm>
        </p:spPr>
        <p:txBody>
          <a:bodyPr wrap="square" anchor="ctr">
            <a:normAutofit/>
          </a:bodyPr>
          <a:lstStyle/>
          <a:p>
            <a:pPr>
              <a:lnSpc>
                <a:spcPct val="90000"/>
              </a:lnSpc>
            </a:pPr>
            <a:r>
              <a:rPr lang="en-GB" sz="3200" b="1" dirty="0"/>
              <a:t>Types of Exchange Rate Regimes</a:t>
            </a:r>
            <a:endParaRPr lang="en-US" sz="3200" b="1" dirty="0"/>
          </a:p>
        </p:txBody>
      </p:sp>
    </p:spTree>
    <p:extLst>
      <p:ext uri="{BB962C8B-B14F-4D97-AF65-F5344CB8AC3E}">
        <p14:creationId xmlns:p14="http://schemas.microsoft.com/office/powerpoint/2010/main" val="9736839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521898" y="980728"/>
            <a:ext cx="11090694" cy="4752528"/>
          </a:xfrm>
        </p:spPr>
        <p:txBody>
          <a:bodyPr vert="horz" lIns="91440" tIns="45720" rIns="91440" bIns="45720" rtlCol="0" anchor="t">
            <a:noAutofit/>
          </a:bodyPr>
          <a:lstStyle/>
          <a:p>
            <a:pPr marL="0" indent="0" algn="just">
              <a:buNone/>
            </a:pPr>
            <a:r>
              <a:rPr lang="en-GB" sz="2200" dirty="0"/>
              <a:t>Crawling Peg</a:t>
            </a:r>
          </a:p>
          <a:p>
            <a:pPr algn="just"/>
            <a:r>
              <a:rPr lang="en-GB" sz="2200" dirty="0"/>
              <a:t>The exchange rate is adjusted periodically within a specific range. It’s usually based on money supply, inflation, and trade imbalances.</a:t>
            </a:r>
          </a:p>
          <a:p>
            <a:pPr marL="0" indent="0" algn="just">
              <a:buNone/>
            </a:pPr>
            <a:endParaRPr lang="en-GB" sz="2200" dirty="0"/>
          </a:p>
          <a:p>
            <a:pPr marL="0" indent="0" algn="just">
              <a:buNone/>
            </a:pPr>
            <a:r>
              <a:rPr lang="en-GB" sz="2200" dirty="0"/>
              <a:t>Currency Board</a:t>
            </a:r>
          </a:p>
          <a:p>
            <a:pPr algn="just"/>
            <a:r>
              <a:rPr lang="en-GB" sz="2200" dirty="0"/>
              <a:t>The country’s currency is fully backed by a foreign reserve currency, such as the U.S. dollar or the euro.</a:t>
            </a:r>
          </a:p>
          <a:p>
            <a:pPr marL="0" indent="0" algn="just">
              <a:buNone/>
            </a:pPr>
            <a:endParaRPr lang="en-GB" sz="2200" dirty="0"/>
          </a:p>
          <a:p>
            <a:pPr marL="0" indent="0" algn="just">
              <a:buNone/>
            </a:pPr>
            <a:r>
              <a:rPr lang="en-GB" sz="2200" dirty="0"/>
              <a:t>Dollarization</a:t>
            </a:r>
          </a:p>
          <a:p>
            <a:pPr algn="just"/>
            <a:r>
              <a:rPr lang="en-GB" sz="2200" dirty="0"/>
              <a:t>The country adopts a foreign currency, often the U.S. dollar, as its official currency. It means the country stops using its currency and relies entirely on foreign currency.</a:t>
            </a:r>
          </a:p>
        </p:txBody>
      </p:sp>
      <p:sp>
        <p:nvSpPr>
          <p:cNvPr id="2" name="Title 1">
            <a:extLst>
              <a:ext uri="{FF2B5EF4-FFF2-40B4-BE49-F238E27FC236}">
                <a16:creationId xmlns:a16="http://schemas.microsoft.com/office/drawing/2014/main" id="{48D18111-7B01-F594-2182-D543036E0C46}"/>
              </a:ext>
            </a:extLst>
          </p:cNvPr>
          <p:cNvSpPr>
            <a:spLocks noGrp="1"/>
          </p:cNvSpPr>
          <p:nvPr>
            <p:ph type="title"/>
          </p:nvPr>
        </p:nvSpPr>
        <p:spPr>
          <a:xfrm>
            <a:off x="609600" y="274638"/>
            <a:ext cx="10972800" cy="778098"/>
          </a:xfrm>
        </p:spPr>
        <p:txBody>
          <a:bodyPr wrap="square" anchor="ctr">
            <a:normAutofit/>
          </a:bodyPr>
          <a:lstStyle/>
          <a:p>
            <a:pPr>
              <a:lnSpc>
                <a:spcPct val="90000"/>
              </a:lnSpc>
            </a:pPr>
            <a:r>
              <a:rPr lang="en-GB" sz="3700" b="1" dirty="0"/>
              <a:t>Types of Exchange Rate Regimes</a:t>
            </a:r>
            <a:endParaRPr lang="en-US" sz="3700" b="1" dirty="0"/>
          </a:p>
        </p:txBody>
      </p:sp>
    </p:spTree>
    <p:extLst>
      <p:ext uri="{BB962C8B-B14F-4D97-AF65-F5344CB8AC3E}">
        <p14:creationId xmlns:p14="http://schemas.microsoft.com/office/powerpoint/2010/main" val="19379826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379A0ACA-DACF-4D37-E21E-15513F55D17C}"/>
              </a:ext>
            </a:extLst>
          </p:cNvPr>
          <p:cNvGraphicFramePr>
            <a:graphicFrameLocks noGrp="1"/>
          </p:cNvGraphicFramePr>
          <p:nvPr>
            <p:ph idx="1"/>
            <p:extLst>
              <p:ext uri="{D42A27DB-BD31-4B8C-83A1-F6EECF244321}">
                <p14:modId xmlns:p14="http://schemas.microsoft.com/office/powerpoint/2010/main" val="34471895"/>
              </p:ext>
            </p:extLst>
          </p:nvPr>
        </p:nvGraphicFramePr>
        <p:xfrm>
          <a:off x="263352" y="116632"/>
          <a:ext cx="11665296" cy="58326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7191882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379A0ACA-DACF-4D37-E21E-15513F55D17C}"/>
              </a:ext>
            </a:extLst>
          </p:cNvPr>
          <p:cNvGraphicFramePr>
            <a:graphicFrameLocks noGrp="1"/>
          </p:cNvGraphicFramePr>
          <p:nvPr>
            <p:ph idx="1"/>
            <p:extLst>
              <p:ext uri="{D42A27DB-BD31-4B8C-83A1-F6EECF244321}">
                <p14:modId xmlns:p14="http://schemas.microsoft.com/office/powerpoint/2010/main" val="4129212749"/>
              </p:ext>
            </p:extLst>
          </p:nvPr>
        </p:nvGraphicFramePr>
        <p:xfrm>
          <a:off x="263352" y="116632"/>
          <a:ext cx="11665296" cy="58326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0408936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Content Placeholder 1">
            <a:extLst>
              <a:ext uri="{FF2B5EF4-FFF2-40B4-BE49-F238E27FC236}">
                <a16:creationId xmlns:a16="http://schemas.microsoft.com/office/drawing/2014/main" id="{379A0ACA-DACF-4D37-E21E-15513F55D17C}"/>
              </a:ext>
            </a:extLst>
          </p:cNvPr>
          <p:cNvGraphicFramePr>
            <a:graphicFrameLocks noGrp="1"/>
          </p:cNvGraphicFramePr>
          <p:nvPr>
            <p:ph idx="1"/>
            <p:extLst>
              <p:ext uri="{D42A27DB-BD31-4B8C-83A1-F6EECF244321}">
                <p14:modId xmlns:p14="http://schemas.microsoft.com/office/powerpoint/2010/main" val="1658485218"/>
              </p:ext>
            </p:extLst>
          </p:nvPr>
        </p:nvGraphicFramePr>
        <p:xfrm>
          <a:off x="263352" y="116632"/>
          <a:ext cx="11665296" cy="583264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371334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608241" y="1046907"/>
            <a:ext cx="11061939" cy="4764186"/>
          </a:xfrm>
        </p:spPr>
        <p:txBody>
          <a:bodyPr vert="horz" lIns="91440" tIns="45720" rIns="91440" bIns="45720" rtlCol="0" anchor="t">
            <a:noAutofit/>
          </a:bodyPr>
          <a:lstStyle/>
          <a:p>
            <a:pPr algn="just">
              <a:buNone/>
            </a:pPr>
            <a:r>
              <a:rPr lang="en-US" sz="2400" dirty="0">
                <a:solidFill>
                  <a:srgbClr val="212121"/>
                </a:solidFill>
                <a:ea typeface="+mn-lt"/>
                <a:cs typeface="+mn-lt"/>
              </a:rPr>
              <a:t>ERMs are crucial for nations engaged in cross-border trade and investing for the following reasons:</a:t>
            </a:r>
            <a:endParaRPr lang="en-US" sz="2400" dirty="0"/>
          </a:p>
          <a:p>
            <a:pPr algn="just">
              <a:buFont typeface="Arial"/>
              <a:buChar char="•"/>
            </a:pPr>
            <a:r>
              <a:rPr lang="en-US" sz="2400" b="1" dirty="0">
                <a:solidFill>
                  <a:srgbClr val="212121"/>
                </a:solidFill>
                <a:ea typeface="+mn-lt"/>
                <a:cs typeface="+mn-lt"/>
              </a:rPr>
              <a:t>Economic Stability</a:t>
            </a:r>
            <a:r>
              <a:rPr lang="en-US" sz="2400" dirty="0">
                <a:solidFill>
                  <a:srgbClr val="212121"/>
                </a:solidFill>
                <a:ea typeface="+mn-lt"/>
                <a:cs typeface="+mn-lt"/>
              </a:rPr>
              <a:t>: ERMs provide </a:t>
            </a:r>
            <a:r>
              <a:rPr lang="en-US" sz="2400" b="1" u="sng" dirty="0">
                <a:solidFill>
                  <a:srgbClr val="0CA0A0"/>
                </a:solidFill>
                <a:ea typeface="+mn-lt"/>
                <a:cs typeface="+mn-lt"/>
                <a:hlinkClick r:id="rId2"/>
              </a:rPr>
              <a:t>price stability</a:t>
            </a:r>
            <a:r>
              <a:rPr lang="en-US" sz="2400" dirty="0">
                <a:solidFill>
                  <a:srgbClr val="212121"/>
                </a:solidFill>
                <a:ea typeface="+mn-lt"/>
                <a:cs typeface="+mn-lt"/>
              </a:rPr>
              <a:t> by managing exchange rates. Central banks can influence import and </a:t>
            </a:r>
            <a:r>
              <a:rPr lang="en-US" sz="2400" b="1" u="sng" dirty="0">
                <a:solidFill>
                  <a:srgbClr val="0CA0A0"/>
                </a:solidFill>
                <a:ea typeface="+mn-lt"/>
                <a:cs typeface="+mn-lt"/>
                <a:hlinkClick r:id="rId3"/>
              </a:rPr>
              <a:t>export</a:t>
            </a:r>
            <a:r>
              <a:rPr lang="en-US" sz="2400" dirty="0">
                <a:solidFill>
                  <a:srgbClr val="212121"/>
                </a:solidFill>
                <a:ea typeface="+mn-lt"/>
                <a:cs typeface="+mn-lt"/>
              </a:rPr>
              <a:t> prices to control </a:t>
            </a:r>
            <a:r>
              <a:rPr lang="en-US" sz="2400" u="sng" dirty="0">
                <a:solidFill>
                  <a:srgbClr val="0CA0A0"/>
                </a:solidFill>
                <a:ea typeface="+mn-lt"/>
                <a:cs typeface="+mn-lt"/>
                <a:hlinkClick r:id="rId4">
                  <a:extLst>
                    <a:ext uri="{A12FA001-AC4F-418D-AE19-62706E023703}">
                      <ahyp:hlinkClr xmlns:ahyp="http://schemas.microsoft.com/office/drawing/2018/hyperlinkcolor" val="tx"/>
                    </a:ext>
                  </a:extLst>
                </a:hlinkClick>
              </a:rPr>
              <a:t>inflationary</a:t>
            </a:r>
            <a:r>
              <a:rPr lang="en-US" sz="2400" u="sng" dirty="0">
                <a:solidFill>
                  <a:srgbClr val="0CA0A0"/>
                </a:solidFill>
                <a:ea typeface="+mn-lt"/>
                <a:cs typeface="+mn-lt"/>
                <a:hlinkClick r:id="rId4"/>
              </a:rPr>
              <a:t> </a:t>
            </a:r>
            <a:r>
              <a:rPr lang="en-US" sz="2400" u="sng" dirty="0">
                <a:solidFill>
                  <a:srgbClr val="0CA0A0"/>
                </a:solidFill>
                <a:ea typeface="+mn-lt"/>
                <a:cs typeface="+mn-lt"/>
                <a:hlinkClick r:id="rId4">
                  <a:extLst>
                    <a:ext uri="{A12FA001-AC4F-418D-AE19-62706E023703}">
                      <ahyp:hlinkClr xmlns:ahyp="http://schemas.microsoft.com/office/drawing/2018/hyperlinkcolor" val="tx"/>
                    </a:ext>
                  </a:extLst>
                </a:hlinkClick>
              </a:rPr>
              <a:t> pressures</a:t>
            </a:r>
            <a:r>
              <a:rPr lang="en-US" sz="2400" dirty="0">
                <a:solidFill>
                  <a:srgbClr val="212121"/>
                </a:solidFill>
                <a:ea typeface="+mn-lt"/>
                <a:cs typeface="+mn-lt"/>
              </a:rPr>
              <a:t>, thus reducing </a:t>
            </a:r>
            <a:r>
              <a:rPr lang="en-US" sz="2400" b="1" u="sng" dirty="0">
                <a:solidFill>
                  <a:srgbClr val="0CA0A0"/>
                </a:solidFill>
                <a:ea typeface="+mn-lt"/>
                <a:cs typeface="+mn-lt"/>
                <a:hlinkClick r:id="rId5"/>
              </a:rPr>
              <a:t>market volatility</a:t>
            </a:r>
            <a:r>
              <a:rPr lang="en-US" sz="2400" dirty="0">
                <a:solidFill>
                  <a:srgbClr val="212121"/>
                </a:solidFill>
                <a:ea typeface="+mn-lt"/>
                <a:cs typeface="+mn-lt"/>
              </a:rPr>
              <a:t>.</a:t>
            </a:r>
            <a:endParaRPr lang="en-US" sz="2400" dirty="0"/>
          </a:p>
          <a:p>
            <a:pPr algn="just">
              <a:buFont typeface="Arial"/>
              <a:buChar char="•"/>
            </a:pPr>
            <a:r>
              <a:rPr lang="en-US" sz="2400" b="1" dirty="0">
                <a:solidFill>
                  <a:srgbClr val="212121"/>
                </a:solidFill>
                <a:ea typeface="+mn-lt"/>
                <a:cs typeface="+mn-lt"/>
              </a:rPr>
              <a:t>Predictability</a:t>
            </a:r>
            <a:r>
              <a:rPr lang="en-US" sz="2400" dirty="0">
                <a:solidFill>
                  <a:srgbClr val="212121"/>
                </a:solidFill>
                <a:ea typeface="+mn-lt"/>
                <a:cs typeface="+mn-lt"/>
              </a:rPr>
              <a:t>: A robust regime helps businesses, investors, and individuals engaged in international trade and investment to predict exchange rate fluctuations and act accordingly. </a:t>
            </a:r>
            <a:endParaRPr lang="en-US" sz="2400" dirty="0"/>
          </a:p>
          <a:p>
            <a:pPr algn="just">
              <a:buFont typeface="Arial"/>
              <a:buChar char="•"/>
            </a:pPr>
            <a:endParaRPr lang="en-US" sz="2400" dirty="0"/>
          </a:p>
        </p:txBody>
      </p:sp>
      <p:sp>
        <p:nvSpPr>
          <p:cNvPr id="2" name="Title 1">
            <a:extLst>
              <a:ext uri="{FF2B5EF4-FFF2-40B4-BE49-F238E27FC236}">
                <a16:creationId xmlns:a16="http://schemas.microsoft.com/office/drawing/2014/main" id="{FE285CE6-00A1-1200-E7C9-0EE520A6D3A3}"/>
              </a:ext>
            </a:extLst>
          </p:cNvPr>
          <p:cNvSpPr>
            <a:spLocks noGrp="1"/>
          </p:cNvSpPr>
          <p:nvPr>
            <p:ph type="title"/>
          </p:nvPr>
        </p:nvSpPr>
        <p:spPr>
          <a:xfrm>
            <a:off x="609600" y="274638"/>
            <a:ext cx="10972800" cy="778098"/>
          </a:xfrm>
        </p:spPr>
        <p:txBody>
          <a:bodyPr wrap="square" anchor="ctr">
            <a:normAutofit/>
          </a:bodyPr>
          <a:lstStyle/>
          <a:p>
            <a:pPr>
              <a:buNone/>
            </a:pPr>
            <a:r>
              <a:rPr lang="en-US" sz="3200" b="1" dirty="0"/>
              <a:t>Advantages</a:t>
            </a:r>
            <a:endParaRPr lang="en-US" sz="3200" dirty="0"/>
          </a:p>
        </p:txBody>
      </p:sp>
    </p:spTree>
    <p:extLst>
      <p:ext uri="{BB962C8B-B14F-4D97-AF65-F5344CB8AC3E}">
        <p14:creationId xmlns:p14="http://schemas.microsoft.com/office/powerpoint/2010/main" val="307572947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608241" y="1484783"/>
            <a:ext cx="11061939" cy="4326309"/>
          </a:xfrm>
        </p:spPr>
        <p:txBody>
          <a:bodyPr vert="horz" lIns="91440" tIns="45720" rIns="91440" bIns="45720" rtlCol="0" anchor="t">
            <a:noAutofit/>
          </a:bodyPr>
          <a:lstStyle/>
          <a:p>
            <a:pPr algn="just">
              <a:buFont typeface="Arial"/>
              <a:buChar char="•"/>
            </a:pPr>
            <a:r>
              <a:rPr lang="en-US" sz="2400" b="1" dirty="0">
                <a:solidFill>
                  <a:srgbClr val="212121"/>
                </a:solidFill>
                <a:ea typeface="+mn-lt"/>
                <a:cs typeface="+mn-lt"/>
              </a:rPr>
              <a:t>Promotes International Trade</a:t>
            </a:r>
            <a:r>
              <a:rPr lang="en-US" sz="2400" dirty="0">
                <a:solidFill>
                  <a:srgbClr val="212121"/>
                </a:solidFill>
                <a:ea typeface="+mn-lt"/>
                <a:cs typeface="+mn-lt"/>
              </a:rPr>
              <a:t>: It enables international trade practices and enhances a country’s competitiveness by making its exports more affordable and attractive in global markets. It can also incentivize domestic consumers to buy locally-produced goods instead of relying heavily on </a:t>
            </a:r>
            <a:r>
              <a:rPr lang="en-US" sz="2400" b="1" u="sng" dirty="0">
                <a:solidFill>
                  <a:srgbClr val="0CA0A0"/>
                </a:solidFill>
                <a:ea typeface="+mn-lt"/>
                <a:cs typeface="+mn-lt"/>
                <a:hlinkClick r:id="rId2"/>
              </a:rPr>
              <a:t>imports</a:t>
            </a:r>
            <a:r>
              <a:rPr lang="en-US" sz="2400" dirty="0">
                <a:solidFill>
                  <a:srgbClr val="212121"/>
                </a:solidFill>
                <a:ea typeface="+mn-lt"/>
                <a:cs typeface="+mn-lt"/>
              </a:rPr>
              <a:t>.</a:t>
            </a:r>
          </a:p>
          <a:p>
            <a:pPr algn="just">
              <a:buFont typeface="Arial"/>
              <a:buChar char="•"/>
            </a:pPr>
            <a:r>
              <a:rPr lang="en-US" sz="2400" b="1" dirty="0">
                <a:solidFill>
                  <a:srgbClr val="212121"/>
                </a:solidFill>
                <a:ea typeface="+mn-lt"/>
                <a:cs typeface="+mn-lt"/>
              </a:rPr>
              <a:t>Economic Adjustment</a:t>
            </a:r>
            <a:r>
              <a:rPr lang="en-US" sz="2400" dirty="0">
                <a:solidFill>
                  <a:srgbClr val="212121"/>
                </a:solidFill>
                <a:ea typeface="+mn-lt"/>
                <a:cs typeface="+mn-lt"/>
              </a:rPr>
              <a:t>: The floating exchange rate regime helps to rectify trade imbalances since the currency value adjusts automatically based on </a:t>
            </a:r>
            <a:r>
              <a:rPr lang="en-US" sz="2400" b="1" u="sng" dirty="0">
                <a:solidFill>
                  <a:srgbClr val="0CA0A0"/>
                </a:solidFill>
                <a:ea typeface="+mn-lt"/>
                <a:cs typeface="+mn-lt"/>
                <a:hlinkClick r:id="rId3"/>
              </a:rPr>
              <a:t>market forces</a:t>
            </a:r>
            <a:r>
              <a:rPr lang="en-US" sz="2400" dirty="0">
                <a:solidFill>
                  <a:srgbClr val="212121"/>
                </a:solidFill>
                <a:ea typeface="+mn-lt"/>
                <a:cs typeface="+mn-lt"/>
              </a:rPr>
              <a:t>. In the fixed exchange rate systems, central banks actively intervene to address trade imbalances or change the pegged rate periodically. Thus, it aids in the balance of payment corrections.</a:t>
            </a:r>
          </a:p>
          <a:p>
            <a:pPr algn="just">
              <a:buFont typeface="Arial"/>
              <a:buChar char="•"/>
            </a:pPr>
            <a:endParaRPr lang="en-US" sz="2400" dirty="0"/>
          </a:p>
          <a:p>
            <a:pPr algn="just">
              <a:buFont typeface="Arial"/>
              <a:buChar char="•"/>
            </a:pPr>
            <a:endParaRPr lang="en-US" sz="2400" dirty="0"/>
          </a:p>
        </p:txBody>
      </p:sp>
      <p:sp>
        <p:nvSpPr>
          <p:cNvPr id="2" name="Title 1">
            <a:extLst>
              <a:ext uri="{FF2B5EF4-FFF2-40B4-BE49-F238E27FC236}">
                <a16:creationId xmlns:a16="http://schemas.microsoft.com/office/drawing/2014/main" id="{FE285CE6-00A1-1200-E7C9-0EE520A6D3A3}"/>
              </a:ext>
            </a:extLst>
          </p:cNvPr>
          <p:cNvSpPr>
            <a:spLocks noGrp="1"/>
          </p:cNvSpPr>
          <p:nvPr>
            <p:ph type="title"/>
          </p:nvPr>
        </p:nvSpPr>
        <p:spPr>
          <a:xfrm>
            <a:off x="609600" y="274638"/>
            <a:ext cx="10972800" cy="778098"/>
          </a:xfrm>
        </p:spPr>
        <p:txBody>
          <a:bodyPr wrap="square" anchor="ctr">
            <a:normAutofit/>
          </a:bodyPr>
          <a:lstStyle/>
          <a:p>
            <a:pPr>
              <a:buNone/>
            </a:pPr>
            <a:r>
              <a:rPr lang="en-US" sz="3200" b="1" dirty="0"/>
              <a:t>Advantages Cont. </a:t>
            </a:r>
            <a:endParaRPr lang="en-US" sz="3200" dirty="0"/>
          </a:p>
        </p:txBody>
      </p:sp>
    </p:spTree>
    <p:extLst>
      <p:ext uri="{BB962C8B-B14F-4D97-AF65-F5344CB8AC3E}">
        <p14:creationId xmlns:p14="http://schemas.microsoft.com/office/powerpoint/2010/main" val="50685192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608241" y="1196751"/>
            <a:ext cx="11061939" cy="4614341"/>
          </a:xfrm>
        </p:spPr>
        <p:txBody>
          <a:bodyPr vert="horz" lIns="91440" tIns="45720" rIns="91440" bIns="45720" rtlCol="0" anchor="t">
            <a:noAutofit/>
          </a:bodyPr>
          <a:lstStyle/>
          <a:p>
            <a:pPr algn="just">
              <a:buFont typeface="Arial"/>
              <a:buChar char="•"/>
            </a:pPr>
            <a:r>
              <a:rPr lang="en-US" sz="2400" b="1" dirty="0">
                <a:solidFill>
                  <a:srgbClr val="212121"/>
                </a:solidFill>
                <a:ea typeface="+mn-lt"/>
                <a:cs typeface="+mn-lt"/>
              </a:rPr>
              <a:t>International Cooperation</a:t>
            </a:r>
            <a:r>
              <a:rPr lang="en-US" sz="2400" dirty="0">
                <a:solidFill>
                  <a:srgbClr val="212121"/>
                </a:solidFill>
                <a:ea typeface="+mn-lt"/>
                <a:cs typeface="+mn-lt"/>
              </a:rPr>
              <a:t>: ERMs can foster international cooperation among countries by providing common currency arrangements or coordinating exchange rate policies to promote </a:t>
            </a:r>
            <a:r>
              <a:rPr lang="en-US" sz="2400" b="1" u="sng" dirty="0">
                <a:solidFill>
                  <a:srgbClr val="0CA0A0"/>
                </a:solidFill>
                <a:ea typeface="+mn-lt"/>
                <a:cs typeface="+mn-lt"/>
                <a:hlinkClick r:id="rId2"/>
              </a:rPr>
              <a:t>economic integration</a:t>
            </a:r>
            <a:r>
              <a:rPr lang="en-US" sz="2400" dirty="0">
                <a:solidFill>
                  <a:srgbClr val="212121"/>
                </a:solidFill>
                <a:ea typeface="+mn-lt"/>
                <a:cs typeface="+mn-lt"/>
              </a:rPr>
              <a:t> and facilitate cross-border trade and investment.</a:t>
            </a:r>
            <a:endParaRPr lang="en-US" sz="2400" dirty="0"/>
          </a:p>
          <a:p>
            <a:pPr algn="just">
              <a:buFont typeface="Arial"/>
              <a:buChar char="•"/>
            </a:pPr>
            <a:r>
              <a:rPr lang="en-US" sz="2400" b="1" dirty="0">
                <a:solidFill>
                  <a:srgbClr val="212121"/>
                </a:solidFill>
                <a:ea typeface="+mn-lt"/>
                <a:cs typeface="+mn-lt"/>
              </a:rPr>
              <a:t>Monetary Policy Autonomy</a:t>
            </a:r>
            <a:r>
              <a:rPr lang="en-US" sz="2400" dirty="0">
                <a:solidFill>
                  <a:srgbClr val="212121"/>
                </a:solidFill>
                <a:ea typeface="+mn-lt"/>
                <a:cs typeface="+mn-lt"/>
              </a:rPr>
              <a:t>: In a floating exchange rate regime, the central banks can adjust interest rates and implement other monetary policy tools to control inflation and stabilize the economy.</a:t>
            </a:r>
            <a:endParaRPr lang="en-US" sz="2400" dirty="0"/>
          </a:p>
          <a:p>
            <a:pPr algn="just">
              <a:buFont typeface="Arial"/>
              <a:buChar char="•"/>
            </a:pPr>
            <a:endParaRPr lang="en-US" sz="2400" dirty="0"/>
          </a:p>
          <a:p>
            <a:pPr algn="just">
              <a:buFont typeface="Arial"/>
              <a:buChar char="•"/>
            </a:pPr>
            <a:endParaRPr lang="en-US" sz="2400" dirty="0"/>
          </a:p>
        </p:txBody>
      </p:sp>
      <p:sp>
        <p:nvSpPr>
          <p:cNvPr id="2" name="Title 1">
            <a:extLst>
              <a:ext uri="{FF2B5EF4-FFF2-40B4-BE49-F238E27FC236}">
                <a16:creationId xmlns:a16="http://schemas.microsoft.com/office/drawing/2014/main" id="{FE285CE6-00A1-1200-E7C9-0EE520A6D3A3}"/>
              </a:ext>
            </a:extLst>
          </p:cNvPr>
          <p:cNvSpPr>
            <a:spLocks noGrp="1"/>
          </p:cNvSpPr>
          <p:nvPr>
            <p:ph type="title"/>
          </p:nvPr>
        </p:nvSpPr>
        <p:spPr>
          <a:xfrm>
            <a:off x="609600" y="274638"/>
            <a:ext cx="10972800" cy="778098"/>
          </a:xfrm>
        </p:spPr>
        <p:txBody>
          <a:bodyPr wrap="square" anchor="ctr">
            <a:normAutofit/>
          </a:bodyPr>
          <a:lstStyle/>
          <a:p>
            <a:pPr>
              <a:buNone/>
            </a:pPr>
            <a:r>
              <a:rPr lang="en-US" sz="3200" b="1" dirty="0"/>
              <a:t>Advantages Cont.</a:t>
            </a:r>
            <a:endParaRPr lang="en-US" sz="3200" dirty="0"/>
          </a:p>
        </p:txBody>
      </p:sp>
    </p:spTree>
    <p:extLst>
      <p:ext uri="{BB962C8B-B14F-4D97-AF65-F5344CB8AC3E}">
        <p14:creationId xmlns:p14="http://schemas.microsoft.com/office/powerpoint/2010/main" val="113436216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D12173C-33D7-64DE-542A-AB107D8F1A9C}"/>
              </a:ext>
            </a:extLst>
          </p:cNvPr>
          <p:cNvSpPr>
            <a:spLocks noGrp="1"/>
          </p:cNvSpPr>
          <p:nvPr>
            <p:ph idx="1"/>
          </p:nvPr>
        </p:nvSpPr>
        <p:spPr>
          <a:xfrm>
            <a:off x="838200" y="1196751"/>
            <a:ext cx="10515600" cy="4980211"/>
          </a:xfrm>
        </p:spPr>
        <p:txBody>
          <a:bodyPr vert="horz" lIns="91440" tIns="45720" rIns="91440" bIns="45720" rtlCol="0" anchor="t">
            <a:normAutofit/>
          </a:bodyPr>
          <a:lstStyle/>
          <a:p>
            <a:pPr algn="ctr">
              <a:buNone/>
            </a:pPr>
            <a:endParaRPr lang="en-US" sz="1400" dirty="0">
              <a:solidFill>
                <a:srgbClr val="212121"/>
              </a:solidFill>
            </a:endParaRPr>
          </a:p>
          <a:p>
            <a:pPr marL="0" indent="0" algn="just">
              <a:buNone/>
            </a:pPr>
            <a:r>
              <a:rPr lang="en-US" dirty="0">
                <a:solidFill>
                  <a:srgbClr val="212121"/>
                </a:solidFill>
              </a:rPr>
              <a:t>Go through this article to understand how exchange rate influence international trade</a:t>
            </a:r>
          </a:p>
          <a:p>
            <a:pPr algn="just">
              <a:buNone/>
            </a:pPr>
            <a:endParaRPr lang="en-US" dirty="0">
              <a:solidFill>
                <a:srgbClr val="212121"/>
              </a:solidFill>
              <a:ea typeface="+mn-lt"/>
              <a:cs typeface="+mn-lt"/>
            </a:endParaRPr>
          </a:p>
          <a:p>
            <a:pPr algn="just">
              <a:buNone/>
            </a:pPr>
            <a:r>
              <a:rPr lang="en-US" dirty="0">
                <a:solidFill>
                  <a:srgbClr val="212121"/>
                </a:solidFill>
                <a:ea typeface="+mn-lt"/>
                <a:cs typeface="+mn-lt"/>
                <a:hlinkClick r:id="rId2">
                  <a:extLst>
                    <a:ext uri="{A12FA001-AC4F-418D-AE19-62706E023703}">
                      <ahyp:hlinkClr xmlns:ahyp="http://schemas.microsoft.com/office/drawing/2018/hyperlinkcolor" val="tx"/>
                    </a:ext>
                  </a:extLst>
                </a:hlinkClick>
              </a:rPr>
              <a:t>How Exchange Rates Influence International Business - EWU</a:t>
            </a:r>
            <a:endParaRPr lang="en-US" dirty="0"/>
          </a:p>
          <a:p>
            <a:pPr marL="0" indent="0">
              <a:buNone/>
            </a:pPr>
            <a:endParaRPr lang="en-US" dirty="0"/>
          </a:p>
        </p:txBody>
      </p:sp>
      <p:sp>
        <p:nvSpPr>
          <p:cNvPr id="2" name="Title 1">
            <a:extLst>
              <a:ext uri="{FF2B5EF4-FFF2-40B4-BE49-F238E27FC236}">
                <a16:creationId xmlns:a16="http://schemas.microsoft.com/office/drawing/2014/main" id="{6A314655-C2F4-C0B9-C946-3201AC0D7115}"/>
              </a:ext>
            </a:extLst>
          </p:cNvPr>
          <p:cNvSpPr>
            <a:spLocks noGrp="1"/>
          </p:cNvSpPr>
          <p:nvPr>
            <p:ph type="title"/>
          </p:nvPr>
        </p:nvSpPr>
        <p:spPr>
          <a:xfrm>
            <a:off x="609600" y="274638"/>
            <a:ext cx="10972800" cy="778098"/>
          </a:xfrm>
        </p:spPr>
        <p:txBody>
          <a:bodyPr wrap="square" anchor="ctr">
            <a:noAutofit/>
          </a:bodyPr>
          <a:lstStyle/>
          <a:p>
            <a:pPr>
              <a:buNone/>
            </a:pPr>
            <a:r>
              <a:rPr lang="en-US" sz="3200" b="1" dirty="0">
                <a:solidFill>
                  <a:srgbClr val="212121"/>
                </a:solidFill>
              </a:rPr>
              <a:t>Activity 1: Research Task on </a:t>
            </a:r>
            <a:r>
              <a:rPr lang="en-GB" sz="3200" b="1" dirty="0">
                <a:solidFill>
                  <a:srgbClr val="212121"/>
                </a:solidFill>
              </a:rPr>
              <a:t>How Exchange Rate Influence International Trade</a:t>
            </a:r>
            <a:endParaRPr lang="en-US" sz="3200" b="1" dirty="0">
              <a:solidFill>
                <a:srgbClr val="212121"/>
              </a:solidFill>
            </a:endParaRPr>
          </a:p>
        </p:txBody>
      </p:sp>
    </p:spTree>
    <p:extLst>
      <p:ext uri="{BB962C8B-B14F-4D97-AF65-F5344CB8AC3E}">
        <p14:creationId xmlns:p14="http://schemas.microsoft.com/office/powerpoint/2010/main" val="383224497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95E4759-1972-5FBD-1806-38E4534FA490}"/>
              </a:ext>
            </a:extLst>
          </p:cNvPr>
          <p:cNvSpPr>
            <a:spLocks noGrp="1"/>
          </p:cNvSpPr>
          <p:nvPr>
            <p:ph idx="1"/>
          </p:nvPr>
        </p:nvSpPr>
        <p:spPr>
          <a:xfrm>
            <a:off x="838200" y="1417638"/>
            <a:ext cx="10515600" cy="4759325"/>
          </a:xfrm>
        </p:spPr>
        <p:txBody>
          <a:bodyPr vert="horz" lIns="91440" tIns="45720" rIns="91440" bIns="45720" rtlCol="0" anchor="t">
            <a:normAutofit/>
          </a:bodyPr>
          <a:lstStyle/>
          <a:p>
            <a:pPr marL="0" indent="0">
              <a:buNone/>
            </a:pPr>
            <a:endParaRPr lang="en-GB" b="1" dirty="0"/>
          </a:p>
          <a:p>
            <a:r>
              <a:rPr lang="en-GB" sz="2200" dirty="0"/>
              <a:t>What are the different types of exchange rates</a:t>
            </a:r>
          </a:p>
        </p:txBody>
      </p:sp>
      <p:sp>
        <p:nvSpPr>
          <p:cNvPr id="2" name="Title 1">
            <a:extLst>
              <a:ext uri="{FF2B5EF4-FFF2-40B4-BE49-F238E27FC236}">
                <a16:creationId xmlns:a16="http://schemas.microsoft.com/office/drawing/2014/main" id="{F761C284-7554-68D2-A9D8-8D9C8131BCB2}"/>
              </a:ext>
            </a:extLst>
          </p:cNvPr>
          <p:cNvSpPr>
            <a:spLocks noGrp="1"/>
          </p:cNvSpPr>
          <p:nvPr>
            <p:ph type="title"/>
          </p:nvPr>
        </p:nvSpPr>
        <p:spPr>
          <a:xfrm>
            <a:off x="609600" y="274638"/>
            <a:ext cx="10972800" cy="1143000"/>
          </a:xfrm>
        </p:spPr>
        <p:txBody>
          <a:bodyPr/>
          <a:lstStyle/>
          <a:p>
            <a:pPr marL="0" indent="0">
              <a:buNone/>
            </a:pPr>
            <a:r>
              <a:rPr lang="en-GB" sz="3200" b="1" dirty="0"/>
              <a:t>Summary</a:t>
            </a:r>
            <a:endParaRPr lang="en-US" sz="3200" b="1" dirty="0"/>
          </a:p>
        </p:txBody>
      </p:sp>
    </p:spTree>
    <p:extLst>
      <p:ext uri="{BB962C8B-B14F-4D97-AF65-F5344CB8AC3E}">
        <p14:creationId xmlns:p14="http://schemas.microsoft.com/office/powerpoint/2010/main" val="39862031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1">
            <a:extLst>
              <a:ext uri="{FF2B5EF4-FFF2-40B4-BE49-F238E27FC236}">
                <a16:creationId xmlns:a16="http://schemas.microsoft.com/office/drawing/2014/main" id="{8053DB01-3AC5-95F3-DB58-6C224EE9D094}"/>
              </a:ext>
            </a:extLst>
          </p:cNvPr>
          <p:cNvSpPr>
            <a:spLocks noGrp="1"/>
          </p:cNvSpPr>
          <p:nvPr>
            <p:ph type="title"/>
          </p:nvPr>
        </p:nvSpPr>
        <p:spPr>
          <a:xfrm>
            <a:off x="609600" y="274638"/>
            <a:ext cx="10972800" cy="1143000"/>
          </a:xfrm>
        </p:spPr>
        <p:txBody>
          <a:bodyPr/>
          <a:lstStyle/>
          <a:p>
            <a:pPr algn="l"/>
            <a:r>
              <a:rPr lang="en-GB" sz="4400" b="1" dirty="0"/>
              <a:t>References</a:t>
            </a:r>
            <a:endParaRPr lang="en-US" dirty="0"/>
          </a:p>
        </p:txBody>
      </p:sp>
      <p:sp>
        <p:nvSpPr>
          <p:cNvPr id="3" name="Subtitle 2"/>
          <p:cNvSpPr>
            <a:spLocks noGrp="1"/>
          </p:cNvSpPr>
          <p:nvPr>
            <p:ph idx="1"/>
          </p:nvPr>
        </p:nvSpPr>
        <p:spPr>
          <a:xfrm>
            <a:off x="609600" y="1600201"/>
            <a:ext cx="10972800" cy="3917032"/>
          </a:xfrm>
        </p:spPr>
        <p:txBody>
          <a:bodyPr vert="horz" wrap="square" lIns="91440" tIns="45720" rIns="91440" bIns="45720" rtlCol="0" anchor="t">
            <a:normAutofit/>
          </a:bodyPr>
          <a:lstStyle/>
          <a:p>
            <a:pPr algn="just">
              <a:lnSpc>
                <a:spcPct val="90000"/>
              </a:lnSpc>
            </a:pPr>
            <a:endParaRPr lang="en-GB" sz="3000" dirty="0"/>
          </a:p>
          <a:p>
            <a:pPr algn="just"/>
            <a:r>
              <a:rPr lang="en-GB" sz="2800" dirty="0">
                <a:ea typeface="+mn-lt"/>
                <a:cs typeface="+mn-lt"/>
              </a:rPr>
              <a:t>Hamilton .A (2024) Understanding Exchange Rates and Why They Are Important. Available </a:t>
            </a:r>
            <a:r>
              <a:rPr lang="en-GB" sz="2800" dirty="0" err="1">
                <a:ea typeface="+mn-lt"/>
                <a:cs typeface="+mn-lt"/>
              </a:rPr>
              <a:t>at:</a:t>
            </a:r>
            <a:r>
              <a:rPr lang="en-GB" sz="2800" dirty="0" err="1">
                <a:ea typeface="+mn-lt"/>
                <a:cs typeface="+mn-lt"/>
                <a:hlinkClick r:id="rId2"/>
              </a:rPr>
              <a:t>Why</a:t>
            </a:r>
            <a:r>
              <a:rPr lang="en-GB" sz="2800" dirty="0">
                <a:ea typeface="+mn-lt"/>
                <a:cs typeface="+mn-lt"/>
                <a:hlinkClick r:id="rId2"/>
              </a:rPr>
              <a:t> Exchange Rates Are Important in International Trade - With Examples (forexspringboard.com)</a:t>
            </a:r>
            <a:endParaRPr lang="en-GB" sz="2800" dirty="0">
              <a:ea typeface="+mn-lt"/>
              <a:cs typeface="+mn-lt"/>
            </a:endParaRPr>
          </a:p>
          <a:p>
            <a:pPr algn="just"/>
            <a:r>
              <a:rPr lang="en-GB" sz="3200" dirty="0">
                <a:ea typeface="+mn-lt"/>
                <a:cs typeface="+mn-lt"/>
              </a:rPr>
              <a:t>Oleg. R (2024) </a:t>
            </a:r>
            <a:r>
              <a:rPr lang="en-GB" sz="3200" dirty="0">
                <a:solidFill>
                  <a:srgbClr val="111111"/>
                </a:solidFill>
              </a:rPr>
              <a:t>The Key to Global Trade: Understanding Export and Import Licenses. Available </a:t>
            </a:r>
            <a:r>
              <a:rPr lang="en-GB" sz="3200" dirty="0" err="1">
                <a:solidFill>
                  <a:srgbClr val="111111"/>
                </a:solidFill>
              </a:rPr>
              <a:t>at:</a:t>
            </a:r>
            <a:r>
              <a:rPr lang="en-GB" sz="3200" dirty="0" err="1">
                <a:ea typeface="+mn-lt"/>
                <a:cs typeface="+mn-lt"/>
                <a:hlinkClick r:id="rId3"/>
              </a:rPr>
              <a:t>The</a:t>
            </a:r>
            <a:r>
              <a:rPr lang="en-GB" sz="3200" dirty="0">
                <a:ea typeface="+mn-lt"/>
                <a:cs typeface="+mn-lt"/>
                <a:hlinkClick r:id="rId3"/>
              </a:rPr>
              <a:t> Key to Global Trade: Understanding Export and Import Licenses (cleverence.com)</a:t>
            </a:r>
            <a:endParaRPr lang="en-GB" sz="3000" dirty="0">
              <a:hlinkClick r:id="rId4"/>
            </a:endParaRPr>
          </a:p>
          <a:p>
            <a:pPr algn="just">
              <a:lnSpc>
                <a:spcPct val="90000"/>
              </a:lnSpc>
            </a:pPr>
            <a:endParaRPr lang="en-GB" sz="3000" dirty="0"/>
          </a:p>
          <a:p>
            <a:pPr algn="just">
              <a:lnSpc>
                <a:spcPct val="90000"/>
              </a:lnSpc>
            </a:pPr>
            <a:endParaRPr lang="en-GB" sz="3000" dirty="0"/>
          </a:p>
        </p:txBody>
      </p:sp>
    </p:spTree>
    <p:extLst>
      <p:ext uri="{BB962C8B-B14F-4D97-AF65-F5344CB8AC3E}">
        <p14:creationId xmlns:p14="http://schemas.microsoft.com/office/powerpoint/2010/main" val="10985722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0</TotalTime>
  <Words>1023</Words>
  <Application>Microsoft Office PowerPoint</Application>
  <PresentationFormat>Widescreen</PresentationFormat>
  <Paragraphs>74</Paragraphs>
  <Slides>15</Slides>
  <Notes>3</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15</vt:i4>
      </vt:variant>
    </vt:vector>
  </HeadingPairs>
  <TitlesOfParts>
    <vt:vector size="20" baseType="lpstr">
      <vt:lpstr>Aharoni</vt:lpstr>
      <vt:lpstr>Arial</vt:lpstr>
      <vt:lpstr>Myriad Pro</vt:lpstr>
      <vt:lpstr>Verdana</vt:lpstr>
      <vt:lpstr>20140311PresentationUWTSDTemplate</vt:lpstr>
      <vt:lpstr>LCBB4010</vt:lpstr>
      <vt:lpstr>By the end of this session, students should be aware of the following</vt:lpstr>
      <vt:lpstr>What is an Exchange Rate? </vt:lpstr>
      <vt:lpstr>What Is Exchange Rate Mechanism (ERM)?</vt:lpstr>
      <vt:lpstr>Types of Exchange Rate Regimes</vt:lpstr>
      <vt:lpstr>Types of Exchange Rate Regimes</vt:lpstr>
      <vt:lpstr>PowerPoint Presentation</vt:lpstr>
      <vt:lpstr>PowerPoint Presentation</vt:lpstr>
      <vt:lpstr>PowerPoint Presentation</vt:lpstr>
      <vt:lpstr>Advantages</vt:lpstr>
      <vt:lpstr>Advantages Cont. </vt:lpstr>
      <vt:lpstr>Advantages Cont.</vt:lpstr>
      <vt:lpstr>Activity 1: Research Task on How Exchange Rate Influence International Trade</vt:lpstr>
      <vt:lpstr>Summary</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Piyumika Kithulgoda Gamage</cp:lastModifiedBy>
  <cp:revision>136</cp:revision>
  <cp:lastPrinted>2018-07-09T15:27:01Z</cp:lastPrinted>
  <dcterms:created xsi:type="dcterms:W3CDTF">2002-10-07T19:43:58Z</dcterms:created>
  <dcterms:modified xsi:type="dcterms:W3CDTF">2024-10-13T10:37:21Z</dcterms:modified>
</cp:coreProperties>
</file>