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libri" panose="020F0502020204030204" pitchFamily="34" charset="0"/>
      <p:regular r:id="rId14"/>
      <p:bold r:id="rId15"/>
      <p:italic r:id="rId16"/>
      <p:boldItalic r:id="rId17"/>
    </p:embeddedFont>
    <p:embeddedFont>
      <p:font typeface="Kollektif" panose="020B0604020202020204" charset="0"/>
      <p:regular r:id="rId18"/>
    </p:embeddedFont>
    <p:embeddedFont>
      <p:font typeface="Kollektif Bold" panose="020B0604020202020204" charset="0"/>
      <p:regular r:id="rId19"/>
    </p:embeddedFont>
    <p:embeddedFont>
      <p:font typeface="Public Sans Bold" panose="020B0604020202020204" charset="0"/>
      <p:regular r:id="rId20"/>
    </p:embeddedFont>
    <p:embeddedFont>
      <p:font typeface="Public Sans Heavy" panose="020B0604020202020204" charset="0"/>
      <p:regular r:id="rId21"/>
    </p:embeddedFont>
    <p:embeddedFont>
      <p:font typeface="Roboto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2" d="100"/>
          <a:sy n="72" d="100"/>
        </p:scale>
        <p:origin x="65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Condrache" userId="e8455d79d1339902" providerId="LiveId" clId="{2B70BE74-13C6-4B9D-BA82-F2885FFEB868}"/>
    <pc:docChg chg="custSel modSld">
      <pc:chgData name="Ionut Condrache" userId="e8455d79d1339902" providerId="LiveId" clId="{2B70BE74-13C6-4B9D-BA82-F2885FFEB868}" dt="2023-07-14T15:21:46.577" v="50" actId="20577"/>
      <pc:docMkLst>
        <pc:docMk/>
      </pc:docMkLst>
      <pc:sldChg chg="addSp delSp modSp mod delAnim modAnim">
        <pc:chgData name="Ionut Condrache" userId="e8455d79d1339902" providerId="LiveId" clId="{2B70BE74-13C6-4B9D-BA82-F2885FFEB868}" dt="2023-07-14T15:15:11.610" v="44"/>
        <pc:sldMkLst>
          <pc:docMk/>
          <pc:sldMk cId="0" sldId="256"/>
        </pc:sldMkLst>
        <pc:spChg chg="mod">
          <ac:chgData name="Ionut Condrache" userId="e8455d79d1339902" providerId="LiveId" clId="{2B70BE74-13C6-4B9D-BA82-F2885FFEB868}" dt="2023-07-14T14:20:39.768" v="23" actId="14100"/>
          <ac:spMkLst>
            <pc:docMk/>
            <pc:sldMk cId="0" sldId="256"/>
            <ac:spMk id="6" creationId="{00000000-0000-0000-0000-000000000000}"/>
          </ac:spMkLst>
        </pc:spChg>
        <pc:spChg chg="mod">
          <ac:chgData name="Ionut Condrache" userId="e8455d79d1339902" providerId="LiveId" clId="{2B70BE74-13C6-4B9D-BA82-F2885FFEB868}" dt="2023-07-14T14:20:46.513" v="24" actId="1076"/>
          <ac:spMkLst>
            <pc:docMk/>
            <pc:sldMk cId="0" sldId="256"/>
            <ac:spMk id="8" creationId="{00000000-0000-0000-0000-000000000000}"/>
          </ac:spMkLst>
        </pc:spChg>
        <pc:picChg chg="add del mod">
          <ac:chgData name="Ionut Condrache" userId="e8455d79d1339902" providerId="LiveId" clId="{2B70BE74-13C6-4B9D-BA82-F2885FFEB868}" dt="2023-07-14T15:09:42.895" v="34"/>
          <ac:picMkLst>
            <pc:docMk/>
            <pc:sldMk cId="0" sldId="256"/>
            <ac:picMk id="9" creationId="{E3DA4244-5BF5-42C8-80B9-A9C3CA2ACA84}"/>
          </ac:picMkLst>
        </pc:picChg>
        <pc:picChg chg="add del mod">
          <ac:chgData name="Ionut Condrache" userId="e8455d79d1339902" providerId="LiveId" clId="{2B70BE74-13C6-4B9D-BA82-F2885FFEB868}" dt="2023-07-14T15:14:50.788" v="41" actId="478"/>
          <ac:picMkLst>
            <pc:docMk/>
            <pc:sldMk cId="0" sldId="256"/>
            <ac:picMk id="10" creationId="{B76A899F-AE22-47F5-8F6E-88D4DD7E3F66}"/>
          </ac:picMkLst>
        </pc:picChg>
        <pc:picChg chg="add del mod">
          <ac:chgData name="Ionut Condrache" userId="e8455d79d1339902" providerId="LiveId" clId="{2B70BE74-13C6-4B9D-BA82-F2885FFEB868}" dt="2023-07-14T15:14:20.105" v="40" actId="478"/>
          <ac:picMkLst>
            <pc:docMk/>
            <pc:sldMk cId="0" sldId="256"/>
            <ac:picMk id="11" creationId="{2F8419EC-D935-47D6-B44C-9B43319B364D}"/>
          </ac:picMkLst>
        </pc:picChg>
        <pc:picChg chg="add mod">
          <ac:chgData name="Ionut Condrache" userId="e8455d79d1339902" providerId="LiveId" clId="{2B70BE74-13C6-4B9D-BA82-F2885FFEB868}" dt="2023-07-14T15:15:02.600" v="43" actId="1076"/>
          <ac:picMkLst>
            <pc:docMk/>
            <pc:sldMk cId="0" sldId="256"/>
            <ac:picMk id="12" creationId="{FD248ED6-50B1-42E1-9E93-A80043D92C8B}"/>
          </ac:picMkLst>
        </pc:picChg>
      </pc:sldChg>
      <pc:sldChg chg="addSp delSp modSp mod">
        <pc:chgData name="Ionut Condrache" userId="e8455d79d1339902" providerId="LiveId" clId="{2B70BE74-13C6-4B9D-BA82-F2885FFEB868}" dt="2023-07-14T15:09:42.895" v="34"/>
        <pc:sldMkLst>
          <pc:docMk/>
          <pc:sldMk cId="0" sldId="257"/>
        </pc:sldMkLst>
        <pc:spChg chg="mod">
          <ac:chgData name="Ionut Condrache" userId="e8455d79d1339902" providerId="LiveId" clId="{2B70BE74-13C6-4B9D-BA82-F2885FFEB868}" dt="2023-07-14T14:20:50.739" v="25" actId="1076"/>
          <ac:spMkLst>
            <pc:docMk/>
            <pc:sldMk cId="0" sldId="257"/>
            <ac:spMk id="11" creationId="{00000000-0000-0000-0000-000000000000}"/>
          </ac:spMkLst>
        </pc:spChg>
        <pc:picChg chg="add del mod">
          <ac:chgData name="Ionut Condrache" userId="e8455d79d1339902" providerId="LiveId" clId="{2B70BE74-13C6-4B9D-BA82-F2885FFEB868}" dt="2023-07-14T15:09:42.895" v="34"/>
          <ac:picMkLst>
            <pc:docMk/>
            <pc:sldMk cId="0" sldId="257"/>
            <ac:picMk id="12" creationId="{81652F1D-E665-4CCF-AB1D-9CBC9B79C2DB}"/>
          </ac:picMkLst>
        </pc:picChg>
        <pc:picChg chg="add mod">
          <ac:chgData name="Ionut Condrache" userId="e8455d79d1339902" providerId="LiveId" clId="{2B70BE74-13C6-4B9D-BA82-F2885FFEB868}" dt="2023-07-14T15:09:42.895" v="34"/>
          <ac:picMkLst>
            <pc:docMk/>
            <pc:sldMk cId="0" sldId="257"/>
            <ac:picMk id="13" creationId="{E7F0F99F-A1D1-461F-8E02-22C2FB4D177C}"/>
          </ac:picMkLst>
        </pc:picChg>
      </pc:sldChg>
      <pc:sldChg chg="addSp modSp mod">
        <pc:chgData name="Ionut Condrache" userId="e8455d79d1339902" providerId="LiveId" clId="{2B70BE74-13C6-4B9D-BA82-F2885FFEB868}" dt="2023-07-14T15:09:42.895" v="34"/>
        <pc:sldMkLst>
          <pc:docMk/>
          <pc:sldMk cId="0" sldId="258"/>
        </pc:sldMkLst>
        <pc:spChg chg="mod">
          <ac:chgData name="Ionut Condrache" userId="e8455d79d1339902" providerId="LiveId" clId="{2B70BE74-13C6-4B9D-BA82-F2885FFEB868}" dt="2023-07-14T14:20:54.906" v="26" actId="1076"/>
          <ac:spMkLst>
            <pc:docMk/>
            <pc:sldMk cId="0" sldId="258"/>
            <ac:spMk id="19" creationId="{00000000-0000-0000-0000-000000000000}"/>
          </ac:spMkLst>
        </pc:spChg>
        <pc:picChg chg="add mod">
          <ac:chgData name="Ionut Condrache" userId="e8455d79d1339902" providerId="LiveId" clId="{2B70BE74-13C6-4B9D-BA82-F2885FFEB868}" dt="2023-07-14T15:09:42.895" v="34"/>
          <ac:picMkLst>
            <pc:docMk/>
            <pc:sldMk cId="0" sldId="258"/>
            <ac:picMk id="20" creationId="{24106465-0BCF-4D5A-A4B2-2CE5A0A5F877}"/>
          </ac:picMkLst>
        </pc:picChg>
      </pc:sldChg>
      <pc:sldChg chg="addSp modSp mod">
        <pc:chgData name="Ionut Condrache" userId="e8455d79d1339902" providerId="LiveId" clId="{2B70BE74-13C6-4B9D-BA82-F2885FFEB868}" dt="2023-07-14T15:21:46.577" v="50" actId="20577"/>
        <pc:sldMkLst>
          <pc:docMk/>
          <pc:sldMk cId="0" sldId="259"/>
        </pc:sldMkLst>
        <pc:spChg chg="mod">
          <ac:chgData name="Ionut Condrache" userId="e8455d79d1339902" providerId="LiveId" clId="{2B70BE74-13C6-4B9D-BA82-F2885FFEB868}" dt="2023-07-14T14:17:23.805" v="4" actId="14100"/>
          <ac:spMkLst>
            <pc:docMk/>
            <pc:sldMk cId="0" sldId="259"/>
            <ac:spMk id="14" creationId="{00000000-0000-0000-0000-000000000000}"/>
          </ac:spMkLst>
        </pc:spChg>
        <pc:spChg chg="mod">
          <ac:chgData name="Ionut Condrache" userId="e8455d79d1339902" providerId="LiveId" clId="{2B70BE74-13C6-4B9D-BA82-F2885FFEB868}" dt="2023-07-14T15:21:46.577" v="50" actId="20577"/>
          <ac:spMkLst>
            <pc:docMk/>
            <pc:sldMk cId="0" sldId="259"/>
            <ac:spMk id="15" creationId="{00000000-0000-0000-0000-000000000000}"/>
          </ac:spMkLst>
        </pc:spChg>
        <pc:picChg chg="add mod">
          <ac:chgData name="Ionut Condrache" userId="e8455d79d1339902" providerId="LiveId" clId="{2B70BE74-13C6-4B9D-BA82-F2885FFEB868}" dt="2023-07-14T15:09:42.895" v="34"/>
          <ac:picMkLst>
            <pc:docMk/>
            <pc:sldMk cId="0" sldId="259"/>
            <ac:picMk id="16" creationId="{E5D00EED-E62E-410E-B877-57D1839FB501}"/>
          </ac:picMkLst>
        </pc:picChg>
      </pc:sldChg>
      <pc:sldChg chg="addSp modSp mod">
        <pc:chgData name="Ionut Condrache" userId="e8455d79d1339902" providerId="LiveId" clId="{2B70BE74-13C6-4B9D-BA82-F2885FFEB868}" dt="2023-07-14T15:09:42.895" v="34"/>
        <pc:sldMkLst>
          <pc:docMk/>
          <pc:sldMk cId="0" sldId="260"/>
        </pc:sldMkLst>
        <pc:spChg chg="mod">
          <ac:chgData name="Ionut Condrache" userId="e8455d79d1339902" providerId="LiveId" clId="{2B70BE74-13C6-4B9D-BA82-F2885FFEB868}" dt="2023-07-14T14:21:03.975" v="28" actId="1076"/>
          <ac:spMkLst>
            <pc:docMk/>
            <pc:sldMk cId="0" sldId="260"/>
            <ac:spMk id="13" creationId="{00000000-0000-0000-0000-000000000000}"/>
          </ac:spMkLst>
        </pc:spChg>
        <pc:picChg chg="add mod">
          <ac:chgData name="Ionut Condrache" userId="e8455d79d1339902" providerId="LiveId" clId="{2B70BE74-13C6-4B9D-BA82-F2885FFEB868}" dt="2023-07-14T15:09:42.895" v="34"/>
          <ac:picMkLst>
            <pc:docMk/>
            <pc:sldMk cId="0" sldId="260"/>
            <ac:picMk id="17" creationId="{03E4BB63-69D4-445E-ADF2-A7825B881C63}"/>
          </ac:picMkLst>
        </pc:picChg>
      </pc:sldChg>
      <pc:sldChg chg="addSp modSp mod">
        <pc:chgData name="Ionut Condrache" userId="e8455d79d1339902" providerId="LiveId" clId="{2B70BE74-13C6-4B9D-BA82-F2885FFEB868}" dt="2023-07-14T15:09:42.895" v="34"/>
        <pc:sldMkLst>
          <pc:docMk/>
          <pc:sldMk cId="0" sldId="261"/>
        </pc:sldMkLst>
        <pc:spChg chg="mod">
          <ac:chgData name="Ionut Condrache" userId="e8455d79d1339902" providerId="LiveId" clId="{2B70BE74-13C6-4B9D-BA82-F2885FFEB868}" dt="2023-07-14T14:21:08.415" v="29" actId="1076"/>
          <ac:spMkLst>
            <pc:docMk/>
            <pc:sldMk cId="0" sldId="261"/>
            <ac:spMk id="12" creationId="{00000000-0000-0000-0000-000000000000}"/>
          </ac:spMkLst>
        </pc:spChg>
        <pc:picChg chg="add mod">
          <ac:chgData name="Ionut Condrache" userId="e8455d79d1339902" providerId="LiveId" clId="{2B70BE74-13C6-4B9D-BA82-F2885FFEB868}" dt="2023-07-14T15:09:42.895" v="34"/>
          <ac:picMkLst>
            <pc:docMk/>
            <pc:sldMk cId="0" sldId="261"/>
            <ac:picMk id="13" creationId="{778290C9-24C4-4564-8119-DF8A5A9341BD}"/>
          </ac:picMkLst>
        </pc:picChg>
      </pc:sldChg>
      <pc:sldChg chg="addSp modSp mod">
        <pc:chgData name="Ionut Condrache" userId="e8455d79d1339902" providerId="LiveId" clId="{2B70BE74-13C6-4B9D-BA82-F2885FFEB868}" dt="2023-07-14T15:09:42.895" v="34"/>
        <pc:sldMkLst>
          <pc:docMk/>
          <pc:sldMk cId="0" sldId="262"/>
        </pc:sldMkLst>
        <pc:spChg chg="mod">
          <ac:chgData name="Ionut Condrache" userId="e8455d79d1339902" providerId="LiveId" clId="{2B70BE74-13C6-4B9D-BA82-F2885FFEB868}" dt="2023-07-14T14:21:11.521" v="30" actId="1076"/>
          <ac:spMkLst>
            <pc:docMk/>
            <pc:sldMk cId="0" sldId="262"/>
            <ac:spMk id="12" creationId="{00000000-0000-0000-0000-000000000000}"/>
          </ac:spMkLst>
        </pc:spChg>
        <pc:picChg chg="add mod">
          <ac:chgData name="Ionut Condrache" userId="e8455d79d1339902" providerId="LiveId" clId="{2B70BE74-13C6-4B9D-BA82-F2885FFEB868}" dt="2023-07-14T15:09:42.895" v="34"/>
          <ac:picMkLst>
            <pc:docMk/>
            <pc:sldMk cId="0" sldId="262"/>
            <ac:picMk id="13" creationId="{E3FF04C6-7DEB-4FBF-A386-D28BE2C849C5}"/>
          </ac:picMkLst>
        </pc:picChg>
      </pc:sldChg>
      <pc:sldChg chg="addSp modSp mod">
        <pc:chgData name="Ionut Condrache" userId="e8455d79d1339902" providerId="LiveId" clId="{2B70BE74-13C6-4B9D-BA82-F2885FFEB868}" dt="2023-07-14T15:09:42.895" v="34"/>
        <pc:sldMkLst>
          <pc:docMk/>
          <pc:sldMk cId="0" sldId="263"/>
        </pc:sldMkLst>
        <pc:spChg chg="mod">
          <ac:chgData name="Ionut Condrache" userId="e8455d79d1339902" providerId="LiveId" clId="{2B70BE74-13C6-4B9D-BA82-F2885FFEB868}" dt="2023-07-14T14:21:14.656" v="31" actId="1076"/>
          <ac:spMkLst>
            <pc:docMk/>
            <pc:sldMk cId="0" sldId="263"/>
            <ac:spMk id="12" creationId="{00000000-0000-0000-0000-000000000000}"/>
          </ac:spMkLst>
        </pc:spChg>
        <pc:picChg chg="add mod">
          <ac:chgData name="Ionut Condrache" userId="e8455d79d1339902" providerId="LiveId" clId="{2B70BE74-13C6-4B9D-BA82-F2885FFEB868}" dt="2023-07-14T15:09:42.895" v="34"/>
          <ac:picMkLst>
            <pc:docMk/>
            <pc:sldMk cId="0" sldId="263"/>
            <ac:picMk id="13" creationId="{626E7B72-24EB-483D-BAC0-BC8EEFCBC3CC}"/>
          </ac:picMkLst>
        </pc:picChg>
      </pc:sldChg>
      <pc:sldChg chg="addSp modSp mod">
        <pc:chgData name="Ionut Condrache" userId="e8455d79d1339902" providerId="LiveId" clId="{2B70BE74-13C6-4B9D-BA82-F2885FFEB868}" dt="2023-07-14T15:09:42.895" v="34"/>
        <pc:sldMkLst>
          <pc:docMk/>
          <pc:sldMk cId="0" sldId="264"/>
        </pc:sldMkLst>
        <pc:spChg chg="mod">
          <ac:chgData name="Ionut Condrache" userId="e8455d79d1339902" providerId="LiveId" clId="{2B70BE74-13C6-4B9D-BA82-F2885FFEB868}" dt="2023-07-14T14:21:19.187" v="32" actId="1076"/>
          <ac:spMkLst>
            <pc:docMk/>
            <pc:sldMk cId="0" sldId="264"/>
            <ac:spMk id="11" creationId="{00000000-0000-0000-0000-000000000000}"/>
          </ac:spMkLst>
        </pc:spChg>
        <pc:picChg chg="add mod">
          <ac:chgData name="Ionut Condrache" userId="e8455d79d1339902" providerId="LiveId" clId="{2B70BE74-13C6-4B9D-BA82-F2885FFEB868}" dt="2023-07-14T15:09:42.895" v="34"/>
          <ac:picMkLst>
            <pc:docMk/>
            <pc:sldMk cId="0" sldId="264"/>
            <ac:picMk id="12" creationId="{5B343288-1225-465C-A666-94E2823B13E8}"/>
          </ac:picMkLst>
        </pc:picChg>
      </pc:sldChg>
      <pc:sldChg chg="addSp modSp">
        <pc:chgData name="Ionut Condrache" userId="e8455d79d1339902" providerId="LiveId" clId="{2B70BE74-13C6-4B9D-BA82-F2885FFEB868}" dt="2023-07-14T15:09:42.895" v="34"/>
        <pc:sldMkLst>
          <pc:docMk/>
          <pc:sldMk cId="0" sldId="265"/>
        </pc:sldMkLst>
        <pc:picChg chg="add mod">
          <ac:chgData name="Ionut Condrache" userId="e8455d79d1339902" providerId="LiveId" clId="{2B70BE74-13C6-4B9D-BA82-F2885FFEB868}" dt="2023-07-14T15:09:42.895" v="34"/>
          <ac:picMkLst>
            <pc:docMk/>
            <pc:sldMk cId="0" sldId="265"/>
            <ac:picMk id="7" creationId="{A4478BAD-2846-45A9-A0FD-DA0A6551A5F9}"/>
          </ac:picMkLst>
        </pc:picChg>
      </pc:sldChg>
      <pc:sldChg chg="addSp delSp modSp mod delAnim modAnim">
        <pc:chgData name="Ionut Condrache" userId="e8455d79d1339902" providerId="LiveId" clId="{2B70BE74-13C6-4B9D-BA82-F2885FFEB868}" dt="2023-07-14T15:16:22.950" v="45" actId="1076"/>
        <pc:sldMkLst>
          <pc:docMk/>
          <pc:sldMk cId="0" sldId="266"/>
        </pc:sldMkLst>
        <pc:spChg chg="mod">
          <ac:chgData name="Ionut Condrache" userId="e8455d79d1339902" providerId="LiveId" clId="{2B70BE74-13C6-4B9D-BA82-F2885FFEB868}" dt="2023-07-14T15:16:22.950" v="45" actId="1076"/>
          <ac:spMkLst>
            <pc:docMk/>
            <pc:sldMk cId="0" sldId="266"/>
            <ac:spMk id="4" creationId="{00000000-0000-0000-0000-000000000000}"/>
          </ac:spMkLst>
        </pc:spChg>
        <pc:picChg chg="add mod">
          <ac:chgData name="Ionut Condrache" userId="e8455d79d1339902" providerId="LiveId" clId="{2B70BE74-13C6-4B9D-BA82-F2885FFEB868}" dt="2023-07-14T15:09:42.895" v="34"/>
          <ac:picMkLst>
            <pc:docMk/>
            <pc:sldMk cId="0" sldId="266"/>
            <ac:picMk id="9" creationId="{5CB250C4-CF61-4C81-B56D-38C1258DFA49}"/>
          </ac:picMkLst>
        </pc:picChg>
        <pc:picChg chg="add del mod">
          <ac:chgData name="Ionut Condrache" userId="e8455d79d1339902" providerId="LiveId" clId="{2B70BE74-13C6-4B9D-BA82-F2885FFEB868}" dt="2023-07-14T15:14:02.450" v="37" actId="478"/>
          <ac:picMkLst>
            <pc:docMk/>
            <pc:sldMk cId="0" sldId="266"/>
            <ac:picMk id="10" creationId="{16D9F8B9-6BED-4CF2-9E0B-897B79755D3E}"/>
          </ac:picMkLst>
        </pc:picChg>
      </pc:sldChg>
      <pc:sldChg chg="modSp mod">
        <pc:chgData name="Ionut Condrache" userId="e8455d79d1339902" providerId="LiveId" clId="{2B70BE74-13C6-4B9D-BA82-F2885FFEB868}" dt="2023-07-14T14:18:05.367" v="22" actId="20577"/>
        <pc:sldMkLst>
          <pc:docMk/>
          <pc:sldMk cId="0" sldId="267"/>
        </pc:sldMkLst>
        <pc:spChg chg="mod">
          <ac:chgData name="Ionut Condrache" userId="e8455d79d1339902" providerId="LiveId" clId="{2B70BE74-13C6-4B9D-BA82-F2885FFEB868}" dt="2023-07-14T14:17:58.341" v="21" actId="1076"/>
          <ac:spMkLst>
            <pc:docMk/>
            <pc:sldMk cId="0" sldId="267"/>
            <ac:spMk id="2" creationId="{00000000-0000-0000-0000-000000000000}"/>
          </ac:spMkLst>
        </pc:spChg>
        <pc:spChg chg="mod">
          <ac:chgData name="Ionut Condrache" userId="e8455d79d1339902" providerId="LiveId" clId="{2B70BE74-13C6-4B9D-BA82-F2885FFEB868}" dt="2023-07-14T14:18:05.367" v="22" actId="20577"/>
          <ac:spMkLst>
            <pc:docMk/>
            <pc:sldMk cId="0" sldId="26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12" Type="http://schemas.openxmlformats.org/officeDocument/2006/relationships/image" Target="../media/image9.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svg"/></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18.jpeg"/><Relationship Id="rId17" Type="http://schemas.openxmlformats.org/officeDocument/2006/relationships/image" Target="../media/image9.png"/><Relationship Id="rId2" Type="http://schemas.openxmlformats.org/officeDocument/2006/relationships/audio" Target="../media/media2.m4a"/><Relationship Id="rId16" Type="http://schemas.openxmlformats.org/officeDocument/2006/relationships/image" Target="../media/image22.svg"/><Relationship Id="rId1" Type="http://schemas.microsoft.com/office/2007/relationships/media" Target="../media/media2.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5" Type="http://schemas.openxmlformats.org/officeDocument/2006/relationships/image" Target="../media/image2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 Id="rId14" Type="http://schemas.openxmlformats.org/officeDocument/2006/relationships/image" Target="../media/image20.svg"/></Relationships>
</file>

<file path=ppt/slides/_rels/slide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slideLayout" Target="../slideLayouts/slideLayout7.xml"/><Relationship Id="rId7" Type="http://schemas.openxmlformats.org/officeDocument/2006/relationships/image" Target="../media/image26.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5.png"/><Relationship Id="rId11" Type="http://schemas.openxmlformats.org/officeDocument/2006/relationships/image" Target="../media/image9.png"/><Relationship Id="rId5" Type="http://schemas.openxmlformats.org/officeDocument/2006/relationships/image" Target="../media/image24.svg"/><Relationship Id="rId10" Type="http://schemas.openxmlformats.org/officeDocument/2006/relationships/image" Target="../media/image29.svg"/><Relationship Id="rId4" Type="http://schemas.openxmlformats.org/officeDocument/2006/relationships/image" Target="../media/image23.png"/><Relationship Id="rId9" Type="http://schemas.openxmlformats.org/officeDocument/2006/relationships/image" Target="../media/image28.png"/></Relationships>
</file>

<file path=ppt/slides/_rels/slide4.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17.sv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1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11" Type="http://schemas.openxmlformats.org/officeDocument/2006/relationships/image" Target="../media/image33.svg"/><Relationship Id="rId5" Type="http://schemas.openxmlformats.org/officeDocument/2006/relationships/image" Target="../media/image15.svg"/><Relationship Id="rId10" Type="http://schemas.openxmlformats.org/officeDocument/2006/relationships/image" Target="../media/image32.svg"/><Relationship Id="rId4" Type="http://schemas.openxmlformats.org/officeDocument/2006/relationships/image" Target="../media/image14.png"/><Relationship Id="rId9" Type="http://schemas.openxmlformats.org/officeDocument/2006/relationships/image" Target="../media/image31.svg"/><Relationship Id="rId1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37.svg"/><Relationship Id="rId18" Type="http://schemas.openxmlformats.org/officeDocument/2006/relationships/image" Target="../media/image42.jpeg"/><Relationship Id="rId3" Type="http://schemas.openxmlformats.org/officeDocument/2006/relationships/slideLayout" Target="../slideLayouts/slideLayout7.xml"/><Relationship Id="rId21" Type="http://schemas.openxmlformats.org/officeDocument/2006/relationships/image" Target="../media/image9.png"/><Relationship Id="rId7" Type="http://schemas.openxmlformats.org/officeDocument/2006/relationships/image" Target="../media/image13.svg"/><Relationship Id="rId12" Type="http://schemas.openxmlformats.org/officeDocument/2006/relationships/image" Target="../media/image36.png"/><Relationship Id="rId17" Type="http://schemas.openxmlformats.org/officeDocument/2006/relationships/image" Target="../media/image41.svg"/><Relationship Id="rId2" Type="http://schemas.openxmlformats.org/officeDocument/2006/relationships/audio" Target="../media/media5.m4a"/><Relationship Id="rId16" Type="http://schemas.openxmlformats.org/officeDocument/2006/relationships/image" Target="../media/image40.png"/><Relationship Id="rId20" Type="http://schemas.openxmlformats.org/officeDocument/2006/relationships/image" Target="../media/image44.svg"/><Relationship Id="rId1" Type="http://schemas.microsoft.com/office/2007/relationships/media" Target="../media/media5.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5.svg"/><Relationship Id="rId15" Type="http://schemas.openxmlformats.org/officeDocument/2006/relationships/image" Target="../media/image39.svg"/><Relationship Id="rId10" Type="http://schemas.openxmlformats.org/officeDocument/2006/relationships/image" Target="../media/image16.png"/><Relationship Id="rId19" Type="http://schemas.openxmlformats.org/officeDocument/2006/relationships/image" Target="../media/image43.png"/><Relationship Id="rId4" Type="http://schemas.openxmlformats.org/officeDocument/2006/relationships/image" Target="../media/image34.png"/><Relationship Id="rId9" Type="http://schemas.openxmlformats.org/officeDocument/2006/relationships/image" Target="../media/image15.svg"/><Relationship Id="rId14" Type="http://schemas.openxmlformats.org/officeDocument/2006/relationships/image" Target="../media/image38.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37.svg"/><Relationship Id="rId18" Type="http://schemas.openxmlformats.org/officeDocument/2006/relationships/image" Target="../media/image45.jpe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36.png"/><Relationship Id="rId17" Type="http://schemas.openxmlformats.org/officeDocument/2006/relationships/image" Target="../media/image41.svg"/><Relationship Id="rId2" Type="http://schemas.openxmlformats.org/officeDocument/2006/relationships/audio" Target="../media/media6.m4a"/><Relationship Id="rId16" Type="http://schemas.openxmlformats.org/officeDocument/2006/relationships/image" Target="../media/image40.png"/><Relationship Id="rId1" Type="http://schemas.microsoft.com/office/2007/relationships/media" Target="../media/media6.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5.svg"/><Relationship Id="rId15" Type="http://schemas.openxmlformats.org/officeDocument/2006/relationships/image" Target="../media/image39.svg"/><Relationship Id="rId10" Type="http://schemas.openxmlformats.org/officeDocument/2006/relationships/image" Target="../media/image16.png"/><Relationship Id="rId19" Type="http://schemas.openxmlformats.org/officeDocument/2006/relationships/image" Target="../media/image9.png"/><Relationship Id="rId4" Type="http://schemas.openxmlformats.org/officeDocument/2006/relationships/image" Target="../media/image34.png"/><Relationship Id="rId9" Type="http://schemas.openxmlformats.org/officeDocument/2006/relationships/image" Target="../media/image15.svg"/><Relationship Id="rId14"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37.svg"/><Relationship Id="rId18" Type="http://schemas.openxmlformats.org/officeDocument/2006/relationships/image" Target="../media/image46.jpe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36.png"/><Relationship Id="rId17" Type="http://schemas.openxmlformats.org/officeDocument/2006/relationships/image" Target="../media/image41.svg"/><Relationship Id="rId2" Type="http://schemas.openxmlformats.org/officeDocument/2006/relationships/audio" Target="../media/media7.m4a"/><Relationship Id="rId16" Type="http://schemas.openxmlformats.org/officeDocument/2006/relationships/image" Target="../media/image40.png"/><Relationship Id="rId1" Type="http://schemas.microsoft.com/office/2007/relationships/media" Target="../media/media7.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5.svg"/><Relationship Id="rId15" Type="http://schemas.openxmlformats.org/officeDocument/2006/relationships/image" Target="../media/image39.svg"/><Relationship Id="rId10" Type="http://schemas.openxmlformats.org/officeDocument/2006/relationships/image" Target="../media/image16.png"/><Relationship Id="rId19" Type="http://schemas.openxmlformats.org/officeDocument/2006/relationships/image" Target="../media/image9.png"/><Relationship Id="rId4" Type="http://schemas.openxmlformats.org/officeDocument/2006/relationships/image" Target="../media/image34.png"/><Relationship Id="rId9" Type="http://schemas.openxmlformats.org/officeDocument/2006/relationships/image" Target="../media/image15.svg"/><Relationship Id="rId14" Type="http://schemas.openxmlformats.org/officeDocument/2006/relationships/image" Target="../media/image38.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36.png"/><Relationship Id="rId18" Type="http://schemas.openxmlformats.org/officeDocument/2006/relationships/image" Target="../media/image41.sv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47.jpeg"/><Relationship Id="rId17" Type="http://schemas.openxmlformats.org/officeDocument/2006/relationships/image" Target="../media/image40.png"/><Relationship Id="rId2" Type="http://schemas.openxmlformats.org/officeDocument/2006/relationships/audio" Target="../media/media8.m4a"/><Relationship Id="rId16" Type="http://schemas.openxmlformats.org/officeDocument/2006/relationships/image" Target="../media/image39.svg"/><Relationship Id="rId1" Type="http://schemas.microsoft.com/office/2007/relationships/media" Target="../media/media8.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5.svg"/><Relationship Id="rId15" Type="http://schemas.openxmlformats.org/officeDocument/2006/relationships/image" Target="../media/image38.png"/><Relationship Id="rId10" Type="http://schemas.openxmlformats.org/officeDocument/2006/relationships/image" Target="../media/image16.png"/><Relationship Id="rId19" Type="http://schemas.openxmlformats.org/officeDocument/2006/relationships/image" Target="../media/image9.png"/><Relationship Id="rId4" Type="http://schemas.openxmlformats.org/officeDocument/2006/relationships/image" Target="../media/image34.png"/><Relationship Id="rId9" Type="http://schemas.openxmlformats.org/officeDocument/2006/relationships/image" Target="../media/image15.svg"/><Relationship Id="rId14" Type="http://schemas.openxmlformats.org/officeDocument/2006/relationships/image" Target="../media/image37.sv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20.sv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19.png"/><Relationship Id="rId17" Type="http://schemas.openxmlformats.org/officeDocument/2006/relationships/image" Target="../media/image9.png"/><Relationship Id="rId2" Type="http://schemas.openxmlformats.org/officeDocument/2006/relationships/audio" Target="../media/media9.m4a"/><Relationship Id="rId16" Type="http://schemas.openxmlformats.org/officeDocument/2006/relationships/image" Target="../media/image48.jpeg"/><Relationship Id="rId1" Type="http://schemas.microsoft.com/office/2007/relationships/media" Target="../media/media9.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5" Type="http://schemas.openxmlformats.org/officeDocument/2006/relationships/image" Target="../media/image22.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 Id="rId14" Type="http://schemas.openxmlformats.org/officeDocument/2006/relationships/image" Target="../media/image21.png"/></Relationships>
</file>

<file path=ppt/slides/_rels/slide10.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slideLayout" Target="../slideLayouts/slideLayout7.xml"/><Relationship Id="rId7" Type="http://schemas.openxmlformats.org/officeDocument/2006/relationships/image" Target="../media/image5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jpeg"/><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slideLayout" Target="../slideLayouts/slideLayout7.xml"/><Relationship Id="rId7" Type="http://schemas.openxmlformats.org/officeDocument/2006/relationships/image" Target="../media/image13.svg"/><Relationship Id="rId12" Type="http://schemas.openxmlformats.org/officeDocument/2006/relationships/image" Target="../media/image9.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5.svg"/><Relationship Id="rId10" Type="http://schemas.openxmlformats.org/officeDocument/2006/relationships/image" Target="../media/image16.png"/><Relationship Id="rId4" Type="http://schemas.openxmlformats.org/officeDocument/2006/relationships/image" Target="../media/image14.png"/><Relationship Id="rId9" Type="http://schemas.openxmlformats.org/officeDocument/2006/relationships/image" Target="../media/image55.svg"/></Relationships>
</file>

<file path=ppt/slides/_rels/slide1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072B"/>
        </a:solidFill>
        <a:effectLst/>
      </p:bgPr>
    </p:bg>
    <p:spTree>
      <p:nvGrpSpPr>
        <p:cNvPr id="1" name=""/>
        <p:cNvGrpSpPr/>
        <p:nvPr/>
      </p:nvGrpSpPr>
      <p:grpSpPr>
        <a:xfrm>
          <a:off x="0" y="0"/>
          <a:ext cx="0" cy="0"/>
          <a:chOff x="0" y="0"/>
          <a:chExt cx="0" cy="0"/>
        </a:xfrm>
      </p:grpSpPr>
      <p:sp>
        <p:nvSpPr>
          <p:cNvPr id="2" name="Freeform 2"/>
          <p:cNvSpPr/>
          <p:nvPr/>
        </p:nvSpPr>
        <p:spPr>
          <a:xfrm>
            <a:off x="0" y="1539621"/>
            <a:ext cx="4181799" cy="155848"/>
          </a:xfrm>
          <a:custGeom>
            <a:avLst/>
            <a:gdLst/>
            <a:ahLst/>
            <a:cxnLst/>
            <a:rect l="l" t="t" r="r" b="b"/>
            <a:pathLst>
              <a:path w="4181799" h="155848">
                <a:moveTo>
                  <a:pt x="0" y="0"/>
                </a:moveTo>
                <a:lnTo>
                  <a:pt x="4181799" y="0"/>
                </a:lnTo>
                <a:lnTo>
                  <a:pt x="4181799" y="155848"/>
                </a:lnTo>
                <a:lnTo>
                  <a:pt x="0" y="15584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1029472" y="8714813"/>
            <a:ext cx="1948682" cy="397507"/>
          </a:xfrm>
          <a:custGeom>
            <a:avLst/>
            <a:gdLst/>
            <a:ahLst/>
            <a:cxnLst/>
            <a:rect l="l" t="t" r="r" b="b"/>
            <a:pathLst>
              <a:path w="1948682" h="397507">
                <a:moveTo>
                  <a:pt x="0" y="0"/>
                </a:moveTo>
                <a:lnTo>
                  <a:pt x="1948681" y="0"/>
                </a:lnTo>
                <a:lnTo>
                  <a:pt x="1948681" y="397507"/>
                </a:lnTo>
                <a:lnTo>
                  <a:pt x="0" y="39750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1144305" y="965197"/>
            <a:ext cx="431778" cy="431778"/>
          </a:xfrm>
          <a:custGeom>
            <a:avLst/>
            <a:gdLst/>
            <a:ahLst/>
            <a:cxnLst/>
            <a:rect l="l" t="t" r="r" b="b"/>
            <a:pathLst>
              <a:path w="431778" h="431778">
                <a:moveTo>
                  <a:pt x="0" y="0"/>
                </a:moveTo>
                <a:lnTo>
                  <a:pt x="431778" y="0"/>
                </a:lnTo>
                <a:lnTo>
                  <a:pt x="431778" y="431778"/>
                </a:lnTo>
                <a:lnTo>
                  <a:pt x="0" y="43177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63503" y="-63503"/>
            <a:ext cx="18414997" cy="10413997"/>
          </a:xfrm>
          <a:custGeom>
            <a:avLst/>
            <a:gdLst/>
            <a:ahLst/>
            <a:cxnLst/>
            <a:rect l="l" t="t" r="r" b="b"/>
            <a:pathLst>
              <a:path w="18414997" h="10413997">
                <a:moveTo>
                  <a:pt x="0" y="0"/>
                </a:moveTo>
                <a:lnTo>
                  <a:pt x="18414997" y="0"/>
                </a:lnTo>
                <a:lnTo>
                  <a:pt x="18414997" y="10413997"/>
                </a:lnTo>
                <a:lnTo>
                  <a:pt x="0" y="104139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TextBox 6"/>
          <p:cNvSpPr txBox="1"/>
          <p:nvPr/>
        </p:nvSpPr>
        <p:spPr>
          <a:xfrm>
            <a:off x="913114" y="2239785"/>
            <a:ext cx="11355086" cy="6530955"/>
          </a:xfrm>
          <a:prstGeom prst="rect">
            <a:avLst/>
          </a:prstGeom>
        </p:spPr>
        <p:txBody>
          <a:bodyPr wrap="square" lIns="0" tIns="0" rIns="0" bIns="0" rtlCol="0" anchor="t">
            <a:spAutoFit/>
          </a:bodyPr>
          <a:lstStyle/>
          <a:p>
            <a:pPr algn="l">
              <a:lnSpc>
                <a:spcPts val="5396"/>
              </a:lnSpc>
            </a:pPr>
            <a:r>
              <a:rPr lang="en-US" sz="5280" spc="2624" dirty="0">
                <a:solidFill>
                  <a:srgbClr val="FFFFFF"/>
                </a:solidFill>
                <a:latin typeface="Kollektif Bold"/>
              </a:rPr>
              <a:t>SKILLS</a:t>
            </a:r>
          </a:p>
          <a:p>
            <a:pPr algn="l">
              <a:lnSpc>
                <a:spcPts val="5396"/>
              </a:lnSpc>
            </a:pPr>
            <a:r>
              <a:rPr lang="en-US" sz="5280" spc="2624" dirty="0">
                <a:solidFill>
                  <a:srgbClr val="FFFFFF"/>
                </a:solidFill>
                <a:latin typeface="Kollektif Bold"/>
              </a:rPr>
              <a:t>DEVELOPMENT</a:t>
            </a:r>
          </a:p>
          <a:p>
            <a:pPr algn="l">
              <a:lnSpc>
                <a:spcPts val="12308"/>
              </a:lnSpc>
            </a:pPr>
            <a:r>
              <a:rPr lang="en-US" sz="12043" spc="1288" dirty="0">
                <a:solidFill>
                  <a:srgbClr val="FFFFFF"/>
                </a:solidFill>
                <a:latin typeface="Public Sans Bold"/>
              </a:rPr>
              <a:t>IN THE</a:t>
            </a:r>
          </a:p>
          <a:p>
            <a:pPr algn="l">
              <a:lnSpc>
                <a:spcPts val="15620"/>
              </a:lnSpc>
            </a:pPr>
            <a:r>
              <a:rPr lang="en-US" sz="12043" spc="1288" dirty="0">
                <a:solidFill>
                  <a:srgbClr val="FFFFFF"/>
                </a:solidFill>
                <a:latin typeface="Public Sans Bold"/>
              </a:rPr>
              <a:t>WORKPLACE</a:t>
            </a:r>
          </a:p>
          <a:p>
            <a:pPr algn="r">
              <a:lnSpc>
                <a:spcPts val="7129"/>
              </a:lnSpc>
            </a:pPr>
            <a:endParaRPr lang="en-US" sz="12043" spc="1288" dirty="0">
              <a:solidFill>
                <a:srgbClr val="FFFFFF"/>
              </a:solidFill>
              <a:latin typeface="Public Sans Bold"/>
            </a:endParaRPr>
          </a:p>
          <a:p>
            <a:pPr algn="l">
              <a:lnSpc>
                <a:spcPts val="6249"/>
              </a:lnSpc>
            </a:pPr>
            <a:r>
              <a:rPr lang="en-US" sz="2499" spc="212" dirty="0">
                <a:solidFill>
                  <a:srgbClr val="FFFFFF"/>
                </a:solidFill>
                <a:latin typeface="Kollektif Bold"/>
              </a:rPr>
              <a:t>student no. 2211615</a:t>
            </a:r>
          </a:p>
        </p:txBody>
      </p:sp>
      <p:sp>
        <p:nvSpPr>
          <p:cNvPr id="7" name="TextBox 7"/>
          <p:cNvSpPr txBox="1"/>
          <p:nvPr/>
        </p:nvSpPr>
        <p:spPr>
          <a:xfrm>
            <a:off x="1141133" y="8714489"/>
            <a:ext cx="1687058" cy="368894"/>
          </a:xfrm>
          <a:prstGeom prst="rect">
            <a:avLst/>
          </a:prstGeom>
        </p:spPr>
        <p:txBody>
          <a:bodyPr lIns="0" tIns="0" rIns="0" bIns="0" rtlCol="0" anchor="t">
            <a:spAutoFit/>
          </a:bodyPr>
          <a:lstStyle/>
          <a:p>
            <a:pPr algn="l">
              <a:lnSpc>
                <a:spcPts val="3079"/>
              </a:lnSpc>
            </a:pPr>
            <a:r>
              <a:rPr lang="en-US" sz="2199" spc="312">
                <a:solidFill>
                  <a:srgbClr val="FFFFFF"/>
                </a:solidFill>
                <a:latin typeface="Kollektif Bold"/>
              </a:rPr>
              <a:t>JULY 2023</a:t>
            </a:r>
          </a:p>
        </p:txBody>
      </p:sp>
      <p:sp>
        <p:nvSpPr>
          <p:cNvPr id="8" name="TextBox 8"/>
          <p:cNvSpPr txBox="1"/>
          <p:nvPr/>
        </p:nvSpPr>
        <p:spPr>
          <a:xfrm>
            <a:off x="1586022" y="859652"/>
            <a:ext cx="2200589" cy="286312"/>
          </a:xfrm>
          <a:prstGeom prst="rect">
            <a:avLst/>
          </a:prstGeom>
        </p:spPr>
        <p:txBody>
          <a:bodyPr lIns="0" tIns="0" rIns="0" bIns="0" rtlCol="0" anchor="t">
            <a:spAutoFit/>
          </a:bodyPr>
          <a:lstStyle/>
          <a:p>
            <a:pPr algn="l">
              <a:lnSpc>
                <a:spcPts val="2379"/>
              </a:lnSpc>
            </a:pPr>
            <a:r>
              <a:rPr lang="en-US" sz="1699" spc="67" dirty="0">
                <a:solidFill>
                  <a:srgbClr val="FFFFFF"/>
                </a:solidFill>
                <a:latin typeface="Kollektif Bold"/>
              </a:rPr>
              <a:t>IONUT CONDRACHE</a:t>
            </a:r>
          </a:p>
        </p:txBody>
      </p:sp>
      <p:pic>
        <p:nvPicPr>
          <p:cNvPr id="12" name="Ionut_Condrache_Presentation_Recording_2211615">
            <a:hlinkClick r:id="" action="ppaction://media"/>
            <a:extLst>
              <a:ext uri="{FF2B5EF4-FFF2-40B4-BE49-F238E27FC236}">
                <a16:creationId xmlns:a16="http://schemas.microsoft.com/office/drawing/2014/main" id="{FD248ED6-50B1-42E1-9E93-A80043D92C8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373600" y="94869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130"/>
    </mc:Choice>
    <mc:Fallback>
      <p:transition spd="slow" advTm="12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983822" y="2184263"/>
            <a:ext cx="11969572" cy="12014740"/>
          </a:xfrm>
          <a:custGeom>
            <a:avLst/>
            <a:gdLst/>
            <a:ahLst/>
            <a:cxnLst/>
            <a:rect l="l" t="t" r="r" b="b"/>
            <a:pathLst>
              <a:path w="11969572" h="12014740">
                <a:moveTo>
                  <a:pt x="0" y="0"/>
                </a:moveTo>
                <a:lnTo>
                  <a:pt x="11969572" y="0"/>
                </a:lnTo>
                <a:lnTo>
                  <a:pt x="11969572" y="12014740"/>
                </a:lnTo>
                <a:lnTo>
                  <a:pt x="0" y="120147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1832715" y="2260025"/>
            <a:ext cx="8239125" cy="6772275"/>
          </a:xfrm>
          <a:custGeom>
            <a:avLst/>
            <a:gdLst/>
            <a:ahLst/>
            <a:cxnLst/>
            <a:rect l="l" t="t" r="r" b="b"/>
            <a:pathLst>
              <a:path w="8239125" h="6772275">
                <a:moveTo>
                  <a:pt x="0" y="0"/>
                </a:moveTo>
                <a:lnTo>
                  <a:pt x="8239125" y="0"/>
                </a:lnTo>
                <a:lnTo>
                  <a:pt x="8239125" y="6772275"/>
                </a:lnTo>
                <a:lnTo>
                  <a:pt x="0" y="6772275"/>
                </a:lnTo>
                <a:lnTo>
                  <a:pt x="0" y="0"/>
                </a:lnTo>
                <a:close/>
              </a:path>
            </a:pathLst>
          </a:custGeom>
          <a:blipFill>
            <a:blip r:embed="rId12"/>
            <a:stretch>
              <a:fillRect l="-11632" r="-11604"/>
            </a:stretch>
          </a:blipFill>
        </p:spPr>
      </p:sp>
      <p:sp>
        <p:nvSpPr>
          <p:cNvPr id="7" name="Freeform 7"/>
          <p:cNvSpPr/>
          <p:nvPr/>
        </p:nvSpPr>
        <p:spPr>
          <a:xfrm>
            <a:off x="5361146" y="7694133"/>
            <a:ext cx="8169669" cy="7277471"/>
          </a:xfrm>
          <a:custGeom>
            <a:avLst/>
            <a:gdLst/>
            <a:ahLst/>
            <a:cxnLst/>
            <a:rect l="l" t="t" r="r" b="b"/>
            <a:pathLst>
              <a:path w="8169669" h="7277471">
                <a:moveTo>
                  <a:pt x="0" y="0"/>
                </a:moveTo>
                <a:lnTo>
                  <a:pt x="8169669" y="0"/>
                </a:lnTo>
                <a:lnTo>
                  <a:pt x="8169669" y="7277472"/>
                </a:lnTo>
                <a:lnTo>
                  <a:pt x="0" y="727747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8" name="Freeform 8"/>
          <p:cNvSpPr/>
          <p:nvPr/>
        </p:nvSpPr>
        <p:spPr>
          <a:xfrm>
            <a:off x="10902277" y="4137889"/>
            <a:ext cx="5886450" cy="137484"/>
          </a:xfrm>
          <a:custGeom>
            <a:avLst/>
            <a:gdLst/>
            <a:ahLst/>
            <a:cxnLst/>
            <a:rect l="l" t="t" r="r" b="b"/>
            <a:pathLst>
              <a:path w="5886450" h="137484">
                <a:moveTo>
                  <a:pt x="0" y="0"/>
                </a:moveTo>
                <a:lnTo>
                  <a:pt x="5886450" y="0"/>
                </a:lnTo>
                <a:lnTo>
                  <a:pt x="5886450" y="137483"/>
                </a:lnTo>
                <a:lnTo>
                  <a:pt x="0" y="13748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9" name="TextBox 9"/>
          <p:cNvSpPr txBox="1"/>
          <p:nvPr/>
        </p:nvSpPr>
        <p:spPr>
          <a:xfrm>
            <a:off x="11909098" y="1849193"/>
            <a:ext cx="3876265" cy="2304869"/>
          </a:xfrm>
          <a:prstGeom prst="rect">
            <a:avLst/>
          </a:prstGeom>
        </p:spPr>
        <p:txBody>
          <a:bodyPr lIns="0" tIns="0" rIns="0" bIns="0" rtlCol="0" anchor="t">
            <a:spAutoFit/>
          </a:bodyPr>
          <a:lstStyle/>
          <a:p>
            <a:pPr algn="ctr">
              <a:lnSpc>
                <a:spcPts val="9226"/>
              </a:lnSpc>
            </a:pPr>
            <a:r>
              <a:rPr lang="en-US" sz="6600">
                <a:solidFill>
                  <a:srgbClr val="18072B"/>
                </a:solidFill>
                <a:latin typeface="Roboto Bold"/>
              </a:rPr>
              <a:t>About this project</a:t>
            </a:r>
          </a:p>
        </p:txBody>
      </p:sp>
      <p:sp>
        <p:nvSpPr>
          <p:cNvPr id="10" name="TextBox 10"/>
          <p:cNvSpPr txBox="1"/>
          <p:nvPr/>
        </p:nvSpPr>
        <p:spPr>
          <a:xfrm>
            <a:off x="10905696" y="4473397"/>
            <a:ext cx="5886117" cy="3041618"/>
          </a:xfrm>
          <a:prstGeom prst="rect">
            <a:avLst/>
          </a:prstGeom>
        </p:spPr>
        <p:txBody>
          <a:bodyPr lIns="0" tIns="0" rIns="0" bIns="0" rtlCol="0" anchor="t">
            <a:spAutoFit/>
          </a:bodyPr>
          <a:lstStyle/>
          <a:p>
            <a:pPr algn="just">
              <a:lnSpc>
                <a:spcPts val="3449"/>
              </a:lnSpc>
            </a:pPr>
            <a:r>
              <a:rPr lang="en-US" sz="2499">
                <a:solidFill>
                  <a:srgbClr val="18072B"/>
                </a:solidFill>
                <a:latin typeface="Kollektif"/>
              </a:rPr>
              <a:t>Hi, my name is Ionut. Welcome to my Skills Development In The Workplace presentation project. </a:t>
            </a:r>
          </a:p>
          <a:p>
            <a:pPr algn="just">
              <a:lnSpc>
                <a:spcPts val="3449"/>
              </a:lnSpc>
            </a:pPr>
            <a:r>
              <a:rPr lang="en-US" sz="2499">
                <a:solidFill>
                  <a:srgbClr val="18072B"/>
                </a:solidFill>
                <a:latin typeface="Kollektif"/>
              </a:rPr>
              <a:t>In this presentation I will be presenting the key elements that I've learned so far in my Skills Development In The Workplace class.</a:t>
            </a:r>
          </a:p>
        </p:txBody>
      </p:sp>
      <p:sp>
        <p:nvSpPr>
          <p:cNvPr id="11" name="TextBox 11"/>
          <p:cNvSpPr txBox="1"/>
          <p:nvPr/>
        </p:nvSpPr>
        <p:spPr>
          <a:xfrm>
            <a:off x="1438262" y="616900"/>
            <a:ext cx="2200589" cy="286312"/>
          </a:xfrm>
          <a:prstGeom prst="rect">
            <a:avLst/>
          </a:prstGeom>
        </p:spPr>
        <p:txBody>
          <a:bodyPr lIns="0" tIns="0" rIns="0" bIns="0" rtlCol="0" anchor="t">
            <a:spAutoFit/>
          </a:bodyPr>
          <a:lstStyle/>
          <a:p>
            <a:pPr algn="l">
              <a:lnSpc>
                <a:spcPts val="2379"/>
              </a:lnSpc>
            </a:pPr>
            <a:r>
              <a:rPr lang="en-US" sz="1699" spc="67" dirty="0">
                <a:solidFill>
                  <a:srgbClr val="28094B"/>
                </a:solidFill>
                <a:latin typeface="Kollektif Bold"/>
              </a:rPr>
              <a:t>IONUT CONDRACHE</a:t>
            </a:r>
          </a:p>
        </p:txBody>
      </p:sp>
      <p:pic>
        <p:nvPicPr>
          <p:cNvPr id="13" name="Audio 12">
            <a:hlinkClick r:id="" action="ppaction://media"/>
            <a:extLst>
              <a:ext uri="{FF2B5EF4-FFF2-40B4-BE49-F238E27FC236}">
                <a16:creationId xmlns:a16="http://schemas.microsoft.com/office/drawing/2014/main" id="{E7F0F99F-A1D1-461F-8E02-22C2FB4D177C}"/>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429"/>
    </mc:Choice>
    <mc:Fallback>
      <p:transition spd="slow" advTm="14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8072B"/>
        </a:solidFill>
        <a:effectLst/>
      </p:bgPr>
    </p:bg>
    <p:spTree>
      <p:nvGrpSpPr>
        <p:cNvPr id="1" name=""/>
        <p:cNvGrpSpPr/>
        <p:nvPr/>
      </p:nvGrpSpPr>
      <p:grpSpPr>
        <a:xfrm>
          <a:off x="0" y="0"/>
          <a:ext cx="0" cy="0"/>
          <a:chOff x="0" y="0"/>
          <a:chExt cx="0" cy="0"/>
        </a:xfrm>
      </p:grpSpPr>
      <p:sp>
        <p:nvSpPr>
          <p:cNvPr id="2" name="Freeform 2"/>
          <p:cNvSpPr/>
          <p:nvPr/>
        </p:nvSpPr>
        <p:spPr>
          <a:xfrm>
            <a:off x="-6482439" y="-3211916"/>
            <a:ext cx="14709772" cy="18208628"/>
          </a:xfrm>
          <a:custGeom>
            <a:avLst/>
            <a:gdLst/>
            <a:ahLst/>
            <a:cxnLst/>
            <a:rect l="l" t="t" r="r" b="b"/>
            <a:pathLst>
              <a:path w="14709772" h="18208628">
                <a:moveTo>
                  <a:pt x="0" y="0"/>
                </a:moveTo>
                <a:lnTo>
                  <a:pt x="14709772" y="0"/>
                </a:lnTo>
                <a:lnTo>
                  <a:pt x="14709772" y="18208628"/>
                </a:lnTo>
                <a:lnTo>
                  <a:pt x="0" y="182086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9520771" y="3945998"/>
            <a:ext cx="1346197" cy="1346197"/>
          </a:xfrm>
          <a:custGeom>
            <a:avLst/>
            <a:gdLst/>
            <a:ahLst/>
            <a:cxnLst/>
            <a:rect l="l" t="t" r="r" b="b"/>
            <a:pathLst>
              <a:path w="1346197" h="1346197">
                <a:moveTo>
                  <a:pt x="0" y="0"/>
                </a:moveTo>
                <a:lnTo>
                  <a:pt x="1346197" y="0"/>
                </a:lnTo>
                <a:lnTo>
                  <a:pt x="1346197" y="1346197"/>
                </a:lnTo>
                <a:lnTo>
                  <a:pt x="0" y="134619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520771" y="6659794"/>
            <a:ext cx="1346197" cy="1346197"/>
          </a:xfrm>
          <a:custGeom>
            <a:avLst/>
            <a:gdLst/>
            <a:ahLst/>
            <a:cxnLst/>
            <a:rect l="l" t="t" r="r" b="b"/>
            <a:pathLst>
              <a:path w="1346197" h="1346197">
                <a:moveTo>
                  <a:pt x="0" y="0"/>
                </a:moveTo>
                <a:lnTo>
                  <a:pt x="1346197" y="0"/>
                </a:lnTo>
                <a:lnTo>
                  <a:pt x="1346197" y="1346197"/>
                </a:lnTo>
                <a:lnTo>
                  <a:pt x="0" y="1346197"/>
                </a:lnTo>
                <a:lnTo>
                  <a:pt x="0" y="0"/>
                </a:lnTo>
                <a:close/>
              </a:path>
            </a:pathLst>
          </a:custGeom>
          <a:blipFill>
            <a:blip r:embed="rId6">
              <a:extLst>
                <a:ext uri="{96DAC541-7B7A-43D3-8B79-37D633B846F1}">
                  <asvg:svgBlip xmlns:asvg="http://schemas.microsoft.com/office/drawing/2016/SVG/main" r:embed="rId8"/>
                </a:ext>
              </a:extLst>
            </a:blip>
            <a:stretch>
              <a:fillRect/>
            </a:stretch>
          </a:blipFill>
        </p:spPr>
      </p:sp>
      <p:sp>
        <p:nvSpPr>
          <p:cNvPr id="5" name="Freeform 5"/>
          <p:cNvSpPr/>
          <p:nvPr/>
        </p:nvSpPr>
        <p:spPr>
          <a:xfrm>
            <a:off x="11400596" y="-63494"/>
            <a:ext cx="6950907" cy="10413997"/>
          </a:xfrm>
          <a:custGeom>
            <a:avLst/>
            <a:gdLst/>
            <a:ahLst/>
            <a:cxnLst/>
            <a:rect l="l" t="t" r="r" b="b"/>
            <a:pathLst>
              <a:path w="6950907" h="10413997">
                <a:moveTo>
                  <a:pt x="0" y="0"/>
                </a:moveTo>
                <a:lnTo>
                  <a:pt x="6950907" y="0"/>
                </a:lnTo>
                <a:lnTo>
                  <a:pt x="6950907" y="10413997"/>
                </a:lnTo>
                <a:lnTo>
                  <a:pt x="0" y="1041399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TextBox 6"/>
          <p:cNvSpPr txBox="1"/>
          <p:nvPr/>
        </p:nvSpPr>
        <p:spPr>
          <a:xfrm>
            <a:off x="4943504" y="4415514"/>
            <a:ext cx="3659172" cy="814664"/>
          </a:xfrm>
          <a:prstGeom prst="rect">
            <a:avLst/>
          </a:prstGeom>
        </p:spPr>
        <p:txBody>
          <a:bodyPr lIns="0" tIns="0" rIns="0" bIns="0" rtlCol="0" anchor="t">
            <a:spAutoFit/>
          </a:bodyPr>
          <a:lstStyle/>
          <a:p>
            <a:pPr algn="just">
              <a:lnSpc>
                <a:spcPts val="2175"/>
              </a:lnSpc>
            </a:pPr>
            <a:r>
              <a:rPr lang="en-US" sz="1599">
                <a:solidFill>
                  <a:srgbClr val="FFFFFF"/>
                </a:solidFill>
                <a:latin typeface="Kollektif"/>
              </a:rPr>
              <a:t>How innovation has radically altered the world, changed many facets of our lives, and shaped the future throughout my life</a:t>
            </a:r>
          </a:p>
        </p:txBody>
      </p:sp>
      <p:sp>
        <p:nvSpPr>
          <p:cNvPr id="7" name="TextBox 7"/>
          <p:cNvSpPr txBox="1"/>
          <p:nvPr/>
        </p:nvSpPr>
        <p:spPr>
          <a:xfrm>
            <a:off x="4943504" y="7045928"/>
            <a:ext cx="3727837" cy="1643339"/>
          </a:xfrm>
          <a:prstGeom prst="rect">
            <a:avLst/>
          </a:prstGeom>
        </p:spPr>
        <p:txBody>
          <a:bodyPr lIns="0" tIns="0" rIns="0" bIns="0" rtlCol="0" anchor="t">
            <a:spAutoFit/>
          </a:bodyPr>
          <a:lstStyle/>
          <a:p>
            <a:pPr algn="l">
              <a:lnSpc>
                <a:spcPts val="2175"/>
              </a:lnSpc>
            </a:pPr>
            <a:r>
              <a:rPr lang="en-US" sz="1599">
                <a:solidFill>
                  <a:srgbClr val="FFFFFF"/>
                </a:solidFill>
                <a:latin typeface="Kollektif"/>
              </a:rPr>
              <a:t>A short story about how I've always been intrigued by renewable energy sources and had fantasized about coming up with a game-changing technology that would revolutionize the way people powered their homes.</a:t>
            </a:r>
          </a:p>
        </p:txBody>
      </p:sp>
      <p:sp>
        <p:nvSpPr>
          <p:cNvPr id="8" name="TextBox 8"/>
          <p:cNvSpPr txBox="1"/>
          <p:nvPr/>
        </p:nvSpPr>
        <p:spPr>
          <a:xfrm>
            <a:off x="11043580" y="7045928"/>
            <a:ext cx="3513706" cy="824743"/>
          </a:xfrm>
          <a:prstGeom prst="rect">
            <a:avLst/>
          </a:prstGeom>
        </p:spPr>
        <p:txBody>
          <a:bodyPr lIns="0" tIns="0" rIns="0" bIns="0" rtlCol="0" anchor="t">
            <a:spAutoFit/>
          </a:bodyPr>
          <a:lstStyle/>
          <a:p>
            <a:pPr algn="l">
              <a:lnSpc>
                <a:spcPts val="2175"/>
              </a:lnSpc>
            </a:pPr>
            <a:r>
              <a:rPr lang="en-US" sz="1599">
                <a:solidFill>
                  <a:srgbClr val="FFFFFF"/>
                </a:solidFill>
                <a:latin typeface="Kollektif"/>
              </a:rPr>
              <a:t>The concepts of achievement, the Pygmalion effect, and their connection to overall well-being</a:t>
            </a:r>
          </a:p>
        </p:txBody>
      </p:sp>
      <p:sp>
        <p:nvSpPr>
          <p:cNvPr id="9" name="TextBox 9"/>
          <p:cNvSpPr txBox="1"/>
          <p:nvPr/>
        </p:nvSpPr>
        <p:spPr>
          <a:xfrm>
            <a:off x="11043580" y="4415514"/>
            <a:ext cx="3751393" cy="1367114"/>
          </a:xfrm>
          <a:prstGeom prst="rect">
            <a:avLst/>
          </a:prstGeom>
        </p:spPr>
        <p:txBody>
          <a:bodyPr lIns="0" tIns="0" rIns="0" bIns="0" rtlCol="0" anchor="t">
            <a:spAutoFit/>
          </a:bodyPr>
          <a:lstStyle/>
          <a:p>
            <a:pPr algn="l">
              <a:lnSpc>
                <a:spcPts val="2175"/>
              </a:lnSpc>
            </a:pPr>
            <a:r>
              <a:rPr lang="en-US" sz="1599">
                <a:solidFill>
                  <a:srgbClr val="FFFFFF"/>
                </a:solidFill>
                <a:latin typeface="Kollektif"/>
              </a:rPr>
              <a:t>How Samuel L. Jackson has affected and changed my perspective in many ways through his motivational journey, dedication to social concerns, and love for his profession. </a:t>
            </a:r>
          </a:p>
        </p:txBody>
      </p:sp>
      <p:sp>
        <p:nvSpPr>
          <p:cNvPr id="10" name="TextBox 10"/>
          <p:cNvSpPr txBox="1"/>
          <p:nvPr/>
        </p:nvSpPr>
        <p:spPr>
          <a:xfrm>
            <a:off x="3837975" y="4300985"/>
            <a:ext cx="486223" cy="581739"/>
          </a:xfrm>
          <a:prstGeom prst="rect">
            <a:avLst/>
          </a:prstGeom>
        </p:spPr>
        <p:txBody>
          <a:bodyPr lIns="0" tIns="0" rIns="0" bIns="0" rtlCol="0" anchor="t">
            <a:spAutoFit/>
          </a:bodyPr>
          <a:lstStyle/>
          <a:p>
            <a:pPr algn="l">
              <a:lnSpc>
                <a:spcPts val="4671"/>
              </a:lnSpc>
            </a:pPr>
            <a:r>
              <a:rPr lang="en-US" sz="3336">
                <a:solidFill>
                  <a:srgbClr val="FFFFFF"/>
                </a:solidFill>
                <a:latin typeface="Roboto Bold"/>
              </a:rPr>
              <a:t>01</a:t>
            </a:r>
          </a:p>
        </p:txBody>
      </p:sp>
      <p:sp>
        <p:nvSpPr>
          <p:cNvPr id="11" name="TextBox 11"/>
          <p:cNvSpPr txBox="1"/>
          <p:nvPr/>
        </p:nvSpPr>
        <p:spPr>
          <a:xfrm>
            <a:off x="3837975" y="6876507"/>
            <a:ext cx="486223" cy="581739"/>
          </a:xfrm>
          <a:prstGeom prst="rect">
            <a:avLst/>
          </a:prstGeom>
        </p:spPr>
        <p:txBody>
          <a:bodyPr lIns="0" tIns="0" rIns="0" bIns="0" rtlCol="0" anchor="t">
            <a:spAutoFit/>
          </a:bodyPr>
          <a:lstStyle/>
          <a:p>
            <a:pPr algn="l">
              <a:lnSpc>
                <a:spcPts val="4671"/>
              </a:lnSpc>
            </a:pPr>
            <a:r>
              <a:rPr lang="en-US" sz="3336">
                <a:solidFill>
                  <a:srgbClr val="FFFFFF"/>
                </a:solidFill>
                <a:latin typeface="Roboto Bold"/>
              </a:rPr>
              <a:t>03</a:t>
            </a:r>
          </a:p>
        </p:txBody>
      </p:sp>
      <p:sp>
        <p:nvSpPr>
          <p:cNvPr id="12" name="TextBox 12"/>
          <p:cNvSpPr txBox="1"/>
          <p:nvPr/>
        </p:nvSpPr>
        <p:spPr>
          <a:xfrm>
            <a:off x="9961597" y="4300985"/>
            <a:ext cx="486223" cy="581739"/>
          </a:xfrm>
          <a:prstGeom prst="rect">
            <a:avLst/>
          </a:prstGeom>
        </p:spPr>
        <p:txBody>
          <a:bodyPr lIns="0" tIns="0" rIns="0" bIns="0" rtlCol="0" anchor="t">
            <a:spAutoFit/>
          </a:bodyPr>
          <a:lstStyle/>
          <a:p>
            <a:pPr algn="l">
              <a:lnSpc>
                <a:spcPts val="4671"/>
              </a:lnSpc>
            </a:pPr>
            <a:r>
              <a:rPr lang="en-US" sz="3336">
                <a:solidFill>
                  <a:srgbClr val="FFFFFF"/>
                </a:solidFill>
                <a:latin typeface="Roboto Bold"/>
              </a:rPr>
              <a:t>02</a:t>
            </a:r>
          </a:p>
        </p:txBody>
      </p:sp>
      <p:sp>
        <p:nvSpPr>
          <p:cNvPr id="13" name="TextBox 13"/>
          <p:cNvSpPr txBox="1"/>
          <p:nvPr/>
        </p:nvSpPr>
        <p:spPr>
          <a:xfrm>
            <a:off x="9961597" y="7014782"/>
            <a:ext cx="486223" cy="581739"/>
          </a:xfrm>
          <a:prstGeom prst="rect">
            <a:avLst/>
          </a:prstGeom>
        </p:spPr>
        <p:txBody>
          <a:bodyPr lIns="0" tIns="0" rIns="0" bIns="0" rtlCol="0" anchor="t">
            <a:spAutoFit/>
          </a:bodyPr>
          <a:lstStyle/>
          <a:p>
            <a:pPr algn="l">
              <a:lnSpc>
                <a:spcPts val="4671"/>
              </a:lnSpc>
            </a:pPr>
            <a:r>
              <a:rPr lang="en-US" sz="3336">
                <a:solidFill>
                  <a:srgbClr val="FFFFFF"/>
                </a:solidFill>
                <a:latin typeface="Roboto Bold"/>
              </a:rPr>
              <a:t>04</a:t>
            </a:r>
          </a:p>
        </p:txBody>
      </p:sp>
      <p:sp>
        <p:nvSpPr>
          <p:cNvPr id="14" name="TextBox 14"/>
          <p:cNvSpPr txBox="1"/>
          <p:nvPr/>
        </p:nvSpPr>
        <p:spPr>
          <a:xfrm>
            <a:off x="4943504" y="3896916"/>
            <a:ext cx="1567034" cy="450990"/>
          </a:xfrm>
          <a:prstGeom prst="rect">
            <a:avLst/>
          </a:prstGeom>
        </p:spPr>
        <p:txBody>
          <a:bodyPr lIns="0" tIns="0" rIns="0" bIns="0" rtlCol="0" anchor="t">
            <a:spAutoFit/>
          </a:bodyPr>
          <a:lstStyle/>
          <a:p>
            <a:pPr algn="l">
              <a:lnSpc>
                <a:spcPts val="3639"/>
              </a:lnSpc>
            </a:pPr>
            <a:r>
              <a:rPr lang="en-US" sz="2599">
                <a:solidFill>
                  <a:srgbClr val="FFFFFF"/>
                </a:solidFill>
                <a:latin typeface="Roboto Bold"/>
              </a:rPr>
              <a:t>Innovation</a:t>
            </a:r>
          </a:p>
        </p:txBody>
      </p:sp>
      <p:sp>
        <p:nvSpPr>
          <p:cNvPr id="15" name="TextBox 15"/>
          <p:cNvSpPr txBox="1"/>
          <p:nvPr/>
        </p:nvSpPr>
        <p:spPr>
          <a:xfrm>
            <a:off x="4943504" y="6527330"/>
            <a:ext cx="2470604" cy="450990"/>
          </a:xfrm>
          <a:prstGeom prst="rect">
            <a:avLst/>
          </a:prstGeom>
        </p:spPr>
        <p:txBody>
          <a:bodyPr lIns="0" tIns="0" rIns="0" bIns="0" rtlCol="0" anchor="t">
            <a:spAutoFit/>
          </a:bodyPr>
          <a:lstStyle/>
          <a:p>
            <a:pPr algn="l">
              <a:lnSpc>
                <a:spcPts val="3639"/>
              </a:lnSpc>
            </a:pPr>
            <a:r>
              <a:rPr lang="en-US" sz="2599">
                <a:solidFill>
                  <a:srgbClr val="FFFFFF"/>
                </a:solidFill>
                <a:latin typeface="Roboto Bold"/>
              </a:rPr>
              <a:t>Telling my story </a:t>
            </a:r>
          </a:p>
        </p:txBody>
      </p:sp>
      <p:sp>
        <p:nvSpPr>
          <p:cNvPr id="16" name="TextBox 16"/>
          <p:cNvSpPr txBox="1"/>
          <p:nvPr/>
        </p:nvSpPr>
        <p:spPr>
          <a:xfrm>
            <a:off x="11043580" y="3896916"/>
            <a:ext cx="2806522" cy="450990"/>
          </a:xfrm>
          <a:prstGeom prst="rect">
            <a:avLst/>
          </a:prstGeom>
        </p:spPr>
        <p:txBody>
          <a:bodyPr lIns="0" tIns="0" rIns="0" bIns="0" rtlCol="0" anchor="t">
            <a:spAutoFit/>
          </a:bodyPr>
          <a:lstStyle/>
          <a:p>
            <a:pPr algn="l">
              <a:lnSpc>
                <a:spcPts val="3639"/>
              </a:lnSpc>
            </a:pPr>
            <a:r>
              <a:rPr lang="en-US" sz="2599">
                <a:solidFill>
                  <a:srgbClr val="FFFFFF"/>
                </a:solidFill>
                <a:latin typeface="Roboto Bold"/>
              </a:rPr>
              <a:t>Samuel L. Jackson</a:t>
            </a:r>
          </a:p>
        </p:txBody>
      </p:sp>
      <p:sp>
        <p:nvSpPr>
          <p:cNvPr id="17" name="TextBox 17"/>
          <p:cNvSpPr txBox="1"/>
          <p:nvPr/>
        </p:nvSpPr>
        <p:spPr>
          <a:xfrm>
            <a:off x="11043580" y="6527330"/>
            <a:ext cx="3713331" cy="448323"/>
          </a:xfrm>
          <a:prstGeom prst="rect">
            <a:avLst/>
          </a:prstGeom>
        </p:spPr>
        <p:txBody>
          <a:bodyPr lIns="0" tIns="0" rIns="0" bIns="0" rtlCol="0" anchor="t">
            <a:spAutoFit/>
          </a:bodyPr>
          <a:lstStyle/>
          <a:p>
            <a:pPr algn="l">
              <a:lnSpc>
                <a:spcPts val="3639"/>
              </a:lnSpc>
            </a:pPr>
            <a:r>
              <a:rPr lang="en-US" sz="2599">
                <a:solidFill>
                  <a:srgbClr val="FFFFFF"/>
                </a:solidFill>
                <a:latin typeface="Roboto Bold"/>
              </a:rPr>
              <a:t>Success</a:t>
            </a:r>
          </a:p>
        </p:txBody>
      </p:sp>
      <p:sp>
        <p:nvSpPr>
          <p:cNvPr id="18" name="TextBox 18"/>
          <p:cNvSpPr txBox="1"/>
          <p:nvPr/>
        </p:nvSpPr>
        <p:spPr>
          <a:xfrm>
            <a:off x="4995520" y="1448057"/>
            <a:ext cx="8296875" cy="2000069"/>
          </a:xfrm>
          <a:prstGeom prst="rect">
            <a:avLst/>
          </a:prstGeom>
        </p:spPr>
        <p:txBody>
          <a:bodyPr lIns="0" tIns="0" rIns="0" bIns="0" rtlCol="0" anchor="t">
            <a:spAutoFit/>
          </a:bodyPr>
          <a:lstStyle/>
          <a:p>
            <a:pPr algn="ctr">
              <a:lnSpc>
                <a:spcPts val="7873"/>
              </a:lnSpc>
            </a:pPr>
            <a:r>
              <a:rPr lang="en-US" sz="6600">
                <a:solidFill>
                  <a:srgbClr val="FFFFFF"/>
                </a:solidFill>
                <a:latin typeface="Roboto Bold"/>
              </a:rPr>
              <a:t>Topics covered in this presentation</a:t>
            </a:r>
          </a:p>
        </p:txBody>
      </p:sp>
      <p:sp>
        <p:nvSpPr>
          <p:cNvPr id="19" name="TextBox 19"/>
          <p:cNvSpPr txBox="1"/>
          <p:nvPr/>
        </p:nvSpPr>
        <p:spPr>
          <a:xfrm>
            <a:off x="1447800" y="647700"/>
            <a:ext cx="2200589" cy="286312"/>
          </a:xfrm>
          <a:prstGeom prst="rect">
            <a:avLst/>
          </a:prstGeom>
        </p:spPr>
        <p:txBody>
          <a:bodyPr lIns="0" tIns="0" rIns="0" bIns="0" rtlCol="0" anchor="t">
            <a:spAutoFit/>
          </a:bodyPr>
          <a:lstStyle/>
          <a:p>
            <a:pPr algn="l">
              <a:lnSpc>
                <a:spcPts val="2379"/>
              </a:lnSpc>
            </a:pPr>
            <a:r>
              <a:rPr lang="en-US" sz="1699" spc="67" dirty="0">
                <a:solidFill>
                  <a:srgbClr val="FFFFFF"/>
                </a:solidFill>
                <a:latin typeface="Kollektif Bold"/>
              </a:rPr>
              <a:t>IONUT CONDRACHE</a:t>
            </a:r>
          </a:p>
        </p:txBody>
      </p:sp>
      <p:pic>
        <p:nvPicPr>
          <p:cNvPr id="20" name="Audio 19">
            <a:hlinkClick r:id="" action="ppaction://media"/>
            <a:extLst>
              <a:ext uri="{FF2B5EF4-FFF2-40B4-BE49-F238E27FC236}">
                <a16:creationId xmlns:a16="http://schemas.microsoft.com/office/drawing/2014/main" id="{24106465-0BCF-4D5A-A4B2-2CE5A0A5F87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090"/>
    </mc:Choice>
    <mc:Fallback>
      <p:transition spd="slow" advTm="2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1733445" y="4417209"/>
            <a:ext cx="4477407" cy="1409700"/>
          </a:xfrm>
          <a:custGeom>
            <a:avLst/>
            <a:gdLst/>
            <a:ahLst/>
            <a:cxnLst/>
            <a:rect l="l" t="t" r="r" b="b"/>
            <a:pathLst>
              <a:path w="4477407" h="1409700">
                <a:moveTo>
                  <a:pt x="0" y="0"/>
                </a:moveTo>
                <a:lnTo>
                  <a:pt x="4477407" y="0"/>
                </a:lnTo>
                <a:lnTo>
                  <a:pt x="4477407" y="1409700"/>
                </a:lnTo>
                <a:lnTo>
                  <a:pt x="0" y="14097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6799374" y="4417209"/>
            <a:ext cx="4477407" cy="1409700"/>
          </a:xfrm>
          <a:custGeom>
            <a:avLst/>
            <a:gdLst/>
            <a:ahLst/>
            <a:cxnLst/>
            <a:rect l="l" t="t" r="r" b="b"/>
            <a:pathLst>
              <a:path w="4477407" h="1409700">
                <a:moveTo>
                  <a:pt x="0" y="0"/>
                </a:moveTo>
                <a:lnTo>
                  <a:pt x="4477407" y="0"/>
                </a:lnTo>
                <a:lnTo>
                  <a:pt x="4477407" y="1409700"/>
                </a:lnTo>
                <a:lnTo>
                  <a:pt x="0" y="1409700"/>
                </a:lnTo>
                <a:lnTo>
                  <a:pt x="0" y="0"/>
                </a:lnTo>
                <a:close/>
              </a:path>
            </a:pathLst>
          </a:custGeom>
          <a:blipFill>
            <a:blip r:embed="rId8">
              <a:extLst>
                <a:ext uri="{96DAC541-7B7A-43D3-8B79-37D633B846F1}">
                  <asvg:svgBlip xmlns:asvg="http://schemas.microsoft.com/office/drawing/2016/SVG/main" r:embed="rId10"/>
                </a:ext>
              </a:extLst>
            </a:blip>
            <a:stretch>
              <a:fillRect/>
            </a:stretch>
          </a:blipFill>
        </p:spPr>
      </p:sp>
      <p:sp>
        <p:nvSpPr>
          <p:cNvPr id="6" name="Freeform 6"/>
          <p:cNvSpPr/>
          <p:nvPr/>
        </p:nvSpPr>
        <p:spPr>
          <a:xfrm>
            <a:off x="11865293" y="4417209"/>
            <a:ext cx="4477407" cy="1409700"/>
          </a:xfrm>
          <a:custGeom>
            <a:avLst/>
            <a:gdLst/>
            <a:ahLst/>
            <a:cxnLst/>
            <a:rect l="l" t="t" r="r" b="b"/>
            <a:pathLst>
              <a:path w="4477407" h="1409700">
                <a:moveTo>
                  <a:pt x="0" y="0"/>
                </a:moveTo>
                <a:lnTo>
                  <a:pt x="4477407" y="0"/>
                </a:lnTo>
                <a:lnTo>
                  <a:pt x="4477407" y="1409700"/>
                </a:lnTo>
                <a:lnTo>
                  <a:pt x="0" y="1409700"/>
                </a:lnTo>
                <a:lnTo>
                  <a:pt x="0" y="0"/>
                </a:lnTo>
                <a:close/>
              </a:path>
            </a:pathLst>
          </a:custGeom>
          <a:blipFill>
            <a:blip r:embed="rId8">
              <a:extLst>
                <a:ext uri="{96DAC541-7B7A-43D3-8B79-37D633B846F1}">
                  <asvg:svgBlip xmlns:asvg="http://schemas.microsoft.com/office/drawing/2016/SVG/main" r:embed="rId11"/>
                </a:ext>
              </a:extLst>
            </a:blip>
            <a:stretch>
              <a:fillRect/>
            </a:stretch>
          </a:blipFill>
        </p:spPr>
      </p:sp>
      <p:sp>
        <p:nvSpPr>
          <p:cNvPr id="7" name="Freeform 7"/>
          <p:cNvSpPr/>
          <p:nvPr/>
        </p:nvSpPr>
        <p:spPr>
          <a:xfrm>
            <a:off x="17194006" y="612410"/>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8" name="TextBox 8"/>
          <p:cNvSpPr txBox="1"/>
          <p:nvPr/>
        </p:nvSpPr>
        <p:spPr>
          <a:xfrm>
            <a:off x="2063391" y="5997283"/>
            <a:ext cx="3860911" cy="368894"/>
          </a:xfrm>
          <a:prstGeom prst="rect">
            <a:avLst/>
          </a:prstGeom>
        </p:spPr>
        <p:txBody>
          <a:bodyPr lIns="0" tIns="0" rIns="0" bIns="0" rtlCol="0" anchor="t">
            <a:spAutoFit/>
          </a:bodyPr>
          <a:lstStyle/>
          <a:p>
            <a:pPr algn="l">
              <a:lnSpc>
                <a:spcPts val="3079"/>
              </a:lnSpc>
            </a:pPr>
            <a:r>
              <a:rPr lang="en-US" sz="2199">
                <a:solidFill>
                  <a:srgbClr val="18072B"/>
                </a:solidFill>
                <a:latin typeface="Kollektif"/>
              </a:rPr>
              <a:t>From landlines to mobile phones</a:t>
            </a:r>
          </a:p>
        </p:txBody>
      </p:sp>
      <p:sp>
        <p:nvSpPr>
          <p:cNvPr id="9" name="TextBox 9"/>
          <p:cNvSpPr txBox="1"/>
          <p:nvPr/>
        </p:nvSpPr>
        <p:spPr>
          <a:xfrm>
            <a:off x="6994979" y="5997283"/>
            <a:ext cx="3334331" cy="1149944"/>
          </a:xfrm>
          <a:prstGeom prst="rect">
            <a:avLst/>
          </a:prstGeom>
        </p:spPr>
        <p:txBody>
          <a:bodyPr lIns="0" tIns="0" rIns="0" bIns="0" rtlCol="0" anchor="t">
            <a:spAutoFit/>
          </a:bodyPr>
          <a:lstStyle/>
          <a:p>
            <a:pPr algn="l">
              <a:lnSpc>
                <a:spcPts val="3075"/>
              </a:lnSpc>
            </a:pPr>
            <a:r>
              <a:rPr lang="en-US" sz="2199">
                <a:solidFill>
                  <a:srgbClr val="18072B"/>
                </a:solidFill>
                <a:latin typeface="Kollektif"/>
              </a:rPr>
              <a:t>Robotic assisted surgeries Telemedicine and wearable technology</a:t>
            </a:r>
          </a:p>
        </p:txBody>
      </p:sp>
      <p:sp>
        <p:nvSpPr>
          <p:cNvPr id="10" name="TextBox 10"/>
          <p:cNvSpPr txBox="1"/>
          <p:nvPr/>
        </p:nvSpPr>
        <p:spPr>
          <a:xfrm>
            <a:off x="12006453" y="5997283"/>
            <a:ext cx="1958807" cy="1149944"/>
          </a:xfrm>
          <a:prstGeom prst="rect">
            <a:avLst/>
          </a:prstGeom>
        </p:spPr>
        <p:txBody>
          <a:bodyPr lIns="0" tIns="0" rIns="0" bIns="0" rtlCol="0" anchor="t">
            <a:spAutoFit/>
          </a:bodyPr>
          <a:lstStyle/>
          <a:p>
            <a:pPr algn="l">
              <a:lnSpc>
                <a:spcPts val="3075"/>
              </a:lnSpc>
            </a:pPr>
            <a:r>
              <a:rPr lang="en-US" sz="2199">
                <a:solidFill>
                  <a:srgbClr val="18072B"/>
                </a:solidFill>
                <a:latin typeface="Kollektif"/>
              </a:rPr>
              <a:t>Solar panels Wind turbines Electric vehicles</a:t>
            </a:r>
          </a:p>
        </p:txBody>
      </p:sp>
      <p:sp>
        <p:nvSpPr>
          <p:cNvPr id="11" name="TextBox 11"/>
          <p:cNvSpPr txBox="1"/>
          <p:nvPr/>
        </p:nvSpPr>
        <p:spPr>
          <a:xfrm>
            <a:off x="2198122" y="4780388"/>
            <a:ext cx="3726875" cy="606400"/>
          </a:xfrm>
          <a:prstGeom prst="rect">
            <a:avLst/>
          </a:prstGeom>
        </p:spPr>
        <p:txBody>
          <a:bodyPr lIns="0" tIns="0" rIns="0" bIns="0" rtlCol="0" anchor="t">
            <a:spAutoFit/>
          </a:bodyPr>
          <a:lstStyle/>
          <a:p>
            <a:pPr algn="l">
              <a:lnSpc>
                <a:spcPts val="4899"/>
              </a:lnSpc>
            </a:pPr>
            <a:r>
              <a:rPr lang="en-US" sz="3499">
                <a:solidFill>
                  <a:srgbClr val="FFFFFF"/>
                </a:solidFill>
                <a:latin typeface="Roboto Bold"/>
              </a:rPr>
              <a:t>COMMUNICATION</a:t>
            </a:r>
          </a:p>
        </p:txBody>
      </p:sp>
      <p:sp>
        <p:nvSpPr>
          <p:cNvPr id="12" name="TextBox 12"/>
          <p:cNvSpPr txBox="1"/>
          <p:nvPr/>
        </p:nvSpPr>
        <p:spPr>
          <a:xfrm>
            <a:off x="7600264" y="4780388"/>
            <a:ext cx="2815933" cy="606400"/>
          </a:xfrm>
          <a:prstGeom prst="rect">
            <a:avLst/>
          </a:prstGeom>
        </p:spPr>
        <p:txBody>
          <a:bodyPr lIns="0" tIns="0" rIns="0" bIns="0" rtlCol="0" anchor="t">
            <a:spAutoFit/>
          </a:bodyPr>
          <a:lstStyle/>
          <a:p>
            <a:pPr algn="l">
              <a:lnSpc>
                <a:spcPts val="4899"/>
              </a:lnSpc>
            </a:pPr>
            <a:r>
              <a:rPr lang="en-US" sz="3499">
                <a:solidFill>
                  <a:srgbClr val="FFFFFF"/>
                </a:solidFill>
                <a:latin typeface="Roboto Bold"/>
              </a:rPr>
              <a:t>HEALTHCARE</a:t>
            </a:r>
          </a:p>
        </p:txBody>
      </p:sp>
      <p:sp>
        <p:nvSpPr>
          <p:cNvPr id="13" name="TextBox 13"/>
          <p:cNvSpPr txBox="1"/>
          <p:nvPr/>
        </p:nvSpPr>
        <p:spPr>
          <a:xfrm>
            <a:off x="12257189" y="4780388"/>
            <a:ext cx="3755079" cy="606400"/>
          </a:xfrm>
          <a:prstGeom prst="rect">
            <a:avLst/>
          </a:prstGeom>
        </p:spPr>
        <p:txBody>
          <a:bodyPr lIns="0" tIns="0" rIns="0" bIns="0" rtlCol="0" anchor="t">
            <a:spAutoFit/>
          </a:bodyPr>
          <a:lstStyle/>
          <a:p>
            <a:pPr algn="l">
              <a:lnSpc>
                <a:spcPts val="4899"/>
              </a:lnSpc>
            </a:pPr>
            <a:r>
              <a:rPr lang="en-US" sz="3499">
                <a:solidFill>
                  <a:srgbClr val="FFFFFF"/>
                </a:solidFill>
                <a:latin typeface="Roboto Bold"/>
              </a:rPr>
              <a:t>CLIMATE CHANGE</a:t>
            </a:r>
          </a:p>
        </p:txBody>
      </p:sp>
      <p:sp>
        <p:nvSpPr>
          <p:cNvPr id="14" name="TextBox 14"/>
          <p:cNvSpPr txBox="1"/>
          <p:nvPr/>
        </p:nvSpPr>
        <p:spPr>
          <a:xfrm>
            <a:off x="7046138" y="2578551"/>
            <a:ext cx="4477407" cy="1096390"/>
          </a:xfrm>
          <a:prstGeom prst="rect">
            <a:avLst/>
          </a:prstGeom>
        </p:spPr>
        <p:txBody>
          <a:bodyPr wrap="square" lIns="0" tIns="0" rIns="0" bIns="0" rtlCol="0" anchor="t">
            <a:spAutoFit/>
          </a:bodyPr>
          <a:lstStyle/>
          <a:p>
            <a:pPr algn="l">
              <a:lnSpc>
                <a:spcPts val="9240"/>
              </a:lnSpc>
            </a:pPr>
            <a:r>
              <a:rPr lang="en-US" sz="6600" dirty="0">
                <a:solidFill>
                  <a:srgbClr val="18072B"/>
                </a:solidFill>
                <a:latin typeface="Roboto Bold"/>
              </a:rPr>
              <a:t>Innovation</a:t>
            </a:r>
          </a:p>
        </p:txBody>
      </p:sp>
      <p:sp>
        <p:nvSpPr>
          <p:cNvPr id="15" name="TextBox 15"/>
          <p:cNvSpPr txBox="1"/>
          <p:nvPr/>
        </p:nvSpPr>
        <p:spPr>
          <a:xfrm>
            <a:off x="1428026" y="621373"/>
            <a:ext cx="2200589" cy="580223"/>
          </a:xfrm>
          <a:prstGeom prst="rect">
            <a:avLst/>
          </a:prstGeom>
        </p:spPr>
        <p:txBody>
          <a:bodyPr lIns="0" tIns="0" rIns="0" bIns="0" rtlCol="0" anchor="t">
            <a:spAutoFit/>
          </a:bodyPr>
          <a:lstStyle/>
          <a:p>
            <a:pPr algn="l">
              <a:lnSpc>
                <a:spcPts val="2379"/>
              </a:lnSpc>
            </a:pPr>
            <a:r>
              <a:rPr lang="en-US" sz="1699" spc="67" dirty="0">
                <a:solidFill>
                  <a:srgbClr val="18072B"/>
                </a:solidFill>
                <a:latin typeface="Kollektif Bold"/>
              </a:rPr>
              <a:t>IONUT </a:t>
            </a:r>
          </a:p>
          <a:p>
            <a:pPr algn="l">
              <a:lnSpc>
                <a:spcPts val="2379"/>
              </a:lnSpc>
            </a:pPr>
            <a:r>
              <a:rPr lang="en-US" sz="1699" spc="67" dirty="0">
                <a:solidFill>
                  <a:srgbClr val="18072B"/>
                </a:solidFill>
                <a:latin typeface="Kollektif Bold"/>
              </a:rPr>
              <a:t>CONDRACHE</a:t>
            </a:r>
          </a:p>
        </p:txBody>
      </p:sp>
      <p:pic>
        <p:nvPicPr>
          <p:cNvPr id="16" name="Audio 15">
            <a:hlinkClick r:id="" action="ppaction://media"/>
            <a:extLst>
              <a:ext uri="{FF2B5EF4-FFF2-40B4-BE49-F238E27FC236}">
                <a16:creationId xmlns:a16="http://schemas.microsoft.com/office/drawing/2014/main" id="{E5D00EED-E62E-410E-B877-57D1839FB50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33"/>
    </mc:Choice>
    <mc:Fallback>
      <p:transition spd="slow" advTm="13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94908" y="3933654"/>
            <a:ext cx="9509322" cy="9547498"/>
          </a:xfrm>
          <a:custGeom>
            <a:avLst/>
            <a:gdLst/>
            <a:ahLst/>
            <a:cxnLst/>
            <a:rect l="l" t="t" r="r" b="b"/>
            <a:pathLst>
              <a:path w="9509322" h="9547498">
                <a:moveTo>
                  <a:pt x="0" y="0"/>
                </a:moveTo>
                <a:lnTo>
                  <a:pt x="9509322" y="0"/>
                </a:lnTo>
                <a:lnTo>
                  <a:pt x="9509322" y="9547498"/>
                </a:lnTo>
                <a:lnTo>
                  <a:pt x="0" y="95474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1535763" y="2221735"/>
            <a:ext cx="7425928" cy="7036565"/>
          </a:xfrm>
          <a:custGeom>
            <a:avLst/>
            <a:gdLst/>
            <a:ahLst/>
            <a:cxnLst/>
            <a:rect l="l" t="t" r="r" b="b"/>
            <a:pathLst>
              <a:path w="7425928" h="7036565">
                <a:moveTo>
                  <a:pt x="0" y="0"/>
                </a:moveTo>
                <a:lnTo>
                  <a:pt x="7425929" y="0"/>
                </a:lnTo>
                <a:lnTo>
                  <a:pt x="7425929" y="7036565"/>
                </a:lnTo>
                <a:lnTo>
                  <a:pt x="0" y="703656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7" name="Freeform 7"/>
          <p:cNvSpPr/>
          <p:nvPr/>
        </p:nvSpPr>
        <p:spPr>
          <a:xfrm>
            <a:off x="10442496" y="4711208"/>
            <a:ext cx="320745" cy="14039850"/>
          </a:xfrm>
          <a:custGeom>
            <a:avLst/>
            <a:gdLst/>
            <a:ahLst/>
            <a:cxnLst/>
            <a:rect l="l" t="t" r="r" b="b"/>
            <a:pathLst>
              <a:path w="320745" h="14039850">
                <a:moveTo>
                  <a:pt x="0" y="0"/>
                </a:moveTo>
                <a:lnTo>
                  <a:pt x="320744" y="0"/>
                </a:lnTo>
                <a:lnTo>
                  <a:pt x="320744" y="14039850"/>
                </a:lnTo>
                <a:lnTo>
                  <a:pt x="0" y="1403985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8" name="Freeform 8"/>
          <p:cNvSpPr/>
          <p:nvPr/>
        </p:nvSpPr>
        <p:spPr>
          <a:xfrm>
            <a:off x="13076968" y="1532906"/>
            <a:ext cx="14192250" cy="320745"/>
          </a:xfrm>
          <a:custGeom>
            <a:avLst/>
            <a:gdLst/>
            <a:ahLst/>
            <a:cxnLst/>
            <a:rect l="l" t="t" r="r" b="b"/>
            <a:pathLst>
              <a:path w="14192250" h="320745">
                <a:moveTo>
                  <a:pt x="0" y="0"/>
                </a:moveTo>
                <a:lnTo>
                  <a:pt x="14192250" y="0"/>
                </a:lnTo>
                <a:lnTo>
                  <a:pt x="14192250" y="320745"/>
                </a:lnTo>
                <a:lnTo>
                  <a:pt x="0" y="32074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9" name="Freeform 9"/>
          <p:cNvSpPr/>
          <p:nvPr/>
        </p:nvSpPr>
        <p:spPr>
          <a:xfrm>
            <a:off x="10911599" y="1979693"/>
            <a:ext cx="6841000" cy="7836552"/>
          </a:xfrm>
          <a:custGeom>
            <a:avLst/>
            <a:gdLst/>
            <a:ahLst/>
            <a:cxnLst/>
            <a:rect l="l" t="t" r="r" b="b"/>
            <a:pathLst>
              <a:path w="6841000" h="7836552">
                <a:moveTo>
                  <a:pt x="0" y="0"/>
                </a:moveTo>
                <a:lnTo>
                  <a:pt x="6841001" y="0"/>
                </a:lnTo>
                <a:lnTo>
                  <a:pt x="6841001" y="7836551"/>
                </a:lnTo>
                <a:lnTo>
                  <a:pt x="0" y="7836551"/>
                </a:lnTo>
                <a:lnTo>
                  <a:pt x="0" y="0"/>
                </a:lnTo>
                <a:close/>
              </a:path>
            </a:pathLst>
          </a:custGeom>
          <a:blipFill>
            <a:blip r:embed="rId18"/>
            <a:stretch>
              <a:fillRect l="-18292" t="-22857" r="-27518" b="-4429"/>
            </a:stretch>
          </a:blipFill>
        </p:spPr>
      </p:sp>
      <p:sp>
        <p:nvSpPr>
          <p:cNvPr id="10" name="Freeform 10"/>
          <p:cNvSpPr/>
          <p:nvPr/>
        </p:nvSpPr>
        <p:spPr>
          <a:xfrm>
            <a:off x="1683109" y="4711208"/>
            <a:ext cx="311826" cy="324397"/>
          </a:xfrm>
          <a:custGeom>
            <a:avLst/>
            <a:gdLst/>
            <a:ahLst/>
            <a:cxnLst/>
            <a:rect l="l" t="t" r="r" b="b"/>
            <a:pathLst>
              <a:path w="311826" h="324397">
                <a:moveTo>
                  <a:pt x="0" y="0"/>
                </a:moveTo>
                <a:lnTo>
                  <a:pt x="311826" y="0"/>
                </a:lnTo>
                <a:lnTo>
                  <a:pt x="311826" y="324396"/>
                </a:lnTo>
                <a:lnTo>
                  <a:pt x="0" y="32439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11" name="TextBox 11"/>
          <p:cNvSpPr txBox="1"/>
          <p:nvPr/>
        </p:nvSpPr>
        <p:spPr>
          <a:xfrm>
            <a:off x="2016871" y="2889714"/>
            <a:ext cx="6158379" cy="1043940"/>
          </a:xfrm>
          <a:prstGeom prst="rect">
            <a:avLst/>
          </a:prstGeom>
        </p:spPr>
        <p:txBody>
          <a:bodyPr lIns="0" tIns="0" rIns="0" bIns="0" rtlCol="0" anchor="t">
            <a:spAutoFit/>
          </a:bodyPr>
          <a:lstStyle/>
          <a:p>
            <a:pPr algn="just">
              <a:lnSpc>
                <a:spcPts val="8250"/>
              </a:lnSpc>
            </a:pPr>
            <a:r>
              <a:rPr lang="en-US" sz="6600">
                <a:solidFill>
                  <a:srgbClr val="FFFFFF"/>
                </a:solidFill>
                <a:latin typeface="Roboto Bold"/>
              </a:rPr>
              <a:t>Communication</a:t>
            </a:r>
          </a:p>
        </p:txBody>
      </p:sp>
      <p:sp>
        <p:nvSpPr>
          <p:cNvPr id="12" name="TextBox 12"/>
          <p:cNvSpPr txBox="1"/>
          <p:nvPr/>
        </p:nvSpPr>
        <p:spPr>
          <a:xfrm>
            <a:off x="1994935" y="4663583"/>
            <a:ext cx="6180315" cy="2725985"/>
          </a:xfrm>
          <a:prstGeom prst="rect">
            <a:avLst/>
          </a:prstGeom>
        </p:spPr>
        <p:txBody>
          <a:bodyPr lIns="0" tIns="0" rIns="0" bIns="0" rtlCol="0" anchor="t">
            <a:spAutoFit/>
          </a:bodyPr>
          <a:lstStyle/>
          <a:p>
            <a:pPr>
              <a:lnSpc>
                <a:spcPts val="3075"/>
              </a:lnSpc>
            </a:pPr>
            <a:r>
              <a:rPr lang="en-US" sz="2199">
                <a:solidFill>
                  <a:srgbClr val="FFFFFF"/>
                </a:solidFill>
                <a:latin typeface="Kollektif"/>
              </a:rPr>
              <a:t>Rapid</a:t>
            </a:r>
          </a:p>
          <a:p>
            <a:pPr>
              <a:lnSpc>
                <a:spcPts val="3075"/>
              </a:lnSpc>
            </a:pPr>
            <a:endParaRPr lang="en-US" sz="2199">
              <a:solidFill>
                <a:srgbClr val="FFFFFF"/>
              </a:solidFill>
              <a:latin typeface="Kollektif"/>
            </a:endParaRPr>
          </a:p>
          <a:p>
            <a:pPr>
              <a:lnSpc>
                <a:spcPts val="3075"/>
              </a:lnSpc>
            </a:pPr>
            <a:r>
              <a:rPr lang="en-US" sz="2199">
                <a:solidFill>
                  <a:srgbClr val="FFFFFF"/>
                </a:solidFill>
                <a:latin typeface="Kollektif"/>
              </a:rPr>
              <a:t>Accessible</a:t>
            </a:r>
          </a:p>
          <a:p>
            <a:pPr>
              <a:lnSpc>
                <a:spcPts val="3075"/>
              </a:lnSpc>
            </a:pPr>
            <a:endParaRPr lang="en-US" sz="2199">
              <a:solidFill>
                <a:srgbClr val="FFFFFF"/>
              </a:solidFill>
              <a:latin typeface="Kollektif"/>
            </a:endParaRPr>
          </a:p>
          <a:p>
            <a:pPr>
              <a:lnSpc>
                <a:spcPts val="3075"/>
              </a:lnSpc>
            </a:pPr>
            <a:r>
              <a:rPr lang="en-US" sz="2199">
                <a:solidFill>
                  <a:srgbClr val="FFFFFF"/>
                </a:solidFill>
                <a:latin typeface="Kollektif"/>
              </a:rPr>
              <a:t>Instant access to people worldwide</a:t>
            </a:r>
          </a:p>
          <a:p>
            <a:pPr>
              <a:lnSpc>
                <a:spcPts val="3075"/>
              </a:lnSpc>
            </a:pPr>
            <a:endParaRPr lang="en-US" sz="2199">
              <a:solidFill>
                <a:srgbClr val="FFFFFF"/>
              </a:solidFill>
              <a:latin typeface="Kollektif"/>
            </a:endParaRPr>
          </a:p>
          <a:p>
            <a:pPr algn="l">
              <a:lnSpc>
                <a:spcPts val="3075"/>
              </a:lnSpc>
            </a:pPr>
            <a:r>
              <a:rPr lang="en-US" sz="2199">
                <a:solidFill>
                  <a:srgbClr val="FFFFFF"/>
                </a:solidFill>
                <a:latin typeface="Kollektif"/>
              </a:rPr>
              <a:t>Information</a:t>
            </a:r>
          </a:p>
        </p:txBody>
      </p:sp>
      <p:sp>
        <p:nvSpPr>
          <p:cNvPr id="13" name="TextBox 13"/>
          <p:cNvSpPr txBox="1"/>
          <p:nvPr/>
        </p:nvSpPr>
        <p:spPr>
          <a:xfrm>
            <a:off x="1428026" y="629919"/>
            <a:ext cx="2200589" cy="286312"/>
          </a:xfrm>
          <a:prstGeom prst="rect">
            <a:avLst/>
          </a:prstGeom>
        </p:spPr>
        <p:txBody>
          <a:bodyPr lIns="0" tIns="0" rIns="0" bIns="0" rtlCol="0" anchor="t">
            <a:spAutoFit/>
          </a:bodyPr>
          <a:lstStyle/>
          <a:p>
            <a:pPr algn="l">
              <a:lnSpc>
                <a:spcPts val="2379"/>
              </a:lnSpc>
            </a:pPr>
            <a:r>
              <a:rPr lang="en-US" sz="1699" spc="67" dirty="0">
                <a:solidFill>
                  <a:srgbClr val="18072B"/>
                </a:solidFill>
                <a:latin typeface="Kollektif Bold"/>
              </a:rPr>
              <a:t>IONUT CONDRACHE</a:t>
            </a:r>
          </a:p>
        </p:txBody>
      </p:sp>
      <p:sp>
        <p:nvSpPr>
          <p:cNvPr id="14" name="Freeform 14"/>
          <p:cNvSpPr/>
          <p:nvPr/>
        </p:nvSpPr>
        <p:spPr>
          <a:xfrm>
            <a:off x="1705045" y="5473735"/>
            <a:ext cx="311826" cy="324397"/>
          </a:xfrm>
          <a:custGeom>
            <a:avLst/>
            <a:gdLst/>
            <a:ahLst/>
            <a:cxnLst/>
            <a:rect l="l" t="t" r="r" b="b"/>
            <a:pathLst>
              <a:path w="311826" h="324397">
                <a:moveTo>
                  <a:pt x="0" y="0"/>
                </a:moveTo>
                <a:lnTo>
                  <a:pt x="311826" y="0"/>
                </a:lnTo>
                <a:lnTo>
                  <a:pt x="311826" y="324396"/>
                </a:lnTo>
                <a:lnTo>
                  <a:pt x="0" y="32439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15" name="Freeform 15"/>
          <p:cNvSpPr/>
          <p:nvPr/>
        </p:nvSpPr>
        <p:spPr>
          <a:xfrm>
            <a:off x="1683109" y="6236262"/>
            <a:ext cx="311826" cy="324397"/>
          </a:xfrm>
          <a:custGeom>
            <a:avLst/>
            <a:gdLst/>
            <a:ahLst/>
            <a:cxnLst/>
            <a:rect l="l" t="t" r="r" b="b"/>
            <a:pathLst>
              <a:path w="311826" h="324397">
                <a:moveTo>
                  <a:pt x="0" y="0"/>
                </a:moveTo>
                <a:lnTo>
                  <a:pt x="311826" y="0"/>
                </a:lnTo>
                <a:lnTo>
                  <a:pt x="311826" y="324396"/>
                </a:lnTo>
                <a:lnTo>
                  <a:pt x="0" y="32439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16" name="Freeform 16"/>
          <p:cNvSpPr/>
          <p:nvPr/>
        </p:nvSpPr>
        <p:spPr>
          <a:xfrm>
            <a:off x="1683109" y="7055958"/>
            <a:ext cx="311826" cy="324397"/>
          </a:xfrm>
          <a:custGeom>
            <a:avLst/>
            <a:gdLst/>
            <a:ahLst/>
            <a:cxnLst/>
            <a:rect l="l" t="t" r="r" b="b"/>
            <a:pathLst>
              <a:path w="311826" h="324397">
                <a:moveTo>
                  <a:pt x="0" y="0"/>
                </a:moveTo>
                <a:lnTo>
                  <a:pt x="311826" y="0"/>
                </a:lnTo>
                <a:lnTo>
                  <a:pt x="311826" y="324397"/>
                </a:lnTo>
                <a:lnTo>
                  <a:pt x="0" y="324397"/>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pic>
        <p:nvPicPr>
          <p:cNvPr id="17" name="Audio 16">
            <a:hlinkClick r:id="" action="ppaction://media"/>
            <a:extLst>
              <a:ext uri="{FF2B5EF4-FFF2-40B4-BE49-F238E27FC236}">
                <a16:creationId xmlns:a16="http://schemas.microsoft.com/office/drawing/2014/main" id="{03E4BB63-69D4-445E-ADF2-A7825B881C63}"/>
              </a:ext>
            </a:extLst>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691"/>
    </mc:Choice>
    <mc:Fallback>
      <p:transition spd="slow" advTm="4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94908" y="3933654"/>
            <a:ext cx="9509322" cy="9547498"/>
          </a:xfrm>
          <a:custGeom>
            <a:avLst/>
            <a:gdLst/>
            <a:ahLst/>
            <a:cxnLst/>
            <a:rect l="l" t="t" r="r" b="b"/>
            <a:pathLst>
              <a:path w="9509322" h="9547498">
                <a:moveTo>
                  <a:pt x="0" y="0"/>
                </a:moveTo>
                <a:lnTo>
                  <a:pt x="9509322" y="0"/>
                </a:lnTo>
                <a:lnTo>
                  <a:pt x="9509322" y="9547498"/>
                </a:lnTo>
                <a:lnTo>
                  <a:pt x="0" y="95474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1535763" y="2221735"/>
            <a:ext cx="7425928" cy="7036565"/>
          </a:xfrm>
          <a:custGeom>
            <a:avLst/>
            <a:gdLst/>
            <a:ahLst/>
            <a:cxnLst/>
            <a:rect l="l" t="t" r="r" b="b"/>
            <a:pathLst>
              <a:path w="7425928" h="7036565">
                <a:moveTo>
                  <a:pt x="0" y="0"/>
                </a:moveTo>
                <a:lnTo>
                  <a:pt x="7425929" y="0"/>
                </a:lnTo>
                <a:lnTo>
                  <a:pt x="7425929" y="7036565"/>
                </a:lnTo>
                <a:lnTo>
                  <a:pt x="0" y="703656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7" name="Freeform 7"/>
          <p:cNvSpPr/>
          <p:nvPr/>
        </p:nvSpPr>
        <p:spPr>
          <a:xfrm>
            <a:off x="10442496" y="4711208"/>
            <a:ext cx="320745" cy="14039850"/>
          </a:xfrm>
          <a:custGeom>
            <a:avLst/>
            <a:gdLst/>
            <a:ahLst/>
            <a:cxnLst/>
            <a:rect l="l" t="t" r="r" b="b"/>
            <a:pathLst>
              <a:path w="320745" h="14039850">
                <a:moveTo>
                  <a:pt x="0" y="0"/>
                </a:moveTo>
                <a:lnTo>
                  <a:pt x="320744" y="0"/>
                </a:lnTo>
                <a:lnTo>
                  <a:pt x="320744" y="14039850"/>
                </a:lnTo>
                <a:lnTo>
                  <a:pt x="0" y="1403985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8" name="Freeform 8"/>
          <p:cNvSpPr/>
          <p:nvPr/>
        </p:nvSpPr>
        <p:spPr>
          <a:xfrm>
            <a:off x="13076968" y="1532906"/>
            <a:ext cx="14192250" cy="320745"/>
          </a:xfrm>
          <a:custGeom>
            <a:avLst/>
            <a:gdLst/>
            <a:ahLst/>
            <a:cxnLst/>
            <a:rect l="l" t="t" r="r" b="b"/>
            <a:pathLst>
              <a:path w="14192250" h="320745">
                <a:moveTo>
                  <a:pt x="0" y="0"/>
                </a:moveTo>
                <a:lnTo>
                  <a:pt x="14192250" y="0"/>
                </a:lnTo>
                <a:lnTo>
                  <a:pt x="14192250" y="320745"/>
                </a:lnTo>
                <a:lnTo>
                  <a:pt x="0" y="32074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9" name="Freeform 9"/>
          <p:cNvSpPr/>
          <p:nvPr/>
        </p:nvSpPr>
        <p:spPr>
          <a:xfrm>
            <a:off x="10911599" y="1979693"/>
            <a:ext cx="6841000" cy="7836552"/>
          </a:xfrm>
          <a:custGeom>
            <a:avLst/>
            <a:gdLst/>
            <a:ahLst/>
            <a:cxnLst/>
            <a:rect l="l" t="t" r="r" b="b"/>
            <a:pathLst>
              <a:path w="6841000" h="7836552">
                <a:moveTo>
                  <a:pt x="0" y="0"/>
                </a:moveTo>
                <a:lnTo>
                  <a:pt x="6841001" y="0"/>
                </a:lnTo>
                <a:lnTo>
                  <a:pt x="6841001" y="7836551"/>
                </a:lnTo>
                <a:lnTo>
                  <a:pt x="0" y="7836551"/>
                </a:lnTo>
                <a:lnTo>
                  <a:pt x="0" y="0"/>
                </a:lnTo>
                <a:close/>
              </a:path>
            </a:pathLst>
          </a:custGeom>
          <a:blipFill>
            <a:blip r:embed="rId18"/>
            <a:stretch>
              <a:fillRect l="-64740" r="-38909"/>
            </a:stretch>
          </a:blipFill>
        </p:spPr>
      </p:sp>
      <p:sp>
        <p:nvSpPr>
          <p:cNvPr id="10" name="TextBox 10"/>
          <p:cNvSpPr txBox="1"/>
          <p:nvPr/>
        </p:nvSpPr>
        <p:spPr>
          <a:xfrm>
            <a:off x="2016871" y="2889714"/>
            <a:ext cx="6158379" cy="1043940"/>
          </a:xfrm>
          <a:prstGeom prst="rect">
            <a:avLst/>
          </a:prstGeom>
        </p:spPr>
        <p:txBody>
          <a:bodyPr lIns="0" tIns="0" rIns="0" bIns="0" rtlCol="0" anchor="t">
            <a:spAutoFit/>
          </a:bodyPr>
          <a:lstStyle/>
          <a:p>
            <a:pPr algn="just">
              <a:lnSpc>
                <a:spcPts val="8250"/>
              </a:lnSpc>
            </a:pPr>
            <a:r>
              <a:rPr lang="en-US" sz="6600">
                <a:solidFill>
                  <a:srgbClr val="FFFFFF"/>
                </a:solidFill>
                <a:latin typeface="Roboto Bold"/>
              </a:rPr>
              <a:t>Healthcare</a:t>
            </a:r>
          </a:p>
        </p:txBody>
      </p:sp>
      <p:sp>
        <p:nvSpPr>
          <p:cNvPr id="11" name="TextBox 11"/>
          <p:cNvSpPr txBox="1"/>
          <p:nvPr/>
        </p:nvSpPr>
        <p:spPr>
          <a:xfrm>
            <a:off x="1994935" y="4663583"/>
            <a:ext cx="6180315" cy="1163885"/>
          </a:xfrm>
          <a:prstGeom prst="rect">
            <a:avLst/>
          </a:prstGeom>
        </p:spPr>
        <p:txBody>
          <a:bodyPr lIns="0" tIns="0" rIns="0" bIns="0" rtlCol="0" anchor="t">
            <a:spAutoFit/>
          </a:bodyPr>
          <a:lstStyle/>
          <a:p>
            <a:pPr algn="l">
              <a:lnSpc>
                <a:spcPts val="3075"/>
              </a:lnSpc>
            </a:pPr>
            <a:r>
              <a:rPr lang="en-US" sz="2199">
                <a:solidFill>
                  <a:srgbClr val="FFFFFF"/>
                </a:solidFill>
                <a:latin typeface="Kollektif"/>
              </a:rPr>
              <a:t>Healthcare has 'suffered' massive revolutionary changes from robotic assisted surgeries to telemedicine and wearable technology </a:t>
            </a:r>
          </a:p>
        </p:txBody>
      </p:sp>
      <p:sp>
        <p:nvSpPr>
          <p:cNvPr id="12" name="TextBox 12"/>
          <p:cNvSpPr txBox="1"/>
          <p:nvPr/>
        </p:nvSpPr>
        <p:spPr>
          <a:xfrm>
            <a:off x="1428026" y="616900"/>
            <a:ext cx="2200589" cy="286312"/>
          </a:xfrm>
          <a:prstGeom prst="rect">
            <a:avLst/>
          </a:prstGeom>
        </p:spPr>
        <p:txBody>
          <a:bodyPr lIns="0" tIns="0" rIns="0" bIns="0" rtlCol="0" anchor="t">
            <a:spAutoFit/>
          </a:bodyPr>
          <a:lstStyle/>
          <a:p>
            <a:pPr algn="l">
              <a:lnSpc>
                <a:spcPts val="2379"/>
              </a:lnSpc>
            </a:pPr>
            <a:r>
              <a:rPr lang="en-US" sz="1699" spc="67" dirty="0">
                <a:solidFill>
                  <a:srgbClr val="18072B"/>
                </a:solidFill>
                <a:latin typeface="Kollektif Bold"/>
              </a:rPr>
              <a:t>IONUT CONDRACHE</a:t>
            </a:r>
          </a:p>
        </p:txBody>
      </p:sp>
      <p:pic>
        <p:nvPicPr>
          <p:cNvPr id="13" name="Audio 12">
            <a:hlinkClick r:id="" action="ppaction://media"/>
            <a:extLst>
              <a:ext uri="{FF2B5EF4-FFF2-40B4-BE49-F238E27FC236}">
                <a16:creationId xmlns:a16="http://schemas.microsoft.com/office/drawing/2014/main" id="{778290C9-24C4-4564-8119-DF8A5A9341BD}"/>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027"/>
    </mc:Choice>
    <mc:Fallback>
      <p:transition spd="slow" advTm="6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94908" y="3933654"/>
            <a:ext cx="9509322" cy="9547498"/>
          </a:xfrm>
          <a:custGeom>
            <a:avLst/>
            <a:gdLst/>
            <a:ahLst/>
            <a:cxnLst/>
            <a:rect l="l" t="t" r="r" b="b"/>
            <a:pathLst>
              <a:path w="9509322" h="9547498">
                <a:moveTo>
                  <a:pt x="0" y="0"/>
                </a:moveTo>
                <a:lnTo>
                  <a:pt x="9509322" y="0"/>
                </a:lnTo>
                <a:lnTo>
                  <a:pt x="9509322" y="9547498"/>
                </a:lnTo>
                <a:lnTo>
                  <a:pt x="0" y="95474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1535763" y="2221735"/>
            <a:ext cx="7425928" cy="7036565"/>
          </a:xfrm>
          <a:custGeom>
            <a:avLst/>
            <a:gdLst/>
            <a:ahLst/>
            <a:cxnLst/>
            <a:rect l="l" t="t" r="r" b="b"/>
            <a:pathLst>
              <a:path w="7425928" h="7036565">
                <a:moveTo>
                  <a:pt x="0" y="0"/>
                </a:moveTo>
                <a:lnTo>
                  <a:pt x="7425929" y="0"/>
                </a:lnTo>
                <a:lnTo>
                  <a:pt x="7425929" y="7036565"/>
                </a:lnTo>
                <a:lnTo>
                  <a:pt x="0" y="703656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7" name="Freeform 7"/>
          <p:cNvSpPr/>
          <p:nvPr/>
        </p:nvSpPr>
        <p:spPr>
          <a:xfrm>
            <a:off x="10442496" y="4711208"/>
            <a:ext cx="320745" cy="14039850"/>
          </a:xfrm>
          <a:custGeom>
            <a:avLst/>
            <a:gdLst/>
            <a:ahLst/>
            <a:cxnLst/>
            <a:rect l="l" t="t" r="r" b="b"/>
            <a:pathLst>
              <a:path w="320745" h="14039850">
                <a:moveTo>
                  <a:pt x="0" y="0"/>
                </a:moveTo>
                <a:lnTo>
                  <a:pt x="320744" y="0"/>
                </a:lnTo>
                <a:lnTo>
                  <a:pt x="320744" y="14039850"/>
                </a:lnTo>
                <a:lnTo>
                  <a:pt x="0" y="1403985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8" name="Freeform 8"/>
          <p:cNvSpPr/>
          <p:nvPr/>
        </p:nvSpPr>
        <p:spPr>
          <a:xfrm>
            <a:off x="13076968" y="1532906"/>
            <a:ext cx="14192250" cy="320745"/>
          </a:xfrm>
          <a:custGeom>
            <a:avLst/>
            <a:gdLst/>
            <a:ahLst/>
            <a:cxnLst/>
            <a:rect l="l" t="t" r="r" b="b"/>
            <a:pathLst>
              <a:path w="14192250" h="320745">
                <a:moveTo>
                  <a:pt x="0" y="0"/>
                </a:moveTo>
                <a:lnTo>
                  <a:pt x="14192250" y="0"/>
                </a:lnTo>
                <a:lnTo>
                  <a:pt x="14192250" y="320745"/>
                </a:lnTo>
                <a:lnTo>
                  <a:pt x="0" y="32074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9" name="Freeform 9"/>
          <p:cNvSpPr/>
          <p:nvPr/>
        </p:nvSpPr>
        <p:spPr>
          <a:xfrm>
            <a:off x="10911599" y="1979693"/>
            <a:ext cx="6841000" cy="7836552"/>
          </a:xfrm>
          <a:custGeom>
            <a:avLst/>
            <a:gdLst/>
            <a:ahLst/>
            <a:cxnLst/>
            <a:rect l="l" t="t" r="r" b="b"/>
            <a:pathLst>
              <a:path w="6841000" h="7836552">
                <a:moveTo>
                  <a:pt x="0" y="0"/>
                </a:moveTo>
                <a:lnTo>
                  <a:pt x="6841001" y="0"/>
                </a:lnTo>
                <a:lnTo>
                  <a:pt x="6841001" y="7836551"/>
                </a:lnTo>
                <a:lnTo>
                  <a:pt x="0" y="7836551"/>
                </a:lnTo>
                <a:lnTo>
                  <a:pt x="0" y="0"/>
                </a:lnTo>
                <a:close/>
              </a:path>
            </a:pathLst>
          </a:custGeom>
          <a:blipFill>
            <a:blip r:embed="rId18"/>
            <a:stretch>
              <a:fillRect l="-35914" r="-35914"/>
            </a:stretch>
          </a:blipFill>
        </p:spPr>
      </p:sp>
      <p:sp>
        <p:nvSpPr>
          <p:cNvPr id="10" name="TextBox 10"/>
          <p:cNvSpPr txBox="1"/>
          <p:nvPr/>
        </p:nvSpPr>
        <p:spPr>
          <a:xfrm>
            <a:off x="2016871" y="2889714"/>
            <a:ext cx="6158379" cy="1043940"/>
          </a:xfrm>
          <a:prstGeom prst="rect">
            <a:avLst/>
          </a:prstGeom>
        </p:spPr>
        <p:txBody>
          <a:bodyPr lIns="0" tIns="0" rIns="0" bIns="0" rtlCol="0" anchor="t">
            <a:spAutoFit/>
          </a:bodyPr>
          <a:lstStyle/>
          <a:p>
            <a:pPr algn="just">
              <a:lnSpc>
                <a:spcPts val="8250"/>
              </a:lnSpc>
            </a:pPr>
            <a:r>
              <a:rPr lang="en-US" sz="6600">
                <a:solidFill>
                  <a:srgbClr val="FFFFFF"/>
                </a:solidFill>
                <a:latin typeface="Roboto Bold"/>
              </a:rPr>
              <a:t>Climate change</a:t>
            </a:r>
          </a:p>
        </p:txBody>
      </p:sp>
      <p:sp>
        <p:nvSpPr>
          <p:cNvPr id="11" name="TextBox 11"/>
          <p:cNvSpPr txBox="1"/>
          <p:nvPr/>
        </p:nvSpPr>
        <p:spPr>
          <a:xfrm>
            <a:off x="1994935" y="4663583"/>
            <a:ext cx="6180315" cy="1163885"/>
          </a:xfrm>
          <a:prstGeom prst="rect">
            <a:avLst/>
          </a:prstGeom>
        </p:spPr>
        <p:txBody>
          <a:bodyPr lIns="0" tIns="0" rIns="0" bIns="0" rtlCol="0" anchor="t">
            <a:spAutoFit/>
          </a:bodyPr>
          <a:lstStyle/>
          <a:p>
            <a:pPr>
              <a:lnSpc>
                <a:spcPts val="3075"/>
              </a:lnSpc>
            </a:pPr>
            <a:r>
              <a:rPr lang="en-US" sz="2199">
                <a:solidFill>
                  <a:srgbClr val="FFFFFF"/>
                </a:solidFill>
                <a:latin typeface="Kollektif"/>
              </a:rPr>
              <a:t>Solar panels</a:t>
            </a:r>
          </a:p>
          <a:p>
            <a:pPr>
              <a:lnSpc>
                <a:spcPts val="3075"/>
              </a:lnSpc>
            </a:pPr>
            <a:r>
              <a:rPr lang="en-US" sz="2199">
                <a:solidFill>
                  <a:srgbClr val="FFFFFF"/>
                </a:solidFill>
                <a:latin typeface="Kollektif"/>
              </a:rPr>
              <a:t>Wind turbines</a:t>
            </a:r>
          </a:p>
          <a:p>
            <a:pPr algn="l">
              <a:lnSpc>
                <a:spcPts val="3075"/>
              </a:lnSpc>
            </a:pPr>
            <a:r>
              <a:rPr lang="en-US" sz="2199">
                <a:solidFill>
                  <a:srgbClr val="FFFFFF"/>
                </a:solidFill>
                <a:latin typeface="Kollektif"/>
              </a:rPr>
              <a:t>Electric vehicles</a:t>
            </a:r>
          </a:p>
        </p:txBody>
      </p:sp>
      <p:sp>
        <p:nvSpPr>
          <p:cNvPr id="12" name="TextBox 12"/>
          <p:cNvSpPr txBox="1"/>
          <p:nvPr/>
        </p:nvSpPr>
        <p:spPr>
          <a:xfrm>
            <a:off x="1535763" y="621382"/>
            <a:ext cx="2200589" cy="286312"/>
          </a:xfrm>
          <a:prstGeom prst="rect">
            <a:avLst/>
          </a:prstGeom>
        </p:spPr>
        <p:txBody>
          <a:bodyPr lIns="0" tIns="0" rIns="0" bIns="0" rtlCol="0" anchor="t">
            <a:spAutoFit/>
          </a:bodyPr>
          <a:lstStyle/>
          <a:p>
            <a:pPr algn="l">
              <a:lnSpc>
                <a:spcPts val="2379"/>
              </a:lnSpc>
            </a:pPr>
            <a:r>
              <a:rPr lang="en-US" sz="1699" spc="67" dirty="0">
                <a:solidFill>
                  <a:srgbClr val="18072B"/>
                </a:solidFill>
                <a:latin typeface="Kollektif Bold"/>
              </a:rPr>
              <a:t>IONUT CONDRACHE</a:t>
            </a:r>
          </a:p>
        </p:txBody>
      </p:sp>
      <p:pic>
        <p:nvPicPr>
          <p:cNvPr id="13" name="Audio 12">
            <a:hlinkClick r:id="" action="ppaction://media"/>
            <a:extLst>
              <a:ext uri="{FF2B5EF4-FFF2-40B4-BE49-F238E27FC236}">
                <a16:creationId xmlns:a16="http://schemas.microsoft.com/office/drawing/2014/main" id="{E3FF04C6-7DEB-4FBF-A386-D28BE2C849C5}"/>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8942"/>
    </mc:Choice>
    <mc:Fallback>
      <p:transition spd="slow" advTm="178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94908" y="3933654"/>
            <a:ext cx="9509322" cy="9547498"/>
          </a:xfrm>
          <a:custGeom>
            <a:avLst/>
            <a:gdLst/>
            <a:ahLst/>
            <a:cxnLst/>
            <a:rect l="l" t="t" r="r" b="b"/>
            <a:pathLst>
              <a:path w="9509322" h="9547498">
                <a:moveTo>
                  <a:pt x="0" y="0"/>
                </a:moveTo>
                <a:lnTo>
                  <a:pt x="9509322" y="0"/>
                </a:lnTo>
                <a:lnTo>
                  <a:pt x="9509322" y="9547498"/>
                </a:lnTo>
                <a:lnTo>
                  <a:pt x="0" y="954749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10980845" y="2123518"/>
            <a:ext cx="6381750" cy="7562850"/>
          </a:xfrm>
          <a:custGeom>
            <a:avLst/>
            <a:gdLst/>
            <a:ahLst/>
            <a:cxnLst/>
            <a:rect l="l" t="t" r="r" b="b"/>
            <a:pathLst>
              <a:path w="6381750" h="7562850">
                <a:moveTo>
                  <a:pt x="0" y="0"/>
                </a:moveTo>
                <a:lnTo>
                  <a:pt x="6381750" y="0"/>
                </a:lnTo>
                <a:lnTo>
                  <a:pt x="6381750" y="7562850"/>
                </a:lnTo>
                <a:lnTo>
                  <a:pt x="0" y="7562850"/>
                </a:lnTo>
                <a:lnTo>
                  <a:pt x="0" y="0"/>
                </a:lnTo>
                <a:close/>
              </a:path>
            </a:pathLst>
          </a:custGeom>
          <a:blipFill>
            <a:blip r:embed="rId12"/>
            <a:stretch>
              <a:fillRect l="-29027" r="-29032"/>
            </a:stretch>
          </a:blipFill>
        </p:spPr>
      </p:sp>
      <p:sp>
        <p:nvSpPr>
          <p:cNvPr id="7" name="Freeform 7"/>
          <p:cNvSpPr/>
          <p:nvPr/>
        </p:nvSpPr>
        <p:spPr>
          <a:xfrm>
            <a:off x="1535763" y="2221735"/>
            <a:ext cx="7425928" cy="7036565"/>
          </a:xfrm>
          <a:custGeom>
            <a:avLst/>
            <a:gdLst/>
            <a:ahLst/>
            <a:cxnLst/>
            <a:rect l="l" t="t" r="r" b="b"/>
            <a:pathLst>
              <a:path w="7425928" h="7036565">
                <a:moveTo>
                  <a:pt x="0" y="0"/>
                </a:moveTo>
                <a:lnTo>
                  <a:pt x="7425929" y="0"/>
                </a:lnTo>
                <a:lnTo>
                  <a:pt x="7425929" y="7036565"/>
                </a:lnTo>
                <a:lnTo>
                  <a:pt x="0" y="703656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8" name="Freeform 8"/>
          <p:cNvSpPr/>
          <p:nvPr/>
        </p:nvSpPr>
        <p:spPr>
          <a:xfrm>
            <a:off x="10442496" y="4711208"/>
            <a:ext cx="320745" cy="14039850"/>
          </a:xfrm>
          <a:custGeom>
            <a:avLst/>
            <a:gdLst/>
            <a:ahLst/>
            <a:cxnLst/>
            <a:rect l="l" t="t" r="r" b="b"/>
            <a:pathLst>
              <a:path w="320745" h="14039850">
                <a:moveTo>
                  <a:pt x="0" y="0"/>
                </a:moveTo>
                <a:lnTo>
                  <a:pt x="320744" y="0"/>
                </a:lnTo>
                <a:lnTo>
                  <a:pt x="320744" y="14039850"/>
                </a:lnTo>
                <a:lnTo>
                  <a:pt x="0" y="14039850"/>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9" name="Freeform 9"/>
          <p:cNvSpPr/>
          <p:nvPr/>
        </p:nvSpPr>
        <p:spPr>
          <a:xfrm>
            <a:off x="13076968" y="1532906"/>
            <a:ext cx="14192250" cy="320745"/>
          </a:xfrm>
          <a:custGeom>
            <a:avLst/>
            <a:gdLst/>
            <a:ahLst/>
            <a:cxnLst/>
            <a:rect l="l" t="t" r="r" b="b"/>
            <a:pathLst>
              <a:path w="14192250" h="320745">
                <a:moveTo>
                  <a:pt x="0" y="0"/>
                </a:moveTo>
                <a:lnTo>
                  <a:pt x="14192250" y="0"/>
                </a:lnTo>
                <a:lnTo>
                  <a:pt x="14192250" y="320745"/>
                </a:lnTo>
                <a:lnTo>
                  <a:pt x="0" y="320745"/>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sp>
        <p:nvSpPr>
          <p:cNvPr id="10" name="TextBox 10"/>
          <p:cNvSpPr txBox="1"/>
          <p:nvPr/>
        </p:nvSpPr>
        <p:spPr>
          <a:xfrm>
            <a:off x="2158013" y="2674306"/>
            <a:ext cx="3740791" cy="2085794"/>
          </a:xfrm>
          <a:prstGeom prst="rect">
            <a:avLst/>
          </a:prstGeom>
        </p:spPr>
        <p:txBody>
          <a:bodyPr lIns="0" tIns="0" rIns="0" bIns="0" rtlCol="0" anchor="t">
            <a:spAutoFit/>
          </a:bodyPr>
          <a:lstStyle/>
          <a:p>
            <a:pPr algn="just">
              <a:lnSpc>
                <a:spcPts val="8250"/>
              </a:lnSpc>
            </a:pPr>
            <a:r>
              <a:rPr lang="en-US" sz="6600">
                <a:solidFill>
                  <a:srgbClr val="FFFFFF"/>
                </a:solidFill>
                <a:latin typeface="Roboto Bold"/>
              </a:rPr>
              <a:t>Samuel L. Jackson</a:t>
            </a:r>
          </a:p>
        </p:txBody>
      </p:sp>
      <p:sp>
        <p:nvSpPr>
          <p:cNvPr id="11" name="TextBox 11"/>
          <p:cNvSpPr txBox="1"/>
          <p:nvPr/>
        </p:nvSpPr>
        <p:spPr>
          <a:xfrm>
            <a:off x="2136076" y="5110896"/>
            <a:ext cx="6180315" cy="1540469"/>
          </a:xfrm>
          <a:prstGeom prst="rect">
            <a:avLst/>
          </a:prstGeom>
        </p:spPr>
        <p:txBody>
          <a:bodyPr lIns="0" tIns="0" rIns="0" bIns="0" rtlCol="0" anchor="t">
            <a:spAutoFit/>
          </a:bodyPr>
          <a:lstStyle/>
          <a:p>
            <a:pPr algn="l">
              <a:lnSpc>
                <a:spcPts val="3075"/>
              </a:lnSpc>
            </a:pPr>
            <a:r>
              <a:rPr lang="en-US" sz="2199">
                <a:solidFill>
                  <a:srgbClr val="FFFFFF"/>
                </a:solidFill>
                <a:latin typeface="Kollektif"/>
              </a:rPr>
              <a:t>Who is Samuel L. Jackson?</a:t>
            </a:r>
          </a:p>
          <a:p>
            <a:pPr algn="l">
              <a:lnSpc>
                <a:spcPts val="3075"/>
              </a:lnSpc>
            </a:pPr>
            <a:r>
              <a:rPr lang="en-US" sz="2199">
                <a:solidFill>
                  <a:srgbClr val="FFFFFF"/>
                </a:solidFill>
                <a:latin typeface="Kollektif"/>
              </a:rPr>
              <a:t>Valuable lessons learned from Samuel L. Jackson Samuel's involvement in philanthropy and social issues.</a:t>
            </a:r>
          </a:p>
        </p:txBody>
      </p:sp>
      <p:sp>
        <p:nvSpPr>
          <p:cNvPr id="12" name="TextBox 12"/>
          <p:cNvSpPr txBox="1"/>
          <p:nvPr/>
        </p:nvSpPr>
        <p:spPr>
          <a:xfrm>
            <a:off x="1535763" y="626674"/>
            <a:ext cx="2200589" cy="286312"/>
          </a:xfrm>
          <a:prstGeom prst="rect">
            <a:avLst/>
          </a:prstGeom>
        </p:spPr>
        <p:txBody>
          <a:bodyPr lIns="0" tIns="0" rIns="0" bIns="0" rtlCol="0" anchor="t">
            <a:spAutoFit/>
          </a:bodyPr>
          <a:lstStyle/>
          <a:p>
            <a:pPr algn="l">
              <a:lnSpc>
                <a:spcPts val="2379"/>
              </a:lnSpc>
            </a:pPr>
            <a:r>
              <a:rPr lang="en-US" sz="1699" spc="67" dirty="0">
                <a:solidFill>
                  <a:srgbClr val="18072B"/>
                </a:solidFill>
                <a:latin typeface="Kollektif Bold"/>
              </a:rPr>
              <a:t>IONUT CONDRACHE</a:t>
            </a:r>
          </a:p>
        </p:txBody>
      </p:sp>
      <p:pic>
        <p:nvPicPr>
          <p:cNvPr id="13" name="Audio 12">
            <a:hlinkClick r:id="" action="ppaction://media"/>
            <a:extLst>
              <a:ext uri="{FF2B5EF4-FFF2-40B4-BE49-F238E27FC236}">
                <a16:creationId xmlns:a16="http://schemas.microsoft.com/office/drawing/2014/main" id="{626E7B72-24EB-483D-BAC0-BC8EEFCBC3CC}"/>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9005"/>
    </mc:Choice>
    <mc:Fallback>
      <p:transition spd="slow" advTm="199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983822" y="2184263"/>
            <a:ext cx="11969572" cy="12014740"/>
          </a:xfrm>
          <a:custGeom>
            <a:avLst/>
            <a:gdLst/>
            <a:ahLst/>
            <a:cxnLst/>
            <a:rect l="l" t="t" r="r" b="b"/>
            <a:pathLst>
              <a:path w="11969572" h="12014740">
                <a:moveTo>
                  <a:pt x="0" y="0"/>
                </a:moveTo>
                <a:lnTo>
                  <a:pt x="11969572" y="0"/>
                </a:lnTo>
                <a:lnTo>
                  <a:pt x="11969572" y="12014740"/>
                </a:lnTo>
                <a:lnTo>
                  <a:pt x="0" y="120147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Freeform 6"/>
          <p:cNvSpPr/>
          <p:nvPr/>
        </p:nvSpPr>
        <p:spPr>
          <a:xfrm>
            <a:off x="5361146" y="7694133"/>
            <a:ext cx="8169669" cy="7277471"/>
          </a:xfrm>
          <a:custGeom>
            <a:avLst/>
            <a:gdLst/>
            <a:ahLst/>
            <a:cxnLst/>
            <a:rect l="l" t="t" r="r" b="b"/>
            <a:pathLst>
              <a:path w="8169669" h="7277471">
                <a:moveTo>
                  <a:pt x="0" y="0"/>
                </a:moveTo>
                <a:lnTo>
                  <a:pt x="8169669" y="0"/>
                </a:lnTo>
                <a:lnTo>
                  <a:pt x="8169669" y="7277472"/>
                </a:lnTo>
                <a:lnTo>
                  <a:pt x="0" y="727747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7" name="Freeform 7"/>
          <p:cNvSpPr/>
          <p:nvPr/>
        </p:nvSpPr>
        <p:spPr>
          <a:xfrm>
            <a:off x="10902277" y="4137889"/>
            <a:ext cx="5886450" cy="137484"/>
          </a:xfrm>
          <a:custGeom>
            <a:avLst/>
            <a:gdLst/>
            <a:ahLst/>
            <a:cxnLst/>
            <a:rect l="l" t="t" r="r" b="b"/>
            <a:pathLst>
              <a:path w="5886450" h="137484">
                <a:moveTo>
                  <a:pt x="0" y="0"/>
                </a:moveTo>
                <a:lnTo>
                  <a:pt x="5886450" y="0"/>
                </a:lnTo>
                <a:lnTo>
                  <a:pt x="5886450" y="137483"/>
                </a:lnTo>
                <a:lnTo>
                  <a:pt x="0" y="13748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8" name="Freeform 8"/>
          <p:cNvSpPr/>
          <p:nvPr/>
        </p:nvSpPr>
        <p:spPr>
          <a:xfrm>
            <a:off x="1212137" y="2967688"/>
            <a:ext cx="8673660" cy="5782440"/>
          </a:xfrm>
          <a:custGeom>
            <a:avLst/>
            <a:gdLst/>
            <a:ahLst/>
            <a:cxnLst/>
            <a:rect l="l" t="t" r="r" b="b"/>
            <a:pathLst>
              <a:path w="8673660" h="5782440">
                <a:moveTo>
                  <a:pt x="0" y="0"/>
                </a:moveTo>
                <a:lnTo>
                  <a:pt x="8673660" y="0"/>
                </a:lnTo>
                <a:lnTo>
                  <a:pt x="8673660" y="5782440"/>
                </a:lnTo>
                <a:lnTo>
                  <a:pt x="0" y="5782440"/>
                </a:lnTo>
                <a:lnTo>
                  <a:pt x="0" y="0"/>
                </a:lnTo>
                <a:close/>
              </a:path>
            </a:pathLst>
          </a:custGeom>
          <a:blipFill>
            <a:blip r:embed="rId16"/>
            <a:stretch>
              <a:fillRect/>
            </a:stretch>
          </a:blipFill>
        </p:spPr>
      </p:sp>
      <p:sp>
        <p:nvSpPr>
          <p:cNvPr id="9" name="TextBox 9"/>
          <p:cNvSpPr txBox="1"/>
          <p:nvPr/>
        </p:nvSpPr>
        <p:spPr>
          <a:xfrm>
            <a:off x="11476737" y="2751277"/>
            <a:ext cx="4744035" cy="1138961"/>
          </a:xfrm>
          <a:prstGeom prst="rect">
            <a:avLst/>
          </a:prstGeom>
        </p:spPr>
        <p:txBody>
          <a:bodyPr lIns="0" tIns="0" rIns="0" bIns="0" rtlCol="0" anchor="t">
            <a:spAutoFit/>
          </a:bodyPr>
          <a:lstStyle/>
          <a:p>
            <a:pPr algn="ctr">
              <a:lnSpc>
                <a:spcPts val="9226"/>
              </a:lnSpc>
            </a:pPr>
            <a:r>
              <a:rPr lang="en-US" sz="6600">
                <a:solidFill>
                  <a:srgbClr val="18072B"/>
                </a:solidFill>
                <a:latin typeface="Roboto Bold"/>
              </a:rPr>
              <a:t>Story time</a:t>
            </a:r>
          </a:p>
        </p:txBody>
      </p:sp>
      <p:sp>
        <p:nvSpPr>
          <p:cNvPr id="10" name="TextBox 10"/>
          <p:cNvSpPr txBox="1"/>
          <p:nvPr/>
        </p:nvSpPr>
        <p:spPr>
          <a:xfrm>
            <a:off x="10905696" y="4473397"/>
            <a:ext cx="5886117" cy="4276731"/>
          </a:xfrm>
          <a:prstGeom prst="rect">
            <a:avLst/>
          </a:prstGeom>
        </p:spPr>
        <p:txBody>
          <a:bodyPr lIns="0" tIns="0" rIns="0" bIns="0" rtlCol="0" anchor="t">
            <a:spAutoFit/>
          </a:bodyPr>
          <a:lstStyle/>
          <a:p>
            <a:pPr algn="just">
              <a:lnSpc>
                <a:spcPts val="3449"/>
              </a:lnSpc>
            </a:pPr>
            <a:r>
              <a:rPr lang="en-US" sz="2499">
                <a:solidFill>
                  <a:srgbClr val="18072B"/>
                </a:solidFill>
                <a:latin typeface="Kollektif"/>
              </a:rPr>
              <a:t>Let me begin by transporting you back to a moment from my youth—a severe blackout experience. Picture the frustration, the helplessness, and the realization that we are at the mercy of an unreliable energy grid. Those feelings have stayed with me, driving my passion to create a society where blackouts are a thing of the past.</a:t>
            </a:r>
          </a:p>
          <a:p>
            <a:pPr algn="just">
              <a:lnSpc>
                <a:spcPts val="3449"/>
              </a:lnSpc>
            </a:pPr>
            <a:endParaRPr lang="en-US" sz="2499">
              <a:solidFill>
                <a:srgbClr val="18072B"/>
              </a:solidFill>
              <a:latin typeface="Kollektif"/>
            </a:endParaRPr>
          </a:p>
        </p:txBody>
      </p:sp>
      <p:sp>
        <p:nvSpPr>
          <p:cNvPr id="11" name="TextBox 11"/>
          <p:cNvSpPr txBox="1"/>
          <p:nvPr/>
        </p:nvSpPr>
        <p:spPr>
          <a:xfrm>
            <a:off x="1428026" y="621382"/>
            <a:ext cx="2200589" cy="286312"/>
          </a:xfrm>
          <a:prstGeom prst="rect">
            <a:avLst/>
          </a:prstGeom>
        </p:spPr>
        <p:txBody>
          <a:bodyPr lIns="0" tIns="0" rIns="0" bIns="0" rtlCol="0" anchor="t">
            <a:spAutoFit/>
          </a:bodyPr>
          <a:lstStyle/>
          <a:p>
            <a:pPr algn="l">
              <a:lnSpc>
                <a:spcPts val="2379"/>
              </a:lnSpc>
            </a:pPr>
            <a:r>
              <a:rPr lang="en-US" sz="1699" spc="67" dirty="0">
                <a:solidFill>
                  <a:srgbClr val="28094B"/>
                </a:solidFill>
                <a:latin typeface="Kollektif Bold"/>
              </a:rPr>
              <a:t>IONUT CONDRACHE</a:t>
            </a:r>
          </a:p>
        </p:txBody>
      </p:sp>
      <p:pic>
        <p:nvPicPr>
          <p:cNvPr id="12" name="Audio 11">
            <a:hlinkClick r:id="" action="ppaction://media"/>
            <a:extLst>
              <a:ext uri="{FF2B5EF4-FFF2-40B4-BE49-F238E27FC236}">
                <a16:creationId xmlns:a16="http://schemas.microsoft.com/office/drawing/2014/main" id="{5B343288-1225-465C-A666-94E2823B13E8}"/>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1946"/>
    </mc:Choice>
    <mc:Fallback>
      <p:transition spd="slow" advTm="191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8072B"/>
        </a:solidFill>
        <a:effectLst/>
      </p:bgPr>
    </p:bg>
    <p:spTree>
      <p:nvGrpSpPr>
        <p:cNvPr id="1" name=""/>
        <p:cNvGrpSpPr/>
        <p:nvPr/>
      </p:nvGrpSpPr>
      <p:grpSpPr>
        <a:xfrm>
          <a:off x="0" y="0"/>
          <a:ext cx="0" cy="0"/>
          <a:chOff x="0" y="0"/>
          <a:chExt cx="0" cy="0"/>
        </a:xfrm>
      </p:grpSpPr>
      <p:sp>
        <p:nvSpPr>
          <p:cNvPr id="2" name="Freeform 2"/>
          <p:cNvSpPr/>
          <p:nvPr/>
        </p:nvSpPr>
        <p:spPr>
          <a:xfrm>
            <a:off x="0" y="-5643896"/>
            <a:ext cx="18288000" cy="17678400"/>
          </a:xfrm>
          <a:custGeom>
            <a:avLst/>
            <a:gdLst/>
            <a:ahLst/>
            <a:cxnLst/>
            <a:rect l="l" t="t" r="r" b="b"/>
            <a:pathLst>
              <a:path w="18288000" h="17678400">
                <a:moveTo>
                  <a:pt x="0" y="0"/>
                </a:moveTo>
                <a:lnTo>
                  <a:pt x="18288000" y="0"/>
                </a:lnTo>
                <a:lnTo>
                  <a:pt x="18288000" y="17678400"/>
                </a:lnTo>
                <a:lnTo>
                  <a:pt x="0" y="17678400"/>
                </a:lnTo>
                <a:lnTo>
                  <a:pt x="0" y="0"/>
                </a:lnTo>
                <a:close/>
              </a:path>
            </a:pathLst>
          </a:custGeom>
          <a:blipFill>
            <a:blip r:embed="rId4"/>
            <a:stretch>
              <a:fillRect/>
            </a:stretch>
          </a:blipFill>
        </p:spPr>
      </p:sp>
      <p:sp>
        <p:nvSpPr>
          <p:cNvPr id="3" name="Freeform 3"/>
          <p:cNvSpPr/>
          <p:nvPr/>
        </p:nvSpPr>
        <p:spPr>
          <a:xfrm>
            <a:off x="965197" y="965197"/>
            <a:ext cx="5569972" cy="6309598"/>
          </a:xfrm>
          <a:custGeom>
            <a:avLst/>
            <a:gdLst/>
            <a:ahLst/>
            <a:cxnLst/>
            <a:rect l="l" t="t" r="r" b="b"/>
            <a:pathLst>
              <a:path w="5569972" h="6309598">
                <a:moveTo>
                  <a:pt x="0" y="0"/>
                </a:moveTo>
                <a:lnTo>
                  <a:pt x="5569972" y="0"/>
                </a:lnTo>
                <a:lnTo>
                  <a:pt x="5569972" y="6309598"/>
                </a:lnTo>
                <a:lnTo>
                  <a:pt x="0" y="630959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13813793" y="-63503"/>
            <a:ext cx="4537710" cy="10413997"/>
          </a:xfrm>
          <a:custGeom>
            <a:avLst/>
            <a:gdLst/>
            <a:ahLst/>
            <a:cxnLst/>
            <a:rect l="l" t="t" r="r" b="b"/>
            <a:pathLst>
              <a:path w="4537710" h="10413997">
                <a:moveTo>
                  <a:pt x="0" y="0"/>
                </a:moveTo>
                <a:lnTo>
                  <a:pt x="4537710" y="0"/>
                </a:lnTo>
                <a:lnTo>
                  <a:pt x="4537710" y="10413997"/>
                </a:lnTo>
                <a:lnTo>
                  <a:pt x="0" y="1041399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TextBox 5"/>
          <p:cNvSpPr txBox="1"/>
          <p:nvPr/>
        </p:nvSpPr>
        <p:spPr>
          <a:xfrm>
            <a:off x="2065172" y="1653464"/>
            <a:ext cx="3774253" cy="1305763"/>
          </a:xfrm>
          <a:prstGeom prst="rect">
            <a:avLst/>
          </a:prstGeom>
        </p:spPr>
        <p:txBody>
          <a:bodyPr lIns="0" tIns="0" rIns="0" bIns="0" rtlCol="0" anchor="t">
            <a:spAutoFit/>
          </a:bodyPr>
          <a:lstStyle/>
          <a:p>
            <a:pPr algn="ctr">
              <a:lnSpc>
                <a:spcPts val="3436"/>
              </a:lnSpc>
            </a:pPr>
            <a:r>
              <a:rPr lang="en-US" sz="2479">
                <a:solidFill>
                  <a:srgbClr val="FFFFFF"/>
                </a:solidFill>
                <a:latin typeface="Roboto Bold"/>
              </a:rPr>
              <a:t>SUCCESS, THE PYGMALION EFFECT, AND WELL-BEING</a:t>
            </a:r>
          </a:p>
        </p:txBody>
      </p:sp>
      <p:sp>
        <p:nvSpPr>
          <p:cNvPr id="6" name="TextBox 6"/>
          <p:cNvSpPr txBox="1"/>
          <p:nvPr/>
        </p:nvSpPr>
        <p:spPr>
          <a:xfrm>
            <a:off x="1650863" y="3312652"/>
            <a:ext cx="4122630" cy="891492"/>
          </a:xfrm>
          <a:prstGeom prst="rect">
            <a:avLst/>
          </a:prstGeom>
        </p:spPr>
        <p:txBody>
          <a:bodyPr lIns="0" tIns="0" rIns="0" bIns="0" rtlCol="0" anchor="t">
            <a:spAutoFit/>
          </a:bodyPr>
          <a:lstStyle/>
          <a:p>
            <a:pPr algn="l">
              <a:lnSpc>
                <a:spcPts val="2366"/>
              </a:lnSpc>
            </a:pPr>
            <a:r>
              <a:rPr lang="en-US" sz="1727">
                <a:solidFill>
                  <a:srgbClr val="18072B"/>
                </a:solidFill>
                <a:latin typeface="Kollektif"/>
              </a:rPr>
              <a:t>What is success? </a:t>
            </a:r>
          </a:p>
          <a:p>
            <a:pPr algn="l">
              <a:lnSpc>
                <a:spcPts val="2366"/>
              </a:lnSpc>
            </a:pPr>
            <a:r>
              <a:rPr lang="en-US" sz="1727">
                <a:solidFill>
                  <a:srgbClr val="18072B"/>
                </a:solidFill>
                <a:latin typeface="Kollektif"/>
              </a:rPr>
              <a:t>What is the Pygmalion effect? </a:t>
            </a:r>
          </a:p>
          <a:p>
            <a:pPr algn="l">
              <a:lnSpc>
                <a:spcPts val="2366"/>
              </a:lnSpc>
            </a:pPr>
            <a:r>
              <a:rPr lang="en-US" sz="1727">
                <a:solidFill>
                  <a:srgbClr val="18072B"/>
                </a:solidFill>
                <a:latin typeface="Kollektif"/>
              </a:rPr>
              <a:t>Why well-being is so important in our lives?</a:t>
            </a:r>
          </a:p>
        </p:txBody>
      </p:sp>
      <p:pic>
        <p:nvPicPr>
          <p:cNvPr id="7" name="Audio 6">
            <a:hlinkClick r:id="" action="ppaction://media"/>
            <a:extLst>
              <a:ext uri="{FF2B5EF4-FFF2-40B4-BE49-F238E27FC236}">
                <a16:creationId xmlns:a16="http://schemas.microsoft.com/office/drawing/2014/main" id="{A4478BAD-2846-45A9-A0FD-DA0A6551A5F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4461"/>
    </mc:Choice>
    <mc:Fallback>
      <p:transition spd="slow" advTm="234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96248" y="697097"/>
            <a:ext cx="431778" cy="431778"/>
          </a:xfrm>
          <a:custGeom>
            <a:avLst/>
            <a:gdLst/>
            <a:ahLst/>
            <a:cxnLst/>
            <a:rect l="l" t="t" r="r" b="b"/>
            <a:pathLst>
              <a:path w="431778" h="431778">
                <a:moveTo>
                  <a:pt x="0" y="0"/>
                </a:moveTo>
                <a:lnTo>
                  <a:pt x="431778" y="0"/>
                </a:lnTo>
                <a:lnTo>
                  <a:pt x="431778" y="431777"/>
                </a:lnTo>
                <a:lnTo>
                  <a:pt x="0" y="4317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1271521"/>
            <a:ext cx="4033742" cy="155848"/>
          </a:xfrm>
          <a:custGeom>
            <a:avLst/>
            <a:gdLst/>
            <a:ahLst/>
            <a:cxnLst/>
            <a:rect l="l" t="t" r="r" b="b"/>
            <a:pathLst>
              <a:path w="4033742" h="155848">
                <a:moveTo>
                  <a:pt x="0" y="0"/>
                </a:moveTo>
                <a:lnTo>
                  <a:pt x="4033742" y="0"/>
                </a:lnTo>
                <a:lnTo>
                  <a:pt x="4033742" y="155848"/>
                </a:lnTo>
                <a:lnTo>
                  <a:pt x="0" y="1558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4" name="Freeform 4"/>
          <p:cNvSpPr/>
          <p:nvPr/>
        </p:nvSpPr>
        <p:spPr>
          <a:xfrm>
            <a:off x="2560168" y="4051301"/>
            <a:ext cx="13167608" cy="4162425"/>
          </a:xfrm>
          <a:custGeom>
            <a:avLst/>
            <a:gdLst/>
            <a:ahLst/>
            <a:cxnLst/>
            <a:rect l="l" t="t" r="r" b="b"/>
            <a:pathLst>
              <a:path w="13167608" h="4162425">
                <a:moveTo>
                  <a:pt x="0" y="0"/>
                </a:moveTo>
                <a:lnTo>
                  <a:pt x="13167608" y="0"/>
                </a:lnTo>
                <a:lnTo>
                  <a:pt x="13167608" y="4162425"/>
                </a:lnTo>
                <a:lnTo>
                  <a:pt x="0" y="41624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5" name="Freeform 5"/>
          <p:cNvSpPr/>
          <p:nvPr/>
        </p:nvSpPr>
        <p:spPr>
          <a:xfrm>
            <a:off x="17194006" y="612419"/>
            <a:ext cx="558594" cy="295275"/>
          </a:xfrm>
          <a:custGeom>
            <a:avLst/>
            <a:gdLst/>
            <a:ahLst/>
            <a:cxnLst/>
            <a:rect l="l" t="t" r="r" b="b"/>
            <a:pathLst>
              <a:path w="558594" h="295275">
                <a:moveTo>
                  <a:pt x="0" y="0"/>
                </a:moveTo>
                <a:lnTo>
                  <a:pt x="558594" y="0"/>
                </a:lnTo>
                <a:lnTo>
                  <a:pt x="558594" y="295275"/>
                </a:lnTo>
                <a:lnTo>
                  <a:pt x="0" y="2952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6" name="TextBox 6"/>
          <p:cNvSpPr txBox="1"/>
          <p:nvPr/>
        </p:nvSpPr>
        <p:spPr>
          <a:xfrm>
            <a:off x="8014992" y="2409406"/>
            <a:ext cx="2257987" cy="1133294"/>
          </a:xfrm>
          <a:prstGeom prst="rect">
            <a:avLst/>
          </a:prstGeom>
        </p:spPr>
        <p:txBody>
          <a:bodyPr lIns="0" tIns="0" rIns="0" bIns="0" rtlCol="0" anchor="t">
            <a:spAutoFit/>
          </a:bodyPr>
          <a:lstStyle/>
          <a:p>
            <a:pPr algn="l">
              <a:lnSpc>
                <a:spcPts val="9240"/>
              </a:lnSpc>
            </a:pPr>
            <a:r>
              <a:rPr lang="en-US" sz="6600">
                <a:solidFill>
                  <a:srgbClr val="18072B"/>
                </a:solidFill>
                <a:latin typeface="Roboto Bold"/>
              </a:rPr>
              <a:t>Quote</a:t>
            </a:r>
          </a:p>
        </p:txBody>
      </p:sp>
      <p:sp>
        <p:nvSpPr>
          <p:cNvPr id="7" name="TextBox 7"/>
          <p:cNvSpPr txBox="1"/>
          <p:nvPr/>
        </p:nvSpPr>
        <p:spPr>
          <a:xfrm>
            <a:off x="3805057" y="5411524"/>
            <a:ext cx="10677830" cy="1441980"/>
          </a:xfrm>
          <a:prstGeom prst="rect">
            <a:avLst/>
          </a:prstGeom>
        </p:spPr>
        <p:txBody>
          <a:bodyPr lIns="0" tIns="0" rIns="0" bIns="0" rtlCol="0" anchor="t">
            <a:spAutoFit/>
          </a:bodyPr>
          <a:lstStyle/>
          <a:p>
            <a:pPr algn="ctr">
              <a:lnSpc>
                <a:spcPts val="5849"/>
              </a:lnSpc>
            </a:pPr>
            <a:r>
              <a:rPr lang="en-US" sz="4199" dirty="0">
                <a:solidFill>
                  <a:srgbClr val="FFFFFF"/>
                </a:solidFill>
                <a:latin typeface="Kollektif Bold"/>
              </a:rPr>
              <a:t>“Success is stumbling from failure to failure with no loss of enthusiasm.”</a:t>
            </a:r>
          </a:p>
        </p:txBody>
      </p:sp>
      <p:sp>
        <p:nvSpPr>
          <p:cNvPr id="8" name="TextBox 8"/>
          <p:cNvSpPr txBox="1"/>
          <p:nvPr/>
        </p:nvSpPr>
        <p:spPr>
          <a:xfrm>
            <a:off x="1535763" y="765905"/>
            <a:ext cx="2200589" cy="286312"/>
          </a:xfrm>
          <a:prstGeom prst="rect">
            <a:avLst/>
          </a:prstGeom>
        </p:spPr>
        <p:txBody>
          <a:bodyPr lIns="0" tIns="0" rIns="0" bIns="0" rtlCol="0" anchor="t">
            <a:spAutoFit/>
          </a:bodyPr>
          <a:lstStyle/>
          <a:p>
            <a:pPr algn="l">
              <a:lnSpc>
                <a:spcPts val="2379"/>
              </a:lnSpc>
            </a:pPr>
            <a:r>
              <a:rPr lang="en-US" sz="1699" spc="67">
                <a:solidFill>
                  <a:srgbClr val="18072B"/>
                </a:solidFill>
                <a:latin typeface="Kollektif Bold"/>
              </a:rPr>
              <a:t>IONUT CONDRACHE</a:t>
            </a:r>
          </a:p>
        </p:txBody>
      </p:sp>
      <p:pic>
        <p:nvPicPr>
          <p:cNvPr id="9" name="Audio 8">
            <a:hlinkClick r:id="" action="ppaction://media"/>
            <a:extLst>
              <a:ext uri="{FF2B5EF4-FFF2-40B4-BE49-F238E27FC236}">
                <a16:creationId xmlns:a16="http://schemas.microsoft.com/office/drawing/2014/main" id="{5CB250C4-CF61-4C81-B56D-38C1258DFA4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3090"/>
    </mc:Choice>
    <mc:Fallback>
      <p:transition spd="slow" advTm="5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62000" y="1714500"/>
            <a:ext cx="20290622" cy="16893616"/>
          </a:xfrm>
          <a:custGeom>
            <a:avLst/>
            <a:gdLst/>
            <a:ahLst/>
            <a:cxnLst/>
            <a:rect l="l" t="t" r="r" b="b"/>
            <a:pathLst>
              <a:path w="20290622" h="16893616">
                <a:moveTo>
                  <a:pt x="0" y="0"/>
                </a:moveTo>
                <a:lnTo>
                  <a:pt x="20290622" y="0"/>
                </a:lnTo>
                <a:lnTo>
                  <a:pt x="20290622" y="16893616"/>
                </a:lnTo>
                <a:lnTo>
                  <a:pt x="0" y="1689361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5783847" y="1802787"/>
            <a:ext cx="7779753" cy="6735755"/>
          </a:xfrm>
          <a:prstGeom prst="rect">
            <a:avLst/>
          </a:prstGeom>
        </p:spPr>
        <p:txBody>
          <a:bodyPr wrap="square" lIns="0" tIns="0" rIns="0" bIns="0" rtlCol="0" anchor="t">
            <a:spAutoFit/>
          </a:bodyPr>
          <a:lstStyle/>
          <a:p>
            <a:pPr algn="l">
              <a:lnSpc>
                <a:spcPts val="3627"/>
              </a:lnSpc>
            </a:pPr>
            <a:r>
              <a:rPr lang="en-US" sz="3000" spc="254" dirty="0">
                <a:solidFill>
                  <a:srgbClr val="18072B"/>
                </a:solidFill>
                <a:latin typeface="Public Sans Heavy"/>
              </a:rPr>
              <a:t>               Ionut Condrache</a:t>
            </a:r>
          </a:p>
          <a:p>
            <a:pPr algn="l">
              <a:lnSpc>
                <a:spcPts val="18255"/>
              </a:lnSpc>
            </a:pPr>
            <a:endParaRPr lang="en-US" sz="15099" spc="1585" dirty="0">
              <a:solidFill>
                <a:srgbClr val="18072B"/>
              </a:solidFill>
              <a:latin typeface="Roboto Bold"/>
            </a:endParaRPr>
          </a:p>
          <a:p>
            <a:pPr algn="l">
              <a:lnSpc>
                <a:spcPts val="18255"/>
              </a:lnSpc>
            </a:pPr>
            <a:r>
              <a:rPr lang="en-US" sz="15099" spc="1585" dirty="0">
                <a:solidFill>
                  <a:srgbClr val="18072B"/>
                </a:solidFill>
                <a:latin typeface="Roboto Bold"/>
              </a:rPr>
              <a:t>THANK</a:t>
            </a:r>
          </a:p>
          <a:p>
            <a:pPr algn="ctr">
              <a:lnSpc>
                <a:spcPts val="11445"/>
              </a:lnSpc>
            </a:pPr>
            <a:r>
              <a:rPr lang="en-US" sz="15099" spc="1585" dirty="0">
                <a:solidFill>
                  <a:srgbClr val="18072B"/>
                </a:solidFill>
                <a:latin typeface="Roboto Bold"/>
              </a:rPr>
              <a:t>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391</Words>
  <Application>Microsoft Office PowerPoint</Application>
  <PresentationFormat>Custom</PresentationFormat>
  <Paragraphs>70</Paragraphs>
  <Slides>12</Slides>
  <Notes>0</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Public Sans Heavy</vt:lpstr>
      <vt:lpstr>Arial</vt:lpstr>
      <vt:lpstr>Kollektif Bold</vt:lpstr>
      <vt:lpstr>Roboto Bold</vt:lpstr>
      <vt:lpstr>Public Sans Bold</vt:lpstr>
      <vt:lpstr>Kollektif</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Ionut_Condarche_Skills_in_the_workplace_presentation_2211615.pdf</dc:title>
  <cp:lastModifiedBy>Ionut Condrache</cp:lastModifiedBy>
  <cp:revision>2</cp:revision>
  <dcterms:created xsi:type="dcterms:W3CDTF">2006-08-16T00:00:00Z</dcterms:created>
  <dcterms:modified xsi:type="dcterms:W3CDTF">2023-07-14T15:21:52Z</dcterms:modified>
  <dc:identifier>DAFonbziNTY</dc:identifier>
</cp:coreProperties>
</file>