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53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558" y="8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DE400-90D8-496F-9F81-A257974B5B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A650AF-DDBA-4122-9E84-B30CC265BF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5B8F23-61D5-47C5-A1B4-7A82D45E0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F2A4-1360-4CF1-B378-D6A28A28A521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7EBB7-AFB6-4C87-A100-262F7B1F0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E4522-7226-4FB4-AA79-B32A800AB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9677D-3166-4132-9503-AA3058700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613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D1D44-389A-43D7-BF07-3F4A1A336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EE675-A18A-46EE-AFE5-EEF31E96B2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55D1C8-A97E-4CA7-A656-932366EAA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F2A4-1360-4CF1-B378-D6A28A28A521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6F057-9636-4BF0-BD56-8893B19D4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BA0DD4-3AC6-4DE7-AF5C-5E98C00C1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9677D-3166-4132-9503-AA3058700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676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606FB-438F-475A-9DBD-28D11C934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2BB8DF-AE79-432B-8645-446EEC22E3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58EEFC-DCDF-45AF-9095-042F866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F2A4-1360-4CF1-B378-D6A28A28A521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B73820-34CC-4CC5-A28B-3A34A5675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046EA-C607-4139-A64C-9E3D59C89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9677D-3166-4132-9503-AA3058700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532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E30E2-0F6A-4C41-8B1E-DFD8105BC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E5D3C-9874-43F3-B7D1-A3C882B847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AFAF92-E9C2-4B4E-9E44-FFE553A8FB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726789-B42D-4353-B3E9-A8E7481DD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F2A4-1360-4CF1-B378-D6A28A28A521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9BE22F-A772-4CA1-9DE0-AEF5AC0E1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B67DD1-CDB9-463F-BEBC-48CE44CF7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9677D-3166-4132-9503-AA3058700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260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682AE-4ED3-4ED2-A736-9B267267E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5BDCA2-67F4-474E-A994-FC2144F5F1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467ED4-4FD3-4136-B419-7A2BFE752B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615CD-9A17-493F-B645-C5CB1A15C4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57A7D5-3BE8-458B-80A0-917E547890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32590E-F642-420E-84F6-10C2AD014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F2A4-1360-4CF1-B378-D6A28A28A521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1E722B-D437-44EB-9083-2CE1DB327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63E29E-FE22-447A-8022-7B27B4B62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9677D-3166-4132-9503-AA3058700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112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3458C-B390-404F-ACB4-9B16250A5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713655-422F-42F0-913F-27BAB61D8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F2A4-1360-4CF1-B378-D6A28A28A521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D8D97B-ED21-4D72-A2E1-981224A88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17220A-12F2-4F99-8A83-F622035A8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9677D-3166-4132-9503-AA3058700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959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2C0E8E-B795-4F42-98C9-CFE11D65B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F2A4-1360-4CF1-B378-D6A28A28A521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A76F61-B6EC-4B2A-92E4-B2FC76C075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15E979-E0CA-4F50-8032-7CF64442D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9677D-3166-4132-9503-AA3058700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161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1E479-2396-4B78-AC3B-AF3354F58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26DC8-7180-4D2C-B574-480CC971B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5AB80D-3DCD-4B14-806D-F47CFE34C5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7322FF-0C5D-4FF4-ACA4-D0410DFBD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F2A4-1360-4CF1-B378-D6A28A28A521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5B5BEC-B716-402E-84A7-AE817AA54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8C5F1B-C45C-4096-9321-7D43974E5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9677D-3166-4132-9503-AA3058700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207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00891-E487-4C84-A706-2AF468315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6FB16B-FCA3-4061-8CE3-9158442EDC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6E3AC5-4CBD-4641-87D2-DF34AE8071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921070-2624-47CA-B8EA-F02FAA732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F2A4-1360-4CF1-B378-D6A28A28A521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59CED4-3F0E-4796-9744-E94086312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2E2686-6BF3-4464-AEA8-4A5701DEC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9677D-3166-4132-9503-AA3058700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80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D1557-7355-4BB2-ACBE-89D5FC6D1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49699D-E9F2-4A61-8DAA-7FBF22F713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055DF7-2195-4D28-8328-31B519F4C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F2A4-1360-4CF1-B378-D6A28A28A521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C57EE0-9E5F-4028-8481-FAC1659E7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DA6102-9C87-465A-8796-EF9F84575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9677D-3166-4132-9503-AA3058700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961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D4F5C3-63E7-40EE-B2DB-A3F92F91A9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761F85-ECE5-41E9-BD8A-B426C92AE2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F4291-3F5A-428D-BAA8-87AE1F4D1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F2A4-1360-4CF1-B378-D6A28A28A521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4CF09F-CE55-44CC-A6B5-C7806A336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391C3B-661F-4A6B-9490-549BD28C0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9677D-3166-4132-9503-AA3058700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67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812C66-D210-416B-B600-33DE0D589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908DB3-6BBA-4346-A5DA-30ACAA28B4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D673A-5980-4EE9-A1EE-B6224BBD01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27F2A4-1360-4CF1-B378-D6A28A28A521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5CB23-1FC9-41A5-B6C8-3311AD6BFF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63C8DB-5F04-4D98-AC56-6392C6B09E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9677D-3166-4132-9503-AA3058700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757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17" Type="http://schemas.openxmlformats.org/officeDocument/2006/relationships/image" Target="../media/image32.png"/><Relationship Id="rId2" Type="http://schemas.openxmlformats.org/officeDocument/2006/relationships/image" Target="../media/image17.png"/><Relationship Id="rId16" Type="http://schemas.openxmlformats.org/officeDocument/2006/relationships/image" Target="../media/image3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750AEBE-01A5-463A-9611-3E380CD1E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78245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My Diorama – “Homestead”</a:t>
            </a:r>
            <a:br>
              <a:rPr lang="en-GB" dirty="0"/>
            </a:br>
            <a:r>
              <a:rPr lang="en-GB" sz="3300" dirty="0"/>
              <a:t>Environment and Level Design</a:t>
            </a:r>
            <a:br>
              <a:rPr lang="en-GB" dirty="0"/>
            </a:br>
            <a:r>
              <a:rPr lang="en-GB" sz="2200" dirty="0"/>
              <a:t>Alexander Jenkins (2103347)</a:t>
            </a:r>
            <a:br>
              <a:rPr lang="en-GB" sz="2200" dirty="0"/>
            </a:b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187626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772F3FB-645B-446E-9126-05379C400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140" y="-3664"/>
            <a:ext cx="5470253" cy="78467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Research and Initial Ideas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9FC5D4-49C9-4F5C-B9A4-FD60479F22C1}"/>
              </a:ext>
            </a:extLst>
          </p:cNvPr>
          <p:cNvSpPr txBox="1"/>
          <p:nvPr/>
        </p:nvSpPr>
        <p:spPr>
          <a:xfrm>
            <a:off x="180479" y="201336"/>
            <a:ext cx="4219662" cy="369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Influence – Slender the Arrival: Homestead</a:t>
            </a:r>
          </a:p>
        </p:txBody>
      </p:sp>
      <p:pic>
        <p:nvPicPr>
          <p:cNvPr id="1026" name="Picture 2" descr="Homestead DLC - Slender: The Arrival PC Walkthrough - YouTube">
            <a:extLst>
              <a:ext uri="{FF2B5EF4-FFF2-40B4-BE49-F238E27FC236}">
                <a16:creationId xmlns:a16="http://schemas.microsoft.com/office/drawing/2014/main" id="{B0FAB2AC-0B42-4953-9E33-5938F0D3C2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92" y="570451"/>
            <a:ext cx="3885035" cy="218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lender The Arrival-Walkthrough Part 4-Chapter 4-Flashback,Memories, Homestead,and Escape - YouTube">
            <a:extLst>
              <a:ext uri="{FF2B5EF4-FFF2-40B4-BE49-F238E27FC236}">
                <a16:creationId xmlns:a16="http://schemas.microsoft.com/office/drawing/2014/main" id="{AABC94B9-B0D4-480A-81B5-6B547D7213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91" y="2755783"/>
            <a:ext cx="3885035" cy="218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lender: The Arrival 100% Walkthrough Part 6 Homestead Ps4 Xbox One -  YouTube">
            <a:extLst>
              <a:ext uri="{FF2B5EF4-FFF2-40B4-BE49-F238E27FC236}">
                <a16:creationId xmlns:a16="http://schemas.microsoft.com/office/drawing/2014/main" id="{F200C3F3-862C-43ED-B941-04686EECE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707" y="4921717"/>
            <a:ext cx="3442282" cy="1936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B33A03-DC0B-4BEE-910B-5FAA69BB19FA}"/>
              </a:ext>
            </a:extLst>
          </p:cNvPr>
          <p:cNvSpPr txBox="1"/>
          <p:nvPr/>
        </p:nvSpPr>
        <p:spPr>
          <a:xfrm>
            <a:off x="4541818" y="761009"/>
            <a:ext cx="70848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Ideas:</a:t>
            </a:r>
          </a:p>
          <a:p>
            <a:r>
              <a:rPr lang="en-GB" dirty="0"/>
              <a:t>-Somewhat stylised cartoonish castle – Boring/uninteresting</a:t>
            </a:r>
          </a:p>
          <a:p>
            <a:endParaRPr lang="en-GB" dirty="0"/>
          </a:p>
          <a:p>
            <a:r>
              <a:rPr lang="en-GB" dirty="0"/>
              <a:t>-Corner Shop with bleak atmosphere – Wasn’t sure how to approach</a:t>
            </a:r>
          </a:p>
          <a:p>
            <a:endParaRPr lang="en-GB" dirty="0"/>
          </a:p>
          <a:p>
            <a:r>
              <a:rPr lang="en-GB" dirty="0"/>
              <a:t>-Clockwork tower (broken so you could see inside of it) – Too ambitious/not enough references for the inside mechanism design</a:t>
            </a:r>
          </a:p>
        </p:txBody>
      </p:sp>
      <p:pic>
        <p:nvPicPr>
          <p:cNvPr id="7" name="Picture 6" descr="A picture containing sky, outdoor, building, old&#10;&#10;Description automatically generated">
            <a:extLst>
              <a:ext uri="{FF2B5EF4-FFF2-40B4-BE49-F238E27FC236}">
                <a16:creationId xmlns:a16="http://schemas.microsoft.com/office/drawing/2014/main" id="{74247022-6747-413F-80C5-4C620936F5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915447" y="4581447"/>
            <a:ext cx="2601775" cy="19513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42A371D-82A6-40EA-BEB9-38450F70DA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13201" y="4256224"/>
            <a:ext cx="1727467" cy="2601776"/>
          </a:xfrm>
          <a:prstGeom prst="rect">
            <a:avLst/>
          </a:prstGeom>
        </p:spPr>
      </p:pic>
      <p:pic>
        <p:nvPicPr>
          <p:cNvPr id="11" name="Picture 10" descr="A picture containing text, different, several, variety&#10;&#10;Description automatically generated">
            <a:extLst>
              <a:ext uri="{FF2B5EF4-FFF2-40B4-BE49-F238E27FC236}">
                <a16:creationId xmlns:a16="http://schemas.microsoft.com/office/drawing/2014/main" id="{05E22051-4AF2-4D9F-A6A7-423B0F70EAA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17" y="3598877"/>
            <a:ext cx="4279883" cy="327852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3BB2EC4-432A-4380-B7D7-CD0F422D5BE2}"/>
              </a:ext>
            </a:extLst>
          </p:cNvPr>
          <p:cNvSpPr txBox="1"/>
          <p:nvPr/>
        </p:nvSpPr>
        <p:spPr>
          <a:xfrm>
            <a:off x="4976491" y="3260204"/>
            <a:ext cx="27935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Corner shop/street collage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1F5149-E48A-4F61-815B-C1E96652D6C2}"/>
              </a:ext>
            </a:extLst>
          </p:cNvPr>
          <p:cNvSpPr txBox="1"/>
          <p:nvPr/>
        </p:nvSpPr>
        <p:spPr>
          <a:xfrm>
            <a:off x="10219024" y="3629536"/>
            <a:ext cx="19729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Real life inspiration</a:t>
            </a:r>
          </a:p>
          <a:p>
            <a:pPr algn="ctr"/>
            <a:r>
              <a:rPr lang="en-GB" dirty="0"/>
              <a:t>for clock tower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80AEA54-D492-4005-992C-439141F14D91}"/>
              </a:ext>
            </a:extLst>
          </p:cNvPr>
          <p:cNvSpPr txBox="1"/>
          <p:nvPr/>
        </p:nvSpPr>
        <p:spPr>
          <a:xfrm>
            <a:off x="8711638" y="3608282"/>
            <a:ext cx="1308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Clock Tower</a:t>
            </a:r>
          </a:p>
          <a:p>
            <a:pPr algn="ctr"/>
            <a:r>
              <a:rPr lang="en-GB" dirty="0"/>
              <a:t>Maya</a:t>
            </a:r>
          </a:p>
        </p:txBody>
      </p:sp>
    </p:spTree>
    <p:extLst>
      <p:ext uri="{BB962C8B-B14F-4D97-AF65-F5344CB8AC3E}">
        <p14:creationId xmlns:p14="http://schemas.microsoft.com/office/powerpoint/2010/main" val="689023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indpump - Windmill Water Pump History">
            <a:extLst>
              <a:ext uri="{FF2B5EF4-FFF2-40B4-BE49-F238E27FC236}">
                <a16:creationId xmlns:a16="http://schemas.microsoft.com/office/drawing/2014/main" id="{FC36240F-6C30-43EA-8B8B-0D35231098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640112"/>
            <a:ext cx="2133600" cy="321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Old Windmill And Water Tank On Sunset Stock Photo - Download Image Now -  iStock">
            <a:extLst>
              <a:ext uri="{FF2B5EF4-FFF2-40B4-BE49-F238E27FC236}">
                <a16:creationId xmlns:a16="http://schemas.microsoft.com/office/drawing/2014/main" id="{AD91918A-D2A4-45AE-BE45-DB9C369346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011" y="3943350"/>
            <a:ext cx="2185988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702 Windmill Water Pump Photos and Premium High Res Pictures - Getty Images">
            <a:extLst>
              <a:ext uri="{FF2B5EF4-FFF2-40B4-BE49-F238E27FC236}">
                <a16:creationId xmlns:a16="http://schemas.microsoft.com/office/drawing/2014/main" id="{7659A679-7D9E-4DBD-BF7A-5172733CFA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033" y="3943348"/>
            <a:ext cx="4371977" cy="2914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Windmill Pumping Water - YouTube">
            <a:extLst>
              <a:ext uri="{FF2B5EF4-FFF2-40B4-BE49-F238E27FC236}">
                <a16:creationId xmlns:a16="http://schemas.microsoft.com/office/drawing/2014/main" id="{DB667CB6-F870-4811-B652-5777C2AB8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4025" y="1807366"/>
            <a:ext cx="2847974" cy="2135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Abandoned House Prairie Wheat Field Photos - Free &amp; Royalty-Free Stock  Photos from Dreamstime">
            <a:extLst>
              <a:ext uri="{FF2B5EF4-FFF2-40B4-BE49-F238E27FC236}">
                <a16:creationId xmlns:a16="http://schemas.microsoft.com/office/drawing/2014/main" id="{1F782E02-31FA-46A9-8110-8D3C21FBA5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032" y="1229600"/>
            <a:ext cx="3709992" cy="2718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Abandoned homestead Images, Stock Photos &amp; Vectors | Shutterstock">
            <a:extLst>
              <a:ext uri="{FF2B5EF4-FFF2-40B4-BE49-F238E27FC236}">
                <a16:creationId xmlns:a16="http://schemas.microsoft.com/office/drawing/2014/main" id="{0844EE5F-085D-4567-999D-5740EE11C4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322" y="0"/>
            <a:ext cx="2973710" cy="2118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Image Old Abandoned Homestead Middle Hay Stock Photo (Edit Now) 728566963">
            <a:extLst>
              <a:ext uri="{FF2B5EF4-FFF2-40B4-BE49-F238E27FC236}">
                <a16:creationId xmlns:a16="http://schemas.microsoft.com/office/drawing/2014/main" id="{2CD764DA-0909-421B-95C8-C1CA097194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3" y="5918"/>
            <a:ext cx="2524126" cy="1812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6505-21DE-42FD-8435-F4C2DBF53A9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57285" y="422224"/>
            <a:ext cx="2359785" cy="3217888"/>
          </a:xfrm>
          <a:prstGeom prst="rect">
            <a:avLst/>
          </a:prstGeom>
        </p:spPr>
      </p:pic>
      <p:pic>
        <p:nvPicPr>
          <p:cNvPr id="2060" name="Picture 12" descr="4,564 Abandoned Homestead Photos - Free &amp; Royalty-Free Stock Photos from  Dreamstime">
            <a:extLst>
              <a:ext uri="{FF2B5EF4-FFF2-40B4-BE49-F238E27FC236}">
                <a16:creationId xmlns:a16="http://schemas.microsoft.com/office/drawing/2014/main" id="{AF211CD0-0601-41E3-9DAD-F7CB493560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863" y="2105955"/>
            <a:ext cx="3517906" cy="2589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pairing Your Windmill | Advanced Power Inc">
            <a:extLst>
              <a:ext uri="{FF2B5EF4-FFF2-40B4-BE49-F238E27FC236}">
                <a16:creationId xmlns:a16="http://schemas.microsoft.com/office/drawing/2014/main" id="{7929C6CB-9076-47D8-8A55-FACFCCC35C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1" y="4454263"/>
            <a:ext cx="2771774" cy="240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4597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8ABBB-95F7-4A81-B385-0F4276F90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158" y="46199"/>
            <a:ext cx="2739639" cy="52363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Techniques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7447F3-E977-4737-8920-FA63312F1B61}"/>
              </a:ext>
            </a:extLst>
          </p:cNvPr>
          <p:cNvSpPr txBox="1"/>
          <p:nvPr/>
        </p:nvSpPr>
        <p:spPr>
          <a:xfrm>
            <a:off x="1" y="0"/>
            <a:ext cx="30156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Asset List: (Order of Creation)</a:t>
            </a:r>
          </a:p>
          <a:p>
            <a:r>
              <a:rPr lang="en-GB" dirty="0"/>
              <a:t>Isolated Dwelling,</a:t>
            </a:r>
          </a:p>
          <a:p>
            <a:r>
              <a:rPr lang="en-GB" dirty="0"/>
              <a:t>Ground Platform,</a:t>
            </a:r>
          </a:p>
          <a:p>
            <a:r>
              <a:rPr lang="en-GB" dirty="0"/>
              <a:t>Windpump,</a:t>
            </a:r>
          </a:p>
          <a:p>
            <a:r>
              <a:rPr lang="en-GB" dirty="0"/>
              <a:t>4 Tires,</a:t>
            </a:r>
          </a:p>
          <a:p>
            <a:r>
              <a:rPr lang="en-GB" dirty="0"/>
              <a:t>4 Barrels,</a:t>
            </a:r>
          </a:p>
          <a:p>
            <a:r>
              <a:rPr lang="en-GB" dirty="0"/>
              <a:t>8 Trees,</a:t>
            </a:r>
          </a:p>
          <a:p>
            <a:r>
              <a:rPr lang="en-GB" dirty="0"/>
              <a:t>Storage Tin,</a:t>
            </a:r>
          </a:p>
          <a:p>
            <a:r>
              <a:rPr lang="en-GB" dirty="0"/>
              <a:t>Grass,</a:t>
            </a:r>
          </a:p>
          <a:p>
            <a:r>
              <a:rPr lang="en-GB" dirty="0"/>
              <a:t>29 individual Textures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1453105-D5AF-4B69-91A7-745A452AC3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4215" y="633566"/>
            <a:ext cx="1449819" cy="138843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1802836-602F-4462-A79D-50289B3704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85735" y="2062266"/>
            <a:ext cx="2106780" cy="71685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FAD18C8-1556-4B36-9998-1608B3382D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14215" y="2819383"/>
            <a:ext cx="1432074" cy="140669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517DEC9-84D1-4E57-A4B5-E7D2842569A1}"/>
              </a:ext>
            </a:extLst>
          </p:cNvPr>
          <p:cNvSpPr txBox="1"/>
          <p:nvPr/>
        </p:nvSpPr>
        <p:spPr>
          <a:xfrm>
            <a:off x="10024845" y="37334"/>
            <a:ext cx="18598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How I made the</a:t>
            </a:r>
          </a:p>
          <a:p>
            <a:pPr algn="ctr"/>
            <a:r>
              <a:rPr lang="en-GB" dirty="0"/>
              <a:t>Window boarders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728868D6-AAFE-4C29-A88F-701C9790F2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87527" y="91311"/>
            <a:ext cx="1465418" cy="143985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AB16E93-5740-47D3-B37D-7D3C7A4BA5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6287" y="119098"/>
            <a:ext cx="1482162" cy="138428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D77ECF5-F29F-444F-A54B-C822A659339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93866" y="1790532"/>
            <a:ext cx="1459079" cy="126031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46FFD70-C203-4F39-8C1C-5DE388313DF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94939" y="1716016"/>
            <a:ext cx="2248801" cy="1406696"/>
          </a:xfrm>
          <a:prstGeom prst="rect">
            <a:avLst/>
          </a:prstGeom>
        </p:spPr>
      </p:pic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26C0D426-F318-489B-B56E-F43E1C1B2A8F}"/>
              </a:ext>
            </a:extLst>
          </p:cNvPr>
          <p:cNvCxnSpPr>
            <a:stCxn id="20" idx="3"/>
          </p:cNvCxnSpPr>
          <p:nvPr/>
        </p:nvCxnSpPr>
        <p:spPr>
          <a:xfrm flipV="1">
            <a:off x="7252945" y="811239"/>
            <a:ext cx="438883" cy="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67E7D8F5-6FAC-4979-8076-E1F359BDA9EE}"/>
              </a:ext>
            </a:extLst>
          </p:cNvPr>
          <p:cNvCxnSpPr>
            <a:cxnSpLocks/>
            <a:stCxn id="22" idx="1"/>
          </p:cNvCxnSpPr>
          <p:nvPr/>
        </p:nvCxnSpPr>
        <p:spPr>
          <a:xfrm flipH="1">
            <a:off x="7323589" y="811240"/>
            <a:ext cx="622698" cy="8749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7" name="Picture 36">
            <a:extLst>
              <a:ext uri="{FF2B5EF4-FFF2-40B4-BE49-F238E27FC236}">
                <a16:creationId xmlns:a16="http://schemas.microsoft.com/office/drawing/2014/main" id="{87E92529-7961-4D89-86A7-E01E75A77D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2326" y="3187816"/>
            <a:ext cx="1511263" cy="1622003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B5620B48-A85F-427D-A8BA-1F66575EA80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639567" y="3220322"/>
            <a:ext cx="1959543" cy="1600543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92BD65B1-F454-4039-BB3B-62051A86695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12326" y="5006769"/>
            <a:ext cx="2060876" cy="1736693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FF95D5CA-3E1B-49B9-8990-F2472300F362}"/>
              </a:ext>
            </a:extLst>
          </p:cNvPr>
          <p:cNvSpPr txBox="1"/>
          <p:nvPr/>
        </p:nvSpPr>
        <p:spPr>
          <a:xfrm>
            <a:off x="2275722" y="638643"/>
            <a:ext cx="15341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Creating Grass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BAB8C4A4-43C7-4E2E-B3E8-792C162DEDD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26677" y="984018"/>
            <a:ext cx="3195390" cy="1383408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F9FFDD5A-840D-43BE-809C-27B23384D13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668953" y="2457109"/>
            <a:ext cx="2578303" cy="1038018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0BB21ADB-A4C1-4D41-9D25-CBA3CDFE237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988094" y="3834007"/>
            <a:ext cx="2185639" cy="1406697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E97E7C54-ED6D-482B-8638-82426BA36639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636437" y="3538549"/>
            <a:ext cx="2739639" cy="249841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955CB16-7A4B-42D9-8671-47CFF2DD2579}"/>
              </a:ext>
            </a:extLst>
          </p:cNvPr>
          <p:cNvCxnSpPr/>
          <p:nvPr/>
        </p:nvCxnSpPr>
        <p:spPr>
          <a:xfrm>
            <a:off x="9877964" y="-24472"/>
            <a:ext cx="0" cy="488767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F5115C6A-E227-47E8-8A55-C1E3F0552EB9}"/>
              </a:ext>
            </a:extLst>
          </p:cNvPr>
          <p:cNvCxnSpPr>
            <a:cxnSpLocks/>
          </p:cNvCxnSpPr>
          <p:nvPr/>
        </p:nvCxnSpPr>
        <p:spPr>
          <a:xfrm>
            <a:off x="5609983" y="91311"/>
            <a:ext cx="0" cy="654438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5B6F9A38-226A-4A98-9512-53417FB3A3D4}"/>
              </a:ext>
            </a:extLst>
          </p:cNvPr>
          <p:cNvCxnSpPr>
            <a:cxnSpLocks/>
          </p:cNvCxnSpPr>
          <p:nvPr/>
        </p:nvCxnSpPr>
        <p:spPr>
          <a:xfrm>
            <a:off x="2774976" y="4226079"/>
            <a:ext cx="0" cy="25846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23B964AF-91CF-4450-A9AF-EC994E76C7E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1790" y="3500456"/>
            <a:ext cx="2022698" cy="160054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2B1A1FF-FCBF-462E-A74F-C131E48C5EC5}"/>
              </a:ext>
            </a:extLst>
          </p:cNvPr>
          <p:cNvSpPr txBox="1"/>
          <p:nvPr/>
        </p:nvSpPr>
        <p:spPr>
          <a:xfrm>
            <a:off x="17888" y="3122712"/>
            <a:ext cx="2096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Creating pipe curves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7DDAED2-8CF8-48EB-A935-4A975FBB044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65562" y="5141797"/>
            <a:ext cx="1602938" cy="1493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685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96131-451A-409F-87DF-88B44FC59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2347" y="75501"/>
            <a:ext cx="2587305" cy="751121"/>
          </a:xfrm>
        </p:spPr>
        <p:txBody>
          <a:bodyPr/>
          <a:lstStyle/>
          <a:p>
            <a:pPr algn="ctr"/>
            <a:r>
              <a:rPr lang="en-GB" dirty="0"/>
              <a:t>Evaluation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012791-6906-43FA-9157-55790E5E3345}"/>
              </a:ext>
            </a:extLst>
          </p:cNvPr>
          <p:cNvSpPr txBox="1"/>
          <p:nvPr/>
        </p:nvSpPr>
        <p:spPr>
          <a:xfrm>
            <a:off x="3506764" y="1107347"/>
            <a:ext cx="5178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Biggest Problems – Isolated Dwelling and Grass/Trees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2CCB18C-4A99-4904-BF52-07542D9435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8587" y="1716883"/>
            <a:ext cx="3514821" cy="3424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2621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A8633FBE-9A3D-4BF1-971E-2A6AE6C5CD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2828" y="3857625"/>
            <a:ext cx="5054532" cy="30003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889456-7473-4597-A266-8ECFAF7D2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0648" y="327171"/>
            <a:ext cx="3350703" cy="793066"/>
          </a:xfrm>
        </p:spPr>
        <p:txBody>
          <a:bodyPr/>
          <a:lstStyle/>
          <a:p>
            <a:pPr algn="ctr"/>
            <a:r>
              <a:rPr lang="en-GB" dirty="0"/>
              <a:t>Final Diorama</a:t>
            </a:r>
          </a:p>
        </p:txBody>
      </p:sp>
      <p:pic>
        <p:nvPicPr>
          <p:cNvPr id="4" name="Picture 3" descr="A picture containing sky, outdoor, tower&#10;&#10;Description automatically generated">
            <a:extLst>
              <a:ext uri="{FF2B5EF4-FFF2-40B4-BE49-F238E27FC236}">
                <a16:creationId xmlns:a16="http://schemas.microsoft.com/office/drawing/2014/main" id="{832E108D-74CB-4C6D-9F54-5C6DE4DD6B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0325"/>
            <a:ext cx="3872828" cy="4257675"/>
          </a:xfrm>
          <a:prstGeom prst="rect">
            <a:avLst/>
          </a:prstGeom>
        </p:spPr>
      </p:pic>
      <p:pic>
        <p:nvPicPr>
          <p:cNvPr id="8" name="Picture 7" descr="A picture containing light, sunset&#10;&#10;Description automatically generated">
            <a:extLst>
              <a:ext uri="{FF2B5EF4-FFF2-40B4-BE49-F238E27FC236}">
                <a16:creationId xmlns:a16="http://schemas.microsoft.com/office/drawing/2014/main" id="{EA291356-56B1-4F11-8990-F016F0184B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3596" y="1509433"/>
            <a:ext cx="4434091" cy="24970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85DB496-8DD9-4465-B769-592EA719CF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613597" cy="2600325"/>
          </a:xfrm>
          <a:prstGeom prst="rect">
            <a:avLst/>
          </a:prstGeom>
        </p:spPr>
      </p:pic>
      <p:pic>
        <p:nvPicPr>
          <p:cNvPr id="12" name="Picture 11" descr="A windmill in a field&#10;&#10;Description automatically generated with low confidence">
            <a:extLst>
              <a:ext uri="{FF2B5EF4-FFF2-40B4-BE49-F238E27FC236}">
                <a16:creationId xmlns:a16="http://schemas.microsoft.com/office/drawing/2014/main" id="{537BD81B-A633-4506-93A3-FF4231D61F3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2050" y="3999025"/>
            <a:ext cx="3409950" cy="2946781"/>
          </a:xfrm>
          <a:prstGeom prst="rect">
            <a:avLst/>
          </a:prstGeom>
        </p:spPr>
      </p:pic>
      <p:pic>
        <p:nvPicPr>
          <p:cNvPr id="14" name="Picture 13" descr="A picture containing tree, outdoor, sunset, light&#10;&#10;Description automatically generated">
            <a:extLst>
              <a:ext uri="{FF2B5EF4-FFF2-40B4-BE49-F238E27FC236}">
                <a16:creationId xmlns:a16="http://schemas.microsoft.com/office/drawing/2014/main" id="{248AEDC5-A136-4177-A602-AECD3C7DEF4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5762" y="1509433"/>
            <a:ext cx="4186237" cy="2504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570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148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My Diorama – “Homestead” Environment and Level Design Alexander Jenkins (2103347) </vt:lpstr>
      <vt:lpstr>Research and Initial Ideas</vt:lpstr>
      <vt:lpstr>PowerPoint Presentation</vt:lpstr>
      <vt:lpstr>Techniques</vt:lpstr>
      <vt:lpstr>Evaluation</vt:lpstr>
      <vt:lpstr>Final Diorama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JEN19845356 (Alexander Jenkins)</dc:creator>
  <cp:lastModifiedBy>JEN19845356 (Alexander Jenkins)</cp:lastModifiedBy>
  <cp:revision>14</cp:revision>
  <dcterms:created xsi:type="dcterms:W3CDTF">2022-04-25T21:45:07Z</dcterms:created>
  <dcterms:modified xsi:type="dcterms:W3CDTF">2022-04-26T08:32:48Z</dcterms:modified>
</cp:coreProperties>
</file>