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ms-powerpoint.presentation.macroEnabled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4"/>
  </p:sldMasterIdLst>
  <p:notesMasterIdLst>
    <p:notesMasterId r:id="rId15"/>
  </p:notesMasterIdLst>
  <p:sldIdLst>
    <p:sldId id="256" r:id="rId5"/>
    <p:sldId id="257" r:id="rId6"/>
    <p:sldId id="267" r:id="rId7"/>
    <p:sldId id="266" r:id="rId8"/>
    <p:sldId id="260" r:id="rId9"/>
    <p:sldId id="264" r:id="rId10"/>
    <p:sldId id="265" r:id="rId11"/>
    <p:sldId id="262" r:id="rId12"/>
    <p:sldId id="261" r:id="rId13"/>
    <p:sldId id="269" r:id="rId14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Default Section" id="{1A87AFEF-35F1-4286-9981-3A18FF2BA5A1}">
          <p14:sldIdLst>
            <p14:sldId id="256"/>
            <p14:sldId id="257"/>
            <p14:sldId id="267"/>
            <p14:sldId id="266"/>
            <p14:sldId id="260"/>
          </p14:sldIdLst>
        </p14:section>
        <p14:section name="Untitled Section" id="{FA2E713F-D4F2-4B33-B479-5CCAD8E84587}">
          <p14:sldIdLst>
            <p14:sldId id="264"/>
            <p14:sldId id="265"/>
            <p14:sldId id="262"/>
            <p14:sldId id="261"/>
            <p14:sldId id="269"/>
          </p14:sldIdLst>
        </p14:section>
      </p14:sectionLst>
    </p:ex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5214" autoAdjust="0"/>
  </p:normalViewPr>
  <p:slideViewPr>
    <p:cSldViewPr snapToGrid="0">
      <p:cViewPr varScale="1">
        <p:scale>
          <a:sx n="85" d="100"/>
          <a:sy n="85" d="100"/>
        </p:scale>
        <p:origin x="590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theme" Target="theme/theme1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viewProps" Target="viewProps.xml"/><Relationship Id="rId2" Type="http://schemas.openxmlformats.org/officeDocument/2006/relationships/customXml" Target="../customXml/item2.xml"/><Relationship Id="rId16" Type="http://schemas.openxmlformats.org/officeDocument/2006/relationships/presProps" Target="presProps.xml"/><Relationship Id="rId20" Type="http://schemas.microsoft.com/office/2016/11/relationships/changesInfo" Target="changesInfos/changesInfo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6.xml"/><Relationship Id="rId19" Type="http://schemas.openxmlformats.org/officeDocument/2006/relationships/tableStyles" Target="tableStyle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Carmen Carter" userId="cbac4dfd-630d-440c-8892-6721134d3e66" providerId="ADAL" clId="{8528FBCC-A69A-4C08-8143-046521E66E8F}"/>
    <pc:docChg chg="undo custSel addSld delSld modSld addSection modSection">
      <pc:chgData name="Carmen Carter" userId="cbac4dfd-630d-440c-8892-6721134d3e66" providerId="ADAL" clId="{8528FBCC-A69A-4C08-8143-046521E66E8F}" dt="2020-05-13T16:59:33.438" v="2438" actId="20577"/>
      <pc:docMkLst>
        <pc:docMk/>
      </pc:docMkLst>
      <pc:sldChg chg="delSp modSp mod">
        <pc:chgData name="Carmen Carter" userId="cbac4dfd-630d-440c-8892-6721134d3e66" providerId="ADAL" clId="{8528FBCC-A69A-4C08-8143-046521E66E8F}" dt="2020-05-03T19:16:47.175" v="362" actId="207"/>
        <pc:sldMkLst>
          <pc:docMk/>
          <pc:sldMk cId="860828114" sldId="256"/>
        </pc:sldMkLst>
        <pc:spChg chg="del mod">
          <ac:chgData name="Carmen Carter" userId="cbac4dfd-630d-440c-8892-6721134d3e66" providerId="ADAL" clId="{8528FBCC-A69A-4C08-8143-046521E66E8F}" dt="2020-05-03T18:22:07.140" v="145" actId="478"/>
          <ac:spMkLst>
            <pc:docMk/>
            <pc:sldMk cId="860828114" sldId="256"/>
            <ac:spMk id="4" creationId="{1EFEF282-19E2-430C-9274-023B883A82B3}"/>
          </ac:spMkLst>
        </pc:spChg>
        <pc:spChg chg="mod">
          <ac:chgData name="Carmen Carter" userId="cbac4dfd-630d-440c-8892-6721134d3e66" providerId="ADAL" clId="{8528FBCC-A69A-4C08-8143-046521E66E8F}" dt="2020-05-03T19:16:47.175" v="362" actId="207"/>
          <ac:spMkLst>
            <pc:docMk/>
            <pc:sldMk cId="860828114" sldId="256"/>
            <ac:spMk id="5" creationId="{A5E87CC3-0E34-4F11-AC87-DD839594F8FE}"/>
          </ac:spMkLst>
        </pc:spChg>
        <pc:picChg chg="mod">
          <ac:chgData name="Carmen Carter" userId="cbac4dfd-630d-440c-8892-6721134d3e66" providerId="ADAL" clId="{8528FBCC-A69A-4C08-8143-046521E66E8F}" dt="2020-05-03T18:22:08.704" v="146" actId="1076"/>
          <ac:picMkLst>
            <pc:docMk/>
            <pc:sldMk cId="860828114" sldId="256"/>
            <ac:picMk id="3" creationId="{9CDF711D-9CD8-4CBF-8DFB-0E2E27BB94F7}"/>
          </ac:picMkLst>
        </pc:picChg>
      </pc:sldChg>
      <pc:sldChg chg="modSp mod">
        <pc:chgData name="Carmen Carter" userId="cbac4dfd-630d-440c-8892-6721134d3e66" providerId="ADAL" clId="{8528FBCC-A69A-4C08-8143-046521E66E8F}" dt="2020-05-11T20:52:50.094" v="2368" actId="20577"/>
        <pc:sldMkLst>
          <pc:docMk/>
          <pc:sldMk cId="249719071" sldId="257"/>
        </pc:sldMkLst>
        <pc:spChg chg="mod">
          <ac:chgData name="Carmen Carter" userId="cbac4dfd-630d-440c-8892-6721134d3e66" providerId="ADAL" clId="{8528FBCC-A69A-4C08-8143-046521E66E8F}" dt="2020-05-03T19:16:26.906" v="360" actId="207"/>
          <ac:spMkLst>
            <pc:docMk/>
            <pc:sldMk cId="249719071" sldId="257"/>
            <ac:spMk id="2" creationId="{8265A853-1A4E-47D1-9A3F-3D14B4252BE8}"/>
          </ac:spMkLst>
        </pc:spChg>
        <pc:spChg chg="mod">
          <ac:chgData name="Carmen Carter" userId="cbac4dfd-630d-440c-8892-6721134d3e66" providerId="ADAL" clId="{8528FBCC-A69A-4C08-8143-046521E66E8F}" dt="2020-05-11T20:52:50.094" v="2368" actId="20577"/>
          <ac:spMkLst>
            <pc:docMk/>
            <pc:sldMk cId="249719071" sldId="257"/>
            <ac:spMk id="3" creationId="{CF7611EE-D788-40E8-81BE-2689394529F4}"/>
          </ac:spMkLst>
        </pc:spChg>
      </pc:sldChg>
      <pc:sldChg chg="addSp delSp modSp del mod">
        <pc:chgData name="Carmen Carter" userId="cbac4dfd-630d-440c-8892-6721134d3e66" providerId="ADAL" clId="{8528FBCC-A69A-4C08-8143-046521E66E8F}" dt="2020-05-08T17:03:52.168" v="1548" actId="2696"/>
        <pc:sldMkLst>
          <pc:docMk/>
          <pc:sldMk cId="3019383203" sldId="259"/>
        </pc:sldMkLst>
        <pc:spChg chg="mod">
          <ac:chgData name="Carmen Carter" userId="cbac4dfd-630d-440c-8892-6721134d3e66" providerId="ADAL" clId="{8528FBCC-A69A-4C08-8143-046521E66E8F}" dt="2020-05-08T17:03:28.009" v="1547"/>
          <ac:spMkLst>
            <pc:docMk/>
            <pc:sldMk cId="3019383203" sldId="259"/>
            <ac:spMk id="2" creationId="{95E2CD17-9305-4F68-8546-DE23BACA1217}"/>
          </ac:spMkLst>
        </pc:spChg>
        <pc:spChg chg="mod">
          <ac:chgData name="Carmen Carter" userId="cbac4dfd-630d-440c-8892-6721134d3e66" providerId="ADAL" clId="{8528FBCC-A69A-4C08-8143-046521E66E8F}" dt="2020-05-08T17:03:28.009" v="1547"/>
          <ac:spMkLst>
            <pc:docMk/>
            <pc:sldMk cId="3019383203" sldId="259"/>
            <ac:spMk id="3" creationId="{A0E4BA01-0CF3-47AF-A2F8-DF2FD59C03FD}"/>
          </ac:spMkLst>
        </pc:spChg>
        <pc:spChg chg="add del mod">
          <ac:chgData name="Carmen Carter" userId="cbac4dfd-630d-440c-8892-6721134d3e66" providerId="ADAL" clId="{8528FBCC-A69A-4C08-8143-046521E66E8F}" dt="2020-05-08T17:03:28.009" v="1547"/>
          <ac:spMkLst>
            <pc:docMk/>
            <pc:sldMk cId="3019383203" sldId="259"/>
            <ac:spMk id="4" creationId="{8E48785A-ABF4-44CA-B73B-30483E63B706}"/>
          </ac:spMkLst>
        </pc:spChg>
        <pc:spChg chg="add del mod">
          <ac:chgData name="Carmen Carter" userId="cbac4dfd-630d-440c-8892-6721134d3e66" providerId="ADAL" clId="{8528FBCC-A69A-4C08-8143-046521E66E8F}" dt="2020-05-08T17:03:28.009" v="1547"/>
          <ac:spMkLst>
            <pc:docMk/>
            <pc:sldMk cId="3019383203" sldId="259"/>
            <ac:spMk id="5" creationId="{12745217-5CBF-432F-97FB-A9837DBA5442}"/>
          </ac:spMkLst>
        </pc:spChg>
      </pc:sldChg>
      <pc:sldChg chg="addSp delSp modSp mod">
        <pc:chgData name="Carmen Carter" userId="cbac4dfd-630d-440c-8892-6721134d3e66" providerId="ADAL" clId="{8528FBCC-A69A-4C08-8143-046521E66E8F}" dt="2020-05-13T09:02:40.560" v="2370" actId="313"/>
        <pc:sldMkLst>
          <pc:docMk/>
          <pc:sldMk cId="3856883531" sldId="260"/>
        </pc:sldMkLst>
        <pc:spChg chg="mod">
          <ac:chgData name="Carmen Carter" userId="cbac4dfd-630d-440c-8892-6721134d3e66" providerId="ADAL" clId="{8528FBCC-A69A-4C08-8143-046521E66E8F}" dt="2020-05-13T09:02:40.560" v="2370" actId="313"/>
          <ac:spMkLst>
            <pc:docMk/>
            <pc:sldMk cId="3856883531" sldId="260"/>
            <ac:spMk id="2" creationId="{0CD181E6-3D96-4555-873D-9B6D789CE99A}"/>
          </ac:spMkLst>
        </pc:spChg>
        <pc:spChg chg="add del">
          <ac:chgData name="Carmen Carter" userId="cbac4dfd-630d-440c-8892-6721134d3e66" providerId="ADAL" clId="{8528FBCC-A69A-4C08-8143-046521E66E8F}" dt="2020-05-01T18:05:44.404" v="6"/>
          <ac:spMkLst>
            <pc:docMk/>
            <pc:sldMk cId="3856883531" sldId="260"/>
            <ac:spMk id="3" creationId="{FDA89C58-6885-4E80-80F9-2B361C6D69B1}"/>
          </ac:spMkLst>
        </pc:spChg>
        <pc:spChg chg="add del mod">
          <ac:chgData name="Carmen Carter" userId="cbac4dfd-630d-440c-8892-6721134d3e66" providerId="ADAL" clId="{8528FBCC-A69A-4C08-8143-046521E66E8F}" dt="2020-05-08T16:50:47.124" v="1351" actId="22"/>
          <ac:spMkLst>
            <pc:docMk/>
            <pc:sldMk cId="3856883531" sldId="260"/>
            <ac:spMk id="4" creationId="{09D1AC21-0A6E-4036-B7A9-73E825685529}"/>
          </ac:spMkLst>
        </pc:spChg>
        <pc:spChg chg="add del mod">
          <ac:chgData name="Carmen Carter" userId="cbac4dfd-630d-440c-8892-6721134d3e66" providerId="ADAL" clId="{8528FBCC-A69A-4C08-8143-046521E66E8F}" dt="2020-05-08T16:51:08.031" v="1353"/>
          <ac:spMkLst>
            <pc:docMk/>
            <pc:sldMk cId="3856883531" sldId="260"/>
            <ac:spMk id="8" creationId="{6BFEEEF7-DA88-4A7D-B843-61A21272E611}"/>
          </ac:spMkLst>
        </pc:spChg>
        <pc:graphicFrameChg chg="add del mod">
          <ac:chgData name="Carmen Carter" userId="cbac4dfd-630d-440c-8892-6721134d3e66" providerId="ADAL" clId="{8528FBCC-A69A-4C08-8143-046521E66E8F}" dt="2020-05-08T16:50:52.028" v="1352" actId="21"/>
          <ac:graphicFrameMkLst>
            <pc:docMk/>
            <pc:sldMk cId="3856883531" sldId="260"/>
            <ac:graphicFrameMk id="5" creationId="{9B2381A4-AFDA-478A-8075-E6368965BDBB}"/>
          </ac:graphicFrameMkLst>
        </pc:graphicFrameChg>
        <pc:graphicFrameChg chg="add del mod">
          <ac:chgData name="Carmen Carter" userId="cbac4dfd-630d-440c-8892-6721134d3e66" providerId="ADAL" clId="{8528FBCC-A69A-4C08-8143-046521E66E8F}" dt="2020-05-08T16:50:41.237" v="1350" actId="21"/>
          <ac:graphicFrameMkLst>
            <pc:docMk/>
            <pc:sldMk cId="3856883531" sldId="260"/>
            <ac:graphicFrameMk id="10" creationId="{2F50A0C7-8D2F-4FED-A5A1-1C46505156C3}"/>
          </ac:graphicFrameMkLst>
        </pc:graphicFrameChg>
        <pc:picChg chg="add del mod">
          <ac:chgData name="Carmen Carter" userId="cbac4dfd-630d-440c-8892-6721134d3e66" providerId="ADAL" clId="{8528FBCC-A69A-4C08-8143-046521E66E8F}" dt="2020-05-01T18:00:23.459" v="1" actId="931"/>
          <ac:picMkLst>
            <pc:docMk/>
            <pc:sldMk cId="3856883531" sldId="260"/>
            <ac:picMk id="5" creationId="{42227A75-069C-4180-A238-961D16A39FAB}"/>
          </ac:picMkLst>
        </pc:picChg>
        <pc:picChg chg="add del mod">
          <ac:chgData name="Carmen Carter" userId="cbac4dfd-630d-440c-8892-6721134d3e66" providerId="ADAL" clId="{8528FBCC-A69A-4C08-8143-046521E66E8F}" dt="2020-05-01T18:00:44.226" v="3" actId="931"/>
          <ac:picMkLst>
            <pc:docMk/>
            <pc:sldMk cId="3856883531" sldId="260"/>
            <ac:picMk id="7" creationId="{0EAD5FA1-D8FD-44D6-839E-F3327489A469}"/>
          </ac:picMkLst>
        </pc:picChg>
        <pc:picChg chg="add del mod">
          <ac:chgData name="Carmen Carter" userId="cbac4dfd-630d-440c-8892-6721134d3e66" providerId="ADAL" clId="{8528FBCC-A69A-4C08-8143-046521E66E8F}" dt="2020-05-01T18:00:57.926" v="5" actId="931"/>
          <ac:picMkLst>
            <pc:docMk/>
            <pc:sldMk cId="3856883531" sldId="260"/>
            <ac:picMk id="9" creationId="{596F47C8-D987-4F64-ABBD-9F478C44210A}"/>
          </ac:picMkLst>
        </pc:picChg>
        <pc:picChg chg="add mod">
          <ac:chgData name="Carmen Carter" userId="cbac4dfd-630d-440c-8892-6721134d3e66" providerId="ADAL" clId="{8528FBCC-A69A-4C08-8143-046521E66E8F}" dt="2020-05-08T16:51:20.367" v="1358" actId="14100"/>
          <ac:picMkLst>
            <pc:docMk/>
            <pc:sldMk cId="3856883531" sldId="260"/>
            <ac:picMk id="11" creationId="{277D063F-FE9E-473B-8F95-0B6423869852}"/>
          </ac:picMkLst>
        </pc:picChg>
      </pc:sldChg>
      <pc:sldChg chg="addSp delSp modSp mod">
        <pc:chgData name="Carmen Carter" userId="cbac4dfd-630d-440c-8892-6721134d3e66" providerId="ADAL" clId="{8528FBCC-A69A-4C08-8143-046521E66E8F}" dt="2020-05-03T19:18:42.427" v="368" actId="207"/>
        <pc:sldMkLst>
          <pc:docMk/>
          <pc:sldMk cId="3096947009" sldId="261"/>
        </pc:sldMkLst>
        <pc:spChg chg="mod">
          <ac:chgData name="Carmen Carter" userId="cbac4dfd-630d-440c-8892-6721134d3e66" providerId="ADAL" clId="{8528FBCC-A69A-4C08-8143-046521E66E8F}" dt="2020-05-03T19:18:42.427" v="368" actId="207"/>
          <ac:spMkLst>
            <pc:docMk/>
            <pc:sldMk cId="3096947009" sldId="261"/>
            <ac:spMk id="2" creationId="{84B07A60-1E69-420D-A90C-AF88CED9355A}"/>
          </ac:spMkLst>
        </pc:spChg>
        <pc:spChg chg="del">
          <ac:chgData name="Carmen Carter" userId="cbac4dfd-630d-440c-8892-6721134d3e66" providerId="ADAL" clId="{8528FBCC-A69A-4C08-8143-046521E66E8F}" dt="2020-05-01T18:18:23.084" v="9" actId="931"/>
          <ac:spMkLst>
            <pc:docMk/>
            <pc:sldMk cId="3096947009" sldId="261"/>
            <ac:spMk id="3" creationId="{50F38554-05F2-4420-A73C-8EE15F3A0287}"/>
          </ac:spMkLst>
        </pc:spChg>
        <pc:picChg chg="add mod">
          <ac:chgData name="Carmen Carter" userId="cbac4dfd-630d-440c-8892-6721134d3e66" providerId="ADAL" clId="{8528FBCC-A69A-4C08-8143-046521E66E8F}" dt="2020-05-03T18:18:25.679" v="14"/>
          <ac:picMkLst>
            <pc:docMk/>
            <pc:sldMk cId="3096947009" sldId="261"/>
            <ac:picMk id="5" creationId="{ABF26E64-C5DA-4694-B0C3-EF106A4B53DD}"/>
          </ac:picMkLst>
        </pc:picChg>
      </pc:sldChg>
      <pc:sldChg chg="addSp delSp modSp new mod delAnim modAnim">
        <pc:chgData name="Carmen Carter" userId="cbac4dfd-630d-440c-8892-6721134d3e66" providerId="ADAL" clId="{8528FBCC-A69A-4C08-8143-046521E66E8F}" dt="2020-05-09T15:12:10.155" v="1611" actId="1076"/>
        <pc:sldMkLst>
          <pc:docMk/>
          <pc:sldMk cId="1629324133" sldId="262"/>
        </pc:sldMkLst>
        <pc:spChg chg="mod">
          <ac:chgData name="Carmen Carter" userId="cbac4dfd-630d-440c-8892-6721134d3e66" providerId="ADAL" clId="{8528FBCC-A69A-4C08-8143-046521E66E8F}" dt="2020-05-08T18:32:15.063" v="1587" actId="20577"/>
          <ac:spMkLst>
            <pc:docMk/>
            <pc:sldMk cId="1629324133" sldId="262"/>
            <ac:spMk id="2" creationId="{7F4A047C-D310-4F9B-A245-B1F3A5D056A9}"/>
          </ac:spMkLst>
        </pc:spChg>
        <pc:spChg chg="add del mod">
          <ac:chgData name="Carmen Carter" userId="cbac4dfd-630d-440c-8892-6721134d3e66" providerId="ADAL" clId="{8528FBCC-A69A-4C08-8143-046521E66E8F}" dt="2020-05-08T18:30:07.832" v="1574" actId="21"/>
          <ac:spMkLst>
            <pc:docMk/>
            <pc:sldMk cId="1629324133" sldId="262"/>
            <ac:spMk id="3" creationId="{F0DB6766-4F34-41FB-B2F1-7F7629EB47F1}"/>
          </ac:spMkLst>
        </pc:spChg>
        <pc:picChg chg="add del mod">
          <ac:chgData name="Carmen Carter" userId="cbac4dfd-630d-440c-8892-6721134d3e66" providerId="ADAL" clId="{8528FBCC-A69A-4C08-8143-046521E66E8F}" dt="2020-05-09T15:09:04.940" v="1600" actId="21"/>
          <ac:picMkLst>
            <pc:docMk/>
            <pc:sldMk cId="1629324133" sldId="262"/>
            <ac:picMk id="4" creationId="{B5EADFEB-143E-48C2-8210-1A0B7A3B027E}"/>
          </ac:picMkLst>
        </pc:picChg>
        <pc:picChg chg="add mod">
          <ac:chgData name="Carmen Carter" userId="cbac4dfd-630d-440c-8892-6721134d3e66" providerId="ADAL" clId="{8528FBCC-A69A-4C08-8143-046521E66E8F}" dt="2020-05-09T15:12:10.155" v="1611" actId="1076"/>
          <ac:picMkLst>
            <pc:docMk/>
            <pc:sldMk cId="1629324133" sldId="262"/>
            <ac:picMk id="5" creationId="{03B0CE8E-A609-4CBD-9693-3D2046EA1D10}"/>
          </ac:picMkLst>
        </pc:picChg>
      </pc:sldChg>
      <pc:sldChg chg="new del">
        <pc:chgData name="Carmen Carter" userId="cbac4dfd-630d-440c-8892-6721134d3e66" providerId="ADAL" clId="{8528FBCC-A69A-4C08-8143-046521E66E8F}" dt="2020-05-03T18:23:40.056" v="150" actId="680"/>
        <pc:sldMkLst>
          <pc:docMk/>
          <pc:sldMk cId="2073110003" sldId="262"/>
        </pc:sldMkLst>
      </pc:sldChg>
      <pc:sldChg chg="new del">
        <pc:chgData name="Carmen Carter" userId="cbac4dfd-630d-440c-8892-6721134d3e66" providerId="ADAL" clId="{8528FBCC-A69A-4C08-8143-046521E66E8F}" dt="2020-05-03T18:23:17.430" v="148" actId="680"/>
        <pc:sldMkLst>
          <pc:docMk/>
          <pc:sldMk cId="3445337962" sldId="262"/>
        </pc:sldMkLst>
      </pc:sldChg>
      <pc:sldChg chg="addSp delSp modSp new del mod">
        <pc:chgData name="Carmen Carter" userId="cbac4dfd-630d-440c-8892-6721134d3e66" providerId="ADAL" clId="{8528FBCC-A69A-4C08-8143-046521E66E8F}" dt="2020-05-03T18:27:12.628" v="162" actId="680"/>
        <pc:sldMkLst>
          <pc:docMk/>
          <pc:sldMk cId="4265221359" sldId="262"/>
        </pc:sldMkLst>
        <pc:spChg chg="mod">
          <ac:chgData name="Carmen Carter" userId="cbac4dfd-630d-440c-8892-6721134d3e66" providerId="ADAL" clId="{8528FBCC-A69A-4C08-8143-046521E66E8F}" dt="2020-05-03T18:27:11.763" v="161" actId="14100"/>
          <ac:spMkLst>
            <pc:docMk/>
            <pc:sldMk cId="4265221359" sldId="262"/>
            <ac:spMk id="2" creationId="{751CBB69-7056-467B-A3A2-9B81D08882A6}"/>
          </ac:spMkLst>
        </pc:spChg>
        <pc:spChg chg="mod">
          <ac:chgData name="Carmen Carter" userId="cbac4dfd-630d-440c-8892-6721134d3e66" providerId="ADAL" clId="{8528FBCC-A69A-4C08-8143-046521E66E8F}" dt="2020-05-03T18:27:10.078" v="160" actId="1076"/>
          <ac:spMkLst>
            <pc:docMk/>
            <pc:sldMk cId="4265221359" sldId="262"/>
            <ac:spMk id="3" creationId="{B764CEE2-6F39-4016-BFAD-56068494E78D}"/>
          </ac:spMkLst>
        </pc:spChg>
        <pc:spChg chg="add del mod">
          <ac:chgData name="Carmen Carter" userId="cbac4dfd-630d-440c-8892-6721134d3e66" providerId="ADAL" clId="{8528FBCC-A69A-4C08-8143-046521E66E8F}" dt="2020-05-03T18:27:08.360" v="159"/>
          <ac:spMkLst>
            <pc:docMk/>
            <pc:sldMk cId="4265221359" sldId="262"/>
            <ac:spMk id="4" creationId="{512494F9-4C90-4694-98FB-07503BDAF208}"/>
          </ac:spMkLst>
        </pc:spChg>
      </pc:sldChg>
      <pc:sldChg chg="addSp delSp modSp new del mod modClrScheme chgLayout">
        <pc:chgData name="Carmen Carter" userId="cbac4dfd-630d-440c-8892-6721134d3e66" providerId="ADAL" clId="{8528FBCC-A69A-4C08-8143-046521E66E8F}" dt="2020-05-08T08:50:38.456" v="988" actId="2696"/>
        <pc:sldMkLst>
          <pc:docMk/>
          <pc:sldMk cId="3228082909" sldId="263"/>
        </pc:sldMkLst>
        <pc:spChg chg="mod ord">
          <ac:chgData name="Carmen Carter" userId="cbac4dfd-630d-440c-8892-6721134d3e66" providerId="ADAL" clId="{8528FBCC-A69A-4C08-8143-046521E66E8F}" dt="2020-05-03T19:43:11.626" v="974" actId="700"/>
          <ac:spMkLst>
            <pc:docMk/>
            <pc:sldMk cId="3228082909" sldId="263"/>
            <ac:spMk id="2" creationId="{85D93ED4-545D-490B-A5A5-F4E7A6F7A8F0}"/>
          </ac:spMkLst>
        </pc:spChg>
        <pc:spChg chg="add mod">
          <ac:chgData name="Carmen Carter" userId="cbac4dfd-630d-440c-8892-6721134d3e66" providerId="ADAL" clId="{8528FBCC-A69A-4C08-8143-046521E66E8F}" dt="2020-05-03T19:11:10.417" v="284" actId="33987"/>
          <ac:spMkLst>
            <pc:docMk/>
            <pc:sldMk cId="3228082909" sldId="263"/>
            <ac:spMk id="9" creationId="{6E8718DA-D857-465E-ADFD-FC9621C8F2C1}"/>
          </ac:spMkLst>
        </pc:spChg>
        <pc:spChg chg="add del mod">
          <ac:chgData name="Carmen Carter" userId="cbac4dfd-630d-440c-8892-6721134d3e66" providerId="ADAL" clId="{8528FBCC-A69A-4C08-8143-046521E66E8F}" dt="2020-05-03T19:43:57.334" v="977" actId="688"/>
          <ac:spMkLst>
            <pc:docMk/>
            <pc:sldMk cId="3228082909" sldId="263"/>
            <ac:spMk id="10" creationId="{B2044B16-E5F1-4CFE-B554-9DCBFBC2F996}"/>
          </ac:spMkLst>
        </pc:spChg>
        <pc:spChg chg="add del mod">
          <ac:chgData name="Carmen Carter" userId="cbac4dfd-630d-440c-8892-6721134d3e66" providerId="ADAL" clId="{8528FBCC-A69A-4C08-8143-046521E66E8F}" dt="2020-05-03T19:26:02.678" v="420"/>
          <ac:spMkLst>
            <pc:docMk/>
            <pc:sldMk cId="3228082909" sldId="263"/>
            <ac:spMk id="11" creationId="{324F4539-6C33-419A-86F0-D1CCD5683352}"/>
          </ac:spMkLst>
        </pc:spChg>
        <pc:spChg chg="add del mod">
          <ac:chgData name="Carmen Carter" userId="cbac4dfd-630d-440c-8892-6721134d3e66" providerId="ADAL" clId="{8528FBCC-A69A-4C08-8143-046521E66E8F}" dt="2020-05-03T19:27:38.006" v="422"/>
          <ac:spMkLst>
            <pc:docMk/>
            <pc:sldMk cId="3228082909" sldId="263"/>
            <ac:spMk id="12" creationId="{5BA9BD2D-2F31-4DC5-B295-614380D9EC6B}"/>
          </ac:spMkLst>
        </pc:spChg>
        <pc:spChg chg="add del mod">
          <ac:chgData name="Carmen Carter" userId="cbac4dfd-630d-440c-8892-6721134d3e66" providerId="ADAL" clId="{8528FBCC-A69A-4C08-8143-046521E66E8F}" dt="2020-05-03T19:28:05.734" v="423"/>
          <ac:spMkLst>
            <pc:docMk/>
            <pc:sldMk cId="3228082909" sldId="263"/>
            <ac:spMk id="13" creationId="{F4546320-1DA2-4334-A5DE-1222EC2FA673}"/>
          </ac:spMkLst>
        </pc:spChg>
        <pc:picChg chg="add mod">
          <ac:chgData name="Carmen Carter" userId="cbac4dfd-630d-440c-8892-6721134d3e66" providerId="ADAL" clId="{8528FBCC-A69A-4C08-8143-046521E66E8F}" dt="2020-05-03T19:08:01.068" v="272" actId="14100"/>
          <ac:picMkLst>
            <pc:docMk/>
            <pc:sldMk cId="3228082909" sldId="263"/>
            <ac:picMk id="4" creationId="{C395498D-8784-4E51-A8FF-4D82D45D66AD}"/>
          </ac:picMkLst>
        </pc:picChg>
        <pc:picChg chg="add mod">
          <ac:chgData name="Carmen Carter" userId="cbac4dfd-630d-440c-8892-6721134d3e66" providerId="ADAL" clId="{8528FBCC-A69A-4C08-8143-046521E66E8F}" dt="2020-05-03T19:09:03.138" v="275" actId="962"/>
          <ac:picMkLst>
            <pc:docMk/>
            <pc:sldMk cId="3228082909" sldId="263"/>
            <ac:picMk id="6" creationId="{BC171E51-71A0-4AE1-BA71-56C357500590}"/>
          </ac:picMkLst>
        </pc:picChg>
        <pc:picChg chg="add mod">
          <ac:chgData name="Carmen Carter" userId="cbac4dfd-630d-440c-8892-6721134d3e66" providerId="ADAL" clId="{8528FBCC-A69A-4C08-8143-046521E66E8F}" dt="2020-05-03T19:09:53.812" v="283" actId="14100"/>
          <ac:picMkLst>
            <pc:docMk/>
            <pc:sldMk cId="3228082909" sldId="263"/>
            <ac:picMk id="8" creationId="{C790D6F4-E285-46C2-ADEB-0CDADF6DCD90}"/>
          </ac:picMkLst>
        </pc:picChg>
      </pc:sldChg>
      <pc:sldChg chg="addSp delSp modSp new mod">
        <pc:chgData name="Carmen Carter" userId="cbac4dfd-630d-440c-8892-6721134d3e66" providerId="ADAL" clId="{8528FBCC-A69A-4C08-8143-046521E66E8F}" dt="2020-05-08T17:12:24.844" v="1552" actId="20577"/>
        <pc:sldMkLst>
          <pc:docMk/>
          <pc:sldMk cId="3122768394" sldId="264"/>
        </pc:sldMkLst>
        <pc:spChg chg="mod">
          <ac:chgData name="Carmen Carter" userId="cbac4dfd-630d-440c-8892-6721134d3e66" providerId="ADAL" clId="{8528FBCC-A69A-4C08-8143-046521E66E8F}" dt="2020-05-08T17:12:24.844" v="1552" actId="20577"/>
          <ac:spMkLst>
            <pc:docMk/>
            <pc:sldMk cId="3122768394" sldId="264"/>
            <ac:spMk id="2" creationId="{34D111A0-FF7B-4A7F-A89F-9A6C379D7CB7}"/>
          </ac:spMkLst>
        </pc:spChg>
        <pc:graphicFrameChg chg="add del mod modGraphic">
          <ac:chgData name="Carmen Carter" userId="cbac4dfd-630d-440c-8892-6721134d3e66" providerId="ADAL" clId="{8528FBCC-A69A-4C08-8143-046521E66E8F}" dt="2020-05-03T19:40:13.061" v="969" actId="478"/>
          <ac:graphicFrameMkLst>
            <pc:docMk/>
            <pc:sldMk cId="3122768394" sldId="264"/>
            <ac:graphicFrameMk id="6" creationId="{1E40DE9B-6238-4ED1-8877-D1FC2A3279C4}"/>
          </ac:graphicFrameMkLst>
        </pc:graphicFrameChg>
        <pc:picChg chg="add del mod">
          <ac:chgData name="Carmen Carter" userId="cbac4dfd-630d-440c-8892-6721134d3e66" providerId="ADAL" clId="{8528FBCC-A69A-4C08-8143-046521E66E8F}" dt="2020-05-08T08:40:21.899" v="978" actId="21"/>
          <ac:picMkLst>
            <pc:docMk/>
            <pc:sldMk cId="3122768394" sldId="264"/>
            <ac:picMk id="3" creationId="{F42D7BFC-B295-4B7E-B30C-A8B8260277C2}"/>
          </ac:picMkLst>
        </pc:picChg>
        <pc:picChg chg="add del mod">
          <ac:chgData name="Carmen Carter" userId="cbac4dfd-630d-440c-8892-6721134d3e66" providerId="ADAL" clId="{8528FBCC-A69A-4C08-8143-046521E66E8F}" dt="2020-05-08T08:46:51.583" v="979" actId="21"/>
          <ac:picMkLst>
            <pc:docMk/>
            <pc:sldMk cId="3122768394" sldId="264"/>
            <ac:picMk id="4" creationId="{44FC7C3D-BC61-433E-9CC6-85BC04BC6C4A}"/>
          </ac:picMkLst>
        </pc:picChg>
        <pc:picChg chg="add del mod">
          <ac:chgData name="Carmen Carter" userId="cbac4dfd-630d-440c-8892-6721134d3e66" providerId="ADAL" clId="{8528FBCC-A69A-4C08-8143-046521E66E8F}" dt="2020-05-08T08:46:57.333" v="980" actId="21"/>
          <ac:picMkLst>
            <pc:docMk/>
            <pc:sldMk cId="3122768394" sldId="264"/>
            <ac:picMk id="5" creationId="{311839E7-2FA8-4825-BF01-99CB55541EB7}"/>
          </ac:picMkLst>
        </pc:picChg>
        <pc:picChg chg="add del">
          <ac:chgData name="Carmen Carter" userId="cbac4dfd-630d-440c-8892-6721134d3e66" providerId="ADAL" clId="{8528FBCC-A69A-4C08-8143-046521E66E8F}" dt="2020-05-08T08:47:06.139" v="982" actId="21"/>
          <ac:picMkLst>
            <pc:docMk/>
            <pc:sldMk cId="3122768394" sldId="264"/>
            <ac:picMk id="7" creationId="{95D8966B-7F3E-4745-B4DB-E84235544633}"/>
          </ac:picMkLst>
        </pc:picChg>
        <pc:picChg chg="add mod">
          <ac:chgData name="Carmen Carter" userId="cbac4dfd-630d-440c-8892-6721134d3e66" providerId="ADAL" clId="{8528FBCC-A69A-4C08-8143-046521E66E8F}" dt="2020-05-08T17:12:20.824" v="1550" actId="14100"/>
          <ac:picMkLst>
            <pc:docMk/>
            <pc:sldMk cId="3122768394" sldId="264"/>
            <ac:picMk id="9" creationId="{672A231E-6BDA-4E3F-B20E-3E9EAC933029}"/>
          </ac:picMkLst>
        </pc:picChg>
      </pc:sldChg>
      <pc:sldChg chg="addSp modSp new mod">
        <pc:chgData name="Carmen Carter" userId="cbac4dfd-630d-440c-8892-6721134d3e66" providerId="ADAL" clId="{8528FBCC-A69A-4C08-8143-046521E66E8F}" dt="2020-05-08T16:26:11.637" v="1328" actId="207"/>
        <pc:sldMkLst>
          <pc:docMk/>
          <pc:sldMk cId="1015812144" sldId="265"/>
        </pc:sldMkLst>
        <pc:spChg chg="mod">
          <ac:chgData name="Carmen Carter" userId="cbac4dfd-630d-440c-8892-6721134d3e66" providerId="ADAL" clId="{8528FBCC-A69A-4C08-8143-046521E66E8F}" dt="2020-05-08T16:26:11.637" v="1328" actId="207"/>
          <ac:spMkLst>
            <pc:docMk/>
            <pc:sldMk cId="1015812144" sldId="265"/>
            <ac:spMk id="2" creationId="{1CD301EB-E3BF-4395-B34C-3A114EF8FF7F}"/>
          </ac:spMkLst>
        </pc:spChg>
        <pc:picChg chg="add mod">
          <ac:chgData name="Carmen Carter" userId="cbac4dfd-630d-440c-8892-6721134d3e66" providerId="ADAL" clId="{8528FBCC-A69A-4C08-8143-046521E66E8F}" dt="2020-05-08T16:24:34.477" v="1236" actId="14100"/>
          <ac:picMkLst>
            <pc:docMk/>
            <pc:sldMk cId="1015812144" sldId="265"/>
            <ac:picMk id="4" creationId="{54773DF3-5B39-44B7-BCB0-506594C090D1}"/>
          </ac:picMkLst>
        </pc:picChg>
      </pc:sldChg>
      <pc:sldChg chg="addSp delSp modSp new mod">
        <pc:chgData name="Carmen Carter" userId="cbac4dfd-630d-440c-8892-6721134d3e66" providerId="ADAL" clId="{8528FBCC-A69A-4C08-8143-046521E66E8F}" dt="2020-05-09T14:43:55.143" v="1599" actId="14100"/>
        <pc:sldMkLst>
          <pc:docMk/>
          <pc:sldMk cId="2914586887" sldId="266"/>
        </pc:sldMkLst>
        <pc:spChg chg="mod">
          <ac:chgData name="Carmen Carter" userId="cbac4dfd-630d-440c-8892-6721134d3e66" providerId="ADAL" clId="{8528FBCC-A69A-4C08-8143-046521E66E8F}" dt="2020-05-08T17:02:27.966" v="1546" actId="20577"/>
          <ac:spMkLst>
            <pc:docMk/>
            <pc:sldMk cId="2914586887" sldId="266"/>
            <ac:spMk id="2" creationId="{0A69502D-F15E-4C8F-BFBA-D0AD9082D302}"/>
          </ac:spMkLst>
        </pc:spChg>
        <pc:graphicFrameChg chg="add del mod">
          <ac:chgData name="Carmen Carter" userId="cbac4dfd-630d-440c-8892-6721134d3e66" providerId="ADAL" clId="{8528FBCC-A69A-4C08-8143-046521E66E8F}" dt="2020-05-09T14:42:57.511" v="1591" actId="21"/>
          <ac:graphicFrameMkLst>
            <pc:docMk/>
            <pc:sldMk cId="2914586887" sldId="266"/>
            <ac:graphicFrameMk id="3" creationId="{AA4CDB72-441E-4EA4-B326-5B051061D970}"/>
          </ac:graphicFrameMkLst>
        </pc:graphicFrameChg>
        <pc:graphicFrameChg chg="add del mod">
          <ac:chgData name="Carmen Carter" userId="cbac4dfd-630d-440c-8892-6721134d3e66" providerId="ADAL" clId="{8528FBCC-A69A-4C08-8143-046521E66E8F}" dt="2020-05-08T17:25:57.161" v="1573"/>
          <ac:graphicFrameMkLst>
            <pc:docMk/>
            <pc:sldMk cId="2914586887" sldId="266"/>
            <ac:graphicFrameMk id="5" creationId="{30AECBDD-52D4-420A-9A8B-0C2382797FDD}"/>
          </ac:graphicFrameMkLst>
        </pc:graphicFrameChg>
        <pc:picChg chg="add mod">
          <ac:chgData name="Carmen Carter" userId="cbac4dfd-630d-440c-8892-6721134d3e66" providerId="ADAL" clId="{8528FBCC-A69A-4C08-8143-046521E66E8F}" dt="2020-05-09T14:43:55.143" v="1599" actId="14100"/>
          <ac:picMkLst>
            <pc:docMk/>
            <pc:sldMk cId="2914586887" sldId="266"/>
            <ac:picMk id="4" creationId="{3BABF981-04C1-4B3E-A671-2C43AD2E2C60}"/>
          </ac:picMkLst>
        </pc:picChg>
        <pc:picChg chg="add del mod">
          <ac:chgData name="Carmen Carter" userId="cbac4dfd-630d-440c-8892-6721134d3e66" providerId="ADAL" clId="{8528FBCC-A69A-4C08-8143-046521E66E8F}" dt="2020-05-08T17:24:32.910" v="1557" actId="931"/>
          <ac:picMkLst>
            <pc:docMk/>
            <pc:sldMk cId="2914586887" sldId="266"/>
            <ac:picMk id="4" creationId="{93C70C16-0BFF-474E-829A-E7161047DBF8}"/>
          </ac:picMkLst>
        </pc:picChg>
      </pc:sldChg>
      <pc:sldChg chg="addSp delSp modSp new mod modAnim">
        <pc:chgData name="Carmen Carter" userId="cbac4dfd-630d-440c-8892-6721134d3e66" providerId="ADAL" clId="{8528FBCC-A69A-4C08-8143-046521E66E8F}" dt="2020-05-13T16:54:32.039" v="2377" actId="14100"/>
        <pc:sldMkLst>
          <pc:docMk/>
          <pc:sldMk cId="3526050329" sldId="267"/>
        </pc:sldMkLst>
        <pc:spChg chg="mod">
          <ac:chgData name="Carmen Carter" userId="cbac4dfd-630d-440c-8892-6721134d3e66" providerId="ADAL" clId="{8528FBCC-A69A-4C08-8143-046521E66E8F}" dt="2020-05-11T20:39:10.236" v="2049" actId="313"/>
          <ac:spMkLst>
            <pc:docMk/>
            <pc:sldMk cId="3526050329" sldId="267"/>
            <ac:spMk id="2" creationId="{8226794D-A7A9-4719-A48A-DC2677AB3971}"/>
          </ac:spMkLst>
        </pc:spChg>
        <pc:spChg chg="add del">
          <ac:chgData name="Carmen Carter" userId="cbac4dfd-630d-440c-8892-6721134d3e66" providerId="ADAL" clId="{8528FBCC-A69A-4C08-8143-046521E66E8F}" dt="2020-05-09T15:18:26.152" v="1790" actId="21"/>
          <ac:spMkLst>
            <pc:docMk/>
            <pc:sldMk cId="3526050329" sldId="267"/>
            <ac:spMk id="4" creationId="{7767C10B-FED8-4B70-A937-CAC54803CF8D}"/>
          </ac:spMkLst>
        </pc:spChg>
        <pc:spChg chg="add del">
          <ac:chgData name="Carmen Carter" userId="cbac4dfd-630d-440c-8892-6721134d3e66" providerId="ADAL" clId="{8528FBCC-A69A-4C08-8143-046521E66E8F}" dt="2020-05-13T09:26:17.626" v="2372" actId="21"/>
          <ac:spMkLst>
            <pc:docMk/>
            <pc:sldMk cId="3526050329" sldId="267"/>
            <ac:spMk id="4" creationId="{DCF97311-5177-43C6-A4AA-821DE5E66D21}"/>
          </ac:spMkLst>
        </pc:spChg>
        <pc:picChg chg="add mod">
          <ac:chgData name="Carmen Carter" userId="cbac4dfd-630d-440c-8892-6721134d3e66" providerId="ADAL" clId="{8528FBCC-A69A-4C08-8143-046521E66E8F}" dt="2020-05-13T16:54:32.039" v="2377" actId="14100"/>
          <ac:picMkLst>
            <pc:docMk/>
            <pc:sldMk cId="3526050329" sldId="267"/>
            <ac:picMk id="3" creationId="{45C0AC77-041F-4FAE-9A01-D0115207EA70}"/>
          </ac:picMkLst>
        </pc:picChg>
      </pc:sldChg>
      <pc:sldChg chg="addSp delSp modSp new del mod chgLayout">
        <pc:chgData name="Carmen Carter" userId="cbac4dfd-630d-440c-8892-6721134d3e66" providerId="ADAL" clId="{8528FBCC-A69A-4C08-8143-046521E66E8F}" dt="2020-05-11T20:49:59.630" v="2139" actId="2696"/>
        <pc:sldMkLst>
          <pc:docMk/>
          <pc:sldMk cId="1199614911" sldId="268"/>
        </pc:sldMkLst>
        <pc:spChg chg="mod ord">
          <ac:chgData name="Carmen Carter" userId="cbac4dfd-630d-440c-8892-6721134d3e66" providerId="ADAL" clId="{8528FBCC-A69A-4C08-8143-046521E66E8F}" dt="2020-05-11T20:44:33.052" v="2052" actId="700"/>
          <ac:spMkLst>
            <pc:docMk/>
            <pc:sldMk cId="1199614911" sldId="268"/>
            <ac:spMk id="2" creationId="{A7ACA20A-A131-4E7A-9147-885E8CCA1037}"/>
          </ac:spMkLst>
        </pc:spChg>
        <pc:spChg chg="mod ord">
          <ac:chgData name="Carmen Carter" userId="cbac4dfd-630d-440c-8892-6721134d3e66" providerId="ADAL" clId="{8528FBCC-A69A-4C08-8143-046521E66E8F}" dt="2020-05-11T20:45:15.023" v="2054" actId="1076"/>
          <ac:spMkLst>
            <pc:docMk/>
            <pc:sldMk cId="1199614911" sldId="268"/>
            <ac:spMk id="3" creationId="{5371F4C8-BC9F-4E01-B80B-529A76A6567E}"/>
          </ac:spMkLst>
        </pc:spChg>
        <pc:spChg chg="add del">
          <ac:chgData name="Carmen Carter" userId="cbac4dfd-630d-440c-8892-6721134d3e66" providerId="ADAL" clId="{8528FBCC-A69A-4C08-8143-046521E66E8F}" dt="2020-05-11T20:44:08.602" v="2051" actId="21"/>
          <ac:spMkLst>
            <pc:docMk/>
            <pc:sldMk cId="1199614911" sldId="268"/>
            <ac:spMk id="6" creationId="{5FB04B50-428E-4EE9-A63C-636238C375B1}"/>
          </ac:spMkLst>
        </pc:spChg>
      </pc:sldChg>
      <pc:sldChg chg="addSp delSp modSp new mod">
        <pc:chgData name="Carmen Carter" userId="cbac4dfd-630d-440c-8892-6721134d3e66" providerId="ADAL" clId="{8528FBCC-A69A-4C08-8143-046521E66E8F}" dt="2020-05-13T16:59:33.438" v="2438" actId="20577"/>
        <pc:sldMkLst>
          <pc:docMk/>
          <pc:sldMk cId="2669357569" sldId="269"/>
        </pc:sldMkLst>
        <pc:spChg chg="mod">
          <ac:chgData name="Carmen Carter" userId="cbac4dfd-630d-440c-8892-6721134d3e66" providerId="ADAL" clId="{8528FBCC-A69A-4C08-8143-046521E66E8F}" dt="2020-05-11T20:49:43.972" v="2138" actId="20577"/>
          <ac:spMkLst>
            <pc:docMk/>
            <pc:sldMk cId="2669357569" sldId="269"/>
            <ac:spMk id="2" creationId="{0D6F2654-EE46-426E-9F2D-ECCC5F838EB7}"/>
          </ac:spMkLst>
        </pc:spChg>
        <pc:spChg chg="del">
          <ac:chgData name="Carmen Carter" userId="cbac4dfd-630d-440c-8892-6721134d3e66" providerId="ADAL" clId="{8528FBCC-A69A-4C08-8143-046521E66E8F}" dt="2020-05-11T20:45:35.733" v="2056" actId="22"/>
          <ac:spMkLst>
            <pc:docMk/>
            <pc:sldMk cId="2669357569" sldId="269"/>
            <ac:spMk id="3" creationId="{DE71D44E-99D2-4743-8294-A56A78EE349D}"/>
          </ac:spMkLst>
        </pc:spChg>
        <pc:spChg chg="add mod">
          <ac:chgData name="Carmen Carter" userId="cbac4dfd-630d-440c-8892-6721134d3e66" providerId="ADAL" clId="{8528FBCC-A69A-4C08-8143-046521E66E8F}" dt="2020-05-11T20:45:35.733" v="2056" actId="22"/>
          <ac:spMkLst>
            <pc:docMk/>
            <pc:sldMk cId="2669357569" sldId="269"/>
            <ac:spMk id="5" creationId="{66B1034F-81AB-490B-8B2D-4EB067311CE1}"/>
          </ac:spMkLst>
        </pc:spChg>
        <pc:spChg chg="add mod">
          <ac:chgData name="Carmen Carter" userId="cbac4dfd-630d-440c-8892-6721134d3e66" providerId="ADAL" clId="{8528FBCC-A69A-4C08-8143-046521E66E8F}" dt="2020-05-13T16:59:33.438" v="2438" actId="20577"/>
          <ac:spMkLst>
            <pc:docMk/>
            <pc:sldMk cId="2669357569" sldId="269"/>
            <ac:spMk id="7" creationId="{FB05A8D3-9E5C-4D91-AAD6-B2711607E0D4}"/>
          </ac:spMkLst>
        </pc:spChg>
        <pc:spChg chg="add del">
          <ac:chgData name="Carmen Carter" userId="cbac4dfd-630d-440c-8892-6721134d3e66" providerId="ADAL" clId="{8528FBCC-A69A-4C08-8143-046521E66E8F}" dt="2020-05-11T20:47:16.157" v="2061" actId="22"/>
          <ac:spMkLst>
            <pc:docMk/>
            <pc:sldMk cId="2669357569" sldId="269"/>
            <ac:spMk id="9" creationId="{D1AABE41-BAE9-4159-8633-2AB4356ABE80}"/>
          </ac:spMkLst>
        </pc:spChg>
      </pc:sldChg>
    </pc:docChg>
  </pc:docChgLst>
  <pc:docChgLst>
    <pc:chgData name="Carmen Carter (1917766)" userId="cbac4dfd-630d-440c-8892-6721134d3e66" providerId="ADAL" clId="{8528FBCC-A69A-4C08-8143-046521E66E8F}"/>
    <pc:docChg chg="undo custSel modSld">
      <pc:chgData name="Carmen Carter (1917766)" userId="cbac4dfd-630d-440c-8892-6721134d3e66" providerId="ADAL" clId="{8528FBCC-A69A-4C08-8143-046521E66E8F}" dt="2020-05-10T14:11:24.212" v="1071" actId="700"/>
      <pc:docMkLst>
        <pc:docMk/>
      </pc:docMkLst>
      <pc:sldChg chg="modSp mod">
        <pc:chgData name="Carmen Carter (1917766)" userId="cbac4dfd-630d-440c-8892-6721134d3e66" providerId="ADAL" clId="{8528FBCC-A69A-4C08-8143-046521E66E8F}" dt="2020-05-10T13:58:14.827" v="1014" actId="20577"/>
        <pc:sldMkLst>
          <pc:docMk/>
          <pc:sldMk cId="249719071" sldId="257"/>
        </pc:sldMkLst>
        <pc:spChg chg="mod">
          <ac:chgData name="Carmen Carter (1917766)" userId="cbac4dfd-630d-440c-8892-6721134d3e66" providerId="ADAL" clId="{8528FBCC-A69A-4C08-8143-046521E66E8F}" dt="2020-05-10T13:58:14.827" v="1014" actId="20577"/>
          <ac:spMkLst>
            <pc:docMk/>
            <pc:sldMk cId="249719071" sldId="257"/>
            <ac:spMk id="3" creationId="{CF7611EE-D788-40E8-81BE-2689394529F4}"/>
          </ac:spMkLst>
        </pc:spChg>
      </pc:sldChg>
      <pc:sldChg chg="addSp delSp modSp mod">
        <pc:chgData name="Carmen Carter (1917766)" userId="cbac4dfd-630d-440c-8892-6721134d3e66" providerId="ADAL" clId="{8528FBCC-A69A-4C08-8143-046521E66E8F}" dt="2020-05-10T10:14:27.615" v="26" actId="14100"/>
        <pc:sldMkLst>
          <pc:docMk/>
          <pc:sldMk cId="3856883531" sldId="260"/>
        </pc:sldMkLst>
        <pc:spChg chg="add del mod">
          <ac:chgData name="Carmen Carter (1917766)" userId="cbac4dfd-630d-440c-8892-6721134d3e66" providerId="ADAL" clId="{8528FBCC-A69A-4C08-8143-046521E66E8F}" dt="2020-05-10T10:14:14.153" v="20"/>
          <ac:spMkLst>
            <pc:docMk/>
            <pc:sldMk cId="3856883531" sldId="260"/>
            <ac:spMk id="4" creationId="{4D4538AF-268F-421E-9BD1-EA5CD5165D91}"/>
          </ac:spMkLst>
        </pc:spChg>
        <pc:picChg chg="add mod">
          <ac:chgData name="Carmen Carter (1917766)" userId="cbac4dfd-630d-440c-8892-6721134d3e66" providerId="ADAL" clId="{8528FBCC-A69A-4C08-8143-046521E66E8F}" dt="2020-05-10T10:14:27.615" v="26" actId="14100"/>
          <ac:picMkLst>
            <pc:docMk/>
            <pc:sldMk cId="3856883531" sldId="260"/>
            <ac:picMk id="6" creationId="{6877EF7F-03A6-4198-B5E6-0C1B82C81133}"/>
          </ac:picMkLst>
        </pc:picChg>
        <pc:picChg chg="del">
          <ac:chgData name="Carmen Carter (1917766)" userId="cbac4dfd-630d-440c-8892-6721134d3e66" providerId="ADAL" clId="{8528FBCC-A69A-4C08-8143-046521E66E8F}" dt="2020-05-10T10:14:02.169" v="19" actId="21"/>
          <ac:picMkLst>
            <pc:docMk/>
            <pc:sldMk cId="3856883531" sldId="260"/>
            <ac:picMk id="11" creationId="{277D063F-FE9E-473B-8F95-0B6423869852}"/>
          </ac:picMkLst>
        </pc:picChg>
      </pc:sldChg>
      <pc:sldChg chg="addSp delSp modSp mod">
        <pc:chgData name="Carmen Carter (1917766)" userId="cbac4dfd-630d-440c-8892-6721134d3e66" providerId="ADAL" clId="{8528FBCC-A69A-4C08-8143-046521E66E8F}" dt="2020-05-10T13:48:17.491" v="354" actId="20577"/>
        <pc:sldMkLst>
          <pc:docMk/>
          <pc:sldMk cId="3096947009" sldId="261"/>
        </pc:sldMkLst>
        <pc:spChg chg="del mod">
          <ac:chgData name="Carmen Carter (1917766)" userId="cbac4dfd-630d-440c-8892-6721134d3e66" providerId="ADAL" clId="{8528FBCC-A69A-4C08-8143-046521E66E8F}" dt="2020-05-10T13:34:24.968" v="127" actId="478"/>
          <ac:spMkLst>
            <pc:docMk/>
            <pc:sldMk cId="3096947009" sldId="261"/>
            <ac:spMk id="2" creationId="{84B07A60-1E69-420D-A90C-AF88CED9355A}"/>
          </ac:spMkLst>
        </pc:spChg>
        <pc:spChg chg="add del mod">
          <ac:chgData name="Carmen Carter (1917766)" userId="cbac4dfd-630d-440c-8892-6721134d3e66" providerId="ADAL" clId="{8528FBCC-A69A-4C08-8143-046521E66E8F}" dt="2020-05-10T13:31:23.484" v="87"/>
          <ac:spMkLst>
            <pc:docMk/>
            <pc:sldMk cId="3096947009" sldId="261"/>
            <ac:spMk id="4" creationId="{79DE227F-D925-483C-88E6-8ED180B21EE0}"/>
          </ac:spMkLst>
        </pc:spChg>
        <pc:spChg chg="add mod">
          <ac:chgData name="Carmen Carter (1917766)" userId="cbac4dfd-630d-440c-8892-6721134d3e66" providerId="ADAL" clId="{8528FBCC-A69A-4C08-8143-046521E66E8F}" dt="2020-05-10T13:48:17.491" v="354" actId="20577"/>
          <ac:spMkLst>
            <pc:docMk/>
            <pc:sldMk cId="3096947009" sldId="261"/>
            <ac:spMk id="9" creationId="{337B170A-505C-4412-87A1-C0C293AC7633}"/>
          </ac:spMkLst>
        </pc:spChg>
        <pc:picChg chg="del">
          <ac:chgData name="Carmen Carter (1917766)" userId="cbac4dfd-630d-440c-8892-6721134d3e66" providerId="ADAL" clId="{8528FBCC-A69A-4C08-8143-046521E66E8F}" dt="2020-05-10T13:09:38.291" v="30" actId="21"/>
          <ac:picMkLst>
            <pc:docMk/>
            <pc:sldMk cId="3096947009" sldId="261"/>
            <ac:picMk id="5" creationId="{ABF26E64-C5DA-4694-B0C3-EF106A4B53DD}"/>
          </ac:picMkLst>
        </pc:picChg>
        <pc:picChg chg="add mod">
          <ac:chgData name="Carmen Carter (1917766)" userId="cbac4dfd-630d-440c-8892-6721134d3e66" providerId="ADAL" clId="{8528FBCC-A69A-4C08-8143-046521E66E8F}" dt="2020-05-10T13:31:40.352" v="92" actId="14100"/>
          <ac:picMkLst>
            <pc:docMk/>
            <pc:sldMk cId="3096947009" sldId="261"/>
            <ac:picMk id="7" creationId="{FCDE8FE1-C19C-472B-9619-64E3250E66C4}"/>
          </ac:picMkLst>
        </pc:picChg>
      </pc:sldChg>
      <pc:sldChg chg="addSp delSp modSp mod">
        <pc:chgData name="Carmen Carter (1917766)" userId="cbac4dfd-630d-440c-8892-6721134d3e66" providerId="ADAL" clId="{8528FBCC-A69A-4C08-8143-046521E66E8F}" dt="2020-05-10T10:09:26.738" v="18" actId="14100"/>
        <pc:sldMkLst>
          <pc:docMk/>
          <pc:sldMk cId="1015812144" sldId="265"/>
        </pc:sldMkLst>
        <pc:graphicFrameChg chg="add mod modGraphic">
          <ac:chgData name="Carmen Carter (1917766)" userId="cbac4dfd-630d-440c-8892-6721134d3e66" providerId="ADAL" clId="{8528FBCC-A69A-4C08-8143-046521E66E8F}" dt="2020-05-10T10:09:26.738" v="18" actId="14100"/>
          <ac:graphicFrameMkLst>
            <pc:docMk/>
            <pc:sldMk cId="1015812144" sldId="265"/>
            <ac:graphicFrameMk id="6" creationId="{9252A4EF-DCDB-4F6B-80AA-4007F992F99A}"/>
          </ac:graphicFrameMkLst>
        </pc:graphicFrameChg>
        <pc:picChg chg="add del">
          <ac:chgData name="Carmen Carter (1917766)" userId="cbac4dfd-630d-440c-8892-6721134d3e66" providerId="ADAL" clId="{8528FBCC-A69A-4C08-8143-046521E66E8F}" dt="2020-05-10T10:06:51.738" v="3" actId="21"/>
          <ac:picMkLst>
            <pc:docMk/>
            <pc:sldMk cId="1015812144" sldId="265"/>
            <ac:picMk id="3" creationId="{B6859854-589F-43E9-BEA0-29E3AD199B62}"/>
          </ac:picMkLst>
        </pc:picChg>
        <pc:picChg chg="del">
          <ac:chgData name="Carmen Carter (1917766)" userId="cbac4dfd-630d-440c-8892-6721134d3e66" providerId="ADAL" clId="{8528FBCC-A69A-4C08-8143-046521E66E8F}" dt="2020-05-10T10:04:18.438" v="1" actId="21"/>
          <ac:picMkLst>
            <pc:docMk/>
            <pc:sldMk cId="1015812144" sldId="265"/>
            <ac:picMk id="4" creationId="{54773DF3-5B39-44B7-BCB0-506594C090D1}"/>
          </ac:picMkLst>
        </pc:picChg>
        <pc:picChg chg="add mod">
          <ac:chgData name="Carmen Carter (1917766)" userId="cbac4dfd-630d-440c-8892-6721134d3e66" providerId="ADAL" clId="{8528FBCC-A69A-4C08-8143-046521E66E8F}" dt="2020-05-10T10:09:12.456" v="15" actId="14100"/>
          <ac:picMkLst>
            <pc:docMk/>
            <pc:sldMk cId="1015812144" sldId="265"/>
            <ac:picMk id="1025" creationId="{7BB0E215-55A4-4CCA-9519-85E7A9864AA8}"/>
          </ac:picMkLst>
        </pc:picChg>
      </pc:sldChg>
      <pc:sldChg chg="addSp delSp modSp mod setBg chgLayout">
        <pc:chgData name="Carmen Carter (1917766)" userId="cbac4dfd-630d-440c-8892-6721134d3e66" providerId="ADAL" clId="{8528FBCC-A69A-4C08-8143-046521E66E8F}" dt="2020-05-10T14:11:24.212" v="1071" actId="700"/>
        <pc:sldMkLst>
          <pc:docMk/>
          <pc:sldMk cId="1199614911" sldId="268"/>
        </pc:sldMkLst>
        <pc:spChg chg="mod ord">
          <ac:chgData name="Carmen Carter (1917766)" userId="cbac4dfd-630d-440c-8892-6721134d3e66" providerId="ADAL" clId="{8528FBCC-A69A-4C08-8143-046521E66E8F}" dt="2020-05-10T14:11:24.212" v="1071" actId="700"/>
          <ac:spMkLst>
            <pc:docMk/>
            <pc:sldMk cId="1199614911" sldId="268"/>
            <ac:spMk id="2" creationId="{A7ACA20A-A131-4E7A-9147-885E8CCA1037}"/>
          </ac:spMkLst>
        </pc:spChg>
        <pc:spChg chg="mod ord">
          <ac:chgData name="Carmen Carter (1917766)" userId="cbac4dfd-630d-440c-8892-6721134d3e66" providerId="ADAL" clId="{8528FBCC-A69A-4C08-8143-046521E66E8F}" dt="2020-05-10T14:11:24.212" v="1071" actId="700"/>
          <ac:spMkLst>
            <pc:docMk/>
            <pc:sldMk cId="1199614911" sldId="268"/>
            <ac:spMk id="3" creationId="{5371F4C8-BC9F-4E01-B80B-529A76A6567E}"/>
          </ac:spMkLst>
        </pc:spChg>
        <pc:spChg chg="add mod">
          <ac:chgData name="Carmen Carter (1917766)" userId="cbac4dfd-630d-440c-8892-6721134d3e66" providerId="ADAL" clId="{8528FBCC-A69A-4C08-8143-046521E66E8F}" dt="2020-05-10T13:00:39.247" v="29" actId="14100"/>
          <ac:spMkLst>
            <pc:docMk/>
            <pc:sldMk cId="1199614911" sldId="268"/>
            <ac:spMk id="5" creationId="{E86C7B30-5A17-477F-BE15-B8DD2348ECA5}"/>
          </ac:spMkLst>
        </pc:spChg>
        <pc:spChg chg="add del mod">
          <ac:chgData name="Carmen Carter (1917766)" userId="cbac4dfd-630d-440c-8892-6721134d3e66" providerId="ADAL" clId="{8528FBCC-A69A-4C08-8143-046521E66E8F}" dt="2020-05-10T14:03:18.541" v="1021" actId="21"/>
          <ac:spMkLst>
            <pc:docMk/>
            <pc:sldMk cId="1199614911" sldId="268"/>
            <ac:spMk id="7" creationId="{8272A6D5-88B5-4BBC-A74D-AD729F30DFF2}"/>
          </ac:spMkLst>
        </pc:spChg>
        <pc:spChg chg="add del mod">
          <ac:chgData name="Carmen Carter (1917766)" userId="cbac4dfd-630d-440c-8892-6721134d3e66" providerId="ADAL" clId="{8528FBCC-A69A-4C08-8143-046521E66E8F}" dt="2020-05-10T14:04:09.266" v="1036" actId="22"/>
          <ac:spMkLst>
            <pc:docMk/>
            <pc:sldMk cId="1199614911" sldId="268"/>
            <ac:spMk id="9" creationId="{0254AFF8-71A9-453D-A1B7-5B4E09DF64F9}"/>
          </ac:spMkLst>
        </pc:spChg>
        <pc:spChg chg="add del">
          <ac:chgData name="Carmen Carter (1917766)" userId="cbac4dfd-630d-440c-8892-6721134d3e66" providerId="ADAL" clId="{8528FBCC-A69A-4C08-8143-046521E66E8F}" dt="2020-05-10T14:06:14.664" v="1038" actId="21"/>
          <ac:spMkLst>
            <pc:docMk/>
            <pc:sldMk cId="1199614911" sldId="268"/>
            <ac:spMk id="10" creationId="{2266D506-51BE-4743-8910-F6713AFFA008}"/>
          </ac:spMkLst>
        </pc:spChg>
        <pc:spChg chg="add del mod">
          <ac:chgData name="Carmen Carter (1917766)" userId="cbac4dfd-630d-440c-8892-6721134d3e66" providerId="ADAL" clId="{8528FBCC-A69A-4C08-8143-046521E66E8F}" dt="2020-05-10T14:08:21.476" v="1042" actId="22"/>
          <ac:spMkLst>
            <pc:docMk/>
            <pc:sldMk cId="1199614911" sldId="268"/>
            <ac:spMk id="13" creationId="{6B468B67-A2BA-4B61-A95C-4F2D758CAFA0}"/>
          </ac:spMkLst>
        </pc:spChg>
        <pc:spChg chg="add del">
          <ac:chgData name="Carmen Carter (1917766)" userId="cbac4dfd-630d-440c-8892-6721134d3e66" providerId="ADAL" clId="{8528FBCC-A69A-4C08-8143-046521E66E8F}" dt="2020-05-10T14:08:30.522" v="1044" actId="22"/>
          <ac:spMkLst>
            <pc:docMk/>
            <pc:sldMk cId="1199614911" sldId="268"/>
            <ac:spMk id="15" creationId="{78FDE81F-73D7-4E61-8243-34AD1C30DE65}"/>
          </ac:spMkLst>
        </pc:spChg>
        <pc:spChg chg="add del">
          <ac:chgData name="Carmen Carter (1917766)" userId="cbac4dfd-630d-440c-8892-6721134d3e66" providerId="ADAL" clId="{8528FBCC-A69A-4C08-8143-046521E66E8F}" dt="2020-05-10T14:11:04.216" v="1069" actId="21"/>
          <ac:spMkLst>
            <pc:docMk/>
            <pc:sldMk cId="1199614911" sldId="268"/>
            <ac:spMk id="16" creationId="{9ED53825-BF86-45AD-96E2-47D282F37382}"/>
          </ac:spMkLst>
        </pc:spChg>
        <pc:spChg chg="add del mod">
          <ac:chgData name="Carmen Carter (1917766)" userId="cbac4dfd-630d-440c-8892-6721134d3e66" providerId="ADAL" clId="{8528FBCC-A69A-4C08-8143-046521E66E8F}" dt="2020-05-10T14:10:08.222" v="1065" actId="21"/>
          <ac:spMkLst>
            <pc:docMk/>
            <pc:sldMk cId="1199614911" sldId="268"/>
            <ac:spMk id="17" creationId="{23800075-6AC8-4F13-82E4-E452B7A70E6E}"/>
          </ac:spMkLst>
        </pc:spChg>
        <pc:picChg chg="add del">
          <ac:chgData name="Carmen Carter (1917766)" userId="cbac4dfd-630d-440c-8892-6721134d3e66" providerId="ADAL" clId="{8528FBCC-A69A-4C08-8143-046521E66E8F}" dt="2020-05-10T14:06:14.664" v="1038" actId="21"/>
          <ac:picMkLst>
            <pc:docMk/>
            <pc:sldMk cId="1199614911" sldId="268"/>
            <ac:picMk id="2051" creationId="{1BB58C14-52F6-4625-AC89-61D7226287CB}"/>
          </ac:picMkLst>
        </pc:pic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62BDA32-904A-4769-9E88-7D15CBCBA005}" type="datetimeFigureOut">
              <a:rPr lang="en-GB" smtClean="0"/>
              <a:t>13/05/2020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9DD71BD-2C8A-477C-A608-FF74E90FAE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4628672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9" name="Rectangle 8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0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2099733"/>
            <a:ext cx="8825658" cy="2677648"/>
          </a:xfrm>
        </p:spPr>
        <p:txBody>
          <a:bodyPr anchor="b"/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 bwMode="gray"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 bwMode="gray">
          <a:xfrm rot="5400000">
            <a:off x="10158984" y="1792224"/>
            <a:ext cx="990599" cy="304799"/>
          </a:xfrm>
        </p:spPr>
        <p:txBody>
          <a:bodyPr anchor="t"/>
          <a:lstStyle>
            <a:lvl1pPr algn="l">
              <a:defRPr b="0" i="0">
                <a:solidFill>
                  <a:schemeClr val="bg1">
                    <a:alpha val="60000"/>
                  </a:schemeClr>
                </a:solidFill>
              </a:defRPr>
            </a:lvl1pPr>
          </a:lstStyle>
          <a:p>
            <a:fld id="{1B10B936-FD0C-41AD-909F-EE9AC2A2D66A}" type="datetimeFigureOut">
              <a:rPr lang="en-GB" smtClean="0"/>
              <a:t>13/05/2020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 bwMode="gray">
          <a:xfrm rot="5400000">
            <a:off x="8951976" y="3227832"/>
            <a:ext cx="3859795" cy="304801"/>
          </a:xfrm>
        </p:spPr>
        <p:txBody>
          <a:bodyPr/>
          <a:lstStyle>
            <a:lvl1pPr>
              <a:defRPr b="0" i="0">
                <a:solidFill>
                  <a:schemeClr val="bg1">
                    <a:alpha val="6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11" name="Rectangle 10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2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352540" y="295729"/>
            <a:ext cx="838199" cy="767687"/>
          </a:xfrm>
        </p:spPr>
        <p:txBody>
          <a:bodyPr/>
          <a:lstStyle/>
          <a:p>
            <a:fld id="{3CA03EAE-16CA-4856-82B3-054326F8C86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2809486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54954" y="2603500"/>
            <a:ext cx="8825659" cy="34163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10B936-FD0C-41AD-909F-EE9AC2A2D66A}" type="datetimeFigureOut">
              <a:rPr lang="en-GB" smtClean="0"/>
              <a:t>13/05/2020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A03EAE-16CA-4856-82B3-054326F8C86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732530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0" name="Rectangle 9"/>
            <p:cNvSpPr/>
            <p:nvPr/>
          </p:nvSpPr>
          <p:spPr bwMode="gray">
            <a:xfrm>
              <a:off x="7289800" y="402165"/>
              <a:ext cx="44788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Freeform 5"/>
            <p:cNvSpPr/>
            <p:nvPr/>
          </p:nvSpPr>
          <p:spPr bwMode="gray">
            <a:xfrm rot="16200000">
              <a:off x="3787244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5922489">
              <a:off x="4698352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2677645"/>
            <a:ext cx="4351025" cy="2283824"/>
          </a:xfrm>
        </p:spPr>
        <p:txBody>
          <a:bodyPr anchor="ctr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95559" y="2677644"/>
            <a:ext cx="3757545" cy="2283824"/>
          </a:xfrm>
        </p:spPr>
        <p:txBody>
          <a:bodyPr anchor="ctr"/>
          <a:lstStyle>
            <a:lvl1pPr marL="0" indent="0" algn="l">
              <a:buNone/>
              <a:defRPr sz="2000" cap="all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10B936-FD0C-41AD-909F-EE9AC2A2D66A}" type="datetimeFigureOut">
              <a:rPr lang="en-GB" smtClean="0"/>
              <a:t>13/05/2020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A03EAE-16CA-4856-82B3-054326F8C86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737537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54954" y="2603500"/>
            <a:ext cx="4825158" cy="3416301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08712" y="2603500"/>
            <a:ext cx="4825159" cy="3416300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10B936-FD0C-41AD-909F-EE9AC2A2D66A}" type="datetimeFigureOut">
              <a:rPr lang="en-GB" smtClean="0"/>
              <a:t>13/05/2020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A03EAE-16CA-4856-82B3-054326F8C86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55905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0"/>
            <a:ext cx="4825157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4954" y="3179762"/>
            <a:ext cx="4825158" cy="2840039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08712" y="2603500"/>
            <a:ext cx="482515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08712" y="3179762"/>
            <a:ext cx="4825159" cy="28400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10B936-FD0C-41AD-909F-EE9AC2A2D66A}" type="datetimeFigureOut">
              <a:rPr lang="en-GB" smtClean="0"/>
              <a:t>13/05/2020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A03EAE-16CA-4856-82B3-054326F8C86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836390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761413" cy="706964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10B936-FD0C-41AD-909F-EE9AC2A2D66A}" type="datetimeFigureOut">
              <a:rPr lang="en-GB" smtClean="0"/>
              <a:t>13/05/2020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A03EAE-16CA-4856-82B3-054326F8C86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2709897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10B936-FD0C-41AD-909F-EE9AC2A2D66A}" type="datetimeFigureOut">
              <a:rPr lang="en-GB" smtClean="0"/>
              <a:t>13/05/2020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Rectangle 6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A03EAE-16CA-4856-82B3-054326F8C86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3114324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Oval 21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Rectangle 10"/>
            <p:cNvSpPr/>
            <p:nvPr/>
          </p:nvSpPr>
          <p:spPr bwMode="gray">
            <a:xfrm>
              <a:off x="5713412" y="402165"/>
              <a:ext cx="6055253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Freeform 5"/>
            <p:cNvSpPr/>
            <p:nvPr/>
          </p:nvSpPr>
          <p:spPr bwMode="gray">
            <a:xfrm rot="15922489">
              <a:off x="3140485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6200000">
              <a:off x="2229377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5" y="1295400"/>
            <a:ext cx="2793158" cy="16002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81146" y="1447800"/>
            <a:ext cx="5190066" cy="4572000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4" y="3129280"/>
            <a:ext cx="2793158" cy="2895599"/>
          </a:xfrm>
        </p:spPr>
        <p:txBody>
          <a:bodyPr/>
          <a:lstStyle>
            <a:lvl1pPr marL="0" indent="0">
              <a:buNone/>
              <a:defRPr sz="14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10B936-FD0C-41AD-909F-EE9AC2A2D66A}" type="datetimeFigureOut">
              <a:rPr lang="en-GB" smtClean="0"/>
              <a:t>13/05/2020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A03EAE-16CA-4856-82B3-054326F8C86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3313201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Rectangle 10"/>
            <p:cNvSpPr/>
            <p:nvPr/>
          </p:nvSpPr>
          <p:spPr bwMode="gray">
            <a:xfrm>
              <a:off x="6172200" y="402165"/>
              <a:ext cx="55964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Freeform 5"/>
            <p:cNvSpPr/>
            <p:nvPr/>
          </p:nvSpPr>
          <p:spPr bwMode="gray">
            <a:xfrm rot="15922489">
              <a:off x="4203594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6200000">
              <a:off x="3295432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5" y="1693333"/>
            <a:ext cx="3865134" cy="1735667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547870" y="1143000"/>
            <a:ext cx="3227193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marL="0" lvl="0" indent="0" algn="ctr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4" y="3657600"/>
            <a:ext cx="3859212" cy="1371600"/>
          </a:xfrm>
        </p:spPr>
        <p:txBody>
          <a:bodyPr>
            <a:normAutofit/>
          </a:bodyPr>
          <a:lstStyle>
            <a:lvl1pPr marL="0" indent="0">
              <a:buNone/>
              <a:defRPr sz="14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10B936-FD0C-41AD-909F-EE9AC2A2D66A}" type="datetimeFigureOut">
              <a:rPr lang="en-GB" smtClean="0"/>
              <a:t>13/05/2020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A03EAE-16CA-4856-82B3-054326F8C86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0181301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3" name="Rectangle 12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Freeform 5"/>
            <p:cNvSpPr/>
            <p:nvPr/>
          </p:nvSpPr>
          <p:spPr bwMode="gray">
            <a:xfrm rot="10371525">
              <a:off x="263767" y="4438254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1" name="Freeform 5"/>
            <p:cNvSpPr/>
            <p:nvPr/>
          </p:nvSpPr>
          <p:spPr bwMode="gray">
            <a:xfrm rot="10800000">
              <a:off x="459506" y="321130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4969927"/>
            <a:ext cx="8825659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4" y="685800"/>
            <a:ext cx="8825659" cy="3429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5536665"/>
            <a:ext cx="8825658" cy="493712"/>
          </a:xfrm>
        </p:spPr>
        <p:txBody>
          <a:bodyPr>
            <a:normAutofit/>
          </a:bodyPr>
          <a:lstStyle>
            <a:lvl1pPr marL="0" indent="0">
              <a:buNone/>
              <a:defRPr sz="12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10B936-FD0C-41AD-909F-EE9AC2A2D66A}" type="datetimeFigureOut">
              <a:rPr lang="en-GB" smtClean="0"/>
              <a:t>13/05/2020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A03EAE-16CA-4856-82B3-054326F8C86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6541482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Freeform 5"/>
            <p:cNvSpPr/>
            <p:nvPr/>
          </p:nvSpPr>
          <p:spPr bwMode="gray">
            <a:xfrm rot="21010068">
              <a:off x="8490951" y="2714874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7" name="Freeform 5"/>
            <p:cNvSpPr/>
            <p:nvPr/>
          </p:nvSpPr>
          <p:spPr bwMode="gray">
            <a:xfrm>
              <a:off x="455612" y="2801319"/>
              <a:ext cx="11277600" cy="3602637"/>
            </a:xfrm>
            <a:custGeom>
              <a:avLst/>
              <a:gdLst/>
              <a:ahLst/>
              <a:cxnLst/>
              <a:rect l="l" t="t" r="r" b="b"/>
              <a:pathLst>
                <a:path w="10000" h="7946">
                  <a:moveTo>
                    <a:pt x="0" y="0"/>
                  </a:moveTo>
                  <a:lnTo>
                    <a:pt x="0" y="7945"/>
                  </a:lnTo>
                  <a:lnTo>
                    <a:pt x="10000" y="7946"/>
                  </a:lnTo>
                  <a:lnTo>
                    <a:pt x="10000" y="4"/>
                  </a:lnTo>
                  <a:lnTo>
                    <a:pt x="10000" y="4"/>
                  </a:lnTo>
                  <a:lnTo>
                    <a:pt x="9773" y="91"/>
                  </a:lnTo>
                  <a:lnTo>
                    <a:pt x="9547" y="175"/>
                  </a:lnTo>
                  <a:lnTo>
                    <a:pt x="9320" y="256"/>
                  </a:lnTo>
                  <a:lnTo>
                    <a:pt x="9092" y="326"/>
                  </a:lnTo>
                  <a:lnTo>
                    <a:pt x="8865" y="396"/>
                  </a:lnTo>
                  <a:lnTo>
                    <a:pt x="8637" y="462"/>
                  </a:lnTo>
                  <a:lnTo>
                    <a:pt x="8412" y="518"/>
                  </a:lnTo>
                  <a:lnTo>
                    <a:pt x="8184" y="571"/>
                  </a:lnTo>
                  <a:lnTo>
                    <a:pt x="7957" y="620"/>
                  </a:lnTo>
                  <a:lnTo>
                    <a:pt x="7734" y="662"/>
                  </a:lnTo>
                  <a:lnTo>
                    <a:pt x="7508" y="704"/>
                  </a:lnTo>
                  <a:lnTo>
                    <a:pt x="7285" y="739"/>
                  </a:lnTo>
                  <a:lnTo>
                    <a:pt x="7062" y="767"/>
                  </a:lnTo>
                  <a:lnTo>
                    <a:pt x="6840" y="795"/>
                  </a:lnTo>
                  <a:lnTo>
                    <a:pt x="6620" y="819"/>
                  </a:lnTo>
                  <a:lnTo>
                    <a:pt x="6402" y="837"/>
                  </a:lnTo>
                  <a:lnTo>
                    <a:pt x="6184" y="851"/>
                  </a:lnTo>
                  <a:lnTo>
                    <a:pt x="5968" y="865"/>
                  </a:lnTo>
                  <a:lnTo>
                    <a:pt x="5755" y="872"/>
                  </a:lnTo>
                  <a:lnTo>
                    <a:pt x="5542" y="879"/>
                  </a:lnTo>
                  <a:lnTo>
                    <a:pt x="5332" y="882"/>
                  </a:lnTo>
                  <a:lnTo>
                    <a:pt x="5124" y="879"/>
                  </a:lnTo>
                  <a:lnTo>
                    <a:pt x="4918" y="879"/>
                  </a:lnTo>
                  <a:lnTo>
                    <a:pt x="4714" y="872"/>
                  </a:lnTo>
                  <a:lnTo>
                    <a:pt x="4514" y="861"/>
                  </a:lnTo>
                  <a:lnTo>
                    <a:pt x="4316" y="851"/>
                  </a:lnTo>
                  <a:lnTo>
                    <a:pt x="4122" y="840"/>
                  </a:lnTo>
                  <a:lnTo>
                    <a:pt x="3929" y="823"/>
                  </a:lnTo>
                  <a:lnTo>
                    <a:pt x="3739" y="805"/>
                  </a:lnTo>
                  <a:lnTo>
                    <a:pt x="3553" y="788"/>
                  </a:lnTo>
                  <a:lnTo>
                    <a:pt x="3190" y="742"/>
                  </a:lnTo>
                  <a:lnTo>
                    <a:pt x="2842" y="693"/>
                  </a:lnTo>
                  <a:lnTo>
                    <a:pt x="2508" y="641"/>
                  </a:lnTo>
                  <a:lnTo>
                    <a:pt x="2192" y="585"/>
                  </a:lnTo>
                  <a:lnTo>
                    <a:pt x="1890" y="525"/>
                  </a:lnTo>
                  <a:lnTo>
                    <a:pt x="1610" y="462"/>
                  </a:lnTo>
                  <a:lnTo>
                    <a:pt x="1347" y="399"/>
                  </a:lnTo>
                  <a:lnTo>
                    <a:pt x="1105" y="336"/>
                  </a:lnTo>
                  <a:lnTo>
                    <a:pt x="883" y="277"/>
                  </a:lnTo>
                  <a:lnTo>
                    <a:pt x="686" y="221"/>
                  </a:lnTo>
                  <a:lnTo>
                    <a:pt x="508" y="168"/>
                  </a:lnTo>
                  <a:lnTo>
                    <a:pt x="358" y="123"/>
                  </a:lnTo>
                  <a:lnTo>
                    <a:pt x="232" y="81"/>
                  </a:lnTo>
                  <a:lnTo>
                    <a:pt x="59" y="21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8798" y="1063417"/>
            <a:ext cx="8831816" cy="1372986"/>
          </a:xfrm>
        </p:spPr>
        <p:txBody>
          <a:bodyPr/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543300"/>
            <a:ext cx="8825659" cy="24765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10B936-FD0C-41AD-909F-EE9AC2A2D66A}" type="datetimeFigureOut">
              <a:rPr lang="en-GB" smtClean="0"/>
              <a:t>13/05/2020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3" name="Rectangle 12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A03EAE-16CA-4856-82B3-054326F8C86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9444912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2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7" name="Rectangle 16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Oval 21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Oval 22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Oval 23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Oval 24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Freeform 5"/>
            <p:cNvSpPr/>
            <p:nvPr/>
          </p:nvSpPr>
          <p:spPr bwMode="gray">
            <a:xfrm rot="21010068">
              <a:off x="8490951" y="41851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>
              <a:off x="455612" y="4241801"/>
              <a:ext cx="11277600" cy="2337161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8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16" name="TextBox 15"/>
          <p:cNvSpPr txBox="1"/>
          <p:nvPr/>
        </p:nvSpPr>
        <p:spPr bwMode="gray">
          <a:xfrm>
            <a:off x="881566" y="607336"/>
            <a:ext cx="80191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9600" b="0" i="0" dirty="0"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  <a:cs typeface="Arial"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 bwMode="gray">
          <a:xfrm>
            <a:off x="9884458" y="2613787"/>
            <a:ext cx="652763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9600" b="0" i="0" dirty="0"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  <a:cs typeface="Arial"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81878" y="982134"/>
            <a:ext cx="8453906" cy="2696632"/>
          </a:xfrm>
        </p:spPr>
        <p:txBody>
          <a:bodyPr/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4" name="Text Placeholder 3"/>
          <p:cNvSpPr>
            <a:spLocks noGrp="1"/>
          </p:cNvSpPr>
          <p:nvPr>
            <p:ph type="body" sz="half" idx="13"/>
          </p:nvPr>
        </p:nvSpPr>
        <p:spPr bwMode="gray">
          <a:xfrm>
            <a:off x="1945945" y="3678766"/>
            <a:ext cx="7731219" cy="342174"/>
          </a:xfrm>
        </p:spPr>
        <p:txBody>
          <a:bodyPr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accent1">
                    <a:lumMod val="60000"/>
                    <a:lumOff val="40000"/>
                  </a:schemeClr>
                </a:solidFill>
                <a:latin typeface="+mn-lt"/>
                <a:ea typeface="+mn-ea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5029199"/>
            <a:ext cx="9244897" cy="997857"/>
          </a:xfrm>
        </p:spPr>
        <p:txBody>
          <a:bodyPr anchor="ctr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10B936-FD0C-41AD-909F-EE9AC2A2D66A}" type="datetimeFigureOut">
              <a:rPr lang="en-GB" smtClean="0"/>
              <a:t>13/05/2020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9" name="Rectangle 18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A03EAE-16CA-4856-82B3-054326F8C86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4812195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Freeform 5"/>
            <p:cNvSpPr/>
            <p:nvPr/>
          </p:nvSpPr>
          <p:spPr bwMode="gray">
            <a:xfrm rot="21010068">
              <a:off x="8490951" y="4193583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8" name="Freeform 5"/>
            <p:cNvSpPr/>
            <p:nvPr/>
          </p:nvSpPr>
          <p:spPr bwMode="gray">
            <a:xfrm>
              <a:off x="455612" y="4241801"/>
              <a:ext cx="11277600" cy="2337161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2370667"/>
            <a:ext cx="8825660" cy="1822514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5024967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10B936-FD0C-41AD-909F-EE9AC2A2D66A}" type="datetimeFigureOut">
              <a:rPr lang="en-GB" smtClean="0"/>
              <a:t>13/05/2020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A03EAE-16CA-4856-82B3-054326F8C86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048793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2"/>
            <a:ext cx="314187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1154953" y="3179764"/>
            <a:ext cx="3141879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12721" y="2603500"/>
            <a:ext cx="314700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4512721" y="3179763"/>
            <a:ext cx="3147009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88135" y="2603501"/>
            <a:ext cx="314573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888329" y="3179762"/>
            <a:ext cx="3145536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440397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777240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10B936-FD0C-41AD-909F-EE9AC2A2D66A}" type="datetimeFigureOut">
              <a:rPr lang="en-GB" smtClean="0"/>
              <a:t>13/05/2020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A03EAE-16CA-4856-82B3-054326F8C86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8589892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532844"/>
            <a:ext cx="30504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334553" y="2603500"/>
            <a:ext cx="2691242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1154954" y="5109106"/>
            <a:ext cx="3050438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68865" y="4532844"/>
            <a:ext cx="3050438" cy="576263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1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748462" y="2603500"/>
            <a:ext cx="2691243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4570172" y="5109105"/>
            <a:ext cx="3050438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82775" y="4532845"/>
            <a:ext cx="305109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2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163031" y="2603500"/>
            <a:ext cx="2691242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82775" y="5109104"/>
            <a:ext cx="3051096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43" name="Straight Connector 42"/>
          <p:cNvCxnSpPr/>
          <p:nvPr/>
        </p:nvCxnSpPr>
        <p:spPr>
          <a:xfrm>
            <a:off x="440583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44" name="Straight Connector 43"/>
          <p:cNvCxnSpPr/>
          <p:nvPr/>
        </p:nvCxnSpPr>
        <p:spPr>
          <a:xfrm>
            <a:off x="7797802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10B936-FD0C-41AD-909F-EE9AC2A2D66A}" type="datetimeFigureOut">
              <a:rPr lang="en-GB" smtClean="0"/>
              <a:t>13/05/2020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>
          <a:xfrm>
            <a:off x="561111" y="6391838"/>
            <a:ext cx="3644282" cy="304801"/>
          </a:xfrm>
        </p:spPr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A03EAE-16CA-4856-82B3-054326F8C86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88474867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54954" y="2603500"/>
            <a:ext cx="8825659" cy="3416300"/>
          </a:xfrm>
        </p:spPr>
        <p:txBody>
          <a:bodyPr vert="eaVert" anchor="t" anchorCtr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0695439" y="6391838"/>
            <a:ext cx="990599" cy="304799"/>
          </a:xfrm>
        </p:spPr>
        <p:txBody>
          <a:bodyPr/>
          <a:lstStyle/>
          <a:p>
            <a:fld id="{1B10B936-FD0C-41AD-909F-EE9AC2A2D66A}" type="datetimeFigureOut">
              <a:rPr lang="en-GB" smtClean="0"/>
              <a:t>13/05/2020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A03EAE-16CA-4856-82B3-054326F8C86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39700230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2" name="Rectangle 11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7" name="Rectangle 6"/>
            <p:cNvSpPr/>
            <p:nvPr/>
          </p:nvSpPr>
          <p:spPr bwMode="gray">
            <a:xfrm>
              <a:off x="414867" y="402165"/>
              <a:ext cx="6510866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Freeform 5"/>
            <p:cNvSpPr/>
            <p:nvPr/>
          </p:nvSpPr>
          <p:spPr bwMode="gray">
            <a:xfrm rot="5101749">
              <a:off x="6294738" y="457773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0" name="Freeform 5"/>
            <p:cNvSpPr/>
            <p:nvPr/>
          </p:nvSpPr>
          <p:spPr bwMode="gray">
            <a:xfrm rot="5400000">
              <a:off x="4449232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3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585235" y="1278467"/>
            <a:ext cx="1409965" cy="4748590"/>
          </a:xfrm>
        </p:spPr>
        <p:txBody>
          <a:bodyPr vert="eaVert" anchor="b" anchorCtr="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54954" y="1278467"/>
            <a:ext cx="6256025" cy="474859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0653104" y="6391838"/>
            <a:ext cx="992135" cy="304799"/>
          </a:xfrm>
        </p:spPr>
        <p:txBody>
          <a:bodyPr/>
          <a:lstStyle/>
          <a:p>
            <a:fld id="{1B10B936-FD0C-41AD-909F-EE9AC2A2D66A}" type="datetimeFigureOut">
              <a:rPr lang="en-GB" smtClean="0"/>
              <a:t>13/05/2020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A03EAE-16CA-4856-82B3-054326F8C86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729025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jpe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7" name="Rectangle 6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19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Oval 12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Freeform 5"/>
            <p:cNvSpPr/>
            <p:nvPr/>
          </p:nvSpPr>
          <p:spPr bwMode="gray">
            <a:xfrm rot="21010068">
              <a:off x="8490951" y="17975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9" name="Freeform 5"/>
            <p:cNvSpPr/>
            <p:nvPr/>
          </p:nvSpPr>
          <p:spPr bwMode="gray">
            <a:xfrm>
              <a:off x="459506" y="1866405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4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 bwMode="gray">
          <a:xfrm>
            <a:off x="1154954" y="973668"/>
            <a:ext cx="8761413" cy="706964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0"/>
            <a:ext cx="8761413" cy="34163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653104" y="6391838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1" i="0">
                <a:solidFill>
                  <a:schemeClr val="accent1"/>
                </a:solidFill>
              </a:defRPr>
            </a:lvl1pPr>
          </a:lstStyle>
          <a:p>
            <a:fld id="{1B10B936-FD0C-41AD-909F-EE9AC2A2D66A}" type="datetimeFigureOut">
              <a:rPr lang="en-GB" smtClean="0"/>
              <a:t>13/05/2020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61110" y="6391838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1" i="0">
                <a:solidFill>
                  <a:schemeClr val="accent1"/>
                </a:solidFill>
              </a:defRPr>
            </a:lvl1pPr>
          </a:lstStyle>
          <a:p>
            <a:endParaRPr lang="en-GB"/>
          </a:p>
        </p:txBody>
      </p:sp>
      <p:sp>
        <p:nvSpPr>
          <p:cNvPr id="21" name="Rectangle 20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bg1"/>
                </a:solidFill>
              </a:defRPr>
            </a:lvl1pPr>
          </a:lstStyle>
          <a:p>
            <a:fld id="{3CA03EAE-16CA-4856-82B3-054326F8C86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1390062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  <p:sldLayoutId id="2147483720" r:id="rId12"/>
    <p:sldLayoutId id="2147483721" r:id="rId13"/>
    <p:sldLayoutId id="2147483722" r:id="rId14"/>
    <p:sldLayoutId id="2147483723" r:id="rId15"/>
    <p:sldLayoutId id="2147483724" r:id="rId16"/>
    <p:sldLayoutId id="2147483725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3600" b="0" i="0" kern="1200">
          <a:solidFill>
            <a:schemeClr val="bg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://profesoracarolinapr.blogspot.com/2016/03/una-pizarra-colaborativa-con-padlet.html" TargetMode="External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slideLayout" Target="../slideLayouts/slideLayout6.xml"/><Relationship Id="rId1" Type="http://schemas.openxmlformats.org/officeDocument/2006/relationships/video" Target="https://www.youtube.com/embed/hMesDq_rNOw?feature=oembed" TargetMode="Externa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oodreads.com/book/show/19184641-give-and-take" TargetMode="External"/><Relationship Id="rId2" Type="http://schemas.openxmlformats.org/officeDocument/2006/relationships/hyperlink" Target="https://www.goodreads.com/author/quotes/6583155.Adam_M_Grant" TargetMode="Externa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7.jpe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A5E87CC3-0E34-4F11-AC87-DD839594F8F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vert="horz" lIns="91440" tIns="45720" rIns="91440" bIns="45720" rtlCol="0" anchor="ctr">
            <a:normAutofit fontScale="90000"/>
          </a:bodyPr>
          <a:lstStyle/>
          <a:p>
            <a:r>
              <a:rPr lang="en-US" sz="3600" dirty="0">
                <a:solidFill>
                  <a:schemeClr val="accent1">
                    <a:lumMod val="60000"/>
                    <a:lumOff val="40000"/>
                  </a:schemeClr>
                </a:solidFill>
                <a:latin typeface="Algerian" panose="04020705040A02060702" pitchFamily="82" charset="0"/>
              </a:rPr>
              <a:t>     CARMEN                             </a:t>
            </a:r>
            <a:br>
              <a:rPr lang="en-US" sz="3600" dirty="0">
                <a:solidFill>
                  <a:schemeClr val="accent1">
                    <a:lumMod val="60000"/>
                    <a:lumOff val="40000"/>
                  </a:schemeClr>
                </a:solidFill>
                <a:latin typeface="Algerian" panose="04020705040A02060702" pitchFamily="82" charset="0"/>
              </a:rPr>
            </a:br>
            <a:r>
              <a:rPr lang="en-US" sz="3600" dirty="0">
                <a:solidFill>
                  <a:schemeClr val="accent1">
                    <a:lumMod val="60000"/>
                    <a:lumOff val="40000"/>
                  </a:schemeClr>
                </a:solidFill>
                <a:latin typeface="Algerian" panose="04020705040A02060702" pitchFamily="82" charset="0"/>
              </a:rPr>
              <a:t>     CARTER                           PRESENTATION</a:t>
            </a:r>
            <a:br>
              <a:rPr lang="en-US" sz="3600" dirty="0">
                <a:solidFill>
                  <a:schemeClr val="accent1">
                    <a:lumMod val="60000"/>
                    <a:lumOff val="40000"/>
                  </a:schemeClr>
                </a:solidFill>
                <a:latin typeface="Algerian" panose="04020705040A02060702" pitchFamily="82" charset="0"/>
              </a:rPr>
            </a:br>
            <a:r>
              <a:rPr lang="en-US" sz="3600" dirty="0">
                <a:solidFill>
                  <a:schemeClr val="accent1">
                    <a:lumMod val="60000"/>
                    <a:lumOff val="40000"/>
                  </a:schemeClr>
                </a:solidFill>
                <a:latin typeface="Algerian" panose="04020705040A02060702" pitchFamily="82" charset="0"/>
              </a:rPr>
              <a:t>    BMSK4002                              PART 1   </a:t>
            </a:r>
          </a:p>
        </p:txBody>
      </p:sp>
      <p:pic>
        <p:nvPicPr>
          <p:cNvPr id="3" name="Content Placeholder 2" descr="A picture containing food&#10;&#10;Description automatically generated">
            <a:extLst>
              <a:ext uri="{FF2B5EF4-FFF2-40B4-BE49-F238E27FC236}">
                <a16:creationId xmlns:a16="http://schemas.microsoft.com/office/drawing/2014/main" id="{9CDF711D-9CD8-4CBF-8DFB-0E2E27BB94F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/>
        </p:blipFill>
        <p:spPr>
          <a:xfrm>
            <a:off x="1431265" y="2259106"/>
            <a:ext cx="8922970" cy="4661650"/>
          </a:xfrm>
          <a:prstGeom prst="rect">
            <a:avLst/>
          </a:prstGeom>
          <a:effectLst/>
        </p:spPr>
      </p:pic>
    </p:spTree>
    <p:extLst>
      <p:ext uri="{BB962C8B-B14F-4D97-AF65-F5344CB8AC3E}">
        <p14:creationId xmlns:p14="http://schemas.microsoft.com/office/powerpoint/2010/main" val="86082811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265A853-1A4E-47D1-9A3F-3D14B4252BE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                    </a:t>
            </a:r>
            <a:r>
              <a:rPr lang="en-GB" dirty="0">
                <a:solidFill>
                  <a:schemeClr val="accent1">
                    <a:lumMod val="60000"/>
                    <a:lumOff val="40000"/>
                  </a:schemeClr>
                </a:solidFill>
                <a:latin typeface="Algerian" panose="04020705040A02060702" pitchFamily="82" charset="0"/>
              </a:rPr>
              <a:t>TABLE OF CONTENTS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F7611EE-D788-40E8-81BE-2689394529F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>
                <a:solidFill>
                  <a:schemeClr val="accent1">
                    <a:lumMod val="60000"/>
                    <a:lumOff val="40000"/>
                  </a:schemeClr>
                </a:solidFill>
              </a:rPr>
              <a:t>1. </a:t>
            </a:r>
            <a:r>
              <a:rPr lang="en-GB" dirty="0"/>
              <a:t>Belbin’s theory on team dynamics video  __________________________.1</a:t>
            </a:r>
          </a:p>
          <a:p>
            <a:pPr marL="0" indent="0">
              <a:buNone/>
            </a:pPr>
            <a:r>
              <a:rPr lang="en-GB" dirty="0">
                <a:solidFill>
                  <a:schemeClr val="accent1">
                    <a:lumMod val="60000"/>
                    <a:lumOff val="40000"/>
                  </a:schemeClr>
                </a:solidFill>
              </a:rPr>
              <a:t>2. </a:t>
            </a:r>
            <a:r>
              <a:rPr lang="en-GB" dirty="0"/>
              <a:t>Communication &amp; Teamwork skills _________________________________.2</a:t>
            </a:r>
          </a:p>
          <a:p>
            <a:pPr marL="0" indent="0">
              <a:buNone/>
            </a:pPr>
            <a:r>
              <a:rPr lang="en-GB" dirty="0">
                <a:solidFill>
                  <a:schemeClr val="accent1">
                    <a:lumMod val="60000"/>
                    <a:lumOff val="40000"/>
                  </a:schemeClr>
                </a:solidFill>
              </a:rPr>
              <a:t>3. </a:t>
            </a:r>
            <a:r>
              <a:rPr lang="en-GB" dirty="0"/>
              <a:t>Bruce Tuckman’s theory___________________________________________.3</a:t>
            </a:r>
          </a:p>
          <a:p>
            <a:pPr marL="0" indent="0">
              <a:buNone/>
            </a:pPr>
            <a:r>
              <a:rPr lang="en-GB" dirty="0">
                <a:solidFill>
                  <a:schemeClr val="accent1">
                    <a:lumMod val="60000"/>
                    <a:lumOff val="40000"/>
                  </a:schemeClr>
                </a:solidFill>
              </a:rPr>
              <a:t>4. </a:t>
            </a:r>
            <a:r>
              <a:rPr lang="en-GB" dirty="0"/>
              <a:t>What makes teams fail ____________________________________________.4</a:t>
            </a:r>
          </a:p>
          <a:p>
            <a:pPr marL="0" indent="0">
              <a:buNone/>
            </a:pPr>
            <a:r>
              <a:rPr lang="en-GB" dirty="0">
                <a:solidFill>
                  <a:schemeClr val="accent1">
                    <a:lumMod val="60000"/>
                    <a:lumOff val="40000"/>
                  </a:schemeClr>
                </a:solidFill>
              </a:rPr>
              <a:t>5. </a:t>
            </a:r>
            <a:r>
              <a:rPr lang="en-GB" dirty="0"/>
              <a:t>Trusting your team ________________________________________________.5</a:t>
            </a:r>
          </a:p>
          <a:p>
            <a:pPr marL="0" indent="0">
              <a:buNone/>
            </a:pPr>
            <a:r>
              <a:rPr lang="en-GB" dirty="0">
                <a:solidFill>
                  <a:schemeClr val="accent1">
                    <a:lumMod val="60000"/>
                    <a:lumOff val="40000"/>
                  </a:schemeClr>
                </a:solidFill>
              </a:rPr>
              <a:t>6. </a:t>
            </a:r>
            <a:r>
              <a:rPr lang="en-GB" dirty="0"/>
              <a:t>Reward and recognition __________________________________________.6</a:t>
            </a:r>
          </a:p>
          <a:p>
            <a:pPr marL="0" indent="0">
              <a:buNone/>
            </a:pPr>
            <a:r>
              <a:rPr lang="en-GB" dirty="0">
                <a:solidFill>
                  <a:schemeClr val="accent1">
                    <a:lumMod val="60000"/>
                    <a:lumOff val="40000"/>
                  </a:schemeClr>
                </a:solidFill>
              </a:rPr>
              <a:t>7. </a:t>
            </a:r>
            <a:r>
              <a:rPr lang="en-GB" dirty="0">
                <a:solidFill>
                  <a:schemeClr val="tx2"/>
                </a:solidFill>
              </a:rPr>
              <a:t>John Adair’s leadership model _____________________________________.7 </a:t>
            </a:r>
          </a:p>
          <a:p>
            <a:pPr marL="0" indent="0">
              <a:buNone/>
            </a:pPr>
            <a:r>
              <a:rPr lang="en-GB" dirty="0">
                <a:solidFill>
                  <a:schemeClr val="accent1">
                    <a:lumMod val="60000"/>
                    <a:lumOff val="40000"/>
                  </a:schemeClr>
                </a:solidFill>
              </a:rPr>
              <a:t>8. </a:t>
            </a:r>
            <a:r>
              <a:rPr lang="en-GB" dirty="0"/>
              <a:t>Referencing ______________________________________________________.8</a:t>
            </a:r>
          </a:p>
          <a:p>
            <a:pPr>
              <a:buAutoNum type="arabicPeriod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971907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226794D-A7A9-4719-A48A-DC2677AB397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solidFill>
                  <a:schemeClr val="accent1">
                    <a:lumMod val="60000"/>
                    <a:lumOff val="40000"/>
                  </a:schemeClr>
                </a:solidFill>
                <a:latin typeface="Algerian" panose="04020705040A02060702" pitchFamily="82" charset="0"/>
              </a:rPr>
              <a:t>Belbin’s theory on team dynamics </a:t>
            </a:r>
            <a:endParaRPr lang="en-GB" dirty="0">
              <a:solidFill>
                <a:schemeClr val="accent1">
                  <a:lumMod val="60000"/>
                  <a:lumOff val="40000"/>
                </a:schemeClr>
              </a:solidFill>
              <a:latin typeface="Algerian" panose="04020705040A02060702" pitchFamily="82" charset="0"/>
            </a:endParaRPr>
          </a:p>
        </p:txBody>
      </p:sp>
      <p:pic>
        <p:nvPicPr>
          <p:cNvPr id="3" name="Online Media 2" title="Belbin￢ﾀﾙs Theory on Team Dynamics">
            <a:hlinkClick r:id="" action="ppaction://media"/>
            <a:extLst>
              <a:ext uri="{FF2B5EF4-FFF2-40B4-BE49-F238E27FC236}">
                <a16:creationId xmlns:a16="http://schemas.microsoft.com/office/drawing/2014/main" id="{45C0AC77-041F-4FAE-9A01-D0115207EA70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2545976" y="2725271"/>
            <a:ext cx="6911789" cy="39086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260503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A69502D-F15E-4C8F-BFBA-D0AD9082D30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chemeClr val="accent1">
                    <a:lumMod val="60000"/>
                    <a:lumOff val="40000"/>
                  </a:schemeClr>
                </a:solidFill>
                <a:latin typeface="Algerian" panose="04020705040A02060702" pitchFamily="82" charset="0"/>
              </a:rPr>
              <a:t>                     communication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3BABF981-04C1-4B3E-A671-2C43AD2E2C6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75934" y="2564090"/>
            <a:ext cx="8135332" cy="41383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1458688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CD181E6-3D96-4555-873D-9B6D789CE99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02080" y="746760"/>
            <a:ext cx="8854440" cy="1249680"/>
          </a:xfrm>
        </p:spPr>
        <p:txBody>
          <a:bodyPr/>
          <a:lstStyle/>
          <a:p>
            <a:r>
              <a:rPr lang="en-GB" dirty="0"/>
              <a:t>          </a:t>
            </a:r>
            <a:r>
              <a:rPr lang="en-GB" b="1" dirty="0" err="1">
                <a:solidFill>
                  <a:schemeClr val="accent1">
                    <a:lumMod val="60000"/>
                    <a:lumOff val="40000"/>
                  </a:schemeClr>
                </a:solidFill>
                <a:latin typeface="Algerian" panose="04020705040A02060702" pitchFamily="82" charset="0"/>
              </a:rPr>
              <a:t>bruce</a:t>
            </a:r>
            <a:r>
              <a:rPr lang="en-GB" b="1" dirty="0">
                <a:solidFill>
                  <a:schemeClr val="accent1">
                    <a:lumMod val="60000"/>
                    <a:lumOff val="40000"/>
                  </a:schemeClr>
                </a:solidFill>
                <a:latin typeface="Algerian" panose="04020705040A02060702" pitchFamily="82" charset="0"/>
              </a:rPr>
              <a:t> </a:t>
            </a:r>
            <a:r>
              <a:rPr lang="en-GB" b="1" dirty="0" err="1">
                <a:solidFill>
                  <a:schemeClr val="accent1">
                    <a:lumMod val="60000"/>
                    <a:lumOff val="40000"/>
                  </a:schemeClr>
                </a:solidFill>
                <a:latin typeface="Algerian" panose="04020705040A02060702" pitchFamily="82" charset="0"/>
              </a:rPr>
              <a:t>tuckman’s</a:t>
            </a:r>
            <a:r>
              <a:rPr lang="en-GB" b="1" dirty="0">
                <a:solidFill>
                  <a:schemeClr val="accent1">
                    <a:lumMod val="60000"/>
                    <a:lumOff val="40000"/>
                  </a:schemeClr>
                </a:solidFill>
                <a:latin typeface="Algerian" panose="04020705040A02060702" pitchFamily="82" charset="0"/>
              </a:rPr>
              <a:t> theory</a:t>
            </a:r>
          </a:p>
        </p:txBody>
      </p:sp>
      <p:pic>
        <p:nvPicPr>
          <p:cNvPr id="6" name="Content Placeholder 5" descr="A picture containing food, game, device&#10;&#10;Description automatically generated">
            <a:extLst>
              <a:ext uri="{FF2B5EF4-FFF2-40B4-BE49-F238E27FC236}">
                <a16:creationId xmlns:a16="http://schemas.microsoft.com/office/drawing/2014/main" id="{6877EF7F-03A6-4198-B5E6-0C1B82C8113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78307" y="2603499"/>
            <a:ext cx="4589928" cy="4093135"/>
          </a:xfrm>
        </p:spPr>
      </p:pic>
    </p:spTree>
    <p:extLst>
      <p:ext uri="{BB962C8B-B14F-4D97-AF65-F5344CB8AC3E}">
        <p14:creationId xmlns:p14="http://schemas.microsoft.com/office/powerpoint/2010/main" val="385688353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4D111A0-FF7B-4A7F-A89F-9A6C379D7CB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             </a:t>
            </a:r>
            <a:r>
              <a:rPr lang="en-GB" dirty="0">
                <a:solidFill>
                  <a:schemeClr val="accent1">
                    <a:lumMod val="60000"/>
                    <a:lumOff val="40000"/>
                  </a:schemeClr>
                </a:solidFill>
                <a:latin typeface="Algerian" panose="04020705040A02060702" pitchFamily="82" charset="0"/>
              </a:rPr>
              <a:t>WHAT MAKES TEAM FAIL</a:t>
            </a:r>
          </a:p>
        </p:txBody>
      </p:sp>
      <p:pic>
        <p:nvPicPr>
          <p:cNvPr id="9" name="Picture 8" descr="A close up of a sign&#10;&#10;Description automatically generated">
            <a:extLst>
              <a:ext uri="{FF2B5EF4-FFF2-40B4-BE49-F238E27FC236}">
                <a16:creationId xmlns:a16="http://schemas.microsoft.com/office/drawing/2014/main" id="{672A231E-6BDA-4E3F-B20E-3E9EAC93302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65294" y="2761129"/>
            <a:ext cx="7162800" cy="3810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2276839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D301EB-E3BF-4395-B34C-3A114EF8FF7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latin typeface="Algerian" panose="04020705040A02060702" pitchFamily="82" charset="0"/>
              </a:rPr>
              <a:t>                  </a:t>
            </a:r>
            <a:r>
              <a:rPr lang="en-GB" dirty="0">
                <a:solidFill>
                  <a:schemeClr val="accent1">
                    <a:lumMod val="60000"/>
                    <a:lumOff val="40000"/>
                  </a:schemeClr>
                </a:solidFill>
                <a:latin typeface="Algerian" panose="04020705040A02060702" pitchFamily="82" charset="0"/>
              </a:rPr>
              <a:t>trusting your team</a:t>
            </a:r>
            <a:endParaRPr lang="en-GB" dirty="0">
              <a:solidFill>
                <a:schemeClr val="accent1">
                  <a:lumMod val="60000"/>
                  <a:lumOff val="40000"/>
                </a:schemeClr>
              </a:solidFill>
            </a:endParaRPr>
          </a:p>
        </p:txBody>
      </p:sp>
      <p:graphicFrame>
        <p:nvGraphicFramePr>
          <p:cNvPr id="6" name="Table 5">
            <a:extLst>
              <a:ext uri="{FF2B5EF4-FFF2-40B4-BE49-F238E27FC236}">
                <a16:creationId xmlns:a16="http://schemas.microsoft.com/office/drawing/2014/main" id="{9252A4EF-DCDB-4F6B-80AA-4007F992F99A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404045252"/>
              </p:ext>
            </p:extLst>
          </p:nvPr>
        </p:nvGraphicFramePr>
        <p:xfrm>
          <a:off x="2635625" y="3862388"/>
          <a:ext cx="8570258" cy="942694"/>
        </p:xfrm>
        <a:graphic>
          <a:graphicData uri="http://schemas.openxmlformats.org/drawingml/2006/table">
            <a:tbl>
              <a:tblPr/>
              <a:tblGrid>
                <a:gridCol w="428513">
                  <a:extLst>
                    <a:ext uri="{9D8B030D-6E8A-4147-A177-3AD203B41FA5}">
                      <a16:colId xmlns:a16="http://schemas.microsoft.com/office/drawing/2014/main" val="106178941"/>
                    </a:ext>
                  </a:extLst>
                </a:gridCol>
                <a:gridCol w="8141745">
                  <a:extLst>
                    <a:ext uri="{9D8B030D-6E8A-4147-A177-3AD203B41FA5}">
                      <a16:colId xmlns:a16="http://schemas.microsoft.com/office/drawing/2014/main" val="4012060429"/>
                    </a:ext>
                  </a:extLst>
                </a:gridCol>
              </a:tblGrid>
              <a:tr h="942694">
                <a:tc>
                  <a:txBody>
                    <a:bodyPr/>
                    <a:lstStyle/>
                    <a:p>
                      <a:endParaRPr lang="en-GB" dirty="0">
                        <a:effectLst/>
                        <a:latin typeface="&amp;quot"/>
                      </a:endParaRPr>
                    </a:p>
                  </a:txBody>
                  <a:tcPr marL="38100" marR="38100" marT="38100" marB="3810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7620" cap="flat" cmpd="sng" algn="ctr">
                      <a:solidFill>
                        <a:srgbClr val="E8E8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dirty="0">
                          <a:effectLst/>
                          <a:latin typeface="&amp;quot"/>
                        </a:rPr>
                        <a:t>"It takes time for givers to build goodwill and trust, but eventually, they establish reputations and relationships that enhance their success." </a:t>
                      </a:r>
                      <a:br>
                        <a:rPr lang="en-US" dirty="0">
                          <a:effectLst/>
                          <a:latin typeface="&amp;quot"/>
                        </a:rPr>
                      </a:br>
                      <a:r>
                        <a:rPr lang="en-US" dirty="0">
                          <a:effectLst/>
                          <a:latin typeface="&amp;quot"/>
                        </a:rPr>
                        <a:t>— </a:t>
                      </a:r>
                      <a:r>
                        <a:rPr lang="en-US" b="1" u="none" strike="noStrike" dirty="0">
                          <a:solidFill>
                            <a:srgbClr val="333333"/>
                          </a:solidFill>
                          <a:effectLst/>
                          <a:latin typeface="&amp;quot"/>
                          <a:hlinkClick r:id="rId2" tooltip="Adam M. Grant quotes"/>
                        </a:rPr>
                        <a:t>Adam M. Grant</a:t>
                      </a:r>
                      <a:r>
                        <a:rPr lang="en-US" dirty="0">
                          <a:effectLst/>
                          <a:latin typeface="&amp;quot"/>
                        </a:rPr>
                        <a:t> (</a:t>
                      </a:r>
                      <a:r>
                        <a:rPr lang="en-US" b="1" u="none" strike="noStrike" dirty="0">
                          <a:solidFill>
                            <a:srgbClr val="333333"/>
                          </a:solidFill>
                          <a:effectLst/>
                          <a:latin typeface="&amp;quot"/>
                          <a:hlinkClick r:id="rId3"/>
                        </a:rPr>
                        <a:t>Give and Take: A Revolutionary Approach to Success</a:t>
                      </a:r>
                      <a:r>
                        <a:rPr lang="en-US" dirty="0">
                          <a:effectLst/>
                          <a:latin typeface="&amp;quot"/>
                        </a:rPr>
                        <a:t>) </a:t>
                      </a:r>
                    </a:p>
                  </a:txBody>
                  <a:tcPr marL="38100" marR="38100" marT="38100" marB="3810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7620" cap="flat" cmpd="sng" algn="ctr">
                      <a:solidFill>
                        <a:srgbClr val="E8E8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354347102"/>
                  </a:ext>
                </a:extLst>
              </a:tr>
            </a:tbl>
          </a:graphicData>
        </a:graphic>
      </p:graphicFrame>
      <p:pic>
        <p:nvPicPr>
          <p:cNvPr id="1025" name="Picture 1" descr="Adam M. Grant">
            <a:extLst>
              <a:ext uri="{FF2B5EF4-FFF2-40B4-BE49-F238E27FC236}">
                <a16:creationId xmlns:a16="http://schemas.microsoft.com/office/drawing/2014/main" id="{7BB0E215-55A4-4CCA-9519-85E7A9864AA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8565" y="3191435"/>
            <a:ext cx="1640541" cy="22770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1581214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F4A047C-D310-4F9B-A245-B1F3A5D056A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              </a:t>
            </a:r>
            <a:r>
              <a:rPr lang="en-US" dirty="0">
                <a:solidFill>
                  <a:schemeClr val="accent1">
                    <a:lumMod val="60000"/>
                    <a:lumOff val="40000"/>
                  </a:schemeClr>
                </a:solidFill>
                <a:latin typeface="Algerian" panose="04020705040A02060702" pitchFamily="82" charset="0"/>
              </a:rPr>
              <a:t>REWARD AND RECOGNITION</a:t>
            </a:r>
            <a:endParaRPr lang="en-GB" dirty="0">
              <a:solidFill>
                <a:schemeClr val="accent1">
                  <a:lumMod val="60000"/>
                  <a:lumOff val="40000"/>
                </a:schemeClr>
              </a:solidFill>
              <a:latin typeface="Algerian" panose="04020705040A02060702" pitchFamily="82" charset="0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03B0CE8E-A609-4CBD-9693-3D2046EA1D1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37596" y="2611225"/>
            <a:ext cx="8078771" cy="396868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2932413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Content Placeholder 6" descr="A close up of a logo&#10;&#10;Description automatically generated">
            <a:extLst>
              <a:ext uri="{FF2B5EF4-FFF2-40B4-BE49-F238E27FC236}">
                <a16:creationId xmlns:a16="http://schemas.microsoft.com/office/drawing/2014/main" id="{FCDE8FE1-C19C-472B-9619-64E3250E66C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77671" y="2603499"/>
            <a:ext cx="5396753" cy="3958665"/>
          </a:xfrm>
        </p:spPr>
      </p:pic>
      <p:sp>
        <p:nvSpPr>
          <p:cNvPr id="9" name="Title 8">
            <a:extLst>
              <a:ext uri="{FF2B5EF4-FFF2-40B4-BE49-F238E27FC236}">
                <a16:creationId xmlns:a16="http://schemas.microsoft.com/office/drawing/2014/main" id="{337B170A-505C-4412-87A1-C0C293AC763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chemeClr val="accent1">
                    <a:lumMod val="60000"/>
                    <a:lumOff val="40000"/>
                  </a:schemeClr>
                </a:solidFill>
                <a:latin typeface="Algerian" panose="04020705040A02060702" pitchFamily="82" charset="0"/>
              </a:rPr>
              <a:t>       John </a:t>
            </a:r>
            <a:r>
              <a:rPr lang="en-GB" dirty="0" err="1">
                <a:solidFill>
                  <a:schemeClr val="accent1">
                    <a:lumMod val="60000"/>
                    <a:lumOff val="40000"/>
                  </a:schemeClr>
                </a:solidFill>
                <a:latin typeface="Algerian" panose="04020705040A02060702" pitchFamily="82" charset="0"/>
              </a:rPr>
              <a:t>adair</a:t>
            </a:r>
            <a:r>
              <a:rPr lang="en-GB" dirty="0">
                <a:solidFill>
                  <a:schemeClr val="accent1">
                    <a:lumMod val="60000"/>
                    <a:lumOff val="40000"/>
                  </a:schemeClr>
                </a:solidFill>
                <a:latin typeface="Algerian" panose="04020705040A02060702" pitchFamily="82" charset="0"/>
              </a:rPr>
              <a:t> leadership model</a:t>
            </a:r>
          </a:p>
        </p:txBody>
      </p:sp>
    </p:spTree>
    <p:extLst>
      <p:ext uri="{BB962C8B-B14F-4D97-AF65-F5344CB8AC3E}">
        <p14:creationId xmlns:p14="http://schemas.microsoft.com/office/powerpoint/2010/main" val="309694700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6F2654-EE46-426E-9F2D-ECCC5F838EB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solidFill>
                  <a:schemeClr val="accent1">
                    <a:lumMod val="60000"/>
                    <a:lumOff val="40000"/>
                  </a:schemeClr>
                </a:solidFill>
                <a:latin typeface="Algerian" panose="04020705040A02060702" pitchFamily="82" charset="0"/>
              </a:rPr>
              <a:t>                      reference’s</a:t>
            </a:r>
            <a:endParaRPr lang="en-GB" dirty="0">
              <a:solidFill>
                <a:schemeClr val="accent1">
                  <a:lumMod val="60000"/>
                  <a:lumOff val="40000"/>
                </a:schemeClr>
              </a:solidFill>
              <a:latin typeface="Algerian" panose="04020705040A02060702" pitchFamily="82" charset="0"/>
            </a:endParaRPr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66B1034F-81AB-490B-8B2D-4EB067311CE1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800" b="0" i="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600" b="0" i="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b="0" i="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b="0" i="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b="0" i="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b="0" i="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b="0" i="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b="0" i="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dirty="0"/>
              <a:t>https://www.goodreads.com/book/show/19184641-give-and-take</a:t>
            </a:r>
          </a:p>
          <a:p>
            <a:endParaRPr lang="en-GB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FB05A8D3-9E5C-4D91-AAD6-B2711607E0D4}"/>
              </a:ext>
            </a:extLst>
          </p:cNvPr>
          <p:cNvSpPr txBox="1"/>
          <p:nvPr/>
        </p:nvSpPr>
        <p:spPr>
          <a:xfrm>
            <a:off x="1470212" y="3235369"/>
            <a:ext cx="7673788" cy="147732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b="0" i="0" u="none" strike="noStrike" dirty="0">
                <a:solidFill>
                  <a:srgbClr val="222222"/>
                </a:solidFill>
                <a:effectLst/>
                <a:latin typeface="Verdana" panose="020B0604030504040204" pitchFamily="34" charset="0"/>
              </a:rPr>
              <a:t>Tuckman, Bruce W. (1965)</a:t>
            </a:r>
          </a:p>
          <a:p>
            <a:endParaRPr lang="en-GB" dirty="0">
              <a:solidFill>
                <a:srgbClr val="222222"/>
              </a:solidFill>
              <a:latin typeface="Verdana" panose="020B0604030504040204" pitchFamily="34" charset="0"/>
            </a:endParaRPr>
          </a:p>
          <a:p>
            <a:r>
              <a:rPr lang="en-GB" dirty="0">
                <a:solidFill>
                  <a:srgbClr val="222222"/>
                </a:solidFill>
                <a:latin typeface="Verdana" panose="020B0604030504040204" pitchFamily="34" charset="0"/>
              </a:rPr>
              <a:t>John Adair (b.1934)</a:t>
            </a:r>
          </a:p>
          <a:p>
            <a:endParaRPr lang="en-GB" dirty="0">
              <a:solidFill>
                <a:srgbClr val="222222"/>
              </a:solidFill>
              <a:latin typeface="Verdana" panose="020B0604030504040204" pitchFamily="34" charset="0"/>
            </a:endParaRPr>
          </a:p>
          <a:p>
            <a:r>
              <a:rPr lang="en-GB" dirty="0">
                <a:solidFill>
                  <a:srgbClr val="222222"/>
                </a:solidFill>
                <a:latin typeface="Verdana" panose="020B0604030504040204" pitchFamily="34" charset="0"/>
              </a:rPr>
              <a:t>Litmos Heroes (2014) </a:t>
            </a:r>
            <a:r>
              <a:rPr lang="en-GB" dirty="0" err="1">
                <a:solidFill>
                  <a:srgbClr val="222222"/>
                </a:solidFill>
                <a:latin typeface="Verdana" panose="020B0604030504040204" pitchFamily="34" charset="0"/>
              </a:rPr>
              <a:t>Belbins’s</a:t>
            </a:r>
            <a:r>
              <a:rPr lang="en-GB" dirty="0">
                <a:solidFill>
                  <a:srgbClr val="222222"/>
                </a:solidFill>
                <a:latin typeface="Verdana" panose="020B0604030504040204" pitchFamily="34" charset="0"/>
              </a:rPr>
              <a:t> Theory on Team Dynamics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69357569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 Boardroom">
  <a:themeElements>
    <a:clrScheme name="Ion Boardroom">
      <a:dk1>
        <a:sysClr val="windowText" lastClr="000000"/>
      </a:dk1>
      <a:lt1>
        <a:sysClr val="window" lastClr="FFFFFF"/>
      </a:lt1>
      <a:dk2>
        <a:srgbClr val="3B3059"/>
      </a:dk2>
      <a:lt2>
        <a:srgbClr val="EBEBEB"/>
      </a:lt2>
      <a:accent1>
        <a:srgbClr val="B31166"/>
      </a:accent1>
      <a:accent2>
        <a:srgbClr val="E33D6F"/>
      </a:accent2>
      <a:accent3>
        <a:srgbClr val="E45F3C"/>
      </a:accent3>
      <a:accent4>
        <a:srgbClr val="E9943A"/>
      </a:accent4>
      <a:accent5>
        <a:srgbClr val="9B6BF2"/>
      </a:accent5>
      <a:accent6>
        <a:srgbClr val="D53DD0"/>
      </a:accent6>
      <a:hlink>
        <a:srgbClr val="8F8F8F"/>
      </a:hlink>
      <a:folHlink>
        <a:srgbClr val="A5A5A5"/>
      </a:folHlink>
    </a:clrScheme>
    <a:fontScheme name="Ion Boardroom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Glossy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12700" cap="flat" cmpd="sng" algn="ctr">
          <a:solidFill>
            <a:schemeClr val="phClr">
              <a:tint val="95000"/>
              <a:shade val="95000"/>
              <a:satMod val="120000"/>
            </a:schemeClr>
          </a:solidFill>
          <a:prstDash val="solid"/>
        </a:ln>
        <a:ln w="55000" cap="flat" cmpd="thickThin" algn="ctr">
          <a:solidFill>
            <a:schemeClr val="phClr">
              <a:tint val="90000"/>
              <a:satMod val="130000"/>
            </a:schemeClr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hueMod val="124000"/>
                <a:satMod val="148000"/>
                <a:lumMod val="124000"/>
              </a:schemeClr>
            </a:gs>
            <a:gs pos="100000">
              <a:schemeClr val="phClr">
                <a:shade val="76000"/>
                <a:hueMod val="89000"/>
                <a:satMod val="164000"/>
                <a:lumMod val="5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91000"/>
                <a:satMod val="164000"/>
                <a:lumMod val="74000"/>
              </a:schemeClr>
              <a:schemeClr val="phClr">
                <a:hueMod val="124000"/>
                <a:satMod val="140000"/>
                <a:lumMod val="14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 Boardroom" id="{FC33163D-4339-46B1-8EED-24C834239D99}" vid="{B8502691-933B-45FE-8764-BA278511EF27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F843ED7FE061794FBDF7AA77C19C4624" ma:contentTypeVersion="2" ma:contentTypeDescription="Create a new document." ma:contentTypeScope="" ma:versionID="b584eb1c9c6603f04031c295e2d9e230">
  <xsd:schema xmlns:xsd="http://www.w3.org/2001/XMLSchema" xmlns:xs="http://www.w3.org/2001/XMLSchema" xmlns:p="http://schemas.microsoft.com/office/2006/metadata/properties" xmlns:ns3="49c45af5-9d1f-404d-b7b6-010882c58f8f" targetNamespace="http://schemas.microsoft.com/office/2006/metadata/properties" ma:root="true" ma:fieldsID="9604bd123f422bb76f03615d5b41ab0b" ns3:_="">
    <xsd:import namespace="49c45af5-9d1f-404d-b7b6-010882c58f8f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49c45af5-9d1f-404d-b7b6-010882c58f8f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B45686CB-E123-402A-936D-4F057E090B70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49c45af5-9d1f-404d-b7b6-010882c58f8f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6196857A-7F88-413A-BF84-CE254B0F077D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010C3C5B-6B37-43D8-B277-556D24CA1E1A}">
  <ds:schemaRefs>
    <ds:schemaRef ds:uri="http://purl.org/dc/dcmitype/"/>
    <ds:schemaRef ds:uri="http://www.w3.org/XML/1998/namespace"/>
    <ds:schemaRef ds:uri="http://schemas.microsoft.com/office/2006/documentManagement/types"/>
    <ds:schemaRef ds:uri="49c45af5-9d1f-404d-b7b6-010882c58f8f"/>
    <ds:schemaRef ds:uri="http://purl.org/dc/elements/1.1/"/>
    <ds:schemaRef ds:uri="http://purl.org/dc/terms/"/>
    <ds:schemaRef ds:uri="http://schemas.microsoft.com/office/infopath/2007/PartnerControls"/>
    <ds:schemaRef ds:uri="http://schemas.openxmlformats.org/package/2006/metadata/core-properties"/>
    <ds:schemaRef ds:uri="http://schemas.microsoft.com/office/2006/metadata/propertie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Ion Boardroom</Template>
  <TotalTime>1228</TotalTime>
  <Words>186</Words>
  <Application>Microsoft Office PowerPoint</Application>
  <PresentationFormat>Widescreen</PresentationFormat>
  <Paragraphs>26</Paragraphs>
  <Slides>10</Slides>
  <Notes>0</Notes>
  <HiddenSlides>0</HiddenSlides>
  <MMClips>1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8" baseType="lpstr">
      <vt:lpstr>&amp;quot</vt:lpstr>
      <vt:lpstr>Algerian</vt:lpstr>
      <vt:lpstr>Arial</vt:lpstr>
      <vt:lpstr>Calibri</vt:lpstr>
      <vt:lpstr>Century Gothic</vt:lpstr>
      <vt:lpstr>Verdana</vt:lpstr>
      <vt:lpstr>Wingdings 3</vt:lpstr>
      <vt:lpstr>Ion Boardroom</vt:lpstr>
      <vt:lpstr>     CARMEN                                   CARTER                           PRESENTATION     BMSK4002                              PART 1   </vt:lpstr>
      <vt:lpstr>                    TABLE OF CONTENTS</vt:lpstr>
      <vt:lpstr>Belbin’s theory on team dynamics </vt:lpstr>
      <vt:lpstr>                     communication</vt:lpstr>
      <vt:lpstr>          bruce tuckman’s theory</vt:lpstr>
      <vt:lpstr>             WHAT MAKES TEAM FAIL</vt:lpstr>
      <vt:lpstr>                  trusting your team</vt:lpstr>
      <vt:lpstr>              REWARD AND RECOGNITION</vt:lpstr>
      <vt:lpstr>       John adair leadership model</vt:lpstr>
      <vt:lpstr>                      reference’s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CARMEN                                   CARTER                               BMSK4002                            PRESENTATION       PART 1</dc:title>
  <dc:creator>carmen carter</dc:creator>
  <cp:lastModifiedBy>Carmen Carter</cp:lastModifiedBy>
  <cp:revision>49</cp:revision>
  <dcterms:created xsi:type="dcterms:W3CDTF">2020-05-01T17:09:38Z</dcterms:created>
  <dcterms:modified xsi:type="dcterms:W3CDTF">2020-05-13T17:02:33Z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0x010100F843ED7FE061794FBDF7AA77C19C4624</vt:lpwstr>
  </property>
</Properties>
</file>