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46"/>
  </p:notesMasterIdLst>
  <p:sldIdLst>
    <p:sldId id="871" r:id="rId2"/>
    <p:sldId id="256" r:id="rId3"/>
    <p:sldId id="690" r:id="rId4"/>
    <p:sldId id="720" r:id="rId5"/>
    <p:sldId id="422" r:id="rId6"/>
    <p:sldId id="568" r:id="rId7"/>
    <p:sldId id="274" r:id="rId8"/>
    <p:sldId id="466" r:id="rId9"/>
    <p:sldId id="472" r:id="rId10"/>
    <p:sldId id="565" r:id="rId11"/>
    <p:sldId id="563" r:id="rId12"/>
    <p:sldId id="878" r:id="rId13"/>
    <p:sldId id="872" r:id="rId14"/>
    <p:sldId id="718" r:id="rId15"/>
    <p:sldId id="477" r:id="rId16"/>
    <p:sldId id="873" r:id="rId17"/>
    <p:sldId id="879" r:id="rId18"/>
    <p:sldId id="545" r:id="rId19"/>
    <p:sldId id="547" r:id="rId20"/>
    <p:sldId id="471" r:id="rId21"/>
    <p:sldId id="559" r:id="rId22"/>
    <p:sldId id="564" r:id="rId23"/>
    <p:sldId id="880" r:id="rId24"/>
    <p:sldId id="487" r:id="rId25"/>
    <p:sldId id="719" r:id="rId26"/>
    <p:sldId id="713" r:id="rId27"/>
    <p:sldId id="874" r:id="rId28"/>
    <p:sldId id="717" r:id="rId29"/>
    <p:sldId id="707" r:id="rId30"/>
    <p:sldId id="712" r:id="rId31"/>
    <p:sldId id="877" r:id="rId32"/>
    <p:sldId id="722" r:id="rId33"/>
    <p:sldId id="876" r:id="rId34"/>
    <p:sldId id="721" r:id="rId35"/>
    <p:sldId id="724" r:id="rId36"/>
    <p:sldId id="682" r:id="rId37"/>
    <p:sldId id="433" r:id="rId38"/>
    <p:sldId id="570" r:id="rId39"/>
    <p:sldId id="463" r:id="rId40"/>
    <p:sldId id="551" r:id="rId41"/>
    <p:sldId id="553" r:id="rId42"/>
    <p:sldId id="715" r:id="rId43"/>
    <p:sldId id="716" r:id="rId44"/>
    <p:sldId id="714"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FF"/>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5148FF-6180-4DAB-A77B-EBD3C644400B}" v="72" dt="2025-11-27T17:01:51.0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78" autoAdjust="0"/>
    <p:restoredTop sz="92986" autoAdjust="0"/>
  </p:normalViewPr>
  <p:slideViewPr>
    <p:cSldViewPr snapToGrid="0">
      <p:cViewPr varScale="1">
        <p:scale>
          <a:sx n="60" d="100"/>
          <a:sy n="60" d="100"/>
        </p:scale>
        <p:origin x="399"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BE9220A9-77A5-4250-AD78-C4F8ABBF6BCD}"/>
    <pc:docChg chg="custSel addSld delSld modSld sldOrd">
      <pc:chgData name="James Williams" userId="c957a50b-491f-4d94-b4bc-52aca3e2340d" providerId="ADAL" clId="{BE9220A9-77A5-4250-AD78-C4F8ABBF6BCD}" dt="2024-10-09T13:52:47.695" v="143" actId="1076"/>
      <pc:docMkLst>
        <pc:docMk/>
      </pc:docMkLst>
      <pc:sldChg chg="addSp modSp mod">
        <pc:chgData name="James Williams" userId="c957a50b-491f-4d94-b4bc-52aca3e2340d" providerId="ADAL" clId="{BE9220A9-77A5-4250-AD78-C4F8ABBF6BCD}" dt="2024-10-09T13:52:47.695" v="143" actId="1076"/>
        <pc:sldMkLst>
          <pc:docMk/>
          <pc:sldMk cId="86034179" sldId="256"/>
        </pc:sldMkLst>
      </pc:sldChg>
      <pc:sldChg chg="add del">
        <pc:chgData name="James Williams" userId="c957a50b-491f-4d94-b4bc-52aca3e2340d" providerId="ADAL" clId="{BE9220A9-77A5-4250-AD78-C4F8ABBF6BCD}" dt="2024-10-09T13:50:21.852" v="138" actId="2696"/>
        <pc:sldMkLst>
          <pc:docMk/>
          <pc:sldMk cId="608832372" sldId="271"/>
        </pc:sldMkLst>
      </pc:sldChg>
      <pc:sldChg chg="modSp add del mod">
        <pc:chgData name="James Williams" userId="c957a50b-491f-4d94-b4bc-52aca3e2340d" providerId="ADAL" clId="{BE9220A9-77A5-4250-AD78-C4F8ABBF6BCD}" dt="2024-10-09T13:49:36.145" v="131" actId="2696"/>
        <pc:sldMkLst>
          <pc:docMk/>
          <pc:sldMk cId="1862384341" sldId="271"/>
        </pc:sldMkLst>
      </pc:sldChg>
      <pc:sldChg chg="add del">
        <pc:chgData name="James Williams" userId="c957a50b-491f-4d94-b4bc-52aca3e2340d" providerId="ADAL" clId="{BE9220A9-77A5-4250-AD78-C4F8ABBF6BCD}" dt="2024-10-09T13:50:21.852" v="138" actId="2696"/>
        <pc:sldMkLst>
          <pc:docMk/>
          <pc:sldMk cId="3406910785" sldId="272"/>
        </pc:sldMkLst>
      </pc:sldChg>
      <pc:sldChg chg="add del">
        <pc:chgData name="James Williams" userId="c957a50b-491f-4d94-b4bc-52aca3e2340d" providerId="ADAL" clId="{BE9220A9-77A5-4250-AD78-C4F8ABBF6BCD}" dt="2024-10-09T13:49:36.145" v="131" actId="2696"/>
        <pc:sldMkLst>
          <pc:docMk/>
          <pc:sldMk cId="3480122811" sldId="272"/>
        </pc:sldMkLst>
      </pc:sldChg>
      <pc:sldChg chg="add del">
        <pc:chgData name="James Williams" userId="c957a50b-491f-4d94-b4bc-52aca3e2340d" providerId="ADAL" clId="{BE9220A9-77A5-4250-AD78-C4F8ABBF6BCD}" dt="2024-10-09T13:49:36.145" v="131" actId="2696"/>
        <pc:sldMkLst>
          <pc:docMk/>
          <pc:sldMk cId="688567722" sldId="295"/>
        </pc:sldMkLst>
      </pc:sldChg>
      <pc:sldChg chg="add del">
        <pc:chgData name="James Williams" userId="c957a50b-491f-4d94-b4bc-52aca3e2340d" providerId="ADAL" clId="{BE9220A9-77A5-4250-AD78-C4F8ABBF6BCD}" dt="2024-10-09T13:50:21.852" v="138" actId="2696"/>
        <pc:sldMkLst>
          <pc:docMk/>
          <pc:sldMk cId="2321919094" sldId="295"/>
        </pc:sldMkLst>
      </pc:sldChg>
      <pc:sldChg chg="add del">
        <pc:chgData name="James Williams" userId="c957a50b-491f-4d94-b4bc-52aca3e2340d" providerId="ADAL" clId="{BE9220A9-77A5-4250-AD78-C4F8ABBF6BCD}" dt="2024-10-09T13:49:36.145" v="131" actId="2696"/>
        <pc:sldMkLst>
          <pc:docMk/>
          <pc:sldMk cId="1249314529" sldId="297"/>
        </pc:sldMkLst>
      </pc:sldChg>
      <pc:sldChg chg="add del">
        <pc:chgData name="James Williams" userId="c957a50b-491f-4d94-b4bc-52aca3e2340d" providerId="ADAL" clId="{BE9220A9-77A5-4250-AD78-C4F8ABBF6BCD}" dt="2024-10-09T13:50:21.852" v="138" actId="2696"/>
        <pc:sldMkLst>
          <pc:docMk/>
          <pc:sldMk cId="2409445311" sldId="297"/>
        </pc:sldMkLst>
      </pc:sldChg>
      <pc:sldChg chg="modSp add del mod">
        <pc:chgData name="James Williams" userId="c957a50b-491f-4d94-b4bc-52aca3e2340d" providerId="ADAL" clId="{BE9220A9-77A5-4250-AD78-C4F8ABBF6BCD}" dt="2024-10-09T13:49:36.145" v="131" actId="2696"/>
        <pc:sldMkLst>
          <pc:docMk/>
          <pc:sldMk cId="1819737979" sldId="309"/>
        </pc:sldMkLst>
      </pc:sldChg>
      <pc:sldChg chg="add del">
        <pc:chgData name="James Williams" userId="c957a50b-491f-4d94-b4bc-52aca3e2340d" providerId="ADAL" clId="{BE9220A9-77A5-4250-AD78-C4F8ABBF6BCD}" dt="2024-10-09T13:50:21.852" v="138" actId="2696"/>
        <pc:sldMkLst>
          <pc:docMk/>
          <pc:sldMk cId="3525858502" sldId="309"/>
        </pc:sldMkLst>
      </pc:sldChg>
      <pc:sldChg chg="add del">
        <pc:chgData name="James Williams" userId="c957a50b-491f-4d94-b4bc-52aca3e2340d" providerId="ADAL" clId="{BE9220A9-77A5-4250-AD78-C4F8ABBF6BCD}" dt="2024-10-09T13:50:21.852" v="138" actId="2696"/>
        <pc:sldMkLst>
          <pc:docMk/>
          <pc:sldMk cId="2815483925" sldId="375"/>
        </pc:sldMkLst>
      </pc:sldChg>
      <pc:sldChg chg="add del">
        <pc:chgData name="James Williams" userId="c957a50b-491f-4d94-b4bc-52aca3e2340d" providerId="ADAL" clId="{BE9220A9-77A5-4250-AD78-C4F8ABBF6BCD}" dt="2024-10-09T13:49:36.145" v="131" actId="2696"/>
        <pc:sldMkLst>
          <pc:docMk/>
          <pc:sldMk cId="4127508086" sldId="375"/>
        </pc:sldMkLst>
      </pc:sldChg>
      <pc:sldChg chg="add del">
        <pc:chgData name="James Williams" userId="c957a50b-491f-4d94-b4bc-52aca3e2340d" providerId="ADAL" clId="{BE9220A9-77A5-4250-AD78-C4F8ABBF6BCD}" dt="2024-10-09T13:49:36.145" v="131" actId="2696"/>
        <pc:sldMkLst>
          <pc:docMk/>
          <pc:sldMk cId="2411263065" sldId="377"/>
        </pc:sldMkLst>
      </pc:sldChg>
      <pc:sldChg chg="add del">
        <pc:chgData name="James Williams" userId="c957a50b-491f-4d94-b4bc-52aca3e2340d" providerId="ADAL" clId="{BE9220A9-77A5-4250-AD78-C4F8ABBF6BCD}" dt="2024-10-09T13:50:21.852" v="138" actId="2696"/>
        <pc:sldMkLst>
          <pc:docMk/>
          <pc:sldMk cId="2773629876" sldId="377"/>
        </pc:sldMkLst>
      </pc:sldChg>
      <pc:sldChg chg="add del">
        <pc:chgData name="James Williams" userId="c957a50b-491f-4d94-b4bc-52aca3e2340d" providerId="ADAL" clId="{BE9220A9-77A5-4250-AD78-C4F8ABBF6BCD}" dt="2024-10-09T13:50:21.852" v="138" actId="2696"/>
        <pc:sldMkLst>
          <pc:docMk/>
          <pc:sldMk cId="110201581" sldId="378"/>
        </pc:sldMkLst>
      </pc:sldChg>
      <pc:sldChg chg="modSp add del mod">
        <pc:chgData name="James Williams" userId="c957a50b-491f-4d94-b4bc-52aca3e2340d" providerId="ADAL" clId="{BE9220A9-77A5-4250-AD78-C4F8ABBF6BCD}" dt="2024-10-09T13:49:36.145" v="131" actId="2696"/>
        <pc:sldMkLst>
          <pc:docMk/>
          <pc:sldMk cId="3859757862" sldId="378"/>
        </pc:sldMkLst>
      </pc:sldChg>
      <pc:sldChg chg="add del">
        <pc:chgData name="James Williams" userId="c957a50b-491f-4d94-b4bc-52aca3e2340d" providerId="ADAL" clId="{BE9220A9-77A5-4250-AD78-C4F8ABBF6BCD}" dt="2024-10-09T13:49:36.145" v="131" actId="2696"/>
        <pc:sldMkLst>
          <pc:docMk/>
          <pc:sldMk cId="2962615611" sldId="379"/>
        </pc:sldMkLst>
      </pc:sldChg>
      <pc:sldChg chg="add del">
        <pc:chgData name="James Williams" userId="c957a50b-491f-4d94-b4bc-52aca3e2340d" providerId="ADAL" clId="{BE9220A9-77A5-4250-AD78-C4F8ABBF6BCD}" dt="2024-10-09T13:50:21.852" v="138" actId="2696"/>
        <pc:sldMkLst>
          <pc:docMk/>
          <pc:sldMk cId="3521286838" sldId="379"/>
        </pc:sldMkLst>
      </pc:sldChg>
      <pc:sldChg chg="add del">
        <pc:chgData name="James Williams" userId="c957a50b-491f-4d94-b4bc-52aca3e2340d" providerId="ADAL" clId="{BE9220A9-77A5-4250-AD78-C4F8ABBF6BCD}" dt="2024-10-09T13:49:36.145" v="131" actId="2696"/>
        <pc:sldMkLst>
          <pc:docMk/>
          <pc:sldMk cId="203251313" sldId="380"/>
        </pc:sldMkLst>
      </pc:sldChg>
      <pc:sldChg chg="add del">
        <pc:chgData name="James Williams" userId="c957a50b-491f-4d94-b4bc-52aca3e2340d" providerId="ADAL" clId="{BE9220A9-77A5-4250-AD78-C4F8ABBF6BCD}" dt="2024-10-09T13:50:21.852" v="138" actId="2696"/>
        <pc:sldMkLst>
          <pc:docMk/>
          <pc:sldMk cId="1356786627" sldId="380"/>
        </pc:sldMkLst>
      </pc:sldChg>
      <pc:sldChg chg="add del">
        <pc:chgData name="James Williams" userId="c957a50b-491f-4d94-b4bc-52aca3e2340d" providerId="ADAL" clId="{BE9220A9-77A5-4250-AD78-C4F8ABBF6BCD}" dt="2024-10-09T13:49:36.145" v="131" actId="2696"/>
        <pc:sldMkLst>
          <pc:docMk/>
          <pc:sldMk cId="461277771" sldId="381"/>
        </pc:sldMkLst>
      </pc:sldChg>
      <pc:sldChg chg="add del">
        <pc:chgData name="James Williams" userId="c957a50b-491f-4d94-b4bc-52aca3e2340d" providerId="ADAL" clId="{BE9220A9-77A5-4250-AD78-C4F8ABBF6BCD}" dt="2024-10-09T13:50:21.852" v="138" actId="2696"/>
        <pc:sldMkLst>
          <pc:docMk/>
          <pc:sldMk cId="3094605064" sldId="381"/>
        </pc:sldMkLst>
      </pc:sldChg>
      <pc:sldChg chg="add del">
        <pc:chgData name="James Williams" userId="c957a50b-491f-4d94-b4bc-52aca3e2340d" providerId="ADAL" clId="{BE9220A9-77A5-4250-AD78-C4F8ABBF6BCD}" dt="2024-10-09T13:49:36.145" v="131" actId="2696"/>
        <pc:sldMkLst>
          <pc:docMk/>
          <pc:sldMk cId="2619266349" sldId="382"/>
        </pc:sldMkLst>
      </pc:sldChg>
      <pc:sldChg chg="add del">
        <pc:chgData name="James Williams" userId="c957a50b-491f-4d94-b4bc-52aca3e2340d" providerId="ADAL" clId="{BE9220A9-77A5-4250-AD78-C4F8ABBF6BCD}" dt="2024-10-09T13:50:21.852" v="138" actId="2696"/>
        <pc:sldMkLst>
          <pc:docMk/>
          <pc:sldMk cId="3738354404" sldId="382"/>
        </pc:sldMkLst>
      </pc:sldChg>
      <pc:sldChg chg="modSp add del mod">
        <pc:chgData name="James Williams" userId="c957a50b-491f-4d94-b4bc-52aca3e2340d" providerId="ADAL" clId="{BE9220A9-77A5-4250-AD78-C4F8ABBF6BCD}" dt="2024-10-09T13:49:36.145" v="131" actId="2696"/>
        <pc:sldMkLst>
          <pc:docMk/>
          <pc:sldMk cId="63839663" sldId="383"/>
        </pc:sldMkLst>
      </pc:sldChg>
      <pc:sldChg chg="add del">
        <pc:chgData name="James Williams" userId="c957a50b-491f-4d94-b4bc-52aca3e2340d" providerId="ADAL" clId="{BE9220A9-77A5-4250-AD78-C4F8ABBF6BCD}" dt="2024-10-09T13:50:21.852" v="138" actId="2696"/>
        <pc:sldMkLst>
          <pc:docMk/>
          <pc:sldMk cId="2487889503" sldId="383"/>
        </pc:sldMkLst>
      </pc:sldChg>
      <pc:sldChg chg="add del">
        <pc:chgData name="James Williams" userId="c957a50b-491f-4d94-b4bc-52aca3e2340d" providerId="ADAL" clId="{BE9220A9-77A5-4250-AD78-C4F8ABBF6BCD}" dt="2024-10-09T13:50:21.852" v="138" actId="2696"/>
        <pc:sldMkLst>
          <pc:docMk/>
          <pc:sldMk cId="2336277533" sldId="384"/>
        </pc:sldMkLst>
      </pc:sldChg>
      <pc:sldChg chg="modSp add del mod">
        <pc:chgData name="James Williams" userId="c957a50b-491f-4d94-b4bc-52aca3e2340d" providerId="ADAL" clId="{BE9220A9-77A5-4250-AD78-C4F8ABBF6BCD}" dt="2024-10-09T13:49:36.145" v="131" actId="2696"/>
        <pc:sldMkLst>
          <pc:docMk/>
          <pc:sldMk cId="3548161383" sldId="384"/>
        </pc:sldMkLst>
      </pc:sldChg>
      <pc:sldChg chg="add del">
        <pc:chgData name="James Williams" userId="c957a50b-491f-4d94-b4bc-52aca3e2340d" providerId="ADAL" clId="{BE9220A9-77A5-4250-AD78-C4F8ABBF6BCD}" dt="2024-10-09T13:49:36.145" v="131" actId="2696"/>
        <pc:sldMkLst>
          <pc:docMk/>
          <pc:sldMk cId="503893605" sldId="386"/>
        </pc:sldMkLst>
      </pc:sldChg>
      <pc:sldChg chg="add del">
        <pc:chgData name="James Williams" userId="c957a50b-491f-4d94-b4bc-52aca3e2340d" providerId="ADAL" clId="{BE9220A9-77A5-4250-AD78-C4F8ABBF6BCD}" dt="2024-10-09T13:50:21.852" v="138" actId="2696"/>
        <pc:sldMkLst>
          <pc:docMk/>
          <pc:sldMk cId="1859480379" sldId="386"/>
        </pc:sldMkLst>
      </pc:sldChg>
      <pc:sldChg chg="add del">
        <pc:chgData name="James Williams" userId="c957a50b-491f-4d94-b4bc-52aca3e2340d" providerId="ADAL" clId="{BE9220A9-77A5-4250-AD78-C4F8ABBF6BCD}" dt="2024-10-09T13:50:21.852" v="138" actId="2696"/>
        <pc:sldMkLst>
          <pc:docMk/>
          <pc:sldMk cId="1410012339" sldId="391"/>
        </pc:sldMkLst>
      </pc:sldChg>
      <pc:sldChg chg="add del">
        <pc:chgData name="James Williams" userId="c957a50b-491f-4d94-b4bc-52aca3e2340d" providerId="ADAL" clId="{BE9220A9-77A5-4250-AD78-C4F8ABBF6BCD}" dt="2024-10-09T13:49:36.145" v="131" actId="2696"/>
        <pc:sldMkLst>
          <pc:docMk/>
          <pc:sldMk cId="1685691054" sldId="391"/>
        </pc:sldMkLst>
      </pc:sldChg>
      <pc:sldChg chg="add del">
        <pc:chgData name="James Williams" userId="c957a50b-491f-4d94-b4bc-52aca3e2340d" providerId="ADAL" clId="{BE9220A9-77A5-4250-AD78-C4F8ABBF6BCD}" dt="2024-10-09T13:49:36.145" v="131" actId="2696"/>
        <pc:sldMkLst>
          <pc:docMk/>
          <pc:sldMk cId="355308620" sldId="392"/>
        </pc:sldMkLst>
      </pc:sldChg>
      <pc:sldChg chg="add del">
        <pc:chgData name="James Williams" userId="c957a50b-491f-4d94-b4bc-52aca3e2340d" providerId="ADAL" clId="{BE9220A9-77A5-4250-AD78-C4F8ABBF6BCD}" dt="2024-10-09T13:50:21.852" v="138" actId="2696"/>
        <pc:sldMkLst>
          <pc:docMk/>
          <pc:sldMk cId="1010862889" sldId="392"/>
        </pc:sldMkLst>
      </pc:sldChg>
      <pc:sldChg chg="add del">
        <pc:chgData name="James Williams" userId="c957a50b-491f-4d94-b4bc-52aca3e2340d" providerId="ADAL" clId="{BE9220A9-77A5-4250-AD78-C4F8ABBF6BCD}" dt="2024-10-09T13:50:21.852" v="138" actId="2696"/>
        <pc:sldMkLst>
          <pc:docMk/>
          <pc:sldMk cId="963076100" sldId="395"/>
        </pc:sldMkLst>
      </pc:sldChg>
      <pc:sldChg chg="add del">
        <pc:chgData name="James Williams" userId="c957a50b-491f-4d94-b4bc-52aca3e2340d" providerId="ADAL" clId="{BE9220A9-77A5-4250-AD78-C4F8ABBF6BCD}" dt="2024-10-09T13:49:36.145" v="131" actId="2696"/>
        <pc:sldMkLst>
          <pc:docMk/>
          <pc:sldMk cId="1756897347" sldId="395"/>
        </pc:sldMkLst>
      </pc:sldChg>
      <pc:sldChg chg="add del">
        <pc:chgData name="James Williams" userId="c957a50b-491f-4d94-b4bc-52aca3e2340d" providerId="ADAL" clId="{BE9220A9-77A5-4250-AD78-C4F8ABBF6BCD}" dt="2024-10-09T13:50:21.852" v="138" actId="2696"/>
        <pc:sldMkLst>
          <pc:docMk/>
          <pc:sldMk cId="586582047" sldId="396"/>
        </pc:sldMkLst>
      </pc:sldChg>
      <pc:sldChg chg="add del">
        <pc:chgData name="James Williams" userId="c957a50b-491f-4d94-b4bc-52aca3e2340d" providerId="ADAL" clId="{BE9220A9-77A5-4250-AD78-C4F8ABBF6BCD}" dt="2024-10-09T13:49:36.145" v="131" actId="2696"/>
        <pc:sldMkLst>
          <pc:docMk/>
          <pc:sldMk cId="686457235" sldId="396"/>
        </pc:sldMkLst>
      </pc:sldChg>
      <pc:sldChg chg="add del">
        <pc:chgData name="James Williams" userId="c957a50b-491f-4d94-b4bc-52aca3e2340d" providerId="ADAL" clId="{BE9220A9-77A5-4250-AD78-C4F8ABBF6BCD}" dt="2024-10-09T13:50:21.852" v="138" actId="2696"/>
        <pc:sldMkLst>
          <pc:docMk/>
          <pc:sldMk cId="1659547460" sldId="397"/>
        </pc:sldMkLst>
      </pc:sldChg>
      <pc:sldChg chg="add del">
        <pc:chgData name="James Williams" userId="c957a50b-491f-4d94-b4bc-52aca3e2340d" providerId="ADAL" clId="{BE9220A9-77A5-4250-AD78-C4F8ABBF6BCD}" dt="2024-10-09T13:49:36.145" v="131" actId="2696"/>
        <pc:sldMkLst>
          <pc:docMk/>
          <pc:sldMk cId="3105942574" sldId="397"/>
        </pc:sldMkLst>
      </pc:sldChg>
      <pc:sldChg chg="add del">
        <pc:chgData name="James Williams" userId="c957a50b-491f-4d94-b4bc-52aca3e2340d" providerId="ADAL" clId="{BE9220A9-77A5-4250-AD78-C4F8ABBF6BCD}" dt="2024-10-09T13:50:21.852" v="138" actId="2696"/>
        <pc:sldMkLst>
          <pc:docMk/>
          <pc:sldMk cId="823407398" sldId="398"/>
        </pc:sldMkLst>
      </pc:sldChg>
      <pc:sldChg chg="add del">
        <pc:chgData name="James Williams" userId="c957a50b-491f-4d94-b4bc-52aca3e2340d" providerId="ADAL" clId="{BE9220A9-77A5-4250-AD78-C4F8ABBF6BCD}" dt="2024-10-09T13:49:36.145" v="131" actId="2696"/>
        <pc:sldMkLst>
          <pc:docMk/>
          <pc:sldMk cId="2832722326" sldId="398"/>
        </pc:sldMkLst>
      </pc:sldChg>
      <pc:sldChg chg="add del">
        <pc:chgData name="James Williams" userId="c957a50b-491f-4d94-b4bc-52aca3e2340d" providerId="ADAL" clId="{BE9220A9-77A5-4250-AD78-C4F8ABBF6BCD}" dt="2024-10-09T13:50:21.852" v="138" actId="2696"/>
        <pc:sldMkLst>
          <pc:docMk/>
          <pc:sldMk cId="3729827122" sldId="407"/>
        </pc:sldMkLst>
      </pc:sldChg>
      <pc:sldChg chg="add del">
        <pc:chgData name="James Williams" userId="c957a50b-491f-4d94-b4bc-52aca3e2340d" providerId="ADAL" clId="{BE9220A9-77A5-4250-AD78-C4F8ABBF6BCD}" dt="2024-10-09T13:49:36.145" v="131" actId="2696"/>
        <pc:sldMkLst>
          <pc:docMk/>
          <pc:sldMk cId="3864212284" sldId="407"/>
        </pc:sldMkLst>
      </pc:sldChg>
      <pc:sldChg chg="add del">
        <pc:chgData name="James Williams" userId="c957a50b-491f-4d94-b4bc-52aca3e2340d" providerId="ADAL" clId="{BE9220A9-77A5-4250-AD78-C4F8ABBF6BCD}" dt="2024-10-09T13:50:21.852" v="138" actId="2696"/>
        <pc:sldMkLst>
          <pc:docMk/>
          <pc:sldMk cId="2290620899" sldId="411"/>
        </pc:sldMkLst>
      </pc:sldChg>
      <pc:sldChg chg="add del">
        <pc:chgData name="James Williams" userId="c957a50b-491f-4d94-b4bc-52aca3e2340d" providerId="ADAL" clId="{BE9220A9-77A5-4250-AD78-C4F8ABBF6BCD}" dt="2024-10-09T13:49:36.145" v="131" actId="2696"/>
        <pc:sldMkLst>
          <pc:docMk/>
          <pc:sldMk cId="2653433470" sldId="411"/>
        </pc:sldMkLst>
      </pc:sldChg>
      <pc:sldChg chg="add del">
        <pc:chgData name="James Williams" userId="c957a50b-491f-4d94-b4bc-52aca3e2340d" providerId="ADAL" clId="{BE9220A9-77A5-4250-AD78-C4F8ABBF6BCD}" dt="2024-10-09T13:50:21.852" v="138" actId="2696"/>
        <pc:sldMkLst>
          <pc:docMk/>
          <pc:sldMk cId="673733831" sldId="429"/>
        </pc:sldMkLst>
      </pc:sldChg>
      <pc:sldChg chg="add del">
        <pc:chgData name="James Williams" userId="c957a50b-491f-4d94-b4bc-52aca3e2340d" providerId="ADAL" clId="{BE9220A9-77A5-4250-AD78-C4F8ABBF6BCD}" dt="2024-10-09T13:49:36.145" v="131" actId="2696"/>
        <pc:sldMkLst>
          <pc:docMk/>
          <pc:sldMk cId="4131357724" sldId="429"/>
        </pc:sldMkLst>
      </pc:sldChg>
      <pc:sldChg chg="add del">
        <pc:chgData name="James Williams" userId="c957a50b-491f-4d94-b4bc-52aca3e2340d" providerId="ADAL" clId="{BE9220A9-77A5-4250-AD78-C4F8ABBF6BCD}" dt="2024-10-09T13:50:21.852" v="138" actId="2696"/>
        <pc:sldMkLst>
          <pc:docMk/>
          <pc:sldMk cId="296612358" sldId="434"/>
        </pc:sldMkLst>
      </pc:sldChg>
      <pc:sldChg chg="add del">
        <pc:chgData name="James Williams" userId="c957a50b-491f-4d94-b4bc-52aca3e2340d" providerId="ADAL" clId="{BE9220A9-77A5-4250-AD78-C4F8ABBF6BCD}" dt="2024-10-09T13:49:36.145" v="131" actId="2696"/>
        <pc:sldMkLst>
          <pc:docMk/>
          <pc:sldMk cId="1663753321" sldId="434"/>
        </pc:sldMkLst>
      </pc:sldChg>
      <pc:sldChg chg="add del">
        <pc:chgData name="James Williams" userId="c957a50b-491f-4d94-b4bc-52aca3e2340d" providerId="ADAL" clId="{BE9220A9-77A5-4250-AD78-C4F8ABBF6BCD}" dt="2024-10-09T13:50:21.852" v="138" actId="2696"/>
        <pc:sldMkLst>
          <pc:docMk/>
          <pc:sldMk cId="3592771520" sldId="437"/>
        </pc:sldMkLst>
      </pc:sldChg>
      <pc:sldChg chg="add del">
        <pc:chgData name="James Williams" userId="c957a50b-491f-4d94-b4bc-52aca3e2340d" providerId="ADAL" clId="{BE9220A9-77A5-4250-AD78-C4F8ABBF6BCD}" dt="2024-10-09T13:49:36.145" v="131" actId="2696"/>
        <pc:sldMkLst>
          <pc:docMk/>
          <pc:sldMk cId="4150031258" sldId="437"/>
        </pc:sldMkLst>
      </pc:sldChg>
      <pc:sldChg chg="add del">
        <pc:chgData name="James Williams" userId="c957a50b-491f-4d94-b4bc-52aca3e2340d" providerId="ADAL" clId="{BE9220A9-77A5-4250-AD78-C4F8ABBF6BCD}" dt="2024-10-09T13:49:36.145" v="131" actId="2696"/>
        <pc:sldMkLst>
          <pc:docMk/>
          <pc:sldMk cId="4096741951" sldId="485"/>
        </pc:sldMkLst>
      </pc:sldChg>
      <pc:sldChg chg="add del">
        <pc:chgData name="James Williams" userId="c957a50b-491f-4d94-b4bc-52aca3e2340d" providerId="ADAL" clId="{BE9220A9-77A5-4250-AD78-C4F8ABBF6BCD}" dt="2024-10-09T13:50:21.852" v="138" actId="2696"/>
        <pc:sldMkLst>
          <pc:docMk/>
          <pc:sldMk cId="4293648794" sldId="485"/>
        </pc:sldMkLst>
      </pc:sldChg>
      <pc:sldChg chg="add del">
        <pc:chgData name="James Williams" userId="c957a50b-491f-4d94-b4bc-52aca3e2340d" providerId="ADAL" clId="{BE9220A9-77A5-4250-AD78-C4F8ABBF6BCD}" dt="2024-10-09T13:49:36.145" v="131" actId="2696"/>
        <pc:sldMkLst>
          <pc:docMk/>
          <pc:sldMk cId="3431345110" sldId="486"/>
        </pc:sldMkLst>
      </pc:sldChg>
      <pc:sldChg chg="add del">
        <pc:chgData name="James Williams" userId="c957a50b-491f-4d94-b4bc-52aca3e2340d" providerId="ADAL" clId="{BE9220A9-77A5-4250-AD78-C4F8ABBF6BCD}" dt="2024-10-09T13:50:21.852" v="138" actId="2696"/>
        <pc:sldMkLst>
          <pc:docMk/>
          <pc:sldMk cId="4062211664" sldId="486"/>
        </pc:sldMkLst>
      </pc:sldChg>
      <pc:sldChg chg="add del">
        <pc:chgData name="James Williams" userId="c957a50b-491f-4d94-b4bc-52aca3e2340d" providerId="ADAL" clId="{BE9220A9-77A5-4250-AD78-C4F8ABBF6BCD}" dt="2024-10-09T13:50:21.852" v="138" actId="2696"/>
        <pc:sldMkLst>
          <pc:docMk/>
          <pc:sldMk cId="1414722084" sldId="494"/>
        </pc:sldMkLst>
      </pc:sldChg>
      <pc:sldChg chg="add del">
        <pc:chgData name="James Williams" userId="c957a50b-491f-4d94-b4bc-52aca3e2340d" providerId="ADAL" clId="{BE9220A9-77A5-4250-AD78-C4F8ABBF6BCD}" dt="2024-10-09T13:49:36.145" v="131" actId="2696"/>
        <pc:sldMkLst>
          <pc:docMk/>
          <pc:sldMk cId="3143357873" sldId="494"/>
        </pc:sldMkLst>
      </pc:sldChg>
      <pc:sldChg chg="add del">
        <pc:chgData name="James Williams" userId="c957a50b-491f-4d94-b4bc-52aca3e2340d" providerId="ADAL" clId="{BE9220A9-77A5-4250-AD78-C4F8ABBF6BCD}" dt="2024-10-09T13:50:21.852" v="138" actId="2696"/>
        <pc:sldMkLst>
          <pc:docMk/>
          <pc:sldMk cId="340871439" sldId="495"/>
        </pc:sldMkLst>
      </pc:sldChg>
      <pc:sldChg chg="modSp add del mod">
        <pc:chgData name="James Williams" userId="c957a50b-491f-4d94-b4bc-52aca3e2340d" providerId="ADAL" clId="{BE9220A9-77A5-4250-AD78-C4F8ABBF6BCD}" dt="2024-10-09T13:49:36.145" v="131" actId="2696"/>
        <pc:sldMkLst>
          <pc:docMk/>
          <pc:sldMk cId="2079684353" sldId="495"/>
        </pc:sldMkLst>
      </pc:sldChg>
      <pc:sldChg chg="del">
        <pc:chgData name="James Williams" userId="c957a50b-491f-4d94-b4bc-52aca3e2340d" providerId="ADAL" clId="{BE9220A9-77A5-4250-AD78-C4F8ABBF6BCD}" dt="2024-09-18T14:16:13.806" v="0" actId="2696"/>
        <pc:sldMkLst>
          <pc:docMk/>
          <pc:sldMk cId="329921756" sldId="533"/>
        </pc:sldMkLst>
      </pc:sldChg>
      <pc:sldChg chg="del">
        <pc:chgData name="James Williams" userId="c957a50b-491f-4d94-b4bc-52aca3e2340d" providerId="ADAL" clId="{BE9220A9-77A5-4250-AD78-C4F8ABBF6BCD}" dt="2024-09-18T14:16:13.806" v="0" actId="2696"/>
        <pc:sldMkLst>
          <pc:docMk/>
          <pc:sldMk cId="2649920225" sldId="536"/>
        </pc:sldMkLst>
      </pc:sldChg>
      <pc:sldChg chg="add del ord">
        <pc:chgData name="James Williams" userId="c957a50b-491f-4d94-b4bc-52aca3e2340d" providerId="ADAL" clId="{BE9220A9-77A5-4250-AD78-C4F8ABBF6BCD}" dt="2024-10-09T13:52:26.565" v="139" actId="2696"/>
        <pc:sldMkLst>
          <pc:docMk/>
          <pc:sldMk cId="1027549800" sldId="556"/>
        </pc:sldMkLst>
      </pc:sldChg>
      <pc:sldChg chg="delSp modSp del mod">
        <pc:chgData name="James Williams" userId="c957a50b-491f-4d94-b4bc-52aca3e2340d" providerId="ADAL" clId="{BE9220A9-77A5-4250-AD78-C4F8ABBF6BCD}" dt="2024-10-09T13:49:36.145" v="131" actId="2696"/>
        <pc:sldMkLst>
          <pc:docMk/>
          <pc:sldMk cId="1411254778" sldId="683"/>
        </pc:sldMkLst>
      </pc:sldChg>
      <pc:sldChg chg="add del">
        <pc:chgData name="James Williams" userId="c957a50b-491f-4d94-b4bc-52aca3e2340d" providerId="ADAL" clId="{BE9220A9-77A5-4250-AD78-C4F8ABBF6BCD}" dt="2024-10-09T13:50:21.852" v="138" actId="2696"/>
        <pc:sldMkLst>
          <pc:docMk/>
          <pc:sldMk cId="2864045103" sldId="683"/>
        </pc:sldMkLst>
      </pc:sldChg>
      <pc:sldChg chg="modSp mod">
        <pc:chgData name="James Williams" userId="c957a50b-491f-4d94-b4bc-52aca3e2340d" providerId="ADAL" clId="{BE9220A9-77A5-4250-AD78-C4F8ABBF6BCD}" dt="2024-10-09T13:49:40.435" v="135" actId="6549"/>
        <pc:sldMkLst>
          <pc:docMk/>
          <pc:sldMk cId="3179553881" sldId="690"/>
        </pc:sldMkLst>
      </pc:sldChg>
      <pc:sldChg chg="add">
        <pc:chgData name="James Williams" userId="c957a50b-491f-4d94-b4bc-52aca3e2340d" providerId="ADAL" clId="{BE9220A9-77A5-4250-AD78-C4F8ABBF6BCD}" dt="2024-09-18T14:16:15.959" v="1"/>
        <pc:sldMkLst>
          <pc:docMk/>
          <pc:sldMk cId="1377050631" sldId="707"/>
        </pc:sldMkLst>
      </pc:sldChg>
      <pc:sldChg chg="add">
        <pc:chgData name="James Williams" userId="c957a50b-491f-4d94-b4bc-52aca3e2340d" providerId="ADAL" clId="{BE9220A9-77A5-4250-AD78-C4F8ABBF6BCD}" dt="2024-10-02T15:53:26.558" v="16" actId="2890"/>
        <pc:sldMkLst>
          <pc:docMk/>
          <pc:sldMk cId="3539571395" sldId="720"/>
        </pc:sldMkLst>
      </pc:sldChg>
      <pc:sldChg chg="add del">
        <pc:chgData name="James Williams" userId="c957a50b-491f-4d94-b4bc-52aca3e2340d" providerId="ADAL" clId="{BE9220A9-77A5-4250-AD78-C4F8ABBF6BCD}" dt="2024-10-09T13:49:27.486" v="129" actId="2696"/>
        <pc:sldMkLst>
          <pc:docMk/>
          <pc:sldMk cId="1474975805" sldId="721"/>
        </pc:sldMkLst>
      </pc:sldChg>
      <pc:sldChg chg="add del">
        <pc:chgData name="James Williams" userId="c957a50b-491f-4d94-b4bc-52aca3e2340d" providerId="ADAL" clId="{BE9220A9-77A5-4250-AD78-C4F8ABBF6BCD}" dt="2024-10-09T13:52:36.351" v="141" actId="2696"/>
        <pc:sldMkLst>
          <pc:docMk/>
          <pc:sldMk cId="2417035671" sldId="721"/>
        </pc:sldMkLst>
      </pc:sldChg>
      <pc:sldChg chg="modSp new del mod">
        <pc:chgData name="James Williams" userId="c957a50b-491f-4d94-b4bc-52aca3e2340d" providerId="ADAL" clId="{BE9220A9-77A5-4250-AD78-C4F8ABBF6BCD}" dt="2024-10-09T13:49:36.145" v="131" actId="2696"/>
        <pc:sldMkLst>
          <pc:docMk/>
          <pc:sldMk cId="114397248" sldId="722"/>
        </pc:sldMkLst>
      </pc:sldChg>
      <pc:sldChg chg="add del">
        <pc:chgData name="James Williams" userId="c957a50b-491f-4d94-b4bc-52aca3e2340d" providerId="ADAL" clId="{BE9220A9-77A5-4250-AD78-C4F8ABBF6BCD}" dt="2024-10-09T13:50:21.852" v="138" actId="2696"/>
        <pc:sldMkLst>
          <pc:docMk/>
          <pc:sldMk cId="2328605838" sldId="722"/>
        </pc:sldMkLst>
      </pc:sldChg>
      <pc:sldChg chg="new del">
        <pc:chgData name="James Williams" userId="c957a50b-491f-4d94-b4bc-52aca3e2340d" providerId="ADAL" clId="{BE9220A9-77A5-4250-AD78-C4F8ABBF6BCD}" dt="2024-10-09T13:49:30.812" v="130" actId="2696"/>
        <pc:sldMkLst>
          <pc:docMk/>
          <pc:sldMk cId="2908599437" sldId="723"/>
        </pc:sldMkLst>
      </pc:sldChg>
      <pc:sldChg chg="add del">
        <pc:chgData name="James Williams" userId="c957a50b-491f-4d94-b4bc-52aca3e2340d" providerId="ADAL" clId="{BE9220A9-77A5-4250-AD78-C4F8ABBF6BCD}" dt="2024-10-09T13:50:21.852" v="138" actId="2696"/>
        <pc:sldMkLst>
          <pc:docMk/>
          <pc:sldMk cId="2089498009" sldId="724"/>
        </pc:sldMkLst>
      </pc:sldChg>
      <pc:sldChg chg="add del">
        <pc:chgData name="James Williams" userId="c957a50b-491f-4d94-b4bc-52aca3e2340d" providerId="ADAL" clId="{BE9220A9-77A5-4250-AD78-C4F8ABBF6BCD}" dt="2024-10-09T13:49:36.145" v="131" actId="2696"/>
        <pc:sldMkLst>
          <pc:docMk/>
          <pc:sldMk cId="3925749397" sldId="724"/>
        </pc:sldMkLst>
      </pc:sldChg>
    </pc:docChg>
  </pc:docChgLst>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5-11-27T17:03:09.426" v="2953" actId="13926"/>
      <pc:docMkLst>
        <pc:docMk/>
      </pc:docMkLst>
      <pc:sldChg chg="addSp modSp mod">
        <pc:chgData name="James Williams" userId="c957a50b-491f-4d94-b4bc-52aca3e2340d" providerId="ADAL" clId="{24AD1EBB-B856-443B-9200-42FCDD6529A9}" dt="2025-11-27T17:01:02.850" v="2938" actId="13926"/>
        <pc:sldMkLst>
          <pc:docMk/>
          <pc:sldMk cId="3465548245" sldId="274"/>
        </pc:sldMkLst>
        <pc:spChg chg="mod">
          <ac:chgData name="James Williams" userId="c957a50b-491f-4d94-b4bc-52aca3e2340d" providerId="ADAL" clId="{24AD1EBB-B856-443B-9200-42FCDD6529A9}" dt="2025-11-27T17:00:40.471" v="2935" actId="20577"/>
          <ac:spMkLst>
            <pc:docMk/>
            <pc:sldMk cId="3465548245" sldId="274"/>
            <ac:spMk id="2" creationId="{7BE8D325-5E99-45EB-99A7-1D35A3979691}"/>
          </ac:spMkLst>
        </pc:spChg>
        <pc:spChg chg="add mod">
          <ac:chgData name="James Williams" userId="c957a50b-491f-4d94-b4bc-52aca3e2340d" providerId="ADAL" clId="{24AD1EBB-B856-443B-9200-42FCDD6529A9}" dt="2025-11-27T17:00:26.670" v="2933" actId="1076"/>
          <ac:spMkLst>
            <pc:docMk/>
            <pc:sldMk cId="3465548245" sldId="274"/>
            <ac:spMk id="3" creationId="{1C75BFA2-5BDE-9E87-3E1D-315309C2E981}"/>
          </ac:spMkLst>
        </pc:spChg>
        <pc:spChg chg="add mod">
          <ac:chgData name="James Williams" userId="c957a50b-491f-4d94-b4bc-52aca3e2340d" providerId="ADAL" clId="{24AD1EBB-B856-443B-9200-42FCDD6529A9}" dt="2025-11-27T17:00:22.320" v="2931" actId="164"/>
          <ac:spMkLst>
            <pc:docMk/>
            <pc:sldMk cId="3465548245" sldId="274"/>
            <ac:spMk id="5" creationId="{ADD60974-AEC2-5B32-7364-C5F1B4A3628D}"/>
          </ac:spMkLst>
        </pc:spChg>
        <pc:spChg chg="mod">
          <ac:chgData name="James Williams" userId="c957a50b-491f-4d94-b4bc-52aca3e2340d" providerId="ADAL" clId="{24AD1EBB-B856-443B-9200-42FCDD6529A9}" dt="2025-11-27T17:01:02.850" v="2938" actId="13926"/>
          <ac:spMkLst>
            <pc:docMk/>
            <pc:sldMk cId="3465548245" sldId="274"/>
            <ac:spMk id="6" creationId="{AFE421AD-2E0E-4236-B136-2A30F9042B40}"/>
          </ac:spMkLst>
        </pc:spChg>
        <pc:grpChg chg="add mod">
          <ac:chgData name="James Williams" userId="c957a50b-491f-4d94-b4bc-52aca3e2340d" providerId="ADAL" clId="{24AD1EBB-B856-443B-9200-42FCDD6529A9}" dt="2025-11-27T17:00:38.310" v="2934" actId="1076"/>
          <ac:grpSpMkLst>
            <pc:docMk/>
            <pc:sldMk cId="3465548245" sldId="274"/>
            <ac:grpSpMk id="7" creationId="{B4DDFB4E-3F3B-D3AC-E7CF-974CDFE1C322}"/>
          </ac:grpSpMkLst>
        </pc:grpChg>
      </pc:sldChg>
      <pc:sldChg chg="modSp del mod">
        <pc:chgData name="James Williams" userId="c957a50b-491f-4d94-b4bc-52aca3e2340d" providerId="ADAL" clId="{24AD1EBB-B856-443B-9200-42FCDD6529A9}" dt="2025-11-26T12:57:07.038" v="235" actId="2696"/>
        <pc:sldMkLst>
          <pc:docMk/>
          <pc:sldMk cId="4018771675" sldId="370"/>
        </pc:sldMkLst>
        <pc:spChg chg="mod">
          <ac:chgData name="James Williams" userId="c957a50b-491f-4d94-b4bc-52aca3e2340d" providerId="ADAL" clId="{24AD1EBB-B856-443B-9200-42FCDD6529A9}" dt="2025-11-26T12:19:36.793" v="152" actId="1076"/>
          <ac:spMkLst>
            <pc:docMk/>
            <pc:sldMk cId="4018771675" sldId="370"/>
            <ac:spMk id="2" creationId="{CDE3FA2F-2BAF-4278-B314-FD46B8F24331}"/>
          </ac:spMkLst>
        </pc:spChg>
        <pc:spChg chg="mod">
          <ac:chgData name="James Williams" userId="c957a50b-491f-4d94-b4bc-52aca3e2340d" providerId="ADAL" clId="{24AD1EBB-B856-443B-9200-42FCDD6529A9}" dt="2025-11-26T12:55:00.500" v="214" actId="14100"/>
          <ac:spMkLst>
            <pc:docMk/>
            <pc:sldMk cId="4018771675" sldId="370"/>
            <ac:spMk id="3" creationId="{0106484C-D9F9-473B-A936-1E0C60405E3C}"/>
          </ac:spMkLst>
        </pc:spChg>
      </pc:sldChg>
      <pc:sldChg chg="del">
        <pc:chgData name="James Williams" userId="c957a50b-491f-4d94-b4bc-52aca3e2340d" providerId="ADAL" clId="{24AD1EBB-B856-443B-9200-42FCDD6529A9}" dt="2025-11-26T17:32:12.661" v="1752" actId="2696"/>
        <pc:sldMkLst>
          <pc:docMk/>
          <pc:sldMk cId="4118731108" sldId="385"/>
        </pc:sldMkLst>
      </pc:sldChg>
      <pc:sldChg chg="modSp mod">
        <pc:chgData name="James Williams" userId="c957a50b-491f-4d94-b4bc-52aca3e2340d" providerId="ADAL" clId="{24AD1EBB-B856-443B-9200-42FCDD6529A9}" dt="2025-11-27T11:19:00.770" v="2091" actId="13926"/>
        <pc:sldMkLst>
          <pc:docMk/>
          <pc:sldMk cId="4077422833" sldId="422"/>
        </pc:sldMkLst>
        <pc:spChg chg="mod">
          <ac:chgData name="James Williams" userId="c957a50b-491f-4d94-b4bc-52aca3e2340d" providerId="ADAL" clId="{24AD1EBB-B856-443B-9200-42FCDD6529A9}" dt="2025-11-26T12:14:17.829" v="61" actId="1076"/>
          <ac:spMkLst>
            <pc:docMk/>
            <pc:sldMk cId="4077422833" sldId="422"/>
            <ac:spMk id="4" creationId="{BCAF0DF5-320E-4E23-88B6-91BFF4C73129}"/>
          </ac:spMkLst>
        </pc:spChg>
        <pc:spChg chg="mod">
          <ac:chgData name="James Williams" userId="c957a50b-491f-4d94-b4bc-52aca3e2340d" providerId="ADAL" clId="{24AD1EBB-B856-443B-9200-42FCDD6529A9}" dt="2025-11-26T13:23:57.932" v="717" actId="14100"/>
          <ac:spMkLst>
            <pc:docMk/>
            <pc:sldMk cId="4077422833" sldId="422"/>
            <ac:spMk id="5122" creationId="{FC011285-292E-444B-8AE7-3B00CB653262}"/>
          </ac:spMkLst>
        </pc:spChg>
        <pc:spChg chg="mod">
          <ac:chgData name="James Williams" userId="c957a50b-491f-4d94-b4bc-52aca3e2340d" providerId="ADAL" clId="{24AD1EBB-B856-443B-9200-42FCDD6529A9}" dt="2025-11-27T11:19:00.770" v="2091" actId="13926"/>
          <ac:spMkLst>
            <pc:docMk/>
            <pc:sldMk cId="4077422833" sldId="422"/>
            <ac:spMk id="28674" creationId="{BF2CD4AD-9B83-4431-B17C-0432F2160ACC}"/>
          </ac:spMkLst>
        </pc:spChg>
        <pc:picChg chg="mod">
          <ac:chgData name="James Williams" userId="c957a50b-491f-4d94-b4bc-52aca3e2340d" providerId="ADAL" clId="{24AD1EBB-B856-443B-9200-42FCDD6529A9}" dt="2025-11-26T12:14:14.050" v="60" actId="1076"/>
          <ac:picMkLst>
            <pc:docMk/>
            <pc:sldMk cId="4077422833" sldId="422"/>
            <ac:picMk id="3" creationId="{3B80C5E9-F242-49F1-945A-7016BD5F681F}"/>
          </ac:picMkLst>
        </pc:picChg>
      </pc:sldChg>
      <pc:sldChg chg="modSp mod">
        <pc:chgData name="James Williams" userId="c957a50b-491f-4d94-b4bc-52aca3e2340d" providerId="ADAL" clId="{24AD1EBB-B856-443B-9200-42FCDD6529A9}" dt="2025-11-27T16:34:47.214" v="2196" actId="20577"/>
        <pc:sldMkLst>
          <pc:docMk/>
          <pc:sldMk cId="3500394480" sldId="466"/>
        </pc:sldMkLst>
        <pc:spChg chg="mod">
          <ac:chgData name="James Williams" userId="c957a50b-491f-4d94-b4bc-52aca3e2340d" providerId="ADAL" clId="{24AD1EBB-B856-443B-9200-42FCDD6529A9}" dt="2025-11-27T16:34:47.214" v="2196" actId="20577"/>
          <ac:spMkLst>
            <pc:docMk/>
            <pc:sldMk cId="3500394480" sldId="466"/>
            <ac:spMk id="2" creationId="{DA84A94C-87C3-4136-B410-A529FF78469B}"/>
          </ac:spMkLst>
        </pc:spChg>
        <pc:spChg chg="mod">
          <ac:chgData name="James Williams" userId="c957a50b-491f-4d94-b4bc-52aca3e2340d" providerId="ADAL" clId="{24AD1EBB-B856-443B-9200-42FCDD6529A9}" dt="2025-11-27T11:37:17.828" v="2098" actId="13926"/>
          <ac:spMkLst>
            <pc:docMk/>
            <pc:sldMk cId="3500394480" sldId="466"/>
            <ac:spMk id="3" creationId="{ED4A8FD7-C30A-49EE-8AE6-5553C7A50872}"/>
          </ac:spMkLst>
        </pc:spChg>
      </pc:sldChg>
      <pc:sldChg chg="addSp delSp mod">
        <pc:chgData name="James Williams" userId="c957a50b-491f-4d94-b4bc-52aca3e2340d" providerId="ADAL" clId="{24AD1EBB-B856-443B-9200-42FCDD6529A9}" dt="2025-11-27T16:47:05.401" v="2572" actId="22"/>
        <pc:sldMkLst>
          <pc:docMk/>
          <pc:sldMk cId="533430584" sldId="471"/>
        </pc:sldMkLst>
        <pc:spChg chg="add del">
          <ac:chgData name="James Williams" userId="c957a50b-491f-4d94-b4bc-52aca3e2340d" providerId="ADAL" clId="{24AD1EBB-B856-443B-9200-42FCDD6529A9}" dt="2025-11-27T16:47:05.401" v="2572" actId="22"/>
          <ac:spMkLst>
            <pc:docMk/>
            <pc:sldMk cId="533430584" sldId="471"/>
            <ac:spMk id="5" creationId="{7F77F6AB-D759-2D6B-26E9-E23404091109}"/>
          </ac:spMkLst>
        </pc:spChg>
      </pc:sldChg>
      <pc:sldChg chg="addSp modSp mod">
        <pc:chgData name="James Williams" userId="c957a50b-491f-4d94-b4bc-52aca3e2340d" providerId="ADAL" clId="{24AD1EBB-B856-443B-9200-42FCDD6529A9}" dt="2025-11-27T17:01:42.254" v="2947" actId="13926"/>
        <pc:sldMkLst>
          <pc:docMk/>
          <pc:sldMk cId="746755930" sldId="472"/>
        </pc:sldMkLst>
        <pc:spChg chg="mod">
          <ac:chgData name="James Williams" userId="c957a50b-491f-4d94-b4bc-52aca3e2340d" providerId="ADAL" clId="{24AD1EBB-B856-443B-9200-42FCDD6529A9}" dt="2025-11-26T17:33:35.330" v="1756" actId="20577"/>
          <ac:spMkLst>
            <pc:docMk/>
            <pc:sldMk cId="746755930" sldId="472"/>
            <ac:spMk id="2" creationId="{DA84A94C-87C3-4136-B410-A529FF78469B}"/>
          </ac:spMkLst>
        </pc:spChg>
        <pc:spChg chg="mod">
          <ac:chgData name="James Williams" userId="c957a50b-491f-4d94-b4bc-52aca3e2340d" providerId="ADAL" clId="{24AD1EBB-B856-443B-9200-42FCDD6529A9}" dt="2025-11-27T17:01:42.254" v="2947" actId="13926"/>
          <ac:spMkLst>
            <pc:docMk/>
            <pc:sldMk cId="746755930" sldId="472"/>
            <ac:spMk id="3" creationId="{ED4A8FD7-C30A-49EE-8AE6-5553C7A50872}"/>
          </ac:spMkLst>
        </pc:spChg>
        <pc:spChg chg="mod">
          <ac:chgData name="James Williams" userId="c957a50b-491f-4d94-b4bc-52aca3e2340d" providerId="ADAL" clId="{24AD1EBB-B856-443B-9200-42FCDD6529A9}" dt="2025-11-27T17:01:24.418" v="2941"/>
          <ac:spMkLst>
            <pc:docMk/>
            <pc:sldMk cId="746755930" sldId="472"/>
            <ac:spMk id="5" creationId="{7B4A019F-949D-D240-0ED9-B27A6B2BE6E2}"/>
          </ac:spMkLst>
        </pc:spChg>
        <pc:spChg chg="mod">
          <ac:chgData name="James Williams" userId="c957a50b-491f-4d94-b4bc-52aca3e2340d" providerId="ADAL" clId="{24AD1EBB-B856-443B-9200-42FCDD6529A9}" dt="2025-11-27T17:01:24.418" v="2941"/>
          <ac:spMkLst>
            <pc:docMk/>
            <pc:sldMk cId="746755930" sldId="472"/>
            <ac:spMk id="6" creationId="{FC3B9CB6-5BBD-8689-E940-CBF5F4F9AE30}"/>
          </ac:spMkLst>
        </pc:spChg>
        <pc:grpChg chg="add mod">
          <ac:chgData name="James Williams" userId="c957a50b-491f-4d94-b4bc-52aca3e2340d" providerId="ADAL" clId="{24AD1EBB-B856-443B-9200-42FCDD6529A9}" dt="2025-11-27T17:01:32.312" v="2942" actId="1076"/>
          <ac:grpSpMkLst>
            <pc:docMk/>
            <pc:sldMk cId="746755930" sldId="472"/>
            <ac:grpSpMk id="4" creationId="{01C52DE8-BB25-238F-3667-AECEE96ED47C}"/>
          </ac:grpSpMkLst>
        </pc:grpChg>
        <pc:picChg chg="mod">
          <ac:chgData name="James Williams" userId="c957a50b-491f-4d94-b4bc-52aca3e2340d" providerId="ADAL" clId="{24AD1EBB-B856-443B-9200-42FCDD6529A9}" dt="2025-11-27T17:01:23.293" v="2940" actId="14100"/>
          <ac:picMkLst>
            <pc:docMk/>
            <pc:sldMk cId="746755930" sldId="472"/>
            <ac:picMk id="8" creationId="{5F0FCE44-8497-69EF-80FA-D1F529BA949D}"/>
          </ac:picMkLst>
        </pc:picChg>
      </pc:sldChg>
      <pc:sldChg chg="modSp mod ord">
        <pc:chgData name="James Williams" userId="c957a50b-491f-4d94-b4bc-52aca3e2340d" providerId="ADAL" clId="{24AD1EBB-B856-443B-9200-42FCDD6529A9}" dt="2025-11-26T13:07:24.843" v="594" actId="14100"/>
        <pc:sldMkLst>
          <pc:docMk/>
          <pc:sldMk cId="3635376096" sldId="477"/>
        </pc:sldMkLst>
        <pc:spChg chg="mod">
          <ac:chgData name="James Williams" userId="c957a50b-491f-4d94-b4bc-52aca3e2340d" providerId="ADAL" clId="{24AD1EBB-B856-443B-9200-42FCDD6529A9}" dt="2025-11-26T13:07:01.425" v="588" actId="1076"/>
          <ac:spMkLst>
            <pc:docMk/>
            <pc:sldMk cId="3635376096" sldId="477"/>
            <ac:spMk id="2" creationId="{F729EF19-371B-4F50-A5AD-7856138B3353}"/>
          </ac:spMkLst>
        </pc:spChg>
        <pc:spChg chg="mod">
          <ac:chgData name="James Williams" userId="c957a50b-491f-4d94-b4bc-52aca3e2340d" providerId="ADAL" clId="{24AD1EBB-B856-443B-9200-42FCDD6529A9}" dt="2025-11-26T13:07:24.843" v="594" actId="14100"/>
          <ac:spMkLst>
            <pc:docMk/>
            <pc:sldMk cId="3635376096" sldId="477"/>
            <ac:spMk id="5" creationId="{F5A4E656-C5F7-4368-80A4-C62CE783B255}"/>
          </ac:spMkLst>
        </pc:spChg>
        <pc:picChg chg="mod">
          <ac:chgData name="James Williams" userId="c957a50b-491f-4d94-b4bc-52aca3e2340d" providerId="ADAL" clId="{24AD1EBB-B856-443B-9200-42FCDD6529A9}" dt="2025-11-26T13:07:05.292" v="589" actId="14100"/>
          <ac:picMkLst>
            <pc:docMk/>
            <pc:sldMk cId="3635376096" sldId="477"/>
            <ac:picMk id="4" creationId="{EF11B17C-903F-4D7E-BC1B-C981C971E9BC}"/>
          </ac:picMkLst>
        </pc:picChg>
      </pc:sldChg>
      <pc:sldChg chg="modSp mod">
        <pc:chgData name="James Williams" userId="c957a50b-491f-4d94-b4bc-52aca3e2340d" providerId="ADAL" clId="{24AD1EBB-B856-443B-9200-42FCDD6529A9}" dt="2025-11-27T12:04:33.364" v="2171" actId="20577"/>
        <pc:sldMkLst>
          <pc:docMk/>
          <pc:sldMk cId="1290592663" sldId="487"/>
        </pc:sldMkLst>
        <pc:spChg chg="mod">
          <ac:chgData name="James Williams" userId="c957a50b-491f-4d94-b4bc-52aca3e2340d" providerId="ADAL" clId="{24AD1EBB-B856-443B-9200-42FCDD6529A9}" dt="2025-11-26T13:22:34.538" v="699" actId="113"/>
          <ac:spMkLst>
            <pc:docMk/>
            <pc:sldMk cId="1290592663" sldId="487"/>
            <ac:spMk id="4" creationId="{8C9875A3-AD1F-3775-D3D8-6B6BB1872FCF}"/>
          </ac:spMkLst>
        </pc:spChg>
        <pc:graphicFrameChg chg="modGraphic">
          <ac:chgData name="James Williams" userId="c957a50b-491f-4d94-b4bc-52aca3e2340d" providerId="ADAL" clId="{24AD1EBB-B856-443B-9200-42FCDD6529A9}" dt="2025-11-27T12:04:33.364" v="2171" actId="20577"/>
          <ac:graphicFrameMkLst>
            <pc:docMk/>
            <pc:sldMk cId="1290592663" sldId="487"/>
            <ac:graphicFrameMk id="6" creationId="{9FC015F3-2B63-42A8-A636-26D960316DCE}"/>
          </ac:graphicFrameMkLst>
        </pc:graphicFrameChg>
      </pc:sldChg>
      <pc:sldChg chg="addSp modSp mod ord">
        <pc:chgData name="James Williams" userId="c957a50b-491f-4d94-b4bc-52aca3e2340d" providerId="ADAL" clId="{24AD1EBB-B856-443B-9200-42FCDD6529A9}" dt="2025-11-27T11:56:39.675" v="2147" actId="13926"/>
        <pc:sldMkLst>
          <pc:docMk/>
          <pc:sldMk cId="3141465429" sldId="545"/>
        </pc:sldMkLst>
        <pc:spChg chg="mod">
          <ac:chgData name="James Williams" userId="c957a50b-491f-4d94-b4bc-52aca3e2340d" providerId="ADAL" clId="{24AD1EBB-B856-443B-9200-42FCDD6529A9}" dt="2025-11-27T11:56:39.675" v="2147" actId="13926"/>
          <ac:spMkLst>
            <pc:docMk/>
            <pc:sldMk cId="3141465429" sldId="545"/>
            <ac:spMk id="6" creationId="{AFE421AD-2E0E-4236-B136-2A30F9042B40}"/>
          </ac:spMkLst>
        </pc:spChg>
        <pc:picChg chg="mod">
          <ac:chgData name="James Williams" userId="c957a50b-491f-4d94-b4bc-52aca3e2340d" providerId="ADAL" clId="{24AD1EBB-B856-443B-9200-42FCDD6529A9}" dt="2025-11-26T13:09:33.445" v="626" actId="1076"/>
          <ac:picMkLst>
            <pc:docMk/>
            <pc:sldMk cId="3141465429" sldId="545"/>
            <ac:picMk id="4" creationId="{C0047883-B1CB-82F6-2926-497D252BD5FB}"/>
          </ac:picMkLst>
        </pc:picChg>
        <pc:picChg chg="add mod">
          <ac:chgData name="James Williams" userId="c957a50b-491f-4d94-b4bc-52aca3e2340d" providerId="ADAL" clId="{24AD1EBB-B856-443B-9200-42FCDD6529A9}" dt="2025-11-26T13:09:51.764" v="631" actId="1076"/>
          <ac:picMkLst>
            <pc:docMk/>
            <pc:sldMk cId="3141465429" sldId="545"/>
            <ac:picMk id="5" creationId="{B34770E2-65D0-B53F-9648-531F15FFF5A0}"/>
          </ac:picMkLst>
        </pc:picChg>
        <pc:picChg chg="mod">
          <ac:chgData name="James Williams" userId="c957a50b-491f-4d94-b4bc-52aca3e2340d" providerId="ADAL" clId="{24AD1EBB-B856-443B-9200-42FCDD6529A9}" dt="2025-11-26T13:10:00.378" v="633" actId="1076"/>
          <ac:picMkLst>
            <pc:docMk/>
            <pc:sldMk cId="3141465429" sldId="545"/>
            <ac:picMk id="7" creationId="{2CF7404D-52C9-1A3F-41A7-5DDF165048B9}"/>
          </ac:picMkLst>
        </pc:picChg>
        <pc:picChg chg="add mod">
          <ac:chgData name="James Williams" userId="c957a50b-491f-4d94-b4bc-52aca3e2340d" providerId="ADAL" clId="{24AD1EBB-B856-443B-9200-42FCDD6529A9}" dt="2025-11-26T13:09:57.986" v="632" actId="1076"/>
          <ac:picMkLst>
            <pc:docMk/>
            <pc:sldMk cId="3141465429" sldId="545"/>
            <ac:picMk id="9" creationId="{BAADAAC8-B5A1-0C45-C541-BD48AB6605CA}"/>
          </ac:picMkLst>
        </pc:picChg>
        <pc:picChg chg="add mod">
          <ac:chgData name="James Williams" userId="c957a50b-491f-4d94-b4bc-52aca3e2340d" providerId="ADAL" clId="{24AD1EBB-B856-443B-9200-42FCDD6529A9}" dt="2025-11-26T13:09:42.146" v="628" actId="1076"/>
          <ac:picMkLst>
            <pc:docMk/>
            <pc:sldMk cId="3141465429" sldId="545"/>
            <ac:picMk id="11" creationId="{E92925C5-6D40-ABD8-5DD5-394A596742F7}"/>
          </ac:picMkLst>
        </pc:picChg>
        <pc:picChg chg="add mod">
          <ac:chgData name="James Williams" userId="c957a50b-491f-4d94-b4bc-52aca3e2340d" providerId="ADAL" clId="{24AD1EBB-B856-443B-9200-42FCDD6529A9}" dt="2025-11-26T13:09:48.305" v="630" actId="1076"/>
          <ac:picMkLst>
            <pc:docMk/>
            <pc:sldMk cId="3141465429" sldId="545"/>
            <ac:picMk id="13" creationId="{0197B616-2143-516B-4033-9657CEEB8AB1}"/>
          </ac:picMkLst>
        </pc:picChg>
        <pc:picChg chg="add mod">
          <ac:chgData name="James Williams" userId="c957a50b-491f-4d94-b4bc-52aca3e2340d" providerId="ADAL" clId="{24AD1EBB-B856-443B-9200-42FCDD6529A9}" dt="2025-11-26T13:09:43.639" v="629" actId="1076"/>
          <ac:picMkLst>
            <pc:docMk/>
            <pc:sldMk cId="3141465429" sldId="545"/>
            <ac:picMk id="15" creationId="{6660973F-633D-D730-6599-ED675F6714C8}"/>
          </ac:picMkLst>
        </pc:picChg>
      </pc:sldChg>
      <pc:sldChg chg="add">
        <pc:chgData name="James Williams" userId="c957a50b-491f-4d94-b4bc-52aca3e2340d" providerId="ADAL" clId="{24AD1EBB-B856-443B-9200-42FCDD6529A9}" dt="2025-11-26T13:13:44.802" v="698"/>
        <pc:sldMkLst>
          <pc:docMk/>
          <pc:sldMk cId="335084622" sldId="551"/>
        </pc:sldMkLst>
      </pc:sldChg>
      <pc:sldChg chg="modSp del mod">
        <pc:chgData name="James Williams" userId="c957a50b-491f-4d94-b4bc-52aca3e2340d" providerId="ADAL" clId="{24AD1EBB-B856-443B-9200-42FCDD6529A9}" dt="2025-11-26T13:13:22.890" v="697" actId="2696"/>
        <pc:sldMkLst>
          <pc:docMk/>
          <pc:sldMk cId="2428515538" sldId="551"/>
        </pc:sldMkLst>
        <pc:spChg chg="mod">
          <ac:chgData name="James Williams" userId="c957a50b-491f-4d94-b4bc-52aca3e2340d" providerId="ADAL" clId="{24AD1EBB-B856-443B-9200-42FCDD6529A9}" dt="2025-11-26T13:13:08.244" v="696" actId="20577"/>
          <ac:spMkLst>
            <pc:docMk/>
            <pc:sldMk cId="2428515538" sldId="551"/>
            <ac:spMk id="2" creationId="{DA84A94C-87C3-4136-B410-A529FF78469B}"/>
          </ac:spMkLst>
        </pc:spChg>
      </pc:sldChg>
      <pc:sldChg chg="modSp add del mod">
        <pc:chgData name="James Williams" userId="c957a50b-491f-4d94-b4bc-52aca3e2340d" providerId="ADAL" clId="{24AD1EBB-B856-443B-9200-42FCDD6529A9}" dt="2025-11-26T17:34:23.559" v="1782" actId="2696"/>
        <pc:sldMkLst>
          <pc:docMk/>
          <pc:sldMk cId="1080152739" sldId="559"/>
        </pc:sldMkLst>
        <pc:spChg chg="mod">
          <ac:chgData name="James Williams" userId="c957a50b-491f-4d94-b4bc-52aca3e2340d" providerId="ADAL" clId="{24AD1EBB-B856-443B-9200-42FCDD6529A9}" dt="2025-11-26T17:34:17.991" v="1781" actId="13926"/>
          <ac:spMkLst>
            <pc:docMk/>
            <pc:sldMk cId="1080152739" sldId="559"/>
            <ac:spMk id="2" creationId="{0AFD11DD-D8E3-DA61-E4B1-61AE77A1A1A2}"/>
          </ac:spMkLst>
        </pc:spChg>
        <pc:spChg chg="mod">
          <ac:chgData name="James Williams" userId="c957a50b-491f-4d94-b4bc-52aca3e2340d" providerId="ADAL" clId="{24AD1EBB-B856-443B-9200-42FCDD6529A9}" dt="2025-11-26T17:33:58.386" v="1765" actId="1076"/>
          <ac:spMkLst>
            <pc:docMk/>
            <pc:sldMk cId="1080152739" sldId="559"/>
            <ac:spMk id="3" creationId="{F10B867A-4D48-B145-8E41-2D7AE11916E6}"/>
          </ac:spMkLst>
        </pc:spChg>
      </pc:sldChg>
      <pc:sldChg chg="del">
        <pc:chgData name="James Williams" userId="c957a50b-491f-4d94-b4bc-52aca3e2340d" providerId="ADAL" clId="{24AD1EBB-B856-443B-9200-42FCDD6529A9}" dt="2025-11-26T17:33:24.945" v="1754" actId="2696"/>
        <pc:sldMkLst>
          <pc:docMk/>
          <pc:sldMk cId="1472275188" sldId="559"/>
        </pc:sldMkLst>
      </pc:sldChg>
      <pc:sldChg chg="add">
        <pc:chgData name="James Williams" userId="c957a50b-491f-4d94-b4bc-52aca3e2340d" providerId="ADAL" clId="{24AD1EBB-B856-443B-9200-42FCDD6529A9}" dt="2025-11-26T17:34:43.346" v="1783"/>
        <pc:sldMkLst>
          <pc:docMk/>
          <pc:sldMk cId="4045758369" sldId="559"/>
        </pc:sldMkLst>
      </pc:sldChg>
      <pc:sldChg chg="del">
        <pc:chgData name="James Williams" userId="c957a50b-491f-4d94-b4bc-52aca3e2340d" providerId="ADAL" clId="{24AD1EBB-B856-443B-9200-42FCDD6529A9}" dt="2025-11-26T17:32:33.683" v="1753" actId="2696"/>
        <pc:sldMkLst>
          <pc:docMk/>
          <pc:sldMk cId="1466152612" sldId="561"/>
        </pc:sldMkLst>
      </pc:sldChg>
      <pc:sldChg chg="modSp mod">
        <pc:chgData name="James Williams" userId="c957a50b-491f-4d94-b4bc-52aca3e2340d" providerId="ADAL" clId="{24AD1EBB-B856-443B-9200-42FCDD6529A9}" dt="2025-11-26T13:12:58.279" v="692" actId="13926"/>
        <pc:sldMkLst>
          <pc:docMk/>
          <pc:sldMk cId="1390743187" sldId="564"/>
        </pc:sldMkLst>
        <pc:spChg chg="mod">
          <ac:chgData name="James Williams" userId="c957a50b-491f-4d94-b4bc-52aca3e2340d" providerId="ADAL" clId="{24AD1EBB-B856-443B-9200-42FCDD6529A9}" dt="2025-11-26T13:12:58.279" v="692" actId="13926"/>
          <ac:spMkLst>
            <pc:docMk/>
            <pc:sldMk cId="1390743187" sldId="564"/>
            <ac:spMk id="3" creationId="{ED4A8FD7-C30A-49EE-8AE6-5553C7A50872}"/>
          </ac:spMkLst>
        </pc:spChg>
      </pc:sldChg>
      <pc:sldChg chg="modSp mod">
        <pc:chgData name="James Williams" userId="c957a50b-491f-4d94-b4bc-52aca3e2340d" providerId="ADAL" clId="{24AD1EBB-B856-443B-9200-42FCDD6529A9}" dt="2025-11-27T11:19:42.134" v="2093" actId="13926"/>
        <pc:sldMkLst>
          <pc:docMk/>
          <pc:sldMk cId="2554119363" sldId="568"/>
        </pc:sldMkLst>
        <pc:spChg chg="mod">
          <ac:chgData name="James Williams" userId="c957a50b-491f-4d94-b4bc-52aca3e2340d" providerId="ADAL" clId="{24AD1EBB-B856-443B-9200-42FCDD6529A9}" dt="2025-11-27T11:19:42.134" v="2093" actId="13926"/>
          <ac:spMkLst>
            <pc:docMk/>
            <pc:sldMk cId="2554119363" sldId="568"/>
            <ac:spMk id="2" creationId="{7BE8D325-5E99-45EB-99A7-1D35A3979691}"/>
          </ac:spMkLst>
        </pc:spChg>
        <pc:spChg chg="mod">
          <ac:chgData name="James Williams" userId="c957a50b-491f-4d94-b4bc-52aca3e2340d" providerId="ADAL" clId="{24AD1EBB-B856-443B-9200-42FCDD6529A9}" dt="2025-11-26T12:17:06.030" v="115" actId="404"/>
          <ac:spMkLst>
            <pc:docMk/>
            <pc:sldMk cId="2554119363" sldId="568"/>
            <ac:spMk id="4" creationId="{439070BB-C763-5D54-ED56-4F4D99625695}"/>
          </ac:spMkLst>
        </pc:spChg>
        <pc:spChg chg="mod">
          <ac:chgData name="James Williams" userId="c957a50b-491f-4d94-b4bc-52aca3e2340d" providerId="ADAL" clId="{24AD1EBB-B856-443B-9200-42FCDD6529A9}" dt="2025-11-26T12:17:16.746" v="117" actId="20577"/>
          <ac:spMkLst>
            <pc:docMk/>
            <pc:sldMk cId="2554119363" sldId="568"/>
            <ac:spMk id="6" creationId="{AFE421AD-2E0E-4236-B136-2A30F9042B40}"/>
          </ac:spMkLst>
        </pc:spChg>
        <pc:picChg chg="mod">
          <ac:chgData name="James Williams" userId="c957a50b-491f-4d94-b4bc-52aca3e2340d" providerId="ADAL" clId="{24AD1EBB-B856-443B-9200-42FCDD6529A9}" dt="2025-11-26T12:16:56.609" v="112" actId="14100"/>
          <ac:picMkLst>
            <pc:docMk/>
            <pc:sldMk cId="2554119363" sldId="568"/>
            <ac:picMk id="3" creationId="{EFA41D34-7896-78B4-05B7-641C8DC023DF}"/>
          </ac:picMkLst>
        </pc:picChg>
      </pc:sldChg>
      <pc:sldChg chg="modSp mod">
        <pc:chgData name="James Williams" userId="c957a50b-491f-4d94-b4bc-52aca3e2340d" providerId="ADAL" clId="{24AD1EBB-B856-443B-9200-42FCDD6529A9}" dt="2025-11-26T17:38:54.411" v="2078" actId="5793"/>
        <pc:sldMkLst>
          <pc:docMk/>
          <pc:sldMk cId="3179553881" sldId="690"/>
        </pc:sldMkLst>
        <pc:spChg chg="mod">
          <ac:chgData name="James Williams" userId="c957a50b-491f-4d94-b4bc-52aca3e2340d" providerId="ADAL" clId="{24AD1EBB-B856-443B-9200-42FCDD6529A9}" dt="2025-11-26T17:38:54.411" v="2078" actId="5793"/>
          <ac:spMkLst>
            <pc:docMk/>
            <pc:sldMk cId="3179553881" sldId="690"/>
            <ac:spMk id="3" creationId="{C4E6B279-253E-448C-7C89-E1BFD838A8B0}"/>
          </ac:spMkLst>
        </pc:spChg>
      </pc:sldChg>
      <pc:sldChg chg="modSp mod">
        <pc:chgData name="James Williams" userId="c957a50b-491f-4d94-b4bc-52aca3e2340d" providerId="ADAL" clId="{24AD1EBB-B856-443B-9200-42FCDD6529A9}" dt="2025-11-27T12:37:29.662" v="2195" actId="20577"/>
        <pc:sldMkLst>
          <pc:docMk/>
          <pc:sldMk cId="77681232" sldId="707"/>
        </pc:sldMkLst>
        <pc:spChg chg="mod">
          <ac:chgData name="James Williams" userId="c957a50b-491f-4d94-b4bc-52aca3e2340d" providerId="ADAL" clId="{24AD1EBB-B856-443B-9200-42FCDD6529A9}" dt="2025-11-27T12:35:40.920" v="2189" actId="20577"/>
          <ac:spMkLst>
            <pc:docMk/>
            <pc:sldMk cId="77681232" sldId="707"/>
            <ac:spMk id="2" creationId="{36ED73D0-919B-3CF7-5969-224345C583B2}"/>
          </ac:spMkLst>
        </pc:spChg>
        <pc:spChg chg="mod">
          <ac:chgData name="James Williams" userId="c957a50b-491f-4d94-b4bc-52aca3e2340d" providerId="ADAL" clId="{24AD1EBB-B856-443B-9200-42FCDD6529A9}" dt="2025-11-27T12:37:29.662" v="2195" actId="20577"/>
          <ac:spMkLst>
            <pc:docMk/>
            <pc:sldMk cId="77681232" sldId="707"/>
            <ac:spMk id="3" creationId="{116FE26E-B96D-DE1C-9FD3-A328FBA42537}"/>
          </ac:spMkLst>
        </pc:spChg>
        <pc:picChg chg="mod">
          <ac:chgData name="James Williams" userId="c957a50b-491f-4d94-b4bc-52aca3e2340d" providerId="ADAL" clId="{24AD1EBB-B856-443B-9200-42FCDD6529A9}" dt="2025-11-26T15:08:29.250" v="914" actId="29295"/>
          <ac:picMkLst>
            <pc:docMk/>
            <pc:sldMk cId="77681232" sldId="707"/>
            <ac:picMk id="5" creationId="{C6BD0436-1982-3E0E-37DE-BDF0BBA9DBF6}"/>
          </ac:picMkLst>
        </pc:picChg>
      </pc:sldChg>
      <pc:sldChg chg="modSp del mod">
        <pc:chgData name="James Williams" userId="c957a50b-491f-4d94-b4bc-52aca3e2340d" providerId="ADAL" clId="{24AD1EBB-B856-443B-9200-42FCDD6529A9}" dt="2025-11-26T17:13:22.289" v="973" actId="2696"/>
        <pc:sldMkLst>
          <pc:docMk/>
          <pc:sldMk cId="526872075" sldId="711"/>
        </pc:sldMkLst>
        <pc:spChg chg="mod">
          <ac:chgData name="James Williams" userId="c957a50b-491f-4d94-b4bc-52aca3e2340d" providerId="ADAL" clId="{24AD1EBB-B856-443B-9200-42FCDD6529A9}" dt="2025-11-26T15:09:30.694" v="920" actId="20577"/>
          <ac:spMkLst>
            <pc:docMk/>
            <pc:sldMk cId="526872075" sldId="711"/>
            <ac:spMk id="3" creationId="{DE53F2C1-3E33-6E04-DEA3-C370598293E1}"/>
          </ac:spMkLst>
        </pc:spChg>
      </pc:sldChg>
      <pc:sldChg chg="modSp mod">
        <pc:chgData name="James Williams" userId="c957a50b-491f-4d94-b4bc-52aca3e2340d" providerId="ADAL" clId="{24AD1EBB-B856-443B-9200-42FCDD6529A9}" dt="2025-11-27T12:36:14.953" v="2190" actId="20577"/>
        <pc:sldMkLst>
          <pc:docMk/>
          <pc:sldMk cId="3990200244" sldId="712"/>
        </pc:sldMkLst>
        <pc:spChg chg="mod">
          <ac:chgData name="James Williams" userId="c957a50b-491f-4d94-b4bc-52aca3e2340d" providerId="ADAL" clId="{24AD1EBB-B856-443B-9200-42FCDD6529A9}" dt="2025-11-27T12:36:14.953" v="2190" actId="20577"/>
          <ac:spMkLst>
            <pc:docMk/>
            <pc:sldMk cId="3990200244" sldId="712"/>
            <ac:spMk id="3" creationId="{DE53F2C1-3E33-6E04-DEA3-C370598293E1}"/>
          </ac:spMkLst>
        </pc:spChg>
      </pc:sldChg>
      <pc:sldChg chg="addSp modSp mod">
        <pc:chgData name="James Williams" userId="c957a50b-491f-4d94-b4bc-52aca3e2340d" providerId="ADAL" clId="{24AD1EBB-B856-443B-9200-42FCDD6529A9}" dt="2025-11-26T13:24:12.062" v="720"/>
        <pc:sldMkLst>
          <pc:docMk/>
          <pc:sldMk cId="3274531003" sldId="713"/>
        </pc:sldMkLst>
        <pc:spChg chg="mod">
          <ac:chgData name="James Williams" userId="c957a50b-491f-4d94-b4bc-52aca3e2340d" providerId="ADAL" clId="{24AD1EBB-B856-443B-9200-42FCDD6529A9}" dt="2025-11-26T13:23:04.890" v="704" actId="403"/>
          <ac:spMkLst>
            <pc:docMk/>
            <pc:sldMk cId="3274531003" sldId="713"/>
            <ac:spMk id="2" creationId="{99ADE44E-D522-7AA6-8777-814A648504ED}"/>
          </ac:spMkLst>
        </pc:spChg>
        <pc:spChg chg="mod">
          <ac:chgData name="James Williams" userId="c957a50b-491f-4d94-b4bc-52aca3e2340d" providerId="ADAL" clId="{24AD1EBB-B856-443B-9200-42FCDD6529A9}" dt="2025-11-26T13:23:17.316" v="706" actId="13926"/>
          <ac:spMkLst>
            <pc:docMk/>
            <pc:sldMk cId="3274531003" sldId="713"/>
            <ac:spMk id="3" creationId="{DBEC29A8-0DBB-B8F6-7264-C9F6BAB6C6A0}"/>
          </ac:spMkLst>
        </pc:spChg>
        <pc:spChg chg="add mod">
          <ac:chgData name="James Williams" userId="c957a50b-491f-4d94-b4bc-52aca3e2340d" providerId="ADAL" clId="{24AD1EBB-B856-443B-9200-42FCDD6529A9}" dt="2025-11-26T13:24:12.062" v="720"/>
          <ac:spMkLst>
            <pc:docMk/>
            <pc:sldMk cId="3274531003" sldId="713"/>
            <ac:spMk id="5" creationId="{E8EA260E-D93A-5DB8-C899-C4DF91F7A4FD}"/>
          </ac:spMkLst>
        </pc:spChg>
        <pc:picChg chg="add">
          <ac:chgData name="James Williams" userId="c957a50b-491f-4d94-b4bc-52aca3e2340d" providerId="ADAL" clId="{24AD1EBB-B856-443B-9200-42FCDD6529A9}" dt="2025-11-26T13:24:06.274" v="718"/>
          <ac:picMkLst>
            <pc:docMk/>
            <pc:sldMk cId="3274531003" sldId="713"/>
            <ac:picMk id="4" creationId="{6289E99A-C40D-E208-E345-00D11C2529C7}"/>
          </ac:picMkLst>
        </pc:picChg>
      </pc:sldChg>
      <pc:sldChg chg="addSp delSp modSp mod setBg">
        <pc:chgData name="James Williams" userId="c957a50b-491f-4d94-b4bc-52aca3e2340d" providerId="ADAL" clId="{24AD1EBB-B856-443B-9200-42FCDD6529A9}" dt="2025-11-26T12:59:11.138" v="285" actId="1076"/>
        <pc:sldMkLst>
          <pc:docMk/>
          <pc:sldMk cId="145832537" sldId="718"/>
        </pc:sldMkLst>
        <pc:spChg chg="mod">
          <ac:chgData name="James Williams" userId="c957a50b-491f-4d94-b4bc-52aca3e2340d" providerId="ADAL" clId="{24AD1EBB-B856-443B-9200-42FCDD6529A9}" dt="2025-11-26T12:58:53.416" v="281" actId="20577"/>
          <ac:spMkLst>
            <pc:docMk/>
            <pc:sldMk cId="145832537" sldId="718"/>
            <ac:spMk id="2" creationId="{66A57B47-4623-55FD-B5C7-285DCE868AA8}"/>
          </ac:spMkLst>
        </pc:spChg>
        <pc:spChg chg="mod ord">
          <ac:chgData name="James Williams" userId="c957a50b-491f-4d94-b4bc-52aca3e2340d" providerId="ADAL" clId="{24AD1EBB-B856-443B-9200-42FCDD6529A9}" dt="2025-11-26T12:59:11.138" v="285" actId="1076"/>
          <ac:spMkLst>
            <pc:docMk/>
            <pc:sldMk cId="145832537" sldId="718"/>
            <ac:spMk id="4" creationId="{EA333A04-1826-D56E-11E0-86D81F9754C9}"/>
          </ac:spMkLst>
        </pc:spChg>
        <pc:spChg chg="add del">
          <ac:chgData name="James Williams" userId="c957a50b-491f-4d94-b4bc-52aca3e2340d" providerId="ADAL" clId="{24AD1EBB-B856-443B-9200-42FCDD6529A9}" dt="2025-11-26T12:57:35.507" v="238" actId="26606"/>
          <ac:spMkLst>
            <pc:docMk/>
            <pc:sldMk cId="145832537" sldId="718"/>
            <ac:spMk id="10" creationId="{8D06CE56-3881-4ADA-8CEF-D18B02C242A3}"/>
          </ac:spMkLst>
        </pc:spChg>
        <pc:spChg chg="add del">
          <ac:chgData name="James Williams" userId="c957a50b-491f-4d94-b4bc-52aca3e2340d" providerId="ADAL" clId="{24AD1EBB-B856-443B-9200-42FCDD6529A9}" dt="2025-11-26T12:57:35.507" v="238" actId="26606"/>
          <ac:spMkLst>
            <pc:docMk/>
            <pc:sldMk cId="145832537" sldId="718"/>
            <ac:spMk id="12" creationId="{79F3C543-62EC-4433-9C93-A2CD8764E9B4}"/>
          </ac:spMkLst>
        </pc:spChg>
        <pc:spChg chg="add del">
          <ac:chgData name="James Williams" userId="c957a50b-491f-4d94-b4bc-52aca3e2340d" providerId="ADAL" clId="{24AD1EBB-B856-443B-9200-42FCDD6529A9}" dt="2025-11-26T12:57:35.507" v="238" actId="26606"/>
          <ac:spMkLst>
            <pc:docMk/>
            <pc:sldMk cId="145832537" sldId="718"/>
            <ac:spMk id="14" creationId="{88263A24-0C1F-4677-B43C-4AE14E276B27}"/>
          </ac:spMkLst>
        </pc:spChg>
        <pc:spChg chg="add del">
          <ac:chgData name="James Williams" userId="c957a50b-491f-4d94-b4bc-52aca3e2340d" providerId="ADAL" clId="{24AD1EBB-B856-443B-9200-42FCDD6529A9}" dt="2025-11-26T12:57:35.507" v="238" actId="26606"/>
          <ac:spMkLst>
            <pc:docMk/>
            <pc:sldMk cId="145832537" sldId="718"/>
            <ac:spMk id="16" creationId="{0ADDB668-2CA4-4D2B-9C34-3487CA330BA8}"/>
          </ac:spMkLst>
        </pc:spChg>
        <pc:spChg chg="add del">
          <ac:chgData name="James Williams" userId="c957a50b-491f-4d94-b4bc-52aca3e2340d" providerId="ADAL" clId="{24AD1EBB-B856-443B-9200-42FCDD6529A9}" dt="2025-11-26T12:57:35.507" v="238" actId="26606"/>
          <ac:spMkLst>
            <pc:docMk/>
            <pc:sldMk cId="145832537" sldId="718"/>
            <ac:spMk id="18" creationId="{2568BC19-F052-4108-93E1-6A3D1DEC072F}"/>
          </ac:spMkLst>
        </pc:spChg>
        <pc:spChg chg="add del">
          <ac:chgData name="James Williams" userId="c957a50b-491f-4d94-b4bc-52aca3e2340d" providerId="ADAL" clId="{24AD1EBB-B856-443B-9200-42FCDD6529A9}" dt="2025-11-26T12:57:35.507" v="238" actId="26606"/>
          <ac:spMkLst>
            <pc:docMk/>
            <pc:sldMk cId="145832537" sldId="718"/>
            <ac:spMk id="20" creationId="{D5FD337D-4D6B-4C8B-B6F5-121097E09881}"/>
          </ac:spMkLst>
        </pc:spChg>
        <pc:picChg chg="mod ord">
          <ac:chgData name="James Williams" userId="c957a50b-491f-4d94-b4bc-52aca3e2340d" providerId="ADAL" clId="{24AD1EBB-B856-443B-9200-42FCDD6529A9}" dt="2025-11-26T12:58:57.347" v="282" actId="1076"/>
          <ac:picMkLst>
            <pc:docMk/>
            <pc:sldMk cId="145832537" sldId="718"/>
            <ac:picMk id="3" creationId="{93E36E7D-94EA-111B-0E19-2518C97062C8}"/>
          </ac:picMkLst>
        </pc:picChg>
        <pc:picChg chg="add del mod">
          <ac:chgData name="James Williams" userId="c957a50b-491f-4d94-b4bc-52aca3e2340d" providerId="ADAL" clId="{24AD1EBB-B856-443B-9200-42FCDD6529A9}" dt="2025-11-26T12:58:43.646" v="259" actId="478"/>
          <ac:picMkLst>
            <pc:docMk/>
            <pc:sldMk cId="145832537" sldId="718"/>
            <ac:picMk id="5" creationId="{165745C8-9C2B-17F5-3A79-B1390FBF4450}"/>
          </ac:picMkLst>
        </pc:picChg>
      </pc:sldChg>
      <pc:sldChg chg="modSp mod">
        <pc:chgData name="James Williams" userId="c957a50b-491f-4d94-b4bc-52aca3e2340d" providerId="ADAL" clId="{24AD1EBB-B856-443B-9200-42FCDD6529A9}" dt="2025-11-27T11:11:06.481" v="2090" actId="113"/>
        <pc:sldMkLst>
          <pc:docMk/>
          <pc:sldMk cId="3539571395" sldId="720"/>
        </pc:sldMkLst>
        <pc:spChg chg="mod">
          <ac:chgData name="James Williams" userId="c957a50b-491f-4d94-b4bc-52aca3e2340d" providerId="ADAL" clId="{24AD1EBB-B856-443B-9200-42FCDD6529A9}" dt="2025-11-27T11:09:43.353" v="2088" actId="20577"/>
          <ac:spMkLst>
            <pc:docMk/>
            <pc:sldMk cId="3539571395" sldId="720"/>
            <ac:spMk id="2" creationId="{4FEBC781-14B4-8BAF-AEE6-AAFD1EEB04A9}"/>
          </ac:spMkLst>
        </pc:spChg>
        <pc:spChg chg="mod">
          <ac:chgData name="James Williams" userId="c957a50b-491f-4d94-b4bc-52aca3e2340d" providerId="ADAL" clId="{24AD1EBB-B856-443B-9200-42FCDD6529A9}" dt="2025-11-27T11:11:06.481" v="2090" actId="113"/>
          <ac:spMkLst>
            <pc:docMk/>
            <pc:sldMk cId="3539571395" sldId="720"/>
            <ac:spMk id="3" creationId="{DE53F2C1-3E33-6E04-DEA3-C370598293E1}"/>
          </ac:spMkLst>
        </pc:spChg>
      </pc:sldChg>
      <pc:sldChg chg="modSp mod">
        <pc:chgData name="James Williams" userId="c957a50b-491f-4d94-b4bc-52aca3e2340d" providerId="ADAL" clId="{24AD1EBB-B856-443B-9200-42FCDD6529A9}" dt="2025-11-26T17:31:56.037" v="1751" actId="20577"/>
        <pc:sldMkLst>
          <pc:docMk/>
          <pc:sldMk cId="4201156414" sldId="721"/>
        </pc:sldMkLst>
        <pc:spChg chg="mod">
          <ac:chgData name="James Williams" userId="c957a50b-491f-4d94-b4bc-52aca3e2340d" providerId="ADAL" clId="{24AD1EBB-B856-443B-9200-42FCDD6529A9}" dt="2025-11-26T17:31:56.037" v="1751" actId="20577"/>
          <ac:spMkLst>
            <pc:docMk/>
            <pc:sldMk cId="4201156414" sldId="721"/>
            <ac:spMk id="3" creationId="{B39B163D-E00E-C7B8-91DA-C43C5C4A5AAF}"/>
          </ac:spMkLst>
        </pc:spChg>
      </pc:sldChg>
      <pc:sldChg chg="modSp add mod">
        <pc:chgData name="James Williams" userId="c957a50b-491f-4d94-b4bc-52aca3e2340d" providerId="ADAL" clId="{24AD1EBB-B856-443B-9200-42FCDD6529A9}" dt="2025-11-26T17:37:41.900" v="1973" actId="403"/>
        <pc:sldMkLst>
          <pc:docMk/>
          <pc:sldMk cId="2990134884" sldId="722"/>
        </pc:sldMkLst>
        <pc:spChg chg="mod">
          <ac:chgData name="James Williams" userId="c957a50b-491f-4d94-b4bc-52aca3e2340d" providerId="ADAL" clId="{24AD1EBB-B856-443B-9200-42FCDD6529A9}" dt="2025-11-26T17:37:41.900" v="1973" actId="403"/>
          <ac:spMkLst>
            <pc:docMk/>
            <pc:sldMk cId="2990134884" sldId="722"/>
            <ac:spMk id="2" creationId="{EC207719-A5C9-52E7-9FCF-C96FC039F528}"/>
          </ac:spMkLst>
        </pc:spChg>
        <pc:spChg chg="mod">
          <ac:chgData name="James Williams" userId="c957a50b-491f-4d94-b4bc-52aca3e2340d" providerId="ADAL" clId="{24AD1EBB-B856-443B-9200-42FCDD6529A9}" dt="2025-11-26T17:37:30.708" v="1970" actId="20577"/>
          <ac:spMkLst>
            <pc:docMk/>
            <pc:sldMk cId="2990134884" sldId="722"/>
            <ac:spMk id="3" creationId="{767A0F18-5049-BDDE-A15C-1E47978BBC6A}"/>
          </ac:spMkLst>
        </pc:spChg>
      </pc:sldChg>
      <pc:sldChg chg="modSp del mod">
        <pc:chgData name="James Williams" userId="c957a50b-491f-4d94-b4bc-52aca3e2340d" providerId="ADAL" clId="{24AD1EBB-B856-443B-9200-42FCDD6529A9}" dt="2025-11-26T17:36:03.928" v="1926" actId="2696"/>
        <pc:sldMkLst>
          <pc:docMk/>
          <pc:sldMk cId="3416902938" sldId="722"/>
        </pc:sldMkLst>
        <pc:spChg chg="mod">
          <ac:chgData name="James Williams" userId="c957a50b-491f-4d94-b4bc-52aca3e2340d" providerId="ADAL" clId="{24AD1EBB-B856-443B-9200-42FCDD6529A9}" dt="2025-11-26T17:35:22.889" v="1810" actId="20577"/>
          <ac:spMkLst>
            <pc:docMk/>
            <pc:sldMk cId="3416902938" sldId="722"/>
            <ac:spMk id="2" creationId="{EC207719-A5C9-52E7-9FCF-C96FC039F528}"/>
          </ac:spMkLst>
        </pc:spChg>
        <pc:spChg chg="mod">
          <ac:chgData name="James Williams" userId="c957a50b-491f-4d94-b4bc-52aca3e2340d" providerId="ADAL" clId="{24AD1EBB-B856-443B-9200-42FCDD6529A9}" dt="2025-11-26T17:35:59.737" v="1925" actId="20577"/>
          <ac:spMkLst>
            <pc:docMk/>
            <pc:sldMk cId="3416902938" sldId="722"/>
            <ac:spMk id="3" creationId="{767A0F18-5049-BDDE-A15C-1E47978BBC6A}"/>
          </ac:spMkLst>
        </pc:spChg>
      </pc:sldChg>
      <pc:sldChg chg="modSp del mod">
        <pc:chgData name="James Williams" userId="c957a50b-491f-4d94-b4bc-52aca3e2340d" providerId="ADAL" clId="{24AD1EBB-B856-443B-9200-42FCDD6529A9}" dt="2025-11-26T12:59:38.484" v="288" actId="2696"/>
        <pc:sldMkLst>
          <pc:docMk/>
          <pc:sldMk cId="450066489" sldId="723"/>
        </pc:sldMkLst>
        <pc:spChg chg="mod">
          <ac:chgData name="James Williams" userId="c957a50b-491f-4d94-b4bc-52aca3e2340d" providerId="ADAL" clId="{24AD1EBB-B856-443B-9200-42FCDD6529A9}" dt="2025-11-26T12:56:43.031" v="229" actId="113"/>
          <ac:spMkLst>
            <pc:docMk/>
            <pc:sldMk cId="450066489" sldId="723"/>
            <ac:spMk id="2" creationId="{CDE3FA2F-2BAF-4278-B314-FD46B8F24331}"/>
          </ac:spMkLst>
        </pc:spChg>
      </pc:sldChg>
      <pc:sldChg chg="addSp delSp modSp new mod setBg modNotesTx">
        <pc:chgData name="James Williams" userId="c957a50b-491f-4d94-b4bc-52aca3e2340d" providerId="ADAL" clId="{24AD1EBB-B856-443B-9200-42FCDD6529A9}" dt="2025-11-27T17:03:09.426" v="2953" actId="13926"/>
        <pc:sldMkLst>
          <pc:docMk/>
          <pc:sldMk cId="3107797348" sldId="872"/>
        </pc:sldMkLst>
        <pc:spChg chg="add mod">
          <ac:chgData name="James Williams" userId="c957a50b-491f-4d94-b4bc-52aca3e2340d" providerId="ADAL" clId="{24AD1EBB-B856-443B-9200-42FCDD6529A9}" dt="2025-11-27T11:44:31.987" v="2135" actId="115"/>
          <ac:spMkLst>
            <pc:docMk/>
            <pc:sldMk cId="3107797348" sldId="872"/>
            <ac:spMk id="2" creationId="{ACC05175-807D-D89D-8C5B-6DCF9DC1B4C7}"/>
          </ac:spMkLst>
        </pc:spChg>
        <pc:spChg chg="add mod">
          <ac:chgData name="James Williams" userId="c957a50b-491f-4d94-b4bc-52aca3e2340d" providerId="ADAL" clId="{24AD1EBB-B856-443B-9200-42FCDD6529A9}" dt="2025-11-27T17:03:09.426" v="2953" actId="13926"/>
          <ac:spMkLst>
            <pc:docMk/>
            <pc:sldMk cId="3107797348" sldId="872"/>
            <ac:spMk id="3" creationId="{F08D8603-524E-818E-FEC5-9389F37F49B5}"/>
          </ac:spMkLst>
        </pc:spChg>
        <pc:spChg chg="mod">
          <ac:chgData name="James Williams" userId="c957a50b-491f-4d94-b4bc-52aca3e2340d" providerId="ADAL" clId="{24AD1EBB-B856-443B-9200-42FCDD6529A9}" dt="2025-11-27T17:01:51.099" v="2948"/>
          <ac:spMkLst>
            <pc:docMk/>
            <pc:sldMk cId="3107797348" sldId="872"/>
            <ac:spMk id="6" creationId="{629177F6-AE58-3538-E5E7-9249FD62F638}"/>
          </ac:spMkLst>
        </pc:spChg>
        <pc:spChg chg="mod">
          <ac:chgData name="James Williams" userId="c957a50b-491f-4d94-b4bc-52aca3e2340d" providerId="ADAL" clId="{24AD1EBB-B856-443B-9200-42FCDD6529A9}" dt="2025-11-27T17:01:51.099" v="2948"/>
          <ac:spMkLst>
            <pc:docMk/>
            <pc:sldMk cId="3107797348" sldId="872"/>
            <ac:spMk id="7" creationId="{B6AF7D20-A10B-228D-9413-216650E1E63E}"/>
          </ac:spMkLst>
        </pc:spChg>
        <pc:spChg chg="add del">
          <ac:chgData name="James Williams" userId="c957a50b-491f-4d94-b4bc-52aca3e2340d" providerId="ADAL" clId="{24AD1EBB-B856-443B-9200-42FCDD6529A9}" dt="2025-11-26T12:56:59.632" v="233" actId="26606"/>
          <ac:spMkLst>
            <pc:docMk/>
            <pc:sldMk cId="3107797348" sldId="872"/>
            <ac:spMk id="11" creationId="{2D6FBB9D-1CAA-4D05-AB33-BABDFE17B843}"/>
          </ac:spMkLst>
        </pc:spChg>
        <pc:spChg chg="add del">
          <ac:chgData name="James Williams" userId="c957a50b-491f-4d94-b4bc-52aca3e2340d" providerId="ADAL" clId="{24AD1EBB-B856-443B-9200-42FCDD6529A9}" dt="2025-11-26T12:56:59.632" v="233" actId="26606"/>
          <ac:spMkLst>
            <pc:docMk/>
            <pc:sldMk cId="3107797348" sldId="872"/>
            <ac:spMk id="13" creationId="{04727B71-B4B6-4823-80A1-68C40B475118}"/>
          </ac:spMkLst>
        </pc:spChg>
        <pc:spChg chg="add del">
          <ac:chgData name="James Williams" userId="c957a50b-491f-4d94-b4bc-52aca3e2340d" providerId="ADAL" clId="{24AD1EBB-B856-443B-9200-42FCDD6529A9}" dt="2025-11-26T12:56:59.632" v="233" actId="26606"/>
          <ac:spMkLst>
            <pc:docMk/>
            <pc:sldMk cId="3107797348" sldId="872"/>
            <ac:spMk id="15" creationId="{79A6DB05-9FB5-4B07-8675-74C23D4FD89D}"/>
          </ac:spMkLst>
        </pc:spChg>
        <pc:spChg chg="add del">
          <ac:chgData name="James Williams" userId="c957a50b-491f-4d94-b4bc-52aca3e2340d" providerId="ADAL" clId="{24AD1EBB-B856-443B-9200-42FCDD6529A9}" dt="2025-11-26T12:56:59.632" v="233" actId="26606"/>
          <ac:spMkLst>
            <pc:docMk/>
            <pc:sldMk cId="3107797348" sldId="872"/>
            <ac:spMk id="17" creationId="{385E1BDC-A9B0-4A87-82E3-F3187F69A802}"/>
          </ac:spMkLst>
        </pc:spChg>
        <pc:spChg chg="add del">
          <ac:chgData name="James Williams" userId="c957a50b-491f-4d94-b4bc-52aca3e2340d" providerId="ADAL" clId="{24AD1EBB-B856-443B-9200-42FCDD6529A9}" dt="2025-11-26T12:56:59.632" v="233" actId="26606"/>
          <ac:spMkLst>
            <pc:docMk/>
            <pc:sldMk cId="3107797348" sldId="872"/>
            <ac:spMk id="19" creationId="{0990C621-3B8B-4820-8328-D47EF7CE823C}"/>
          </ac:spMkLst>
        </pc:spChg>
        <pc:spChg chg="add del">
          <ac:chgData name="James Williams" userId="c957a50b-491f-4d94-b4bc-52aca3e2340d" providerId="ADAL" clId="{24AD1EBB-B856-443B-9200-42FCDD6529A9}" dt="2025-11-26T12:56:59.632" v="233" actId="26606"/>
          <ac:spMkLst>
            <pc:docMk/>
            <pc:sldMk cId="3107797348" sldId="872"/>
            <ac:spMk id="21" creationId="{C1A2385B-1D2A-4E17-84FA-6CB7F0AAE473}"/>
          </ac:spMkLst>
        </pc:spChg>
        <pc:spChg chg="add del">
          <ac:chgData name="James Williams" userId="c957a50b-491f-4d94-b4bc-52aca3e2340d" providerId="ADAL" clId="{24AD1EBB-B856-443B-9200-42FCDD6529A9}" dt="2025-11-26T12:56:59.632" v="233" actId="26606"/>
          <ac:spMkLst>
            <pc:docMk/>
            <pc:sldMk cId="3107797348" sldId="872"/>
            <ac:spMk id="23" creationId="{5E791F2F-79DB-4CC0-9FA1-001E3E91E8B7}"/>
          </ac:spMkLst>
        </pc:spChg>
        <pc:grpChg chg="add mod">
          <ac:chgData name="James Williams" userId="c957a50b-491f-4d94-b4bc-52aca3e2340d" providerId="ADAL" clId="{24AD1EBB-B856-443B-9200-42FCDD6529A9}" dt="2025-11-27T17:01:59.541" v="2950" actId="1076"/>
          <ac:grpSpMkLst>
            <pc:docMk/>
            <pc:sldMk cId="3107797348" sldId="872"/>
            <ac:grpSpMk id="4" creationId="{DDA0FA50-5049-AAE9-1010-6D121901F253}"/>
          </ac:grpSpMkLst>
        </pc:grpChg>
        <pc:picChg chg="add del mod">
          <ac:chgData name="James Williams" userId="c957a50b-491f-4d94-b4bc-52aca3e2340d" providerId="ADAL" clId="{24AD1EBB-B856-443B-9200-42FCDD6529A9}" dt="2025-11-27T17:01:55.192" v="2949" actId="478"/>
          <ac:picMkLst>
            <pc:docMk/>
            <pc:sldMk cId="3107797348" sldId="872"/>
            <ac:picMk id="5" creationId="{7DB4B8DE-CB35-4F5D-D478-9BA0674E3B70}"/>
          </ac:picMkLst>
        </pc:picChg>
        <pc:picChg chg="add mod">
          <ac:chgData name="James Williams" userId="c957a50b-491f-4d94-b4bc-52aca3e2340d" providerId="ADAL" clId="{24AD1EBB-B856-443B-9200-42FCDD6529A9}" dt="2025-11-26T12:56:59.632" v="233" actId="26606"/>
          <ac:picMkLst>
            <pc:docMk/>
            <pc:sldMk cId="3107797348" sldId="872"/>
            <ac:picMk id="6" creationId="{E0692E77-0554-ACC6-AEC4-322FAFC06A61}"/>
          </ac:picMkLst>
        </pc:picChg>
      </pc:sldChg>
      <pc:sldChg chg="addSp modSp new mod">
        <pc:chgData name="James Williams" userId="c957a50b-491f-4d94-b4bc-52aca3e2340d" providerId="ADAL" clId="{24AD1EBB-B856-443B-9200-42FCDD6529A9}" dt="2025-11-27T11:56:01.311" v="2144" actId="13926"/>
        <pc:sldMkLst>
          <pc:docMk/>
          <pc:sldMk cId="809253802" sldId="873"/>
        </pc:sldMkLst>
        <pc:spChg chg="add mod">
          <ac:chgData name="James Williams" userId="c957a50b-491f-4d94-b4bc-52aca3e2340d" providerId="ADAL" clId="{24AD1EBB-B856-443B-9200-42FCDD6529A9}" dt="2025-11-26T13:06:35.546" v="574" actId="115"/>
          <ac:spMkLst>
            <pc:docMk/>
            <pc:sldMk cId="809253802" sldId="873"/>
            <ac:spMk id="2" creationId="{56D6464D-C7D9-EDE2-C7CE-89B83504E4AE}"/>
          </ac:spMkLst>
        </pc:spChg>
        <pc:spChg chg="add mod">
          <ac:chgData name="James Williams" userId="c957a50b-491f-4d94-b4bc-52aca3e2340d" providerId="ADAL" clId="{24AD1EBB-B856-443B-9200-42FCDD6529A9}" dt="2025-11-27T11:56:01.311" v="2144" actId="13926"/>
          <ac:spMkLst>
            <pc:docMk/>
            <pc:sldMk cId="809253802" sldId="873"/>
            <ac:spMk id="3" creationId="{45251E37-DB24-899B-E2BB-FEF162742116}"/>
          </ac:spMkLst>
        </pc:spChg>
        <pc:spChg chg="add mod">
          <ac:chgData name="James Williams" userId="c957a50b-491f-4d94-b4bc-52aca3e2340d" providerId="ADAL" clId="{24AD1EBB-B856-443B-9200-42FCDD6529A9}" dt="2025-11-26T12:59:36.337" v="287"/>
          <ac:spMkLst>
            <pc:docMk/>
            <pc:sldMk cId="809253802" sldId="873"/>
            <ac:spMk id="5" creationId="{39B874A7-8A77-08F8-8FC6-05946D9609B4}"/>
          </ac:spMkLst>
        </pc:spChg>
        <pc:spChg chg="add mod">
          <ac:chgData name="James Williams" userId="c957a50b-491f-4d94-b4bc-52aca3e2340d" providerId="ADAL" clId="{24AD1EBB-B856-443B-9200-42FCDD6529A9}" dt="2025-11-26T13:06:30.190" v="573" actId="1076"/>
          <ac:spMkLst>
            <pc:docMk/>
            <pc:sldMk cId="809253802" sldId="873"/>
            <ac:spMk id="7" creationId="{95E13A6A-C094-395E-2E77-9A73ED687573}"/>
          </ac:spMkLst>
        </pc:spChg>
        <pc:picChg chg="add mod modCrop">
          <ac:chgData name="James Williams" userId="c957a50b-491f-4d94-b4bc-52aca3e2340d" providerId="ADAL" clId="{24AD1EBB-B856-443B-9200-42FCDD6529A9}" dt="2025-11-26T13:05:21.958" v="559" actId="1076"/>
          <ac:picMkLst>
            <pc:docMk/>
            <pc:sldMk cId="809253802" sldId="873"/>
            <ac:picMk id="4" creationId="{447A96AB-371A-CB15-69D3-1EE9DB4B5663}"/>
          </ac:picMkLst>
        </pc:picChg>
      </pc:sldChg>
      <pc:sldChg chg="modSp add mod">
        <pc:chgData name="James Williams" userId="c957a50b-491f-4d94-b4bc-52aca3e2340d" providerId="ADAL" clId="{24AD1EBB-B856-443B-9200-42FCDD6529A9}" dt="2025-11-27T12:25:35.323" v="2179" actId="20577"/>
        <pc:sldMkLst>
          <pc:docMk/>
          <pc:sldMk cId="2424401720" sldId="874"/>
        </pc:sldMkLst>
        <pc:spChg chg="mod">
          <ac:chgData name="James Williams" userId="c957a50b-491f-4d94-b4bc-52aca3e2340d" providerId="ADAL" clId="{24AD1EBB-B856-443B-9200-42FCDD6529A9}" dt="2025-11-26T13:35:25.383" v="867" actId="1076"/>
          <ac:spMkLst>
            <pc:docMk/>
            <pc:sldMk cId="2424401720" sldId="874"/>
            <ac:spMk id="4" creationId="{8CDF9563-49D2-BDCF-51A3-2ACCAC78B133}"/>
          </ac:spMkLst>
        </pc:spChg>
        <pc:spChg chg="mod">
          <ac:chgData name="James Williams" userId="c957a50b-491f-4d94-b4bc-52aca3e2340d" providerId="ADAL" clId="{24AD1EBB-B856-443B-9200-42FCDD6529A9}" dt="2025-11-26T13:24:35.142" v="740" actId="20577"/>
          <ac:spMkLst>
            <pc:docMk/>
            <pc:sldMk cId="2424401720" sldId="874"/>
            <ac:spMk id="5122" creationId="{C2068C95-8F8E-2935-D03F-7066F4734CA4}"/>
          </ac:spMkLst>
        </pc:spChg>
        <pc:spChg chg="mod">
          <ac:chgData name="James Williams" userId="c957a50b-491f-4d94-b4bc-52aca3e2340d" providerId="ADAL" clId="{24AD1EBB-B856-443B-9200-42FCDD6529A9}" dt="2025-11-27T12:25:35.323" v="2179" actId="20577"/>
          <ac:spMkLst>
            <pc:docMk/>
            <pc:sldMk cId="2424401720" sldId="874"/>
            <ac:spMk id="28674" creationId="{96E4DFE6-C3E2-0414-4D45-B0222B7A1CC4}"/>
          </ac:spMkLst>
        </pc:spChg>
        <pc:picChg chg="mod">
          <ac:chgData name="James Williams" userId="c957a50b-491f-4d94-b4bc-52aca3e2340d" providerId="ADAL" clId="{24AD1EBB-B856-443B-9200-42FCDD6529A9}" dt="2025-11-26T13:35:20.063" v="866" actId="1076"/>
          <ac:picMkLst>
            <pc:docMk/>
            <pc:sldMk cId="2424401720" sldId="874"/>
            <ac:picMk id="3" creationId="{EC152AAE-BD23-A0F6-62FF-F1D7CE2F0F02}"/>
          </ac:picMkLst>
        </pc:picChg>
      </pc:sldChg>
      <pc:sldChg chg="modSp new del mod">
        <pc:chgData name="James Williams" userId="c957a50b-491f-4d94-b4bc-52aca3e2340d" providerId="ADAL" clId="{24AD1EBB-B856-443B-9200-42FCDD6529A9}" dt="2025-11-26T14:54:18.127" v="901" actId="2696"/>
        <pc:sldMkLst>
          <pc:docMk/>
          <pc:sldMk cId="808104848" sldId="875"/>
        </pc:sldMkLst>
        <pc:spChg chg="mod">
          <ac:chgData name="James Williams" userId="c957a50b-491f-4d94-b4bc-52aca3e2340d" providerId="ADAL" clId="{24AD1EBB-B856-443B-9200-42FCDD6529A9}" dt="2025-11-26T13:24:51.379" v="750" actId="20577"/>
          <ac:spMkLst>
            <pc:docMk/>
            <pc:sldMk cId="808104848" sldId="875"/>
            <ac:spMk id="2" creationId="{75BE8112-B69B-A960-43BD-AA95077E10A0}"/>
          </ac:spMkLst>
        </pc:spChg>
        <pc:spChg chg="mod">
          <ac:chgData name="James Williams" userId="c957a50b-491f-4d94-b4bc-52aca3e2340d" providerId="ADAL" clId="{24AD1EBB-B856-443B-9200-42FCDD6529A9}" dt="2025-11-26T13:25:11.206" v="800" actId="20577"/>
          <ac:spMkLst>
            <pc:docMk/>
            <pc:sldMk cId="808104848" sldId="875"/>
            <ac:spMk id="3" creationId="{FEEAA8A4-6469-0E6D-DE3B-18979C4EC678}"/>
          </ac:spMkLst>
        </pc:spChg>
      </pc:sldChg>
      <pc:sldChg chg="add del">
        <pc:chgData name="James Williams" userId="c957a50b-491f-4d94-b4bc-52aca3e2340d" providerId="ADAL" clId="{24AD1EBB-B856-443B-9200-42FCDD6529A9}" dt="2025-11-26T14:56:27.931" v="912" actId="2696"/>
        <pc:sldMkLst>
          <pc:docMk/>
          <pc:sldMk cId="4080981776" sldId="875"/>
        </pc:sldMkLst>
      </pc:sldChg>
      <pc:sldChg chg="modSp new mod">
        <pc:chgData name="James Williams" userId="c957a50b-491f-4d94-b4bc-52aca3e2340d" providerId="ADAL" clId="{24AD1EBB-B856-443B-9200-42FCDD6529A9}" dt="2025-11-26T17:31:44.680" v="1749" actId="13926"/>
        <pc:sldMkLst>
          <pc:docMk/>
          <pc:sldMk cId="716595288" sldId="876"/>
        </pc:sldMkLst>
        <pc:spChg chg="mod">
          <ac:chgData name="James Williams" userId="c957a50b-491f-4d94-b4bc-52aca3e2340d" providerId="ADAL" clId="{24AD1EBB-B856-443B-9200-42FCDD6529A9}" dt="2025-11-26T17:29:19.392" v="1501" actId="113"/>
          <ac:spMkLst>
            <pc:docMk/>
            <pc:sldMk cId="716595288" sldId="876"/>
            <ac:spMk id="2" creationId="{C65A8C24-3DCF-C066-5BC9-CBD334A450BD}"/>
          </ac:spMkLst>
        </pc:spChg>
        <pc:spChg chg="mod">
          <ac:chgData name="James Williams" userId="c957a50b-491f-4d94-b4bc-52aca3e2340d" providerId="ADAL" clId="{24AD1EBB-B856-443B-9200-42FCDD6529A9}" dt="2025-11-26T17:31:44.680" v="1749" actId="13926"/>
          <ac:spMkLst>
            <pc:docMk/>
            <pc:sldMk cId="716595288" sldId="876"/>
            <ac:spMk id="3" creationId="{E9CE8BBE-713A-9534-5A21-AB8657772676}"/>
          </ac:spMkLst>
        </pc:spChg>
      </pc:sldChg>
      <pc:sldChg chg="modSp add mod">
        <pc:chgData name="James Williams" userId="c957a50b-491f-4d94-b4bc-52aca3e2340d" providerId="ADAL" clId="{24AD1EBB-B856-443B-9200-42FCDD6529A9}" dt="2025-11-27T12:36:45.464" v="2192" actId="13926"/>
        <pc:sldMkLst>
          <pc:docMk/>
          <pc:sldMk cId="1312061136" sldId="877"/>
        </pc:sldMkLst>
        <pc:spChg chg="mod">
          <ac:chgData name="James Williams" userId="c957a50b-491f-4d94-b4bc-52aca3e2340d" providerId="ADAL" clId="{24AD1EBB-B856-443B-9200-42FCDD6529A9}" dt="2025-11-26T17:36:57.001" v="1946" actId="20577"/>
          <ac:spMkLst>
            <pc:docMk/>
            <pc:sldMk cId="1312061136" sldId="877"/>
            <ac:spMk id="2" creationId="{DD30AD3C-1FE6-132F-309D-46ED1E793D30}"/>
          </ac:spMkLst>
        </pc:spChg>
        <pc:spChg chg="mod">
          <ac:chgData name="James Williams" userId="c957a50b-491f-4d94-b4bc-52aca3e2340d" providerId="ADAL" clId="{24AD1EBB-B856-443B-9200-42FCDD6529A9}" dt="2025-11-27T12:36:45.464" v="2192" actId="13926"/>
          <ac:spMkLst>
            <pc:docMk/>
            <pc:sldMk cId="1312061136" sldId="877"/>
            <ac:spMk id="3" creationId="{DBA8E6A2-A2E3-A449-1697-9F161BAF32B7}"/>
          </ac:spMkLst>
        </pc:spChg>
      </pc:sldChg>
      <pc:sldChg chg="addSp delSp modSp new mod">
        <pc:chgData name="James Williams" userId="c957a50b-491f-4d94-b4bc-52aca3e2340d" providerId="ADAL" clId="{24AD1EBB-B856-443B-9200-42FCDD6529A9}" dt="2025-11-27T16:56:39.222" v="2884" actId="20577"/>
        <pc:sldMkLst>
          <pc:docMk/>
          <pc:sldMk cId="3847616523" sldId="878"/>
        </pc:sldMkLst>
        <pc:spChg chg="mod">
          <ac:chgData name="James Williams" userId="c957a50b-491f-4d94-b4bc-52aca3e2340d" providerId="ADAL" clId="{24AD1EBB-B856-443B-9200-42FCDD6529A9}" dt="2025-11-27T16:56:32.695" v="2882" actId="113"/>
          <ac:spMkLst>
            <pc:docMk/>
            <pc:sldMk cId="3847616523" sldId="878"/>
            <ac:spMk id="2" creationId="{7EA26A01-164A-E7F3-0CDB-307CA67420CE}"/>
          </ac:spMkLst>
        </pc:spChg>
        <pc:spChg chg="del">
          <ac:chgData name="James Williams" userId="c957a50b-491f-4d94-b4bc-52aca3e2340d" providerId="ADAL" clId="{24AD1EBB-B856-443B-9200-42FCDD6529A9}" dt="2025-11-27T16:38:27.671" v="2208"/>
          <ac:spMkLst>
            <pc:docMk/>
            <pc:sldMk cId="3847616523" sldId="878"/>
            <ac:spMk id="3" creationId="{53C9649B-506F-CFF6-F8AB-E248BCEBEB8A}"/>
          </ac:spMkLst>
        </pc:spChg>
        <pc:spChg chg="add mod">
          <ac:chgData name="James Williams" userId="c957a50b-491f-4d94-b4bc-52aca3e2340d" providerId="ADAL" clId="{24AD1EBB-B856-443B-9200-42FCDD6529A9}" dt="2025-11-27T16:56:39.222" v="2884" actId="20577"/>
          <ac:spMkLst>
            <pc:docMk/>
            <pc:sldMk cId="3847616523" sldId="878"/>
            <ac:spMk id="4" creationId="{32BDD11A-5B3D-533A-E3CA-DBFF2757E2D2}"/>
          </ac:spMkLst>
        </pc:spChg>
      </pc:sldChg>
      <pc:sldChg chg="addSp delSp modSp add mod ord">
        <pc:chgData name="James Williams" userId="c957a50b-491f-4d94-b4bc-52aca3e2340d" providerId="ADAL" clId="{24AD1EBB-B856-443B-9200-42FCDD6529A9}" dt="2025-11-27T16:56:26.348" v="2881" actId="113"/>
        <pc:sldMkLst>
          <pc:docMk/>
          <pc:sldMk cId="3454438447" sldId="879"/>
        </pc:sldMkLst>
        <pc:spChg chg="mod">
          <ac:chgData name="James Williams" userId="c957a50b-491f-4d94-b4bc-52aca3e2340d" providerId="ADAL" clId="{24AD1EBB-B856-443B-9200-42FCDD6529A9}" dt="2025-11-27T16:56:26.348" v="2881" actId="113"/>
          <ac:spMkLst>
            <pc:docMk/>
            <pc:sldMk cId="3454438447" sldId="879"/>
            <ac:spMk id="2" creationId="{44C863B9-6B23-4BD7-1F90-8285CE58F624}"/>
          </ac:spMkLst>
        </pc:spChg>
        <pc:spChg chg="add">
          <ac:chgData name="James Williams" userId="c957a50b-491f-4d94-b4bc-52aca3e2340d" providerId="ADAL" clId="{24AD1EBB-B856-443B-9200-42FCDD6529A9}" dt="2025-11-27T16:47:25.176" v="2577"/>
          <ac:spMkLst>
            <pc:docMk/>
            <pc:sldMk cId="3454438447" sldId="879"/>
            <ac:spMk id="3" creationId="{3369C65F-BF72-68B4-5051-054016467E8F}"/>
          </ac:spMkLst>
        </pc:spChg>
        <pc:spChg chg="mod">
          <ac:chgData name="James Williams" userId="c957a50b-491f-4d94-b4bc-52aca3e2340d" providerId="ADAL" clId="{24AD1EBB-B856-443B-9200-42FCDD6529A9}" dt="2025-11-27T16:51:58.633" v="2797" actId="1076"/>
          <ac:spMkLst>
            <pc:docMk/>
            <pc:sldMk cId="3454438447" sldId="879"/>
            <ac:spMk id="4" creationId="{749E5F21-2281-659A-5717-651F55A0E77C}"/>
          </ac:spMkLst>
        </pc:spChg>
        <pc:spChg chg="add">
          <ac:chgData name="James Williams" userId="c957a50b-491f-4d94-b4bc-52aca3e2340d" providerId="ADAL" clId="{24AD1EBB-B856-443B-9200-42FCDD6529A9}" dt="2025-11-27T16:47:25.176" v="2577"/>
          <ac:spMkLst>
            <pc:docMk/>
            <pc:sldMk cId="3454438447" sldId="879"/>
            <ac:spMk id="5" creationId="{EF402FA4-B368-FE06-FC23-E3CB44810B3E}"/>
          </ac:spMkLst>
        </pc:spChg>
        <pc:spChg chg="add">
          <ac:chgData name="James Williams" userId="c957a50b-491f-4d94-b4bc-52aca3e2340d" providerId="ADAL" clId="{24AD1EBB-B856-443B-9200-42FCDD6529A9}" dt="2025-11-27T16:47:25.176" v="2577"/>
          <ac:spMkLst>
            <pc:docMk/>
            <pc:sldMk cId="3454438447" sldId="879"/>
            <ac:spMk id="6" creationId="{67310A14-DEC8-A24C-F106-C11C55F25DB6}"/>
          </ac:spMkLst>
        </pc:spChg>
        <pc:spChg chg="add">
          <ac:chgData name="James Williams" userId="c957a50b-491f-4d94-b4bc-52aca3e2340d" providerId="ADAL" clId="{24AD1EBB-B856-443B-9200-42FCDD6529A9}" dt="2025-11-27T16:47:25.176" v="2577"/>
          <ac:spMkLst>
            <pc:docMk/>
            <pc:sldMk cId="3454438447" sldId="879"/>
            <ac:spMk id="7" creationId="{8ED772C3-D44D-A1C4-AA65-19D789137B8E}"/>
          </ac:spMkLst>
        </pc:spChg>
        <pc:spChg chg="add">
          <ac:chgData name="James Williams" userId="c957a50b-491f-4d94-b4bc-52aca3e2340d" providerId="ADAL" clId="{24AD1EBB-B856-443B-9200-42FCDD6529A9}" dt="2025-11-27T16:47:25.176" v="2577"/>
          <ac:spMkLst>
            <pc:docMk/>
            <pc:sldMk cId="3454438447" sldId="879"/>
            <ac:spMk id="8" creationId="{9D428390-369A-0AE8-CE06-C31EFFC57362}"/>
          </ac:spMkLst>
        </pc:spChg>
        <pc:spChg chg="add">
          <ac:chgData name="James Williams" userId="c957a50b-491f-4d94-b4bc-52aca3e2340d" providerId="ADAL" clId="{24AD1EBB-B856-443B-9200-42FCDD6529A9}" dt="2025-11-27T16:48:15.825" v="2620"/>
          <ac:spMkLst>
            <pc:docMk/>
            <pc:sldMk cId="3454438447" sldId="879"/>
            <ac:spMk id="9" creationId="{055E19CD-5774-944E-264B-821D824C4402}"/>
          </ac:spMkLst>
        </pc:spChg>
        <pc:spChg chg="add del mod">
          <ac:chgData name="James Williams" userId="c957a50b-491f-4d94-b4bc-52aca3e2340d" providerId="ADAL" clId="{24AD1EBB-B856-443B-9200-42FCDD6529A9}" dt="2025-11-27T16:48:30.523" v="2623" actId="478"/>
          <ac:spMkLst>
            <pc:docMk/>
            <pc:sldMk cId="3454438447" sldId="879"/>
            <ac:spMk id="10" creationId="{2263C7C1-1790-C12D-3FDE-0E9CE49C273F}"/>
          </ac:spMkLst>
        </pc:spChg>
      </pc:sldChg>
      <pc:sldChg chg="addSp delSp modSp add mod ord">
        <pc:chgData name="James Williams" userId="c957a50b-491f-4d94-b4bc-52aca3e2340d" providerId="ADAL" clId="{24AD1EBB-B856-443B-9200-42FCDD6529A9}" dt="2025-11-27T16:56:20.559" v="2880" actId="113"/>
        <pc:sldMkLst>
          <pc:docMk/>
          <pc:sldMk cId="2876790051" sldId="880"/>
        </pc:sldMkLst>
        <pc:spChg chg="mod">
          <ac:chgData name="James Williams" userId="c957a50b-491f-4d94-b4bc-52aca3e2340d" providerId="ADAL" clId="{24AD1EBB-B856-443B-9200-42FCDD6529A9}" dt="2025-11-27T16:56:20.559" v="2880" actId="113"/>
          <ac:spMkLst>
            <pc:docMk/>
            <pc:sldMk cId="2876790051" sldId="880"/>
            <ac:spMk id="2" creationId="{934174B6-DDA2-0C23-D41B-4024125CB263}"/>
          </ac:spMkLst>
        </pc:spChg>
        <pc:spChg chg="add">
          <ac:chgData name="James Williams" userId="c957a50b-491f-4d94-b4bc-52aca3e2340d" providerId="ADAL" clId="{24AD1EBB-B856-443B-9200-42FCDD6529A9}" dt="2025-11-27T16:53:58.151" v="2817"/>
          <ac:spMkLst>
            <pc:docMk/>
            <pc:sldMk cId="2876790051" sldId="880"/>
            <ac:spMk id="3" creationId="{C2CBC997-8D17-1822-1A71-B30C6088409F}"/>
          </ac:spMkLst>
        </pc:spChg>
        <pc:spChg chg="mod">
          <ac:chgData name="James Williams" userId="c957a50b-491f-4d94-b4bc-52aca3e2340d" providerId="ADAL" clId="{24AD1EBB-B856-443B-9200-42FCDD6529A9}" dt="2025-11-27T16:56:12.097" v="2879" actId="20577"/>
          <ac:spMkLst>
            <pc:docMk/>
            <pc:sldMk cId="2876790051" sldId="880"/>
            <ac:spMk id="4" creationId="{D71017D4-0D90-D40D-C327-C755B5691844}"/>
          </ac:spMkLst>
        </pc:spChg>
        <pc:spChg chg="add del mod">
          <ac:chgData name="James Williams" userId="c957a50b-491f-4d94-b4bc-52aca3e2340d" providerId="ADAL" clId="{24AD1EBB-B856-443B-9200-42FCDD6529A9}" dt="2025-11-27T16:54:14.929" v="2822" actId="478"/>
          <ac:spMkLst>
            <pc:docMk/>
            <pc:sldMk cId="2876790051" sldId="880"/>
            <ac:spMk id="5" creationId="{FA615370-5421-3B67-BDD7-66E3E45AF08F}"/>
          </ac:spMkLst>
        </pc:spChg>
      </pc:sldChg>
    </pc:docChg>
  </pc:docChgLst>
  <pc:docChgLst>
    <pc:chgData name="James Williams" userId="c957a50b-491f-4d94-b4bc-52aca3e2340d" providerId="ADAL" clId="{EF0D25F7-C67F-4A11-99A3-9139F50081BB}"/>
    <pc:docChg chg="undo custSel addSld delSld modSld sldOrd">
      <pc:chgData name="James Williams" userId="c957a50b-491f-4d94-b4bc-52aca3e2340d" providerId="ADAL" clId="{EF0D25F7-C67F-4A11-99A3-9139F50081BB}" dt="2024-07-04T13:33:59.899" v="1754" actId="2696"/>
      <pc:docMkLst>
        <pc:docMk/>
      </pc:docMkLst>
      <pc:sldChg chg="modSp mod">
        <pc:chgData name="James Williams" userId="c957a50b-491f-4d94-b4bc-52aca3e2340d" providerId="ADAL" clId="{EF0D25F7-C67F-4A11-99A3-9139F50081BB}" dt="2024-07-04T08:49:38.963" v="9" actId="20577"/>
        <pc:sldMkLst>
          <pc:docMk/>
          <pc:sldMk cId="86034179" sldId="256"/>
        </pc:sldMkLst>
      </pc:sldChg>
      <pc:sldChg chg="modSp add mod">
        <pc:chgData name="James Williams" userId="c957a50b-491f-4d94-b4bc-52aca3e2340d" providerId="ADAL" clId="{EF0D25F7-C67F-4A11-99A3-9139F50081BB}" dt="2024-07-04T09:21:44.160" v="364" actId="20577"/>
        <pc:sldMkLst>
          <pc:docMk/>
          <pc:sldMk cId="3465548245" sldId="274"/>
        </pc:sldMkLst>
      </pc:sldChg>
      <pc:sldChg chg="addSp delSp modSp add mod">
        <pc:chgData name="James Williams" userId="c957a50b-491f-4d94-b4bc-52aca3e2340d" providerId="ADAL" clId="{EF0D25F7-C67F-4A11-99A3-9139F50081BB}" dt="2024-07-04T09:09:56.879" v="280" actId="113"/>
        <pc:sldMkLst>
          <pc:docMk/>
          <pc:sldMk cId="4018771675" sldId="370"/>
        </pc:sldMkLst>
      </pc:sldChg>
      <pc:sldChg chg="modSp add mod">
        <pc:chgData name="James Williams" userId="c957a50b-491f-4d94-b4bc-52aca3e2340d" providerId="ADAL" clId="{EF0D25F7-C67F-4A11-99A3-9139F50081BB}" dt="2024-07-04T10:17:43.696" v="1560" actId="1076"/>
        <pc:sldMkLst>
          <pc:docMk/>
          <pc:sldMk cId="4118731108" sldId="385"/>
        </pc:sldMkLst>
      </pc:sldChg>
      <pc:sldChg chg="modSp add mod">
        <pc:chgData name="James Williams" userId="c957a50b-491f-4d94-b4bc-52aca3e2340d" providerId="ADAL" clId="{EF0D25F7-C67F-4A11-99A3-9139F50081BB}" dt="2024-07-04T09:29:19.530" v="546" actId="115"/>
        <pc:sldMkLst>
          <pc:docMk/>
          <pc:sldMk cId="4077422833" sldId="422"/>
        </pc:sldMkLst>
      </pc:sldChg>
      <pc:sldChg chg="modSp add mod">
        <pc:chgData name="James Williams" userId="c957a50b-491f-4d94-b4bc-52aca3e2340d" providerId="ADAL" clId="{EF0D25F7-C67F-4A11-99A3-9139F50081BB}" dt="2024-07-04T10:16:40.666" v="1549" actId="1076"/>
        <pc:sldMkLst>
          <pc:docMk/>
          <pc:sldMk cId="3769614310" sldId="433"/>
        </pc:sldMkLst>
      </pc:sldChg>
      <pc:sldChg chg="modSp add mod">
        <pc:chgData name="James Williams" userId="c957a50b-491f-4d94-b4bc-52aca3e2340d" providerId="ADAL" clId="{EF0D25F7-C67F-4A11-99A3-9139F50081BB}" dt="2024-07-04T10:16:50.967" v="1551" actId="1076"/>
        <pc:sldMkLst>
          <pc:docMk/>
          <pc:sldMk cId="3821269464" sldId="463"/>
        </pc:sldMkLst>
      </pc:sldChg>
      <pc:sldChg chg="modSp add mod">
        <pc:chgData name="James Williams" userId="c957a50b-491f-4d94-b4bc-52aca3e2340d" providerId="ADAL" clId="{EF0D25F7-C67F-4A11-99A3-9139F50081BB}" dt="2024-07-04T09:33:10.313" v="615" actId="948"/>
        <pc:sldMkLst>
          <pc:docMk/>
          <pc:sldMk cId="3500394480" sldId="466"/>
        </pc:sldMkLst>
      </pc:sldChg>
      <pc:sldChg chg="add">
        <pc:chgData name="James Williams" userId="c957a50b-491f-4d94-b4bc-52aca3e2340d" providerId="ADAL" clId="{EF0D25F7-C67F-4A11-99A3-9139F50081BB}" dt="2024-07-04T10:21:15.398" v="1564"/>
        <pc:sldMkLst>
          <pc:docMk/>
          <pc:sldMk cId="533430584" sldId="471"/>
        </pc:sldMkLst>
      </pc:sldChg>
      <pc:sldChg chg="modSp add mod">
        <pc:chgData name="James Williams" userId="c957a50b-491f-4d94-b4bc-52aca3e2340d" providerId="ADAL" clId="{EF0D25F7-C67F-4A11-99A3-9139F50081BB}" dt="2024-07-04T09:30:05.058" v="566" actId="20577"/>
        <pc:sldMkLst>
          <pc:docMk/>
          <pc:sldMk cId="746755930" sldId="472"/>
        </pc:sldMkLst>
      </pc:sldChg>
      <pc:sldChg chg="modSp add mod">
        <pc:chgData name="James Williams" userId="c957a50b-491f-4d94-b4bc-52aca3e2340d" providerId="ADAL" clId="{EF0D25F7-C67F-4A11-99A3-9139F50081BB}" dt="2024-07-04T10:14:06.660" v="1541" actId="20577"/>
        <pc:sldMkLst>
          <pc:docMk/>
          <pc:sldMk cId="3635376096" sldId="477"/>
        </pc:sldMkLst>
      </pc:sldChg>
      <pc:sldChg chg="modSp add del mod">
        <pc:chgData name="James Williams" userId="c957a50b-491f-4d94-b4bc-52aca3e2340d" providerId="ADAL" clId="{EF0D25F7-C67F-4A11-99A3-9139F50081BB}" dt="2024-07-04T10:13:48.933" v="1529" actId="2696"/>
        <pc:sldMkLst>
          <pc:docMk/>
          <pc:sldMk cId="657010756" sldId="478"/>
        </pc:sldMkLst>
      </pc:sldChg>
      <pc:sldChg chg="modSp add del mod">
        <pc:chgData name="James Williams" userId="c957a50b-491f-4d94-b4bc-52aca3e2340d" providerId="ADAL" clId="{EF0D25F7-C67F-4A11-99A3-9139F50081BB}" dt="2024-07-04T10:15:05.595" v="1547" actId="2696"/>
        <pc:sldMkLst>
          <pc:docMk/>
          <pc:sldMk cId="1629416586" sldId="483"/>
        </pc:sldMkLst>
      </pc:sldChg>
      <pc:sldChg chg="add">
        <pc:chgData name="James Williams" userId="c957a50b-491f-4d94-b4bc-52aca3e2340d" providerId="ADAL" clId="{EF0D25F7-C67F-4A11-99A3-9139F50081BB}" dt="2024-07-04T10:21:15.398" v="1564"/>
        <pc:sldMkLst>
          <pc:docMk/>
          <pc:sldMk cId="1290592663" sldId="487"/>
        </pc:sldMkLst>
      </pc:sldChg>
      <pc:sldChg chg="modSp add mod">
        <pc:chgData name="James Williams" userId="c957a50b-491f-4d94-b4bc-52aca3e2340d" providerId="ADAL" clId="{EF0D25F7-C67F-4A11-99A3-9139F50081BB}" dt="2024-07-04T09:11:06.296" v="290" actId="1076"/>
        <pc:sldMkLst>
          <pc:docMk/>
          <pc:sldMk cId="3141465429" sldId="545"/>
        </pc:sldMkLst>
      </pc:sldChg>
      <pc:sldChg chg="add">
        <pc:chgData name="James Williams" userId="c957a50b-491f-4d94-b4bc-52aca3e2340d" providerId="ADAL" clId="{EF0D25F7-C67F-4A11-99A3-9139F50081BB}" dt="2024-07-04T10:12:48.185" v="1498"/>
        <pc:sldMkLst>
          <pc:docMk/>
          <pc:sldMk cId="2870205560" sldId="547"/>
        </pc:sldMkLst>
      </pc:sldChg>
      <pc:sldChg chg="modSp add mod">
        <pc:chgData name="James Williams" userId="c957a50b-491f-4d94-b4bc-52aca3e2340d" providerId="ADAL" clId="{EF0D25F7-C67F-4A11-99A3-9139F50081BB}" dt="2024-07-04T10:14:25.054" v="1546" actId="404"/>
        <pc:sldMkLst>
          <pc:docMk/>
          <pc:sldMk cId="2428515538" sldId="551"/>
        </pc:sldMkLst>
      </pc:sldChg>
      <pc:sldChg chg="add ord">
        <pc:chgData name="James Williams" userId="c957a50b-491f-4d94-b4bc-52aca3e2340d" providerId="ADAL" clId="{EF0D25F7-C67F-4A11-99A3-9139F50081BB}" dt="2024-07-04T10:20:42.452" v="1563"/>
        <pc:sldMkLst>
          <pc:docMk/>
          <pc:sldMk cId="325151516" sldId="552"/>
        </pc:sldMkLst>
      </pc:sldChg>
      <pc:sldChg chg="add ord">
        <pc:chgData name="James Williams" userId="c957a50b-491f-4d94-b4bc-52aca3e2340d" providerId="ADAL" clId="{EF0D25F7-C67F-4A11-99A3-9139F50081BB}" dt="2024-07-04T10:20:42.452" v="1563"/>
        <pc:sldMkLst>
          <pc:docMk/>
          <pc:sldMk cId="3923962153" sldId="553"/>
        </pc:sldMkLst>
      </pc:sldChg>
      <pc:sldChg chg="add ord">
        <pc:chgData name="James Williams" userId="c957a50b-491f-4d94-b4bc-52aca3e2340d" providerId="ADAL" clId="{EF0D25F7-C67F-4A11-99A3-9139F50081BB}" dt="2024-07-04T10:20:42.452" v="1563"/>
        <pc:sldMkLst>
          <pc:docMk/>
          <pc:sldMk cId="2686044335" sldId="557"/>
        </pc:sldMkLst>
      </pc:sldChg>
      <pc:sldChg chg="add ord">
        <pc:chgData name="James Williams" userId="c957a50b-491f-4d94-b4bc-52aca3e2340d" providerId="ADAL" clId="{EF0D25F7-C67F-4A11-99A3-9139F50081BB}" dt="2024-07-04T10:20:42.452" v="1563"/>
        <pc:sldMkLst>
          <pc:docMk/>
          <pc:sldMk cId="1472275188" sldId="559"/>
        </pc:sldMkLst>
      </pc:sldChg>
      <pc:sldChg chg="modSp add mod">
        <pc:chgData name="James Williams" userId="c957a50b-491f-4d94-b4bc-52aca3e2340d" providerId="ADAL" clId="{EF0D25F7-C67F-4A11-99A3-9139F50081BB}" dt="2024-07-04T09:36:15.695" v="667" actId="20577"/>
        <pc:sldMkLst>
          <pc:docMk/>
          <pc:sldMk cId="1363837334" sldId="561"/>
        </pc:sldMkLst>
      </pc:sldChg>
      <pc:sldChg chg="modSp add mod">
        <pc:chgData name="James Williams" userId="c957a50b-491f-4d94-b4bc-52aca3e2340d" providerId="ADAL" clId="{EF0D25F7-C67F-4A11-99A3-9139F50081BB}" dt="2024-07-04T09:34:46.771" v="629" actId="1076"/>
        <pc:sldMkLst>
          <pc:docMk/>
          <pc:sldMk cId="3681085140" sldId="563"/>
        </pc:sldMkLst>
      </pc:sldChg>
      <pc:sldChg chg="modSp add mod">
        <pc:chgData name="James Williams" userId="c957a50b-491f-4d94-b4bc-52aca3e2340d" providerId="ADAL" clId="{EF0D25F7-C67F-4A11-99A3-9139F50081BB}" dt="2024-07-04T09:37:21.811" v="678" actId="14100"/>
        <pc:sldMkLst>
          <pc:docMk/>
          <pc:sldMk cId="1390743187" sldId="564"/>
        </pc:sldMkLst>
      </pc:sldChg>
      <pc:sldChg chg="modSp add mod">
        <pc:chgData name="James Williams" userId="c957a50b-491f-4d94-b4bc-52aca3e2340d" providerId="ADAL" clId="{EF0D25F7-C67F-4A11-99A3-9139F50081BB}" dt="2024-07-04T09:34:05.567" v="619" actId="113"/>
        <pc:sldMkLst>
          <pc:docMk/>
          <pc:sldMk cId="3676097635" sldId="565"/>
        </pc:sldMkLst>
      </pc:sldChg>
      <pc:sldChg chg="modSp add mod">
        <pc:chgData name="James Williams" userId="c957a50b-491f-4d94-b4bc-52aca3e2340d" providerId="ADAL" clId="{EF0D25F7-C67F-4A11-99A3-9139F50081BB}" dt="2024-07-04T09:28:28.096" v="533" actId="1076"/>
        <pc:sldMkLst>
          <pc:docMk/>
          <pc:sldMk cId="2554119363" sldId="568"/>
        </pc:sldMkLst>
      </pc:sldChg>
      <pc:sldChg chg="modSp add mod">
        <pc:chgData name="James Williams" userId="c957a50b-491f-4d94-b4bc-52aca3e2340d" providerId="ADAL" clId="{EF0D25F7-C67F-4A11-99A3-9139F50081BB}" dt="2024-07-04T10:16:46.768" v="1550" actId="1076"/>
        <pc:sldMkLst>
          <pc:docMk/>
          <pc:sldMk cId="4247307490" sldId="570"/>
        </pc:sldMkLst>
      </pc:sldChg>
      <pc:sldChg chg="add del">
        <pc:chgData name="James Williams" userId="c957a50b-491f-4d94-b4bc-52aca3e2340d" providerId="ADAL" clId="{EF0D25F7-C67F-4A11-99A3-9139F50081BB}" dt="2024-07-04T13:33:05.704" v="1752" actId="2696"/>
        <pc:sldMkLst>
          <pc:docMk/>
          <pc:sldMk cId="2141318185" sldId="573"/>
        </pc:sldMkLst>
      </pc:sldChg>
      <pc:sldChg chg="add del ord">
        <pc:chgData name="James Williams" userId="c957a50b-491f-4d94-b4bc-52aca3e2340d" providerId="ADAL" clId="{EF0D25F7-C67F-4A11-99A3-9139F50081BB}" dt="2024-07-04T10:23:23.232" v="1610" actId="2696"/>
        <pc:sldMkLst>
          <pc:docMk/>
          <pc:sldMk cId="2201567782" sldId="573"/>
        </pc:sldMkLst>
      </pc:sldChg>
      <pc:sldChg chg="addSp delSp modSp mod">
        <pc:chgData name="James Williams" userId="c957a50b-491f-4d94-b4bc-52aca3e2340d" providerId="ADAL" clId="{EF0D25F7-C67F-4A11-99A3-9139F50081BB}" dt="2024-07-04T09:02:49.801" v="192" actId="20577"/>
        <pc:sldMkLst>
          <pc:docMk/>
          <pc:sldMk cId="1411254778" sldId="683"/>
        </pc:sldMkLst>
      </pc:sldChg>
      <pc:sldChg chg="modSp mod">
        <pc:chgData name="James Williams" userId="c957a50b-491f-4d94-b4bc-52aca3e2340d" providerId="ADAL" clId="{EF0D25F7-C67F-4A11-99A3-9139F50081BB}" dt="2024-07-04T10:58:27.122" v="1704" actId="6549"/>
        <pc:sldMkLst>
          <pc:docMk/>
          <pc:sldMk cId="3179553881" sldId="690"/>
        </pc:sldMkLst>
      </pc:sldChg>
      <pc:sldChg chg="modSp del mod ord">
        <pc:chgData name="James Williams" userId="c957a50b-491f-4d94-b4bc-52aca3e2340d" providerId="ADAL" clId="{EF0D25F7-C67F-4A11-99A3-9139F50081BB}" dt="2024-07-04T13:33:51.830" v="1753" actId="2696"/>
        <pc:sldMkLst>
          <pc:docMk/>
          <pc:sldMk cId="4141932491" sldId="696"/>
        </pc:sldMkLst>
      </pc:sldChg>
      <pc:sldChg chg="addSp modSp del mod">
        <pc:chgData name="James Williams" userId="c957a50b-491f-4d94-b4bc-52aca3e2340d" providerId="ADAL" clId="{EF0D25F7-C67F-4A11-99A3-9139F50081BB}" dt="2024-07-04T13:33:59.899" v="1754" actId="2696"/>
        <pc:sldMkLst>
          <pc:docMk/>
          <pc:sldMk cId="77681232" sldId="707"/>
        </pc:sldMkLst>
      </pc:sldChg>
      <pc:sldChg chg="modSp del mod">
        <pc:chgData name="James Williams" userId="c957a50b-491f-4d94-b4bc-52aca3e2340d" providerId="ADAL" clId="{EF0D25F7-C67F-4A11-99A3-9139F50081BB}" dt="2024-07-04T11:00:28.152" v="1749" actId="2696"/>
        <pc:sldMkLst>
          <pc:docMk/>
          <pc:sldMk cId="2203701980" sldId="709"/>
        </pc:sldMkLst>
      </pc:sldChg>
      <pc:sldChg chg="del">
        <pc:chgData name="James Williams" userId="c957a50b-491f-4d94-b4bc-52aca3e2340d" providerId="ADAL" clId="{EF0D25F7-C67F-4A11-99A3-9139F50081BB}" dt="2024-07-04T10:49:31.002" v="1644" actId="2696"/>
        <pc:sldMkLst>
          <pc:docMk/>
          <pc:sldMk cId="3220725425" sldId="710"/>
        </pc:sldMkLst>
      </pc:sldChg>
      <pc:sldChg chg="modSp add mod">
        <pc:chgData name="James Williams" userId="c957a50b-491f-4d94-b4bc-52aca3e2340d" providerId="ADAL" clId="{EF0D25F7-C67F-4A11-99A3-9139F50081BB}" dt="2024-07-04T11:00:09.579" v="1744" actId="20577"/>
        <pc:sldMkLst>
          <pc:docMk/>
          <pc:sldMk cId="526872075" sldId="711"/>
        </pc:sldMkLst>
      </pc:sldChg>
      <pc:sldChg chg="modSp add del mod">
        <pc:chgData name="James Williams" userId="c957a50b-491f-4d94-b4bc-52aca3e2340d" providerId="ADAL" clId="{EF0D25F7-C67F-4A11-99A3-9139F50081BB}" dt="2024-07-04T09:00:31.397" v="109" actId="2696"/>
        <pc:sldMkLst>
          <pc:docMk/>
          <pc:sldMk cId="1231734749" sldId="711"/>
        </pc:sldMkLst>
      </pc:sldChg>
      <pc:sldChg chg="modSp add mod">
        <pc:chgData name="James Williams" userId="c957a50b-491f-4d94-b4bc-52aca3e2340d" providerId="ADAL" clId="{EF0D25F7-C67F-4A11-99A3-9139F50081BB}" dt="2024-07-04T11:00:19.943" v="1748" actId="20577"/>
        <pc:sldMkLst>
          <pc:docMk/>
          <pc:sldMk cId="3990200244" sldId="712"/>
        </pc:sldMkLst>
      </pc:sldChg>
      <pc:sldChg chg="addSp delSp modSp new mod">
        <pc:chgData name="James Williams" userId="c957a50b-491f-4d94-b4bc-52aca3e2340d" providerId="ADAL" clId="{EF0D25F7-C67F-4A11-99A3-9139F50081BB}" dt="2024-07-04T10:01:19.960" v="1154" actId="478"/>
        <pc:sldMkLst>
          <pc:docMk/>
          <pc:sldMk cId="3274531003" sldId="713"/>
        </pc:sldMkLst>
      </pc:sldChg>
      <pc:sldChg chg="addSp delSp modSp add mod">
        <pc:chgData name="James Williams" userId="c957a50b-491f-4d94-b4bc-52aca3e2340d" providerId="ADAL" clId="{EF0D25F7-C67F-4A11-99A3-9139F50081BB}" dt="2024-07-04T10:05:56.376" v="1239"/>
        <pc:sldMkLst>
          <pc:docMk/>
          <pc:sldMk cId="2084699456" sldId="714"/>
        </pc:sldMkLst>
      </pc:sldChg>
      <pc:sldChg chg="addSp delSp modSp add mod setBg">
        <pc:chgData name="James Williams" userId="c957a50b-491f-4d94-b4bc-52aca3e2340d" providerId="ADAL" clId="{EF0D25F7-C67F-4A11-99A3-9139F50081BB}" dt="2024-07-04T10:05:48.623" v="1237" actId="20577"/>
        <pc:sldMkLst>
          <pc:docMk/>
          <pc:sldMk cId="1809504766" sldId="715"/>
        </pc:sldMkLst>
      </pc:sldChg>
      <pc:sldChg chg="addSp delSp modSp new mod setBg">
        <pc:chgData name="James Williams" userId="c957a50b-491f-4d94-b4bc-52aca3e2340d" providerId="ADAL" clId="{EF0D25F7-C67F-4A11-99A3-9139F50081BB}" dt="2024-07-04T10:05:54.645" v="1238"/>
        <pc:sldMkLst>
          <pc:docMk/>
          <pc:sldMk cId="2211547706" sldId="716"/>
        </pc:sldMkLst>
      </pc:sldChg>
      <pc:sldChg chg="addSp delSp modSp new mod">
        <pc:chgData name="James Williams" userId="c957a50b-491f-4d94-b4bc-52aca3e2340d" providerId="ADAL" clId="{EF0D25F7-C67F-4A11-99A3-9139F50081BB}" dt="2024-07-04T10:11:58.086" v="1497" actId="1076"/>
        <pc:sldMkLst>
          <pc:docMk/>
          <pc:sldMk cId="3303272613" sldId="717"/>
        </pc:sldMkLst>
      </pc:sldChg>
      <pc:sldChg chg="addSp modSp new mod">
        <pc:chgData name="James Williams" userId="c957a50b-491f-4d94-b4bc-52aca3e2340d" providerId="ADAL" clId="{EF0D25F7-C67F-4A11-99A3-9139F50081BB}" dt="2024-07-04T10:13:59.605" v="1533" actId="1076"/>
        <pc:sldMkLst>
          <pc:docMk/>
          <pc:sldMk cId="145832537" sldId="718"/>
        </pc:sldMkLst>
      </pc:sldChg>
      <pc:sldChg chg="add">
        <pc:chgData name="James Williams" userId="c957a50b-491f-4d94-b4bc-52aca3e2340d" providerId="ADAL" clId="{EF0D25F7-C67F-4A11-99A3-9139F50081BB}" dt="2024-07-04T10:21:58.898" v="1565"/>
        <pc:sldMkLst>
          <pc:docMk/>
          <pc:sldMk cId="510441073" sldId="719"/>
        </pc:sldMkLst>
      </pc:sldChg>
      <pc:sldChg chg="add del">
        <pc:chgData name="James Williams" userId="c957a50b-491f-4d94-b4bc-52aca3e2340d" providerId="ADAL" clId="{EF0D25F7-C67F-4A11-99A3-9139F50081BB}" dt="2024-07-04T10:13:51.040" v="1530" actId="2696"/>
        <pc:sldMkLst>
          <pc:docMk/>
          <pc:sldMk cId="1575160263" sldId="719"/>
        </pc:sldMkLst>
      </pc:sldChg>
      <pc:sldChg chg="add del">
        <pc:chgData name="James Williams" userId="c957a50b-491f-4d94-b4bc-52aca3e2340d" providerId="ADAL" clId="{EF0D25F7-C67F-4A11-99A3-9139F50081BB}" dt="2024-07-04T13:33:59.899" v="1754" actId="2696"/>
        <pc:sldMkLst>
          <pc:docMk/>
          <pc:sldMk cId="4240835993" sldId="720"/>
        </pc:sldMkLst>
      </pc:sldChg>
      <pc:sldChg chg="modSp new del mod">
        <pc:chgData name="James Williams" userId="c957a50b-491f-4d94-b4bc-52aca3e2340d" providerId="ADAL" clId="{EF0D25F7-C67F-4A11-99A3-9139F50081BB}" dt="2024-07-04T10:48:18.729" v="1643" actId="2696"/>
        <pc:sldMkLst>
          <pc:docMk/>
          <pc:sldMk cId="2874809777" sldId="721"/>
        </pc:sldMkLst>
      </pc:sldChg>
      <pc:sldChg chg="modSp add del mod">
        <pc:chgData name="James Williams" userId="c957a50b-491f-4d94-b4bc-52aca3e2340d" providerId="ADAL" clId="{EF0D25F7-C67F-4A11-99A3-9139F50081BB}" dt="2024-07-04T13:33:05.704" v="1752" actId="2696"/>
        <pc:sldMkLst>
          <pc:docMk/>
          <pc:sldMk cId="4068719234" sldId="722"/>
        </pc:sldMkLst>
      </pc:sldChg>
    </pc:docChg>
  </pc:docChgLst>
  <pc:docChgLst>
    <pc:chgData name="James Williams" userId="c957a50b-491f-4d94-b4bc-52aca3e2340d" providerId="ADAL" clId="{EADC34FC-AAC2-420D-A098-59BEE0516E33}"/>
    <pc:docChg chg="undo custSel addSld delSld modSld sldOrd">
      <pc:chgData name="James Williams" userId="c957a50b-491f-4d94-b4bc-52aca3e2340d" providerId="ADAL" clId="{EADC34FC-AAC2-420D-A098-59BEE0516E33}" dt="2024-07-02T17:18:08.103" v="2579" actId="313"/>
      <pc:docMkLst>
        <pc:docMk/>
      </pc:docMkLst>
      <pc:sldChg chg="modSp mod">
        <pc:chgData name="James Williams" userId="c957a50b-491f-4d94-b4bc-52aca3e2340d" providerId="ADAL" clId="{EADC34FC-AAC2-420D-A098-59BEE0516E33}" dt="2024-07-02T17:17:24.705" v="2489" actId="313"/>
        <pc:sldMkLst>
          <pc:docMk/>
          <pc:sldMk cId="86034179" sldId="256"/>
        </pc:sldMkLst>
      </pc:sldChg>
      <pc:sldChg chg="del">
        <pc:chgData name="James Williams" userId="c957a50b-491f-4d94-b4bc-52aca3e2340d" providerId="ADAL" clId="{EADC34FC-AAC2-420D-A098-59BEE0516E33}" dt="2024-07-01T15:30:36.391" v="0" actId="2696"/>
        <pc:sldMkLst>
          <pc:docMk/>
          <pc:sldMk cId="952787804" sldId="257"/>
        </pc:sldMkLst>
      </pc:sldChg>
      <pc:sldChg chg="del">
        <pc:chgData name="James Williams" userId="c957a50b-491f-4d94-b4bc-52aca3e2340d" providerId="ADAL" clId="{EADC34FC-AAC2-420D-A098-59BEE0516E33}" dt="2024-07-01T15:30:36.391" v="0" actId="2696"/>
        <pc:sldMkLst>
          <pc:docMk/>
          <pc:sldMk cId="644910309" sldId="258"/>
        </pc:sldMkLst>
      </pc:sldChg>
      <pc:sldChg chg="del">
        <pc:chgData name="James Williams" userId="c957a50b-491f-4d94-b4bc-52aca3e2340d" providerId="ADAL" clId="{EADC34FC-AAC2-420D-A098-59BEE0516E33}" dt="2024-07-01T15:30:36.391" v="0" actId="2696"/>
        <pc:sldMkLst>
          <pc:docMk/>
          <pc:sldMk cId="1539266056" sldId="259"/>
        </pc:sldMkLst>
      </pc:sldChg>
      <pc:sldChg chg="del">
        <pc:chgData name="James Williams" userId="c957a50b-491f-4d94-b4bc-52aca3e2340d" providerId="ADAL" clId="{EADC34FC-AAC2-420D-A098-59BEE0516E33}" dt="2024-07-01T15:30:36.391" v="0" actId="2696"/>
        <pc:sldMkLst>
          <pc:docMk/>
          <pc:sldMk cId="4184434265" sldId="260"/>
        </pc:sldMkLst>
      </pc:sldChg>
      <pc:sldChg chg="delSp modSp mod ord">
        <pc:chgData name="James Williams" userId="c957a50b-491f-4d94-b4bc-52aca3e2340d" providerId="ADAL" clId="{EADC34FC-AAC2-420D-A098-59BEE0516E33}" dt="2024-07-02T15:21:56.739" v="1032" actId="20577"/>
        <pc:sldMkLst>
          <pc:docMk/>
          <pc:sldMk cId="551091137" sldId="261"/>
        </pc:sldMkLst>
      </pc:sldChg>
      <pc:sldChg chg="del">
        <pc:chgData name="James Williams" userId="c957a50b-491f-4d94-b4bc-52aca3e2340d" providerId="ADAL" clId="{EADC34FC-AAC2-420D-A098-59BEE0516E33}" dt="2024-07-01T15:30:36.391" v="0" actId="2696"/>
        <pc:sldMkLst>
          <pc:docMk/>
          <pc:sldMk cId="2307667373" sldId="276"/>
        </pc:sldMkLst>
      </pc:sldChg>
      <pc:sldChg chg="modSp add del mod">
        <pc:chgData name="James Williams" userId="c957a50b-491f-4d94-b4bc-52aca3e2340d" providerId="ADAL" clId="{EADC34FC-AAC2-420D-A098-59BEE0516E33}" dt="2024-07-01T15:49:39.239" v="419" actId="2696"/>
        <pc:sldMkLst>
          <pc:docMk/>
          <pc:sldMk cId="0" sldId="292"/>
        </pc:sldMkLst>
      </pc:sldChg>
      <pc:sldChg chg="modSp add mod">
        <pc:chgData name="James Williams" userId="c957a50b-491f-4d94-b4bc-52aca3e2340d" providerId="ADAL" clId="{EADC34FC-AAC2-420D-A098-59BEE0516E33}" dt="2024-07-01T17:17:20.478" v="793" actId="1076"/>
        <pc:sldMkLst>
          <pc:docMk/>
          <pc:sldMk cId="0" sldId="323"/>
        </pc:sldMkLst>
      </pc:sldChg>
      <pc:sldChg chg="del">
        <pc:chgData name="James Williams" userId="c957a50b-491f-4d94-b4bc-52aca3e2340d" providerId="ADAL" clId="{EADC34FC-AAC2-420D-A098-59BEE0516E33}" dt="2024-07-01T15:30:36.391" v="0" actId="2696"/>
        <pc:sldMkLst>
          <pc:docMk/>
          <pc:sldMk cId="3061932225" sldId="328"/>
        </pc:sldMkLst>
      </pc:sldChg>
      <pc:sldChg chg="delSp modSp add mod ord">
        <pc:chgData name="James Williams" userId="c957a50b-491f-4d94-b4bc-52aca3e2340d" providerId="ADAL" clId="{EADC34FC-AAC2-420D-A098-59BEE0516E33}" dt="2024-07-01T17:17:06.677" v="791"/>
        <pc:sldMkLst>
          <pc:docMk/>
          <pc:sldMk cId="3571227163" sldId="330"/>
        </pc:sldMkLst>
      </pc:sldChg>
      <pc:sldChg chg="modSp add del mod">
        <pc:chgData name="James Williams" userId="c957a50b-491f-4d94-b4bc-52aca3e2340d" providerId="ADAL" clId="{EADC34FC-AAC2-420D-A098-59BEE0516E33}" dt="2024-07-01T17:27:44.296" v="842" actId="2696"/>
        <pc:sldMkLst>
          <pc:docMk/>
          <pc:sldMk cId="0" sldId="354"/>
        </pc:sldMkLst>
      </pc:sldChg>
      <pc:sldChg chg="addSp delSp modSp add mod setBg">
        <pc:chgData name="James Williams" userId="c957a50b-491f-4d94-b4bc-52aca3e2340d" providerId="ADAL" clId="{EADC34FC-AAC2-420D-A098-59BEE0516E33}" dt="2024-07-01T17:16:00.868" v="778" actId="5793"/>
        <pc:sldMkLst>
          <pc:docMk/>
          <pc:sldMk cId="0" sldId="360"/>
        </pc:sldMkLst>
      </pc:sldChg>
      <pc:sldChg chg="modSp add mod">
        <pc:chgData name="James Williams" userId="c957a50b-491f-4d94-b4bc-52aca3e2340d" providerId="ADAL" clId="{EADC34FC-AAC2-420D-A098-59BEE0516E33}" dt="2024-07-01T17:19:11.347" v="838" actId="1076"/>
        <pc:sldMkLst>
          <pc:docMk/>
          <pc:sldMk cId="0" sldId="361"/>
        </pc:sldMkLst>
      </pc:sldChg>
      <pc:sldChg chg="delSp modSp add mod">
        <pc:chgData name="James Williams" userId="c957a50b-491f-4d94-b4bc-52aca3e2340d" providerId="ADAL" clId="{EADC34FC-AAC2-420D-A098-59BEE0516E33}" dt="2024-07-01T16:49:40.924" v="520" actId="1076"/>
        <pc:sldMkLst>
          <pc:docMk/>
          <pc:sldMk cId="1545723159" sldId="362"/>
        </pc:sldMkLst>
      </pc:sldChg>
      <pc:sldChg chg="delSp modSp add mod setBg delDesignElem">
        <pc:chgData name="James Williams" userId="c957a50b-491f-4d94-b4bc-52aca3e2340d" providerId="ADAL" clId="{EADC34FC-AAC2-420D-A098-59BEE0516E33}" dt="2024-07-01T17:18:57.574" v="833" actId="20577"/>
        <pc:sldMkLst>
          <pc:docMk/>
          <pc:sldMk cId="0" sldId="363"/>
        </pc:sldMkLst>
      </pc:sldChg>
      <pc:sldChg chg="modSp add mod">
        <pc:chgData name="James Williams" userId="c957a50b-491f-4d94-b4bc-52aca3e2340d" providerId="ADAL" clId="{EADC34FC-AAC2-420D-A098-59BEE0516E33}" dt="2024-07-02T15:23:26.945" v="1095" actId="403"/>
        <pc:sldMkLst>
          <pc:docMk/>
          <pc:sldMk cId="0" sldId="367"/>
        </pc:sldMkLst>
      </pc:sldChg>
      <pc:sldChg chg="delSp add del setBg delDesignElem">
        <pc:chgData name="James Williams" userId="c957a50b-491f-4d94-b4bc-52aca3e2340d" providerId="ADAL" clId="{EADC34FC-AAC2-420D-A098-59BEE0516E33}" dt="2024-07-01T15:35:35.754" v="386" actId="2696"/>
        <pc:sldMkLst>
          <pc:docMk/>
          <pc:sldMk cId="3962755215" sldId="368"/>
        </pc:sldMkLst>
      </pc:sldChg>
      <pc:sldChg chg="modSp add mod">
        <pc:chgData name="James Williams" userId="c957a50b-491f-4d94-b4bc-52aca3e2340d" providerId="ADAL" clId="{EADC34FC-AAC2-420D-A098-59BEE0516E33}" dt="2024-07-02T15:19:19.594" v="968" actId="113"/>
        <pc:sldMkLst>
          <pc:docMk/>
          <pc:sldMk cId="1964606154" sldId="415"/>
        </pc:sldMkLst>
      </pc:sldChg>
      <pc:sldChg chg="modSp add mod">
        <pc:chgData name="James Williams" userId="c957a50b-491f-4d94-b4bc-52aca3e2340d" providerId="ADAL" clId="{EADC34FC-AAC2-420D-A098-59BEE0516E33}" dt="2024-07-02T15:20:36.431" v="984" actId="1076"/>
        <pc:sldMkLst>
          <pc:docMk/>
          <pc:sldMk cId="1633350336" sldId="416"/>
        </pc:sldMkLst>
      </pc:sldChg>
      <pc:sldChg chg="modSp add mod">
        <pc:chgData name="James Williams" userId="c957a50b-491f-4d94-b4bc-52aca3e2340d" providerId="ADAL" clId="{EADC34FC-AAC2-420D-A098-59BEE0516E33}" dt="2024-07-02T15:21:12.134" v="1009" actId="27636"/>
        <pc:sldMkLst>
          <pc:docMk/>
          <pc:sldMk cId="1728469079" sldId="417"/>
        </pc:sldMkLst>
      </pc:sldChg>
      <pc:sldChg chg="delSp add del setBg delDesignElem">
        <pc:chgData name="James Williams" userId="c957a50b-491f-4d94-b4bc-52aca3e2340d" providerId="ADAL" clId="{EADC34FC-AAC2-420D-A098-59BEE0516E33}" dt="2024-07-01T15:35:23.890" v="385" actId="2696"/>
        <pc:sldMkLst>
          <pc:docMk/>
          <pc:sldMk cId="393200378" sldId="418"/>
        </pc:sldMkLst>
      </pc:sldChg>
      <pc:sldChg chg="addSp delSp modSp add mod">
        <pc:chgData name="James Williams" userId="c957a50b-491f-4d94-b4bc-52aca3e2340d" providerId="ADAL" clId="{EADC34FC-AAC2-420D-A098-59BEE0516E33}" dt="2024-07-02T15:30:53.044" v="1517" actId="478"/>
        <pc:sldMkLst>
          <pc:docMk/>
          <pc:sldMk cId="3914330097" sldId="421"/>
        </pc:sldMkLst>
      </pc:sldChg>
      <pc:sldChg chg="del">
        <pc:chgData name="James Williams" userId="c957a50b-491f-4d94-b4bc-52aca3e2340d" providerId="ADAL" clId="{EADC34FC-AAC2-420D-A098-59BEE0516E33}" dt="2024-07-01T15:30:36.391" v="0" actId="2696"/>
        <pc:sldMkLst>
          <pc:docMk/>
          <pc:sldMk cId="2824827191" sldId="532"/>
        </pc:sldMkLst>
      </pc:sldChg>
      <pc:sldChg chg="del">
        <pc:chgData name="James Williams" userId="c957a50b-491f-4d94-b4bc-52aca3e2340d" providerId="ADAL" clId="{EADC34FC-AAC2-420D-A098-59BEE0516E33}" dt="2024-07-01T15:30:36.391" v="0" actId="2696"/>
        <pc:sldMkLst>
          <pc:docMk/>
          <pc:sldMk cId="3929286869" sldId="534"/>
        </pc:sldMkLst>
      </pc:sldChg>
      <pc:sldChg chg="del">
        <pc:chgData name="James Williams" userId="c957a50b-491f-4d94-b4bc-52aca3e2340d" providerId="ADAL" clId="{EADC34FC-AAC2-420D-A098-59BEE0516E33}" dt="2024-07-01T15:30:36.391" v="0" actId="2696"/>
        <pc:sldMkLst>
          <pc:docMk/>
          <pc:sldMk cId="1969049182" sldId="535"/>
        </pc:sldMkLst>
      </pc:sldChg>
      <pc:sldChg chg="modSp add mod">
        <pc:chgData name="James Williams" userId="c957a50b-491f-4d94-b4bc-52aca3e2340d" providerId="ADAL" clId="{EADC34FC-AAC2-420D-A098-59BEE0516E33}" dt="2024-07-02T17:18:08.103" v="2579" actId="313"/>
        <pc:sldMkLst>
          <pc:docMk/>
          <pc:sldMk cId="2679785957" sldId="537"/>
        </pc:sldMkLst>
      </pc:sldChg>
      <pc:sldChg chg="modSp add mod ord">
        <pc:chgData name="James Williams" userId="c957a50b-491f-4d94-b4bc-52aca3e2340d" providerId="ADAL" clId="{EADC34FC-AAC2-420D-A098-59BEE0516E33}" dt="2024-07-02T15:21:42.542" v="1028" actId="20577"/>
        <pc:sldMkLst>
          <pc:docMk/>
          <pc:sldMk cId="1656837397" sldId="538"/>
        </pc:sldMkLst>
      </pc:sldChg>
      <pc:sldChg chg="addSp delSp modSp add mod">
        <pc:chgData name="James Williams" userId="c957a50b-491f-4d94-b4bc-52aca3e2340d" providerId="ADAL" clId="{EADC34FC-AAC2-420D-A098-59BEE0516E33}" dt="2024-07-02T15:18:56.742" v="962" actId="20577"/>
        <pc:sldMkLst>
          <pc:docMk/>
          <pc:sldMk cId="3154505296" sldId="539"/>
        </pc:sldMkLst>
      </pc:sldChg>
      <pc:sldChg chg="addSp delSp modSp add mod">
        <pc:chgData name="James Williams" userId="c957a50b-491f-4d94-b4bc-52aca3e2340d" providerId="ADAL" clId="{EADC34FC-AAC2-420D-A098-59BEE0516E33}" dt="2024-07-02T15:39:23.759" v="1591" actId="14100"/>
        <pc:sldMkLst>
          <pc:docMk/>
          <pc:sldMk cId="0" sldId="604"/>
        </pc:sldMkLst>
      </pc:sldChg>
      <pc:sldChg chg="addSp delSp modSp add del mod">
        <pc:chgData name="James Williams" userId="c957a50b-491f-4d94-b4bc-52aca3e2340d" providerId="ADAL" clId="{EADC34FC-AAC2-420D-A098-59BEE0516E33}" dt="2024-07-02T16:00:41.665" v="1619" actId="2696"/>
        <pc:sldMkLst>
          <pc:docMk/>
          <pc:sldMk cId="0" sldId="607"/>
        </pc:sldMkLst>
      </pc:sldChg>
      <pc:sldChg chg="modSp add del mod">
        <pc:chgData name="James Williams" userId="c957a50b-491f-4d94-b4bc-52aca3e2340d" providerId="ADAL" clId="{EADC34FC-AAC2-420D-A098-59BEE0516E33}" dt="2024-07-01T15:48:51.473" v="395" actId="2696"/>
        <pc:sldMkLst>
          <pc:docMk/>
          <pc:sldMk cId="1009849579" sldId="674"/>
        </pc:sldMkLst>
      </pc:sldChg>
      <pc:sldChg chg="addSp delSp modSp add mod">
        <pc:chgData name="James Williams" userId="c957a50b-491f-4d94-b4bc-52aca3e2340d" providerId="ADAL" clId="{EADC34FC-AAC2-420D-A098-59BEE0516E33}" dt="2024-07-01T15:49:13.262" v="416" actId="1076"/>
        <pc:sldMkLst>
          <pc:docMk/>
          <pc:sldMk cId="3787804145" sldId="674"/>
        </pc:sldMkLst>
      </pc:sldChg>
      <pc:sldChg chg="delSp modSp add mod">
        <pc:chgData name="James Williams" userId="c957a50b-491f-4d94-b4bc-52aca3e2340d" providerId="ADAL" clId="{EADC34FC-AAC2-420D-A098-59BEE0516E33}" dt="2024-07-02T16:07:52.012" v="1841" actId="20577"/>
        <pc:sldMkLst>
          <pc:docMk/>
          <pc:sldMk cId="1800698127" sldId="677"/>
        </pc:sldMkLst>
      </pc:sldChg>
      <pc:sldChg chg="addSp delSp modSp add del mod">
        <pc:chgData name="James Williams" userId="c957a50b-491f-4d94-b4bc-52aca3e2340d" providerId="ADAL" clId="{EADC34FC-AAC2-420D-A098-59BEE0516E33}" dt="2024-07-02T16:08:54.554" v="1850" actId="2696"/>
        <pc:sldMkLst>
          <pc:docMk/>
          <pc:sldMk cId="2869256610" sldId="678"/>
        </pc:sldMkLst>
      </pc:sldChg>
      <pc:sldChg chg="delSp modSp add mod">
        <pc:chgData name="James Williams" userId="c957a50b-491f-4d94-b4bc-52aca3e2340d" providerId="ADAL" clId="{EADC34FC-AAC2-420D-A098-59BEE0516E33}" dt="2024-07-02T16:34:24.364" v="2341" actId="14100"/>
        <pc:sldMkLst>
          <pc:docMk/>
          <pc:sldMk cId="1946822423" sldId="679"/>
        </pc:sldMkLst>
      </pc:sldChg>
      <pc:sldChg chg="delSp modSp add mod">
        <pc:chgData name="James Williams" userId="c957a50b-491f-4d94-b4bc-52aca3e2340d" providerId="ADAL" clId="{EADC34FC-AAC2-420D-A098-59BEE0516E33}" dt="2024-07-02T17:16:07.477" v="2456" actId="20577"/>
        <pc:sldMkLst>
          <pc:docMk/>
          <pc:sldMk cId="872018830" sldId="680"/>
        </pc:sldMkLst>
      </pc:sldChg>
      <pc:sldChg chg="delSp modSp add del mod ord">
        <pc:chgData name="James Williams" userId="c957a50b-491f-4d94-b4bc-52aca3e2340d" providerId="ADAL" clId="{EADC34FC-AAC2-420D-A098-59BEE0516E33}" dt="2024-07-02T16:48:50.085" v="2365" actId="2696"/>
        <pc:sldMkLst>
          <pc:docMk/>
          <pc:sldMk cId="1868955803" sldId="681"/>
        </pc:sldMkLst>
      </pc:sldChg>
      <pc:sldChg chg="delSp modSp new mod">
        <pc:chgData name="James Williams" userId="c957a50b-491f-4d94-b4bc-52aca3e2340d" providerId="ADAL" clId="{EADC34FC-AAC2-420D-A098-59BEE0516E33}" dt="2024-07-01T15:49:02.061" v="411" actId="478"/>
        <pc:sldMkLst>
          <pc:docMk/>
          <pc:sldMk cId="4215721364" sldId="682"/>
        </pc:sldMkLst>
      </pc:sldChg>
      <pc:sldChg chg="modSp add mod">
        <pc:chgData name="James Williams" userId="c957a50b-491f-4d94-b4bc-52aca3e2340d" providerId="ADAL" clId="{EADC34FC-AAC2-420D-A098-59BEE0516E33}" dt="2024-07-02T15:28:55.610" v="1457" actId="14100"/>
        <pc:sldMkLst>
          <pc:docMk/>
          <pc:sldMk cId="3193581426" sldId="683"/>
        </pc:sldMkLst>
      </pc:sldChg>
      <pc:sldChg chg="add del">
        <pc:chgData name="James Williams" userId="c957a50b-491f-4d94-b4bc-52aca3e2340d" providerId="ADAL" clId="{EADC34FC-AAC2-420D-A098-59BEE0516E33}" dt="2024-07-01T17:15:50.232" v="777" actId="2890"/>
        <pc:sldMkLst>
          <pc:docMk/>
          <pc:sldMk cId="3463543485" sldId="683"/>
        </pc:sldMkLst>
      </pc:sldChg>
      <pc:sldChg chg="new del">
        <pc:chgData name="James Williams" userId="c957a50b-491f-4d94-b4bc-52aca3e2340d" providerId="ADAL" clId="{EADC34FC-AAC2-420D-A098-59BEE0516E33}" dt="2024-07-02T15:59:56.780" v="1600" actId="680"/>
        <pc:sldMkLst>
          <pc:docMk/>
          <pc:sldMk cId="829668705" sldId="684"/>
        </pc:sldMkLst>
      </pc:sldChg>
      <pc:sldChg chg="addSp modSp new mod">
        <pc:chgData name="James Williams" userId="c957a50b-491f-4d94-b4bc-52aca3e2340d" providerId="ADAL" clId="{EADC34FC-AAC2-420D-A098-59BEE0516E33}" dt="2024-07-02T16:03:53.645" v="1785" actId="1076"/>
        <pc:sldMkLst>
          <pc:docMk/>
          <pc:sldMk cId="1363048601" sldId="684"/>
        </pc:sldMkLst>
      </pc:sldChg>
      <pc:sldChg chg="new del">
        <pc:chgData name="James Williams" userId="c957a50b-491f-4d94-b4bc-52aca3e2340d" providerId="ADAL" clId="{EADC34FC-AAC2-420D-A098-59BEE0516E33}" dt="2024-07-02T16:00:05.613" v="1602" actId="680"/>
        <pc:sldMkLst>
          <pc:docMk/>
          <pc:sldMk cId="2406049193" sldId="684"/>
        </pc:sldMkLst>
      </pc:sldChg>
      <pc:sldChg chg="addSp modSp new mod modNotesTx">
        <pc:chgData name="James Williams" userId="c957a50b-491f-4d94-b4bc-52aca3e2340d" providerId="ADAL" clId="{EADC34FC-AAC2-420D-A098-59BEE0516E33}" dt="2024-07-02T16:48:09.922" v="2359" actId="20577"/>
        <pc:sldMkLst>
          <pc:docMk/>
          <pc:sldMk cId="500667806" sldId="685"/>
        </pc:sldMkLst>
      </pc:sldChg>
    </pc:docChg>
  </pc:docChgLst>
  <pc:docChgLst>
    <pc:chgData name="James Williams" userId="c957a50b-491f-4d94-b4bc-52aca3e2340d" providerId="ADAL" clId="{A9843AEC-0B06-4E0A-845F-5812E1EF0099}"/>
    <pc:docChg chg="undo custSel addSld delSld modSld">
      <pc:chgData name="James Williams" userId="c957a50b-491f-4d94-b4bc-52aca3e2340d" providerId="ADAL" clId="{A9843AEC-0B06-4E0A-845F-5812E1EF0099}" dt="2024-07-03T15:49:26.959" v="501" actId="14100"/>
      <pc:docMkLst>
        <pc:docMk/>
      </pc:docMkLst>
      <pc:sldChg chg="modSp mod">
        <pc:chgData name="James Williams" userId="c957a50b-491f-4d94-b4bc-52aca3e2340d" providerId="ADAL" clId="{A9843AEC-0B06-4E0A-845F-5812E1EF0099}" dt="2024-07-03T15:28:43.498" v="23" actId="20577"/>
        <pc:sldMkLst>
          <pc:docMk/>
          <pc:sldMk cId="86034179" sldId="256"/>
        </pc:sldMkLst>
      </pc:sldChg>
      <pc:sldChg chg="del">
        <pc:chgData name="James Williams" userId="c957a50b-491f-4d94-b4bc-52aca3e2340d" providerId="ADAL" clId="{A9843AEC-0B06-4E0A-845F-5812E1EF0099}" dt="2024-07-03T15:29:21.174" v="69" actId="2696"/>
        <pc:sldMkLst>
          <pc:docMk/>
          <pc:sldMk cId="2679785957" sldId="537"/>
        </pc:sldMkLst>
      </pc:sldChg>
      <pc:sldChg chg="addSp delSp modSp add del mod setBg">
        <pc:chgData name="James Williams" userId="c957a50b-491f-4d94-b4bc-52aca3e2340d" providerId="ADAL" clId="{A9843AEC-0B06-4E0A-845F-5812E1EF0099}" dt="2024-07-03T15:47:42.001" v="412" actId="26606"/>
        <pc:sldMkLst>
          <pc:docMk/>
          <pc:sldMk cId="1411254778" sldId="683"/>
        </pc:sldMkLst>
      </pc:sldChg>
      <pc:sldChg chg="del">
        <pc:chgData name="James Williams" userId="c957a50b-491f-4d94-b4bc-52aca3e2340d" providerId="ADAL" clId="{A9843AEC-0B06-4E0A-845F-5812E1EF0099}" dt="2024-07-03T15:29:21.174" v="69" actId="2696"/>
        <pc:sldMkLst>
          <pc:docMk/>
          <pc:sldMk cId="3957291574" sldId="688"/>
        </pc:sldMkLst>
      </pc:sldChg>
      <pc:sldChg chg="del">
        <pc:chgData name="James Williams" userId="c957a50b-491f-4d94-b4bc-52aca3e2340d" providerId="ADAL" clId="{A9843AEC-0B06-4E0A-845F-5812E1EF0099}" dt="2024-07-03T15:29:21.174" v="69" actId="2696"/>
        <pc:sldMkLst>
          <pc:docMk/>
          <pc:sldMk cId="2971221943" sldId="689"/>
        </pc:sldMkLst>
      </pc:sldChg>
      <pc:sldChg chg="modSp mod">
        <pc:chgData name="James Williams" userId="c957a50b-491f-4d94-b4bc-52aca3e2340d" providerId="ADAL" clId="{A9843AEC-0B06-4E0A-845F-5812E1EF0099}" dt="2024-07-03T15:41:56.544" v="373" actId="113"/>
        <pc:sldMkLst>
          <pc:docMk/>
          <pc:sldMk cId="3179553881" sldId="690"/>
        </pc:sldMkLst>
      </pc:sldChg>
      <pc:sldChg chg="del">
        <pc:chgData name="James Williams" userId="c957a50b-491f-4d94-b4bc-52aca3e2340d" providerId="ADAL" clId="{A9843AEC-0B06-4E0A-845F-5812E1EF0099}" dt="2024-07-03T15:29:21.174" v="69" actId="2696"/>
        <pc:sldMkLst>
          <pc:docMk/>
          <pc:sldMk cId="2741911409" sldId="691"/>
        </pc:sldMkLst>
      </pc:sldChg>
      <pc:sldChg chg="del">
        <pc:chgData name="James Williams" userId="c957a50b-491f-4d94-b4bc-52aca3e2340d" providerId="ADAL" clId="{A9843AEC-0B06-4E0A-845F-5812E1EF0099}" dt="2024-07-03T15:29:21.174" v="69" actId="2696"/>
        <pc:sldMkLst>
          <pc:docMk/>
          <pc:sldMk cId="3393645057" sldId="692"/>
        </pc:sldMkLst>
      </pc:sldChg>
      <pc:sldChg chg="del">
        <pc:chgData name="James Williams" userId="c957a50b-491f-4d94-b4bc-52aca3e2340d" providerId="ADAL" clId="{A9843AEC-0B06-4E0A-845F-5812E1EF0099}" dt="2024-07-03T15:29:21.174" v="69" actId="2696"/>
        <pc:sldMkLst>
          <pc:docMk/>
          <pc:sldMk cId="326966942" sldId="693"/>
        </pc:sldMkLst>
      </pc:sldChg>
      <pc:sldChg chg="del">
        <pc:chgData name="James Williams" userId="c957a50b-491f-4d94-b4bc-52aca3e2340d" providerId="ADAL" clId="{A9843AEC-0B06-4E0A-845F-5812E1EF0099}" dt="2024-07-03T15:29:21.174" v="69" actId="2696"/>
        <pc:sldMkLst>
          <pc:docMk/>
          <pc:sldMk cId="268706035" sldId="694"/>
        </pc:sldMkLst>
      </pc:sldChg>
      <pc:sldChg chg="del">
        <pc:chgData name="James Williams" userId="c957a50b-491f-4d94-b4bc-52aca3e2340d" providerId="ADAL" clId="{A9843AEC-0B06-4E0A-845F-5812E1EF0099}" dt="2024-07-03T15:29:21.174" v="69" actId="2696"/>
        <pc:sldMkLst>
          <pc:docMk/>
          <pc:sldMk cId="4261529573" sldId="695"/>
        </pc:sldMkLst>
      </pc:sldChg>
      <pc:sldChg chg="add del">
        <pc:chgData name="James Williams" userId="c957a50b-491f-4d94-b4bc-52aca3e2340d" providerId="ADAL" clId="{A9843AEC-0B06-4E0A-845F-5812E1EF0099}" dt="2024-07-03T15:42:25.258" v="374"/>
        <pc:sldMkLst>
          <pc:docMk/>
          <pc:sldMk cId="4141932491" sldId="696"/>
        </pc:sldMkLst>
      </pc:sldChg>
      <pc:sldChg chg="del">
        <pc:chgData name="James Williams" userId="c957a50b-491f-4d94-b4bc-52aca3e2340d" providerId="ADAL" clId="{A9843AEC-0B06-4E0A-845F-5812E1EF0099}" dt="2024-07-03T15:29:21.174" v="69" actId="2696"/>
        <pc:sldMkLst>
          <pc:docMk/>
          <pc:sldMk cId="92744715" sldId="697"/>
        </pc:sldMkLst>
      </pc:sldChg>
      <pc:sldChg chg="del">
        <pc:chgData name="James Williams" userId="c957a50b-491f-4d94-b4bc-52aca3e2340d" providerId="ADAL" clId="{A9843AEC-0B06-4E0A-845F-5812E1EF0099}" dt="2024-07-03T15:29:21.174" v="69" actId="2696"/>
        <pc:sldMkLst>
          <pc:docMk/>
          <pc:sldMk cId="794230205" sldId="698"/>
        </pc:sldMkLst>
      </pc:sldChg>
      <pc:sldChg chg="del">
        <pc:chgData name="James Williams" userId="c957a50b-491f-4d94-b4bc-52aca3e2340d" providerId="ADAL" clId="{A9843AEC-0B06-4E0A-845F-5812E1EF0099}" dt="2024-07-03T15:29:21.174" v="69" actId="2696"/>
        <pc:sldMkLst>
          <pc:docMk/>
          <pc:sldMk cId="202382296" sldId="699"/>
        </pc:sldMkLst>
      </pc:sldChg>
      <pc:sldChg chg="del">
        <pc:chgData name="James Williams" userId="c957a50b-491f-4d94-b4bc-52aca3e2340d" providerId="ADAL" clId="{A9843AEC-0B06-4E0A-845F-5812E1EF0099}" dt="2024-07-03T15:29:21.174" v="69" actId="2696"/>
        <pc:sldMkLst>
          <pc:docMk/>
          <pc:sldMk cId="287818146" sldId="700"/>
        </pc:sldMkLst>
      </pc:sldChg>
      <pc:sldChg chg="del">
        <pc:chgData name="James Williams" userId="c957a50b-491f-4d94-b4bc-52aca3e2340d" providerId="ADAL" clId="{A9843AEC-0B06-4E0A-845F-5812E1EF0099}" dt="2024-07-03T15:29:21.174" v="69" actId="2696"/>
        <pc:sldMkLst>
          <pc:docMk/>
          <pc:sldMk cId="1560934723" sldId="701"/>
        </pc:sldMkLst>
      </pc:sldChg>
      <pc:sldChg chg="del">
        <pc:chgData name="James Williams" userId="c957a50b-491f-4d94-b4bc-52aca3e2340d" providerId="ADAL" clId="{A9843AEC-0B06-4E0A-845F-5812E1EF0099}" dt="2024-07-03T15:29:21.174" v="69" actId="2696"/>
        <pc:sldMkLst>
          <pc:docMk/>
          <pc:sldMk cId="1747409754" sldId="702"/>
        </pc:sldMkLst>
      </pc:sldChg>
      <pc:sldChg chg="del">
        <pc:chgData name="James Williams" userId="c957a50b-491f-4d94-b4bc-52aca3e2340d" providerId="ADAL" clId="{A9843AEC-0B06-4E0A-845F-5812E1EF0099}" dt="2024-07-03T15:29:25.918" v="72" actId="2696"/>
        <pc:sldMkLst>
          <pc:docMk/>
          <pc:sldMk cId="3908674622" sldId="703"/>
        </pc:sldMkLst>
      </pc:sldChg>
      <pc:sldChg chg="del">
        <pc:chgData name="James Williams" userId="c957a50b-491f-4d94-b4bc-52aca3e2340d" providerId="ADAL" clId="{A9843AEC-0B06-4E0A-845F-5812E1EF0099}" dt="2024-07-03T15:29:21.174" v="69" actId="2696"/>
        <pc:sldMkLst>
          <pc:docMk/>
          <pc:sldMk cId="2581898041" sldId="704"/>
        </pc:sldMkLst>
      </pc:sldChg>
      <pc:sldChg chg="del">
        <pc:chgData name="James Williams" userId="c957a50b-491f-4d94-b4bc-52aca3e2340d" providerId="ADAL" clId="{A9843AEC-0B06-4E0A-845F-5812E1EF0099}" dt="2024-07-03T15:29:21.174" v="69" actId="2696"/>
        <pc:sldMkLst>
          <pc:docMk/>
          <pc:sldMk cId="3233025690" sldId="705"/>
        </pc:sldMkLst>
      </pc:sldChg>
      <pc:sldChg chg="delSp modSp add mod setBg delDesignElem">
        <pc:chgData name="James Williams" userId="c957a50b-491f-4d94-b4bc-52aca3e2340d" providerId="ADAL" clId="{A9843AEC-0B06-4E0A-845F-5812E1EF0099}" dt="2024-07-03T15:46:24.558" v="396" actId="20577"/>
        <pc:sldMkLst>
          <pc:docMk/>
          <pc:sldMk cId="3910615593" sldId="706"/>
        </pc:sldMkLst>
      </pc:sldChg>
      <pc:sldChg chg="addSp delSp modSp add mod">
        <pc:chgData name="James Williams" userId="c957a50b-491f-4d94-b4bc-52aca3e2340d" providerId="ADAL" clId="{A9843AEC-0B06-4E0A-845F-5812E1EF0099}" dt="2024-07-03T15:46:21.891" v="395" actId="20577"/>
        <pc:sldMkLst>
          <pc:docMk/>
          <pc:sldMk cId="77681232" sldId="707"/>
        </pc:sldMkLst>
      </pc:sldChg>
      <pc:sldChg chg="modSp add mod">
        <pc:chgData name="James Williams" userId="c957a50b-491f-4d94-b4bc-52aca3e2340d" providerId="ADAL" clId="{A9843AEC-0B06-4E0A-845F-5812E1EF0099}" dt="2024-07-03T15:49:26.959" v="501" actId="14100"/>
        <pc:sldMkLst>
          <pc:docMk/>
          <pc:sldMk cId="3913267594" sldId="708"/>
        </pc:sldMkLst>
      </pc:sldChg>
    </pc:docChg>
  </pc:docChgLst>
  <pc:docChgLst>
    <pc:chgData name="James Williams" userId="c957a50b-491f-4d94-b4bc-52aca3e2340d" providerId="ADAL" clId="{98CB8CD8-70C0-4472-A5C3-4DFBE712C1E2}"/>
    <pc:docChg chg="undo redo custSel addSld delSld modSld sldOrd">
      <pc:chgData name="James Williams" userId="c957a50b-491f-4d94-b4bc-52aca3e2340d" providerId="ADAL" clId="{98CB8CD8-70C0-4472-A5C3-4DFBE712C1E2}" dt="2024-11-21T13:28:57.787" v="1516" actId="1076"/>
      <pc:docMkLst>
        <pc:docMk/>
      </pc:docMkLst>
      <pc:sldChg chg="addSp delSp modSp mod setBg">
        <pc:chgData name="James Williams" userId="c957a50b-491f-4d94-b4bc-52aca3e2340d" providerId="ADAL" clId="{98CB8CD8-70C0-4472-A5C3-4DFBE712C1E2}" dt="2024-11-21T13:26:04.143" v="1345" actId="20577"/>
        <pc:sldMkLst>
          <pc:docMk/>
          <pc:sldMk cId="4018771675" sldId="370"/>
        </pc:sldMkLst>
      </pc:sldChg>
      <pc:sldChg chg="modSp mod">
        <pc:chgData name="James Williams" userId="c957a50b-491f-4d94-b4bc-52aca3e2340d" providerId="ADAL" clId="{98CB8CD8-70C0-4472-A5C3-4DFBE712C1E2}" dt="2024-11-21T13:19:33.584" v="1242" actId="20577"/>
        <pc:sldMkLst>
          <pc:docMk/>
          <pc:sldMk cId="4077422833" sldId="422"/>
        </pc:sldMkLst>
      </pc:sldChg>
      <pc:sldChg chg="modSp mod">
        <pc:chgData name="James Williams" userId="c957a50b-491f-4d94-b4bc-52aca3e2340d" providerId="ADAL" clId="{98CB8CD8-70C0-4472-A5C3-4DFBE712C1E2}" dt="2024-11-12T12:45:04.502" v="213" actId="255"/>
        <pc:sldMkLst>
          <pc:docMk/>
          <pc:sldMk cId="3500394480" sldId="466"/>
        </pc:sldMkLst>
      </pc:sldChg>
      <pc:sldChg chg="ord">
        <pc:chgData name="James Williams" userId="c957a50b-491f-4d94-b4bc-52aca3e2340d" providerId="ADAL" clId="{98CB8CD8-70C0-4472-A5C3-4DFBE712C1E2}" dt="2024-11-12T15:08:19.979" v="739"/>
        <pc:sldMkLst>
          <pc:docMk/>
          <pc:sldMk cId="533430584" sldId="471"/>
        </pc:sldMkLst>
      </pc:sldChg>
      <pc:sldChg chg="modSp mod">
        <pc:chgData name="James Williams" userId="c957a50b-491f-4d94-b4bc-52aca3e2340d" providerId="ADAL" clId="{98CB8CD8-70C0-4472-A5C3-4DFBE712C1E2}" dt="2024-11-12T12:45:15.222" v="214" actId="255"/>
        <pc:sldMkLst>
          <pc:docMk/>
          <pc:sldMk cId="746755930" sldId="472"/>
        </pc:sldMkLst>
      </pc:sldChg>
      <pc:sldChg chg="ord">
        <pc:chgData name="James Williams" userId="c957a50b-491f-4d94-b4bc-52aca3e2340d" providerId="ADAL" clId="{98CB8CD8-70C0-4472-A5C3-4DFBE712C1E2}" dt="2024-11-12T15:07:42.706" v="735"/>
        <pc:sldMkLst>
          <pc:docMk/>
          <pc:sldMk cId="3635376096" sldId="477"/>
        </pc:sldMkLst>
      </pc:sldChg>
      <pc:sldChg chg="addSp modSp mod">
        <pc:chgData name="James Williams" userId="c957a50b-491f-4d94-b4bc-52aca3e2340d" providerId="ADAL" clId="{98CB8CD8-70C0-4472-A5C3-4DFBE712C1E2}" dt="2024-11-21T13:28:57.787" v="1516" actId="1076"/>
        <pc:sldMkLst>
          <pc:docMk/>
          <pc:sldMk cId="1290592663" sldId="487"/>
        </pc:sldMkLst>
      </pc:sldChg>
      <pc:sldChg chg="modSp mod">
        <pc:chgData name="James Williams" userId="c957a50b-491f-4d94-b4bc-52aca3e2340d" providerId="ADAL" clId="{98CB8CD8-70C0-4472-A5C3-4DFBE712C1E2}" dt="2024-11-12T15:02:15.898" v="691" actId="6549"/>
        <pc:sldMkLst>
          <pc:docMk/>
          <pc:sldMk cId="3141465429" sldId="545"/>
        </pc:sldMkLst>
      </pc:sldChg>
      <pc:sldChg chg="ord">
        <pc:chgData name="James Williams" userId="c957a50b-491f-4d94-b4bc-52aca3e2340d" providerId="ADAL" clId="{98CB8CD8-70C0-4472-A5C3-4DFBE712C1E2}" dt="2024-11-12T15:08:13.275" v="737"/>
        <pc:sldMkLst>
          <pc:docMk/>
          <pc:sldMk cId="2870205560" sldId="547"/>
        </pc:sldMkLst>
      </pc:sldChg>
      <pc:sldChg chg="del">
        <pc:chgData name="James Williams" userId="c957a50b-491f-4d94-b4bc-52aca3e2340d" providerId="ADAL" clId="{98CB8CD8-70C0-4472-A5C3-4DFBE712C1E2}" dt="2024-11-12T15:03:49.131" v="707" actId="2696"/>
        <pc:sldMkLst>
          <pc:docMk/>
          <pc:sldMk cId="325151516" sldId="552"/>
        </pc:sldMkLst>
      </pc:sldChg>
      <pc:sldChg chg="modSp mod">
        <pc:chgData name="James Williams" userId="c957a50b-491f-4d94-b4bc-52aca3e2340d" providerId="ADAL" clId="{98CB8CD8-70C0-4472-A5C3-4DFBE712C1E2}" dt="2024-11-12T15:03:56.559" v="708" actId="1076"/>
        <pc:sldMkLst>
          <pc:docMk/>
          <pc:sldMk cId="3923962153" sldId="553"/>
        </pc:sldMkLst>
      </pc:sldChg>
      <pc:sldChg chg="del">
        <pc:chgData name="James Williams" userId="c957a50b-491f-4d94-b4bc-52aca3e2340d" providerId="ADAL" clId="{98CB8CD8-70C0-4472-A5C3-4DFBE712C1E2}" dt="2024-11-12T15:03:02.881" v="696" actId="2696"/>
        <pc:sldMkLst>
          <pc:docMk/>
          <pc:sldMk cId="2686044335" sldId="557"/>
        </pc:sldMkLst>
      </pc:sldChg>
      <pc:sldChg chg="modSp mod">
        <pc:chgData name="James Williams" userId="c957a50b-491f-4d94-b4bc-52aca3e2340d" providerId="ADAL" clId="{98CB8CD8-70C0-4472-A5C3-4DFBE712C1E2}" dt="2024-11-12T15:03:32.018" v="706" actId="14100"/>
        <pc:sldMkLst>
          <pc:docMk/>
          <pc:sldMk cId="1472275188" sldId="559"/>
        </pc:sldMkLst>
      </pc:sldChg>
      <pc:sldChg chg="modSp del mod">
        <pc:chgData name="James Williams" userId="c957a50b-491f-4d94-b4bc-52aca3e2340d" providerId="ADAL" clId="{98CB8CD8-70C0-4472-A5C3-4DFBE712C1E2}" dt="2024-11-12T15:02:35.254" v="694" actId="2696"/>
        <pc:sldMkLst>
          <pc:docMk/>
          <pc:sldMk cId="1363837334" sldId="561"/>
        </pc:sldMkLst>
      </pc:sldChg>
      <pc:sldChg chg="add">
        <pc:chgData name="James Williams" userId="c957a50b-491f-4d94-b4bc-52aca3e2340d" providerId="ADAL" clId="{98CB8CD8-70C0-4472-A5C3-4DFBE712C1E2}" dt="2024-11-12T15:02:53.553" v="695"/>
        <pc:sldMkLst>
          <pc:docMk/>
          <pc:sldMk cId="1466152612" sldId="561"/>
        </pc:sldMkLst>
      </pc:sldChg>
      <pc:sldChg chg="modSp mod">
        <pc:chgData name="James Williams" userId="c957a50b-491f-4d94-b4bc-52aca3e2340d" providerId="ADAL" clId="{98CB8CD8-70C0-4472-A5C3-4DFBE712C1E2}" dt="2024-11-12T15:05:40.537" v="716" actId="20577"/>
        <pc:sldMkLst>
          <pc:docMk/>
          <pc:sldMk cId="1390743187" sldId="564"/>
        </pc:sldMkLst>
      </pc:sldChg>
      <pc:sldChg chg="delSp modSp mod">
        <pc:chgData name="James Williams" userId="c957a50b-491f-4d94-b4bc-52aca3e2340d" providerId="ADAL" clId="{98CB8CD8-70C0-4472-A5C3-4DFBE712C1E2}" dt="2024-11-20T10:52:25.812" v="932" actId="1076"/>
        <pc:sldMkLst>
          <pc:docMk/>
          <pc:sldMk cId="3676097635" sldId="565"/>
        </pc:sldMkLst>
      </pc:sldChg>
      <pc:sldChg chg="modSp mod">
        <pc:chgData name="James Williams" userId="c957a50b-491f-4d94-b4bc-52aca3e2340d" providerId="ADAL" clId="{98CB8CD8-70C0-4472-A5C3-4DFBE712C1E2}" dt="2024-11-20T10:51:14.517" v="909" actId="20577"/>
        <pc:sldMkLst>
          <pc:docMk/>
          <pc:sldMk cId="2554119363" sldId="568"/>
        </pc:sldMkLst>
      </pc:sldChg>
      <pc:sldChg chg="addSp modSp mod">
        <pc:chgData name="James Williams" userId="c957a50b-491f-4d94-b4bc-52aca3e2340d" providerId="ADAL" clId="{98CB8CD8-70C0-4472-A5C3-4DFBE712C1E2}" dt="2024-11-20T10:54:19.239" v="996" actId="1076"/>
        <pc:sldMkLst>
          <pc:docMk/>
          <pc:sldMk cId="4215721364" sldId="682"/>
        </pc:sldMkLst>
      </pc:sldChg>
      <pc:sldChg chg="modSp mod">
        <pc:chgData name="James Williams" userId="c957a50b-491f-4d94-b4bc-52aca3e2340d" providerId="ADAL" clId="{98CB8CD8-70C0-4472-A5C3-4DFBE712C1E2}" dt="2024-11-12T12:39:30.268" v="58" actId="20577"/>
        <pc:sldMkLst>
          <pc:docMk/>
          <pc:sldMk cId="3179553881" sldId="690"/>
        </pc:sldMkLst>
      </pc:sldChg>
      <pc:sldChg chg="modSp add mod modNotesTx">
        <pc:chgData name="James Williams" userId="c957a50b-491f-4d94-b4bc-52aca3e2340d" providerId="ADAL" clId="{98CB8CD8-70C0-4472-A5C3-4DFBE712C1E2}" dt="2024-11-21T13:21:57.357" v="1261" actId="20577"/>
        <pc:sldMkLst>
          <pc:docMk/>
          <pc:sldMk cId="77681232" sldId="707"/>
        </pc:sldMkLst>
      </pc:sldChg>
      <pc:sldChg chg="modSp mod">
        <pc:chgData name="James Williams" userId="c957a50b-491f-4d94-b4bc-52aca3e2340d" providerId="ADAL" clId="{98CB8CD8-70C0-4472-A5C3-4DFBE712C1E2}" dt="2024-11-12T15:12:17.185" v="838" actId="113"/>
        <pc:sldMkLst>
          <pc:docMk/>
          <pc:sldMk cId="526872075" sldId="711"/>
        </pc:sldMkLst>
      </pc:sldChg>
      <pc:sldChg chg="modSp mod">
        <pc:chgData name="James Williams" userId="c957a50b-491f-4d94-b4bc-52aca3e2340d" providerId="ADAL" clId="{98CB8CD8-70C0-4472-A5C3-4DFBE712C1E2}" dt="2024-11-21T13:18:42.601" v="1191" actId="20577"/>
        <pc:sldMkLst>
          <pc:docMk/>
          <pc:sldMk cId="3990200244" sldId="712"/>
        </pc:sldMkLst>
      </pc:sldChg>
      <pc:sldChg chg="modSp mod modNotesTx">
        <pc:chgData name="James Williams" userId="c957a50b-491f-4d94-b4bc-52aca3e2340d" providerId="ADAL" clId="{98CB8CD8-70C0-4472-A5C3-4DFBE712C1E2}" dt="2024-11-12T15:09:29.842" v="763"/>
        <pc:sldMkLst>
          <pc:docMk/>
          <pc:sldMk cId="3274531003" sldId="713"/>
        </pc:sldMkLst>
      </pc:sldChg>
      <pc:sldChg chg="del">
        <pc:chgData name="James Williams" userId="c957a50b-491f-4d94-b4bc-52aca3e2340d" providerId="ADAL" clId="{98CB8CD8-70C0-4472-A5C3-4DFBE712C1E2}" dt="2024-11-12T15:10:15.460" v="764" actId="2696"/>
        <pc:sldMkLst>
          <pc:docMk/>
          <pc:sldMk cId="2084699456" sldId="714"/>
        </pc:sldMkLst>
      </pc:sldChg>
      <pc:sldChg chg="add">
        <pc:chgData name="James Williams" userId="c957a50b-491f-4d94-b4bc-52aca3e2340d" providerId="ADAL" clId="{98CB8CD8-70C0-4472-A5C3-4DFBE712C1E2}" dt="2024-11-12T15:10:19.901" v="765"/>
        <pc:sldMkLst>
          <pc:docMk/>
          <pc:sldMk cId="2223690346" sldId="714"/>
        </pc:sldMkLst>
      </pc:sldChg>
      <pc:sldChg chg="del">
        <pc:chgData name="James Williams" userId="c957a50b-491f-4d94-b4bc-52aca3e2340d" providerId="ADAL" clId="{98CB8CD8-70C0-4472-A5C3-4DFBE712C1E2}" dt="2024-11-12T15:10:15.460" v="764" actId="2696"/>
        <pc:sldMkLst>
          <pc:docMk/>
          <pc:sldMk cId="1809504766" sldId="715"/>
        </pc:sldMkLst>
      </pc:sldChg>
      <pc:sldChg chg="add modNotesTx">
        <pc:chgData name="James Williams" userId="c957a50b-491f-4d94-b4bc-52aca3e2340d" providerId="ADAL" clId="{98CB8CD8-70C0-4472-A5C3-4DFBE712C1E2}" dt="2024-11-12T15:11:27.764" v="835" actId="20577"/>
        <pc:sldMkLst>
          <pc:docMk/>
          <pc:sldMk cId="3408322166" sldId="715"/>
        </pc:sldMkLst>
      </pc:sldChg>
      <pc:sldChg chg="add">
        <pc:chgData name="James Williams" userId="c957a50b-491f-4d94-b4bc-52aca3e2340d" providerId="ADAL" clId="{98CB8CD8-70C0-4472-A5C3-4DFBE712C1E2}" dt="2024-11-12T15:10:19.901" v="765"/>
        <pc:sldMkLst>
          <pc:docMk/>
          <pc:sldMk cId="1003055158" sldId="716"/>
        </pc:sldMkLst>
      </pc:sldChg>
      <pc:sldChg chg="del">
        <pc:chgData name="James Williams" userId="c957a50b-491f-4d94-b4bc-52aca3e2340d" providerId="ADAL" clId="{98CB8CD8-70C0-4472-A5C3-4DFBE712C1E2}" dt="2024-11-12T15:10:15.460" v="764" actId="2696"/>
        <pc:sldMkLst>
          <pc:docMk/>
          <pc:sldMk cId="2211547706" sldId="716"/>
        </pc:sldMkLst>
      </pc:sldChg>
      <pc:sldChg chg="modSp mod">
        <pc:chgData name="James Williams" userId="c957a50b-491f-4d94-b4bc-52aca3e2340d" providerId="ADAL" clId="{98CB8CD8-70C0-4472-A5C3-4DFBE712C1E2}" dt="2024-11-12T15:11:01.909" v="820" actId="20577"/>
        <pc:sldMkLst>
          <pc:docMk/>
          <pc:sldMk cId="3303272613" sldId="717"/>
        </pc:sldMkLst>
      </pc:sldChg>
      <pc:sldChg chg="ord">
        <pc:chgData name="James Williams" userId="c957a50b-491f-4d94-b4bc-52aca3e2340d" providerId="ADAL" clId="{98CB8CD8-70C0-4472-A5C3-4DFBE712C1E2}" dt="2024-11-12T15:06:59.851" v="727"/>
        <pc:sldMkLst>
          <pc:docMk/>
          <pc:sldMk cId="145832537" sldId="718"/>
        </pc:sldMkLst>
      </pc:sldChg>
      <pc:sldChg chg="modSp mod">
        <pc:chgData name="James Williams" userId="c957a50b-491f-4d94-b4bc-52aca3e2340d" providerId="ADAL" clId="{98CB8CD8-70C0-4472-A5C3-4DFBE712C1E2}" dt="2024-11-12T12:40:55.301" v="68" actId="113"/>
        <pc:sldMkLst>
          <pc:docMk/>
          <pc:sldMk cId="3539571395" sldId="720"/>
        </pc:sldMkLst>
      </pc:sldChg>
      <pc:sldChg chg="modSp new del mod">
        <pc:chgData name="James Williams" userId="c957a50b-491f-4d94-b4bc-52aca3e2340d" providerId="ADAL" clId="{98CB8CD8-70C0-4472-A5C3-4DFBE712C1E2}" dt="2024-11-12T15:12:29.376" v="840" actId="2696"/>
        <pc:sldMkLst>
          <pc:docMk/>
          <pc:sldMk cId="2361323686" sldId="722"/>
        </pc:sldMkLst>
      </pc:sldChg>
      <pc:sldChg chg="addSp delSp modSp add mod">
        <pc:chgData name="James Williams" userId="c957a50b-491f-4d94-b4bc-52aca3e2340d" providerId="ADAL" clId="{98CB8CD8-70C0-4472-A5C3-4DFBE712C1E2}" dt="2024-11-12T13:24:30.993" v="550" actId="404"/>
        <pc:sldMkLst>
          <pc:docMk/>
          <pc:sldMk cId="450066489" sldId="723"/>
        </pc:sldMkLst>
      </pc:sldChg>
      <pc:sldChg chg="delSp new del mod">
        <pc:chgData name="James Williams" userId="c957a50b-491f-4d94-b4bc-52aca3e2340d" providerId="ADAL" clId="{98CB8CD8-70C0-4472-A5C3-4DFBE712C1E2}" dt="2024-11-20T10:54:27.914" v="1000" actId="2696"/>
        <pc:sldMkLst>
          <pc:docMk/>
          <pc:sldMk cId="318816446" sldId="724"/>
        </pc:sldMkLst>
      </pc:sldChg>
      <pc:sldChg chg="addSp delSp modSp new mod">
        <pc:chgData name="James Williams" userId="c957a50b-491f-4d94-b4bc-52aca3e2340d" providerId="ADAL" clId="{98CB8CD8-70C0-4472-A5C3-4DFBE712C1E2}" dt="2024-11-20T10:55:07.441" v="1022" actId="478"/>
        <pc:sldMkLst>
          <pc:docMk/>
          <pc:sldMk cId="848260350" sldId="724"/>
        </pc:sldMkLst>
      </pc:sldChg>
      <pc:sldChg chg="add del">
        <pc:chgData name="James Williams" userId="c957a50b-491f-4d94-b4bc-52aca3e2340d" providerId="ADAL" clId="{98CB8CD8-70C0-4472-A5C3-4DFBE712C1E2}" dt="2024-11-20T10:53:25.546" v="941" actId="2696"/>
        <pc:sldMkLst>
          <pc:docMk/>
          <pc:sldMk cId="885039625" sldId="724"/>
        </pc:sldMkLst>
      </pc:sldChg>
    </pc:docChg>
  </pc:docChgLst>
  <pc:docChgLst>
    <pc:chgData name="James Williams" userId="c957a50b-491f-4d94-b4bc-52aca3e2340d" providerId="ADAL" clId="{32483C31-1E9C-4669-A2F9-623F93C02210}"/>
    <pc:docChg chg="undo custSel addSld delSld modSld sldOrd">
      <pc:chgData name="James Williams" userId="c957a50b-491f-4d94-b4bc-52aca3e2340d" providerId="ADAL" clId="{32483C31-1E9C-4669-A2F9-623F93C02210}" dt="2024-07-04T08:21:08.343" v="874" actId="113"/>
      <pc:docMkLst>
        <pc:docMk/>
      </pc:docMkLst>
      <pc:sldChg chg="modSp mod">
        <pc:chgData name="James Williams" userId="c957a50b-491f-4d94-b4bc-52aca3e2340d" providerId="ADAL" clId="{32483C31-1E9C-4669-A2F9-623F93C02210}" dt="2024-07-04T07:38:17.050" v="28" actId="20577"/>
        <pc:sldMkLst>
          <pc:docMk/>
          <pc:sldMk cId="86034179" sldId="256"/>
        </pc:sldMkLst>
      </pc:sldChg>
      <pc:sldChg chg="addSp delSp modSp mod setBg">
        <pc:chgData name="James Williams" userId="c957a50b-491f-4d94-b4bc-52aca3e2340d" providerId="ADAL" clId="{32483C31-1E9C-4669-A2F9-623F93C02210}" dt="2024-07-04T07:42:13.657" v="64" actId="26606"/>
        <pc:sldMkLst>
          <pc:docMk/>
          <pc:sldMk cId="1411254778" sldId="683"/>
        </pc:sldMkLst>
      </pc:sldChg>
      <pc:sldChg chg="modSp mod">
        <pc:chgData name="James Williams" userId="c957a50b-491f-4d94-b4bc-52aca3e2340d" providerId="ADAL" clId="{32483C31-1E9C-4669-A2F9-623F93C02210}" dt="2024-07-04T07:38:33.630" v="38" actId="20577"/>
        <pc:sldMkLst>
          <pc:docMk/>
          <pc:sldMk cId="3179553881" sldId="690"/>
        </pc:sldMkLst>
      </pc:sldChg>
      <pc:sldChg chg="ord">
        <pc:chgData name="James Williams" userId="c957a50b-491f-4d94-b4bc-52aca3e2340d" providerId="ADAL" clId="{32483C31-1E9C-4669-A2F9-623F93C02210}" dt="2024-07-04T07:39:05.675" v="45"/>
        <pc:sldMkLst>
          <pc:docMk/>
          <pc:sldMk cId="4141932491" sldId="696"/>
        </pc:sldMkLst>
      </pc:sldChg>
      <pc:sldChg chg="del">
        <pc:chgData name="James Williams" userId="c957a50b-491f-4d94-b4bc-52aca3e2340d" providerId="ADAL" clId="{32483C31-1E9C-4669-A2F9-623F93C02210}" dt="2024-07-04T07:38:48.178" v="39" actId="2696"/>
        <pc:sldMkLst>
          <pc:docMk/>
          <pc:sldMk cId="3910615593" sldId="706"/>
        </pc:sldMkLst>
      </pc:sldChg>
      <pc:sldChg chg="addSp delSp modSp mod ord setBg">
        <pc:chgData name="James Williams" userId="c957a50b-491f-4d94-b4bc-52aca3e2340d" providerId="ADAL" clId="{32483C31-1E9C-4669-A2F9-623F93C02210}" dt="2024-07-04T08:15:02.925" v="706" actId="403"/>
        <pc:sldMkLst>
          <pc:docMk/>
          <pc:sldMk cId="77681232" sldId="707"/>
        </pc:sldMkLst>
      </pc:sldChg>
      <pc:sldChg chg="del">
        <pc:chgData name="James Williams" userId="c957a50b-491f-4d94-b4bc-52aca3e2340d" providerId="ADAL" clId="{32483C31-1E9C-4669-A2F9-623F93C02210}" dt="2024-07-04T08:14:10.378" v="705" actId="2696"/>
        <pc:sldMkLst>
          <pc:docMk/>
          <pc:sldMk cId="3913267594" sldId="708"/>
        </pc:sldMkLst>
      </pc:sldChg>
      <pc:sldChg chg="modSp add mod">
        <pc:chgData name="James Williams" userId="c957a50b-491f-4d94-b4bc-52aca3e2340d" providerId="ADAL" clId="{32483C31-1E9C-4669-A2F9-623F93C02210}" dt="2024-07-04T07:48:43.121" v="501" actId="1076"/>
        <pc:sldMkLst>
          <pc:docMk/>
          <pc:sldMk cId="2203701980" sldId="709"/>
        </pc:sldMkLst>
      </pc:sldChg>
      <pc:sldChg chg="add del">
        <pc:chgData name="James Williams" userId="c957a50b-491f-4d94-b4bc-52aca3e2340d" providerId="ADAL" clId="{32483C31-1E9C-4669-A2F9-623F93C02210}" dt="2024-07-04T08:18:03.681" v="708" actId="2890"/>
        <pc:sldMkLst>
          <pc:docMk/>
          <pc:sldMk cId="1572034536" sldId="710"/>
        </pc:sldMkLst>
      </pc:sldChg>
      <pc:sldChg chg="modSp add mod">
        <pc:chgData name="James Williams" userId="c957a50b-491f-4d94-b4bc-52aca3e2340d" providerId="ADAL" clId="{32483C31-1E9C-4669-A2F9-623F93C02210}" dt="2024-07-04T08:21:08.343" v="874" actId="113"/>
        <pc:sldMkLst>
          <pc:docMk/>
          <pc:sldMk cId="3220725425" sldId="710"/>
        </pc:sldMkLst>
      </pc:sldChg>
    </pc:docChg>
  </pc:docChgLst>
  <pc:docChgLst>
    <pc:chgData name="James Williams" userId="c957a50b-491f-4d94-b4bc-52aca3e2340d" providerId="ADAL" clId="{8131708D-7B76-4367-A4B1-D30F5A7DE8DA}"/>
    <pc:docChg chg="addSld delSld modSld">
      <pc:chgData name="James Williams" userId="c957a50b-491f-4d94-b4bc-52aca3e2340d" providerId="ADAL" clId="{8131708D-7B76-4367-A4B1-D30F5A7DE8DA}" dt="2024-10-24T12:02:14.615" v="1" actId="2696"/>
      <pc:docMkLst>
        <pc:docMk/>
      </pc:docMkLst>
      <pc:sldChg chg="del">
        <pc:chgData name="James Williams" userId="c957a50b-491f-4d94-b4bc-52aca3e2340d" providerId="ADAL" clId="{8131708D-7B76-4367-A4B1-D30F5A7DE8DA}" dt="2024-10-24T12:02:14.615" v="1" actId="2696"/>
        <pc:sldMkLst>
          <pc:docMk/>
          <pc:sldMk cId="1377050631" sldId="707"/>
        </pc:sldMkLst>
      </pc:sldChg>
      <pc:sldChg chg="add">
        <pc:chgData name="James Williams" userId="c957a50b-491f-4d94-b4bc-52aca3e2340d" providerId="ADAL" clId="{8131708D-7B76-4367-A4B1-D30F5A7DE8DA}" dt="2024-10-24T12:02:07.377" v="0"/>
        <pc:sldMkLst>
          <pc:docMk/>
          <pc:sldMk cId="4201156414" sldId="721"/>
        </pc:sldMkLst>
      </pc:sldChg>
    </pc:docChg>
  </pc:docChgLst>
  <pc:docChgLst>
    <pc:chgData name="James Williams" userId="c957a50b-491f-4d94-b4bc-52aca3e2340d" providerId="ADAL" clId="{CBE10177-AFEE-42CA-8AEC-59F5DFC5053D}"/>
    <pc:docChg chg="addSld modSld sldOrd">
      <pc:chgData name="James Williams" userId="c957a50b-491f-4d94-b4bc-52aca3e2340d" providerId="ADAL" clId="{CBE10177-AFEE-42CA-8AEC-59F5DFC5053D}" dt="2025-09-21T14:03:46.429" v="55" actId="20577"/>
      <pc:docMkLst>
        <pc:docMk/>
      </pc:docMkLst>
      <pc:sldChg chg="modSp add mod ord">
        <pc:chgData name="James Williams" userId="c957a50b-491f-4d94-b4bc-52aca3e2340d" providerId="ADAL" clId="{CBE10177-AFEE-42CA-8AEC-59F5DFC5053D}" dt="2025-09-21T14:03:46.429" v="55" actId="20577"/>
        <pc:sldMkLst>
          <pc:docMk/>
          <pc:sldMk cId="3416902938" sldId="722"/>
        </pc:sldMkLst>
      </pc:sldChg>
      <pc:sldChg chg="add ord">
        <pc:chgData name="James Williams" userId="c957a50b-491f-4d94-b4bc-52aca3e2340d" providerId="ADAL" clId="{CBE10177-AFEE-42CA-8AEC-59F5DFC5053D}" dt="2025-09-15T16:09:39.710" v="2"/>
        <pc:sldMkLst>
          <pc:docMk/>
          <pc:sldMk cId="2142399157" sldId="871"/>
        </pc:sldMkLst>
      </pc:sldChg>
    </pc:docChg>
  </pc:docChgLst>
  <pc:docChgLst>
    <pc:chgData name="James Williams" userId="c957a50b-491f-4d94-b4bc-52aca3e2340d" providerId="ADAL" clId="{3DEEFA09-04BE-4295-991B-83AC65A59B8E}"/>
    <pc:docChg chg="undo redo custSel addSld delSld modSld sldOrd">
      <pc:chgData name="James Williams" userId="c957a50b-491f-4d94-b4bc-52aca3e2340d" providerId="ADAL" clId="{3DEEFA09-04BE-4295-991B-83AC65A59B8E}" dt="2024-07-03T15:27:09.073" v="3060" actId="113"/>
      <pc:docMkLst>
        <pc:docMk/>
      </pc:docMkLst>
      <pc:sldChg chg="modSp mod">
        <pc:chgData name="James Williams" userId="c957a50b-491f-4d94-b4bc-52aca3e2340d" providerId="ADAL" clId="{3DEEFA09-04BE-4295-991B-83AC65A59B8E}" dt="2024-07-03T10:00:52.880" v="11" actId="20577"/>
        <pc:sldMkLst>
          <pc:docMk/>
          <pc:sldMk cId="86034179" sldId="256"/>
        </pc:sldMkLst>
      </pc:sldChg>
      <pc:sldChg chg="del">
        <pc:chgData name="James Williams" userId="c957a50b-491f-4d94-b4bc-52aca3e2340d" providerId="ADAL" clId="{3DEEFA09-04BE-4295-991B-83AC65A59B8E}" dt="2024-07-03T10:13:21.682" v="12" actId="2696"/>
        <pc:sldMkLst>
          <pc:docMk/>
          <pc:sldMk cId="551091137" sldId="261"/>
        </pc:sldMkLst>
      </pc:sldChg>
      <pc:sldChg chg="del">
        <pc:chgData name="James Williams" userId="c957a50b-491f-4d94-b4bc-52aca3e2340d" providerId="ADAL" clId="{3DEEFA09-04BE-4295-991B-83AC65A59B8E}" dt="2024-07-03T10:13:21.682" v="12" actId="2696"/>
        <pc:sldMkLst>
          <pc:docMk/>
          <pc:sldMk cId="0" sldId="323"/>
        </pc:sldMkLst>
      </pc:sldChg>
      <pc:sldChg chg="del">
        <pc:chgData name="James Williams" userId="c957a50b-491f-4d94-b4bc-52aca3e2340d" providerId="ADAL" clId="{3DEEFA09-04BE-4295-991B-83AC65A59B8E}" dt="2024-07-03T10:13:21.682" v="12" actId="2696"/>
        <pc:sldMkLst>
          <pc:docMk/>
          <pc:sldMk cId="3571227163" sldId="330"/>
        </pc:sldMkLst>
      </pc:sldChg>
      <pc:sldChg chg="del">
        <pc:chgData name="James Williams" userId="c957a50b-491f-4d94-b4bc-52aca3e2340d" providerId="ADAL" clId="{3DEEFA09-04BE-4295-991B-83AC65A59B8E}" dt="2024-07-03T10:13:21.682" v="12" actId="2696"/>
        <pc:sldMkLst>
          <pc:docMk/>
          <pc:sldMk cId="0" sldId="360"/>
        </pc:sldMkLst>
      </pc:sldChg>
      <pc:sldChg chg="del">
        <pc:chgData name="James Williams" userId="c957a50b-491f-4d94-b4bc-52aca3e2340d" providerId="ADAL" clId="{3DEEFA09-04BE-4295-991B-83AC65A59B8E}" dt="2024-07-03T10:13:21.682" v="12" actId="2696"/>
        <pc:sldMkLst>
          <pc:docMk/>
          <pc:sldMk cId="0" sldId="361"/>
        </pc:sldMkLst>
      </pc:sldChg>
      <pc:sldChg chg="del">
        <pc:chgData name="James Williams" userId="c957a50b-491f-4d94-b4bc-52aca3e2340d" providerId="ADAL" clId="{3DEEFA09-04BE-4295-991B-83AC65A59B8E}" dt="2024-07-03T10:13:21.682" v="12" actId="2696"/>
        <pc:sldMkLst>
          <pc:docMk/>
          <pc:sldMk cId="1545723159" sldId="362"/>
        </pc:sldMkLst>
      </pc:sldChg>
      <pc:sldChg chg="del">
        <pc:chgData name="James Williams" userId="c957a50b-491f-4d94-b4bc-52aca3e2340d" providerId="ADAL" clId="{3DEEFA09-04BE-4295-991B-83AC65A59B8E}" dt="2024-07-03T10:13:21.682" v="12" actId="2696"/>
        <pc:sldMkLst>
          <pc:docMk/>
          <pc:sldMk cId="0" sldId="363"/>
        </pc:sldMkLst>
      </pc:sldChg>
      <pc:sldChg chg="del">
        <pc:chgData name="James Williams" userId="c957a50b-491f-4d94-b4bc-52aca3e2340d" providerId="ADAL" clId="{3DEEFA09-04BE-4295-991B-83AC65A59B8E}" dt="2024-07-03T10:13:21.682" v="12" actId="2696"/>
        <pc:sldMkLst>
          <pc:docMk/>
          <pc:sldMk cId="0" sldId="367"/>
        </pc:sldMkLst>
      </pc:sldChg>
      <pc:sldChg chg="del">
        <pc:chgData name="James Williams" userId="c957a50b-491f-4d94-b4bc-52aca3e2340d" providerId="ADAL" clId="{3DEEFA09-04BE-4295-991B-83AC65A59B8E}" dt="2024-07-03T10:13:21.682" v="12" actId="2696"/>
        <pc:sldMkLst>
          <pc:docMk/>
          <pc:sldMk cId="1964606154" sldId="415"/>
        </pc:sldMkLst>
      </pc:sldChg>
      <pc:sldChg chg="del">
        <pc:chgData name="James Williams" userId="c957a50b-491f-4d94-b4bc-52aca3e2340d" providerId="ADAL" clId="{3DEEFA09-04BE-4295-991B-83AC65A59B8E}" dt="2024-07-03T10:13:21.682" v="12" actId="2696"/>
        <pc:sldMkLst>
          <pc:docMk/>
          <pc:sldMk cId="1633350336" sldId="416"/>
        </pc:sldMkLst>
      </pc:sldChg>
      <pc:sldChg chg="del">
        <pc:chgData name="James Williams" userId="c957a50b-491f-4d94-b4bc-52aca3e2340d" providerId="ADAL" clId="{3DEEFA09-04BE-4295-991B-83AC65A59B8E}" dt="2024-07-03T10:13:21.682" v="12" actId="2696"/>
        <pc:sldMkLst>
          <pc:docMk/>
          <pc:sldMk cId="1728469079" sldId="417"/>
        </pc:sldMkLst>
      </pc:sldChg>
      <pc:sldChg chg="del">
        <pc:chgData name="James Williams" userId="c957a50b-491f-4d94-b4bc-52aca3e2340d" providerId="ADAL" clId="{3DEEFA09-04BE-4295-991B-83AC65A59B8E}" dt="2024-07-03T10:13:21.682" v="12" actId="2696"/>
        <pc:sldMkLst>
          <pc:docMk/>
          <pc:sldMk cId="3914330097" sldId="421"/>
        </pc:sldMkLst>
      </pc:sldChg>
      <pc:sldChg chg="addSp modSp mod ord">
        <pc:chgData name="James Williams" userId="c957a50b-491f-4d94-b4bc-52aca3e2340d" providerId="ADAL" clId="{3DEEFA09-04BE-4295-991B-83AC65A59B8E}" dt="2024-07-03T14:59:47.109" v="2281" actId="20577"/>
        <pc:sldMkLst>
          <pc:docMk/>
          <pc:sldMk cId="2679785957" sldId="537"/>
        </pc:sldMkLst>
      </pc:sldChg>
      <pc:sldChg chg="del">
        <pc:chgData name="James Williams" userId="c957a50b-491f-4d94-b4bc-52aca3e2340d" providerId="ADAL" clId="{3DEEFA09-04BE-4295-991B-83AC65A59B8E}" dt="2024-07-03T10:13:21.682" v="12" actId="2696"/>
        <pc:sldMkLst>
          <pc:docMk/>
          <pc:sldMk cId="1656837397" sldId="538"/>
        </pc:sldMkLst>
      </pc:sldChg>
      <pc:sldChg chg="del">
        <pc:chgData name="James Williams" userId="c957a50b-491f-4d94-b4bc-52aca3e2340d" providerId="ADAL" clId="{3DEEFA09-04BE-4295-991B-83AC65A59B8E}" dt="2024-07-03T10:13:21.682" v="12" actId="2696"/>
        <pc:sldMkLst>
          <pc:docMk/>
          <pc:sldMk cId="3154505296" sldId="539"/>
        </pc:sldMkLst>
      </pc:sldChg>
      <pc:sldChg chg="del">
        <pc:chgData name="James Williams" userId="c957a50b-491f-4d94-b4bc-52aca3e2340d" providerId="ADAL" clId="{3DEEFA09-04BE-4295-991B-83AC65A59B8E}" dt="2024-07-03T10:13:21.682" v="12" actId="2696"/>
        <pc:sldMkLst>
          <pc:docMk/>
          <pc:sldMk cId="0" sldId="604"/>
        </pc:sldMkLst>
      </pc:sldChg>
      <pc:sldChg chg="del">
        <pc:chgData name="James Williams" userId="c957a50b-491f-4d94-b4bc-52aca3e2340d" providerId="ADAL" clId="{3DEEFA09-04BE-4295-991B-83AC65A59B8E}" dt="2024-07-03T15:19:26.371" v="2802" actId="2696"/>
        <pc:sldMkLst>
          <pc:docMk/>
          <pc:sldMk cId="3787804145" sldId="674"/>
        </pc:sldMkLst>
      </pc:sldChg>
      <pc:sldChg chg="del">
        <pc:chgData name="James Williams" userId="c957a50b-491f-4d94-b4bc-52aca3e2340d" providerId="ADAL" clId="{3DEEFA09-04BE-4295-991B-83AC65A59B8E}" dt="2024-07-03T10:13:21.682" v="12" actId="2696"/>
        <pc:sldMkLst>
          <pc:docMk/>
          <pc:sldMk cId="1800698127" sldId="677"/>
        </pc:sldMkLst>
      </pc:sldChg>
      <pc:sldChg chg="del">
        <pc:chgData name="James Williams" userId="c957a50b-491f-4d94-b4bc-52aca3e2340d" providerId="ADAL" clId="{3DEEFA09-04BE-4295-991B-83AC65A59B8E}" dt="2024-07-03T10:13:21.682" v="12" actId="2696"/>
        <pc:sldMkLst>
          <pc:docMk/>
          <pc:sldMk cId="1946822423" sldId="679"/>
        </pc:sldMkLst>
      </pc:sldChg>
      <pc:sldChg chg="del">
        <pc:chgData name="James Williams" userId="c957a50b-491f-4d94-b4bc-52aca3e2340d" providerId="ADAL" clId="{3DEEFA09-04BE-4295-991B-83AC65A59B8E}" dt="2024-07-03T10:13:21.682" v="12" actId="2696"/>
        <pc:sldMkLst>
          <pc:docMk/>
          <pc:sldMk cId="872018830" sldId="680"/>
        </pc:sldMkLst>
      </pc:sldChg>
      <pc:sldChg chg="modSp new mod ord">
        <pc:chgData name="James Williams" userId="c957a50b-491f-4d94-b4bc-52aca3e2340d" providerId="ADAL" clId="{3DEEFA09-04BE-4295-991B-83AC65A59B8E}" dt="2024-07-03T12:35:05.171" v="1154" actId="20578"/>
        <pc:sldMkLst>
          <pc:docMk/>
          <pc:sldMk cId="1411254778" sldId="683"/>
        </pc:sldMkLst>
      </pc:sldChg>
      <pc:sldChg chg="del">
        <pc:chgData name="James Williams" userId="c957a50b-491f-4d94-b4bc-52aca3e2340d" providerId="ADAL" clId="{3DEEFA09-04BE-4295-991B-83AC65A59B8E}" dt="2024-07-03T10:13:21.682" v="12" actId="2696"/>
        <pc:sldMkLst>
          <pc:docMk/>
          <pc:sldMk cId="3193581426" sldId="683"/>
        </pc:sldMkLst>
      </pc:sldChg>
      <pc:sldChg chg="addSp delSp modSp new del mod">
        <pc:chgData name="James Williams" userId="c957a50b-491f-4d94-b4bc-52aca3e2340d" providerId="ADAL" clId="{3DEEFA09-04BE-4295-991B-83AC65A59B8E}" dt="2024-07-03T12:17:44.756" v="897" actId="2696"/>
        <pc:sldMkLst>
          <pc:docMk/>
          <pc:sldMk cId="746558216" sldId="684"/>
        </pc:sldMkLst>
      </pc:sldChg>
      <pc:sldChg chg="del">
        <pc:chgData name="James Williams" userId="c957a50b-491f-4d94-b4bc-52aca3e2340d" providerId="ADAL" clId="{3DEEFA09-04BE-4295-991B-83AC65A59B8E}" dt="2024-07-03T10:13:21.682" v="12" actId="2696"/>
        <pc:sldMkLst>
          <pc:docMk/>
          <pc:sldMk cId="1363048601" sldId="684"/>
        </pc:sldMkLst>
      </pc:sldChg>
      <pc:sldChg chg="modSp new del mod">
        <pc:chgData name="James Williams" userId="c957a50b-491f-4d94-b4bc-52aca3e2340d" providerId="ADAL" clId="{3DEEFA09-04BE-4295-991B-83AC65A59B8E}" dt="2024-07-03T15:19:48.146" v="2811" actId="2696"/>
        <pc:sldMkLst>
          <pc:docMk/>
          <pc:sldMk cId="77950165" sldId="685"/>
        </pc:sldMkLst>
      </pc:sldChg>
      <pc:sldChg chg="del">
        <pc:chgData name="James Williams" userId="c957a50b-491f-4d94-b4bc-52aca3e2340d" providerId="ADAL" clId="{3DEEFA09-04BE-4295-991B-83AC65A59B8E}" dt="2024-07-03T10:13:21.682" v="12" actId="2696"/>
        <pc:sldMkLst>
          <pc:docMk/>
          <pc:sldMk cId="500667806" sldId="685"/>
        </pc:sldMkLst>
      </pc:sldChg>
      <pc:sldChg chg="modSp new del mod">
        <pc:chgData name="James Williams" userId="c957a50b-491f-4d94-b4bc-52aca3e2340d" providerId="ADAL" clId="{3DEEFA09-04BE-4295-991B-83AC65A59B8E}" dt="2024-07-03T15:21:49.854" v="2858" actId="2696"/>
        <pc:sldMkLst>
          <pc:docMk/>
          <pc:sldMk cId="2489214140" sldId="686"/>
        </pc:sldMkLst>
      </pc:sldChg>
      <pc:sldChg chg="delSp modSp add del mod">
        <pc:chgData name="James Williams" userId="c957a50b-491f-4d94-b4bc-52aca3e2340d" providerId="ADAL" clId="{3DEEFA09-04BE-4295-991B-83AC65A59B8E}" dt="2024-07-03T11:53:45.714" v="576" actId="2696"/>
        <pc:sldMkLst>
          <pc:docMk/>
          <pc:sldMk cId="1435721038" sldId="687"/>
        </pc:sldMkLst>
      </pc:sldChg>
      <pc:sldChg chg="addSp delSp modSp add mod setBg">
        <pc:chgData name="James Williams" userId="c957a50b-491f-4d94-b4bc-52aca3e2340d" providerId="ADAL" clId="{3DEEFA09-04BE-4295-991B-83AC65A59B8E}" dt="2024-07-03T14:03:14.378" v="1955" actId="20577"/>
        <pc:sldMkLst>
          <pc:docMk/>
          <pc:sldMk cId="3957291574" sldId="688"/>
        </pc:sldMkLst>
      </pc:sldChg>
      <pc:sldChg chg="addSp modSp add mod setBg">
        <pc:chgData name="James Williams" userId="c957a50b-491f-4d94-b4bc-52aca3e2340d" providerId="ADAL" clId="{3DEEFA09-04BE-4295-991B-83AC65A59B8E}" dt="2024-07-03T14:03:08.737" v="1951" actId="20577"/>
        <pc:sldMkLst>
          <pc:docMk/>
          <pc:sldMk cId="2971221943" sldId="689"/>
        </pc:sldMkLst>
      </pc:sldChg>
      <pc:sldChg chg="modSp new mod ord">
        <pc:chgData name="James Williams" userId="c957a50b-491f-4d94-b4bc-52aca3e2340d" providerId="ADAL" clId="{3DEEFA09-04BE-4295-991B-83AC65A59B8E}" dt="2024-07-03T12:24:57.171" v="1026" actId="20577"/>
        <pc:sldMkLst>
          <pc:docMk/>
          <pc:sldMk cId="3179553881" sldId="690"/>
        </pc:sldMkLst>
      </pc:sldChg>
      <pc:sldChg chg="modSp new mod ord">
        <pc:chgData name="James Williams" userId="c957a50b-491f-4d94-b4bc-52aca3e2340d" providerId="ADAL" clId="{3DEEFA09-04BE-4295-991B-83AC65A59B8E}" dt="2024-07-03T15:25:36.127" v="2982" actId="21"/>
        <pc:sldMkLst>
          <pc:docMk/>
          <pc:sldMk cId="2741911409" sldId="691"/>
        </pc:sldMkLst>
      </pc:sldChg>
      <pc:sldChg chg="addSp modSp new mod">
        <pc:chgData name="James Williams" userId="c957a50b-491f-4d94-b4bc-52aca3e2340d" providerId="ADAL" clId="{3DEEFA09-04BE-4295-991B-83AC65A59B8E}" dt="2024-07-03T14:02:48.670" v="1943" actId="20577"/>
        <pc:sldMkLst>
          <pc:docMk/>
          <pc:sldMk cId="3393645057" sldId="692"/>
        </pc:sldMkLst>
      </pc:sldChg>
      <pc:sldChg chg="addSp delSp modSp new mod setBg">
        <pc:chgData name="James Williams" userId="c957a50b-491f-4d94-b4bc-52aca3e2340d" providerId="ADAL" clId="{3DEEFA09-04BE-4295-991B-83AC65A59B8E}" dt="2024-07-03T14:02:37.760" v="1939"/>
        <pc:sldMkLst>
          <pc:docMk/>
          <pc:sldMk cId="326966942" sldId="693"/>
        </pc:sldMkLst>
      </pc:sldChg>
      <pc:sldChg chg="addSp delSp modSp add mod">
        <pc:chgData name="James Williams" userId="c957a50b-491f-4d94-b4bc-52aca3e2340d" providerId="ADAL" clId="{3DEEFA09-04BE-4295-991B-83AC65A59B8E}" dt="2024-07-03T15:02:16.706" v="2324" actId="20577"/>
        <pc:sldMkLst>
          <pc:docMk/>
          <pc:sldMk cId="268706035" sldId="694"/>
        </pc:sldMkLst>
      </pc:sldChg>
      <pc:sldChg chg="add del">
        <pc:chgData name="James Williams" userId="c957a50b-491f-4d94-b4bc-52aca3e2340d" providerId="ADAL" clId="{3DEEFA09-04BE-4295-991B-83AC65A59B8E}" dt="2024-07-03T12:39:09.031" v="1179" actId="2696"/>
        <pc:sldMkLst>
          <pc:docMk/>
          <pc:sldMk cId="3305703031" sldId="694"/>
        </pc:sldMkLst>
      </pc:sldChg>
      <pc:sldChg chg="addSp modSp add mod">
        <pc:chgData name="James Williams" userId="c957a50b-491f-4d94-b4bc-52aca3e2340d" providerId="ADAL" clId="{3DEEFA09-04BE-4295-991B-83AC65A59B8E}" dt="2024-07-03T15:01:49.807" v="2322" actId="1076"/>
        <pc:sldMkLst>
          <pc:docMk/>
          <pc:sldMk cId="4261529573" sldId="695"/>
        </pc:sldMkLst>
      </pc:sldChg>
      <pc:sldChg chg="addSp delSp modSp new mod setBg">
        <pc:chgData name="James Williams" userId="c957a50b-491f-4d94-b4bc-52aca3e2340d" providerId="ADAL" clId="{3DEEFA09-04BE-4295-991B-83AC65A59B8E}" dt="2024-07-03T15:00:17.340" v="2283" actId="1076"/>
        <pc:sldMkLst>
          <pc:docMk/>
          <pc:sldMk cId="4141932491" sldId="696"/>
        </pc:sldMkLst>
      </pc:sldChg>
      <pc:sldChg chg="modSp add mod">
        <pc:chgData name="James Williams" userId="c957a50b-491f-4d94-b4bc-52aca3e2340d" providerId="ADAL" clId="{3DEEFA09-04BE-4295-991B-83AC65A59B8E}" dt="2024-07-03T15:02:11.303" v="2323" actId="20577"/>
        <pc:sldMkLst>
          <pc:docMk/>
          <pc:sldMk cId="92744715" sldId="697"/>
        </pc:sldMkLst>
      </pc:sldChg>
      <pc:sldChg chg="modSp add mod">
        <pc:chgData name="James Williams" userId="c957a50b-491f-4d94-b4bc-52aca3e2340d" providerId="ADAL" clId="{3DEEFA09-04BE-4295-991B-83AC65A59B8E}" dt="2024-07-03T15:03:21.467" v="2326" actId="14100"/>
        <pc:sldMkLst>
          <pc:docMk/>
          <pc:sldMk cId="794230205" sldId="698"/>
        </pc:sldMkLst>
      </pc:sldChg>
      <pc:sldChg chg="addSp modSp new mod setBg">
        <pc:chgData name="James Williams" userId="c957a50b-491f-4d94-b4bc-52aca3e2340d" providerId="ADAL" clId="{3DEEFA09-04BE-4295-991B-83AC65A59B8E}" dt="2024-07-03T15:22:05.756" v="2861" actId="1076"/>
        <pc:sldMkLst>
          <pc:docMk/>
          <pc:sldMk cId="202382296" sldId="699"/>
        </pc:sldMkLst>
      </pc:sldChg>
      <pc:sldChg chg="addSp modSp new mod">
        <pc:chgData name="James Williams" userId="c957a50b-491f-4d94-b4bc-52aca3e2340d" providerId="ADAL" clId="{3DEEFA09-04BE-4295-991B-83AC65A59B8E}" dt="2024-07-03T15:18:52.245" v="2792" actId="1076"/>
        <pc:sldMkLst>
          <pc:docMk/>
          <pc:sldMk cId="287818146" sldId="700"/>
        </pc:sldMkLst>
      </pc:sldChg>
      <pc:sldChg chg="modSp add mod">
        <pc:chgData name="James Williams" userId="c957a50b-491f-4d94-b4bc-52aca3e2340d" providerId="ADAL" clId="{3DEEFA09-04BE-4295-991B-83AC65A59B8E}" dt="2024-07-03T14:33:40.660" v="2158" actId="113"/>
        <pc:sldMkLst>
          <pc:docMk/>
          <pc:sldMk cId="1560934723" sldId="701"/>
        </pc:sldMkLst>
      </pc:sldChg>
      <pc:sldChg chg="addSp delSp modSp new mod">
        <pc:chgData name="James Williams" userId="c957a50b-491f-4d94-b4bc-52aca3e2340d" providerId="ADAL" clId="{3DEEFA09-04BE-4295-991B-83AC65A59B8E}" dt="2024-07-03T14:59:39.253" v="2277" actId="1076"/>
        <pc:sldMkLst>
          <pc:docMk/>
          <pc:sldMk cId="1747409754" sldId="702"/>
        </pc:sldMkLst>
      </pc:sldChg>
      <pc:sldChg chg="addSp delSp modSp new del mod setBg">
        <pc:chgData name="James Williams" userId="c957a50b-491f-4d94-b4bc-52aca3e2340d" providerId="ADAL" clId="{3DEEFA09-04BE-4295-991B-83AC65A59B8E}" dt="2024-07-03T15:19:19.167" v="2801" actId="2696"/>
        <pc:sldMkLst>
          <pc:docMk/>
          <pc:sldMk cId="1056185316" sldId="703"/>
        </pc:sldMkLst>
      </pc:sldChg>
      <pc:sldChg chg="delSp modSp add mod setBg delDesignElem">
        <pc:chgData name="James Williams" userId="c957a50b-491f-4d94-b4bc-52aca3e2340d" providerId="ADAL" clId="{3DEEFA09-04BE-4295-991B-83AC65A59B8E}" dt="2024-07-03T15:19:41.281" v="2810" actId="1076"/>
        <pc:sldMkLst>
          <pc:docMk/>
          <pc:sldMk cId="3908674622" sldId="703"/>
        </pc:sldMkLst>
      </pc:sldChg>
      <pc:sldChg chg="addSp delSp modSp add mod">
        <pc:chgData name="James Williams" userId="c957a50b-491f-4d94-b4bc-52aca3e2340d" providerId="ADAL" clId="{3DEEFA09-04BE-4295-991B-83AC65A59B8E}" dt="2024-07-03T15:20:04.937" v="2814" actId="1076"/>
        <pc:sldMkLst>
          <pc:docMk/>
          <pc:sldMk cId="2581898041" sldId="704"/>
        </pc:sldMkLst>
      </pc:sldChg>
      <pc:sldChg chg="addSp modSp new mod setBg">
        <pc:chgData name="James Williams" userId="c957a50b-491f-4d94-b4bc-52aca3e2340d" providerId="ADAL" clId="{3DEEFA09-04BE-4295-991B-83AC65A59B8E}" dt="2024-07-03T15:27:09.073" v="3060" actId="113"/>
        <pc:sldMkLst>
          <pc:docMk/>
          <pc:sldMk cId="3233025690" sldId="705"/>
        </pc:sldMkLst>
      </pc:sldChg>
      <pc:sldMasterChg chg="delSldLayout">
        <pc:chgData name="James Williams" userId="c957a50b-491f-4d94-b4bc-52aca3e2340d" providerId="ADAL" clId="{3DEEFA09-04BE-4295-991B-83AC65A59B8E}" dt="2024-07-03T10:13:21.682" v="12" actId="2696"/>
        <pc:sldMasterMkLst>
          <pc:docMk/>
          <pc:sldMasterMk cId="2211830382" sldId="2147483814"/>
        </pc:sldMasterMkLst>
        <pc:sldLayoutChg chg="del">
          <pc:chgData name="James Williams" userId="c957a50b-491f-4d94-b4bc-52aca3e2340d" providerId="ADAL" clId="{3DEEFA09-04BE-4295-991B-83AC65A59B8E}" dt="2024-07-03T10:13:21.682" v="12" actId="2696"/>
          <pc:sldLayoutMkLst>
            <pc:docMk/>
            <pc:sldMasterMk cId="2211830382" sldId="2147483814"/>
            <pc:sldLayoutMk cId="3758420546" sldId="214748381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512B9-FAFD-4D3F-9865-4A4366FB8BC5}"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9189-CE85-4B0B-8983-2EEE799E529F}" type="slidenum">
              <a:rPr lang="en-GB" smtClean="0"/>
              <a:t>‹#›</a:t>
            </a:fld>
            <a:endParaRPr lang="en-GB"/>
          </a:p>
        </p:txBody>
      </p:sp>
    </p:spTree>
    <p:extLst>
      <p:ext uri="{BB962C8B-B14F-4D97-AF65-F5344CB8AC3E}">
        <p14:creationId xmlns:p14="http://schemas.microsoft.com/office/powerpoint/2010/main" val="278616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or </a:t>
            </a:r>
            <a:r>
              <a:rPr lang="en-GB" sz="1200" b="0" dirty="0">
                <a:effectLst/>
                <a:ea typeface="DengXian" panose="02010600030101010101" pitchFamily="2" charset="-122"/>
                <a:cs typeface="Times New Roman" panose="02020603050405020304" pitchFamily="18" charset="0"/>
              </a:rPr>
              <a:t>Decision Support System (DSS) software</a:t>
            </a:r>
            <a:endParaRPr lang="en-GB" b="0" dirty="0"/>
          </a:p>
        </p:txBody>
      </p:sp>
      <p:sp>
        <p:nvSpPr>
          <p:cNvPr id="4" name="Slide Number Placeholder 3"/>
          <p:cNvSpPr>
            <a:spLocks noGrp="1"/>
          </p:cNvSpPr>
          <p:nvPr>
            <p:ph type="sldNum" sz="quarter" idx="5"/>
          </p:nvPr>
        </p:nvSpPr>
        <p:spPr/>
        <p:txBody>
          <a:bodyPr/>
          <a:lstStyle/>
          <a:p>
            <a:fld id="{8F1C9189-CE85-4B0B-8983-2EEE799E529F}" type="slidenum">
              <a:rPr lang="en-GB" smtClean="0"/>
              <a:t>13</a:t>
            </a:fld>
            <a:endParaRPr lang="en-GB"/>
          </a:p>
        </p:txBody>
      </p:sp>
    </p:spTree>
    <p:extLst>
      <p:ext uri="{BB962C8B-B14F-4D97-AF65-F5344CB8AC3E}">
        <p14:creationId xmlns:p14="http://schemas.microsoft.com/office/powerpoint/2010/main" val="87800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1C9189-CE85-4B0B-8983-2EEE799E529F}" type="slidenum">
              <a:rPr lang="en-GB" smtClean="0"/>
              <a:t>26</a:t>
            </a:fld>
            <a:endParaRPr lang="en-GB"/>
          </a:p>
        </p:txBody>
      </p:sp>
    </p:spTree>
    <p:extLst>
      <p:ext uri="{BB962C8B-B14F-4D97-AF65-F5344CB8AC3E}">
        <p14:creationId xmlns:p14="http://schemas.microsoft.com/office/powerpoint/2010/main" val="2565485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F1C9189-CE85-4B0B-8983-2EEE799E529F}" type="slidenum">
              <a:rPr lang="en-GB" smtClean="0"/>
              <a:t>29</a:t>
            </a:fld>
            <a:endParaRPr lang="en-GB"/>
          </a:p>
        </p:txBody>
      </p:sp>
    </p:spTree>
    <p:extLst>
      <p:ext uri="{BB962C8B-B14F-4D97-AF65-F5344CB8AC3E}">
        <p14:creationId xmlns:p14="http://schemas.microsoft.com/office/powerpoint/2010/main" val="4176126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the data and Trust your feelings &amp; the still quite voice within.</a:t>
            </a:r>
          </a:p>
        </p:txBody>
      </p:sp>
      <p:sp>
        <p:nvSpPr>
          <p:cNvPr id="4" name="Slide Number Placeholder 3"/>
          <p:cNvSpPr>
            <a:spLocks noGrp="1"/>
          </p:cNvSpPr>
          <p:nvPr>
            <p:ph type="sldNum" sz="quarter" idx="5"/>
          </p:nvPr>
        </p:nvSpPr>
        <p:spPr/>
        <p:txBody>
          <a:bodyPr/>
          <a:lstStyle/>
          <a:p>
            <a:fld id="{8F1C9189-CE85-4B0B-8983-2EEE799E529F}" type="slidenum">
              <a:rPr lang="en-GB" smtClean="0"/>
              <a:t>42</a:t>
            </a:fld>
            <a:endParaRPr lang="en-GB"/>
          </a:p>
        </p:txBody>
      </p:sp>
    </p:spTree>
    <p:extLst>
      <p:ext uri="{BB962C8B-B14F-4D97-AF65-F5344CB8AC3E}">
        <p14:creationId xmlns:p14="http://schemas.microsoft.com/office/powerpoint/2010/main" val="752342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11/27/2025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602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11/27/2025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871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11/27/2025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933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11/27/2025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995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11/27/2025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54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11/27/2025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678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11/27/2025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377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11/27/2025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547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11/27/2025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766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11/27/2025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42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11/27/2025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21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11/27/2025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1183038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3" Type="http://schemas.openxmlformats.org/officeDocument/2006/relationships/image" Target="../media/image1.png"/><Relationship Id="rId7" Type="http://schemas.openxmlformats.org/officeDocument/2006/relationships/hyperlink" Target="https://teams.microsoft.com/l/meetup-join/19%3ameeting_ZjUwOWNiNGItZWZiYS00MDEzLWJhN2EtYTk2OWMxODI1Njlh%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tinyurl.com/2ac6vws4"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18" Type="http://schemas.openxmlformats.org/officeDocument/2006/relationships/image" Target="../media/image24.png"/><Relationship Id="rId3" Type="http://schemas.openxmlformats.org/officeDocument/2006/relationships/image" Target="../media/image9.svg"/><Relationship Id="rId21" Type="http://schemas.openxmlformats.org/officeDocument/2006/relationships/image" Target="../media/image27.svg"/><Relationship Id="rId7" Type="http://schemas.openxmlformats.org/officeDocument/2006/relationships/image" Target="../media/image13.sv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5" Type="http://schemas.openxmlformats.org/officeDocument/2006/relationships/image" Target="../media/image21.svg"/><Relationship Id="rId10" Type="http://schemas.openxmlformats.org/officeDocument/2006/relationships/image" Target="../media/image16.png"/><Relationship Id="rId19" Type="http://schemas.openxmlformats.org/officeDocument/2006/relationships/image" Target="../media/image25.svg"/><Relationship Id="rId4" Type="http://schemas.openxmlformats.org/officeDocument/2006/relationships/image" Target="../media/image10.png"/><Relationship Id="rId9" Type="http://schemas.openxmlformats.org/officeDocument/2006/relationships/image" Target="../media/image15.svg"/><Relationship Id="rId1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hyperlink" Target="https://www.educba.com/data-analysis-software/" TargetMode="External"/><Relationship Id="rId1" Type="http://schemas.openxmlformats.org/officeDocument/2006/relationships/slideLayout" Target="../slideLayouts/slideLayout2.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451193"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s://www.tableau.com/en-gb/trial/tableau-software?utm_campaign_id=2017049&amp;utm_campaign=Prospecting-CORE-ALL-ALL-ALL-ALL&amp;utm_medium=Paid+Search&amp;utm_source=Google+Search&amp;utm_language=EN&amp;utm_country=UKI&amp;kw=tablaeu&amp;adgroup=CTX-Brand-Misspelling-EN-E&amp;adused=532018551302&amp;matchtype=e&amp;placement=&amp;d=7013y000000vYhH&amp;cq_cmp=13796808384&amp;cq_net=g&amp;cq_plac=&amp;gclid=CjwKCAiAl9efBhAkEiwA4Toris32gJvJof1dQFG87YTVR5611uNHrWBPvJgQzVWm2xBlJB3i2IrwWhoCu6IQAvD_BwE&amp;gclsrc=aw.ds" TargetMode="External"/><Relationship Id="rId7" Type="http://schemas.openxmlformats.org/officeDocument/2006/relationships/hyperlink" Target="https://www.youtube.com/results?search_query=how+to+use+MS+power+bi" TargetMode="External"/><Relationship Id="rId2" Type="http://schemas.openxmlformats.org/officeDocument/2006/relationships/hyperlink" Target="https://en.wikipedia.org/wiki/Tableau_Software" TargetMode="External"/><Relationship Id="rId1" Type="http://schemas.openxmlformats.org/officeDocument/2006/relationships/slideLayout" Target="../slideLayouts/slideLayout2.xml"/><Relationship Id="rId6" Type="http://schemas.openxmlformats.org/officeDocument/2006/relationships/hyperlink" Target="https://powerbi.microsoft.com/en-gb/landing/free-account/?&amp;ef_id=CjwKCAiAl9efBhAkEiwA4Toriuihm0ewe-L5MbmffSke17POxYz58GlgEUl6rR3iaWwB271vUr9JixoCB-wQAvD_BwE:G:s&amp;OCID=AIDcmmmhj6wa7w_SEM_CjwKCAiAl9efBhAkEiwA4Toriuihm0ewe-L5MbmffSke17POxYz58GlgEUl6rR3iaWwB271vUr9JixoCB-wQAvD_BwE:G:s&amp;gclid=CjwKCAiAl9efBhAkEiwA4Toriuihm0ewe-L5MbmffSke17POxYz58GlgEUl6rR3iaWwB271vUr9JixoCB-wQAvD_BwE" TargetMode="External"/><Relationship Id="rId11" Type="http://schemas.openxmlformats.org/officeDocument/2006/relationships/hyperlink" Target="https://www.flickr.com/photos/141573413@N04/42099499622" TargetMode="External"/><Relationship Id="rId5" Type="http://schemas.openxmlformats.org/officeDocument/2006/relationships/hyperlink" Target="https://en.wikipedia.org/wiki/Microsoft_Power_BI" TargetMode="External"/><Relationship Id="rId10" Type="http://schemas.openxmlformats.org/officeDocument/2006/relationships/image" Target="../media/image37.jpg"/><Relationship Id="rId4" Type="http://schemas.openxmlformats.org/officeDocument/2006/relationships/hyperlink" Target="https://www.youtube.com/results?search_query=how+to+use+Tableau+" TargetMode="External"/><Relationship Id="rId9" Type="http://schemas.openxmlformats.org/officeDocument/2006/relationships/hyperlink" Target="https://ask.hellobi.com/article/992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youtube.com/watch?v=jgXp1EE4Wms" TargetMode="External"/><Relationship Id="rId1" Type="http://schemas.openxmlformats.org/officeDocument/2006/relationships/slideLayout" Target="../slideLayouts/slideLayout2.xml"/><Relationship Id="rId5" Type="http://schemas.openxmlformats.org/officeDocument/2006/relationships/image" Target="../media/image40.svg"/><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hyperlink" Target="http://bus206.pressbooks.com/chapter/chapter-9-info-systems-strategic-advantage/" TargetMode="Externa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hyperlink" Target="https://open.lib.umn.edu/exploringbusiness/chapter/15-1-data-versus-information/" TargetMode="External"/><Relationship Id="rId2" Type="http://schemas.openxmlformats.org/officeDocument/2006/relationships/image" Target="../media/image4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marketing-analitico.com/analytics/dashboards-analisis-digital/" TargetMode="External"/><Relationship Id="rId7" Type="http://schemas.openxmlformats.org/officeDocument/2006/relationships/hyperlink" Target="https://myaccount.google.com/dashboard" TargetMode="External"/><Relationship Id="rId2" Type="http://schemas.openxmlformats.org/officeDocument/2006/relationships/image" Target="../media/image43.png"/><Relationship Id="rId1" Type="http://schemas.openxmlformats.org/officeDocument/2006/relationships/slideLayout" Target="../slideLayouts/slideLayout7.xml"/><Relationship Id="rId6" Type="http://schemas.openxmlformats.org/officeDocument/2006/relationships/hyperlink" Target="https://www.goodfirms.co/blog/best-free-open-source-dashboard-software" TargetMode="External"/><Relationship Id="rId5" Type="http://schemas.openxmlformats.org/officeDocument/2006/relationships/hyperlink" Target="https://www.datapine.com/blog/digital-dashboard-definition-and-examples/"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5.svg"/><Relationship Id="rId3" Type="http://schemas.openxmlformats.org/officeDocument/2006/relationships/image" Target="../media/image45.svg"/><Relationship Id="rId7" Type="http://schemas.openxmlformats.org/officeDocument/2006/relationships/image" Target="../media/image49.svg"/><Relationship Id="rId12" Type="http://schemas.openxmlformats.org/officeDocument/2006/relationships/image" Target="../media/image54.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11" Type="http://schemas.openxmlformats.org/officeDocument/2006/relationships/image" Target="../media/image53.svg"/><Relationship Id="rId5" Type="http://schemas.openxmlformats.org/officeDocument/2006/relationships/image" Target="../media/image47.svg"/><Relationship Id="rId15" Type="http://schemas.openxmlformats.org/officeDocument/2006/relationships/image" Target="../media/image57.svg"/><Relationship Id="rId10"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image" Target="../media/image51.svg"/><Relationship Id="rId14" Type="http://schemas.openxmlformats.org/officeDocument/2006/relationships/image" Target="../media/image56.png"/></Relationships>
</file>

<file path=ppt/slides/_rels/slide19.xml.rels><?xml version="1.0" encoding="UTF-8" standalone="yes"?>
<Relationships xmlns="http://schemas.openxmlformats.org/package/2006/relationships"><Relationship Id="rId3" Type="http://schemas.openxmlformats.org/officeDocument/2006/relationships/hyperlink" Target="https://www.softwaresuggest.com/blog/wp-content/uploads/2021/03/DataNote-dashboard.png" TargetMode="External"/><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datapine.com/blog/wp-content/uploads/2019/06/monthly-sales-report-template.png" TargetMode="External"/><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z26zbiGJnd4" TargetMode="External"/><Relationship Id="rId3" Type="http://schemas.openxmlformats.org/officeDocument/2006/relationships/hyperlink" Target="https://www.youtube.com/watch?v=JcdORXZjbbg" TargetMode="External"/><Relationship Id="rId7" Type="http://schemas.openxmlformats.org/officeDocument/2006/relationships/hyperlink" Target="https://www.youtube.com/watch?v=K74_FNnlIF8" TargetMode="External"/><Relationship Id="rId2" Type="http://schemas.openxmlformats.org/officeDocument/2006/relationships/hyperlink" Target="https://www.youtube.com/watch?v=MTlQvyNQ3PM" TargetMode="External"/><Relationship Id="rId1" Type="http://schemas.openxmlformats.org/officeDocument/2006/relationships/slideLayout" Target="../slideLayouts/slideLayout2.xml"/><Relationship Id="rId6" Type="http://schemas.openxmlformats.org/officeDocument/2006/relationships/hyperlink" Target="https://www.youtube.com/watch?v=bjLIA1vSqGs" TargetMode="External"/><Relationship Id="rId11" Type="http://schemas.openxmlformats.org/officeDocument/2006/relationships/image" Target="../media/image61.png"/><Relationship Id="rId5" Type="http://schemas.openxmlformats.org/officeDocument/2006/relationships/hyperlink" Target="https://www.youtube.com/watch?v=Ivj2UWTSpig" TargetMode="External"/><Relationship Id="rId10" Type="http://schemas.openxmlformats.org/officeDocument/2006/relationships/image" Target="../media/image60.png"/><Relationship Id="rId4" Type="http://schemas.openxmlformats.org/officeDocument/2006/relationships/hyperlink" Target="https://www.youtube.com/watch?v=JcdORXZjbbg&amp;t=14s" TargetMode="External"/><Relationship Id="rId9" Type="http://schemas.openxmlformats.org/officeDocument/2006/relationships/hyperlink" Target="https://www.youtube.com/watch?v=1JkvHfzIL0Y"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researchleap.com/product/data-analysis/" TargetMode="External"/><Relationship Id="rId2" Type="http://schemas.openxmlformats.org/officeDocument/2006/relationships/image" Target="../media/image6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grafana.com/" TargetMode="External"/><Relationship Id="rId13" Type="http://schemas.openxmlformats.org/officeDocument/2006/relationships/hyperlink" Target="http://www.weberp.org/" TargetMode="External"/><Relationship Id="rId3" Type="http://schemas.openxmlformats.org/officeDocument/2006/relationships/hyperlink" Target="https://superset.apache.org/" TargetMode="External"/><Relationship Id="rId7" Type="http://schemas.openxmlformats.org/officeDocument/2006/relationships/hyperlink" Target="https://www.smartsheet.com/s/dashboard-gallery?" TargetMode="External"/><Relationship Id="rId12" Type="http://schemas.openxmlformats.org/officeDocument/2006/relationships/hyperlink" Target="https://www.odoo.com/app/crm?network=o&amp;utm_source=bing&amp;utm_medium=cpc&amp;utm_campaign=WEU-EN-CRM&amp;utm_gclid=&amp;msclkid=6393b823799d11d5d0aeda37a4b69714" TargetMode="External"/><Relationship Id="rId2" Type="http://schemas.openxmlformats.org/officeDocument/2006/relationships/hyperlink" Target="https://www.google.com/search?q=MS+Power+BI" TargetMode="External"/><Relationship Id="rId1" Type="http://schemas.openxmlformats.org/officeDocument/2006/relationships/slideLayout" Target="../slideLayouts/slideLayout2.xml"/><Relationship Id="rId6" Type="http://schemas.openxmlformats.org/officeDocument/2006/relationships/hyperlink" Target="https://analytics.google.com/" TargetMode="External"/><Relationship Id="rId11" Type="http://schemas.openxmlformats.org/officeDocument/2006/relationships/hyperlink" Target="https://erpnext.com/" TargetMode="External"/><Relationship Id="rId5" Type="http://schemas.openxmlformats.org/officeDocument/2006/relationships/hyperlink" Target="https://mode.com/" TargetMode="External"/><Relationship Id="rId10" Type="http://schemas.openxmlformats.org/officeDocument/2006/relationships/hyperlink" Target="https://www.dolibarr.org/" TargetMode="External"/><Relationship Id="rId4" Type="http://schemas.openxmlformats.org/officeDocument/2006/relationships/hyperlink" Target="https://www.zoho.com/analytics/" TargetMode="External"/><Relationship Id="rId9" Type="http://schemas.openxmlformats.org/officeDocument/2006/relationships/hyperlink" Target="https://www.domo.com/solution/business-dashboards?utm_medium=display&amp;utm_campaign=dashboard&amp;campid=7015w000000vbbsAAA&amp;utm_source=capterra"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svg"/><Relationship Id="rId4" Type="http://schemas.openxmlformats.org/officeDocument/2006/relationships/image" Target="../media/image67.png"/></Relationships>
</file>

<file path=ppt/slides/_rels/slide29.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18" Type="http://schemas.openxmlformats.org/officeDocument/2006/relationships/image" Target="../media/image24.png"/><Relationship Id="rId3" Type="http://schemas.openxmlformats.org/officeDocument/2006/relationships/image" Target="../media/image9.svg"/><Relationship Id="rId21" Type="http://schemas.openxmlformats.org/officeDocument/2006/relationships/image" Target="../media/image27.svg"/><Relationship Id="rId7" Type="http://schemas.openxmlformats.org/officeDocument/2006/relationships/image" Target="../media/image13.sv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5" Type="http://schemas.openxmlformats.org/officeDocument/2006/relationships/image" Target="../media/image21.svg"/><Relationship Id="rId10" Type="http://schemas.openxmlformats.org/officeDocument/2006/relationships/image" Target="../media/image16.png"/><Relationship Id="rId19" Type="http://schemas.openxmlformats.org/officeDocument/2006/relationships/image" Target="../media/image25.svg"/><Relationship Id="rId4" Type="http://schemas.openxmlformats.org/officeDocument/2006/relationships/image" Target="../media/image10.png"/><Relationship Id="rId9" Type="http://schemas.openxmlformats.org/officeDocument/2006/relationships/image" Target="../media/image15.svg"/><Relationship Id="rId14" Type="http://schemas.openxmlformats.org/officeDocument/2006/relationships/image" Target="../media/image20.png"/></Relationships>
</file>

<file path=ppt/slides/_rels/slide31.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18" Type="http://schemas.openxmlformats.org/officeDocument/2006/relationships/image" Target="../media/image24.png"/><Relationship Id="rId3" Type="http://schemas.openxmlformats.org/officeDocument/2006/relationships/image" Target="../media/image9.svg"/><Relationship Id="rId21" Type="http://schemas.openxmlformats.org/officeDocument/2006/relationships/image" Target="../media/image27.svg"/><Relationship Id="rId7" Type="http://schemas.openxmlformats.org/officeDocument/2006/relationships/image" Target="../media/image13.sv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5" Type="http://schemas.openxmlformats.org/officeDocument/2006/relationships/image" Target="../media/image21.svg"/><Relationship Id="rId10" Type="http://schemas.openxmlformats.org/officeDocument/2006/relationships/image" Target="../media/image16.png"/><Relationship Id="rId19" Type="http://schemas.openxmlformats.org/officeDocument/2006/relationships/image" Target="../media/image25.svg"/><Relationship Id="rId4" Type="http://schemas.openxmlformats.org/officeDocument/2006/relationships/image" Target="../media/image10.png"/><Relationship Id="rId9" Type="http://schemas.openxmlformats.org/officeDocument/2006/relationships/image" Target="../media/image15.svg"/><Relationship Id="rId1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a15ZBjKWP6M" TargetMode="External"/><Relationship Id="rId2" Type="http://schemas.openxmlformats.org/officeDocument/2006/relationships/hyperlink" Target="https://www.youtube.com/watch?v=PjRuccOFOnE" TargetMode="External"/><Relationship Id="rId1" Type="http://schemas.openxmlformats.org/officeDocument/2006/relationships/slideLayout" Target="../slideLayouts/slideLayout2.xml"/><Relationship Id="rId4" Type="http://schemas.openxmlformats.org/officeDocument/2006/relationships/hyperlink" Target="https://sintra.ai/"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odfirms.co/blog/best-free-open-source-dashboard-software" TargetMode="External"/><Relationship Id="rId2" Type="http://schemas.openxmlformats.org/officeDocument/2006/relationships/hyperlink" Target="https://www.datapine.com/blog/digital-dashboard-definition-and-examples/" TargetMode="External"/><Relationship Id="rId1" Type="http://schemas.openxmlformats.org/officeDocument/2006/relationships/slideLayout" Target="../slideLayouts/slideLayout2.xml"/><Relationship Id="rId4" Type="http://schemas.openxmlformats.org/officeDocument/2006/relationships/hyperlink" Target="https://myaccount.google.com/dashboar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deskera.com/blog/content/images/2021/03/erp-image.png" TargetMode="External"/><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www.youtube.com/watch?v=3oJxdvDerus" TargetMode="External"/><Relationship Id="rId1" Type="http://schemas.openxmlformats.org/officeDocument/2006/relationships/slideLayout" Target="../slideLayouts/slideLayout2.xml"/><Relationship Id="rId5" Type="http://schemas.openxmlformats.org/officeDocument/2006/relationships/image" Target="../media/image40.svg"/><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8" Type="http://schemas.openxmlformats.org/officeDocument/2006/relationships/hyperlink" Target="https://keenawareness.blogspot.com/2011/03/we-are-all-psychic-to-our-path-how-to.html" TargetMode="External"/><Relationship Id="rId3" Type="http://schemas.openxmlformats.org/officeDocument/2006/relationships/image" Target="../media/image74.jpg"/><Relationship Id="rId7" Type="http://schemas.openxmlformats.org/officeDocument/2006/relationships/image" Target="../media/image76.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mistertarot.com/tag/intuition/" TargetMode="External"/><Relationship Id="rId5" Type="http://schemas.openxmlformats.org/officeDocument/2006/relationships/image" Target="../media/image75.jpg"/><Relationship Id="rId10" Type="http://schemas.openxmlformats.org/officeDocument/2006/relationships/hyperlink" Target="https://creativecommons.org/licenses/by-nc-sa/3.0/" TargetMode="External"/><Relationship Id="rId4" Type="http://schemas.openxmlformats.org/officeDocument/2006/relationships/hyperlink" Target="https://www.flickr.com/photos/deeplifequotes/8700180218/in/photostream" TargetMode="External"/><Relationship Id="rId9" Type="http://schemas.openxmlformats.org/officeDocument/2006/relationships/hyperlink" Target="https://creativecommons.org/licenses/by-nc-nd/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pngall.com/albert-einstein-png/" TargetMode="External"/><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flickr.com/photos/vintuitive/27261028212" TargetMode="External"/><Relationship Id="rId2" Type="http://schemas.openxmlformats.org/officeDocument/2006/relationships/image" Target="../media/image7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75221" y="677739"/>
            <a:ext cx="6639369"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02335" y="2173835"/>
            <a:ext cx="10636225" cy="4381710"/>
          </a:xfrm>
          <a:prstGeom prst="rect">
            <a:avLst/>
          </a:prstGeom>
          <a:ln w="19050">
            <a:solidFill>
              <a:schemeClr val="tx1"/>
            </a:solid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8"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Avenir Next LT Pro"/>
                <a:ea typeface="+mn-ea"/>
                <a:cs typeface="+mn-cs"/>
                <a:hlinkClick r:id="rId9">
                  <a:extLst>
                    <a:ext uri="{A12FA001-AC4F-418D-AE19-62706E023703}">
                      <ahyp:hlinkClr xmlns:ahyp="http://schemas.microsoft.com/office/drawing/2018/hyperlinkcolor" val="tx"/>
                    </a:ext>
                  </a:extLst>
                </a:hlinkClick>
              </a:rPr>
              <a:t>https://tinyurl.com/2ac6vws4</a:t>
            </a:r>
            <a:r>
              <a:rPr kumimoji="0" lang="en-GB" sz="3000" b="0" i="0" u="none" strike="noStrike" kern="1200" cap="none" spc="0" normalizeH="0" baseline="0" noProof="0" dirty="0">
                <a:ln>
                  <a:noFill/>
                </a:ln>
                <a:solidFill>
                  <a:srgbClr val="3333FF"/>
                </a:solidFill>
                <a:effectLst/>
                <a:uLnTx/>
                <a:uFillTx/>
                <a:latin typeface="Avenir Next LT Pro"/>
                <a:ea typeface="+mn-ea"/>
                <a:cs typeface="+mn-cs"/>
              </a:rPr>
              <a:t> </a:t>
            </a:r>
            <a:endParaRPr kumimoji="0" lang="en-GB" sz="3000" b="0" i="0" u="none" strike="noStrike" kern="1200" cap="none" spc="0" normalizeH="0" baseline="0" noProof="0" dirty="0">
              <a:ln>
                <a:noFill/>
              </a:ln>
              <a:solidFill>
                <a:srgbClr val="3333FF"/>
              </a:solidFill>
              <a:effectLst/>
              <a:uLnTx/>
              <a:uFillTx/>
              <a:latin typeface="Avenir Next LT Pro"/>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During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Contribute</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Share resources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Receive feedback</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colorful circle with dots&#10;&#10;Description automatically generated with medium confidence">
            <a:extLst>
              <a:ext uri="{FF2B5EF4-FFF2-40B4-BE49-F238E27FC236}">
                <a16:creationId xmlns:a16="http://schemas.microsoft.com/office/drawing/2014/main" id="{C3E3AB51-0A47-DD5E-2132-01D2998F2065}"/>
              </a:ext>
            </a:extLst>
          </p:cNvPr>
          <p:cNvPicPr>
            <a:picLocks noChangeAspect="1"/>
          </p:cNvPicPr>
          <p:nvPr/>
        </p:nvPicPr>
        <p:blipFill rotWithShape="1">
          <a:blip r:embed="rId2"/>
          <a:srcRect t="22947" b="1455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D107731-8C78-6367-4A31-2641C6D85115}"/>
              </a:ext>
            </a:extLst>
          </p:cNvPr>
          <p:cNvSpPr>
            <a:spLocks noGrp="1"/>
          </p:cNvSpPr>
          <p:nvPr>
            <p:ph type="ctrTitle"/>
          </p:nvPr>
        </p:nvSpPr>
        <p:spPr>
          <a:xfrm>
            <a:off x="439272" y="5865805"/>
            <a:ext cx="7518195" cy="807857"/>
          </a:xfrm>
          <a:ln>
            <a:noFill/>
          </a:ln>
        </p:spPr>
        <p:txBody>
          <a:bodyPr anchor="ctr">
            <a:normAutofit/>
          </a:bodyPr>
          <a:lstStyle/>
          <a:p>
            <a:r>
              <a:rPr lang="en-GB" sz="3200" dirty="0"/>
              <a:t>Lead. Man. &amp; Technology</a:t>
            </a:r>
          </a:p>
        </p:txBody>
      </p:sp>
      <p:sp>
        <p:nvSpPr>
          <p:cNvPr id="3" name="Subtitle 2">
            <a:extLst>
              <a:ext uri="{FF2B5EF4-FFF2-40B4-BE49-F238E27FC236}">
                <a16:creationId xmlns:a16="http://schemas.microsoft.com/office/drawing/2014/main" id="{1B599AF4-9D8C-6471-4255-DB35D0D2B0AA}"/>
              </a:ext>
            </a:extLst>
          </p:cNvPr>
          <p:cNvSpPr>
            <a:spLocks noGrp="1"/>
          </p:cNvSpPr>
          <p:nvPr>
            <p:ph type="subTitle" idx="1"/>
          </p:nvPr>
        </p:nvSpPr>
        <p:spPr>
          <a:xfrm>
            <a:off x="8299894" y="5865805"/>
            <a:ext cx="3636749" cy="807857"/>
          </a:xfrm>
        </p:spPr>
        <p:txBody>
          <a:bodyPr anchor="ctr">
            <a:normAutofit/>
          </a:bodyPr>
          <a:lstStyle/>
          <a:p>
            <a:r>
              <a:rPr lang="en-GB" sz="1800" dirty="0"/>
              <a:t>Leadership, Management and Ethics (ACCA7044)</a:t>
            </a:r>
          </a:p>
        </p:txBody>
      </p:sp>
      <p:sp>
        <p:nvSpPr>
          <p:cNvPr id="31" name="Rectangle 30">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Wave Gesture with solid fill">
            <a:extLst>
              <a:ext uri="{FF2B5EF4-FFF2-40B4-BE49-F238E27FC236}">
                <a16:creationId xmlns:a16="http://schemas.microsoft.com/office/drawing/2014/main" id="{850CE3DB-BA26-B6B8-05C6-4372A99C394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75660" y="4395054"/>
            <a:ext cx="1703410" cy="1703410"/>
          </a:xfrm>
          <a:prstGeom prst="rect">
            <a:avLst/>
          </a:prstGeom>
        </p:spPr>
      </p:pic>
    </p:spTree>
    <p:extLst>
      <p:ext uri="{BB962C8B-B14F-4D97-AF65-F5344CB8AC3E}">
        <p14:creationId xmlns:p14="http://schemas.microsoft.com/office/powerpoint/2010/main" val="860341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B867-B840-4BE3-C9CE-BEAB06474BC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4E6B279-253E-448C-7C89-E1BFD838A8B0}"/>
              </a:ext>
            </a:extLst>
          </p:cNvPr>
          <p:cNvSpPr>
            <a:spLocks noGrp="1"/>
          </p:cNvSpPr>
          <p:nvPr>
            <p:ph idx="1"/>
          </p:nvPr>
        </p:nvSpPr>
        <p:spPr/>
        <p:txBody>
          <a:bodyPr>
            <a:normAutofit fontScale="85000" lnSpcReduction="20000"/>
          </a:bodyPr>
          <a:lstStyle/>
          <a:p>
            <a:pPr marL="514350" indent="-514350">
              <a:buFont typeface="+mj-lt"/>
              <a:buAutoNum type="arabicPeriod"/>
            </a:pPr>
            <a:r>
              <a:rPr lang="en-GB" sz="3200" dirty="0"/>
              <a:t>Technology &amp; L&amp;M</a:t>
            </a:r>
          </a:p>
          <a:p>
            <a:pPr marL="514350" indent="-514350">
              <a:buFont typeface="+mj-lt"/>
              <a:buAutoNum type="arabicPeriod"/>
            </a:pPr>
            <a:r>
              <a:rPr lang="en-GB" sz="3200" dirty="0"/>
              <a:t>Data Analysis software</a:t>
            </a:r>
          </a:p>
          <a:p>
            <a:pPr marL="514350" indent="-514350">
              <a:buFont typeface="+mj-lt"/>
              <a:buAutoNum type="arabicPeriod"/>
            </a:pPr>
            <a:r>
              <a:rPr lang="en-GB" sz="3200" dirty="0"/>
              <a:t>ERP Technology</a:t>
            </a:r>
          </a:p>
          <a:p>
            <a:pPr marL="514350" indent="-514350">
              <a:buFont typeface="+mj-lt"/>
              <a:buAutoNum type="arabicPeriod"/>
            </a:pPr>
            <a:r>
              <a:rPr lang="en-GB" sz="3200" dirty="0"/>
              <a:t>Digital Dashboard</a:t>
            </a:r>
          </a:p>
          <a:p>
            <a:pPr marL="514350" indent="-514350">
              <a:buFont typeface="+mj-lt"/>
              <a:buAutoNum type="arabicPeriod"/>
            </a:pPr>
            <a:r>
              <a:rPr lang="en-GB" sz="3200" dirty="0"/>
              <a:t>AI, Quantum Computing &amp; L&amp;M</a:t>
            </a:r>
          </a:p>
          <a:p>
            <a:pPr marL="0" indent="0">
              <a:buNone/>
            </a:pPr>
            <a:endParaRPr lang="en-GB" sz="3200" dirty="0"/>
          </a:p>
          <a:p>
            <a:pPr marL="0" indent="0">
              <a:buNone/>
            </a:pPr>
            <a:r>
              <a:rPr lang="en-GB" sz="3200" b="1" dirty="0"/>
              <a:t>Relevance</a:t>
            </a:r>
            <a:r>
              <a:rPr lang="en-GB" sz="3200" dirty="0"/>
              <a:t>: Task 3 of the Assignment.</a:t>
            </a:r>
          </a:p>
        </p:txBody>
      </p:sp>
    </p:spTree>
    <p:extLst>
      <p:ext uri="{BB962C8B-B14F-4D97-AF65-F5344CB8AC3E}">
        <p14:creationId xmlns:p14="http://schemas.microsoft.com/office/powerpoint/2010/main" val="3179553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C781-14B4-8BAF-AEE6-AAFD1EEB04A9}"/>
              </a:ext>
            </a:extLst>
          </p:cNvPr>
          <p:cNvSpPr>
            <a:spLocks noGrp="1"/>
          </p:cNvSpPr>
          <p:nvPr>
            <p:ph type="title"/>
          </p:nvPr>
        </p:nvSpPr>
        <p:spPr/>
        <p:txBody>
          <a:bodyPr/>
          <a:lstStyle/>
          <a:p>
            <a:r>
              <a:rPr lang="en-GB" sz="4000" kern="0" dirty="0">
                <a:effectLst/>
                <a:latin typeface="Aptos" panose="020B0004020202020204" pitchFamily="34" charset="0"/>
                <a:ea typeface="Times New Roman" panose="02020603050405020304" pitchFamily="18" charset="0"/>
                <a:cs typeface="Times New Roman" panose="02020603050405020304" pitchFamily="18" charset="0"/>
              </a:rPr>
              <a:t>Activity: Technology Now</a:t>
            </a:r>
            <a:endParaRPr lang="en-GB" dirty="0"/>
          </a:p>
        </p:txBody>
      </p:sp>
      <p:sp>
        <p:nvSpPr>
          <p:cNvPr id="3" name="Content Placeholder 2">
            <a:extLst>
              <a:ext uri="{FF2B5EF4-FFF2-40B4-BE49-F238E27FC236}">
                <a16:creationId xmlns:a16="http://schemas.microsoft.com/office/drawing/2014/main" id="{DE53F2C1-3E33-6E04-DEA3-C370598293E1}"/>
              </a:ext>
            </a:extLst>
          </p:cNvPr>
          <p:cNvSpPr>
            <a:spLocks noGrp="1"/>
          </p:cNvSpPr>
          <p:nvPr>
            <p:ph idx="1"/>
          </p:nvPr>
        </p:nvSpPr>
        <p:spPr>
          <a:xfrm>
            <a:off x="943289" y="2357885"/>
            <a:ext cx="10605980" cy="2599430"/>
          </a:xfrm>
        </p:spPr>
        <p:txBody>
          <a:bodyPr>
            <a:normAutofit/>
          </a:bodyPr>
          <a:lstStyle/>
          <a:p>
            <a:pPr marL="514350" indent="-514350">
              <a:buFont typeface="+mj-lt"/>
              <a:buAutoNum type="arabicPeriod"/>
            </a:pPr>
            <a:r>
              <a:rPr lang="en-GB" dirty="0"/>
              <a:t>Research and document how </a:t>
            </a:r>
            <a:r>
              <a:rPr lang="en-GB" b="1" dirty="0">
                <a:highlight>
                  <a:srgbClr val="FFFF00"/>
                </a:highlight>
              </a:rPr>
              <a:t>modern technology </a:t>
            </a:r>
            <a:r>
              <a:rPr lang="en-GB" dirty="0"/>
              <a:t>can help and </a:t>
            </a:r>
            <a:r>
              <a:rPr lang="en-GB" b="1" dirty="0"/>
              <a:t>support Leaders &amp; Managers </a:t>
            </a:r>
            <a:r>
              <a:rPr lang="en-GB" dirty="0"/>
              <a:t>today?</a:t>
            </a:r>
          </a:p>
          <a:p>
            <a:pPr marL="514350" indent="-514350">
              <a:buFont typeface="+mj-lt"/>
              <a:buAutoNum type="arabicPeriod"/>
            </a:pPr>
            <a:r>
              <a:rPr lang="en-GB" dirty="0"/>
              <a:t>Share: 2/3 students asked.</a:t>
            </a:r>
          </a:p>
        </p:txBody>
      </p:sp>
      <p:grpSp>
        <p:nvGrpSpPr>
          <p:cNvPr id="27" name="Group 26">
            <a:extLst>
              <a:ext uri="{FF2B5EF4-FFF2-40B4-BE49-F238E27FC236}">
                <a16:creationId xmlns:a16="http://schemas.microsoft.com/office/drawing/2014/main" id="{0190A2C2-0E12-7C21-5861-48D69E4BD8FE}"/>
              </a:ext>
            </a:extLst>
          </p:cNvPr>
          <p:cNvGrpSpPr/>
          <p:nvPr/>
        </p:nvGrpSpPr>
        <p:grpSpPr>
          <a:xfrm>
            <a:off x="1244228" y="5129785"/>
            <a:ext cx="9703544" cy="1034781"/>
            <a:chOff x="367069" y="4636008"/>
            <a:chExt cx="9703544" cy="1034781"/>
          </a:xfrm>
        </p:grpSpPr>
        <p:pic>
          <p:nvPicPr>
            <p:cNvPr id="6" name="Graphic 5" descr="Internet with solid fill">
              <a:extLst>
                <a:ext uri="{FF2B5EF4-FFF2-40B4-BE49-F238E27FC236}">
                  <a16:creationId xmlns:a16="http://schemas.microsoft.com/office/drawing/2014/main" id="{F33DF8EB-5227-1457-8455-6AF261A047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7069" y="4730292"/>
              <a:ext cx="914400" cy="914400"/>
            </a:xfrm>
            <a:prstGeom prst="rect">
              <a:avLst/>
            </a:prstGeom>
          </p:spPr>
        </p:pic>
        <p:pic>
          <p:nvPicPr>
            <p:cNvPr id="10" name="Graphic 9" descr="Wind Turbines outline">
              <a:extLst>
                <a:ext uri="{FF2B5EF4-FFF2-40B4-BE49-F238E27FC236}">
                  <a16:creationId xmlns:a16="http://schemas.microsoft.com/office/drawing/2014/main" id="{1C37B53F-FCC6-A4D1-BDB2-1D117D13C1D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56213" y="4636008"/>
              <a:ext cx="914400" cy="982104"/>
            </a:xfrm>
            <a:prstGeom prst="rect">
              <a:avLst/>
            </a:prstGeom>
          </p:spPr>
        </p:pic>
        <p:pic>
          <p:nvPicPr>
            <p:cNvPr id="12" name="Graphic 11" descr="Solar Panels outline">
              <a:extLst>
                <a:ext uri="{FF2B5EF4-FFF2-40B4-BE49-F238E27FC236}">
                  <a16:creationId xmlns:a16="http://schemas.microsoft.com/office/drawing/2014/main" id="{56DA415C-F241-98DF-D8E9-147232D110D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75765" y="4703712"/>
              <a:ext cx="914400" cy="914400"/>
            </a:xfrm>
            <a:prstGeom prst="rect">
              <a:avLst/>
            </a:prstGeom>
          </p:spPr>
        </p:pic>
        <p:pic>
          <p:nvPicPr>
            <p:cNvPr id="14" name="Graphic 13" descr="Eye Scan with solid fill">
              <a:extLst>
                <a:ext uri="{FF2B5EF4-FFF2-40B4-BE49-F238E27FC236}">
                  <a16:creationId xmlns:a16="http://schemas.microsoft.com/office/drawing/2014/main" id="{99FD0F3C-A281-0109-3939-5CD222451AC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117081" y="4756043"/>
              <a:ext cx="914400" cy="914400"/>
            </a:xfrm>
            <a:prstGeom prst="rect">
              <a:avLst/>
            </a:prstGeom>
          </p:spPr>
        </p:pic>
        <p:pic>
          <p:nvPicPr>
            <p:cNvPr id="16" name="Graphic 15" descr="Ui Ux with solid fill">
              <a:extLst>
                <a:ext uri="{FF2B5EF4-FFF2-40B4-BE49-F238E27FC236}">
                  <a16:creationId xmlns:a16="http://schemas.microsoft.com/office/drawing/2014/main" id="{37294107-1EA9-EFA9-77E0-F2BAF5E249E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358382" y="4756389"/>
              <a:ext cx="914400" cy="914400"/>
            </a:xfrm>
            <a:prstGeom prst="rect">
              <a:avLst/>
            </a:prstGeom>
          </p:spPr>
        </p:pic>
        <p:pic>
          <p:nvPicPr>
            <p:cNvPr id="18" name="Graphic 17" descr="Internet Of Things outline">
              <a:extLst>
                <a:ext uri="{FF2B5EF4-FFF2-40B4-BE49-F238E27FC236}">
                  <a16:creationId xmlns:a16="http://schemas.microsoft.com/office/drawing/2014/main" id="{A13E8B77-81F7-3682-25EA-36437941252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211463" y="4756043"/>
              <a:ext cx="914400" cy="914400"/>
            </a:xfrm>
            <a:prstGeom prst="rect">
              <a:avLst/>
            </a:prstGeom>
          </p:spPr>
        </p:pic>
        <p:pic>
          <p:nvPicPr>
            <p:cNvPr id="20" name="Graphic 19" descr="Programmer male with solid fill">
              <a:extLst>
                <a:ext uri="{FF2B5EF4-FFF2-40B4-BE49-F238E27FC236}">
                  <a16:creationId xmlns:a16="http://schemas.microsoft.com/office/drawing/2014/main" id="{C0B36964-0896-AE5F-DDE2-28C7338FFF8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329597" y="4703712"/>
              <a:ext cx="914400" cy="914400"/>
            </a:xfrm>
            <a:prstGeom prst="rect">
              <a:avLst/>
            </a:prstGeom>
          </p:spPr>
        </p:pic>
        <p:pic>
          <p:nvPicPr>
            <p:cNvPr id="22" name="Graphic 21" descr="Programmer female with solid fill">
              <a:extLst>
                <a:ext uri="{FF2B5EF4-FFF2-40B4-BE49-F238E27FC236}">
                  <a16:creationId xmlns:a16="http://schemas.microsoft.com/office/drawing/2014/main" id="{9A2F099E-DAB2-F170-96F1-A7FE45F59ADD}"/>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158397" y="4730292"/>
              <a:ext cx="914400" cy="914400"/>
            </a:xfrm>
            <a:prstGeom prst="rect">
              <a:avLst/>
            </a:prstGeom>
          </p:spPr>
        </p:pic>
        <p:pic>
          <p:nvPicPr>
            <p:cNvPr id="24" name="Graphic 23" descr="Online Network with solid fill">
              <a:extLst>
                <a:ext uri="{FF2B5EF4-FFF2-40B4-BE49-F238E27FC236}">
                  <a16:creationId xmlns:a16="http://schemas.microsoft.com/office/drawing/2014/main" id="{0FAEA21A-CA8D-A07B-C3B3-972CCA9E3362}"/>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385052" y="4756043"/>
              <a:ext cx="914400" cy="914400"/>
            </a:xfrm>
            <a:prstGeom prst="rect">
              <a:avLst/>
            </a:prstGeom>
          </p:spPr>
        </p:pic>
        <p:pic>
          <p:nvPicPr>
            <p:cNvPr id="26" name="Graphic 25" descr="Online meeting outline">
              <a:extLst>
                <a:ext uri="{FF2B5EF4-FFF2-40B4-BE49-F238E27FC236}">
                  <a16:creationId xmlns:a16="http://schemas.microsoft.com/office/drawing/2014/main" id="{A88D4522-014C-2678-50D0-CF7D12D558B0}"/>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1453070" y="4730292"/>
              <a:ext cx="914400" cy="914400"/>
            </a:xfrm>
            <a:prstGeom prst="rect">
              <a:avLst/>
            </a:prstGeom>
          </p:spPr>
        </p:pic>
      </p:grpSp>
    </p:spTree>
    <p:extLst>
      <p:ext uri="{BB962C8B-B14F-4D97-AF65-F5344CB8AC3E}">
        <p14:creationId xmlns:p14="http://schemas.microsoft.com/office/powerpoint/2010/main" val="3539571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572501" y="2144797"/>
            <a:ext cx="11309409" cy="4206240"/>
          </a:xfrm>
        </p:spPr>
        <p:txBody>
          <a:bodyPr>
            <a:normAutofit/>
          </a:bodyPr>
          <a:lstStyle/>
          <a:p>
            <a:pPr marL="514350" indent="-514350">
              <a:buFont typeface="+mj-lt"/>
              <a:buAutoNum type="arabicPeriod"/>
            </a:pPr>
            <a:r>
              <a:rPr lang="en-GB" altLang="en-US" dirty="0"/>
              <a:t>Q. </a:t>
            </a:r>
            <a:r>
              <a:rPr lang="en-GB" dirty="0"/>
              <a:t>Research and document: </a:t>
            </a:r>
            <a:r>
              <a:rPr lang="en-GB" altLang="en-US" dirty="0"/>
              <a:t>What </a:t>
            </a:r>
            <a:r>
              <a:rPr lang="en-GB" altLang="en-US" b="1" dirty="0">
                <a:highlight>
                  <a:srgbClr val="FFFF00"/>
                </a:highlight>
              </a:rPr>
              <a:t>Software Applications </a:t>
            </a:r>
            <a:r>
              <a:rPr lang="en-GB" altLang="en-US" dirty="0"/>
              <a:t>can help and support businesses today?</a:t>
            </a:r>
          </a:p>
          <a:p>
            <a:pPr marL="514350" indent="-514350">
              <a:buFont typeface="+mj-lt"/>
              <a:buAutoNum type="arabicPeriod"/>
            </a:pPr>
            <a:r>
              <a:rPr lang="en-GB" dirty="0"/>
              <a:t>Share: 2/3 students asked.</a:t>
            </a:r>
            <a:endParaRPr lang="en-GB" altLang="en-US"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753676" y="451126"/>
            <a:ext cx="10296035" cy="1508760"/>
          </a:xfrm>
        </p:spPr>
        <p:txBody>
          <a:bodyPr/>
          <a:lstStyle/>
          <a:p>
            <a:pPr>
              <a:defRPr/>
            </a:pPr>
            <a:r>
              <a:rPr lang="en-GB" dirty="0"/>
              <a:t>Activity: Software applications for business</a:t>
            </a:r>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64580" y="3986181"/>
            <a:ext cx="3462840" cy="227681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5274396" y="6222380"/>
            <a:ext cx="2655362"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3" tooltip="https://technofaq.org/posts/2015/08/why-is-technology-crucial-in-business/"/>
              </a:rPr>
              <a:t>This Photo</a:t>
            </a:r>
            <a:r>
              <a:rPr kumimoji="0" lang="en-GB" sz="500" b="0" i="0" u="none" strike="noStrike" kern="1200" cap="none" spc="0" normalizeH="0" baseline="0" noProof="0" dirty="0">
                <a:ln>
                  <a:noFill/>
                </a:ln>
                <a:solidFill>
                  <a:srgbClr val="000000"/>
                </a:solidFill>
                <a:effectLst/>
                <a:uLnTx/>
                <a:uFillTx/>
                <a:latin typeface="Avenir Next LT Pro"/>
                <a:ea typeface="+mn-ea"/>
                <a:cs typeface="+mn-cs"/>
              </a:rPr>
              <a:t> by Unknown Author is licensed under </a:t>
            </a: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4077422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28515" y="412122"/>
            <a:ext cx="10400804" cy="963832"/>
          </a:xfrm>
        </p:spPr>
        <p:txBody>
          <a:bodyPr>
            <a:normAutofit/>
          </a:bodyPr>
          <a:lstStyle/>
          <a:p>
            <a:r>
              <a:rPr lang="en-GB" dirty="0"/>
              <a:t>Example </a:t>
            </a:r>
            <a:r>
              <a:rPr lang="en-GB" b="1" dirty="0">
                <a:highlight>
                  <a:srgbClr val="FFFF00"/>
                </a:highlight>
              </a:rPr>
              <a:t>software categories </a:t>
            </a:r>
            <a:r>
              <a:rPr lang="en-GB" dirty="0"/>
              <a:t>for business</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728515" y="1308128"/>
            <a:ext cx="9186573" cy="4567590"/>
          </a:xfrm>
        </p:spPr>
        <p:txBody>
          <a:bodyPr>
            <a:noAutofit/>
          </a:bodyPr>
          <a:lstStyle/>
          <a:p>
            <a:pPr marL="0" indent="0">
              <a:spcBef>
                <a:spcPts val="600"/>
              </a:spcBef>
              <a:spcAft>
                <a:spcPts val="0"/>
              </a:spcAft>
              <a:buNone/>
            </a:pPr>
            <a:r>
              <a:rPr lang="en-GB" sz="2100" dirty="0"/>
              <a:t>Here are some example Software Applications categories for each Business function/dept. and level:</a:t>
            </a:r>
          </a:p>
          <a:p>
            <a:pPr>
              <a:spcBef>
                <a:spcPts val="600"/>
              </a:spcBef>
              <a:spcAft>
                <a:spcPts val="0"/>
              </a:spcAft>
            </a:pPr>
            <a:r>
              <a:rPr lang="en-GB" sz="2100" b="1" dirty="0"/>
              <a:t>Finance software </a:t>
            </a:r>
          </a:p>
          <a:p>
            <a:pPr>
              <a:spcBef>
                <a:spcPts val="600"/>
              </a:spcBef>
              <a:spcAft>
                <a:spcPts val="0"/>
              </a:spcAft>
            </a:pPr>
            <a:r>
              <a:rPr lang="en-GB" sz="2100" b="1" dirty="0"/>
              <a:t>Marketing software</a:t>
            </a:r>
          </a:p>
          <a:p>
            <a:pPr>
              <a:spcBef>
                <a:spcPts val="600"/>
              </a:spcBef>
              <a:spcAft>
                <a:spcPts val="0"/>
              </a:spcAft>
            </a:pPr>
            <a:r>
              <a:rPr lang="en-GB" sz="2100" b="1" dirty="0"/>
              <a:t>HR software </a:t>
            </a:r>
          </a:p>
          <a:p>
            <a:pPr>
              <a:spcBef>
                <a:spcPts val="600"/>
              </a:spcBef>
              <a:spcAft>
                <a:spcPts val="0"/>
              </a:spcAft>
            </a:pPr>
            <a:r>
              <a:rPr lang="en-GB" sz="2100" b="1" dirty="0"/>
              <a:t>Office Applications </a:t>
            </a:r>
          </a:p>
          <a:p>
            <a:pPr>
              <a:spcBef>
                <a:spcPts val="600"/>
              </a:spcBef>
            </a:pPr>
            <a:r>
              <a:rPr lang="en-GB" sz="2100" b="1" dirty="0"/>
              <a:t>Data Analysis software </a:t>
            </a:r>
          </a:p>
          <a:p>
            <a:pPr>
              <a:spcBef>
                <a:spcPts val="600"/>
              </a:spcBef>
              <a:spcAft>
                <a:spcPts val="0"/>
              </a:spcAft>
            </a:pPr>
            <a:r>
              <a:rPr lang="en-GB" sz="2100" b="1" dirty="0"/>
              <a:t>Communication &amp; collaboration tools</a:t>
            </a:r>
            <a:endParaRPr lang="en-GB" sz="2100" dirty="0"/>
          </a:p>
          <a:p>
            <a:pPr>
              <a:spcBef>
                <a:spcPts val="600"/>
              </a:spcBef>
              <a:spcAft>
                <a:spcPts val="0"/>
              </a:spcAft>
            </a:pPr>
            <a:r>
              <a:rPr lang="en-GB" sz="2100" b="1" dirty="0"/>
              <a:t>Project Management tools </a:t>
            </a:r>
          </a:p>
          <a:p>
            <a:pPr>
              <a:spcBef>
                <a:spcPts val="600"/>
              </a:spcBef>
              <a:spcAft>
                <a:spcPts val="0"/>
              </a:spcAft>
            </a:pPr>
            <a:r>
              <a:rPr lang="en-GB" sz="2100" b="1" dirty="0"/>
              <a:t>Networking Monitoring and Security software </a:t>
            </a:r>
          </a:p>
          <a:p>
            <a:pPr>
              <a:spcBef>
                <a:spcPts val="600"/>
              </a:spcBef>
              <a:spcAft>
                <a:spcPts val="0"/>
              </a:spcAft>
            </a:pPr>
            <a:r>
              <a:rPr lang="en-GB" sz="2100" b="1" dirty="0"/>
              <a:t>Dashboard &amp; ERP software.</a:t>
            </a:r>
          </a:p>
          <a:p>
            <a:pPr>
              <a:spcBef>
                <a:spcPts val="600"/>
              </a:spcBef>
              <a:spcAft>
                <a:spcPts val="0"/>
              </a:spcAft>
            </a:pPr>
            <a:r>
              <a:rPr lang="en-GB" sz="2100" b="1" dirty="0"/>
              <a:t>Specialist software e.g. Design &amp; Development Software, Cloud management software.</a:t>
            </a:r>
            <a:endParaRPr lang="en-GB" sz="2100" dirty="0"/>
          </a:p>
        </p:txBody>
      </p:sp>
      <p:pic>
        <p:nvPicPr>
          <p:cNvPr id="3" name="Picture 2" descr="A person holding a tablet&#10;&#10;Description automatically generated with low confidence">
            <a:extLst>
              <a:ext uri="{FF2B5EF4-FFF2-40B4-BE49-F238E27FC236}">
                <a16:creationId xmlns:a16="http://schemas.microsoft.com/office/drawing/2014/main" id="{EFA41D34-7896-78B4-05B7-641C8DC023D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773" r="11534" b="-1"/>
          <a:stretch/>
        </p:blipFill>
        <p:spPr>
          <a:xfrm>
            <a:off x="8589945" y="2027824"/>
            <a:ext cx="3145315" cy="3647839"/>
          </a:xfrm>
          <a:prstGeom prst="rect">
            <a:avLst/>
          </a:prstGeom>
        </p:spPr>
      </p:pic>
      <p:sp>
        <p:nvSpPr>
          <p:cNvPr id="4" name="TextBox 3">
            <a:extLst>
              <a:ext uri="{FF2B5EF4-FFF2-40B4-BE49-F238E27FC236}">
                <a16:creationId xmlns:a16="http://schemas.microsoft.com/office/drawing/2014/main" id="{439070BB-C763-5D54-ED56-4F4D99625695}"/>
              </a:ext>
            </a:extLst>
          </p:cNvPr>
          <p:cNvSpPr txBox="1"/>
          <p:nvPr/>
        </p:nvSpPr>
        <p:spPr>
          <a:xfrm>
            <a:off x="9825887" y="5590847"/>
            <a:ext cx="2018501" cy="169277"/>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500" b="0" i="0" u="none" strike="noStrike" kern="1200" cap="none" spc="0" normalizeH="0" baseline="0" noProof="0" dirty="0">
                <a:ln>
                  <a:noFill/>
                </a:ln>
                <a:effectLst/>
                <a:uLnTx/>
                <a:uFillTx/>
                <a:latin typeface="Avenir Next LT Pro"/>
                <a:ea typeface="+mn-ea"/>
                <a:cs typeface="+mn-cs"/>
                <a:hlinkClick r:id="rId3" tooltip="https://technofaq.org/posts/2015/08/why-is-technology-crucial-in-business/">
                  <a:extLst>
                    <a:ext uri="{A12FA001-AC4F-418D-AE19-62706E023703}">
                      <ahyp:hlinkClr xmlns:ahyp="http://schemas.microsoft.com/office/drawing/2018/hyperlinkcolor" val="tx"/>
                    </a:ext>
                  </a:extLst>
                </a:hlinkClick>
              </a:rPr>
              <a:t>This Photo</a:t>
            </a:r>
            <a:r>
              <a:rPr kumimoji="0" lang="en-GB" sz="500" b="0" i="0" u="none" strike="noStrike" kern="1200" cap="none" spc="0" normalizeH="0" baseline="0" noProof="0" dirty="0">
                <a:ln>
                  <a:noFill/>
                </a:ln>
                <a:effectLst/>
                <a:uLnTx/>
                <a:uFillTx/>
                <a:latin typeface="Avenir Next LT Pro"/>
                <a:ea typeface="+mn-ea"/>
                <a:cs typeface="+mn-cs"/>
              </a:rPr>
              <a:t> by Unknown Author is licensed under </a:t>
            </a:r>
            <a:r>
              <a:rPr kumimoji="0" lang="en-GB" sz="500" b="0" i="0" u="none" strike="noStrike" kern="1200" cap="none" spc="0" normalizeH="0" baseline="0" noProof="0" dirty="0">
                <a:ln>
                  <a:noFill/>
                </a:ln>
                <a:effectLst/>
                <a:uLnTx/>
                <a:uFillTx/>
                <a:latin typeface="Avenir Next LT Pro"/>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500" b="0" i="0" u="none" strike="noStrike" kern="1200" cap="none" spc="0" normalizeH="0" baseline="0" noProof="0" dirty="0">
              <a:ln>
                <a:noFill/>
              </a:ln>
              <a:effectLst/>
              <a:uLnTx/>
              <a:uFillTx/>
              <a:latin typeface="Avenir Next LT Pro"/>
              <a:ea typeface="+mn-ea"/>
              <a:cs typeface="+mn-cs"/>
            </a:endParaRPr>
          </a:p>
        </p:txBody>
      </p:sp>
    </p:spTree>
    <p:extLst>
      <p:ext uri="{BB962C8B-B14F-4D97-AF65-F5344CB8AC3E}">
        <p14:creationId xmlns:p14="http://schemas.microsoft.com/office/powerpoint/2010/main" val="2554119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84324" y="376559"/>
            <a:ext cx="10701093" cy="1508760"/>
          </a:xfrm>
        </p:spPr>
        <p:txBody>
          <a:bodyPr>
            <a:normAutofit/>
          </a:bodyPr>
          <a:lstStyle/>
          <a:p>
            <a:r>
              <a:rPr lang="en-GB" sz="4000" b="1" dirty="0">
                <a:highlight>
                  <a:srgbClr val="FFFF00"/>
                </a:highlight>
              </a:rPr>
              <a:t>Example software applications </a:t>
            </a:r>
            <a:r>
              <a:rPr lang="en-GB" sz="4000" dirty="0"/>
              <a:t>for business</a:t>
            </a:r>
            <a:br>
              <a:rPr lang="en-GB" sz="4000" dirty="0"/>
            </a:b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350939" y="2091265"/>
            <a:ext cx="11638404" cy="4206240"/>
          </a:xfrm>
        </p:spPr>
        <p:txBody>
          <a:bodyPr>
            <a:noAutofit/>
          </a:bodyPr>
          <a:lstStyle/>
          <a:p>
            <a:pPr marL="0" indent="0">
              <a:lnSpc>
                <a:spcPct val="100000"/>
              </a:lnSpc>
              <a:spcBef>
                <a:spcPts val="600"/>
              </a:spcBef>
              <a:spcAft>
                <a:spcPts val="0"/>
              </a:spcAft>
              <a:buNone/>
            </a:pPr>
            <a:r>
              <a:rPr lang="en-GB" sz="2000" b="1" dirty="0"/>
              <a:t>Example Software Applications for Businesses</a:t>
            </a:r>
            <a:r>
              <a:rPr lang="en-GB" sz="2000" dirty="0"/>
              <a:t>,</a:t>
            </a:r>
            <a:r>
              <a:rPr lang="en-GB" sz="2000" b="1" dirty="0"/>
              <a:t> include</a:t>
            </a:r>
            <a:r>
              <a:rPr lang="en-GB" sz="2000" dirty="0"/>
              <a:t>:</a:t>
            </a:r>
          </a:p>
          <a:p>
            <a:pPr>
              <a:lnSpc>
                <a:spcPct val="100000"/>
              </a:lnSpc>
              <a:spcBef>
                <a:spcPts val="600"/>
              </a:spcBef>
            </a:pPr>
            <a:r>
              <a:rPr lang="en-GB" sz="2000" b="1" dirty="0"/>
              <a:t>Office Applications </a:t>
            </a:r>
            <a:r>
              <a:rPr lang="en-GB" sz="2000" dirty="0"/>
              <a:t>such as MSOffice365, Google Docs and OpenOffice.</a:t>
            </a:r>
          </a:p>
          <a:p>
            <a:pPr>
              <a:lnSpc>
                <a:spcPct val="100000"/>
              </a:lnSpc>
              <a:spcBef>
                <a:spcPts val="600"/>
              </a:spcBef>
            </a:pPr>
            <a:r>
              <a:rPr lang="en-GB" sz="2000" b="1" dirty="0"/>
              <a:t>Communication &amp; collaboration tools </a:t>
            </a:r>
            <a:r>
              <a:rPr lang="en-GB" sz="2000" dirty="0"/>
              <a:t>such as MS Outlook &amp; MS-Teams, Gmail &amp; Google Meet, Collaborative Mind-Maps.</a:t>
            </a:r>
          </a:p>
          <a:p>
            <a:pPr>
              <a:lnSpc>
                <a:spcPct val="100000"/>
              </a:lnSpc>
              <a:spcBef>
                <a:spcPts val="600"/>
              </a:spcBef>
              <a:spcAft>
                <a:spcPts val="0"/>
              </a:spcAft>
            </a:pPr>
            <a:r>
              <a:rPr lang="en-GB" sz="2000" b="1" dirty="0"/>
              <a:t>Finance software </a:t>
            </a:r>
            <a:r>
              <a:rPr lang="en-GB" sz="2000" dirty="0"/>
              <a:t>e.g., Sage or </a:t>
            </a:r>
            <a:r>
              <a:rPr lang="en-GB" sz="2000" dirty="0">
                <a:highlight>
                  <a:srgbClr val="FFFF00"/>
                </a:highlight>
              </a:rPr>
              <a:t>QuickBooks</a:t>
            </a:r>
            <a:r>
              <a:rPr lang="en-GB" sz="2000" dirty="0"/>
              <a:t>.</a:t>
            </a:r>
          </a:p>
          <a:p>
            <a:pPr>
              <a:lnSpc>
                <a:spcPct val="100000"/>
              </a:lnSpc>
              <a:spcBef>
                <a:spcPts val="600"/>
              </a:spcBef>
              <a:spcAft>
                <a:spcPts val="0"/>
              </a:spcAft>
            </a:pPr>
            <a:r>
              <a:rPr lang="en-GB" sz="2000" b="1" dirty="0"/>
              <a:t>Marketing software </a:t>
            </a:r>
            <a:r>
              <a:rPr lang="en-GB" sz="2000" dirty="0"/>
              <a:t>e.g., Website &amp; e-Commerce builders, Social Media Management tools such as </a:t>
            </a:r>
            <a:r>
              <a:rPr lang="en-GB" sz="2000" dirty="0">
                <a:highlight>
                  <a:srgbClr val="FFFF00"/>
                </a:highlight>
              </a:rPr>
              <a:t>Hootsuite</a:t>
            </a:r>
            <a:r>
              <a:rPr lang="en-GB" sz="2000" dirty="0"/>
              <a:t>, Buffer, Sprout. And Email Marketing software such as </a:t>
            </a:r>
            <a:r>
              <a:rPr lang="en-GB" sz="2000" dirty="0" err="1">
                <a:highlight>
                  <a:srgbClr val="FFFF00"/>
                </a:highlight>
              </a:rPr>
              <a:t>MailChimp</a:t>
            </a:r>
            <a:r>
              <a:rPr lang="en-GB" sz="2000" dirty="0"/>
              <a:t>.</a:t>
            </a:r>
          </a:p>
          <a:p>
            <a:pPr>
              <a:lnSpc>
                <a:spcPct val="100000"/>
              </a:lnSpc>
              <a:spcBef>
                <a:spcPts val="600"/>
              </a:spcBef>
              <a:spcAft>
                <a:spcPts val="0"/>
              </a:spcAft>
            </a:pPr>
            <a:r>
              <a:rPr lang="en-GB" sz="2000" b="1" dirty="0"/>
              <a:t>HR software </a:t>
            </a:r>
            <a:r>
              <a:rPr lang="en-GB" sz="2000" dirty="0"/>
              <a:t>such as Sympa.com, </a:t>
            </a:r>
            <a:r>
              <a:rPr lang="en-GB" sz="2000" dirty="0" err="1"/>
              <a:t>BrightHR</a:t>
            </a:r>
            <a:r>
              <a:rPr lang="en-GB" sz="2000" dirty="0"/>
              <a:t>, BambooHR, </a:t>
            </a:r>
            <a:r>
              <a:rPr lang="en-GB" sz="2000" dirty="0" err="1"/>
              <a:t>ZohoPeople</a:t>
            </a:r>
            <a:r>
              <a:rPr lang="en-GB" sz="2000" dirty="0"/>
              <a:t>, </a:t>
            </a:r>
            <a:r>
              <a:rPr lang="en-GB" sz="2000" dirty="0" err="1"/>
              <a:t>NaturalHR</a:t>
            </a:r>
            <a:r>
              <a:rPr lang="en-GB" sz="2000" dirty="0"/>
              <a:t>.</a:t>
            </a:r>
          </a:p>
          <a:p>
            <a:pPr>
              <a:lnSpc>
                <a:spcPct val="100000"/>
              </a:lnSpc>
              <a:spcBef>
                <a:spcPts val="600"/>
              </a:spcBef>
              <a:spcAft>
                <a:spcPts val="0"/>
              </a:spcAft>
            </a:pPr>
            <a:r>
              <a:rPr lang="en-GB" sz="2000" b="1" dirty="0"/>
              <a:t>Project Management tools </a:t>
            </a:r>
            <a:r>
              <a:rPr lang="en-GB" sz="2000" dirty="0"/>
              <a:t>such as Monday.com, Asana.com, Teamwork.com, MS Project, Officetimeline.com, OpenProject.org.</a:t>
            </a:r>
          </a:p>
          <a:p>
            <a:pPr>
              <a:lnSpc>
                <a:spcPct val="100000"/>
              </a:lnSpc>
              <a:spcBef>
                <a:spcPts val="600"/>
              </a:spcBef>
              <a:spcAft>
                <a:spcPts val="0"/>
              </a:spcAft>
            </a:pPr>
            <a:r>
              <a:rPr lang="en-GB" sz="2000" b="1" dirty="0"/>
              <a:t>Networking monitoring and Security software </a:t>
            </a:r>
            <a:r>
              <a:rPr lang="en-GB" sz="2000" dirty="0"/>
              <a:t>such as </a:t>
            </a:r>
            <a:r>
              <a:rPr lang="en-GB" sz="2000" dirty="0" err="1"/>
              <a:t>Paessler</a:t>
            </a:r>
            <a:r>
              <a:rPr lang="en-GB" sz="2000" dirty="0"/>
              <a:t> SolarWinds, Zabbix, </a:t>
            </a:r>
            <a:r>
              <a:rPr lang="en-GB" sz="2000" dirty="0" err="1"/>
              <a:t>WhatsUp</a:t>
            </a:r>
            <a:r>
              <a:rPr lang="en-GB" sz="2000" dirty="0"/>
              <a:t> Gold, Site24/7, </a:t>
            </a:r>
            <a:r>
              <a:rPr lang="en-GB" sz="2000" dirty="0" err="1"/>
              <a:t>DataDog</a:t>
            </a:r>
            <a:r>
              <a:rPr lang="en-GB" sz="2000" dirty="0"/>
              <a:t> for monitoring and reporting on the health of a network (e.g. it’s devices, connections and speed).</a:t>
            </a:r>
          </a:p>
        </p:txBody>
      </p:sp>
      <p:grpSp>
        <p:nvGrpSpPr>
          <p:cNvPr id="7" name="Group 6">
            <a:extLst>
              <a:ext uri="{FF2B5EF4-FFF2-40B4-BE49-F238E27FC236}">
                <a16:creationId xmlns:a16="http://schemas.microsoft.com/office/drawing/2014/main" id="{B4DDFB4E-3F3B-D3AC-E7CF-974CDFE1C322}"/>
              </a:ext>
            </a:extLst>
          </p:cNvPr>
          <p:cNvGrpSpPr/>
          <p:nvPr/>
        </p:nvGrpSpPr>
        <p:grpSpPr>
          <a:xfrm>
            <a:off x="9132396" y="1076167"/>
            <a:ext cx="2542429" cy="1824251"/>
            <a:chOff x="9052883" y="1076167"/>
            <a:chExt cx="2542429" cy="1824251"/>
          </a:xfrm>
        </p:grpSpPr>
        <p:sp>
          <p:nvSpPr>
            <p:cNvPr id="3" name="Star: 10 Points 2">
              <a:extLst>
                <a:ext uri="{FF2B5EF4-FFF2-40B4-BE49-F238E27FC236}">
                  <a16:creationId xmlns:a16="http://schemas.microsoft.com/office/drawing/2014/main" id="{1C75BFA2-5BDE-9E87-3E1D-315309C2E981}"/>
                </a:ext>
              </a:extLst>
            </p:cNvPr>
            <p:cNvSpPr/>
            <p:nvPr/>
          </p:nvSpPr>
          <p:spPr>
            <a:xfrm rot="746943">
              <a:off x="9059840" y="1076167"/>
              <a:ext cx="2528515" cy="1824251"/>
            </a:xfrm>
            <a:prstGeom prst="star10">
              <a:avLst/>
            </a:prstGeom>
            <a:solidFill>
              <a:srgbClr val="33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DD60974-AEC2-5B32-7364-C5F1B4A3628D}"/>
                </a:ext>
              </a:extLst>
            </p:cNvPr>
            <p:cNvSpPr txBox="1"/>
            <p:nvPr/>
          </p:nvSpPr>
          <p:spPr>
            <a:xfrm rot="849994">
              <a:off x="9052883" y="1511239"/>
              <a:ext cx="2542429" cy="954107"/>
            </a:xfrm>
            <a:prstGeom prst="rect">
              <a:avLst/>
            </a:prstGeom>
            <a:noFill/>
          </p:spPr>
          <p:txBody>
            <a:bodyPr wrap="square">
              <a:spAutoFit/>
            </a:bodyPr>
            <a:lstStyle/>
            <a:p>
              <a:pPr algn="ctr"/>
              <a:r>
                <a:rPr lang="en-GB" sz="2000" b="1" dirty="0">
                  <a:highlight>
                    <a:srgbClr val="FFFF00"/>
                  </a:highlight>
                </a:rPr>
                <a:t>Tutor show: </a:t>
              </a:r>
              <a:br>
                <a:rPr lang="en-GB" sz="1800" dirty="0">
                  <a:highlight>
                    <a:srgbClr val="FFFF00"/>
                  </a:highlight>
                </a:rPr>
              </a:br>
              <a:r>
                <a:rPr lang="en-US" sz="1800" dirty="0"/>
                <a:t>1/2 website</a:t>
              </a:r>
              <a:br>
                <a:rPr lang="en-US" sz="1800" dirty="0"/>
              </a:br>
              <a:r>
                <a:rPr lang="en-US" sz="1800" dirty="0"/>
                <a:t> examples.</a:t>
              </a:r>
              <a:endParaRPr lang="en-GB" dirty="0"/>
            </a:p>
          </p:txBody>
        </p:sp>
      </p:grpSp>
    </p:spTree>
    <p:extLst>
      <p:ext uri="{BB962C8B-B14F-4D97-AF65-F5344CB8AC3E}">
        <p14:creationId xmlns:p14="http://schemas.microsoft.com/office/powerpoint/2010/main" val="3465548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15324" y="449197"/>
            <a:ext cx="9095103" cy="1508760"/>
          </a:xfrm>
        </p:spPr>
        <p:txBody>
          <a:bodyPr>
            <a:normAutofit/>
          </a:bodyPr>
          <a:lstStyle/>
          <a:p>
            <a:r>
              <a:rPr lang="en-GB" sz="4000" dirty="0"/>
              <a:t>Data Analysis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485294" y="2110357"/>
            <a:ext cx="11497700" cy="4747643"/>
          </a:xfrm>
        </p:spPr>
        <p:txBody>
          <a:bodyPr>
            <a:noAutofit/>
          </a:bodyPr>
          <a:lstStyle/>
          <a:p>
            <a:pPr>
              <a:lnSpc>
                <a:spcPct val="100000"/>
              </a:lnSpc>
              <a:spcBef>
                <a:spcPts val="0"/>
              </a:spcBef>
              <a:spcAft>
                <a:spcPts val="600"/>
              </a:spcAft>
            </a:pPr>
            <a:r>
              <a:rPr lang="en-GB" sz="2100" b="1" dirty="0"/>
              <a:t>Data Analysis Software </a:t>
            </a:r>
            <a:r>
              <a:rPr lang="en-GB" sz="2100" dirty="0"/>
              <a:t>(or Data analytics tools) provide functions that allow the user to perform quantitative and qualitative data analysis, to provide a </a:t>
            </a:r>
            <a:r>
              <a:rPr lang="en-GB" sz="2100" b="1" dirty="0">
                <a:highlight>
                  <a:srgbClr val="FFFF00"/>
                </a:highlight>
              </a:rPr>
              <a:t>visual overview </a:t>
            </a:r>
            <a:r>
              <a:rPr lang="en-GB" sz="2100" dirty="0"/>
              <a:t>and insights </a:t>
            </a:r>
            <a:r>
              <a:rPr lang="en-GB" sz="2100" b="1" dirty="0"/>
              <a:t>to aid decision making</a:t>
            </a:r>
            <a:r>
              <a:rPr lang="en-GB" sz="2100" dirty="0"/>
              <a:t>.</a:t>
            </a:r>
          </a:p>
          <a:p>
            <a:pPr>
              <a:lnSpc>
                <a:spcPct val="100000"/>
              </a:lnSpc>
              <a:spcBef>
                <a:spcPts val="0"/>
              </a:spcBef>
              <a:spcAft>
                <a:spcPts val="600"/>
              </a:spcAft>
            </a:pPr>
            <a:r>
              <a:rPr lang="en-GB" sz="2100" dirty="0"/>
              <a:t>Data Analysis Software </a:t>
            </a:r>
            <a:r>
              <a:rPr lang="en-GB" sz="2100" b="1" dirty="0"/>
              <a:t>makes it easier for</a:t>
            </a:r>
            <a:r>
              <a:rPr lang="en-GB" sz="2100" dirty="0"/>
              <a:t> users &amp; </a:t>
            </a:r>
            <a:r>
              <a:rPr lang="en-GB" sz="2100" b="1" dirty="0"/>
              <a:t>managers</a:t>
            </a:r>
            <a:r>
              <a:rPr lang="en-GB" sz="2100" dirty="0"/>
              <a:t> to view, analyse and edit data/information, to show relationships and correlations between datasets e.g. Sales and Marketing reports, to show the effectiveness of a promotional strategy and the sales of a product.</a:t>
            </a:r>
          </a:p>
          <a:p>
            <a:pPr>
              <a:lnSpc>
                <a:spcPct val="100000"/>
              </a:lnSpc>
              <a:spcBef>
                <a:spcPts val="0"/>
              </a:spcBef>
              <a:spcAft>
                <a:spcPts val="600"/>
              </a:spcAft>
            </a:pPr>
            <a:r>
              <a:rPr lang="en-GB" sz="2100" dirty="0"/>
              <a:t>There are several </a:t>
            </a:r>
            <a:r>
              <a:rPr lang="en-GB" sz="2100" b="1" dirty="0"/>
              <a:t>different types of Data Analysis/Analytics software</a:t>
            </a:r>
            <a:r>
              <a:rPr lang="en-GB" sz="2100" dirty="0"/>
              <a:t>, some are for general use, some are for academic use, and some are for small and large business use. </a:t>
            </a:r>
          </a:p>
          <a:p>
            <a:pPr>
              <a:lnSpc>
                <a:spcPct val="100000"/>
              </a:lnSpc>
              <a:spcBef>
                <a:spcPts val="0"/>
              </a:spcBef>
              <a:spcAft>
                <a:spcPts val="600"/>
              </a:spcAft>
            </a:pPr>
            <a:r>
              <a:rPr lang="en-GB" sz="2100" b="1" dirty="0"/>
              <a:t>ERP software tools </a:t>
            </a:r>
            <a:r>
              <a:rPr lang="en-GB" sz="2100" dirty="0"/>
              <a:t>are a form of Data Analysis software. They also provide interfaces for employees throughout an organisation to enter and edit data in the software and provide ‘</a:t>
            </a:r>
            <a:r>
              <a:rPr lang="en-GB" sz="2100" b="1" dirty="0"/>
              <a:t>Digital Dashboards’ for Management &amp; Directors/Leaders to view</a:t>
            </a:r>
            <a:r>
              <a:rPr lang="en-GB" sz="2100" dirty="0"/>
              <a:t>.</a:t>
            </a:r>
          </a:p>
          <a:p>
            <a:pPr marL="0" indent="0">
              <a:lnSpc>
                <a:spcPct val="100000"/>
              </a:lnSpc>
              <a:spcBef>
                <a:spcPts val="0"/>
              </a:spcBef>
              <a:spcAft>
                <a:spcPts val="600"/>
              </a:spcAft>
              <a:buNone/>
            </a:pPr>
            <a:r>
              <a:rPr lang="en-GB" sz="1200" dirty="0"/>
              <a:t>For more information on Data Analysis tools please </a:t>
            </a:r>
            <a:r>
              <a:rPr lang="en-GB" sz="1200" dirty="0">
                <a:hlinkClick r:id="rId2">
                  <a:extLst>
                    <a:ext uri="{A12FA001-AC4F-418D-AE19-62706E023703}">
                      <ahyp:hlinkClr xmlns:ahyp="http://schemas.microsoft.com/office/drawing/2018/hyperlinkcolor" val="tx"/>
                    </a:ext>
                  </a:extLst>
                </a:hlinkClick>
              </a:rPr>
              <a:t>click-here</a:t>
            </a:r>
            <a:r>
              <a:rPr lang="en-GB" sz="1200" dirty="0"/>
              <a:t>.</a:t>
            </a:r>
          </a:p>
          <a:p>
            <a:pPr marL="0" indent="0">
              <a:lnSpc>
                <a:spcPct val="100000"/>
              </a:lnSpc>
              <a:spcBef>
                <a:spcPts val="0"/>
              </a:spcBef>
              <a:spcAft>
                <a:spcPts val="600"/>
              </a:spcAft>
              <a:buNone/>
            </a:pPr>
            <a:endParaRPr lang="en-GB" sz="2000" dirty="0"/>
          </a:p>
        </p:txBody>
      </p:sp>
      <p:grpSp>
        <p:nvGrpSpPr>
          <p:cNvPr id="10" name="Group 9">
            <a:extLst>
              <a:ext uri="{FF2B5EF4-FFF2-40B4-BE49-F238E27FC236}">
                <a16:creationId xmlns:a16="http://schemas.microsoft.com/office/drawing/2014/main" id="{DE19BD83-F221-4284-90F3-795CE9EC418C}"/>
              </a:ext>
            </a:extLst>
          </p:cNvPr>
          <p:cNvGrpSpPr/>
          <p:nvPr/>
        </p:nvGrpSpPr>
        <p:grpSpPr>
          <a:xfrm>
            <a:off x="9260554" y="240528"/>
            <a:ext cx="2411288" cy="1717429"/>
            <a:chOff x="5265798" y="5420751"/>
            <a:chExt cx="1604076" cy="1070157"/>
          </a:xfrm>
        </p:grpSpPr>
        <p:pic>
          <p:nvPicPr>
            <p:cNvPr id="5" name="Graphic 4" descr="Database outline">
              <a:extLst>
                <a:ext uri="{FF2B5EF4-FFF2-40B4-BE49-F238E27FC236}">
                  <a16:creationId xmlns:a16="http://schemas.microsoft.com/office/drawing/2014/main" id="{CC35C787-24D7-4944-8508-854F2EE859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65798" y="5420751"/>
              <a:ext cx="914400" cy="914400"/>
            </a:xfrm>
            <a:prstGeom prst="rect">
              <a:avLst/>
            </a:prstGeom>
          </p:spPr>
        </p:pic>
        <p:pic>
          <p:nvPicPr>
            <p:cNvPr id="7" name="Graphic 6" descr="Monitor outline">
              <a:extLst>
                <a:ext uri="{FF2B5EF4-FFF2-40B4-BE49-F238E27FC236}">
                  <a16:creationId xmlns:a16="http://schemas.microsoft.com/office/drawing/2014/main" id="{482D307A-2446-4D52-98AC-590B8F14675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55474" y="5420751"/>
              <a:ext cx="914400" cy="914400"/>
            </a:xfrm>
            <a:prstGeom prst="rect">
              <a:avLst/>
            </a:prstGeom>
          </p:spPr>
        </p:pic>
        <p:pic>
          <p:nvPicPr>
            <p:cNvPr id="9" name="Graphic 8" descr="Magnifying glass outline">
              <a:extLst>
                <a:ext uri="{FF2B5EF4-FFF2-40B4-BE49-F238E27FC236}">
                  <a16:creationId xmlns:a16="http://schemas.microsoft.com/office/drawing/2014/main" id="{DC9763E3-48A2-4591-ADFA-D25DA47C85F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22998" y="5576508"/>
              <a:ext cx="914400" cy="914400"/>
            </a:xfrm>
            <a:prstGeom prst="rect">
              <a:avLst/>
            </a:prstGeom>
          </p:spPr>
        </p:pic>
      </p:grpSp>
    </p:spTree>
    <p:extLst>
      <p:ext uri="{BB962C8B-B14F-4D97-AF65-F5344CB8AC3E}">
        <p14:creationId xmlns:p14="http://schemas.microsoft.com/office/powerpoint/2010/main" val="3500394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1505134" y="2011680"/>
            <a:ext cx="3676678" cy="4206240"/>
          </a:xfrm>
        </p:spPr>
        <p:txBody>
          <a:bodyPr>
            <a:normAutofit fontScale="92500" lnSpcReduction="20000"/>
          </a:bodyPr>
          <a:lstStyle/>
          <a:p>
            <a:pPr marL="0" indent="0">
              <a:spcBef>
                <a:spcPts val="600"/>
              </a:spcBef>
              <a:spcAft>
                <a:spcPts val="0"/>
              </a:spcAft>
              <a:buNone/>
            </a:pPr>
            <a:r>
              <a:rPr lang="en-GB" sz="3000" dirty="0"/>
              <a:t>Examples include:</a:t>
            </a:r>
          </a:p>
          <a:p>
            <a:pPr>
              <a:spcBef>
                <a:spcPts val="600"/>
              </a:spcBef>
              <a:spcAft>
                <a:spcPts val="0"/>
              </a:spcAft>
            </a:pPr>
            <a:r>
              <a:rPr lang="en-GB" sz="3000" dirty="0">
                <a:highlight>
                  <a:srgbClr val="FFFF00"/>
                </a:highlight>
              </a:rPr>
              <a:t>MS Excel</a:t>
            </a:r>
          </a:p>
          <a:p>
            <a:pPr>
              <a:spcBef>
                <a:spcPts val="600"/>
              </a:spcBef>
              <a:spcAft>
                <a:spcPts val="0"/>
              </a:spcAft>
            </a:pPr>
            <a:r>
              <a:rPr lang="en-GB" sz="3000" dirty="0">
                <a:highlight>
                  <a:srgbClr val="FFFF00"/>
                </a:highlight>
              </a:rPr>
              <a:t>Tableau.com </a:t>
            </a:r>
          </a:p>
          <a:p>
            <a:pPr>
              <a:spcBef>
                <a:spcPts val="600"/>
              </a:spcBef>
              <a:spcAft>
                <a:spcPts val="0"/>
              </a:spcAft>
            </a:pPr>
            <a:r>
              <a:rPr lang="en-GB" sz="3000" dirty="0">
                <a:highlight>
                  <a:srgbClr val="FFFF00"/>
                </a:highlight>
              </a:rPr>
              <a:t>MS Power BI</a:t>
            </a:r>
          </a:p>
          <a:p>
            <a:pPr>
              <a:spcBef>
                <a:spcPts val="600"/>
              </a:spcBef>
              <a:spcAft>
                <a:spcPts val="0"/>
              </a:spcAft>
            </a:pPr>
            <a:r>
              <a:rPr lang="en-GB" sz="3000" dirty="0" err="1"/>
              <a:t>ZohoAnalytics</a:t>
            </a:r>
            <a:endParaRPr lang="en-GB" sz="3000" dirty="0"/>
          </a:p>
          <a:p>
            <a:pPr>
              <a:spcBef>
                <a:spcPts val="600"/>
              </a:spcBef>
              <a:spcAft>
                <a:spcPts val="0"/>
              </a:spcAft>
            </a:pPr>
            <a:r>
              <a:rPr lang="en-GB" sz="3000" dirty="0" err="1"/>
              <a:t>DashBuilder</a:t>
            </a:r>
            <a:endParaRPr lang="en-GB" sz="3000" dirty="0"/>
          </a:p>
          <a:p>
            <a:pPr>
              <a:spcBef>
                <a:spcPts val="600"/>
              </a:spcBef>
              <a:spcAft>
                <a:spcPts val="0"/>
              </a:spcAft>
            </a:pPr>
            <a:r>
              <a:rPr lang="en-GB" sz="3000" dirty="0"/>
              <a:t>Seal Report</a:t>
            </a:r>
          </a:p>
          <a:p>
            <a:pPr>
              <a:spcBef>
                <a:spcPts val="600"/>
              </a:spcBef>
              <a:spcAft>
                <a:spcPts val="0"/>
              </a:spcAft>
            </a:pPr>
            <a:r>
              <a:rPr lang="en-GB" sz="3000" dirty="0" err="1"/>
              <a:t>FreeBoard</a:t>
            </a:r>
            <a:endParaRPr lang="en-GB" sz="3000" dirty="0"/>
          </a:p>
          <a:p>
            <a:pPr>
              <a:spcBef>
                <a:spcPts val="600"/>
              </a:spcBef>
              <a:spcAft>
                <a:spcPts val="0"/>
              </a:spcAft>
            </a:pPr>
            <a:r>
              <a:rPr lang="en-GB" sz="3000" dirty="0"/>
              <a:t>Grafana</a:t>
            </a:r>
          </a:p>
          <a:p>
            <a:pPr marL="0" indent="0">
              <a:spcBef>
                <a:spcPts val="600"/>
              </a:spcBef>
              <a:spcAft>
                <a:spcPts val="0"/>
              </a:spcAft>
              <a:buNone/>
            </a:pPr>
            <a:endParaRPr lang="en-GB" sz="3200" dirty="0"/>
          </a:p>
        </p:txBody>
      </p:sp>
      <p:pic>
        <p:nvPicPr>
          <p:cNvPr id="8" name="Picture 7" descr="A picture containing text, person&#10;&#10;Description automatically generated">
            <a:extLst>
              <a:ext uri="{FF2B5EF4-FFF2-40B4-BE49-F238E27FC236}">
                <a16:creationId xmlns:a16="http://schemas.microsoft.com/office/drawing/2014/main" id="{5F0FCE44-8497-69EF-80FA-D1F529BA949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263" r="12096"/>
          <a:stretch/>
        </p:blipFill>
        <p:spPr>
          <a:xfrm>
            <a:off x="6893781" y="2260056"/>
            <a:ext cx="4425766" cy="3957864"/>
          </a:xfrm>
          <a:prstGeom prst="rect">
            <a:avLst/>
          </a:prstGeom>
        </p:spPr>
      </p:pic>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31587" y="804837"/>
            <a:ext cx="4971420" cy="875682"/>
          </a:xfrm>
        </p:spPr>
        <p:txBody>
          <a:bodyPr>
            <a:normAutofit/>
          </a:bodyPr>
          <a:lstStyle/>
          <a:p>
            <a:r>
              <a:rPr lang="en-GB" sz="3200" b="1" dirty="0"/>
              <a:t>Data Analysis software</a:t>
            </a:r>
          </a:p>
        </p:txBody>
      </p:sp>
      <p:grpSp>
        <p:nvGrpSpPr>
          <p:cNvPr id="4" name="Group 3">
            <a:extLst>
              <a:ext uri="{FF2B5EF4-FFF2-40B4-BE49-F238E27FC236}">
                <a16:creationId xmlns:a16="http://schemas.microsoft.com/office/drawing/2014/main" id="{01C52DE8-BB25-238F-3667-AECEE96ED47C}"/>
              </a:ext>
            </a:extLst>
          </p:cNvPr>
          <p:cNvGrpSpPr/>
          <p:nvPr/>
        </p:nvGrpSpPr>
        <p:grpSpPr>
          <a:xfrm>
            <a:off x="9021077" y="82254"/>
            <a:ext cx="2542429" cy="1824251"/>
            <a:chOff x="9052883" y="1076167"/>
            <a:chExt cx="2542429" cy="1824251"/>
          </a:xfrm>
        </p:grpSpPr>
        <p:sp>
          <p:nvSpPr>
            <p:cNvPr id="5" name="Star: 10 Points 4">
              <a:extLst>
                <a:ext uri="{FF2B5EF4-FFF2-40B4-BE49-F238E27FC236}">
                  <a16:creationId xmlns:a16="http://schemas.microsoft.com/office/drawing/2014/main" id="{7B4A019F-949D-D240-0ED9-B27A6B2BE6E2}"/>
                </a:ext>
              </a:extLst>
            </p:cNvPr>
            <p:cNvSpPr/>
            <p:nvPr/>
          </p:nvSpPr>
          <p:spPr>
            <a:xfrm rot="746943">
              <a:off x="9059840" y="1076167"/>
              <a:ext cx="2528515" cy="1824251"/>
            </a:xfrm>
            <a:prstGeom prst="star10">
              <a:avLst/>
            </a:prstGeom>
            <a:solidFill>
              <a:srgbClr val="33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C3B9CB6-5BBD-8689-E940-CBF5F4F9AE30}"/>
                </a:ext>
              </a:extLst>
            </p:cNvPr>
            <p:cNvSpPr txBox="1"/>
            <p:nvPr/>
          </p:nvSpPr>
          <p:spPr>
            <a:xfrm rot="849994">
              <a:off x="9052883" y="1511239"/>
              <a:ext cx="2542429" cy="954107"/>
            </a:xfrm>
            <a:prstGeom prst="rect">
              <a:avLst/>
            </a:prstGeom>
            <a:noFill/>
          </p:spPr>
          <p:txBody>
            <a:bodyPr wrap="square">
              <a:spAutoFit/>
            </a:bodyPr>
            <a:lstStyle/>
            <a:p>
              <a:pPr algn="ctr"/>
              <a:r>
                <a:rPr lang="en-GB" sz="2000" b="1" dirty="0">
                  <a:highlight>
                    <a:srgbClr val="FFFF00"/>
                  </a:highlight>
                </a:rPr>
                <a:t>Tutor show: </a:t>
              </a:r>
              <a:br>
                <a:rPr lang="en-GB" sz="1800" dirty="0">
                  <a:highlight>
                    <a:srgbClr val="FFFF00"/>
                  </a:highlight>
                </a:rPr>
              </a:br>
              <a:r>
                <a:rPr lang="en-US" sz="1800" dirty="0"/>
                <a:t>1/2 website</a:t>
              </a:r>
              <a:br>
                <a:rPr lang="en-US" sz="1800" dirty="0"/>
              </a:br>
              <a:r>
                <a:rPr lang="en-US" sz="1800" dirty="0"/>
                <a:t> examples.</a:t>
              </a:r>
              <a:endParaRPr lang="en-GB" dirty="0"/>
            </a:p>
          </p:txBody>
        </p:sp>
      </p:grpSp>
    </p:spTree>
    <p:extLst>
      <p:ext uri="{BB962C8B-B14F-4D97-AF65-F5344CB8AC3E}">
        <p14:creationId xmlns:p14="http://schemas.microsoft.com/office/powerpoint/2010/main" val="746755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8B1A-2FBE-4AB7-F06F-BD19534C6BA9}"/>
              </a:ext>
            </a:extLst>
          </p:cNvPr>
          <p:cNvSpPr>
            <a:spLocks noGrp="1"/>
          </p:cNvSpPr>
          <p:nvPr>
            <p:ph type="title"/>
          </p:nvPr>
        </p:nvSpPr>
        <p:spPr>
          <a:xfrm>
            <a:off x="645935" y="394477"/>
            <a:ext cx="8608677" cy="1508760"/>
          </a:xfrm>
        </p:spPr>
        <p:txBody>
          <a:bodyPr>
            <a:normAutofit/>
          </a:bodyPr>
          <a:lstStyle/>
          <a:p>
            <a:pPr>
              <a:spcBef>
                <a:spcPts val="600"/>
              </a:spcBef>
              <a:spcAft>
                <a:spcPts val="0"/>
              </a:spcAft>
            </a:pPr>
            <a:r>
              <a:rPr lang="en-GB" sz="4800" b="1" dirty="0"/>
              <a:t>Bg</a:t>
            </a:r>
            <a:r>
              <a:rPr lang="en-GB" sz="4800" dirty="0"/>
              <a:t>. </a:t>
            </a:r>
            <a:r>
              <a:rPr lang="en-GB" dirty="0"/>
              <a:t>Tableau &amp; MS Power BI tutorials</a:t>
            </a:r>
          </a:p>
        </p:txBody>
      </p:sp>
      <p:sp>
        <p:nvSpPr>
          <p:cNvPr id="3" name="Content Placeholder 2">
            <a:extLst>
              <a:ext uri="{FF2B5EF4-FFF2-40B4-BE49-F238E27FC236}">
                <a16:creationId xmlns:a16="http://schemas.microsoft.com/office/drawing/2014/main" id="{E3E6EB49-272B-A395-61FE-5179B25D6E0C}"/>
              </a:ext>
            </a:extLst>
          </p:cNvPr>
          <p:cNvSpPr>
            <a:spLocks noGrp="1"/>
          </p:cNvSpPr>
          <p:nvPr>
            <p:ph idx="1"/>
          </p:nvPr>
        </p:nvSpPr>
        <p:spPr>
          <a:xfrm>
            <a:off x="758933" y="2047663"/>
            <a:ext cx="6329679" cy="4206240"/>
          </a:xfrm>
        </p:spPr>
        <p:txBody>
          <a:bodyPr>
            <a:normAutofit fontScale="92500" lnSpcReduction="10000"/>
          </a:bodyPr>
          <a:lstStyle/>
          <a:p>
            <a:pPr marL="0" indent="0">
              <a:buNone/>
            </a:pPr>
            <a:r>
              <a:rPr lang="en-GB" sz="2800" b="1" u="sng" dirty="0"/>
              <a:t>Tableau</a:t>
            </a:r>
          </a:p>
          <a:p>
            <a:r>
              <a:rPr lang="en-GB" sz="2800" dirty="0"/>
              <a:t>What is Tableau: </a:t>
            </a:r>
            <a:r>
              <a:rPr lang="en-GB" sz="2800" dirty="0">
                <a:hlinkClick r:id="rId2">
                  <a:extLst>
                    <a:ext uri="{A12FA001-AC4F-418D-AE19-62706E023703}">
                      <ahyp:hlinkClr xmlns:ahyp="http://schemas.microsoft.com/office/drawing/2018/hyperlinkcolor" val="tx"/>
                    </a:ext>
                  </a:extLst>
                </a:hlinkClick>
              </a:rPr>
              <a:t>click-here</a:t>
            </a:r>
            <a:r>
              <a:rPr lang="en-GB" sz="2800" dirty="0"/>
              <a:t>.</a:t>
            </a:r>
          </a:p>
          <a:p>
            <a:r>
              <a:rPr lang="en-GB" sz="2800" dirty="0"/>
              <a:t>Where is Tableau: </a:t>
            </a:r>
            <a:r>
              <a:rPr lang="en-GB" sz="2800" dirty="0">
                <a:hlinkClick r:id="rId3">
                  <a:extLst>
                    <a:ext uri="{A12FA001-AC4F-418D-AE19-62706E023703}">
                      <ahyp:hlinkClr xmlns:ahyp="http://schemas.microsoft.com/office/drawing/2018/hyperlinkcolor" val="tx"/>
                    </a:ext>
                  </a:extLst>
                </a:hlinkClick>
              </a:rPr>
              <a:t>click-here</a:t>
            </a:r>
            <a:r>
              <a:rPr lang="en-GB" sz="2800" dirty="0"/>
              <a:t>.</a:t>
            </a:r>
          </a:p>
          <a:p>
            <a:r>
              <a:rPr lang="en-GB" sz="2800" dirty="0"/>
              <a:t>How can I use Tableau: </a:t>
            </a:r>
            <a:r>
              <a:rPr lang="en-GB" sz="2800" dirty="0">
                <a:hlinkClick r:id="rId4">
                  <a:extLst>
                    <a:ext uri="{A12FA001-AC4F-418D-AE19-62706E023703}">
                      <ahyp:hlinkClr xmlns:ahyp="http://schemas.microsoft.com/office/drawing/2018/hyperlinkcolor" val="tx"/>
                    </a:ext>
                  </a:extLst>
                </a:hlinkClick>
              </a:rPr>
              <a:t>click-here</a:t>
            </a:r>
            <a:r>
              <a:rPr lang="en-GB" sz="2800" dirty="0"/>
              <a:t>.</a:t>
            </a:r>
          </a:p>
          <a:p>
            <a:pPr marL="0" indent="0">
              <a:buNone/>
            </a:pPr>
            <a:r>
              <a:rPr lang="en-GB" sz="2800" b="1" u="sng" dirty="0"/>
              <a:t>MS Power BI</a:t>
            </a:r>
            <a:r>
              <a:rPr lang="en-GB" sz="2800" dirty="0"/>
              <a:t>:</a:t>
            </a:r>
          </a:p>
          <a:p>
            <a:r>
              <a:rPr lang="en-GB" sz="2800" dirty="0"/>
              <a:t>What is MS Power BI: </a:t>
            </a:r>
            <a:r>
              <a:rPr lang="en-GB" sz="2800" dirty="0">
                <a:hlinkClick r:id="rId5">
                  <a:extLst>
                    <a:ext uri="{A12FA001-AC4F-418D-AE19-62706E023703}">
                      <ahyp:hlinkClr xmlns:ahyp="http://schemas.microsoft.com/office/drawing/2018/hyperlinkcolor" val="tx"/>
                    </a:ext>
                  </a:extLst>
                </a:hlinkClick>
              </a:rPr>
              <a:t>click-here</a:t>
            </a:r>
            <a:r>
              <a:rPr lang="en-GB" sz="2800" dirty="0"/>
              <a:t>.</a:t>
            </a:r>
          </a:p>
          <a:p>
            <a:r>
              <a:rPr lang="en-GB" sz="2800" dirty="0"/>
              <a:t>Where is MS Power BI: </a:t>
            </a:r>
            <a:r>
              <a:rPr lang="en-GB" sz="2800" dirty="0">
                <a:hlinkClick r:id="rId6">
                  <a:extLst>
                    <a:ext uri="{A12FA001-AC4F-418D-AE19-62706E023703}">
                      <ahyp:hlinkClr xmlns:ahyp="http://schemas.microsoft.com/office/drawing/2018/hyperlinkcolor" val="tx"/>
                    </a:ext>
                  </a:extLst>
                </a:hlinkClick>
              </a:rPr>
              <a:t>click-here</a:t>
            </a:r>
            <a:r>
              <a:rPr lang="en-GB" sz="2800" dirty="0"/>
              <a:t>.</a:t>
            </a:r>
          </a:p>
          <a:p>
            <a:r>
              <a:rPr lang="en-GB" sz="2800" dirty="0"/>
              <a:t>How can I use MS Power BI: </a:t>
            </a:r>
            <a:r>
              <a:rPr lang="en-GB" sz="2800" dirty="0">
                <a:hlinkClick r:id="rId7">
                  <a:extLst>
                    <a:ext uri="{A12FA001-AC4F-418D-AE19-62706E023703}">
                      <ahyp:hlinkClr xmlns:ahyp="http://schemas.microsoft.com/office/drawing/2018/hyperlinkcolor" val="tx"/>
                    </a:ext>
                  </a:extLst>
                </a:hlinkClick>
              </a:rPr>
              <a:t>click-here</a:t>
            </a:r>
            <a:endParaRPr lang="en-GB" sz="2800" dirty="0"/>
          </a:p>
        </p:txBody>
      </p:sp>
      <p:pic>
        <p:nvPicPr>
          <p:cNvPr id="8" name="Picture 7" descr="Text&#10;&#10;Description automatically generated with medium confidence">
            <a:extLst>
              <a:ext uri="{FF2B5EF4-FFF2-40B4-BE49-F238E27FC236}">
                <a16:creationId xmlns:a16="http://schemas.microsoft.com/office/drawing/2014/main" id="{473A9E8A-83E7-DA1F-25B9-AD2FED4DCD0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39664" y="4150783"/>
            <a:ext cx="2685448" cy="2162180"/>
          </a:xfrm>
          <a:prstGeom prst="rect">
            <a:avLst/>
          </a:prstGeom>
        </p:spPr>
      </p:pic>
      <p:pic>
        <p:nvPicPr>
          <p:cNvPr id="5" name="Picture 4" descr="Chart&#10;&#10;Description automatically generated">
            <a:extLst>
              <a:ext uri="{FF2B5EF4-FFF2-40B4-BE49-F238E27FC236}">
                <a16:creationId xmlns:a16="http://schemas.microsoft.com/office/drawing/2014/main" id="{78B76AC4-9E00-C04F-57B6-C65D5E6E3C3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822945" y="1781313"/>
            <a:ext cx="2318886" cy="2318886"/>
          </a:xfrm>
          <a:prstGeom prst="rect">
            <a:avLst/>
          </a:prstGeom>
        </p:spPr>
      </p:pic>
    </p:spTree>
    <p:extLst>
      <p:ext uri="{BB962C8B-B14F-4D97-AF65-F5344CB8AC3E}">
        <p14:creationId xmlns:p14="http://schemas.microsoft.com/office/powerpoint/2010/main" val="3676097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5A119-3AF1-32FA-0F99-DF7423C26340}"/>
              </a:ext>
            </a:extLst>
          </p:cNvPr>
          <p:cNvSpPr>
            <a:spLocks noGrp="1"/>
          </p:cNvSpPr>
          <p:nvPr>
            <p:ph type="title"/>
          </p:nvPr>
        </p:nvSpPr>
        <p:spPr>
          <a:xfrm>
            <a:off x="703249" y="353667"/>
            <a:ext cx="10853537" cy="1508760"/>
          </a:xfrm>
        </p:spPr>
        <p:txBody>
          <a:bodyPr>
            <a:normAutofit/>
          </a:bodyPr>
          <a:lstStyle/>
          <a:p>
            <a:r>
              <a:rPr lang="en-US" sz="4800" b="1" dirty="0"/>
              <a:t>Bg. </a:t>
            </a:r>
            <a:r>
              <a:rPr lang="en-US" sz="4800" dirty="0"/>
              <a:t>Video: </a:t>
            </a:r>
            <a:r>
              <a:rPr lang="en-US" sz="3600" dirty="0"/>
              <a:t>Data Analytics – 9 Essential Tools</a:t>
            </a:r>
            <a:endParaRPr lang="en-GB" dirty="0"/>
          </a:p>
        </p:txBody>
      </p:sp>
      <p:pic>
        <p:nvPicPr>
          <p:cNvPr id="5" name="Picture 4">
            <a:hlinkClick r:id="rId2"/>
            <a:extLst>
              <a:ext uri="{FF2B5EF4-FFF2-40B4-BE49-F238E27FC236}">
                <a16:creationId xmlns:a16="http://schemas.microsoft.com/office/drawing/2014/main" id="{C9A550BE-6886-BBF3-5BE4-E106F37F6338}"/>
              </a:ext>
            </a:extLst>
          </p:cNvPr>
          <p:cNvPicPr>
            <a:picLocks noChangeAspect="1"/>
          </p:cNvPicPr>
          <p:nvPr/>
        </p:nvPicPr>
        <p:blipFill>
          <a:blip r:embed="rId3"/>
          <a:stretch>
            <a:fillRect/>
          </a:stretch>
        </p:blipFill>
        <p:spPr>
          <a:xfrm>
            <a:off x="1867220" y="2049558"/>
            <a:ext cx="8009258" cy="4524266"/>
          </a:xfrm>
          <a:prstGeom prst="rect">
            <a:avLst/>
          </a:prstGeom>
        </p:spPr>
      </p:pic>
      <p:pic>
        <p:nvPicPr>
          <p:cNvPr id="7" name="Graphic 6" descr="Cursor with solid fill">
            <a:extLst>
              <a:ext uri="{FF2B5EF4-FFF2-40B4-BE49-F238E27FC236}">
                <a16:creationId xmlns:a16="http://schemas.microsoft.com/office/drawing/2014/main" id="{52BAF397-51BC-63F9-D17D-98C9175448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73778" y="3340633"/>
            <a:ext cx="2683008" cy="2683008"/>
          </a:xfrm>
          <a:prstGeom prst="rect">
            <a:avLst/>
          </a:prstGeom>
        </p:spPr>
      </p:pic>
    </p:spTree>
    <p:extLst>
      <p:ext uri="{BB962C8B-B14F-4D97-AF65-F5344CB8AC3E}">
        <p14:creationId xmlns:p14="http://schemas.microsoft.com/office/powerpoint/2010/main" val="368108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26A01-164A-E7F3-0CDB-307CA67420CE}"/>
              </a:ext>
            </a:extLst>
          </p:cNvPr>
          <p:cNvSpPr>
            <a:spLocks noGrp="1"/>
          </p:cNvSpPr>
          <p:nvPr>
            <p:ph type="title"/>
          </p:nvPr>
        </p:nvSpPr>
        <p:spPr/>
        <p:txBody>
          <a:bodyPr>
            <a:normAutofit fontScale="90000"/>
          </a:bodyPr>
          <a:lstStyle/>
          <a:p>
            <a:r>
              <a:rPr lang="en-US" sz="4900" b="1" dirty="0"/>
              <a:t>Bg. </a:t>
            </a:r>
            <a:r>
              <a:rPr lang="en-US" dirty="0"/>
              <a:t>Data Analysis &amp; AI for Leaders &amp; Managers</a:t>
            </a:r>
            <a:endParaRPr lang="en-GB" dirty="0"/>
          </a:p>
        </p:txBody>
      </p:sp>
      <p:sp>
        <p:nvSpPr>
          <p:cNvPr id="4" name="Rectangle 1">
            <a:extLst>
              <a:ext uri="{FF2B5EF4-FFF2-40B4-BE49-F238E27FC236}">
                <a16:creationId xmlns:a16="http://schemas.microsoft.com/office/drawing/2014/main" id="{32BDD11A-5B3D-533A-E3CA-DBFF2757E2D2}"/>
              </a:ext>
            </a:extLst>
          </p:cNvPr>
          <p:cNvSpPr>
            <a:spLocks noGrp="1" noChangeArrowheads="1"/>
          </p:cNvSpPr>
          <p:nvPr>
            <p:ph idx="1"/>
          </p:nvPr>
        </p:nvSpPr>
        <p:spPr bwMode="auto">
          <a:xfrm>
            <a:off x="661416" y="2133630"/>
            <a:ext cx="11076432" cy="4539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ts val="600"/>
              </a:spcAft>
              <a:buNone/>
            </a:pPr>
            <a:r>
              <a:rPr kumimoji="0" lang="en-US" altLang="en-US" sz="2200" i="0" u="none" strike="noStrike" cap="none" normalizeH="0" baseline="0" dirty="0">
                <a:ln>
                  <a:noFill/>
                </a:ln>
                <a:solidFill>
                  <a:schemeClr val="tx1"/>
                </a:solidFill>
                <a:effectLst/>
                <a:latin typeface="Arial" panose="020B0604020202020204" pitchFamily="34" charset="0"/>
              </a:rPr>
              <a:t>Data Analysis tools incorporate AI features that can help &amp; support Leaders and managers with analysis and </a:t>
            </a:r>
            <a:r>
              <a:rPr lang="en-US" altLang="en-US" sz="2200" dirty="0">
                <a:latin typeface="Arial" panose="020B0604020202020204" pitchFamily="34" charset="0"/>
              </a:rPr>
              <a:t>decision-making by</a:t>
            </a:r>
            <a:r>
              <a:rPr kumimoji="0" lang="en-US" altLang="en-US" sz="2200" i="0" u="none" strike="noStrike" cap="none" normalizeH="0" baseline="0" dirty="0">
                <a:ln>
                  <a:noFill/>
                </a:ln>
                <a:solidFill>
                  <a:schemeClr val="tx1"/>
                </a:solidFill>
                <a:effectLst/>
                <a:latin typeface="Arial" panose="020B0604020202020204" pitchFamily="34" charset="0"/>
              </a:rPr>
              <a:t>: </a:t>
            </a:r>
          </a:p>
          <a:p>
            <a:pPr eaLnBrk="0" fontAlgn="base" hangingPunct="0">
              <a:lnSpc>
                <a:spcPct val="100000"/>
              </a:lnSpc>
              <a:spcBef>
                <a:spcPct val="0"/>
              </a:spcBef>
              <a:spcAft>
                <a:spcPts val="600"/>
              </a:spcAft>
            </a:pPr>
            <a:r>
              <a:rPr kumimoji="0" lang="en-US" altLang="en-US" sz="2200" b="1" i="0" u="none" strike="noStrike" cap="none" normalizeH="0" baseline="0" dirty="0">
                <a:ln>
                  <a:noFill/>
                </a:ln>
                <a:solidFill>
                  <a:schemeClr val="tx1"/>
                </a:solidFill>
                <a:effectLst/>
                <a:latin typeface="Arial" panose="020B0604020202020204" pitchFamily="34" charset="0"/>
              </a:rPr>
              <a:t>Predictive Insights: </a:t>
            </a:r>
            <a:r>
              <a:rPr kumimoji="0" lang="en-US" altLang="en-US" sz="2200" b="0" i="0" u="none" strike="noStrike" cap="none" normalizeH="0" baseline="0" dirty="0">
                <a:ln>
                  <a:noFill/>
                </a:ln>
                <a:solidFill>
                  <a:schemeClr val="tx1"/>
                </a:solidFill>
                <a:effectLst/>
                <a:latin typeface="Arial" panose="020B0604020202020204" pitchFamily="34" charset="0"/>
              </a:rPr>
              <a:t>AI can reveal patterns, forecast trends, risks, and opportunities, enabling insightful decision-making.</a:t>
            </a:r>
          </a:p>
          <a:p>
            <a:pPr eaLnBrk="0" fontAlgn="base" hangingPunct="0">
              <a:lnSpc>
                <a:spcPct val="100000"/>
              </a:lnSpc>
              <a:spcBef>
                <a:spcPct val="0"/>
              </a:spcBef>
              <a:spcAft>
                <a:spcPts val="600"/>
              </a:spcAft>
            </a:pPr>
            <a:r>
              <a:rPr kumimoji="0" lang="en-US" altLang="en-US" sz="2200" b="1" i="0" u="none" strike="noStrike" cap="none" normalizeH="0" baseline="0" dirty="0">
                <a:ln>
                  <a:noFill/>
                </a:ln>
                <a:solidFill>
                  <a:schemeClr val="tx1"/>
                </a:solidFill>
                <a:effectLst/>
                <a:latin typeface="Arial" panose="020B0604020202020204" pitchFamily="34" charset="0"/>
              </a:rPr>
              <a:t>Automated Reporting &amp; Visualization: </a:t>
            </a:r>
            <a:r>
              <a:rPr kumimoji="0" lang="en-US" altLang="en-US" sz="2200" b="0" i="0" u="none" strike="noStrike" cap="none" normalizeH="0" baseline="0" dirty="0">
                <a:ln>
                  <a:noFill/>
                </a:ln>
                <a:solidFill>
                  <a:schemeClr val="tx1"/>
                </a:solidFill>
                <a:effectLst/>
                <a:latin typeface="Arial" panose="020B0604020202020204" pitchFamily="34" charset="0"/>
              </a:rPr>
              <a:t>AI generate real-time dashboards and visual summaries, reducing manual effort, improving analysis &amp; clarity</a:t>
            </a:r>
            <a:r>
              <a:rPr lang="en-US" altLang="en-US" sz="2200" dirty="0">
                <a:latin typeface="Arial" panose="020B0604020202020204" pitchFamily="34" charset="0"/>
              </a:rPr>
              <a:t> and decision-making</a:t>
            </a:r>
            <a:endParaRPr kumimoji="0" lang="en-US" altLang="en-US" sz="2200"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ct val="0"/>
              </a:spcBef>
              <a:spcAft>
                <a:spcPts val="600"/>
              </a:spcAft>
            </a:pPr>
            <a:r>
              <a:rPr kumimoji="0" lang="en-US" altLang="en-US" sz="2200" b="1" i="0" u="none" strike="noStrike" cap="none" normalizeH="0" baseline="0" dirty="0">
                <a:ln>
                  <a:noFill/>
                </a:ln>
                <a:solidFill>
                  <a:schemeClr val="tx1"/>
                </a:solidFill>
                <a:effectLst/>
                <a:latin typeface="Arial" panose="020B0604020202020204" pitchFamily="34" charset="0"/>
              </a:rPr>
              <a:t>Enhanced Decision-Making: </a:t>
            </a:r>
            <a:r>
              <a:rPr kumimoji="0" lang="en-US" altLang="en-US" sz="2200" b="0" i="0" u="none" strike="noStrike" cap="none" normalizeH="0" baseline="0" dirty="0">
                <a:ln>
                  <a:noFill/>
                </a:ln>
                <a:solidFill>
                  <a:schemeClr val="tx1"/>
                </a:solidFill>
                <a:effectLst/>
                <a:latin typeface="Arial" panose="020B0604020202020204" pitchFamily="34" charset="0"/>
              </a:rPr>
              <a:t>AI can generate insights &amp; recommendations </a:t>
            </a:r>
            <a:r>
              <a:rPr lang="en-US" altLang="en-US" sz="2200" dirty="0">
                <a:latin typeface="Arial" panose="020B0604020202020204" pitchFamily="34" charset="0"/>
              </a:rPr>
              <a:t>t0 </a:t>
            </a:r>
            <a:r>
              <a:rPr kumimoji="0" lang="en-US" altLang="en-US" sz="2200" b="0" i="0" u="none" strike="noStrike" cap="none" normalizeH="0" baseline="0" dirty="0">
                <a:ln>
                  <a:noFill/>
                </a:ln>
                <a:solidFill>
                  <a:schemeClr val="tx1"/>
                </a:solidFill>
                <a:effectLst/>
                <a:latin typeface="Arial" panose="020B0604020202020204" pitchFamily="34" charset="0"/>
              </a:rPr>
              <a:t>help leaders choose strategies based on data patterns.</a:t>
            </a:r>
          </a:p>
          <a:p>
            <a:pPr eaLnBrk="0" fontAlgn="base" hangingPunct="0">
              <a:lnSpc>
                <a:spcPct val="100000"/>
              </a:lnSpc>
              <a:spcBef>
                <a:spcPct val="0"/>
              </a:spcBef>
              <a:spcAft>
                <a:spcPts val="600"/>
              </a:spcAft>
            </a:pPr>
            <a:r>
              <a:rPr kumimoji="0" lang="en-US" altLang="en-US" sz="2200" b="1" i="0" u="none" strike="noStrike" cap="none" normalizeH="0" baseline="0" dirty="0">
                <a:ln>
                  <a:noFill/>
                </a:ln>
                <a:solidFill>
                  <a:schemeClr val="tx1"/>
                </a:solidFill>
                <a:effectLst/>
                <a:latin typeface="Arial" panose="020B0604020202020204" pitchFamily="34" charset="0"/>
              </a:rPr>
              <a:t>Sentiment &amp; Behavioral Analysis: </a:t>
            </a:r>
            <a:r>
              <a:rPr kumimoji="0" lang="en-US" altLang="en-US" sz="2200" b="0" i="0" u="none" strike="noStrike" cap="none" normalizeH="0" baseline="0" dirty="0">
                <a:ln>
                  <a:noFill/>
                </a:ln>
                <a:solidFill>
                  <a:schemeClr val="tx1"/>
                </a:solidFill>
                <a:effectLst/>
                <a:latin typeface="Arial" panose="020B0604020202020204" pitchFamily="34" charset="0"/>
              </a:rPr>
              <a:t>AI analyses </a:t>
            </a:r>
            <a:r>
              <a:rPr lang="en-US" altLang="en-US" sz="2200" dirty="0">
                <a:latin typeface="Arial" panose="020B0604020202020204" pitchFamily="34" charset="0"/>
              </a:rPr>
              <a:t>customer &amp; </a:t>
            </a:r>
            <a:r>
              <a:rPr kumimoji="0" lang="en-US" altLang="en-US" sz="2200" b="0" i="0" u="none" strike="noStrike" cap="none" normalizeH="0" baseline="0" dirty="0">
                <a:ln>
                  <a:noFill/>
                </a:ln>
                <a:solidFill>
                  <a:schemeClr val="tx1"/>
                </a:solidFill>
                <a:effectLst/>
                <a:latin typeface="Arial" panose="020B0604020202020204" pitchFamily="34" charset="0"/>
              </a:rPr>
              <a:t>employee feedback to guide leadership actions.</a:t>
            </a:r>
          </a:p>
          <a:p>
            <a:pPr eaLnBrk="0" fontAlgn="base" hangingPunct="0">
              <a:lnSpc>
                <a:spcPct val="100000"/>
              </a:lnSpc>
              <a:spcBef>
                <a:spcPct val="0"/>
              </a:spcBef>
              <a:spcAft>
                <a:spcPts val="600"/>
              </a:spcAft>
            </a:pPr>
            <a:r>
              <a:rPr kumimoji="0" lang="en-US" altLang="en-US" sz="2200" b="1" i="0" u="none" strike="noStrike" cap="none" normalizeH="0" baseline="0" dirty="0">
                <a:ln>
                  <a:noFill/>
                </a:ln>
                <a:solidFill>
                  <a:schemeClr val="tx1"/>
                </a:solidFill>
                <a:effectLst/>
                <a:latin typeface="Arial" panose="020B0604020202020204" pitchFamily="34" charset="0"/>
              </a:rPr>
              <a:t>Resource Optimization &amp; </a:t>
            </a:r>
            <a:r>
              <a:rPr kumimoji="0" lang="en-US" altLang="en-US" sz="2200" b="1" i="0" u="none" strike="noStrike" cap="none" normalizeH="0" baseline="0" dirty="0" err="1">
                <a:ln>
                  <a:noFill/>
                </a:ln>
                <a:solidFill>
                  <a:schemeClr val="tx1"/>
                </a:solidFill>
                <a:effectLst/>
                <a:latin typeface="Arial" panose="020B0604020202020204" pitchFamily="34" charset="0"/>
              </a:rPr>
              <a:t>effciciency</a:t>
            </a:r>
            <a:r>
              <a:rPr kumimoji="0" lang="en-US" altLang="en-US" sz="2200" b="1" i="0" u="none" strike="noStrike" cap="none" normalizeH="0" baseline="0" dirty="0">
                <a:ln>
                  <a:noFill/>
                </a:ln>
                <a:solidFill>
                  <a:schemeClr val="tx1"/>
                </a:solidFill>
                <a:effectLst/>
                <a:latin typeface="Arial" panose="020B0604020202020204" pitchFamily="34" charset="0"/>
              </a:rPr>
              <a:t>: </a:t>
            </a:r>
            <a:r>
              <a:rPr kumimoji="0" lang="en-US" altLang="en-US" sz="2200" b="0" i="0" u="none" strike="noStrike" cap="none" normalizeH="0" baseline="0" dirty="0">
                <a:ln>
                  <a:noFill/>
                </a:ln>
                <a:solidFill>
                  <a:schemeClr val="tx1"/>
                </a:solidFill>
                <a:effectLst/>
                <a:latin typeface="Arial" panose="020B0604020202020204" pitchFamily="34" charset="0"/>
              </a:rPr>
              <a:t>AI identifies inefficiencies and suggest ways to allocate resources more effectively.</a:t>
            </a:r>
          </a:p>
        </p:txBody>
      </p:sp>
    </p:spTree>
    <p:extLst>
      <p:ext uri="{BB962C8B-B14F-4D97-AF65-F5344CB8AC3E}">
        <p14:creationId xmlns:p14="http://schemas.microsoft.com/office/powerpoint/2010/main" val="3847616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5175-807D-D89D-8C5B-6DCF9DC1B4C7}"/>
              </a:ext>
            </a:extLst>
          </p:cNvPr>
          <p:cNvSpPr txBox="1">
            <a:spLocks/>
          </p:cNvSpPr>
          <p:nvPr/>
        </p:nvSpPr>
        <p:spPr>
          <a:xfrm>
            <a:off x="520700" y="325960"/>
            <a:ext cx="10168128" cy="117957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u="sng" dirty="0"/>
              <a:t>ERP (Enterprise Resource Planning) Software</a:t>
            </a:r>
          </a:p>
        </p:txBody>
      </p:sp>
      <p:sp>
        <p:nvSpPr>
          <p:cNvPr id="3" name="Content Placeholder 2">
            <a:extLst>
              <a:ext uri="{FF2B5EF4-FFF2-40B4-BE49-F238E27FC236}">
                <a16:creationId xmlns:a16="http://schemas.microsoft.com/office/drawing/2014/main" id="{F08D8603-524E-818E-FEC5-9389F37F49B5}"/>
              </a:ext>
            </a:extLst>
          </p:cNvPr>
          <p:cNvSpPr txBox="1">
            <a:spLocks/>
          </p:cNvSpPr>
          <p:nvPr/>
        </p:nvSpPr>
        <p:spPr>
          <a:xfrm>
            <a:off x="477079" y="1070921"/>
            <a:ext cx="11237842" cy="5680257"/>
          </a:xfrm>
          <a:prstGeom prst="rect">
            <a:avLst/>
          </a:prstGeom>
        </p:spPr>
        <p:txBody>
          <a:bodyPr>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600"/>
              </a:spcAft>
            </a:pPr>
            <a:r>
              <a:rPr lang="en-GB" sz="2400" dirty="0"/>
              <a:t>An </a:t>
            </a:r>
            <a:r>
              <a:rPr lang="en-GB" sz="2400" b="1" dirty="0"/>
              <a:t>ERP system </a:t>
            </a:r>
            <a:r>
              <a:rPr lang="en-GB" altLang="en-US" sz="2400" dirty="0"/>
              <a:t>is a type of </a:t>
            </a:r>
            <a:r>
              <a:rPr lang="en-GB" altLang="en-US" sz="2400" b="1" dirty="0">
                <a:highlight>
                  <a:srgbClr val="FFFF00"/>
                </a:highlight>
              </a:rPr>
              <a:t>Business Management software </a:t>
            </a:r>
            <a:r>
              <a:rPr lang="en-GB" altLang="en-US" sz="2400" b="1" dirty="0"/>
              <a:t>aka </a:t>
            </a:r>
            <a:r>
              <a:rPr lang="en-GB" altLang="en-US" sz="2400" b="1" dirty="0">
                <a:highlight>
                  <a:srgbClr val="FFFF00"/>
                </a:highlight>
              </a:rPr>
              <a:t>M</a:t>
            </a:r>
            <a:r>
              <a:rPr lang="en-GB" sz="2400" dirty="0"/>
              <a:t>anagement </a:t>
            </a:r>
            <a:r>
              <a:rPr lang="en-GB" sz="2400" b="1" dirty="0">
                <a:highlight>
                  <a:srgbClr val="FFFF00"/>
                </a:highlight>
              </a:rPr>
              <a:t>I</a:t>
            </a:r>
            <a:r>
              <a:rPr lang="en-GB" sz="2400" dirty="0"/>
              <a:t>nformation </a:t>
            </a:r>
            <a:r>
              <a:rPr lang="en-GB" sz="2400" b="1" dirty="0">
                <a:highlight>
                  <a:srgbClr val="FFFF00"/>
                </a:highlight>
              </a:rPr>
              <a:t>S</a:t>
            </a:r>
            <a:r>
              <a:rPr lang="en-GB" sz="2400" dirty="0"/>
              <a:t>ystem (</a:t>
            </a:r>
            <a:r>
              <a:rPr lang="en-GB" sz="2400" b="1" dirty="0">
                <a:highlight>
                  <a:srgbClr val="FFFF00"/>
                </a:highlight>
              </a:rPr>
              <a:t>MIS</a:t>
            </a:r>
            <a:r>
              <a:rPr lang="en-GB" sz="2400" dirty="0"/>
              <a:t>) software</a:t>
            </a:r>
            <a:r>
              <a:rPr lang="en-GB" sz="2400" dirty="0">
                <a:ea typeface="DengXian" panose="02010600030101010101" pitchFamily="2" charset="-122"/>
                <a:cs typeface="Times New Roman" panose="02020603050405020304" pitchFamily="18" charset="0"/>
              </a:rPr>
              <a:t>.</a:t>
            </a:r>
            <a:endParaRPr lang="en-GB" altLang="en-US" sz="2400" dirty="0"/>
          </a:p>
          <a:p>
            <a:pPr>
              <a:lnSpc>
                <a:spcPct val="100000"/>
              </a:lnSpc>
              <a:spcBef>
                <a:spcPts val="0"/>
              </a:spcBef>
              <a:spcAft>
                <a:spcPts val="600"/>
              </a:spcAft>
            </a:pPr>
            <a:r>
              <a:rPr lang="en-GB" sz="2400" dirty="0"/>
              <a:t>ERP’s are an </a:t>
            </a:r>
            <a:r>
              <a:rPr lang="en-GB" sz="2400" b="1" dirty="0">
                <a:highlight>
                  <a:srgbClr val="FFFF00"/>
                </a:highlight>
              </a:rPr>
              <a:t>all-in-one solution </a:t>
            </a:r>
            <a:r>
              <a:rPr lang="en-GB" sz="2400" dirty="0"/>
              <a:t>that provide software that cover all departments and all levels in a Business/Organisation.</a:t>
            </a:r>
            <a:endParaRPr lang="en-GB" altLang="en-US" sz="2400" b="1" dirty="0"/>
          </a:p>
          <a:p>
            <a:pPr>
              <a:lnSpc>
                <a:spcPct val="100000"/>
              </a:lnSpc>
              <a:spcBef>
                <a:spcPts val="0"/>
              </a:spcBef>
              <a:spcAft>
                <a:spcPts val="600"/>
              </a:spcAft>
            </a:pPr>
            <a:r>
              <a:rPr lang="en-GB" altLang="en-US" sz="2400" dirty="0"/>
              <a:t>It is a </a:t>
            </a:r>
            <a:r>
              <a:rPr lang="en-GB" altLang="en-US" sz="2400" b="1" dirty="0"/>
              <a:t>suite</a:t>
            </a:r>
            <a:r>
              <a:rPr lang="en-GB" altLang="en-US" sz="2400" dirty="0"/>
              <a:t> of </a:t>
            </a:r>
            <a:r>
              <a:rPr lang="en-GB" altLang="en-US" sz="2400" b="1" dirty="0"/>
              <a:t>integrated applications</a:t>
            </a:r>
            <a:r>
              <a:rPr lang="en-GB" altLang="en-US" sz="2400" dirty="0"/>
              <a:t>. </a:t>
            </a:r>
          </a:p>
          <a:p>
            <a:pPr>
              <a:lnSpc>
                <a:spcPct val="100000"/>
              </a:lnSpc>
              <a:spcBef>
                <a:spcPts val="0"/>
              </a:spcBef>
              <a:spcAft>
                <a:spcPts val="600"/>
              </a:spcAft>
            </a:pPr>
            <a:r>
              <a:rPr lang="en-GB" sz="2400" dirty="0"/>
              <a:t>ERP provides a </a:t>
            </a:r>
            <a:r>
              <a:rPr lang="en-GB" sz="2400" b="1" dirty="0"/>
              <a:t>real-time view </a:t>
            </a:r>
            <a:r>
              <a:rPr lang="en-GB" sz="2400" dirty="0"/>
              <a:t>of all business areas.</a:t>
            </a:r>
          </a:p>
          <a:p>
            <a:pPr>
              <a:lnSpc>
                <a:spcPct val="100000"/>
              </a:lnSpc>
              <a:spcBef>
                <a:spcPts val="0"/>
              </a:spcBef>
              <a:spcAft>
                <a:spcPts val="600"/>
              </a:spcAft>
            </a:pPr>
            <a:r>
              <a:rPr lang="en-GB" sz="2400" dirty="0"/>
              <a:t>All ERP modules/applications (for each Functional area of a business) connect to a </a:t>
            </a:r>
            <a:r>
              <a:rPr lang="en-GB" sz="2400" b="1" dirty="0"/>
              <a:t>central database.</a:t>
            </a:r>
          </a:p>
          <a:p>
            <a:pPr>
              <a:lnSpc>
                <a:spcPct val="100000"/>
              </a:lnSpc>
              <a:spcBef>
                <a:spcPts val="0"/>
              </a:spcBef>
              <a:spcAft>
                <a:spcPts val="600"/>
              </a:spcAft>
            </a:pPr>
            <a:r>
              <a:rPr lang="en-GB" sz="2400" dirty="0"/>
              <a:t>ERP systems provide interfaces for all functional business areas at operational level </a:t>
            </a:r>
            <a:r>
              <a:rPr lang="en-GB" sz="2400" b="1" dirty="0">
                <a:highlight>
                  <a:srgbClr val="FFFF00"/>
                </a:highlight>
              </a:rPr>
              <a:t>and a high-level dashboard </a:t>
            </a:r>
            <a:r>
              <a:rPr lang="en-GB" sz="2400" dirty="0"/>
              <a:t>to aid decision making for Management &amp; Leadership.</a:t>
            </a:r>
          </a:p>
          <a:p>
            <a:pPr>
              <a:lnSpc>
                <a:spcPct val="100000"/>
              </a:lnSpc>
              <a:spcBef>
                <a:spcPts val="0"/>
              </a:spcBef>
              <a:spcAft>
                <a:spcPts val="600"/>
              </a:spcAft>
            </a:pPr>
            <a:r>
              <a:rPr lang="en-GB" sz="2400" b="1" dirty="0"/>
              <a:t>Example </a:t>
            </a:r>
            <a:r>
              <a:rPr lang="en-GB" sz="2400" b="1" dirty="0">
                <a:highlight>
                  <a:srgbClr val="FFFF00"/>
                </a:highlight>
              </a:rPr>
              <a:t>ERP software </a:t>
            </a:r>
            <a:r>
              <a:rPr lang="en-GB" sz="2400" b="1" dirty="0"/>
              <a:t>includes: </a:t>
            </a:r>
            <a:r>
              <a:rPr lang="en-GB" sz="2400" dirty="0"/>
              <a:t>SAP</a:t>
            </a:r>
            <a:r>
              <a:rPr lang="en-GB" sz="2400" b="1" dirty="0"/>
              <a:t>, </a:t>
            </a:r>
            <a:r>
              <a:rPr lang="en-GB" sz="2400" dirty="0"/>
              <a:t>Sage 300, Odoo, Workday., Oracle NetSuite or </a:t>
            </a:r>
            <a:r>
              <a:rPr lang="en-GB" sz="2400" dirty="0">
                <a:highlight>
                  <a:srgbClr val="FFFF00"/>
                </a:highlight>
              </a:rPr>
              <a:t>Oracle ERP Cloud</a:t>
            </a:r>
            <a:r>
              <a:rPr lang="en-GB" sz="2400" dirty="0"/>
              <a:t>, Microsoft Dynamics.</a:t>
            </a:r>
          </a:p>
        </p:txBody>
      </p:sp>
      <p:grpSp>
        <p:nvGrpSpPr>
          <p:cNvPr id="4" name="Group 3">
            <a:extLst>
              <a:ext uri="{FF2B5EF4-FFF2-40B4-BE49-F238E27FC236}">
                <a16:creationId xmlns:a16="http://schemas.microsoft.com/office/drawing/2014/main" id="{DDA0FA50-5049-AAE9-1010-6D121901F253}"/>
              </a:ext>
            </a:extLst>
          </p:cNvPr>
          <p:cNvGrpSpPr/>
          <p:nvPr/>
        </p:nvGrpSpPr>
        <p:grpSpPr>
          <a:xfrm>
            <a:off x="9417613" y="1604749"/>
            <a:ext cx="2542429" cy="1824251"/>
            <a:chOff x="9052883" y="1076167"/>
            <a:chExt cx="2542429" cy="1824251"/>
          </a:xfrm>
        </p:grpSpPr>
        <p:sp>
          <p:nvSpPr>
            <p:cNvPr id="6" name="Star: 10 Points 5">
              <a:extLst>
                <a:ext uri="{FF2B5EF4-FFF2-40B4-BE49-F238E27FC236}">
                  <a16:creationId xmlns:a16="http://schemas.microsoft.com/office/drawing/2014/main" id="{629177F6-AE58-3538-E5E7-9249FD62F638}"/>
                </a:ext>
              </a:extLst>
            </p:cNvPr>
            <p:cNvSpPr/>
            <p:nvPr/>
          </p:nvSpPr>
          <p:spPr>
            <a:xfrm rot="746943">
              <a:off x="9059840" y="1076167"/>
              <a:ext cx="2528515" cy="1824251"/>
            </a:xfrm>
            <a:prstGeom prst="star10">
              <a:avLst/>
            </a:prstGeom>
            <a:solidFill>
              <a:srgbClr val="33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6AF7D20-A10B-228D-9413-216650E1E63E}"/>
                </a:ext>
              </a:extLst>
            </p:cNvPr>
            <p:cNvSpPr txBox="1"/>
            <p:nvPr/>
          </p:nvSpPr>
          <p:spPr>
            <a:xfrm rot="849994">
              <a:off x="9052883" y="1511239"/>
              <a:ext cx="2542429" cy="954107"/>
            </a:xfrm>
            <a:prstGeom prst="rect">
              <a:avLst/>
            </a:prstGeom>
            <a:noFill/>
          </p:spPr>
          <p:txBody>
            <a:bodyPr wrap="square">
              <a:spAutoFit/>
            </a:bodyPr>
            <a:lstStyle/>
            <a:p>
              <a:pPr algn="ctr"/>
              <a:r>
                <a:rPr lang="en-GB" sz="2000" b="1" dirty="0">
                  <a:highlight>
                    <a:srgbClr val="FFFF00"/>
                  </a:highlight>
                </a:rPr>
                <a:t>Tutor show: </a:t>
              </a:r>
              <a:br>
                <a:rPr lang="en-GB" sz="1800" dirty="0">
                  <a:highlight>
                    <a:srgbClr val="FFFF00"/>
                  </a:highlight>
                </a:rPr>
              </a:br>
              <a:r>
                <a:rPr lang="en-US" sz="1800" dirty="0"/>
                <a:t>1/2 website</a:t>
              </a:r>
              <a:br>
                <a:rPr lang="en-US" sz="1800" dirty="0"/>
              </a:br>
              <a:r>
                <a:rPr lang="en-US" sz="1800" dirty="0"/>
                <a:t> examples.</a:t>
              </a:r>
              <a:endParaRPr lang="en-GB" dirty="0"/>
            </a:p>
          </p:txBody>
        </p:sp>
      </p:grpSp>
    </p:spTree>
    <p:extLst>
      <p:ext uri="{BB962C8B-B14F-4D97-AF65-F5344CB8AC3E}">
        <p14:creationId xmlns:p14="http://schemas.microsoft.com/office/powerpoint/2010/main" val="3107797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57B47-4623-55FD-B5C7-285DCE868AA8}"/>
              </a:ext>
            </a:extLst>
          </p:cNvPr>
          <p:cNvSpPr txBox="1">
            <a:spLocks/>
          </p:cNvSpPr>
          <p:nvPr/>
        </p:nvSpPr>
        <p:spPr>
          <a:xfrm>
            <a:off x="395862" y="246337"/>
            <a:ext cx="10905065" cy="6626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pPr>
            <a:r>
              <a:rPr lang="en-US" b="1" spc="150" dirty="0">
                <a:solidFill>
                  <a:schemeClr val="tx2"/>
                </a:solidFill>
              </a:rPr>
              <a:t>ERP software have a centralized Db</a:t>
            </a:r>
          </a:p>
        </p:txBody>
      </p:sp>
      <p:sp>
        <p:nvSpPr>
          <p:cNvPr id="4" name="TextBox 3">
            <a:extLst>
              <a:ext uri="{FF2B5EF4-FFF2-40B4-BE49-F238E27FC236}">
                <a16:creationId xmlns:a16="http://schemas.microsoft.com/office/drawing/2014/main" id="{EA333A04-1826-D56E-11E0-86D81F9754C9}"/>
              </a:ext>
            </a:extLst>
          </p:cNvPr>
          <p:cNvSpPr txBox="1"/>
          <p:nvPr/>
        </p:nvSpPr>
        <p:spPr>
          <a:xfrm>
            <a:off x="6440285" y="6704112"/>
            <a:ext cx="1343638" cy="153888"/>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hlinkClick r:id="rId2" tooltip="http://bus206.pressbooks.com/chapter/chapter-9-info-systems-strategic-advantage/">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rPr>
              <a:t> by Unknown Author is licensed under </a:t>
            </a: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hlinkClick r:id="rId3" tooltip="https://creativecommons.org/licenses/by/3.0/">
                  <a:extLst>
                    <a:ext uri="{A12FA001-AC4F-418D-AE19-62706E023703}">
                      <ahyp:hlinkClr xmlns:ahyp="http://schemas.microsoft.com/office/drawing/2018/hyperlinkcolor" val="tx"/>
                    </a:ext>
                  </a:extLst>
                </a:hlinkClick>
              </a:rPr>
              <a:t>CC BY</a:t>
            </a:r>
            <a:endPar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endParaRPr>
          </a:p>
        </p:txBody>
      </p:sp>
      <p:pic>
        <p:nvPicPr>
          <p:cNvPr id="3" name="Content Placeholder 3" descr="Diagram&#10;&#10;Description automatically generated with low confidence">
            <a:extLst>
              <a:ext uri="{FF2B5EF4-FFF2-40B4-BE49-F238E27FC236}">
                <a16:creationId xmlns:a16="http://schemas.microsoft.com/office/drawing/2014/main" id="{93E36E7D-94EA-111B-0E19-2518C97062C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3197350" y="1042056"/>
            <a:ext cx="5502513" cy="5392463"/>
          </a:xfrm>
          <a:prstGeom prst="rect">
            <a:avLst/>
          </a:prstGeom>
        </p:spPr>
      </p:pic>
    </p:spTree>
    <p:extLst>
      <p:ext uri="{BB962C8B-B14F-4D97-AF65-F5344CB8AC3E}">
        <p14:creationId xmlns:p14="http://schemas.microsoft.com/office/powerpoint/2010/main" val="145832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EF19-371B-4F50-A5AD-7856138B3353}"/>
              </a:ext>
            </a:extLst>
          </p:cNvPr>
          <p:cNvSpPr>
            <a:spLocks noGrp="1"/>
          </p:cNvSpPr>
          <p:nvPr>
            <p:ph type="title"/>
          </p:nvPr>
        </p:nvSpPr>
        <p:spPr>
          <a:xfrm>
            <a:off x="722226" y="242806"/>
            <a:ext cx="10168128" cy="1179576"/>
          </a:xfrm>
        </p:spPr>
        <p:txBody>
          <a:bodyPr/>
          <a:lstStyle/>
          <a:p>
            <a:r>
              <a:rPr lang="en-GB" dirty="0"/>
              <a:t>Visual: ERP software</a:t>
            </a:r>
          </a:p>
        </p:txBody>
      </p:sp>
      <p:pic>
        <p:nvPicPr>
          <p:cNvPr id="4" name="Picture 3" descr="Diagram&#10;&#10;Description automatically generated">
            <a:extLst>
              <a:ext uri="{FF2B5EF4-FFF2-40B4-BE49-F238E27FC236}">
                <a16:creationId xmlns:a16="http://schemas.microsoft.com/office/drawing/2014/main" id="{EF11B17C-903F-4D7E-BC1B-C981C971E9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86871" y="1199486"/>
            <a:ext cx="8197865" cy="5513660"/>
          </a:xfrm>
          <a:prstGeom prst="rect">
            <a:avLst/>
          </a:prstGeom>
        </p:spPr>
      </p:pic>
      <p:sp>
        <p:nvSpPr>
          <p:cNvPr id="5" name="TextBox 4">
            <a:extLst>
              <a:ext uri="{FF2B5EF4-FFF2-40B4-BE49-F238E27FC236}">
                <a16:creationId xmlns:a16="http://schemas.microsoft.com/office/drawing/2014/main" id="{F5A4E656-C5F7-4368-80A4-C62CE783B255}"/>
              </a:ext>
            </a:extLst>
          </p:cNvPr>
          <p:cNvSpPr txBox="1"/>
          <p:nvPr/>
        </p:nvSpPr>
        <p:spPr>
          <a:xfrm>
            <a:off x="0" y="6627168"/>
            <a:ext cx="2525917" cy="20005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effectLst/>
                <a:uLnTx/>
                <a:uFillTx/>
                <a:latin typeface="Corbel" panose="020B0503020204020204"/>
                <a:ea typeface="+mn-ea"/>
                <a:cs typeface="+mn-cs"/>
                <a:hlinkClick r:id="rId3" tooltip="https://open.lib.umn.edu/exploringbusiness/chapter/15-1-data-versus-informatio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effectLst/>
                <a:uLnTx/>
                <a:uFillTx/>
                <a:latin typeface="Corbel" panose="020B0503020204020204"/>
                <a:ea typeface="+mn-ea"/>
                <a:cs typeface="+mn-cs"/>
              </a:rPr>
              <a:t> by Unknown Author is licensed under </a:t>
            </a:r>
            <a:r>
              <a:rPr kumimoji="0" lang="en-GB" sz="700" b="0" i="0" u="none" strike="noStrike" kern="1200" cap="none" spc="0" normalizeH="0" baseline="0" noProof="0" dirty="0">
                <a:ln>
                  <a:noFill/>
                </a:ln>
                <a:effectLst/>
                <a:uLnTx/>
                <a:uFillTx/>
                <a:latin typeface="Corbel" panose="020B050302020402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effectLst/>
              <a:uLnTx/>
              <a:uFillTx/>
              <a:latin typeface="Corbel" panose="020B0503020204020204"/>
              <a:ea typeface="+mn-ea"/>
              <a:cs typeface="+mn-cs"/>
            </a:endParaRPr>
          </a:p>
        </p:txBody>
      </p:sp>
    </p:spTree>
    <p:extLst>
      <p:ext uri="{BB962C8B-B14F-4D97-AF65-F5344CB8AC3E}">
        <p14:creationId xmlns:p14="http://schemas.microsoft.com/office/powerpoint/2010/main" val="3635376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6464D-C7D9-EDE2-C7CE-89B83504E4AE}"/>
              </a:ext>
            </a:extLst>
          </p:cNvPr>
          <p:cNvSpPr txBox="1">
            <a:spLocks/>
          </p:cNvSpPr>
          <p:nvPr/>
        </p:nvSpPr>
        <p:spPr>
          <a:xfrm>
            <a:off x="108602" y="141415"/>
            <a:ext cx="10168128" cy="117957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Digital Dashboard software</a:t>
            </a:r>
          </a:p>
        </p:txBody>
      </p:sp>
      <p:sp>
        <p:nvSpPr>
          <p:cNvPr id="3" name="TextBox 2">
            <a:extLst>
              <a:ext uri="{FF2B5EF4-FFF2-40B4-BE49-F238E27FC236}">
                <a16:creationId xmlns:a16="http://schemas.microsoft.com/office/drawing/2014/main" id="{45251E37-DB24-899B-E2BB-FEF162742116}"/>
              </a:ext>
            </a:extLst>
          </p:cNvPr>
          <p:cNvSpPr txBox="1"/>
          <p:nvPr/>
        </p:nvSpPr>
        <p:spPr>
          <a:xfrm>
            <a:off x="108602" y="888620"/>
            <a:ext cx="7967089" cy="594778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30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Digital Dashboard software </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is typically a Strategic high-level </a:t>
            </a: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Management information system </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a:t>
            </a: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MIS</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 that provides a snapshot/overview of data from all functional areas, usually in a </a:t>
            </a:r>
            <a:r>
              <a:rPr kumimoji="0" lang="en-GB" sz="2400" i="0" u="none" strike="noStrike" kern="1200" cap="none" spc="0" normalizeH="0" baseline="0" noProof="0" dirty="0">
                <a:ln>
                  <a:noFill/>
                </a:ln>
                <a:solidFill>
                  <a:srgbClr val="000000"/>
                </a:solidFill>
                <a:effectLst/>
                <a:uLnTx/>
                <a:uFillTx/>
                <a:latin typeface="Avenir Next LT Pro"/>
                <a:ea typeface="+mn-ea"/>
                <a:cs typeface="+mn-cs"/>
              </a:rPr>
              <a:t>visual format</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 to </a:t>
            </a:r>
            <a:r>
              <a:rPr kumimoji="0" lang="en-GB" sz="2400" i="0" u="none" strike="noStrike" kern="1200" cap="none" spc="0" normalizeH="0" baseline="0" noProof="0" dirty="0">
                <a:ln>
                  <a:noFill/>
                </a:ln>
                <a:solidFill>
                  <a:srgbClr val="000000"/>
                </a:solidFill>
                <a:effectLst/>
                <a:uLnTx/>
                <a:uFillTx/>
                <a:latin typeface="Avenir Next LT Pro"/>
                <a:ea typeface="+mn-ea"/>
                <a:cs typeface="+mn-cs"/>
              </a:rPr>
              <a:t>aid decision making</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a:t>
            </a:r>
          </a:p>
          <a:p>
            <a:pPr marL="800100" lvl="1" indent="-342900">
              <a:spcBef>
                <a:spcPts val="300"/>
              </a:spcBef>
              <a:buFont typeface="Arial" panose="020B0604020202020204" pitchFamily="34" charset="0"/>
              <a:buChar char="•"/>
              <a:defRPr/>
            </a:pPr>
            <a:r>
              <a:rPr lang="en-GB" sz="2400" b="1" dirty="0">
                <a:solidFill>
                  <a:srgbClr val="000000"/>
                </a:solidFill>
                <a:highlight>
                  <a:srgbClr val="FFFF00"/>
                </a:highlight>
              </a:rPr>
              <a:t>ERP Systems provide a Digital </a:t>
            </a:r>
            <a:r>
              <a:rPr kumimoji="0" lang="en-GB" sz="2400" b="1" i="0" u="none" strike="noStrike" kern="1200" cap="none" spc="0" normalizeH="0" baseline="0" noProof="0" dirty="0">
                <a:ln>
                  <a:noFill/>
                </a:ln>
                <a:solidFill>
                  <a:srgbClr val="000000"/>
                </a:solidFill>
                <a:effectLst/>
                <a:highlight>
                  <a:srgbClr val="FFFF00"/>
                </a:highlight>
                <a:uLnTx/>
                <a:uFillTx/>
                <a:latin typeface="Avenir Next LT Pro"/>
                <a:ea typeface="+mn-ea"/>
                <a:cs typeface="+mn-cs"/>
              </a:rPr>
              <a:t>Dashboard for management &amp; Leadership levels.</a:t>
            </a:r>
          </a:p>
          <a:p>
            <a:pPr marL="342900" marR="0" lvl="0" indent="-342900" algn="l" defTabSz="457200" rtl="0" eaLnBrk="1" fontAlgn="auto" latinLnBrk="0" hangingPunct="1">
              <a:lnSpc>
                <a:spcPct val="100000"/>
              </a:lnSpc>
              <a:spcBef>
                <a:spcPts val="3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Data Analysis software can create Digital Dashboards</a:t>
            </a:r>
          </a:p>
          <a:p>
            <a:pPr marL="342900" lvl="0" indent="-342900">
              <a:spcBef>
                <a:spcPts val="300"/>
              </a:spcBef>
              <a:buFont typeface="Arial" panose="020B0604020202020204" pitchFamily="34" charset="0"/>
              <a:buChar char="•"/>
              <a:defRPr/>
            </a:pPr>
            <a:r>
              <a:rPr lang="en-GB" sz="2400" b="1" dirty="0">
                <a:solidFill>
                  <a:srgbClr val="000000"/>
                </a:solidFill>
              </a:rPr>
              <a:t>Data Analysis </a:t>
            </a: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functions are built-into ERP software </a:t>
            </a:r>
            <a:r>
              <a:rPr kumimoji="0" lang="en-GB" sz="2400" i="0" u="none" strike="noStrike" kern="1200" cap="none" spc="0" normalizeH="0" baseline="0" noProof="0" dirty="0">
                <a:ln>
                  <a:noFill/>
                </a:ln>
                <a:solidFill>
                  <a:srgbClr val="000000"/>
                </a:solidFill>
                <a:effectLst/>
                <a:uLnTx/>
                <a:uFillTx/>
                <a:latin typeface="Avenir Next LT Pro"/>
                <a:ea typeface="+mn-ea"/>
                <a:cs typeface="+mn-cs"/>
              </a:rPr>
              <a:t>to provide this and </a:t>
            </a:r>
            <a:r>
              <a:rPr kumimoji="0" lang="en-GB" sz="2400" b="1" i="0" u="none" strike="noStrike" kern="1200" cap="none" spc="0" normalizeH="0" baseline="0" noProof="0" dirty="0">
                <a:ln>
                  <a:noFill/>
                </a:ln>
                <a:solidFill>
                  <a:srgbClr val="000000"/>
                </a:solidFill>
                <a:effectLst/>
                <a:highlight>
                  <a:srgbClr val="FFFF00"/>
                </a:highlight>
                <a:uLnTx/>
                <a:uFillTx/>
                <a:latin typeface="Avenir Next LT Pro"/>
                <a:ea typeface="+mn-ea"/>
                <a:cs typeface="+mn-cs"/>
              </a:rPr>
              <a:t>ERP software</a:t>
            </a:r>
            <a:r>
              <a:rPr kumimoji="0" lang="en-GB" sz="2400" b="0" i="0" u="none" strike="noStrike" kern="1200" cap="none" spc="0" normalizeH="0" baseline="0" noProof="0" dirty="0">
                <a:ln>
                  <a:noFill/>
                </a:ln>
                <a:solidFill>
                  <a:srgbClr val="000000"/>
                </a:solidFill>
                <a:effectLst/>
                <a:highlight>
                  <a:srgbClr val="FFFF00"/>
                </a:highlight>
                <a:uLnTx/>
                <a:uFillTx/>
                <a:latin typeface="Avenir Next LT Pro"/>
                <a:ea typeface="+mn-ea"/>
                <a:cs typeface="+mn-cs"/>
              </a:rPr>
              <a:t> </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therefore also generate and provide data visualisations &amp; </a:t>
            </a:r>
            <a:r>
              <a:rPr kumimoji="0" lang="en-GB" sz="2400" b="1" i="0" u="none" strike="noStrike" kern="1200" cap="none" spc="0" normalizeH="0" baseline="0" noProof="0" dirty="0">
                <a:ln>
                  <a:noFill/>
                </a:ln>
                <a:solidFill>
                  <a:srgbClr val="000000"/>
                </a:solidFill>
                <a:effectLst/>
                <a:uLnTx/>
                <a:uFillTx/>
                <a:latin typeface="Avenir Next LT Pro"/>
                <a:ea typeface="+mn-ea"/>
                <a:cs typeface="+mn-cs"/>
              </a:rPr>
              <a:t>Digital Dashboards</a:t>
            </a:r>
            <a:r>
              <a:rPr kumimoji="0" lang="en-GB" sz="2400" b="0" i="0" u="none" strike="noStrike" kern="1200" cap="none" spc="0" normalizeH="0" baseline="0" noProof="0" dirty="0">
                <a:ln>
                  <a:noFill/>
                </a:ln>
                <a:solidFill>
                  <a:srgbClr val="000000"/>
                </a:solidFill>
                <a:effectLst/>
                <a:uLnTx/>
                <a:uFillTx/>
                <a:latin typeface="Avenir Next LT Pro"/>
                <a:ea typeface="+mn-ea"/>
                <a:cs typeface="+mn-cs"/>
              </a:rPr>
              <a:t> to aid decision making. </a:t>
            </a:r>
            <a:endParaRPr lang="en-GB" sz="2400" dirty="0">
              <a:solidFill>
                <a:srgbClr val="000000"/>
              </a:solidFill>
              <a:latin typeface="Avenir Next LT Pro"/>
            </a:endParaRPr>
          </a:p>
          <a:p>
            <a:pPr marL="800100" lvl="1" indent="-342900">
              <a:spcBef>
                <a:spcPts val="300"/>
              </a:spcBef>
              <a:buFont typeface="Arial" panose="020B0604020202020204" pitchFamily="34" charset="0"/>
              <a:buChar char="•"/>
              <a:defRPr/>
            </a:pPr>
            <a:r>
              <a:rPr kumimoji="0" lang="en-GB" sz="2000" i="0" u="none" strike="noStrike" kern="1200" cap="none" spc="0" normalizeH="0" baseline="0" noProof="0" dirty="0">
                <a:ln>
                  <a:noFill/>
                </a:ln>
                <a:solidFill>
                  <a:srgbClr val="000000"/>
                </a:solidFill>
                <a:effectLst/>
                <a:uLnTx/>
                <a:uFillTx/>
                <a:latin typeface="Avenir Next LT Pro"/>
                <a:ea typeface="+mn-ea"/>
                <a:cs typeface="+mn-cs"/>
              </a:rPr>
              <a:t>As mentioned earlier, some example Data Analytics software include Tableau.com, MS Power BI &amp; </a:t>
            </a:r>
            <a:r>
              <a:rPr kumimoji="0" lang="en-GB" sz="2000" i="0" u="none" strike="noStrike" kern="1200" cap="none" spc="0" normalizeH="0" baseline="0" noProof="0" dirty="0" err="1">
                <a:ln>
                  <a:noFill/>
                </a:ln>
                <a:solidFill>
                  <a:srgbClr val="000000"/>
                </a:solidFill>
                <a:effectLst/>
                <a:uLnTx/>
                <a:uFillTx/>
                <a:latin typeface="Avenir Next LT Pro"/>
                <a:ea typeface="+mn-ea"/>
                <a:cs typeface="+mn-cs"/>
              </a:rPr>
              <a:t>ZohoAnalytics</a:t>
            </a:r>
            <a:r>
              <a:rPr lang="en-GB" sz="2000" dirty="0">
                <a:solidFill>
                  <a:srgbClr val="000000"/>
                </a:solidFill>
                <a:latin typeface="Avenir Next LT Pro"/>
              </a:rPr>
              <a:t>.</a:t>
            </a:r>
          </a:p>
          <a:p>
            <a:pPr marL="800100" lvl="1" indent="-342900">
              <a:spcBef>
                <a:spcPts val="300"/>
              </a:spcBef>
              <a:buFont typeface="Arial" panose="020B0604020202020204" pitchFamily="34" charset="0"/>
              <a:buChar char="•"/>
              <a:defRPr/>
            </a:pPr>
            <a:r>
              <a:rPr kumimoji="0" lang="en-GB" sz="2000" i="0" u="none" strike="noStrike" kern="1200" cap="none" spc="0" normalizeH="0" baseline="0" noProof="0" dirty="0" err="1">
                <a:ln>
                  <a:noFill/>
                </a:ln>
                <a:solidFill>
                  <a:srgbClr val="000000"/>
                </a:solidFill>
                <a:effectLst/>
                <a:uLnTx/>
                <a:uFillTx/>
                <a:latin typeface="Avenir Next LT Pro"/>
                <a:ea typeface="+mn-ea"/>
                <a:cs typeface="+mn-cs"/>
              </a:rPr>
              <a:t>Exampls</a:t>
            </a:r>
            <a:r>
              <a:rPr kumimoji="0" lang="en-GB" sz="2000" i="0" u="none" strike="noStrike" kern="1200" cap="none" spc="0" normalizeH="0" baseline="0" noProof="0" dirty="0">
                <a:ln>
                  <a:noFill/>
                </a:ln>
                <a:solidFill>
                  <a:srgbClr val="000000"/>
                </a:solidFill>
                <a:effectLst/>
                <a:uLnTx/>
                <a:uFillTx/>
                <a:latin typeface="Avenir Next LT Pro"/>
                <a:ea typeface="+mn-ea"/>
                <a:cs typeface="+mn-cs"/>
              </a:rPr>
              <a:t> Digital Dashboard software </a:t>
            </a:r>
            <a:r>
              <a:rPr lang="en-GB" sz="2000" dirty="0">
                <a:solidFill>
                  <a:srgbClr val="000000"/>
                </a:solidFill>
              </a:rPr>
              <a:t>include: </a:t>
            </a:r>
            <a:r>
              <a:rPr lang="en-GB" sz="2000" dirty="0" err="1">
                <a:solidFill>
                  <a:srgbClr val="000000"/>
                </a:solidFill>
              </a:rPr>
              <a:t>DashBuilder</a:t>
            </a:r>
            <a:r>
              <a:rPr lang="en-GB" sz="2000" dirty="0">
                <a:solidFill>
                  <a:srgbClr val="000000"/>
                </a:solidFill>
              </a:rPr>
              <a:t>, </a:t>
            </a:r>
            <a:r>
              <a:rPr kumimoji="0" lang="en-GB" sz="2000" i="0" u="none" strike="noStrike" kern="1200" cap="none" spc="0" normalizeH="0" baseline="0" noProof="0" dirty="0">
                <a:ln>
                  <a:noFill/>
                </a:ln>
                <a:solidFill>
                  <a:srgbClr val="000000"/>
                </a:solidFill>
                <a:effectLst/>
                <a:uLnTx/>
                <a:uFillTx/>
                <a:latin typeface="Avenir Next LT Pro"/>
                <a:ea typeface="+mn-ea"/>
                <a:cs typeface="+mn-cs"/>
              </a:rPr>
              <a:t>Seal Report, </a:t>
            </a:r>
            <a:r>
              <a:rPr kumimoji="0" lang="en-GB" sz="2000" i="0" u="none" strike="noStrike" kern="1200" cap="none" spc="0" normalizeH="0" baseline="0" noProof="0" dirty="0" err="1">
                <a:ln>
                  <a:noFill/>
                </a:ln>
                <a:solidFill>
                  <a:srgbClr val="000000"/>
                </a:solidFill>
                <a:effectLst/>
                <a:uLnTx/>
                <a:uFillTx/>
                <a:latin typeface="Avenir Next LT Pro"/>
                <a:ea typeface="+mn-ea"/>
                <a:cs typeface="+mn-cs"/>
              </a:rPr>
              <a:t>FreeBoard</a:t>
            </a:r>
            <a:r>
              <a:rPr lang="en-GB" sz="2000" dirty="0">
                <a:solidFill>
                  <a:srgbClr val="000000"/>
                </a:solidFill>
                <a:latin typeface="Avenir Next LT Pro"/>
              </a:rPr>
              <a:t> and</a:t>
            </a:r>
            <a:r>
              <a:rPr kumimoji="0" lang="en-GB" sz="2000" i="0" u="none" strike="noStrike" kern="1200" cap="none" spc="0" normalizeH="0" baseline="0" noProof="0" dirty="0">
                <a:ln>
                  <a:noFill/>
                </a:ln>
                <a:solidFill>
                  <a:srgbClr val="000000"/>
                </a:solidFill>
                <a:effectLst/>
                <a:uLnTx/>
                <a:uFillTx/>
                <a:latin typeface="Avenir Next LT Pro"/>
                <a:ea typeface="+mn-ea"/>
                <a:cs typeface="+mn-cs"/>
              </a:rPr>
              <a:t> Grafana.</a:t>
            </a:r>
          </a:p>
        </p:txBody>
      </p:sp>
      <p:pic>
        <p:nvPicPr>
          <p:cNvPr id="4" name="Picture 3" descr="A screenshot of a computer&#10;&#10;Description automatically generated">
            <a:extLst>
              <a:ext uri="{FF2B5EF4-FFF2-40B4-BE49-F238E27FC236}">
                <a16:creationId xmlns:a16="http://schemas.microsoft.com/office/drawing/2014/main" id="{447A96AB-371A-CB15-69D3-1EE9DB4B56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3457"/>
          <a:stretch>
            <a:fillRect/>
          </a:stretch>
        </p:blipFill>
        <p:spPr>
          <a:xfrm>
            <a:off x="8145963" y="731203"/>
            <a:ext cx="3774433" cy="5091204"/>
          </a:xfrm>
          <a:prstGeom prst="rect">
            <a:avLst/>
          </a:prstGeom>
        </p:spPr>
      </p:pic>
      <p:sp>
        <p:nvSpPr>
          <p:cNvPr id="5" name="TextBox 4">
            <a:extLst>
              <a:ext uri="{FF2B5EF4-FFF2-40B4-BE49-F238E27FC236}">
                <a16:creationId xmlns:a16="http://schemas.microsoft.com/office/drawing/2014/main" id="{39B874A7-8A77-08F8-8FC6-05946D9609B4}"/>
              </a:ext>
            </a:extLst>
          </p:cNvPr>
          <p:cNvSpPr txBox="1"/>
          <p:nvPr/>
        </p:nvSpPr>
        <p:spPr>
          <a:xfrm>
            <a:off x="1880223" y="7158000"/>
            <a:ext cx="8991795" cy="230832"/>
          </a:xfrm>
          <a:prstGeom prst="rect">
            <a:avLst/>
          </a:prstGeom>
          <a:noFill/>
        </p:spPr>
        <p:txBody>
          <a:bodyPr wrap="square" rtlCol="0">
            <a:spAutoFit/>
          </a:bodyPr>
          <a:lstStyle/>
          <a:p>
            <a:r>
              <a:rPr lang="en-GB" sz="900">
                <a:hlinkClick r:id="rId3" tooltip="http://www.marketing-analitico.com/analytics/dashboards-analisis-digital/"/>
              </a:rPr>
              <a:t>This Photo</a:t>
            </a:r>
            <a:r>
              <a:rPr lang="en-GB" sz="900"/>
              <a:t> by Unknown Author is licensed under </a:t>
            </a:r>
            <a:r>
              <a:rPr lang="en-GB" sz="900">
                <a:hlinkClick r:id="rId4" tooltip="https://creativecommons.org/licenses/by-sa/3.0/"/>
              </a:rPr>
              <a:t>CC BY-SA</a:t>
            </a:r>
            <a:endParaRPr lang="en-GB" sz="900"/>
          </a:p>
        </p:txBody>
      </p:sp>
      <p:sp>
        <p:nvSpPr>
          <p:cNvPr id="7" name="TextBox 6">
            <a:extLst>
              <a:ext uri="{FF2B5EF4-FFF2-40B4-BE49-F238E27FC236}">
                <a16:creationId xmlns:a16="http://schemas.microsoft.com/office/drawing/2014/main" id="{95E13A6A-C094-395E-2E77-9A73ED687573}"/>
              </a:ext>
            </a:extLst>
          </p:cNvPr>
          <p:cNvSpPr txBox="1"/>
          <p:nvPr/>
        </p:nvSpPr>
        <p:spPr>
          <a:xfrm>
            <a:off x="7660940" y="6028489"/>
            <a:ext cx="4744478" cy="807913"/>
          </a:xfrm>
          <a:prstGeom prst="rect">
            <a:avLst/>
          </a:prstGeom>
          <a:noFill/>
        </p:spPr>
        <p:txBody>
          <a:bodyPr wrap="square">
            <a:spAutoFit/>
          </a:bodyPr>
          <a:lstStyle/>
          <a:p>
            <a:pPr marL="628650" marR="0" lvl="1" indent="-171450" algn="l" defTabSz="457200" rtl="0" eaLnBrk="1" fontAlgn="auto" latinLnBrk="0" hangingPunct="1">
              <a:lnSpc>
                <a:spcPct val="100000"/>
              </a:lnSpc>
              <a:spcBef>
                <a:spcPts val="3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For more information </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hlinkClick r:id="rId5">
                  <a:extLst>
                    <a:ext uri="{A12FA001-AC4F-418D-AE19-62706E023703}">
                      <ahyp:hlinkClr xmlns:ahyp="http://schemas.microsoft.com/office/drawing/2018/hyperlinkcolor" val="tx"/>
                    </a:ext>
                  </a:extLst>
                </a:hlinkClick>
              </a:rPr>
              <a:t>click-here</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 and </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hlinkClick r:id="rId6">
                  <a:extLst>
                    <a:ext uri="{A12FA001-AC4F-418D-AE19-62706E023703}">
                      <ahyp:hlinkClr xmlns:ahyp="http://schemas.microsoft.com/office/drawing/2018/hyperlinkcolor" val="tx"/>
                    </a:ext>
                  </a:extLst>
                </a:hlinkClick>
              </a:rPr>
              <a:t>here</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 </a:t>
            </a:r>
          </a:p>
          <a:p>
            <a:pPr marL="628650" marR="0" lvl="1" indent="-171450" algn="l" defTabSz="457200" rtl="0" eaLnBrk="1" fontAlgn="auto" latinLnBrk="0" hangingPunct="1">
              <a:lnSpc>
                <a:spcPct val="100000"/>
              </a:lnSpc>
              <a:spcBef>
                <a:spcPts val="3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Tip: If you have a Google/Gmail a/c and want to see your personal Google dashboard, </a:t>
            </a:r>
            <a:r>
              <a:rPr kumimoji="0" lang="en-GB" sz="1100" b="0" i="0" u="none" strike="noStrike" kern="1200" cap="none" spc="0" normalizeH="0" baseline="0" noProof="0" dirty="0" err="1">
                <a:ln>
                  <a:noFill/>
                </a:ln>
                <a:solidFill>
                  <a:srgbClr val="000000"/>
                </a:solidFill>
                <a:effectLst/>
                <a:uLnTx/>
                <a:uFillTx/>
                <a:latin typeface="Avenir Next LT Pro"/>
                <a:ea typeface="+mn-ea"/>
                <a:cs typeface="+mn-cs"/>
              </a:rPr>
              <a:t>goto</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 </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hlinkClick r:id="rId7">
                  <a:extLst>
                    <a:ext uri="{A12FA001-AC4F-418D-AE19-62706E023703}">
                      <ahyp:hlinkClr xmlns:ahyp="http://schemas.microsoft.com/office/drawing/2018/hyperlinkcolor" val="tx"/>
                    </a:ext>
                  </a:extLst>
                </a:hlinkClick>
              </a:rPr>
              <a:t>https://myaccount.google.com/dashboard</a:t>
            </a:r>
            <a:r>
              <a:rPr kumimoji="0" lang="en-GB" sz="1100" b="0" i="0" u="none" strike="noStrike" kern="1200" cap="none" spc="0" normalizeH="0" baseline="0" noProof="0" dirty="0">
                <a:ln>
                  <a:noFill/>
                </a:ln>
                <a:solidFill>
                  <a:srgbClr val="000000"/>
                </a:solidFill>
                <a:effectLst/>
                <a:uLnTx/>
                <a:uFillTx/>
                <a:latin typeface="Avenir Next LT Pro"/>
                <a:ea typeface="+mn-ea"/>
                <a:cs typeface="+mn-cs"/>
              </a:rPr>
              <a:t>.</a:t>
            </a:r>
          </a:p>
        </p:txBody>
      </p:sp>
    </p:spTree>
    <p:extLst>
      <p:ext uri="{BB962C8B-B14F-4D97-AF65-F5344CB8AC3E}">
        <p14:creationId xmlns:p14="http://schemas.microsoft.com/office/powerpoint/2010/main" val="809253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6DAC9-73D8-BABE-3013-EB5784C7C7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C863B9-6B23-4BD7-1F90-8285CE58F624}"/>
              </a:ext>
            </a:extLst>
          </p:cNvPr>
          <p:cNvSpPr>
            <a:spLocks noGrp="1"/>
          </p:cNvSpPr>
          <p:nvPr>
            <p:ph type="title"/>
          </p:nvPr>
        </p:nvSpPr>
        <p:spPr/>
        <p:txBody>
          <a:bodyPr>
            <a:normAutofit fontScale="90000"/>
          </a:bodyPr>
          <a:lstStyle/>
          <a:p>
            <a:r>
              <a:rPr lang="en-US" sz="4900" b="1" dirty="0"/>
              <a:t>Bg. </a:t>
            </a:r>
            <a:r>
              <a:rPr lang="en-US" dirty="0"/>
              <a:t>Digital Dashboards &amp; AI to support Leaders &amp; Managers</a:t>
            </a:r>
            <a:endParaRPr lang="en-GB" dirty="0"/>
          </a:p>
        </p:txBody>
      </p:sp>
      <p:sp>
        <p:nvSpPr>
          <p:cNvPr id="4" name="Rectangle 1">
            <a:extLst>
              <a:ext uri="{FF2B5EF4-FFF2-40B4-BE49-F238E27FC236}">
                <a16:creationId xmlns:a16="http://schemas.microsoft.com/office/drawing/2014/main" id="{749E5F21-2281-659A-5717-651F55A0E77C}"/>
              </a:ext>
            </a:extLst>
          </p:cNvPr>
          <p:cNvSpPr>
            <a:spLocks noGrp="1" noChangeArrowheads="1"/>
          </p:cNvSpPr>
          <p:nvPr>
            <p:ph idx="1"/>
          </p:nvPr>
        </p:nvSpPr>
        <p:spPr bwMode="auto">
          <a:xfrm>
            <a:off x="557784" y="2104125"/>
            <a:ext cx="11076432" cy="420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ts val="600"/>
              </a:spcAft>
              <a:buNone/>
            </a:pPr>
            <a:r>
              <a:rPr kumimoji="0" lang="en-US" altLang="en-US" sz="2200" i="0" u="none" strike="noStrike" cap="none" normalizeH="0" baseline="0" dirty="0">
                <a:ln>
                  <a:noFill/>
                </a:ln>
                <a:solidFill>
                  <a:schemeClr val="tx1"/>
                </a:solidFill>
                <a:effectLst/>
                <a:latin typeface="Arial" panose="020B0604020202020204" pitchFamily="34" charset="0"/>
              </a:rPr>
              <a:t>Digital Dashboard software &amp; the tools used to create them incorporate AI features that can help &amp; support Leaders and managers with analysis and </a:t>
            </a:r>
            <a:r>
              <a:rPr lang="en-US" altLang="en-US" sz="2200" dirty="0">
                <a:latin typeface="Arial" panose="020B0604020202020204" pitchFamily="34" charset="0"/>
              </a:rPr>
              <a:t>decision-making by</a:t>
            </a:r>
            <a:r>
              <a:rPr kumimoji="0" lang="en-US" altLang="en-US" sz="2200" i="0" u="none" strike="noStrike" cap="none" normalizeH="0" baseline="0" dirty="0">
                <a:ln>
                  <a:noFill/>
                </a:ln>
                <a:solidFill>
                  <a:schemeClr val="tx1"/>
                </a:solidFill>
                <a:effectLst/>
                <a:latin typeface="Arial" panose="020B0604020202020204" pitchFamily="34" charset="0"/>
              </a:rPr>
              <a:t>:</a:t>
            </a:r>
          </a:p>
          <a:p>
            <a:pPr eaLnBrk="0" fontAlgn="base" hangingPunct="0">
              <a:lnSpc>
                <a:spcPct val="100000"/>
              </a:lnSpc>
              <a:spcBef>
                <a:spcPct val="0"/>
              </a:spcBef>
              <a:spcAft>
                <a:spcPts val="600"/>
              </a:spcAft>
            </a:pPr>
            <a:r>
              <a:rPr lang="en-US" altLang="en-US" sz="2200" b="1" dirty="0">
                <a:latin typeface="Arial" panose="020B0604020202020204" pitchFamily="34" charset="0"/>
              </a:rPr>
              <a:t>Real-Time Data Aggregation: </a:t>
            </a:r>
            <a:r>
              <a:rPr lang="en-US" altLang="en-US" sz="2200" dirty="0">
                <a:latin typeface="Arial" panose="020B0604020202020204" pitchFamily="34" charset="0"/>
              </a:rPr>
              <a:t>AI integrates data from multiple sources instantly, providing a unified view for quick decisions.</a:t>
            </a:r>
          </a:p>
          <a:p>
            <a:pPr eaLnBrk="0" fontAlgn="base" hangingPunct="0">
              <a:lnSpc>
                <a:spcPct val="100000"/>
              </a:lnSpc>
              <a:spcBef>
                <a:spcPct val="0"/>
              </a:spcBef>
              <a:spcAft>
                <a:spcPts val="600"/>
              </a:spcAft>
            </a:pPr>
            <a:r>
              <a:rPr lang="en-US" altLang="en-US" sz="2200" b="1" dirty="0">
                <a:latin typeface="Arial" panose="020B0604020202020204" pitchFamily="34" charset="0"/>
              </a:rPr>
              <a:t>Predictive Analytics: </a:t>
            </a:r>
            <a:r>
              <a:rPr lang="en-US" altLang="en-US" sz="2200" dirty="0">
                <a:latin typeface="Arial" panose="020B0604020202020204" pitchFamily="34" charset="0"/>
              </a:rPr>
              <a:t>Dashboards use AI to identify patterns, forecast trends and highlight potential risks or opportunities.</a:t>
            </a:r>
          </a:p>
          <a:p>
            <a:pPr eaLnBrk="0" fontAlgn="base" hangingPunct="0">
              <a:lnSpc>
                <a:spcPct val="100000"/>
              </a:lnSpc>
              <a:spcBef>
                <a:spcPct val="0"/>
              </a:spcBef>
              <a:spcAft>
                <a:spcPts val="600"/>
              </a:spcAft>
            </a:pPr>
            <a:r>
              <a:rPr lang="en-US" altLang="en-US" sz="2200" b="1" dirty="0">
                <a:latin typeface="Arial" panose="020B0604020202020204" pitchFamily="34" charset="0"/>
              </a:rPr>
              <a:t>Automated Alerts &amp; recommendations: </a:t>
            </a:r>
            <a:r>
              <a:rPr lang="en-US" altLang="en-US" sz="2200" dirty="0">
                <a:latin typeface="Arial" panose="020B0604020202020204" pitchFamily="34" charset="0"/>
              </a:rPr>
              <a:t>AI detects anomalies and suggests actions, helping leaders respond proactively.</a:t>
            </a:r>
          </a:p>
          <a:p>
            <a:pPr eaLnBrk="0" fontAlgn="base" hangingPunct="0">
              <a:lnSpc>
                <a:spcPct val="100000"/>
              </a:lnSpc>
              <a:spcBef>
                <a:spcPct val="0"/>
              </a:spcBef>
              <a:spcAft>
                <a:spcPts val="600"/>
              </a:spcAft>
            </a:pPr>
            <a:r>
              <a:rPr lang="en-US" altLang="en-US" sz="2200" b="1" dirty="0" err="1">
                <a:latin typeface="Arial" panose="020B0604020202020204" pitchFamily="34" charset="0"/>
              </a:rPr>
              <a:t>Personalised</a:t>
            </a:r>
            <a:r>
              <a:rPr lang="en-US" altLang="en-US" sz="2200" b="1" dirty="0">
                <a:latin typeface="Arial" panose="020B0604020202020204" pitchFamily="34" charset="0"/>
              </a:rPr>
              <a:t> Insights: </a:t>
            </a:r>
            <a:r>
              <a:rPr lang="en-US" altLang="en-US" sz="2200" dirty="0">
                <a:latin typeface="Arial" panose="020B0604020202020204" pitchFamily="34" charset="0"/>
              </a:rPr>
              <a:t>AI </a:t>
            </a:r>
            <a:r>
              <a:rPr lang="en-US" altLang="en-US" sz="2200" dirty="0" err="1">
                <a:latin typeface="Arial" panose="020B0604020202020204" pitchFamily="34" charset="0"/>
              </a:rPr>
              <a:t>tailour</a:t>
            </a:r>
            <a:r>
              <a:rPr lang="en-US" altLang="en-US" sz="2200" dirty="0">
                <a:latin typeface="Arial" panose="020B0604020202020204" pitchFamily="34" charset="0"/>
              </a:rPr>
              <a:t> dashboard views based on user roles and priorities.</a:t>
            </a:r>
          </a:p>
          <a:p>
            <a:pPr eaLnBrk="0" fontAlgn="base" hangingPunct="0">
              <a:lnSpc>
                <a:spcPct val="100000"/>
              </a:lnSpc>
              <a:spcBef>
                <a:spcPct val="0"/>
              </a:spcBef>
              <a:spcAft>
                <a:spcPts val="600"/>
              </a:spcAft>
            </a:pPr>
            <a:r>
              <a:rPr lang="en-US" altLang="en-US" sz="2200" b="1" dirty="0">
                <a:latin typeface="Arial" panose="020B0604020202020204" pitchFamily="34" charset="0"/>
              </a:rPr>
              <a:t>Natural Language Queries: </a:t>
            </a:r>
            <a:r>
              <a:rPr lang="en-US" altLang="en-US" sz="2200" dirty="0">
                <a:latin typeface="Arial" panose="020B0604020202020204" pitchFamily="34" charset="0"/>
              </a:rPr>
              <a:t>Leaders can ask questions in plain language, and AI features in modern dashboards delivers answers with visual context.</a:t>
            </a:r>
          </a:p>
        </p:txBody>
      </p:sp>
    </p:spTree>
    <p:extLst>
      <p:ext uri="{BB962C8B-B14F-4D97-AF65-F5344CB8AC3E}">
        <p14:creationId xmlns:p14="http://schemas.microsoft.com/office/powerpoint/2010/main" val="3454438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38543" y="333603"/>
            <a:ext cx="8588494" cy="1508760"/>
          </a:xfrm>
        </p:spPr>
        <p:txBody>
          <a:bodyPr>
            <a:normAutofit/>
          </a:bodyPr>
          <a:lstStyle/>
          <a:p>
            <a:r>
              <a:rPr lang="en-GB" sz="3700" dirty="0"/>
              <a:t>Reporting &amp; ERP software applications</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11886" y="2129932"/>
            <a:ext cx="8319076" cy="4728068"/>
          </a:xfrm>
        </p:spPr>
        <p:txBody>
          <a:bodyPr>
            <a:normAutofit/>
          </a:bodyPr>
          <a:lstStyle/>
          <a:p>
            <a:pPr>
              <a:spcBef>
                <a:spcPts val="600"/>
              </a:spcBef>
              <a:spcAft>
                <a:spcPts val="0"/>
              </a:spcAft>
            </a:pPr>
            <a:r>
              <a:rPr lang="en-GB" sz="2000" b="1" dirty="0">
                <a:highlight>
                  <a:srgbClr val="FFFF00"/>
                </a:highlight>
              </a:rPr>
              <a:t>ERP</a:t>
            </a:r>
            <a:r>
              <a:rPr lang="en-GB" sz="2000" dirty="0"/>
              <a:t> applications generate </a:t>
            </a:r>
            <a:r>
              <a:rPr lang="en-GB" sz="2000" b="1" dirty="0">
                <a:highlight>
                  <a:srgbClr val="FFFF00"/>
                </a:highlight>
              </a:rPr>
              <a:t>graphs and reports</a:t>
            </a:r>
            <a:r>
              <a:rPr lang="en-GB" sz="2000" dirty="0"/>
              <a:t>, to aid-decision-making.</a:t>
            </a:r>
          </a:p>
          <a:p>
            <a:pPr>
              <a:spcBef>
                <a:spcPts val="600"/>
              </a:spcBef>
              <a:spcAft>
                <a:spcPts val="0"/>
              </a:spcAft>
            </a:pPr>
            <a:r>
              <a:rPr lang="en-GB" sz="2000" dirty="0"/>
              <a:t>As mentioned, </a:t>
            </a:r>
            <a:r>
              <a:rPr lang="en-GB" sz="2000" b="1" dirty="0"/>
              <a:t>ERP</a:t>
            </a:r>
            <a:r>
              <a:rPr lang="en-GB" sz="2000" dirty="0"/>
              <a:t> software have </a:t>
            </a:r>
            <a:r>
              <a:rPr lang="en-GB" sz="2000" b="1" dirty="0"/>
              <a:t>Data Analysis </a:t>
            </a:r>
            <a:r>
              <a:rPr lang="en-GB" sz="2000" dirty="0"/>
              <a:t>functions and </a:t>
            </a:r>
            <a:r>
              <a:rPr lang="en-GB" sz="2000" b="1" dirty="0"/>
              <a:t>Digital Dashboards </a:t>
            </a:r>
            <a:r>
              <a:rPr lang="en-GB" sz="2000" dirty="0"/>
              <a:t>included.</a:t>
            </a:r>
          </a:p>
          <a:p>
            <a:pPr>
              <a:spcBef>
                <a:spcPts val="600"/>
              </a:spcBef>
              <a:spcAft>
                <a:spcPts val="0"/>
              </a:spcAft>
            </a:pPr>
            <a:r>
              <a:rPr lang="en-GB" sz="2000" dirty="0"/>
              <a:t>If a Manager or Director/Leader wanted to know the Sales volume or predicted sales forecast, Production cost, Marketing cost, Labour cost, Promotion cost v Sales forecast or new market potential for a product, in one report, it can easily be acquired with an ERP system, as </a:t>
            </a:r>
            <a:r>
              <a:rPr lang="en-GB" sz="2000" b="1" dirty="0"/>
              <a:t>it has a single centralised database to query</a:t>
            </a:r>
            <a:r>
              <a:rPr lang="en-GB" sz="2000" dirty="0"/>
              <a:t>.</a:t>
            </a:r>
          </a:p>
          <a:p>
            <a:pPr>
              <a:spcBef>
                <a:spcPts val="600"/>
              </a:spcBef>
              <a:spcAft>
                <a:spcPts val="0"/>
              </a:spcAft>
            </a:pPr>
            <a:r>
              <a:rPr lang="en-GB" sz="2000" dirty="0"/>
              <a:t>Not so easy if many different Applications with their own different database, are used in each Business function/dept. in an Organisation.</a:t>
            </a:r>
          </a:p>
        </p:txBody>
      </p:sp>
      <p:pic>
        <p:nvPicPr>
          <p:cNvPr id="7" name="Graphic 6" descr="Document outline">
            <a:extLst>
              <a:ext uri="{FF2B5EF4-FFF2-40B4-BE49-F238E27FC236}">
                <a16:creationId xmlns:a16="http://schemas.microsoft.com/office/drawing/2014/main" id="{2CF7404D-52C9-1A3F-41A7-5DDF165048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41437" y="4947848"/>
            <a:ext cx="1595588" cy="1595588"/>
          </a:xfrm>
          <a:prstGeom prst="rect">
            <a:avLst/>
          </a:prstGeom>
        </p:spPr>
      </p:pic>
      <p:pic>
        <p:nvPicPr>
          <p:cNvPr id="4" name="Graphic 3" descr="Database outline">
            <a:extLst>
              <a:ext uri="{FF2B5EF4-FFF2-40B4-BE49-F238E27FC236}">
                <a16:creationId xmlns:a16="http://schemas.microsoft.com/office/drawing/2014/main" id="{C0047883-B1CB-82F6-2926-497D252BD5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900497" y="1239880"/>
            <a:ext cx="1780104" cy="1780104"/>
          </a:xfrm>
          <a:prstGeom prst="rect">
            <a:avLst/>
          </a:prstGeom>
        </p:spPr>
      </p:pic>
      <p:pic>
        <p:nvPicPr>
          <p:cNvPr id="5" name="Graphic 4" descr="Bar chart with solid fill">
            <a:extLst>
              <a:ext uri="{FF2B5EF4-FFF2-40B4-BE49-F238E27FC236}">
                <a16:creationId xmlns:a16="http://schemas.microsoft.com/office/drawing/2014/main" id="{B34770E2-65D0-B53F-9648-531F15FFF5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37643" y="4034512"/>
            <a:ext cx="914400" cy="914400"/>
          </a:xfrm>
          <a:prstGeom prst="rect">
            <a:avLst/>
          </a:prstGeom>
        </p:spPr>
      </p:pic>
      <p:pic>
        <p:nvPicPr>
          <p:cNvPr id="9" name="Graphic 8" descr="Gantt Chart with solid fill">
            <a:extLst>
              <a:ext uri="{FF2B5EF4-FFF2-40B4-BE49-F238E27FC236}">
                <a16:creationId xmlns:a16="http://schemas.microsoft.com/office/drawing/2014/main" id="{BAADAAC8-B5A1-0C45-C541-BD48AB6605C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448249" y="4856596"/>
            <a:ext cx="914400" cy="914400"/>
          </a:xfrm>
          <a:prstGeom prst="rect">
            <a:avLst/>
          </a:prstGeom>
        </p:spPr>
      </p:pic>
      <p:pic>
        <p:nvPicPr>
          <p:cNvPr id="11" name="Graphic 10" descr="Pie chart with solid fill">
            <a:extLst>
              <a:ext uri="{FF2B5EF4-FFF2-40B4-BE49-F238E27FC236}">
                <a16:creationId xmlns:a16="http://schemas.microsoft.com/office/drawing/2014/main" id="{E92925C5-6D40-ABD8-5DD5-394A596742F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27037" y="3121800"/>
            <a:ext cx="914400" cy="914400"/>
          </a:xfrm>
          <a:prstGeom prst="rect">
            <a:avLst/>
          </a:prstGeom>
        </p:spPr>
      </p:pic>
      <p:pic>
        <p:nvPicPr>
          <p:cNvPr id="13" name="Graphic 12" descr="Upward trend with solid fill">
            <a:extLst>
              <a:ext uri="{FF2B5EF4-FFF2-40B4-BE49-F238E27FC236}">
                <a16:creationId xmlns:a16="http://schemas.microsoft.com/office/drawing/2014/main" id="{0197B616-2143-516B-4033-9657CEEB8AB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541726" y="4036766"/>
            <a:ext cx="914400" cy="914400"/>
          </a:xfrm>
          <a:prstGeom prst="rect">
            <a:avLst/>
          </a:prstGeom>
        </p:spPr>
      </p:pic>
      <p:pic>
        <p:nvPicPr>
          <p:cNvPr id="15" name="Graphic 14" descr="Bar graph with upward trend outline">
            <a:extLst>
              <a:ext uri="{FF2B5EF4-FFF2-40B4-BE49-F238E27FC236}">
                <a16:creationId xmlns:a16="http://schemas.microsoft.com/office/drawing/2014/main" id="{6660973F-633D-D730-6599-ED675F6714C8}"/>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0541726" y="3121800"/>
            <a:ext cx="914400" cy="914400"/>
          </a:xfrm>
          <a:prstGeom prst="rect">
            <a:avLst/>
          </a:prstGeom>
        </p:spPr>
      </p:pic>
    </p:spTree>
    <p:extLst>
      <p:ext uri="{BB962C8B-B14F-4D97-AF65-F5344CB8AC3E}">
        <p14:creationId xmlns:p14="http://schemas.microsoft.com/office/powerpoint/2010/main" val="3141465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ist of the 13 Best ERP Software Companies for 2022">
            <a:extLst>
              <a:ext uri="{FF2B5EF4-FFF2-40B4-BE49-F238E27FC236}">
                <a16:creationId xmlns:a16="http://schemas.microsoft.com/office/drawing/2014/main" id="{280C1738-AF25-CB58-C93A-392379668E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086" y="173255"/>
            <a:ext cx="10972973" cy="61722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558941" y="6204471"/>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ERP software – DataNote.in ERP </a:t>
            </a:r>
            <a:r>
              <a:rPr lang="en-US" sz="1100" spc="150" dirty="0">
                <a:solidFill>
                  <a:schemeClr val="bg1"/>
                </a:solidFill>
                <a:latin typeface="+mj-lt"/>
              </a:rPr>
              <a:t>(</a:t>
            </a:r>
            <a:r>
              <a:rPr lang="en-US" sz="1100" spc="150" dirty="0">
                <a:solidFill>
                  <a:schemeClr val="bg1"/>
                </a:solidFill>
                <a:latin typeface="+mj-lt"/>
                <a:hlinkClick r:id="rId3">
                  <a:extLst>
                    <a:ext uri="{A12FA001-AC4F-418D-AE19-62706E023703}">
                      <ahyp:hlinkClr xmlns:ahyp="http://schemas.microsoft.com/office/drawing/2018/hyperlinkcolor" val="tx"/>
                    </a:ext>
                  </a:extLst>
                </a:hlinkClick>
              </a:rPr>
              <a:t>r</a:t>
            </a:r>
            <a:r>
              <a:rPr lang="en-US" sz="1100" spc="150" dirty="0">
                <a:solidFill>
                  <a:schemeClr val="bg1"/>
                </a:solidFill>
                <a:latin typeface="+mj-lt"/>
              </a:rPr>
              <a:t>)</a:t>
            </a:r>
            <a:endParaRPr lang="en-US" sz="2800" spc="150" dirty="0">
              <a:solidFill>
                <a:schemeClr val="bg1"/>
              </a:solidFill>
              <a:latin typeface="+mj-lt"/>
            </a:endParaRPr>
          </a:p>
        </p:txBody>
      </p:sp>
      <p:sp>
        <p:nvSpPr>
          <p:cNvPr id="6" name="Rectangle 5">
            <a:extLst>
              <a:ext uri="{FF2B5EF4-FFF2-40B4-BE49-F238E27FC236}">
                <a16:creationId xmlns:a16="http://schemas.microsoft.com/office/drawing/2014/main" id="{CD062B8D-C242-9FED-AC33-84AF14585397}"/>
              </a:ext>
            </a:extLst>
          </p:cNvPr>
          <p:cNvSpPr/>
          <p:nvPr/>
        </p:nvSpPr>
        <p:spPr>
          <a:xfrm>
            <a:off x="558941" y="2328262"/>
            <a:ext cx="1723217" cy="2635624"/>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2870205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37526" y="31448"/>
            <a:ext cx="10464369" cy="662672"/>
          </a:xfrm>
        </p:spPr>
        <p:txBody>
          <a:bodyPr vert="horz" lIns="91440" tIns="45720" rIns="91440" bIns="45720" rtlCol="0" anchor="b">
            <a:normAutofit/>
          </a:bodyPr>
          <a:lstStyle/>
          <a:p>
            <a:pPr algn="ctr">
              <a:lnSpc>
                <a:spcPct val="80000"/>
              </a:lnSpc>
            </a:pPr>
            <a:r>
              <a:rPr lang="en-US" sz="3200" spc="150" dirty="0">
                <a:solidFill>
                  <a:schemeClr val="tx2"/>
                </a:solidFill>
                <a:latin typeface="+mj-lt"/>
              </a:rPr>
              <a:t>Visual EXAMPLE: Digital Dashboard</a:t>
            </a:r>
          </a:p>
        </p:txBody>
      </p:sp>
      <p:pic>
        <p:nvPicPr>
          <p:cNvPr id="4" name="Picture 3" descr="Graphical user interface, application&#10;&#10;Description automatically generated">
            <a:extLst>
              <a:ext uri="{FF2B5EF4-FFF2-40B4-BE49-F238E27FC236}">
                <a16:creationId xmlns:a16="http://schemas.microsoft.com/office/drawing/2014/main" id="{E167F005-D96B-46F0-9D69-7E8FF76DD6B6}"/>
              </a:ext>
            </a:extLst>
          </p:cNvPr>
          <p:cNvPicPr>
            <a:picLocks noChangeAspect="1"/>
          </p:cNvPicPr>
          <p:nvPr/>
        </p:nvPicPr>
        <p:blipFill>
          <a:blip r:embed="rId2"/>
          <a:stretch>
            <a:fillRect/>
          </a:stretch>
        </p:blipFill>
        <p:spPr>
          <a:xfrm>
            <a:off x="2242172" y="689000"/>
            <a:ext cx="7455079" cy="5647222"/>
          </a:xfrm>
          <a:prstGeom prst="rect">
            <a:avLst/>
          </a:prstGeom>
        </p:spPr>
      </p:pic>
      <p:sp>
        <p:nvSpPr>
          <p:cNvPr id="14" name="TextBox 13">
            <a:extLst>
              <a:ext uri="{FF2B5EF4-FFF2-40B4-BE49-F238E27FC236}">
                <a16:creationId xmlns:a16="http://schemas.microsoft.com/office/drawing/2014/main" id="{A97CE4CC-5591-425A-942C-F4297716ED4E}"/>
              </a:ext>
            </a:extLst>
          </p:cNvPr>
          <p:cNvSpPr txBox="1"/>
          <p:nvPr/>
        </p:nvSpPr>
        <p:spPr>
          <a:xfrm>
            <a:off x="4883903" y="6447664"/>
            <a:ext cx="2330558" cy="18466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Avenir Next LT Pro"/>
                <a:ea typeface="+mn-ea"/>
                <a:cs typeface="+mn-cs"/>
                <a:hlinkClick r:id="rId3">
                  <a:extLst>
                    <a:ext uri="{A12FA001-AC4F-418D-AE19-62706E023703}">
                      <ahyp:hlinkClr xmlns:ahyp="http://schemas.microsoft.com/office/drawing/2018/hyperlinkcolor" val="tx"/>
                    </a:ext>
                  </a:extLst>
                </a:hlinkClick>
              </a:rPr>
              <a:t>Ref: monthly-sales-report-template.png (1168×880) (datapine.com)</a:t>
            </a:r>
            <a:endParaRPr kumimoji="0" lang="en-GB" sz="600" b="0" i="0" u="none" strike="noStrike" kern="1200" cap="none" spc="0" normalizeH="0" baseline="0" noProof="0" dirty="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533430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D11DD-D8E3-DA61-E4B1-61AE77A1A1A2}"/>
              </a:ext>
            </a:extLst>
          </p:cNvPr>
          <p:cNvSpPr>
            <a:spLocks noGrp="1"/>
          </p:cNvSpPr>
          <p:nvPr>
            <p:ph type="title"/>
          </p:nvPr>
        </p:nvSpPr>
        <p:spPr>
          <a:xfrm>
            <a:off x="841258" y="366365"/>
            <a:ext cx="9850931" cy="1508760"/>
          </a:xfrm>
        </p:spPr>
        <p:txBody>
          <a:bodyPr>
            <a:normAutofit fontScale="90000"/>
          </a:bodyPr>
          <a:lstStyle/>
          <a:p>
            <a:r>
              <a:rPr lang="en-GB" sz="4400" dirty="0"/>
              <a:t>Bg. </a:t>
            </a:r>
            <a:r>
              <a:rPr lang="en-GB" sz="3600" dirty="0"/>
              <a:t>Example tutorials: How to create a </a:t>
            </a:r>
            <a:r>
              <a:rPr lang="en-GB" sz="3600" b="1" dirty="0">
                <a:highlight>
                  <a:srgbClr val="FFFF00"/>
                </a:highlight>
              </a:rPr>
              <a:t>Digital</a:t>
            </a:r>
            <a:br>
              <a:rPr lang="en-GB" sz="3600" b="1" dirty="0">
                <a:highlight>
                  <a:srgbClr val="FFFF00"/>
                </a:highlight>
              </a:rPr>
            </a:br>
            <a:r>
              <a:rPr lang="en-GB" sz="3600" b="1" dirty="0">
                <a:highlight>
                  <a:srgbClr val="FFFF00"/>
                </a:highlight>
              </a:rPr>
              <a:t>	Dashboard </a:t>
            </a:r>
            <a:r>
              <a:rPr lang="en-GB" sz="3600" dirty="0"/>
              <a:t>in Excel / Google sheets</a:t>
            </a:r>
          </a:p>
        </p:txBody>
      </p:sp>
      <p:sp>
        <p:nvSpPr>
          <p:cNvPr id="3" name="Content Placeholder 2">
            <a:extLst>
              <a:ext uri="{FF2B5EF4-FFF2-40B4-BE49-F238E27FC236}">
                <a16:creationId xmlns:a16="http://schemas.microsoft.com/office/drawing/2014/main" id="{F10B867A-4D48-B145-8E41-2D7AE11916E6}"/>
              </a:ext>
            </a:extLst>
          </p:cNvPr>
          <p:cNvSpPr>
            <a:spLocks noGrp="1"/>
          </p:cNvSpPr>
          <p:nvPr>
            <p:ph idx="1"/>
          </p:nvPr>
        </p:nvSpPr>
        <p:spPr>
          <a:xfrm>
            <a:off x="506698" y="2073451"/>
            <a:ext cx="8035654" cy="4910880"/>
          </a:xfrm>
        </p:spPr>
        <p:txBody>
          <a:bodyPr>
            <a:normAutofit fontScale="92500" lnSpcReduction="10000"/>
          </a:bodyPr>
          <a:lstStyle/>
          <a:p>
            <a:pPr marL="0" indent="0">
              <a:lnSpc>
                <a:spcPct val="110000"/>
              </a:lnSpc>
              <a:spcBef>
                <a:spcPts val="600"/>
              </a:spcBef>
              <a:spcAft>
                <a:spcPts val="0"/>
              </a:spcAft>
              <a:buNone/>
            </a:pPr>
            <a:r>
              <a:rPr lang="en-GB" sz="2600" dirty="0">
                <a:latin typeface="+mn-lt"/>
              </a:rPr>
              <a:t>The following example video tutorials show you how to create a </a:t>
            </a:r>
            <a:r>
              <a:rPr lang="en-GB" sz="2600" b="1" dirty="0">
                <a:latin typeface="+mn-lt"/>
              </a:rPr>
              <a:t>Digital Dashboard </a:t>
            </a:r>
            <a:r>
              <a:rPr lang="en-GB" sz="2600" dirty="0">
                <a:latin typeface="+mn-lt"/>
              </a:rPr>
              <a:t>in Excel and Google Sheets. Noted here in case you wanted to learn how to create a Digital Dashboard for Task 4 </a:t>
            </a:r>
            <a:r>
              <a:rPr lang="en-GB" sz="2600" dirty="0" err="1">
                <a:latin typeface="+mn-lt"/>
              </a:rPr>
              <a:t>a.ii</a:t>
            </a:r>
            <a:r>
              <a:rPr lang="en-GB" sz="2600" dirty="0">
                <a:latin typeface="+mn-lt"/>
              </a:rPr>
              <a:t>.</a:t>
            </a:r>
          </a:p>
          <a:p>
            <a:pPr>
              <a:lnSpc>
                <a:spcPct val="110000"/>
              </a:lnSpc>
              <a:spcBef>
                <a:spcPts val="600"/>
              </a:spcBef>
              <a:spcAft>
                <a:spcPts val="0"/>
              </a:spcAft>
            </a:pPr>
            <a:r>
              <a:rPr lang="en-US" sz="2200" dirty="0">
                <a:latin typeface="+mn-lt"/>
                <a:hlinkClick r:id="rId2">
                  <a:extLst>
                    <a:ext uri="{A12FA001-AC4F-418D-AE19-62706E023703}">
                      <ahyp:hlinkClr xmlns:ahyp="http://schemas.microsoft.com/office/drawing/2018/hyperlinkcolor" val="tx"/>
                    </a:ext>
                  </a:extLst>
                </a:hlinkClick>
              </a:rPr>
              <a:t>How to Build Excel Interactive Dashboards (19mins)</a:t>
            </a:r>
            <a:endParaRPr lang="en-US" sz="2200" dirty="0">
              <a:latin typeface="+mn-lt"/>
            </a:endParaRPr>
          </a:p>
          <a:p>
            <a:pPr>
              <a:lnSpc>
                <a:spcPct val="110000"/>
              </a:lnSpc>
              <a:spcBef>
                <a:spcPts val="600"/>
              </a:spcBef>
              <a:spcAft>
                <a:spcPts val="0"/>
              </a:spcAft>
            </a:pPr>
            <a:r>
              <a:rPr lang="en-US" sz="2200" dirty="0">
                <a:hlinkClick r:id="rId3">
                  <a:extLst>
                    <a:ext uri="{A12FA001-AC4F-418D-AE19-62706E023703}">
                      <ahyp:hlinkClr xmlns:ahyp="http://schemas.microsoft.com/office/drawing/2018/hyperlinkcolor" val="tx"/>
                    </a:ext>
                  </a:extLst>
                </a:hlinkClick>
              </a:rPr>
              <a:t>How to Create a basic Dashboard in Excel</a:t>
            </a:r>
            <a:r>
              <a:rPr lang="en-US" sz="2200" dirty="0"/>
              <a:t> (14mins)</a:t>
            </a:r>
          </a:p>
          <a:p>
            <a:pPr>
              <a:lnSpc>
                <a:spcPct val="110000"/>
              </a:lnSpc>
              <a:spcBef>
                <a:spcPts val="600"/>
              </a:spcBef>
              <a:spcAft>
                <a:spcPts val="0"/>
              </a:spcAft>
            </a:pPr>
            <a:r>
              <a:rPr lang="en-US" sz="2200" dirty="0">
                <a:hlinkClick r:id="rId4">
                  <a:extLst>
                    <a:ext uri="{A12FA001-AC4F-418D-AE19-62706E023703}">
                      <ahyp:hlinkClr xmlns:ahyp="http://schemas.microsoft.com/office/drawing/2018/hyperlinkcolor" val="tx"/>
                    </a:ext>
                  </a:extLst>
                </a:hlinkClick>
              </a:rPr>
              <a:t>How to Create Dashboards in Excel</a:t>
            </a:r>
            <a:r>
              <a:rPr lang="en-US" sz="2200" dirty="0"/>
              <a:t> (14mins)</a:t>
            </a:r>
          </a:p>
          <a:p>
            <a:pPr>
              <a:lnSpc>
                <a:spcPct val="110000"/>
              </a:lnSpc>
              <a:spcBef>
                <a:spcPts val="600"/>
              </a:spcBef>
              <a:spcAft>
                <a:spcPts val="0"/>
              </a:spcAft>
            </a:pPr>
            <a:r>
              <a:rPr lang="en-US" sz="2200" dirty="0">
                <a:hlinkClick r:id="rId5">
                  <a:extLst>
                    <a:ext uri="{A12FA001-AC4F-418D-AE19-62706E023703}">
                      <ahyp:hlinkClr xmlns:ahyp="http://schemas.microsoft.com/office/drawing/2018/hyperlinkcolor" val="tx"/>
                    </a:ext>
                  </a:extLst>
                </a:hlinkClick>
              </a:rPr>
              <a:t>How to create a basic Sales Dashboard in Excel </a:t>
            </a:r>
            <a:r>
              <a:rPr lang="en-US" sz="2200" dirty="0"/>
              <a:t>(15mins)</a:t>
            </a:r>
          </a:p>
          <a:p>
            <a:pPr>
              <a:lnSpc>
                <a:spcPct val="110000"/>
              </a:lnSpc>
              <a:spcBef>
                <a:spcPts val="600"/>
              </a:spcBef>
              <a:spcAft>
                <a:spcPts val="0"/>
              </a:spcAft>
            </a:pPr>
            <a:r>
              <a:rPr lang="en-US" sz="2200" dirty="0">
                <a:hlinkClick r:id="rId6" tooltip="Sales Dashboard in Excel | Dynamic Excel Dashboard for Sales">
                  <a:extLst>
                    <a:ext uri="{A12FA001-AC4F-418D-AE19-62706E023703}">
                      <ahyp:hlinkClr xmlns:ahyp="http://schemas.microsoft.com/office/drawing/2018/hyperlinkcolor" val="tx"/>
                    </a:ext>
                  </a:extLst>
                </a:hlinkClick>
              </a:rPr>
              <a:t>Create a Dynamic Dashboard in Excel &amp; </a:t>
            </a:r>
            <a:r>
              <a:rPr lang="en-US" sz="2200" dirty="0" err="1">
                <a:hlinkClick r:id="rId6" tooltip="Sales Dashboard in Excel | Dynamic Excel Dashboard for Sales">
                  <a:extLst>
                    <a:ext uri="{A12FA001-AC4F-418D-AE19-62706E023703}">
                      <ahyp:hlinkClr xmlns:ahyp="http://schemas.microsoft.com/office/drawing/2018/hyperlinkcolor" val="tx"/>
                    </a:ext>
                  </a:extLst>
                </a:hlinkClick>
              </a:rPr>
              <a:t>PowrPoint</a:t>
            </a:r>
            <a:r>
              <a:rPr lang="en-US" sz="2200" dirty="0"/>
              <a:t> (43mins)</a:t>
            </a:r>
            <a:endParaRPr lang="en-US" sz="2200" dirty="0">
              <a:hlinkClick r:id="rId2" tooltip="📊 How to Build Excel Interactive Dashboards">
                <a:extLst>
                  <a:ext uri="{A12FA001-AC4F-418D-AE19-62706E023703}">
                    <ahyp:hlinkClr xmlns:ahyp="http://schemas.microsoft.com/office/drawing/2018/hyperlinkcolor" val="tx"/>
                  </a:ext>
                </a:extLst>
              </a:hlinkClick>
            </a:endParaRPr>
          </a:p>
          <a:p>
            <a:pPr>
              <a:lnSpc>
                <a:spcPct val="110000"/>
              </a:lnSpc>
              <a:spcBef>
                <a:spcPts val="600"/>
              </a:spcBef>
              <a:spcAft>
                <a:spcPts val="0"/>
              </a:spcAft>
            </a:pPr>
            <a:r>
              <a:rPr lang="en-US" sz="2200" dirty="0">
                <a:hlinkClick r:id="rId7" tooltip="How to build Interactive Excel Dashboards that Update with ONE CLICK!">
                  <a:extLst>
                    <a:ext uri="{A12FA001-AC4F-418D-AE19-62706E023703}">
                      <ahyp:hlinkClr xmlns:ahyp="http://schemas.microsoft.com/office/drawing/2018/hyperlinkcolor" val="tx"/>
                    </a:ext>
                  </a:extLst>
                </a:hlinkClick>
              </a:rPr>
              <a:t>How to build Interactive Excel Dashboards</a:t>
            </a:r>
            <a:r>
              <a:rPr lang="en-US" sz="2200" dirty="0"/>
              <a:t> (52mins)</a:t>
            </a:r>
          </a:p>
          <a:p>
            <a:pPr>
              <a:lnSpc>
                <a:spcPct val="110000"/>
              </a:lnSpc>
              <a:spcBef>
                <a:spcPts val="600"/>
              </a:spcBef>
              <a:spcAft>
                <a:spcPts val="0"/>
              </a:spcAft>
            </a:pPr>
            <a:r>
              <a:rPr lang="en-US" sz="2200" dirty="0">
                <a:hlinkClick r:id="rId8">
                  <a:extLst>
                    <a:ext uri="{A12FA001-AC4F-418D-AE19-62706E023703}">
                      <ahyp:hlinkClr xmlns:ahyp="http://schemas.microsoft.com/office/drawing/2018/hyperlinkcolor" val="tx"/>
                    </a:ext>
                  </a:extLst>
                </a:hlinkClick>
              </a:rPr>
              <a:t>Microsoft Excel Financial Statistics Dashboards System</a:t>
            </a:r>
            <a:endParaRPr lang="en-US" sz="2200" dirty="0"/>
          </a:p>
          <a:p>
            <a:pPr>
              <a:lnSpc>
                <a:spcPct val="110000"/>
              </a:lnSpc>
              <a:spcBef>
                <a:spcPts val="600"/>
              </a:spcBef>
              <a:spcAft>
                <a:spcPts val="0"/>
              </a:spcAft>
            </a:pPr>
            <a:r>
              <a:rPr lang="en-US" sz="2200" dirty="0">
                <a:hlinkClick r:id="rId9">
                  <a:extLst>
                    <a:ext uri="{A12FA001-AC4F-418D-AE19-62706E023703}">
                      <ahyp:hlinkClr xmlns:ahyp="http://schemas.microsoft.com/office/drawing/2018/hyperlinkcolor" val="tx"/>
                    </a:ext>
                  </a:extLst>
                </a:hlinkClick>
              </a:rPr>
              <a:t>How to Create a Dashboard in Google Sheets (10 steps)</a:t>
            </a:r>
            <a:r>
              <a:rPr lang="en-US" sz="2200" dirty="0"/>
              <a:t> (56mins)</a:t>
            </a:r>
          </a:p>
        </p:txBody>
      </p:sp>
      <p:pic>
        <p:nvPicPr>
          <p:cNvPr id="7" name="Picture 6" descr="Graphical user interface&#10;&#10;Description automatically generated">
            <a:extLst>
              <a:ext uri="{FF2B5EF4-FFF2-40B4-BE49-F238E27FC236}">
                <a16:creationId xmlns:a16="http://schemas.microsoft.com/office/drawing/2014/main" id="{B0BC27D3-8F8B-83DE-C12E-32FD89C5B9D7}"/>
              </a:ext>
            </a:extLst>
          </p:cNvPr>
          <p:cNvPicPr>
            <a:picLocks noChangeAspect="1"/>
          </p:cNvPicPr>
          <p:nvPr/>
        </p:nvPicPr>
        <p:blipFill rotWithShape="1">
          <a:blip r:embed="rId10"/>
          <a:srcRect l="1323" t="17785" r="1709" b="2"/>
          <a:stretch/>
        </p:blipFill>
        <p:spPr>
          <a:xfrm>
            <a:off x="8698325" y="4366563"/>
            <a:ext cx="3491110" cy="2491438"/>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E8F828EB-59B3-A727-D68F-66E28ADF916F}"/>
              </a:ext>
            </a:extLst>
          </p:cNvPr>
          <p:cNvPicPr>
            <a:picLocks noChangeAspect="1"/>
          </p:cNvPicPr>
          <p:nvPr/>
        </p:nvPicPr>
        <p:blipFill rotWithShape="1">
          <a:blip r:embed="rId11"/>
          <a:srcRect l="5353" r="4" b="4"/>
          <a:stretch/>
        </p:blipFill>
        <p:spPr>
          <a:xfrm>
            <a:off x="8698325" y="1820334"/>
            <a:ext cx="3491110" cy="2546229"/>
          </a:xfrm>
          <a:prstGeom prst="rect">
            <a:avLst/>
          </a:prstGeom>
        </p:spPr>
      </p:pic>
    </p:spTree>
    <p:extLst>
      <p:ext uri="{BB962C8B-B14F-4D97-AF65-F5344CB8AC3E}">
        <p14:creationId xmlns:p14="http://schemas.microsoft.com/office/powerpoint/2010/main" val="4045758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639517" y="661840"/>
            <a:ext cx="9542451" cy="1051631"/>
          </a:xfrm>
        </p:spPr>
        <p:txBody>
          <a:bodyPr>
            <a:normAutofit/>
          </a:bodyPr>
          <a:lstStyle/>
          <a:p>
            <a:r>
              <a:rPr lang="en-GB" dirty="0"/>
              <a:t>Data Analysis, ERP &amp; Digital Dashboards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234730" y="2082566"/>
            <a:ext cx="8414999" cy="4915477"/>
          </a:xfrm>
        </p:spPr>
        <p:txBody>
          <a:bodyPr>
            <a:normAutofit fontScale="92500" lnSpcReduction="20000"/>
          </a:bodyPr>
          <a:lstStyle/>
          <a:p>
            <a:pPr>
              <a:spcBef>
                <a:spcPts val="600"/>
              </a:spcBef>
              <a:spcAft>
                <a:spcPts val="0"/>
              </a:spcAft>
            </a:pPr>
            <a:r>
              <a:rPr lang="en-GB" sz="2400" b="1" dirty="0">
                <a:highlight>
                  <a:srgbClr val="FFFF00"/>
                </a:highlight>
              </a:rPr>
              <a:t>Data Analysis</a:t>
            </a:r>
            <a:r>
              <a:rPr lang="en-GB" sz="2400" dirty="0"/>
              <a:t>, </a:t>
            </a:r>
            <a:r>
              <a:rPr lang="en-GB" sz="2400" b="1" dirty="0">
                <a:highlight>
                  <a:srgbClr val="FFFF00"/>
                </a:highlight>
              </a:rPr>
              <a:t>ERP</a:t>
            </a:r>
            <a:r>
              <a:rPr lang="en-GB" sz="2400" dirty="0">
                <a:highlight>
                  <a:srgbClr val="FFFF00"/>
                </a:highlight>
              </a:rPr>
              <a:t> </a:t>
            </a:r>
            <a:r>
              <a:rPr lang="en-GB" sz="2400" b="1" dirty="0">
                <a:highlight>
                  <a:srgbClr val="FFFF00"/>
                </a:highlight>
              </a:rPr>
              <a:t>Applications</a:t>
            </a:r>
            <a:r>
              <a:rPr lang="en-GB" sz="2400" dirty="0">
                <a:highlight>
                  <a:srgbClr val="FFFF00"/>
                </a:highlight>
              </a:rPr>
              <a:t> </a:t>
            </a:r>
            <a:r>
              <a:rPr lang="en-GB" sz="2400" dirty="0"/>
              <a:t>and </a:t>
            </a:r>
            <a:r>
              <a:rPr lang="en-GB" sz="2400" b="1" dirty="0">
                <a:highlight>
                  <a:srgbClr val="FFFF00"/>
                </a:highlight>
              </a:rPr>
              <a:t>Digital Dashboard </a:t>
            </a:r>
            <a:r>
              <a:rPr lang="en-GB" sz="2400" dirty="0"/>
              <a:t>software all provide similar functions: they allow </a:t>
            </a:r>
            <a:r>
              <a:rPr lang="en-GB" sz="2400" b="1" dirty="0"/>
              <a:t>data</a:t>
            </a:r>
            <a:r>
              <a:rPr lang="en-GB" sz="2400" dirty="0"/>
              <a:t> to be </a:t>
            </a:r>
            <a:r>
              <a:rPr lang="en-GB" sz="2400" b="1" dirty="0"/>
              <a:t>stored</a:t>
            </a:r>
            <a:r>
              <a:rPr lang="en-GB" sz="2400" dirty="0"/>
              <a:t>, </a:t>
            </a:r>
            <a:r>
              <a:rPr lang="en-GB" sz="2400" b="1" dirty="0"/>
              <a:t>analysed</a:t>
            </a:r>
            <a:r>
              <a:rPr lang="en-GB" sz="2400" dirty="0"/>
              <a:t> and </a:t>
            </a:r>
            <a:r>
              <a:rPr lang="en-GB" sz="2400" b="1" dirty="0"/>
              <a:t>output</a:t>
            </a:r>
            <a:r>
              <a:rPr lang="en-GB" sz="2400" dirty="0"/>
              <a:t> in a visual format to aid decision making.</a:t>
            </a:r>
          </a:p>
          <a:p>
            <a:pPr>
              <a:spcBef>
                <a:spcPts val="600"/>
              </a:spcBef>
              <a:spcAft>
                <a:spcPts val="0"/>
              </a:spcAft>
            </a:pPr>
            <a:r>
              <a:rPr lang="en-GB" sz="2400" dirty="0"/>
              <a:t>You can purchase </a:t>
            </a:r>
            <a:r>
              <a:rPr lang="en-GB" sz="2400" b="1" dirty="0"/>
              <a:t>Data Analysis</a:t>
            </a:r>
            <a:r>
              <a:rPr lang="en-GB" sz="2400" dirty="0"/>
              <a:t>, </a:t>
            </a:r>
            <a:r>
              <a:rPr lang="en-GB" sz="2400" b="1" dirty="0"/>
              <a:t>ERP</a:t>
            </a:r>
            <a:r>
              <a:rPr lang="en-GB" sz="2400" dirty="0"/>
              <a:t> and </a:t>
            </a:r>
            <a:r>
              <a:rPr lang="en-GB" sz="2400" b="1" dirty="0"/>
              <a:t>Digital Dashboard </a:t>
            </a:r>
            <a:r>
              <a:rPr lang="en-GB" sz="2400" dirty="0"/>
              <a:t>software separately. Today however, Organisations can purchase software that have </a:t>
            </a:r>
            <a:r>
              <a:rPr lang="en-GB" sz="2400" b="1" dirty="0"/>
              <a:t>all three integrated</a:t>
            </a:r>
            <a:r>
              <a:rPr lang="en-GB" sz="2400" dirty="0"/>
              <a:t>. </a:t>
            </a:r>
          </a:p>
          <a:p>
            <a:pPr>
              <a:spcBef>
                <a:spcPts val="600"/>
              </a:spcBef>
              <a:spcAft>
                <a:spcPts val="0"/>
              </a:spcAft>
            </a:pPr>
            <a:r>
              <a:rPr lang="en-GB" sz="2400" dirty="0"/>
              <a:t>For example, a small business may only need an excel spreadsheet for it’s data analysis purposes. However, a larger Organisation may require an ERP solution with a Digital Dashboard too.</a:t>
            </a:r>
          </a:p>
          <a:p>
            <a:pPr>
              <a:spcBef>
                <a:spcPts val="600"/>
              </a:spcBef>
              <a:spcAft>
                <a:spcPts val="0"/>
              </a:spcAft>
            </a:pPr>
            <a:r>
              <a:rPr lang="en-GB" sz="2400" b="1" dirty="0">
                <a:highlight>
                  <a:srgbClr val="FFFF00"/>
                </a:highlight>
              </a:rPr>
              <a:t>ERP</a:t>
            </a:r>
            <a:r>
              <a:rPr lang="en-GB" sz="2400" dirty="0"/>
              <a:t> software today has </a:t>
            </a:r>
            <a:r>
              <a:rPr lang="en-GB" sz="2400" b="1" dirty="0">
                <a:highlight>
                  <a:srgbClr val="FFFF00"/>
                </a:highlight>
              </a:rPr>
              <a:t>Data Analysis</a:t>
            </a:r>
            <a:r>
              <a:rPr lang="en-GB" sz="2400" dirty="0">
                <a:highlight>
                  <a:srgbClr val="FFFF00"/>
                </a:highlight>
              </a:rPr>
              <a:t>, </a:t>
            </a:r>
            <a:r>
              <a:rPr lang="en-GB" sz="2400" b="1" dirty="0">
                <a:highlight>
                  <a:srgbClr val="FFFF00"/>
                </a:highlight>
              </a:rPr>
              <a:t>Business function Apps </a:t>
            </a:r>
            <a:r>
              <a:rPr lang="en-GB" sz="2400" dirty="0">
                <a:highlight>
                  <a:srgbClr val="FFFF00"/>
                </a:highlight>
              </a:rPr>
              <a:t>and </a:t>
            </a:r>
            <a:r>
              <a:rPr lang="en-GB" sz="2400" b="1" dirty="0">
                <a:highlight>
                  <a:srgbClr val="FFFF00"/>
                </a:highlight>
              </a:rPr>
              <a:t>Digital Dashboard </a:t>
            </a:r>
            <a:r>
              <a:rPr lang="en-GB" sz="2400" dirty="0"/>
              <a:t>capabilities and encompasses all 3 software capabilities.</a:t>
            </a:r>
          </a:p>
        </p:txBody>
      </p:sp>
      <p:pic>
        <p:nvPicPr>
          <p:cNvPr id="5" name="Picture 4" descr="A close-up of a circuit board&#10;&#10;Description automatically generated with low confidence">
            <a:extLst>
              <a:ext uri="{FF2B5EF4-FFF2-40B4-BE49-F238E27FC236}">
                <a16:creationId xmlns:a16="http://schemas.microsoft.com/office/drawing/2014/main" id="{95E8235A-C4CB-7256-6D7B-A9A8D6247C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689" r="8016" b="3"/>
          <a:stretch/>
        </p:blipFill>
        <p:spPr>
          <a:xfrm>
            <a:off x="8575382" y="1882275"/>
            <a:ext cx="3163538" cy="4408206"/>
          </a:xfrm>
          <a:prstGeom prst="rect">
            <a:avLst/>
          </a:prstGeom>
        </p:spPr>
      </p:pic>
      <p:sp>
        <p:nvSpPr>
          <p:cNvPr id="6" name="TextBox 5">
            <a:extLst>
              <a:ext uri="{FF2B5EF4-FFF2-40B4-BE49-F238E27FC236}">
                <a16:creationId xmlns:a16="http://schemas.microsoft.com/office/drawing/2014/main" id="{EDF97FE0-474B-08D6-FAF7-EAE5C4CB67FF}"/>
              </a:ext>
            </a:extLst>
          </p:cNvPr>
          <p:cNvSpPr txBox="1"/>
          <p:nvPr/>
        </p:nvSpPr>
        <p:spPr>
          <a:xfrm>
            <a:off x="10402866" y="6213537"/>
            <a:ext cx="1424103" cy="153888"/>
          </a:xfrm>
          <a:prstGeom prst="rect">
            <a:avLst/>
          </a:prstGeom>
          <a:solidFill>
            <a:srgbClr val="000000"/>
          </a:solidFill>
        </p:spPr>
        <p:txBody>
          <a:bodyPr wrap="square" rtlCol="0">
            <a:spAutoFit/>
          </a:bodyPr>
          <a:lstStyle/>
          <a:p>
            <a:pPr algn="r">
              <a:spcAft>
                <a:spcPts val="600"/>
              </a:spcAft>
            </a:pPr>
            <a:r>
              <a:rPr lang="en-GB" sz="400" dirty="0">
                <a:solidFill>
                  <a:srgbClr val="FFFFFF"/>
                </a:solidFill>
                <a:hlinkClick r:id="rId3" tooltip="https://researchleap.com/product/data-analysi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spTree>
    <p:extLst>
      <p:ext uri="{BB962C8B-B14F-4D97-AF65-F5344CB8AC3E}">
        <p14:creationId xmlns:p14="http://schemas.microsoft.com/office/powerpoint/2010/main" val="1390743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15515-BA5E-5948-29F4-FA945C8510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174B6-DDA2-0C23-D41B-4024125CB263}"/>
              </a:ext>
            </a:extLst>
          </p:cNvPr>
          <p:cNvSpPr>
            <a:spLocks noGrp="1"/>
          </p:cNvSpPr>
          <p:nvPr>
            <p:ph type="title"/>
          </p:nvPr>
        </p:nvSpPr>
        <p:spPr/>
        <p:txBody>
          <a:bodyPr>
            <a:normAutofit fontScale="90000"/>
          </a:bodyPr>
          <a:lstStyle/>
          <a:p>
            <a:r>
              <a:rPr lang="en-US" sz="4900" b="1" dirty="0"/>
              <a:t>Bg. </a:t>
            </a:r>
            <a:r>
              <a:rPr lang="en-US" dirty="0"/>
              <a:t>How ERP Systems Use AI to support Leaders &amp; Managers</a:t>
            </a:r>
            <a:endParaRPr lang="en-GB" dirty="0"/>
          </a:p>
        </p:txBody>
      </p:sp>
      <p:sp>
        <p:nvSpPr>
          <p:cNvPr id="4" name="Rectangle 1">
            <a:extLst>
              <a:ext uri="{FF2B5EF4-FFF2-40B4-BE49-F238E27FC236}">
                <a16:creationId xmlns:a16="http://schemas.microsoft.com/office/drawing/2014/main" id="{D71017D4-0D90-D40D-C327-C755B5691844}"/>
              </a:ext>
            </a:extLst>
          </p:cNvPr>
          <p:cNvSpPr>
            <a:spLocks noGrp="1" noChangeArrowheads="1"/>
          </p:cNvSpPr>
          <p:nvPr>
            <p:ph idx="1"/>
          </p:nvPr>
        </p:nvSpPr>
        <p:spPr bwMode="auto">
          <a:xfrm>
            <a:off x="557784" y="2229047"/>
            <a:ext cx="11076432" cy="4539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ts val="600"/>
              </a:spcAft>
              <a:buNone/>
            </a:pPr>
            <a:r>
              <a:rPr kumimoji="0" lang="en-US" altLang="en-US" sz="2200" i="0" u="none" strike="noStrike" cap="none" normalizeH="0" baseline="0" dirty="0">
                <a:ln>
                  <a:noFill/>
                </a:ln>
                <a:solidFill>
                  <a:schemeClr val="tx1"/>
                </a:solidFill>
                <a:effectLst/>
                <a:latin typeface="Arial" panose="020B0604020202020204" pitchFamily="34" charset="0"/>
              </a:rPr>
              <a:t>ERP incorporate AI features that can help &amp; support Leaders and managers with analysis and </a:t>
            </a:r>
            <a:r>
              <a:rPr lang="en-US" altLang="en-US" sz="2200" dirty="0">
                <a:latin typeface="Arial" panose="020B0604020202020204" pitchFamily="34" charset="0"/>
              </a:rPr>
              <a:t>decision-making by</a:t>
            </a:r>
            <a:r>
              <a:rPr kumimoji="0" lang="en-US" altLang="en-US" sz="2200" i="0" u="none" strike="noStrike" cap="none" normalizeH="0" baseline="0" dirty="0">
                <a:ln>
                  <a:noFill/>
                </a:ln>
                <a:solidFill>
                  <a:schemeClr val="tx1"/>
                </a:solidFill>
                <a:effectLst/>
                <a:latin typeface="Arial" panose="020B0604020202020204" pitchFamily="34" charset="0"/>
              </a:rPr>
              <a:t>:</a:t>
            </a:r>
          </a:p>
          <a:p>
            <a:pPr marL="0" lvl="0" indent="0" eaLnBrk="0" fontAlgn="base" hangingPunct="0">
              <a:lnSpc>
                <a:spcPct val="100000"/>
              </a:lnSpc>
              <a:spcBef>
                <a:spcPct val="0"/>
              </a:spcBef>
              <a:spcAft>
                <a:spcPts val="600"/>
              </a:spcAft>
              <a:buFontTx/>
              <a:buChar char="•"/>
            </a:pPr>
            <a:r>
              <a:rPr lang="en-US" altLang="en-US" sz="2200" b="1" dirty="0">
                <a:latin typeface="Arial" panose="020B0604020202020204" pitchFamily="34" charset="0"/>
              </a:rPr>
              <a:t> Intelligent Forecasting: </a:t>
            </a:r>
            <a:r>
              <a:rPr lang="en-US" altLang="en-US" sz="2200" dirty="0">
                <a:latin typeface="Arial" panose="020B0604020202020204" pitchFamily="34" charset="0"/>
              </a:rPr>
              <a:t>AI predicts sales/demand, inventory needs, and financial trends for better planning.</a:t>
            </a:r>
          </a:p>
          <a:p>
            <a:pPr marL="0" lvl="0" indent="0" eaLnBrk="0" fontAlgn="base" hangingPunct="0">
              <a:lnSpc>
                <a:spcPct val="100000"/>
              </a:lnSpc>
              <a:spcBef>
                <a:spcPct val="0"/>
              </a:spcBef>
              <a:spcAft>
                <a:spcPts val="600"/>
              </a:spcAft>
              <a:buFontTx/>
              <a:buChar char="•"/>
            </a:pPr>
            <a:r>
              <a:rPr lang="en-US" altLang="en-US" sz="2200" b="1" dirty="0">
                <a:latin typeface="Arial" panose="020B0604020202020204" pitchFamily="34" charset="0"/>
              </a:rPr>
              <a:t> Process Automation: </a:t>
            </a:r>
            <a:r>
              <a:rPr lang="en-US" altLang="en-US" sz="2200" dirty="0">
                <a:latin typeface="Arial" panose="020B0604020202020204" pitchFamily="34" charset="0"/>
              </a:rPr>
              <a:t>AI streamlines repetitive tasks like invoicing, procurement, and scheduling, reducing errors and saving time.</a:t>
            </a:r>
          </a:p>
          <a:p>
            <a:pPr marL="0" lvl="0" indent="0" eaLnBrk="0" fontAlgn="base" hangingPunct="0">
              <a:lnSpc>
                <a:spcPct val="100000"/>
              </a:lnSpc>
              <a:spcBef>
                <a:spcPct val="0"/>
              </a:spcBef>
              <a:spcAft>
                <a:spcPts val="600"/>
              </a:spcAft>
              <a:buFontTx/>
              <a:buChar char="•"/>
            </a:pPr>
            <a:r>
              <a:rPr lang="en-US" altLang="en-US" sz="2200" b="1" dirty="0">
                <a:latin typeface="Arial" panose="020B0604020202020204" pitchFamily="34" charset="0"/>
              </a:rPr>
              <a:t> Smart Resource Allocation: </a:t>
            </a:r>
            <a:r>
              <a:rPr lang="en-US" altLang="en-US" sz="2200" dirty="0">
                <a:latin typeface="Arial" panose="020B0604020202020204" pitchFamily="34" charset="0"/>
              </a:rPr>
              <a:t>AI analyses operational data to optimize workforce, materials, and budgets.</a:t>
            </a:r>
          </a:p>
          <a:p>
            <a:pPr marL="0" lvl="0" indent="0" eaLnBrk="0" fontAlgn="base" hangingPunct="0">
              <a:lnSpc>
                <a:spcPct val="100000"/>
              </a:lnSpc>
              <a:spcBef>
                <a:spcPct val="0"/>
              </a:spcBef>
              <a:spcAft>
                <a:spcPts val="600"/>
              </a:spcAft>
              <a:buFontTx/>
              <a:buChar char="•"/>
            </a:pPr>
            <a:r>
              <a:rPr lang="en-US" altLang="en-US" sz="2200" b="1" dirty="0">
                <a:latin typeface="Arial" panose="020B0604020202020204" pitchFamily="34" charset="0"/>
              </a:rPr>
              <a:t> Anomaly Detection &amp; Risk Management: </a:t>
            </a:r>
            <a:r>
              <a:rPr lang="en-US" altLang="en-US" sz="2200" dirty="0">
                <a:latin typeface="Arial" panose="020B0604020202020204" pitchFamily="34" charset="0"/>
              </a:rPr>
              <a:t>AI identifies irregularities in transactions or operations, helping prevent fraud and mitigate risks.</a:t>
            </a:r>
          </a:p>
          <a:p>
            <a:pPr marL="0" lvl="0" indent="0" eaLnBrk="0" fontAlgn="base" hangingPunct="0">
              <a:lnSpc>
                <a:spcPct val="100000"/>
              </a:lnSpc>
              <a:spcBef>
                <a:spcPct val="0"/>
              </a:spcBef>
              <a:spcAft>
                <a:spcPts val="600"/>
              </a:spcAft>
              <a:buFontTx/>
              <a:buChar char="•"/>
            </a:pPr>
            <a:r>
              <a:rPr lang="en-US" altLang="en-US" sz="2200" b="1" dirty="0">
                <a:latin typeface="Arial" panose="020B0604020202020204" pitchFamily="34" charset="0"/>
              </a:rPr>
              <a:t> Personalized Dashboards &amp; Insights: </a:t>
            </a:r>
            <a:r>
              <a:rPr lang="en-US" altLang="en-US" sz="2200" dirty="0">
                <a:latin typeface="Arial" panose="020B0604020202020204" pitchFamily="34" charset="0"/>
              </a:rPr>
              <a:t>AI </a:t>
            </a:r>
            <a:r>
              <a:rPr lang="en-US" altLang="en-US" sz="2200" dirty="0" err="1">
                <a:latin typeface="Arial" panose="020B0604020202020204" pitchFamily="34" charset="0"/>
              </a:rPr>
              <a:t>customises</a:t>
            </a:r>
            <a:r>
              <a:rPr lang="en-US" altLang="en-US" sz="2200" dirty="0">
                <a:latin typeface="Arial" panose="020B0604020202020204" pitchFamily="34" charset="0"/>
              </a:rPr>
              <a:t> ERP views and KPIs based on leadership/employee priorities for faster decision-making.</a:t>
            </a:r>
            <a:endParaRPr kumimoji="0" lang="en-US" altLang="en-US" sz="220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76790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D38D-50B6-4137-B58E-ED92DB02F215}"/>
              </a:ext>
            </a:extLst>
          </p:cNvPr>
          <p:cNvSpPr>
            <a:spLocks noGrp="1"/>
          </p:cNvSpPr>
          <p:nvPr>
            <p:ph type="title"/>
          </p:nvPr>
        </p:nvSpPr>
        <p:spPr>
          <a:xfrm>
            <a:off x="732306" y="526518"/>
            <a:ext cx="10727387" cy="1179576"/>
          </a:xfrm>
        </p:spPr>
        <p:txBody>
          <a:bodyPr>
            <a:normAutofit fontScale="90000"/>
          </a:bodyPr>
          <a:lstStyle/>
          <a:p>
            <a:r>
              <a:rPr lang="en-GB" dirty="0"/>
              <a:t>Example Data Analysis, ERP &amp; Dashboard software</a:t>
            </a:r>
          </a:p>
        </p:txBody>
      </p:sp>
      <p:graphicFrame>
        <p:nvGraphicFramePr>
          <p:cNvPr id="6" name="Table 6">
            <a:extLst>
              <a:ext uri="{FF2B5EF4-FFF2-40B4-BE49-F238E27FC236}">
                <a16:creationId xmlns:a16="http://schemas.microsoft.com/office/drawing/2014/main" id="{9FC015F3-2B63-42A8-A636-26D960316DCE}"/>
              </a:ext>
            </a:extLst>
          </p:cNvPr>
          <p:cNvGraphicFramePr>
            <a:graphicFrameLocks noGrp="1"/>
          </p:cNvGraphicFramePr>
          <p:nvPr>
            <p:ph idx="1"/>
            <p:extLst>
              <p:ext uri="{D42A27DB-BD31-4B8C-83A1-F6EECF244321}">
                <p14:modId xmlns:p14="http://schemas.microsoft.com/office/powerpoint/2010/main" val="254039238"/>
              </p:ext>
            </p:extLst>
          </p:nvPr>
        </p:nvGraphicFramePr>
        <p:xfrm>
          <a:off x="1098101" y="3356113"/>
          <a:ext cx="9783762" cy="3369146"/>
        </p:xfrm>
        <a:graphic>
          <a:graphicData uri="http://schemas.openxmlformats.org/drawingml/2006/table">
            <a:tbl>
              <a:tblPr firstRow="1" bandRow="1">
                <a:tableStyleId>{D27102A9-8310-4765-A935-A1911B00CA55}</a:tableStyleId>
              </a:tblPr>
              <a:tblGrid>
                <a:gridCol w="3261254">
                  <a:extLst>
                    <a:ext uri="{9D8B030D-6E8A-4147-A177-3AD203B41FA5}">
                      <a16:colId xmlns:a16="http://schemas.microsoft.com/office/drawing/2014/main" val="3875447786"/>
                    </a:ext>
                  </a:extLst>
                </a:gridCol>
                <a:gridCol w="3261254">
                  <a:extLst>
                    <a:ext uri="{9D8B030D-6E8A-4147-A177-3AD203B41FA5}">
                      <a16:colId xmlns:a16="http://schemas.microsoft.com/office/drawing/2014/main" val="31405857"/>
                    </a:ext>
                  </a:extLst>
                </a:gridCol>
                <a:gridCol w="3261254">
                  <a:extLst>
                    <a:ext uri="{9D8B030D-6E8A-4147-A177-3AD203B41FA5}">
                      <a16:colId xmlns:a16="http://schemas.microsoft.com/office/drawing/2014/main" val="614899872"/>
                    </a:ext>
                  </a:extLst>
                </a:gridCol>
              </a:tblGrid>
              <a:tr h="7211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highlight>
                            <a:srgbClr val="FFFF00"/>
                          </a:highlight>
                        </a:rPr>
                        <a:t>Data Analysis / Analytics software</a:t>
                      </a:r>
                      <a:r>
                        <a:rPr lang="en-GB" sz="2200" dirty="0"/>
                        <a:t>:</a:t>
                      </a:r>
                    </a:p>
                  </a:txBody>
                  <a:tcPr/>
                </a:tc>
                <a:tc>
                  <a:txBody>
                    <a:bodyPr/>
                    <a:lstStyle/>
                    <a:p>
                      <a:r>
                        <a:rPr lang="en-GB" sz="2200" dirty="0">
                          <a:highlight>
                            <a:srgbClr val="FFFF00"/>
                          </a:highlight>
                        </a:rPr>
                        <a:t>Digital Dashboard software</a:t>
                      </a:r>
                      <a:r>
                        <a:rPr lang="en-GB" sz="2200"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highlight>
                            <a:srgbClr val="FFFF00"/>
                          </a:highlight>
                        </a:rPr>
                        <a:t>ERP Software</a:t>
                      </a:r>
                      <a:r>
                        <a:rPr lang="en-GB" sz="2200" dirty="0"/>
                        <a:t>:</a:t>
                      </a:r>
                    </a:p>
                    <a:p>
                      <a:endParaRPr lang="en-GB" sz="2200" dirty="0"/>
                    </a:p>
                  </a:txBody>
                  <a:tcPr/>
                </a:tc>
                <a:extLst>
                  <a:ext uri="{0D108BD9-81ED-4DB2-BD59-A6C34878D82A}">
                    <a16:rowId xmlns:a16="http://schemas.microsoft.com/office/drawing/2014/main" val="4237853200"/>
                  </a:ext>
                </a:extLst>
              </a:tr>
              <a:tr h="2607146">
                <a:tc>
                  <a:txBody>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 action="ppaction://noaction"/>
                        </a:rPr>
                        <a:t>MS Excel</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 action="ppaction://noaction"/>
                        </a:rPr>
                        <a:t>Tableau</a:t>
                      </a:r>
                      <a:r>
                        <a:rPr lang="en-GB" sz="2000" dirty="0">
                          <a:highlight>
                            <a:srgbClr val="00FFFF"/>
                          </a:highlight>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rId2"/>
                        </a:rPr>
                        <a:t>MS Power BI</a:t>
                      </a:r>
                      <a:endParaRPr lang="en-GB" sz="2000" dirty="0">
                        <a:highlight>
                          <a:srgbClr val="00FFFF"/>
                        </a:highlight>
                      </a:endParaRPr>
                    </a:p>
                    <a:p>
                      <a:pPr marL="742950" lvl="1" indent="-285750">
                        <a:buFont typeface="Arial" panose="020B0604020202020204" pitchFamily="34" charset="0"/>
                        <a:buChar char="•"/>
                      </a:pPr>
                      <a:r>
                        <a:rPr lang="en-GB" sz="2000" dirty="0">
                          <a:highlight>
                            <a:srgbClr val="00FFFF"/>
                          </a:highlight>
                          <a:hlinkClick r:id="rId3"/>
                        </a:rPr>
                        <a:t>Apache </a:t>
                      </a:r>
                      <a:r>
                        <a:rPr lang="en-GB" sz="2000" dirty="0" err="1">
                          <a:highlight>
                            <a:srgbClr val="00FFFF"/>
                          </a:highlight>
                          <a:hlinkClick r:id="rId3"/>
                        </a:rPr>
                        <a:t>SuperSet</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4"/>
                        </a:rPr>
                        <a:t>Zoho Analytics</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5"/>
                        </a:rPr>
                        <a:t>Mode</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6"/>
                        </a:rPr>
                        <a:t>Google analytics</a:t>
                      </a:r>
                      <a:r>
                        <a:rPr lang="en-GB" sz="2000" dirty="0">
                          <a:highlight>
                            <a:srgbClr val="00FFFF"/>
                          </a:highlight>
                        </a:rPr>
                        <a:t>.</a:t>
                      </a:r>
                    </a:p>
                    <a:p>
                      <a:endParaRPr lang="en-GB" sz="2400" dirty="0"/>
                    </a:p>
                  </a:txBody>
                  <a:tcPr/>
                </a:tc>
                <a:tc>
                  <a:txBody>
                    <a:bodyPr/>
                    <a:lstStyle/>
                    <a:p>
                      <a:pPr marL="742950" lvl="1" indent="-285750">
                        <a:buFont typeface="Arial" panose="020B0604020202020204" pitchFamily="34" charset="0"/>
                        <a:buChar char="•"/>
                      </a:pPr>
                      <a:r>
                        <a:rPr lang="en-GB" sz="2000" dirty="0">
                          <a:highlight>
                            <a:srgbClr val="00FFFF"/>
                          </a:highlight>
                          <a:hlinkClick r:id="rId7"/>
                        </a:rPr>
                        <a:t>SmartSheet.com Dashboards</a:t>
                      </a:r>
                      <a:endParaRPr lang="en-GB" sz="2000" dirty="0">
                        <a:highlight>
                          <a:srgbClr val="00FFFF"/>
                        </a:highlight>
                      </a:endParaRPr>
                    </a:p>
                    <a:p>
                      <a:pPr marL="742950" lvl="1" indent="-285750">
                        <a:buFont typeface="Arial" panose="020B0604020202020204" pitchFamily="34" charset="0"/>
                        <a:buChar char="•"/>
                      </a:pPr>
                      <a:r>
                        <a:rPr lang="en-GB" sz="2000" dirty="0">
                          <a:highlight>
                            <a:srgbClr val="00FFFF"/>
                          </a:highlight>
                          <a:hlinkClick r:id="rId8"/>
                        </a:rPr>
                        <a:t>Grafana.com</a:t>
                      </a:r>
                      <a:endParaRPr lang="en-GB" sz="2000" dirty="0">
                        <a:highlight>
                          <a:srgbClr val="00FFFF"/>
                        </a:highlight>
                      </a:endParaRPr>
                    </a:p>
                    <a:p>
                      <a:pPr marL="742950" lvl="1" indent="-285750">
                        <a:buFont typeface="Arial" panose="020B0604020202020204" pitchFamily="34" charset="0"/>
                        <a:buChar char="•"/>
                      </a:pPr>
                      <a:r>
                        <a:rPr lang="en-GB" sz="2000" dirty="0">
                          <a:highlight>
                            <a:srgbClr val="00FFFF"/>
                          </a:highlight>
                          <a:hlinkClick r:id="rId9"/>
                        </a:rPr>
                        <a:t>Domo.com Dashboards</a:t>
                      </a:r>
                      <a:endParaRPr lang="en-GB" sz="2000" dirty="0">
                        <a:highlight>
                          <a:srgbClr val="00FFFF"/>
                        </a:highlight>
                      </a:endParaRPr>
                    </a:p>
                    <a:p>
                      <a:pPr marL="457200" lvl="1" indent="0">
                        <a:buFont typeface="Arial" panose="020B0604020202020204" pitchFamily="34" charset="0"/>
                        <a:buNone/>
                      </a:pPr>
                      <a:endParaRPr lang="en-GB" sz="2000" dirty="0">
                        <a:highlight>
                          <a:srgbClr val="00FFFF"/>
                        </a:highlight>
                      </a:endParaRPr>
                    </a:p>
                  </a:txBody>
                  <a:tcPr/>
                </a:tc>
                <a:tc>
                  <a:txBody>
                    <a:bodyPr/>
                    <a:lstStyle/>
                    <a:p>
                      <a:pPr marL="742950" lvl="1" indent="-285750">
                        <a:buFont typeface="Arial" panose="020B0604020202020204" pitchFamily="34" charset="0"/>
                        <a:buChar char="•"/>
                      </a:pPr>
                      <a:r>
                        <a:rPr lang="en-GB" sz="2000" dirty="0">
                          <a:highlight>
                            <a:srgbClr val="00FFFF"/>
                          </a:highlight>
                          <a:hlinkClick r:id="rId10"/>
                        </a:rPr>
                        <a:t>Oracle Cloud ERP</a:t>
                      </a:r>
                    </a:p>
                    <a:p>
                      <a:pPr marL="742950" lvl="1" indent="-285750">
                        <a:buFont typeface="Arial" panose="020B0604020202020204" pitchFamily="34" charset="0"/>
                        <a:buChar char="•"/>
                      </a:pPr>
                      <a:r>
                        <a:rPr lang="en-GB" sz="2000" dirty="0" err="1">
                          <a:highlight>
                            <a:srgbClr val="00FFFF"/>
                          </a:highlight>
                          <a:hlinkClick r:id="rId10"/>
                        </a:rPr>
                        <a:t>DoliBar</a:t>
                      </a:r>
                      <a:endParaRPr lang="en-GB" sz="2000" dirty="0">
                        <a:highlight>
                          <a:srgbClr val="00FFFF"/>
                        </a:highlight>
                      </a:endParaRPr>
                    </a:p>
                    <a:p>
                      <a:pPr marL="742950" lvl="1" indent="-285750">
                        <a:buFont typeface="Arial" panose="020B0604020202020204" pitchFamily="34" charset="0"/>
                        <a:buChar char="•"/>
                      </a:pPr>
                      <a:r>
                        <a:rPr lang="en-GB" sz="2000" dirty="0" err="1">
                          <a:highlight>
                            <a:srgbClr val="00FFFF"/>
                          </a:highlight>
                          <a:hlinkClick r:id="rId11"/>
                        </a:rPr>
                        <a:t>ERPNext</a:t>
                      </a:r>
                      <a:endParaRPr lang="en-GB" sz="2000" dirty="0">
                        <a:highlight>
                          <a:srgbClr val="00FFFF"/>
                        </a:highlight>
                      </a:endParaRPr>
                    </a:p>
                    <a:p>
                      <a:pPr marL="742950" lvl="1" indent="-285750">
                        <a:buFont typeface="Arial" panose="020B0604020202020204" pitchFamily="34" charset="0"/>
                        <a:buChar char="•"/>
                      </a:pPr>
                      <a:r>
                        <a:rPr lang="en-GB" sz="2000" dirty="0">
                          <a:highlight>
                            <a:srgbClr val="00FFFF"/>
                          </a:highlight>
                          <a:hlinkClick r:id="rId12"/>
                        </a:rPr>
                        <a:t>Odoo</a:t>
                      </a:r>
                      <a:endParaRPr lang="en-GB" sz="2000" dirty="0">
                        <a:highlight>
                          <a:srgbClr val="00FFFF"/>
                        </a:highlight>
                      </a:endParaRPr>
                    </a:p>
                    <a:p>
                      <a:pPr marL="742950" lvl="1" indent="-285750">
                        <a:buFont typeface="Arial" panose="020B0604020202020204" pitchFamily="34" charset="0"/>
                        <a:buChar char="•"/>
                      </a:pPr>
                      <a:r>
                        <a:rPr lang="en-GB" sz="2000" dirty="0" err="1">
                          <a:highlight>
                            <a:srgbClr val="00FFFF"/>
                          </a:highlight>
                          <a:hlinkClick r:id="rId13"/>
                        </a:rPr>
                        <a:t>WebERP</a:t>
                      </a:r>
                      <a:endParaRPr lang="en-GB" sz="2000" dirty="0">
                        <a:highlight>
                          <a:srgbClr val="00FFFF"/>
                        </a:highlight>
                      </a:endParaRPr>
                    </a:p>
                    <a:p>
                      <a:endParaRPr lang="en-GB" sz="2400" dirty="0"/>
                    </a:p>
                  </a:txBody>
                  <a:tcPr/>
                </a:tc>
                <a:extLst>
                  <a:ext uri="{0D108BD9-81ED-4DB2-BD59-A6C34878D82A}">
                    <a16:rowId xmlns:a16="http://schemas.microsoft.com/office/drawing/2014/main" val="2820531579"/>
                  </a:ext>
                </a:extLst>
              </a:tr>
            </a:tbl>
          </a:graphicData>
        </a:graphic>
      </p:graphicFrame>
      <p:sp>
        <p:nvSpPr>
          <p:cNvPr id="4" name="TextBox 3">
            <a:extLst>
              <a:ext uri="{FF2B5EF4-FFF2-40B4-BE49-F238E27FC236}">
                <a16:creationId xmlns:a16="http://schemas.microsoft.com/office/drawing/2014/main" id="{8C9875A3-AD1F-3775-D3D8-6B6BB1872FCF}"/>
              </a:ext>
            </a:extLst>
          </p:cNvPr>
          <p:cNvSpPr txBox="1"/>
          <p:nvPr/>
        </p:nvSpPr>
        <p:spPr>
          <a:xfrm>
            <a:off x="622852" y="2136789"/>
            <a:ext cx="10972801" cy="1107996"/>
          </a:xfrm>
          <a:prstGeom prst="rect">
            <a:avLst/>
          </a:prstGeom>
          <a:noFill/>
        </p:spPr>
        <p:txBody>
          <a:bodyPr wrap="square">
            <a:spAutoFit/>
          </a:bodyPr>
          <a:lstStyle/>
          <a:p>
            <a:pPr eaLnBrk="1" hangingPunct="1">
              <a:lnSpc>
                <a:spcPct val="100000"/>
              </a:lnSpc>
              <a:spcBef>
                <a:spcPts val="0"/>
              </a:spcBef>
              <a:spcAft>
                <a:spcPts val="0"/>
              </a:spcAft>
            </a:pPr>
            <a:r>
              <a:rPr lang="en-GB" altLang="en-US" sz="2200" dirty="0"/>
              <a:t>The following 3 types of software are </a:t>
            </a:r>
            <a:r>
              <a:rPr lang="en-GB" altLang="en-US" sz="2200" b="1" dirty="0"/>
              <a:t>Business Management software </a:t>
            </a:r>
            <a:r>
              <a:rPr lang="en-GB" altLang="en-US" sz="2200" dirty="0"/>
              <a:t>aka</a:t>
            </a:r>
            <a:r>
              <a:rPr lang="en-GB" altLang="en-US" sz="2200" b="1" dirty="0"/>
              <a:t> M</a:t>
            </a:r>
            <a:r>
              <a:rPr lang="en-GB" sz="2200" b="1" dirty="0"/>
              <a:t>anagement Information Systems (MIS) software </a:t>
            </a:r>
            <a:r>
              <a:rPr lang="en-GB" sz="2200" dirty="0"/>
              <a:t>or </a:t>
            </a:r>
            <a:r>
              <a:rPr lang="en-GB" sz="2200" b="1" dirty="0">
                <a:effectLst/>
                <a:ea typeface="DengXian" panose="02010600030101010101" pitchFamily="2" charset="-122"/>
                <a:cs typeface="Times New Roman" panose="02020603050405020304" pitchFamily="18" charset="0"/>
              </a:rPr>
              <a:t>Decision Support Systems (DSS) software, </a:t>
            </a:r>
            <a:r>
              <a:rPr lang="en-GB" sz="2200" dirty="0">
                <a:effectLst/>
                <a:ea typeface="DengXian" panose="02010600030101010101" pitchFamily="2" charset="-122"/>
                <a:cs typeface="Times New Roman" panose="02020603050405020304" pitchFamily="18" charset="0"/>
              </a:rPr>
              <a:t>that help &amp; support Leaders &amp; Managers make informed decisions.</a:t>
            </a:r>
            <a:endParaRPr lang="en-GB" altLang="en-US" sz="2200" dirty="0"/>
          </a:p>
        </p:txBody>
      </p:sp>
    </p:spTree>
    <p:extLst>
      <p:ext uri="{BB962C8B-B14F-4D97-AF65-F5344CB8AC3E}">
        <p14:creationId xmlns:p14="http://schemas.microsoft.com/office/powerpoint/2010/main" val="1290592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Break</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510441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DE44E-D522-7AA6-8777-814A648504ED}"/>
              </a:ext>
            </a:extLst>
          </p:cNvPr>
          <p:cNvSpPr>
            <a:spLocks noGrp="1"/>
          </p:cNvSpPr>
          <p:nvPr>
            <p:ph type="title"/>
          </p:nvPr>
        </p:nvSpPr>
        <p:spPr/>
        <p:txBody>
          <a:bodyPr/>
          <a:lstStyle/>
          <a:p>
            <a:r>
              <a:rPr lang="en-GB" sz="4400" b="1" dirty="0"/>
              <a:t>Intuition</a:t>
            </a:r>
            <a:endParaRPr lang="en-GB" b="1" dirty="0"/>
          </a:p>
        </p:txBody>
      </p:sp>
      <p:sp>
        <p:nvSpPr>
          <p:cNvPr id="3" name="Content Placeholder 2">
            <a:extLst>
              <a:ext uri="{FF2B5EF4-FFF2-40B4-BE49-F238E27FC236}">
                <a16:creationId xmlns:a16="http://schemas.microsoft.com/office/drawing/2014/main" id="{DBEC29A8-0DBB-B8F6-7264-C9F6BAB6C6A0}"/>
              </a:ext>
            </a:extLst>
          </p:cNvPr>
          <p:cNvSpPr>
            <a:spLocks noGrp="1"/>
          </p:cNvSpPr>
          <p:nvPr>
            <p:ph idx="1"/>
          </p:nvPr>
        </p:nvSpPr>
        <p:spPr>
          <a:xfrm>
            <a:off x="753103" y="2247364"/>
            <a:ext cx="10168128" cy="3694176"/>
          </a:xfrm>
        </p:spPr>
        <p:txBody>
          <a:bodyPr>
            <a:normAutofit/>
          </a:bodyPr>
          <a:lstStyle/>
          <a:p>
            <a:r>
              <a:rPr lang="en-GB" dirty="0"/>
              <a:t>It’s worth noting that in addition to data analysis, an equally important consideration that help and supports Business Managers/Leaders/Everybody in making decision is ‘</a:t>
            </a:r>
            <a:r>
              <a:rPr lang="en-GB" b="1" dirty="0">
                <a:highlight>
                  <a:srgbClr val="FFFF00"/>
                </a:highlight>
              </a:rPr>
              <a:t>intuition</a:t>
            </a:r>
            <a:r>
              <a:rPr lang="en-GB" dirty="0"/>
              <a:t>’.</a:t>
            </a:r>
          </a:p>
          <a:p>
            <a:r>
              <a:rPr lang="en-GB" dirty="0"/>
              <a:t>Trusting our feelings in terms of knowing the right/best decision to make is crucial for Business and personal decision making. </a:t>
            </a:r>
          </a:p>
        </p:txBody>
      </p:sp>
    </p:spTree>
    <p:extLst>
      <p:ext uri="{BB962C8B-B14F-4D97-AF65-F5344CB8AC3E}">
        <p14:creationId xmlns:p14="http://schemas.microsoft.com/office/powerpoint/2010/main" val="3274531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08F78-8FFE-BB94-F5A0-06BB6A26D493}"/>
            </a:ext>
          </a:extLst>
        </p:cNvPr>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96E4DFE6-C3E2-0414-4D45-B0222B7A1CC4}"/>
              </a:ext>
            </a:extLst>
          </p:cNvPr>
          <p:cNvSpPr>
            <a:spLocks noGrp="1"/>
          </p:cNvSpPr>
          <p:nvPr>
            <p:ph idx="1"/>
          </p:nvPr>
        </p:nvSpPr>
        <p:spPr>
          <a:xfrm>
            <a:off x="572501" y="2144797"/>
            <a:ext cx="11309409" cy="4206240"/>
          </a:xfrm>
        </p:spPr>
        <p:txBody>
          <a:bodyPr>
            <a:normAutofit/>
          </a:bodyPr>
          <a:lstStyle/>
          <a:p>
            <a:pPr marL="0" indent="0">
              <a:buNone/>
            </a:pPr>
            <a:r>
              <a:rPr lang="en-GB" dirty="0"/>
              <a:t>Research and document: </a:t>
            </a:r>
          </a:p>
          <a:p>
            <a:pPr marL="514350" indent="-514350">
              <a:buAutoNum type="arabicPeriod"/>
            </a:pPr>
            <a:r>
              <a:rPr lang="en-GB" dirty="0"/>
              <a:t>Q. How do </a:t>
            </a:r>
            <a:r>
              <a:rPr lang="en-US" dirty="0"/>
              <a:t>leaders and managers use </a:t>
            </a:r>
            <a:r>
              <a:rPr lang="en-US" b="1" dirty="0">
                <a:highlight>
                  <a:srgbClr val="FFFF00"/>
                </a:highlight>
              </a:rPr>
              <a:t>intuition</a:t>
            </a:r>
            <a:r>
              <a:rPr lang="en-US" b="1" dirty="0"/>
              <a:t> to support decision making</a:t>
            </a:r>
            <a:r>
              <a:rPr lang="en-US" dirty="0"/>
              <a:t>?</a:t>
            </a:r>
            <a:endParaRPr lang="en-GB" dirty="0"/>
          </a:p>
          <a:p>
            <a:pPr marL="514350" indent="-514350">
              <a:buAutoNum type="arabicPeriod"/>
            </a:pPr>
            <a:r>
              <a:rPr lang="en-GB" dirty="0"/>
              <a:t>Share: 2/3 students asked.</a:t>
            </a:r>
            <a:endParaRPr lang="en-GB" altLang="en-US" dirty="0"/>
          </a:p>
        </p:txBody>
      </p:sp>
      <p:sp>
        <p:nvSpPr>
          <p:cNvPr id="5122" name="Title 1">
            <a:extLst>
              <a:ext uri="{FF2B5EF4-FFF2-40B4-BE49-F238E27FC236}">
                <a16:creationId xmlns:a16="http://schemas.microsoft.com/office/drawing/2014/main" id="{C2068C95-8F8E-2935-D03F-7066F4734CA4}"/>
              </a:ext>
            </a:extLst>
          </p:cNvPr>
          <p:cNvSpPr>
            <a:spLocks noGrp="1"/>
          </p:cNvSpPr>
          <p:nvPr>
            <p:ph type="title"/>
          </p:nvPr>
        </p:nvSpPr>
        <p:spPr>
          <a:xfrm>
            <a:off x="753676" y="451126"/>
            <a:ext cx="10296035" cy="1508760"/>
          </a:xfrm>
        </p:spPr>
        <p:txBody>
          <a:bodyPr/>
          <a:lstStyle/>
          <a:p>
            <a:pPr>
              <a:defRPr/>
            </a:pPr>
            <a:r>
              <a:rPr lang="en-GB" dirty="0"/>
              <a:t>Activity: </a:t>
            </a:r>
            <a:r>
              <a:rPr lang="en-GB" b="1" dirty="0"/>
              <a:t>Intuition &amp; decision-making</a:t>
            </a:r>
            <a:endParaRPr lang="en-GB" dirty="0"/>
          </a:p>
        </p:txBody>
      </p:sp>
      <p:pic>
        <p:nvPicPr>
          <p:cNvPr id="3" name="Picture 2" descr="A person holding a tablet&#10;&#10;Description automatically generated with low confidence">
            <a:extLst>
              <a:ext uri="{FF2B5EF4-FFF2-40B4-BE49-F238E27FC236}">
                <a16:creationId xmlns:a16="http://schemas.microsoft.com/office/drawing/2014/main" id="{EC152AAE-BD23-A0F6-62FF-F1D7CE2F0F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4312" y="3634077"/>
            <a:ext cx="3936582" cy="2588303"/>
          </a:xfrm>
          <a:prstGeom prst="rect">
            <a:avLst/>
          </a:prstGeom>
        </p:spPr>
      </p:pic>
      <p:sp>
        <p:nvSpPr>
          <p:cNvPr id="4" name="TextBox 3">
            <a:extLst>
              <a:ext uri="{FF2B5EF4-FFF2-40B4-BE49-F238E27FC236}">
                <a16:creationId xmlns:a16="http://schemas.microsoft.com/office/drawing/2014/main" id="{8CDF9563-49D2-BDCF-51A3-2ACCAC78B133}"/>
              </a:ext>
            </a:extLst>
          </p:cNvPr>
          <p:cNvSpPr txBox="1"/>
          <p:nvPr/>
        </p:nvSpPr>
        <p:spPr>
          <a:xfrm>
            <a:off x="8024574" y="6181760"/>
            <a:ext cx="2655362"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3" tooltip="https://technofaq.org/posts/2015/08/why-is-technology-crucial-in-business/"/>
              </a:rPr>
              <a:t>This Photo</a:t>
            </a:r>
            <a:r>
              <a:rPr kumimoji="0" lang="en-GB" sz="500" b="0" i="0" u="none" strike="noStrike" kern="1200" cap="none" spc="0" normalizeH="0" baseline="0" noProof="0" dirty="0">
                <a:ln>
                  <a:noFill/>
                </a:ln>
                <a:solidFill>
                  <a:srgbClr val="000000"/>
                </a:solidFill>
                <a:effectLst/>
                <a:uLnTx/>
                <a:uFillTx/>
                <a:latin typeface="Avenir Next LT Pro"/>
                <a:ea typeface="+mn-ea"/>
                <a:cs typeface="+mn-cs"/>
              </a:rPr>
              <a:t> by Unknown Author is licensed under </a:t>
            </a: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424401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42C11-1625-A91D-0EA4-F71864C5045F}"/>
              </a:ext>
            </a:extLst>
          </p:cNvPr>
          <p:cNvSpPr>
            <a:spLocks noGrp="1"/>
          </p:cNvSpPr>
          <p:nvPr>
            <p:ph type="title"/>
          </p:nvPr>
        </p:nvSpPr>
        <p:spPr/>
        <p:txBody>
          <a:bodyPr/>
          <a:lstStyle/>
          <a:p>
            <a:r>
              <a:rPr lang="en-GB" dirty="0"/>
              <a:t>Key = Balance</a:t>
            </a:r>
          </a:p>
        </p:txBody>
      </p:sp>
      <p:sp>
        <p:nvSpPr>
          <p:cNvPr id="3" name="Content Placeholder 2">
            <a:extLst>
              <a:ext uri="{FF2B5EF4-FFF2-40B4-BE49-F238E27FC236}">
                <a16:creationId xmlns:a16="http://schemas.microsoft.com/office/drawing/2014/main" id="{519761CE-6CE3-519D-91B3-9F4B938D65D2}"/>
              </a:ext>
            </a:extLst>
          </p:cNvPr>
          <p:cNvSpPr>
            <a:spLocks noGrp="1"/>
          </p:cNvSpPr>
          <p:nvPr>
            <p:ph idx="1"/>
          </p:nvPr>
        </p:nvSpPr>
        <p:spPr/>
        <p:txBody>
          <a:bodyPr>
            <a:normAutofit lnSpcReduction="10000"/>
          </a:bodyPr>
          <a:lstStyle/>
          <a:p>
            <a:r>
              <a:rPr lang="en-GB" dirty="0"/>
              <a:t>Data is very useful</a:t>
            </a:r>
          </a:p>
          <a:p>
            <a:r>
              <a:rPr lang="en-GB" dirty="0"/>
              <a:t>Intuition is very useful</a:t>
            </a:r>
          </a:p>
          <a:p>
            <a:pPr lvl="1"/>
            <a:r>
              <a:rPr lang="en-GB" dirty="0"/>
              <a:t>Use both.</a:t>
            </a:r>
          </a:p>
          <a:p>
            <a:r>
              <a:rPr lang="en-GB" dirty="0"/>
              <a:t>Ultimately, your intuition will decide the right and best course of action to take. </a:t>
            </a:r>
          </a:p>
          <a:p>
            <a:r>
              <a:rPr lang="en-GB" dirty="0"/>
              <a:t>Use the data, Trust your feelings, and make the best possible decision.</a:t>
            </a:r>
          </a:p>
        </p:txBody>
      </p:sp>
      <p:grpSp>
        <p:nvGrpSpPr>
          <p:cNvPr id="13" name="Group 12">
            <a:extLst>
              <a:ext uri="{FF2B5EF4-FFF2-40B4-BE49-F238E27FC236}">
                <a16:creationId xmlns:a16="http://schemas.microsoft.com/office/drawing/2014/main" id="{914B9E5D-8C9F-49D6-5C26-1CB845E89C31}"/>
              </a:ext>
            </a:extLst>
          </p:cNvPr>
          <p:cNvGrpSpPr/>
          <p:nvPr/>
        </p:nvGrpSpPr>
        <p:grpSpPr>
          <a:xfrm>
            <a:off x="9238734" y="-67632"/>
            <a:ext cx="2294238" cy="3859097"/>
            <a:chOff x="5309286" y="336022"/>
            <a:chExt cx="2294238" cy="3859097"/>
          </a:xfrm>
        </p:grpSpPr>
        <p:pic>
          <p:nvPicPr>
            <p:cNvPr id="8" name="Graphic 7" descr="Scales of justice with solid fill">
              <a:extLst>
                <a:ext uri="{FF2B5EF4-FFF2-40B4-BE49-F238E27FC236}">
                  <a16:creationId xmlns:a16="http://schemas.microsoft.com/office/drawing/2014/main" id="{F6FAE156-9A7B-09DA-AB26-AA2974E5F6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16378" y="2115065"/>
              <a:ext cx="2080054" cy="2080054"/>
            </a:xfrm>
            <a:prstGeom prst="rect">
              <a:avLst/>
            </a:prstGeom>
          </p:spPr>
        </p:pic>
        <p:pic>
          <p:nvPicPr>
            <p:cNvPr id="10" name="Graphic 9" descr="Map compass with solid fill">
              <a:extLst>
                <a:ext uri="{FF2B5EF4-FFF2-40B4-BE49-F238E27FC236}">
                  <a16:creationId xmlns:a16="http://schemas.microsoft.com/office/drawing/2014/main" id="{8CB10AE8-7FCA-C1B9-DEE7-DB05CB2C653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09286" y="336022"/>
              <a:ext cx="2294238" cy="2294238"/>
            </a:xfrm>
            <a:prstGeom prst="rect">
              <a:avLst/>
            </a:prstGeom>
          </p:spPr>
        </p:pic>
        <p:pic>
          <p:nvPicPr>
            <p:cNvPr id="12" name="Graphic 11" descr="Compass with solid fill">
              <a:extLst>
                <a:ext uri="{FF2B5EF4-FFF2-40B4-BE49-F238E27FC236}">
                  <a16:creationId xmlns:a16="http://schemas.microsoft.com/office/drawing/2014/main" id="{1C8806D6-017C-6EF3-0F6C-21A78CABF50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48578" y="2603146"/>
              <a:ext cx="1015654" cy="1015654"/>
            </a:xfrm>
            <a:prstGeom prst="rect">
              <a:avLst/>
            </a:prstGeom>
          </p:spPr>
        </p:pic>
      </p:grpSp>
    </p:spTree>
    <p:extLst>
      <p:ext uri="{BB962C8B-B14F-4D97-AF65-F5344CB8AC3E}">
        <p14:creationId xmlns:p14="http://schemas.microsoft.com/office/powerpoint/2010/main" val="33032726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73D0-919B-3CF7-5969-224345C583B2}"/>
              </a:ext>
            </a:extLst>
          </p:cNvPr>
          <p:cNvSpPr>
            <a:spLocks noGrp="1"/>
          </p:cNvSpPr>
          <p:nvPr>
            <p:ph type="title"/>
          </p:nvPr>
        </p:nvSpPr>
        <p:spPr>
          <a:xfrm>
            <a:off x="750630" y="599678"/>
            <a:ext cx="5991244" cy="1106424"/>
          </a:xfrm>
        </p:spPr>
        <p:txBody>
          <a:bodyPr>
            <a:normAutofit/>
          </a:bodyPr>
          <a:lstStyle/>
          <a:p>
            <a:r>
              <a:rPr lang="en-GB" dirty="0"/>
              <a:t>Activity: Case-study</a:t>
            </a:r>
          </a:p>
        </p:txBody>
      </p:sp>
      <p:sp>
        <p:nvSpPr>
          <p:cNvPr id="3" name="Content Placeholder 2">
            <a:extLst>
              <a:ext uri="{FF2B5EF4-FFF2-40B4-BE49-F238E27FC236}">
                <a16:creationId xmlns:a16="http://schemas.microsoft.com/office/drawing/2014/main" id="{116FE26E-B96D-DE1C-9FD3-A328FBA42537}"/>
              </a:ext>
            </a:extLst>
          </p:cNvPr>
          <p:cNvSpPr>
            <a:spLocks noGrp="1"/>
          </p:cNvSpPr>
          <p:nvPr>
            <p:ph idx="1"/>
          </p:nvPr>
        </p:nvSpPr>
        <p:spPr>
          <a:xfrm>
            <a:off x="635496" y="2193876"/>
            <a:ext cx="7196624" cy="4140556"/>
          </a:xfrm>
        </p:spPr>
        <p:txBody>
          <a:bodyPr>
            <a:normAutofit fontScale="85000" lnSpcReduction="10000"/>
          </a:bodyPr>
          <a:lstStyle/>
          <a:p>
            <a:pPr marL="514350" indent="-514350">
              <a:buFont typeface="+mj-lt"/>
              <a:buAutoNum type="arabicPeriod"/>
            </a:pPr>
            <a:r>
              <a:rPr lang="en-GB" b="1" dirty="0"/>
              <a:t>Case-study:</a:t>
            </a:r>
          </a:p>
          <a:p>
            <a:pPr lvl="1"/>
            <a:r>
              <a:rPr lang="en-GB" dirty="0">
                <a:highlight>
                  <a:srgbClr val="FFFF00"/>
                </a:highlight>
              </a:rPr>
              <a:t>Either: </a:t>
            </a:r>
            <a:r>
              <a:rPr lang="en-GB" dirty="0"/>
              <a:t>Research and find a </a:t>
            </a:r>
            <a:r>
              <a:rPr lang="en-GB" b="1" dirty="0"/>
              <a:t>Case-study </a:t>
            </a:r>
            <a:r>
              <a:rPr lang="en-GB" dirty="0"/>
              <a:t>for a Tech/Design Company </a:t>
            </a:r>
            <a:r>
              <a:rPr lang="en-GB" dirty="0">
                <a:effectLst/>
                <a:ea typeface="Times New Roman" panose="02020603050405020304" pitchFamily="18" charset="0"/>
                <a:cs typeface="Arial" panose="020B0604020202020204" pitchFamily="34" charset="0"/>
              </a:rPr>
              <a:t>with a technology problem </a:t>
            </a:r>
            <a:r>
              <a:rPr lang="en-GB" dirty="0"/>
              <a:t>and answer the questions at the end of the Case-study.</a:t>
            </a:r>
          </a:p>
          <a:p>
            <a:pPr lvl="1"/>
            <a:r>
              <a:rPr lang="en-GB" dirty="0">
                <a:highlight>
                  <a:srgbClr val="FFFF00"/>
                </a:highlight>
              </a:rPr>
              <a:t>Or: </a:t>
            </a:r>
            <a:r>
              <a:rPr lang="en-GB" dirty="0"/>
              <a:t>Using an </a:t>
            </a:r>
            <a:r>
              <a:rPr lang="en-GB" b="1" dirty="0"/>
              <a:t>AI tool of your choice</a:t>
            </a:r>
            <a:r>
              <a:rPr lang="en-GB" dirty="0"/>
              <a:t>: </a:t>
            </a:r>
            <a:r>
              <a:rPr lang="en-US" dirty="0"/>
              <a:t>Create a Case-study for an actual Large Tech/Design Company </a:t>
            </a:r>
            <a:r>
              <a:rPr lang="en-GB" dirty="0">
                <a:effectLst/>
                <a:ea typeface="Times New Roman" panose="02020603050405020304" pitchFamily="18" charset="0"/>
                <a:cs typeface="Arial" panose="020B0604020202020204" pitchFamily="34" charset="0"/>
              </a:rPr>
              <a:t>with a technology problem</a:t>
            </a:r>
            <a:r>
              <a:rPr lang="en-US" dirty="0"/>
              <a:t> and document the solutions.</a:t>
            </a:r>
          </a:p>
          <a:p>
            <a:pPr marL="514350" indent="-514350">
              <a:buFont typeface="+mj-lt"/>
              <a:buAutoNum type="arabicPeriod"/>
            </a:pPr>
            <a:r>
              <a:rPr lang="en-US" b="1" dirty="0"/>
              <a:t>Summarize</a:t>
            </a:r>
            <a:r>
              <a:rPr lang="en-US" dirty="0"/>
              <a:t> the problems and solutions into 2/3 paragraphs.</a:t>
            </a:r>
          </a:p>
          <a:p>
            <a:pPr marL="514350" indent="-514350">
              <a:buFont typeface="+mj-lt"/>
              <a:buAutoNum type="arabicPeriod"/>
            </a:pPr>
            <a:r>
              <a:rPr lang="en-GB" b="1" dirty="0"/>
              <a:t>Share:</a:t>
            </a:r>
            <a:r>
              <a:rPr lang="en-GB" dirty="0"/>
              <a:t> 2/3 students asked.</a:t>
            </a:r>
          </a:p>
          <a:p>
            <a:endParaRPr lang="en-US" dirty="0"/>
          </a:p>
          <a:p>
            <a:endParaRPr lang="en-GB" dirty="0"/>
          </a:p>
          <a:p>
            <a:pPr marL="514350" indent="-514350">
              <a:buFont typeface="+mj-lt"/>
              <a:buAutoNum type="arabicPeriod"/>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descr="Person using laptop and mobile phone">
            <a:extLst>
              <a:ext uri="{FF2B5EF4-FFF2-40B4-BE49-F238E27FC236}">
                <a16:creationId xmlns:a16="http://schemas.microsoft.com/office/drawing/2014/main" id="{C6BD0436-1982-3E0E-37DE-BDF0BBA9DBF6}"/>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8009016" y="1461300"/>
            <a:ext cx="3686796" cy="24578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76812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C781-14B4-8BAF-AEE6-AAFD1EEB04A9}"/>
              </a:ext>
            </a:extLst>
          </p:cNvPr>
          <p:cNvSpPr>
            <a:spLocks noGrp="1"/>
          </p:cNvSpPr>
          <p:nvPr>
            <p:ph type="title"/>
          </p:nvPr>
        </p:nvSpPr>
        <p:spPr/>
        <p:txBody>
          <a:bodyPr/>
          <a:lstStyle/>
          <a:p>
            <a:r>
              <a:rPr lang="en-GB" sz="4000" kern="0" dirty="0">
                <a:effectLst/>
                <a:latin typeface="Aptos" panose="020B0004020202020204" pitchFamily="34" charset="0"/>
                <a:ea typeface="Times New Roman" panose="02020603050405020304" pitchFamily="18" charset="0"/>
                <a:cs typeface="Times New Roman" panose="02020603050405020304" pitchFamily="18" charset="0"/>
              </a:rPr>
              <a:t>Technology &amp; a Better World</a:t>
            </a:r>
            <a:endParaRPr lang="en-GB" dirty="0"/>
          </a:p>
        </p:txBody>
      </p:sp>
      <p:sp>
        <p:nvSpPr>
          <p:cNvPr id="3" name="Content Placeholder 2">
            <a:extLst>
              <a:ext uri="{FF2B5EF4-FFF2-40B4-BE49-F238E27FC236}">
                <a16:creationId xmlns:a16="http://schemas.microsoft.com/office/drawing/2014/main" id="{DE53F2C1-3E33-6E04-DEA3-C370598293E1}"/>
              </a:ext>
            </a:extLst>
          </p:cNvPr>
          <p:cNvSpPr>
            <a:spLocks noGrp="1"/>
          </p:cNvSpPr>
          <p:nvPr>
            <p:ph idx="1"/>
          </p:nvPr>
        </p:nvSpPr>
        <p:spPr>
          <a:xfrm>
            <a:off x="862452" y="2170522"/>
            <a:ext cx="10168128" cy="2974636"/>
          </a:xfrm>
        </p:spPr>
        <p:txBody>
          <a:bodyPr>
            <a:normAutofit/>
          </a:bodyPr>
          <a:lstStyle/>
          <a:p>
            <a:pPr marL="0" indent="0">
              <a:buNone/>
            </a:pPr>
            <a:r>
              <a:rPr lang="en-GB" sz="2400" dirty="0"/>
              <a:t>Research &amp; use AI to document:</a:t>
            </a:r>
          </a:p>
          <a:p>
            <a:pPr marL="0" indent="0">
              <a:buNone/>
            </a:pPr>
            <a:r>
              <a:rPr lang="en-GB" sz="2400" dirty="0"/>
              <a:t>1. Q. How will </a:t>
            </a:r>
            <a:r>
              <a:rPr lang="en-GB" sz="2400" b="1" dirty="0"/>
              <a:t>future technology </a:t>
            </a:r>
            <a:r>
              <a:rPr lang="en-GB" sz="2400" dirty="0"/>
              <a:t>be able to </a:t>
            </a:r>
            <a:r>
              <a:rPr lang="en-GB" sz="2400" b="1" dirty="0"/>
              <a:t>help and support Leaders &amp; Managers</a:t>
            </a:r>
            <a:r>
              <a:rPr lang="en-GB" sz="2400" dirty="0"/>
              <a:t>?</a:t>
            </a:r>
          </a:p>
          <a:p>
            <a:pPr marL="0" indent="0">
              <a:buNone/>
            </a:pPr>
            <a:r>
              <a:rPr lang="en-GB" sz="2400" dirty="0"/>
              <a:t>2. Q. How will </a:t>
            </a:r>
            <a:r>
              <a:rPr lang="en-GB" sz="2400" b="1" dirty="0"/>
              <a:t>future technology </a:t>
            </a:r>
            <a:r>
              <a:rPr lang="en-GB" sz="2400" dirty="0"/>
              <a:t>be able to </a:t>
            </a:r>
            <a:r>
              <a:rPr lang="en-GB" sz="2400" b="1" dirty="0"/>
              <a:t>solve the problems of the world today</a:t>
            </a:r>
            <a:r>
              <a:rPr lang="en-GB" sz="2400" dirty="0"/>
              <a:t>?</a:t>
            </a:r>
          </a:p>
          <a:p>
            <a:r>
              <a:rPr lang="en-GB" sz="2400" b="1" dirty="0"/>
              <a:t>Share</a:t>
            </a:r>
            <a:r>
              <a:rPr lang="en-GB" sz="2400" dirty="0"/>
              <a:t>: 2/3 students asked.</a:t>
            </a:r>
          </a:p>
        </p:txBody>
      </p:sp>
      <p:grpSp>
        <p:nvGrpSpPr>
          <p:cNvPr id="27" name="Group 26">
            <a:extLst>
              <a:ext uri="{FF2B5EF4-FFF2-40B4-BE49-F238E27FC236}">
                <a16:creationId xmlns:a16="http://schemas.microsoft.com/office/drawing/2014/main" id="{0190A2C2-0E12-7C21-5861-48D69E4BD8FE}"/>
              </a:ext>
            </a:extLst>
          </p:cNvPr>
          <p:cNvGrpSpPr/>
          <p:nvPr/>
        </p:nvGrpSpPr>
        <p:grpSpPr>
          <a:xfrm>
            <a:off x="1244228" y="5129785"/>
            <a:ext cx="9703544" cy="1034781"/>
            <a:chOff x="367069" y="4636008"/>
            <a:chExt cx="9703544" cy="1034781"/>
          </a:xfrm>
        </p:grpSpPr>
        <p:pic>
          <p:nvPicPr>
            <p:cNvPr id="6" name="Graphic 5" descr="Internet with solid fill">
              <a:extLst>
                <a:ext uri="{FF2B5EF4-FFF2-40B4-BE49-F238E27FC236}">
                  <a16:creationId xmlns:a16="http://schemas.microsoft.com/office/drawing/2014/main" id="{F33DF8EB-5227-1457-8455-6AF261A047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7069" y="4730292"/>
              <a:ext cx="914400" cy="914400"/>
            </a:xfrm>
            <a:prstGeom prst="rect">
              <a:avLst/>
            </a:prstGeom>
          </p:spPr>
        </p:pic>
        <p:pic>
          <p:nvPicPr>
            <p:cNvPr id="10" name="Graphic 9" descr="Wind Turbines outline">
              <a:extLst>
                <a:ext uri="{FF2B5EF4-FFF2-40B4-BE49-F238E27FC236}">
                  <a16:creationId xmlns:a16="http://schemas.microsoft.com/office/drawing/2014/main" id="{1C37B53F-FCC6-A4D1-BDB2-1D117D13C1D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56213" y="4636008"/>
              <a:ext cx="914400" cy="982104"/>
            </a:xfrm>
            <a:prstGeom prst="rect">
              <a:avLst/>
            </a:prstGeom>
          </p:spPr>
        </p:pic>
        <p:pic>
          <p:nvPicPr>
            <p:cNvPr id="12" name="Graphic 11" descr="Solar Panels outline">
              <a:extLst>
                <a:ext uri="{FF2B5EF4-FFF2-40B4-BE49-F238E27FC236}">
                  <a16:creationId xmlns:a16="http://schemas.microsoft.com/office/drawing/2014/main" id="{56DA415C-F241-98DF-D8E9-147232D110D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75765" y="4703712"/>
              <a:ext cx="914400" cy="914400"/>
            </a:xfrm>
            <a:prstGeom prst="rect">
              <a:avLst/>
            </a:prstGeom>
          </p:spPr>
        </p:pic>
        <p:pic>
          <p:nvPicPr>
            <p:cNvPr id="14" name="Graphic 13" descr="Eye Scan with solid fill">
              <a:extLst>
                <a:ext uri="{FF2B5EF4-FFF2-40B4-BE49-F238E27FC236}">
                  <a16:creationId xmlns:a16="http://schemas.microsoft.com/office/drawing/2014/main" id="{99FD0F3C-A281-0109-3939-5CD222451AC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117081" y="4756043"/>
              <a:ext cx="914400" cy="914400"/>
            </a:xfrm>
            <a:prstGeom prst="rect">
              <a:avLst/>
            </a:prstGeom>
          </p:spPr>
        </p:pic>
        <p:pic>
          <p:nvPicPr>
            <p:cNvPr id="16" name="Graphic 15" descr="Ui Ux with solid fill">
              <a:extLst>
                <a:ext uri="{FF2B5EF4-FFF2-40B4-BE49-F238E27FC236}">
                  <a16:creationId xmlns:a16="http://schemas.microsoft.com/office/drawing/2014/main" id="{37294107-1EA9-EFA9-77E0-F2BAF5E249E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358382" y="4756389"/>
              <a:ext cx="914400" cy="914400"/>
            </a:xfrm>
            <a:prstGeom prst="rect">
              <a:avLst/>
            </a:prstGeom>
          </p:spPr>
        </p:pic>
        <p:pic>
          <p:nvPicPr>
            <p:cNvPr id="18" name="Graphic 17" descr="Internet Of Things outline">
              <a:extLst>
                <a:ext uri="{FF2B5EF4-FFF2-40B4-BE49-F238E27FC236}">
                  <a16:creationId xmlns:a16="http://schemas.microsoft.com/office/drawing/2014/main" id="{A13E8B77-81F7-3682-25EA-36437941252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211463" y="4756043"/>
              <a:ext cx="914400" cy="914400"/>
            </a:xfrm>
            <a:prstGeom prst="rect">
              <a:avLst/>
            </a:prstGeom>
          </p:spPr>
        </p:pic>
        <p:pic>
          <p:nvPicPr>
            <p:cNvPr id="20" name="Graphic 19" descr="Programmer male with solid fill">
              <a:extLst>
                <a:ext uri="{FF2B5EF4-FFF2-40B4-BE49-F238E27FC236}">
                  <a16:creationId xmlns:a16="http://schemas.microsoft.com/office/drawing/2014/main" id="{C0B36964-0896-AE5F-DDE2-28C7338FFF8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329597" y="4703712"/>
              <a:ext cx="914400" cy="914400"/>
            </a:xfrm>
            <a:prstGeom prst="rect">
              <a:avLst/>
            </a:prstGeom>
          </p:spPr>
        </p:pic>
        <p:pic>
          <p:nvPicPr>
            <p:cNvPr id="22" name="Graphic 21" descr="Programmer female with solid fill">
              <a:extLst>
                <a:ext uri="{FF2B5EF4-FFF2-40B4-BE49-F238E27FC236}">
                  <a16:creationId xmlns:a16="http://schemas.microsoft.com/office/drawing/2014/main" id="{9A2F099E-DAB2-F170-96F1-A7FE45F59ADD}"/>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158397" y="4730292"/>
              <a:ext cx="914400" cy="914400"/>
            </a:xfrm>
            <a:prstGeom prst="rect">
              <a:avLst/>
            </a:prstGeom>
          </p:spPr>
        </p:pic>
        <p:pic>
          <p:nvPicPr>
            <p:cNvPr id="24" name="Graphic 23" descr="Online Network with solid fill">
              <a:extLst>
                <a:ext uri="{FF2B5EF4-FFF2-40B4-BE49-F238E27FC236}">
                  <a16:creationId xmlns:a16="http://schemas.microsoft.com/office/drawing/2014/main" id="{0FAEA21A-CA8D-A07B-C3B3-972CCA9E3362}"/>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385052" y="4756043"/>
              <a:ext cx="914400" cy="914400"/>
            </a:xfrm>
            <a:prstGeom prst="rect">
              <a:avLst/>
            </a:prstGeom>
          </p:spPr>
        </p:pic>
        <p:pic>
          <p:nvPicPr>
            <p:cNvPr id="26" name="Graphic 25" descr="Online meeting outline">
              <a:extLst>
                <a:ext uri="{FF2B5EF4-FFF2-40B4-BE49-F238E27FC236}">
                  <a16:creationId xmlns:a16="http://schemas.microsoft.com/office/drawing/2014/main" id="{A88D4522-014C-2678-50D0-CF7D12D558B0}"/>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1453070" y="4730292"/>
              <a:ext cx="914400" cy="914400"/>
            </a:xfrm>
            <a:prstGeom prst="rect">
              <a:avLst/>
            </a:prstGeom>
          </p:spPr>
        </p:pic>
      </p:grpSp>
    </p:spTree>
    <p:extLst>
      <p:ext uri="{BB962C8B-B14F-4D97-AF65-F5344CB8AC3E}">
        <p14:creationId xmlns:p14="http://schemas.microsoft.com/office/powerpoint/2010/main" val="3990200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54DAC-E289-4E92-0835-1B2C055DEE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0AD3C-1FE6-132F-309D-46ED1E793D30}"/>
              </a:ext>
            </a:extLst>
          </p:cNvPr>
          <p:cNvSpPr>
            <a:spLocks noGrp="1"/>
          </p:cNvSpPr>
          <p:nvPr>
            <p:ph type="title"/>
          </p:nvPr>
        </p:nvSpPr>
        <p:spPr/>
        <p:txBody>
          <a:bodyPr/>
          <a:lstStyle/>
          <a:p>
            <a:r>
              <a:rPr lang="en-GB" dirty="0"/>
              <a:t>AI, Quantum Computing &amp; L&amp;M</a:t>
            </a:r>
          </a:p>
        </p:txBody>
      </p:sp>
      <p:sp>
        <p:nvSpPr>
          <p:cNvPr id="3" name="Content Placeholder 2">
            <a:extLst>
              <a:ext uri="{FF2B5EF4-FFF2-40B4-BE49-F238E27FC236}">
                <a16:creationId xmlns:a16="http://schemas.microsoft.com/office/drawing/2014/main" id="{DBA8E6A2-A2E3-A449-1697-9F161BAF32B7}"/>
              </a:ext>
            </a:extLst>
          </p:cNvPr>
          <p:cNvSpPr>
            <a:spLocks noGrp="1"/>
          </p:cNvSpPr>
          <p:nvPr>
            <p:ph idx="1"/>
          </p:nvPr>
        </p:nvSpPr>
        <p:spPr>
          <a:xfrm>
            <a:off x="862452" y="2170522"/>
            <a:ext cx="10168128" cy="2974636"/>
          </a:xfrm>
        </p:spPr>
        <p:txBody>
          <a:bodyPr>
            <a:normAutofit/>
          </a:bodyPr>
          <a:lstStyle/>
          <a:p>
            <a:pPr marL="0" indent="0">
              <a:buNone/>
            </a:pPr>
            <a:r>
              <a:rPr lang="en-GB" dirty="0"/>
              <a:t>Research &amp; use AI to document:</a:t>
            </a:r>
          </a:p>
          <a:p>
            <a:pPr marL="457200" indent="-457200">
              <a:buAutoNum type="arabicPeriod"/>
            </a:pPr>
            <a:r>
              <a:rPr lang="en-GB" dirty="0"/>
              <a:t>Q. How will </a:t>
            </a:r>
            <a:r>
              <a:rPr lang="en-GB" b="1" dirty="0">
                <a:highlight>
                  <a:srgbClr val="FFFF00"/>
                </a:highlight>
              </a:rPr>
              <a:t>AI &amp; Quantum Computing </a:t>
            </a:r>
            <a:r>
              <a:rPr lang="en-GB" dirty="0"/>
              <a:t>affect Leadership &amp; Management today and in the future?</a:t>
            </a:r>
          </a:p>
          <a:p>
            <a:pPr marL="457200" indent="-457200">
              <a:buAutoNum type="arabicPeriod"/>
            </a:pPr>
            <a:r>
              <a:rPr lang="en-GB" b="1" dirty="0"/>
              <a:t>Share</a:t>
            </a:r>
            <a:r>
              <a:rPr lang="en-GB" dirty="0"/>
              <a:t>: 2/3 students asked.</a:t>
            </a:r>
          </a:p>
        </p:txBody>
      </p:sp>
      <p:grpSp>
        <p:nvGrpSpPr>
          <p:cNvPr id="27" name="Group 26">
            <a:extLst>
              <a:ext uri="{FF2B5EF4-FFF2-40B4-BE49-F238E27FC236}">
                <a16:creationId xmlns:a16="http://schemas.microsoft.com/office/drawing/2014/main" id="{2291C8F5-AD70-7970-6B4F-33E8C8EA6690}"/>
              </a:ext>
            </a:extLst>
          </p:cNvPr>
          <p:cNvGrpSpPr/>
          <p:nvPr/>
        </p:nvGrpSpPr>
        <p:grpSpPr>
          <a:xfrm>
            <a:off x="1244228" y="5129785"/>
            <a:ext cx="9703544" cy="1034781"/>
            <a:chOff x="367069" y="4636008"/>
            <a:chExt cx="9703544" cy="1034781"/>
          </a:xfrm>
        </p:grpSpPr>
        <p:pic>
          <p:nvPicPr>
            <p:cNvPr id="6" name="Graphic 5" descr="Internet with solid fill">
              <a:extLst>
                <a:ext uri="{FF2B5EF4-FFF2-40B4-BE49-F238E27FC236}">
                  <a16:creationId xmlns:a16="http://schemas.microsoft.com/office/drawing/2014/main" id="{319FEA8A-E46D-878D-9F78-344B544885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7069" y="4730292"/>
              <a:ext cx="914400" cy="914400"/>
            </a:xfrm>
            <a:prstGeom prst="rect">
              <a:avLst/>
            </a:prstGeom>
          </p:spPr>
        </p:pic>
        <p:pic>
          <p:nvPicPr>
            <p:cNvPr id="10" name="Graphic 9" descr="Wind Turbines outline">
              <a:extLst>
                <a:ext uri="{FF2B5EF4-FFF2-40B4-BE49-F238E27FC236}">
                  <a16:creationId xmlns:a16="http://schemas.microsoft.com/office/drawing/2014/main" id="{D1D59915-A8AA-D709-F7CE-7805E21981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56213" y="4636008"/>
              <a:ext cx="914400" cy="982104"/>
            </a:xfrm>
            <a:prstGeom prst="rect">
              <a:avLst/>
            </a:prstGeom>
          </p:spPr>
        </p:pic>
        <p:pic>
          <p:nvPicPr>
            <p:cNvPr id="12" name="Graphic 11" descr="Solar Panels outline">
              <a:extLst>
                <a:ext uri="{FF2B5EF4-FFF2-40B4-BE49-F238E27FC236}">
                  <a16:creationId xmlns:a16="http://schemas.microsoft.com/office/drawing/2014/main" id="{9277CDF3-5C6F-F67E-A631-78F20FB0B3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75765" y="4703712"/>
              <a:ext cx="914400" cy="914400"/>
            </a:xfrm>
            <a:prstGeom prst="rect">
              <a:avLst/>
            </a:prstGeom>
          </p:spPr>
        </p:pic>
        <p:pic>
          <p:nvPicPr>
            <p:cNvPr id="14" name="Graphic 13" descr="Eye Scan with solid fill">
              <a:extLst>
                <a:ext uri="{FF2B5EF4-FFF2-40B4-BE49-F238E27FC236}">
                  <a16:creationId xmlns:a16="http://schemas.microsoft.com/office/drawing/2014/main" id="{2807F731-87ED-4C63-7BEE-684EA42B930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117081" y="4756043"/>
              <a:ext cx="914400" cy="914400"/>
            </a:xfrm>
            <a:prstGeom prst="rect">
              <a:avLst/>
            </a:prstGeom>
          </p:spPr>
        </p:pic>
        <p:pic>
          <p:nvPicPr>
            <p:cNvPr id="16" name="Graphic 15" descr="Ui Ux with solid fill">
              <a:extLst>
                <a:ext uri="{FF2B5EF4-FFF2-40B4-BE49-F238E27FC236}">
                  <a16:creationId xmlns:a16="http://schemas.microsoft.com/office/drawing/2014/main" id="{C13063DE-61B5-2F0B-1748-71EFCBD4764E}"/>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358382" y="4756389"/>
              <a:ext cx="914400" cy="914400"/>
            </a:xfrm>
            <a:prstGeom prst="rect">
              <a:avLst/>
            </a:prstGeom>
          </p:spPr>
        </p:pic>
        <p:pic>
          <p:nvPicPr>
            <p:cNvPr id="18" name="Graphic 17" descr="Internet Of Things outline">
              <a:extLst>
                <a:ext uri="{FF2B5EF4-FFF2-40B4-BE49-F238E27FC236}">
                  <a16:creationId xmlns:a16="http://schemas.microsoft.com/office/drawing/2014/main" id="{A76DA1E3-29F6-EEAA-0AF4-106C488D644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211463" y="4756043"/>
              <a:ext cx="914400" cy="914400"/>
            </a:xfrm>
            <a:prstGeom prst="rect">
              <a:avLst/>
            </a:prstGeom>
          </p:spPr>
        </p:pic>
        <p:pic>
          <p:nvPicPr>
            <p:cNvPr id="20" name="Graphic 19" descr="Programmer male with solid fill">
              <a:extLst>
                <a:ext uri="{FF2B5EF4-FFF2-40B4-BE49-F238E27FC236}">
                  <a16:creationId xmlns:a16="http://schemas.microsoft.com/office/drawing/2014/main" id="{9A800CBF-E922-F2F7-B0B4-3EA1145663F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329597" y="4703712"/>
              <a:ext cx="914400" cy="914400"/>
            </a:xfrm>
            <a:prstGeom prst="rect">
              <a:avLst/>
            </a:prstGeom>
          </p:spPr>
        </p:pic>
        <p:pic>
          <p:nvPicPr>
            <p:cNvPr id="22" name="Graphic 21" descr="Programmer female with solid fill">
              <a:extLst>
                <a:ext uri="{FF2B5EF4-FFF2-40B4-BE49-F238E27FC236}">
                  <a16:creationId xmlns:a16="http://schemas.microsoft.com/office/drawing/2014/main" id="{493C57F5-0804-C1DA-E412-807E0A5A296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6158397" y="4730292"/>
              <a:ext cx="914400" cy="914400"/>
            </a:xfrm>
            <a:prstGeom prst="rect">
              <a:avLst/>
            </a:prstGeom>
          </p:spPr>
        </p:pic>
        <p:pic>
          <p:nvPicPr>
            <p:cNvPr id="24" name="Graphic 23" descr="Online Network with solid fill">
              <a:extLst>
                <a:ext uri="{FF2B5EF4-FFF2-40B4-BE49-F238E27FC236}">
                  <a16:creationId xmlns:a16="http://schemas.microsoft.com/office/drawing/2014/main" id="{3A7792ED-17F5-ECD7-796F-E84733B2C2DB}"/>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385052" y="4756043"/>
              <a:ext cx="914400" cy="914400"/>
            </a:xfrm>
            <a:prstGeom prst="rect">
              <a:avLst/>
            </a:prstGeom>
          </p:spPr>
        </p:pic>
        <p:pic>
          <p:nvPicPr>
            <p:cNvPr id="26" name="Graphic 25" descr="Online meeting outline">
              <a:extLst>
                <a:ext uri="{FF2B5EF4-FFF2-40B4-BE49-F238E27FC236}">
                  <a16:creationId xmlns:a16="http://schemas.microsoft.com/office/drawing/2014/main" id="{9BCF367B-817D-AF60-C852-F836F3BF1D71}"/>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1453070" y="4730292"/>
              <a:ext cx="914400" cy="914400"/>
            </a:xfrm>
            <a:prstGeom prst="rect">
              <a:avLst/>
            </a:prstGeom>
          </p:spPr>
        </p:pic>
      </p:grpSp>
    </p:spTree>
    <p:extLst>
      <p:ext uri="{BB962C8B-B14F-4D97-AF65-F5344CB8AC3E}">
        <p14:creationId xmlns:p14="http://schemas.microsoft.com/office/powerpoint/2010/main" val="13120611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07719-A5C9-52E7-9FCF-C96FC039F528}"/>
              </a:ext>
            </a:extLst>
          </p:cNvPr>
          <p:cNvSpPr>
            <a:spLocks noGrp="1"/>
          </p:cNvSpPr>
          <p:nvPr>
            <p:ph type="title"/>
          </p:nvPr>
        </p:nvSpPr>
        <p:spPr/>
        <p:txBody>
          <a:bodyPr/>
          <a:lstStyle/>
          <a:p>
            <a:r>
              <a:rPr lang="en-GB" sz="5400" dirty="0"/>
              <a:t>Bg. </a:t>
            </a:r>
            <a:r>
              <a:rPr lang="en-GB" dirty="0"/>
              <a:t>AI, Quantum Computing &amp; L&amp;M</a:t>
            </a:r>
          </a:p>
        </p:txBody>
      </p:sp>
      <p:sp>
        <p:nvSpPr>
          <p:cNvPr id="3" name="Content Placeholder 2">
            <a:extLst>
              <a:ext uri="{FF2B5EF4-FFF2-40B4-BE49-F238E27FC236}">
                <a16:creationId xmlns:a16="http://schemas.microsoft.com/office/drawing/2014/main" id="{767A0F18-5049-BDDE-A15C-1E47978BBC6A}"/>
              </a:ext>
            </a:extLst>
          </p:cNvPr>
          <p:cNvSpPr>
            <a:spLocks noGrp="1"/>
          </p:cNvSpPr>
          <p:nvPr>
            <p:ph idx="1"/>
          </p:nvPr>
        </p:nvSpPr>
        <p:spPr/>
        <p:txBody>
          <a:bodyPr>
            <a:normAutofit/>
          </a:bodyPr>
          <a:lstStyle/>
          <a:p>
            <a:r>
              <a:rPr lang="en-GB" dirty="0"/>
              <a:t>Video: How AI &amp; Quantum Computing will effect the World (to 6.25m): </a:t>
            </a:r>
            <a:r>
              <a:rPr lang="en-US" dirty="0">
                <a:hlinkClick r:id="rId2"/>
              </a:rPr>
              <a:t>What Happens When AI Meets Quantum Computing?</a:t>
            </a:r>
            <a:endParaRPr lang="en-GB" dirty="0"/>
          </a:p>
          <a:p>
            <a:r>
              <a:rPr lang="en-GB" dirty="0"/>
              <a:t>Video: From AI to AGI &amp; SI and Leadership: </a:t>
            </a:r>
            <a:r>
              <a:rPr lang="en-US" dirty="0">
                <a:hlinkClick r:id="rId3"/>
              </a:rPr>
              <a:t>OpenAI's Recent Breakthrough Potentially Triggers AI Singularity!</a:t>
            </a:r>
            <a:endParaRPr lang="en-US" dirty="0"/>
          </a:p>
          <a:p>
            <a:r>
              <a:rPr lang="en-US" dirty="0"/>
              <a:t>AI Employees: </a:t>
            </a:r>
            <a:r>
              <a:rPr lang="en-US" dirty="0">
                <a:hlinkClick r:id="rId4"/>
              </a:rPr>
              <a:t>Your AI employees</a:t>
            </a:r>
            <a:endParaRPr lang="en-GB" dirty="0"/>
          </a:p>
        </p:txBody>
      </p:sp>
    </p:spTree>
    <p:extLst>
      <p:ext uri="{BB962C8B-B14F-4D97-AF65-F5344CB8AC3E}">
        <p14:creationId xmlns:p14="http://schemas.microsoft.com/office/powerpoint/2010/main" val="2990134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A8C24-3DCF-C066-5BC9-CBD334A450BD}"/>
              </a:ext>
            </a:extLst>
          </p:cNvPr>
          <p:cNvSpPr>
            <a:spLocks noGrp="1"/>
          </p:cNvSpPr>
          <p:nvPr>
            <p:ph type="title"/>
          </p:nvPr>
        </p:nvSpPr>
        <p:spPr/>
        <p:txBody>
          <a:bodyPr>
            <a:normAutofit fontScale="90000"/>
          </a:bodyPr>
          <a:lstStyle/>
          <a:p>
            <a:r>
              <a:rPr lang="en-GB" dirty="0"/>
              <a:t>Homework Activity: </a:t>
            </a:r>
            <a:r>
              <a:rPr lang="en-GB" b="1" dirty="0"/>
              <a:t>Create a Data-driven chart</a:t>
            </a:r>
          </a:p>
        </p:txBody>
      </p:sp>
      <p:sp>
        <p:nvSpPr>
          <p:cNvPr id="3" name="Content Placeholder 2">
            <a:extLst>
              <a:ext uri="{FF2B5EF4-FFF2-40B4-BE49-F238E27FC236}">
                <a16:creationId xmlns:a16="http://schemas.microsoft.com/office/drawing/2014/main" id="{E9CE8BBE-713A-9534-5A21-AB8657772676}"/>
              </a:ext>
            </a:extLst>
          </p:cNvPr>
          <p:cNvSpPr>
            <a:spLocks noGrp="1"/>
          </p:cNvSpPr>
          <p:nvPr>
            <p:ph idx="1"/>
          </p:nvPr>
        </p:nvSpPr>
        <p:spPr>
          <a:xfrm>
            <a:off x="932688" y="2091195"/>
            <a:ext cx="10168128" cy="4381168"/>
          </a:xfrm>
        </p:spPr>
        <p:txBody>
          <a:bodyPr>
            <a:normAutofit fontScale="85000" lnSpcReduction="10000"/>
          </a:bodyPr>
          <a:lstStyle/>
          <a:p>
            <a:pPr marL="514350" indent="-514350">
              <a:buAutoNum type="arabicPeriod"/>
            </a:pPr>
            <a:r>
              <a:rPr lang="en-GB" dirty="0"/>
              <a:t>Select 1 of the software applications mentioned in the slide desk or discovered during the activities or your own research. </a:t>
            </a:r>
            <a:r>
              <a:rPr lang="en-GB" dirty="0">
                <a:highlight>
                  <a:srgbClr val="FFFF00"/>
                </a:highlight>
              </a:rPr>
              <a:t>Select a software application of your choice</a:t>
            </a:r>
            <a:r>
              <a:rPr lang="en-GB" dirty="0"/>
              <a:t>.</a:t>
            </a:r>
          </a:p>
          <a:p>
            <a:pPr lvl="1"/>
            <a:r>
              <a:rPr lang="en-GB" dirty="0"/>
              <a:t>It could a Data Analysis, ERP or Digital Dashboard software or it could even be MS PowerPoint or Blender. </a:t>
            </a:r>
          </a:p>
          <a:p>
            <a:pPr lvl="1"/>
            <a:r>
              <a:rPr lang="en-GB" dirty="0">
                <a:highlight>
                  <a:srgbClr val="FFFF00"/>
                </a:highlight>
              </a:rPr>
              <a:t>The objective is to create a data-driven chart/graph which could even be animated (for Animation students).</a:t>
            </a:r>
          </a:p>
          <a:p>
            <a:pPr marL="514350" indent="-514350">
              <a:buAutoNum type="arabicPeriod"/>
            </a:pPr>
            <a:r>
              <a:rPr lang="en-GB" dirty="0"/>
              <a:t>Find relevant </a:t>
            </a:r>
            <a:r>
              <a:rPr lang="en-GB" dirty="0">
                <a:highlight>
                  <a:srgbClr val="FFFF00"/>
                </a:highlight>
              </a:rPr>
              <a:t>tutorials</a:t>
            </a:r>
            <a:r>
              <a:rPr lang="en-GB" dirty="0"/>
              <a:t> online to help you create a data-driven chart.</a:t>
            </a:r>
          </a:p>
          <a:p>
            <a:pPr marL="514350" indent="-514350">
              <a:buAutoNum type="arabicPeriod"/>
            </a:pPr>
            <a:r>
              <a:rPr lang="en-GB" dirty="0"/>
              <a:t>Practice using the software and </a:t>
            </a:r>
            <a:r>
              <a:rPr lang="en-GB" b="1" dirty="0">
                <a:highlight>
                  <a:srgbClr val="FFFF00"/>
                </a:highlight>
              </a:rPr>
              <a:t>create a data-driven chart</a:t>
            </a:r>
            <a:r>
              <a:rPr lang="en-GB" dirty="0"/>
              <a:t>.</a:t>
            </a:r>
          </a:p>
          <a:p>
            <a:pPr marL="514350" indent="-514350">
              <a:buAutoNum type="arabicPeriod"/>
            </a:pPr>
            <a:r>
              <a:rPr lang="en-GB" b="1" dirty="0">
                <a:highlight>
                  <a:srgbClr val="FFFF00"/>
                </a:highlight>
              </a:rPr>
              <a:t>Share</a:t>
            </a:r>
            <a:r>
              <a:rPr lang="en-GB" dirty="0"/>
              <a:t>: When complete: </a:t>
            </a:r>
            <a:r>
              <a:rPr lang="en-GB" dirty="0">
                <a:highlight>
                  <a:srgbClr val="FFFF00"/>
                </a:highlight>
              </a:rPr>
              <a:t>Post</a:t>
            </a:r>
            <a:r>
              <a:rPr lang="en-GB" dirty="0"/>
              <a:t> your output (screenshot) with brief description of how you did it in the Teams chat for the module.</a:t>
            </a:r>
          </a:p>
        </p:txBody>
      </p:sp>
    </p:spTree>
    <p:extLst>
      <p:ext uri="{BB962C8B-B14F-4D97-AF65-F5344CB8AC3E}">
        <p14:creationId xmlns:p14="http://schemas.microsoft.com/office/powerpoint/2010/main" val="716595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7F72-D450-5F37-F144-ADAB5D083319}"/>
              </a:ext>
            </a:extLst>
          </p:cNvPr>
          <p:cNvSpPr>
            <a:spLocks noGrp="1"/>
          </p:cNvSpPr>
          <p:nvPr>
            <p:ph type="title"/>
          </p:nvPr>
        </p:nvSpPr>
        <p:spPr/>
        <p:txBody>
          <a:bodyPr/>
          <a:lstStyle/>
          <a:p>
            <a:r>
              <a:rPr lang="en-GB" dirty="0"/>
              <a:t>Register &amp; Questions?</a:t>
            </a:r>
          </a:p>
        </p:txBody>
      </p:sp>
      <p:sp>
        <p:nvSpPr>
          <p:cNvPr id="3" name="TextBox 2">
            <a:extLst>
              <a:ext uri="{FF2B5EF4-FFF2-40B4-BE49-F238E27FC236}">
                <a16:creationId xmlns:a16="http://schemas.microsoft.com/office/drawing/2014/main" id="{B39B163D-E00E-C7B8-91DA-C43C5C4A5AAF}"/>
              </a:ext>
            </a:extLst>
          </p:cNvPr>
          <p:cNvSpPr txBox="1"/>
          <p:nvPr/>
        </p:nvSpPr>
        <p:spPr>
          <a:xfrm>
            <a:off x="967286" y="2314832"/>
            <a:ext cx="5482940" cy="2308324"/>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Any questions?</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Register. </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Thanks to D.</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End.</a:t>
            </a:r>
          </a:p>
        </p:txBody>
      </p:sp>
    </p:spTree>
    <p:extLst>
      <p:ext uri="{BB962C8B-B14F-4D97-AF65-F5344CB8AC3E}">
        <p14:creationId xmlns:p14="http://schemas.microsoft.com/office/powerpoint/2010/main" val="4201156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56603-571E-25B3-5E59-604885D9CF2E}"/>
              </a:ext>
            </a:extLst>
          </p:cNvPr>
          <p:cNvSpPr>
            <a:spLocks noGrp="1"/>
          </p:cNvSpPr>
          <p:nvPr>
            <p:ph type="title"/>
          </p:nvPr>
        </p:nvSpPr>
        <p:spPr/>
        <p:txBody>
          <a:bodyPr>
            <a:normAutofit/>
          </a:bodyPr>
          <a:lstStyle/>
          <a:p>
            <a:r>
              <a:rPr lang="en-GB" dirty="0"/>
              <a:t>The End!</a:t>
            </a:r>
          </a:p>
        </p:txBody>
      </p:sp>
    </p:spTree>
    <p:extLst>
      <p:ext uri="{BB962C8B-B14F-4D97-AF65-F5344CB8AC3E}">
        <p14:creationId xmlns:p14="http://schemas.microsoft.com/office/powerpoint/2010/main" val="8482603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6FFBC-BAF8-94ED-C582-A4F95B4A5E0B}"/>
              </a:ext>
            </a:extLst>
          </p:cNvPr>
          <p:cNvSpPr>
            <a:spLocks noGrp="1"/>
          </p:cNvSpPr>
          <p:nvPr>
            <p:ph type="title"/>
          </p:nvPr>
        </p:nvSpPr>
        <p:spPr/>
        <p:txBody>
          <a:bodyPr/>
          <a:lstStyle/>
          <a:p>
            <a:r>
              <a:rPr lang="en-GB" dirty="0"/>
              <a:t>Archive slides</a:t>
            </a:r>
          </a:p>
        </p:txBody>
      </p:sp>
      <p:sp>
        <p:nvSpPr>
          <p:cNvPr id="3" name="TextBox 2">
            <a:extLst>
              <a:ext uri="{FF2B5EF4-FFF2-40B4-BE49-F238E27FC236}">
                <a16:creationId xmlns:a16="http://schemas.microsoft.com/office/drawing/2014/main" id="{01CD1D26-622C-07EF-93AE-16F05287E80C}"/>
              </a:ext>
            </a:extLst>
          </p:cNvPr>
          <p:cNvSpPr txBox="1"/>
          <p:nvPr/>
        </p:nvSpPr>
        <p:spPr>
          <a:xfrm>
            <a:off x="685800" y="2344993"/>
            <a:ext cx="8834284" cy="523220"/>
          </a:xfrm>
          <a:prstGeom prst="rect">
            <a:avLst/>
          </a:prstGeom>
          <a:noFill/>
        </p:spPr>
        <p:txBody>
          <a:bodyPr wrap="square" rtlCol="0">
            <a:spAutoFit/>
          </a:bodyPr>
          <a:lstStyle/>
          <a:p>
            <a:r>
              <a:rPr lang="en-GB" sz="2800" dirty="0"/>
              <a:t>Slides from here are no longer needed and in use.</a:t>
            </a:r>
          </a:p>
        </p:txBody>
      </p:sp>
    </p:spTree>
    <p:extLst>
      <p:ext uri="{BB962C8B-B14F-4D97-AF65-F5344CB8AC3E}">
        <p14:creationId xmlns:p14="http://schemas.microsoft.com/office/powerpoint/2010/main" val="42157213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57245" y="495236"/>
            <a:ext cx="8874142" cy="1508760"/>
          </a:xfrm>
        </p:spPr>
        <p:txBody>
          <a:bodyPr/>
          <a:lstStyle/>
          <a:p>
            <a:r>
              <a:rPr lang="en-GB" dirty="0"/>
              <a:t>Activity: </a:t>
            </a:r>
            <a:r>
              <a:rPr lang="en-GB" sz="4000" dirty="0"/>
              <a:t>Digital Dashboards</a:t>
            </a:r>
            <a:endParaRPr lang="en-GB" dirty="0"/>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757245" y="2003996"/>
            <a:ext cx="9784080" cy="4206240"/>
          </a:xfrm>
        </p:spPr>
        <p:txBody>
          <a:bodyPr>
            <a:normAutofit/>
          </a:bodyPr>
          <a:lstStyle/>
          <a:p>
            <a:pPr marL="0" indent="0">
              <a:lnSpc>
                <a:spcPct val="120000"/>
              </a:lnSpc>
              <a:spcBef>
                <a:spcPts val="600"/>
              </a:spcBef>
              <a:spcAft>
                <a:spcPts val="0"/>
              </a:spcAft>
              <a:buNone/>
            </a:pPr>
            <a:r>
              <a:rPr lang="en-GB" sz="3200" dirty="0"/>
              <a:t>Q. What is a Digital Dashboard?</a:t>
            </a:r>
          </a:p>
          <a:p>
            <a:pPr marL="0" indent="0">
              <a:lnSpc>
                <a:spcPct val="120000"/>
              </a:lnSpc>
              <a:spcBef>
                <a:spcPts val="600"/>
              </a:spcBef>
              <a:spcAft>
                <a:spcPts val="0"/>
              </a:spcAft>
              <a:buNone/>
            </a:pPr>
            <a:r>
              <a:rPr lang="en-GB" sz="3200" dirty="0"/>
              <a:t>Q. What does a Digital Dashboard look like?, find an image of a Digital Dashboard?.</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p:txBody>
      </p:sp>
    </p:spTree>
    <p:extLst>
      <p:ext uri="{BB962C8B-B14F-4D97-AF65-F5344CB8AC3E}">
        <p14:creationId xmlns:p14="http://schemas.microsoft.com/office/powerpoint/2010/main" val="37696143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FA2F-2BAF-4278-B314-FD46B8F24331}"/>
              </a:ext>
            </a:extLst>
          </p:cNvPr>
          <p:cNvSpPr>
            <a:spLocks noGrp="1"/>
          </p:cNvSpPr>
          <p:nvPr>
            <p:ph type="title"/>
          </p:nvPr>
        </p:nvSpPr>
        <p:spPr>
          <a:xfrm>
            <a:off x="749630" y="394591"/>
            <a:ext cx="8874142" cy="1508760"/>
          </a:xfrm>
        </p:spPr>
        <p:txBody>
          <a:bodyPr/>
          <a:lstStyle/>
          <a:p>
            <a:r>
              <a:rPr lang="en-GB" dirty="0"/>
              <a:t>Digital Dashboard</a:t>
            </a:r>
          </a:p>
        </p:txBody>
      </p:sp>
      <p:sp>
        <p:nvSpPr>
          <p:cNvPr id="3" name="Content Placeholder 2">
            <a:extLst>
              <a:ext uri="{FF2B5EF4-FFF2-40B4-BE49-F238E27FC236}">
                <a16:creationId xmlns:a16="http://schemas.microsoft.com/office/drawing/2014/main" id="{0106484C-D9F9-473B-A936-1E0C60405E3C}"/>
              </a:ext>
            </a:extLst>
          </p:cNvPr>
          <p:cNvSpPr>
            <a:spLocks noGrp="1"/>
          </p:cNvSpPr>
          <p:nvPr>
            <p:ph idx="1"/>
          </p:nvPr>
        </p:nvSpPr>
        <p:spPr>
          <a:xfrm>
            <a:off x="513635" y="2073674"/>
            <a:ext cx="11474304" cy="4546254"/>
          </a:xfrm>
        </p:spPr>
        <p:txBody>
          <a:bodyPr>
            <a:normAutofit fontScale="62500" lnSpcReduction="20000"/>
          </a:bodyPr>
          <a:lstStyle/>
          <a:p>
            <a:r>
              <a:rPr lang="en-GB" sz="2800" dirty="0">
                <a:latin typeface="+mn-lt"/>
              </a:rPr>
              <a:t>A </a:t>
            </a:r>
            <a:r>
              <a:rPr lang="en-GB" sz="2800" b="1" dirty="0">
                <a:latin typeface="+mn-lt"/>
              </a:rPr>
              <a:t>Digital Dashboard </a:t>
            </a:r>
            <a:r>
              <a:rPr lang="en-GB" sz="2800" dirty="0">
                <a:latin typeface="+mn-lt"/>
              </a:rPr>
              <a:t>is usually* a Management / Strategic high-level information system that provides Management with a snapshot overview of data from all functional areas, usually in a visual format, to aid decision making. </a:t>
            </a:r>
          </a:p>
          <a:p>
            <a:r>
              <a:rPr lang="en-GB" sz="2800" dirty="0">
                <a:latin typeface="+mn-lt"/>
              </a:rPr>
              <a:t>A single Database (such as that of an ERP software, or from an Access Database or Excel spreadsheet) can be used to produce a Digital Dashboard. However, </a:t>
            </a:r>
            <a:r>
              <a:rPr lang="en-GB" sz="2800" b="1" dirty="0">
                <a:latin typeface="+mn-lt"/>
              </a:rPr>
              <a:t>multiple data sources </a:t>
            </a:r>
            <a:r>
              <a:rPr lang="en-GB" sz="2800" dirty="0">
                <a:latin typeface="+mn-lt"/>
              </a:rPr>
              <a:t>from multiple databases or from multiple different software applications can all link into to a Digital dashboard for an overview of all results to be analysed, queried and displayed.</a:t>
            </a:r>
          </a:p>
          <a:p>
            <a:r>
              <a:rPr lang="en-GB" sz="2800" dirty="0">
                <a:latin typeface="+mn-lt"/>
              </a:rPr>
              <a:t>Underneath the high-level visual graphs and charts of a dashboard is typical data analysis formulas and functions such as the use of pivot tables to summarise data. </a:t>
            </a:r>
          </a:p>
          <a:p>
            <a:r>
              <a:rPr lang="en-GB" sz="2800" dirty="0">
                <a:latin typeface="+mn-lt"/>
              </a:rPr>
              <a:t>Dashboard graphs are created from underlying data that we are used to seeing in excel spreadsheets.</a:t>
            </a:r>
          </a:p>
          <a:p>
            <a:pPr lvl="1"/>
            <a:r>
              <a:rPr lang="en-GB" sz="2800" dirty="0">
                <a:latin typeface="+mn-lt"/>
              </a:rPr>
              <a:t>* A Digital dashboard today are used by employees at all levels of an organisation, usually analytical/operation dashboards are configured to show more shorter-term </a:t>
            </a:r>
            <a:r>
              <a:rPr lang="en-GB" sz="2800" b="1" dirty="0">
                <a:latin typeface="+mn-lt"/>
              </a:rPr>
              <a:t>data analysis </a:t>
            </a:r>
            <a:r>
              <a:rPr lang="en-GB" sz="2800" dirty="0">
                <a:latin typeface="+mn-lt"/>
              </a:rPr>
              <a:t>while more Management and Strategic dashboards show higher-level views with longer term results and forecasts.</a:t>
            </a:r>
          </a:p>
          <a:p>
            <a:pPr lvl="1"/>
            <a:r>
              <a:rPr lang="en-GB" sz="1600" dirty="0">
                <a:latin typeface="+mn-lt"/>
              </a:rPr>
              <a:t>For more information </a:t>
            </a:r>
            <a:r>
              <a:rPr lang="en-GB" sz="1600" dirty="0">
                <a:latin typeface="+mn-lt"/>
                <a:hlinkClick r:id="rId2">
                  <a:extLst>
                    <a:ext uri="{A12FA001-AC4F-418D-AE19-62706E023703}">
                      <ahyp:hlinkClr xmlns:ahyp="http://schemas.microsoft.com/office/drawing/2018/hyperlinkcolor" val="tx"/>
                    </a:ext>
                  </a:extLst>
                </a:hlinkClick>
              </a:rPr>
              <a:t>click-here</a:t>
            </a:r>
            <a:r>
              <a:rPr lang="en-GB" sz="1600" dirty="0">
                <a:latin typeface="+mn-lt"/>
              </a:rPr>
              <a:t> and </a:t>
            </a:r>
            <a:r>
              <a:rPr lang="en-GB" sz="1600" dirty="0">
                <a:latin typeface="+mn-lt"/>
                <a:hlinkClick r:id="rId3">
                  <a:extLst>
                    <a:ext uri="{A12FA001-AC4F-418D-AE19-62706E023703}">
                      <ahyp:hlinkClr xmlns:ahyp="http://schemas.microsoft.com/office/drawing/2018/hyperlinkcolor" val="tx"/>
                    </a:ext>
                  </a:extLst>
                </a:hlinkClick>
              </a:rPr>
              <a:t>here</a:t>
            </a:r>
            <a:r>
              <a:rPr lang="en-GB" sz="1600" dirty="0">
                <a:latin typeface="+mn-lt"/>
              </a:rPr>
              <a:t>. Tip: If you have a Google/Gmail a/c and want to see your personal Google dashboard, </a:t>
            </a:r>
            <a:r>
              <a:rPr lang="en-GB" sz="1600" dirty="0" err="1">
                <a:latin typeface="+mn-lt"/>
              </a:rPr>
              <a:t>goto</a:t>
            </a:r>
            <a:r>
              <a:rPr lang="en-GB" sz="1600" dirty="0">
                <a:latin typeface="+mn-lt"/>
              </a:rPr>
              <a:t>: </a:t>
            </a:r>
            <a:r>
              <a:rPr lang="en-GB" sz="1600" dirty="0">
                <a:latin typeface="+mn-lt"/>
                <a:hlinkClick r:id="rId4">
                  <a:extLst>
                    <a:ext uri="{A12FA001-AC4F-418D-AE19-62706E023703}">
                      <ahyp:hlinkClr xmlns:ahyp="http://schemas.microsoft.com/office/drawing/2018/hyperlinkcolor" val="tx"/>
                    </a:ext>
                  </a:extLst>
                </a:hlinkClick>
              </a:rPr>
              <a:t>https://myaccount.google.com/dashboard</a:t>
            </a:r>
            <a:r>
              <a:rPr lang="en-GB" sz="1600" dirty="0">
                <a:latin typeface="+mn-lt"/>
              </a:rPr>
              <a:t>.</a:t>
            </a:r>
          </a:p>
        </p:txBody>
      </p:sp>
    </p:spTree>
    <p:extLst>
      <p:ext uri="{BB962C8B-B14F-4D97-AF65-F5344CB8AC3E}">
        <p14:creationId xmlns:p14="http://schemas.microsoft.com/office/powerpoint/2010/main" val="42473074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21109" y="434994"/>
            <a:ext cx="8874142" cy="1508760"/>
          </a:xfrm>
        </p:spPr>
        <p:txBody>
          <a:bodyPr/>
          <a:lstStyle/>
          <a:p>
            <a:r>
              <a:rPr lang="en-GB" sz="4000" dirty="0"/>
              <a:t>Digital Dashboards </a:t>
            </a:r>
            <a:r>
              <a:rPr lang="en-GB" sz="4000" dirty="0" err="1"/>
              <a:t>cont</a:t>
            </a:r>
            <a:r>
              <a:rPr lang="en-GB" sz="4000" dirty="0"/>
              <a:t>…</a:t>
            </a:r>
            <a:endParaRPr lang="en-GB" dirty="0"/>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507123" y="1996182"/>
            <a:ext cx="10947752" cy="4683587"/>
          </a:xfrm>
        </p:spPr>
        <p:txBody>
          <a:bodyPr>
            <a:normAutofit fontScale="70000" lnSpcReduction="20000"/>
          </a:bodyPr>
          <a:lstStyle/>
          <a:p>
            <a:pPr>
              <a:lnSpc>
                <a:spcPct val="110000"/>
              </a:lnSpc>
              <a:spcBef>
                <a:spcPts val="600"/>
              </a:spcBef>
              <a:spcAft>
                <a:spcPts val="0"/>
              </a:spcAft>
            </a:pPr>
            <a:r>
              <a:rPr lang="en-GB" dirty="0"/>
              <a:t>Dashboard software is used to gather, store, track, and display business data in interactive and customisable visualisations that enable users to monitor the business, to analyse data and </a:t>
            </a:r>
            <a:r>
              <a:rPr lang="en-GB" b="1" dirty="0"/>
              <a:t>provide data visualisations </a:t>
            </a:r>
            <a:r>
              <a:rPr lang="en-GB" dirty="0"/>
              <a:t>that will aid decision making.</a:t>
            </a:r>
          </a:p>
          <a:p>
            <a:pPr>
              <a:lnSpc>
                <a:spcPct val="110000"/>
              </a:lnSpc>
              <a:spcBef>
                <a:spcPts val="600"/>
              </a:spcBef>
              <a:spcAft>
                <a:spcPts val="0"/>
              </a:spcAft>
            </a:pPr>
            <a:r>
              <a:rPr lang="en-GB" dirty="0"/>
              <a:t>A digital dashboard is also known as ‘</a:t>
            </a:r>
            <a:r>
              <a:rPr lang="en-GB" b="1" dirty="0"/>
              <a:t>Business intelligence (BI</a:t>
            </a:r>
            <a:r>
              <a:rPr lang="en-GB" dirty="0"/>
              <a:t>)’ software.</a:t>
            </a:r>
          </a:p>
          <a:p>
            <a:pPr>
              <a:lnSpc>
                <a:spcPct val="110000"/>
              </a:lnSpc>
              <a:spcBef>
                <a:spcPts val="600"/>
              </a:spcBef>
              <a:spcAft>
                <a:spcPts val="0"/>
              </a:spcAft>
            </a:pPr>
            <a:r>
              <a:rPr lang="en-GB" dirty="0"/>
              <a:t>Examples include, </a:t>
            </a:r>
            <a:r>
              <a:rPr lang="en-GB" b="1" dirty="0"/>
              <a:t>ERP, CRM and SCM </a:t>
            </a:r>
            <a:r>
              <a:rPr lang="en-GB" dirty="0"/>
              <a:t>software that monitor important parts of the business (aka business metrics) and the overall performance of a company/Organisation.</a:t>
            </a:r>
          </a:p>
          <a:p>
            <a:pPr>
              <a:lnSpc>
                <a:spcPct val="110000"/>
              </a:lnSpc>
              <a:spcBef>
                <a:spcPts val="600"/>
              </a:spcBef>
              <a:spcAft>
                <a:spcPts val="0"/>
              </a:spcAft>
            </a:pPr>
            <a:r>
              <a:rPr lang="en-GB" dirty="0"/>
              <a:t>Business metrics aka performance metrics, measure different aspects of an Organisation, business or project. E.g. financial metrics include product sales revenue/turnover, profits, expenditures, assets, liabilities, and capital etc…</a:t>
            </a:r>
          </a:p>
          <a:p>
            <a:pPr>
              <a:lnSpc>
                <a:spcPct val="110000"/>
              </a:lnSpc>
              <a:spcBef>
                <a:spcPts val="600"/>
              </a:spcBef>
              <a:spcAft>
                <a:spcPts val="0"/>
              </a:spcAft>
            </a:pPr>
            <a:r>
              <a:rPr lang="en-GB" dirty="0"/>
              <a:t>The business user or Manager can then oversee a number of key areas of the business/Organisation by displaying metric data visualisations, metric trends in graphical format, and real-time information in a more easy to understand presentable format.</a:t>
            </a:r>
          </a:p>
          <a:p>
            <a:pPr>
              <a:lnSpc>
                <a:spcPct val="110000"/>
              </a:lnSpc>
              <a:spcBef>
                <a:spcPts val="600"/>
              </a:spcBef>
              <a:spcAft>
                <a:spcPts val="0"/>
              </a:spcAft>
            </a:pPr>
            <a:endParaRPr lang="en-GB" dirty="0"/>
          </a:p>
          <a:p>
            <a:pPr>
              <a:lnSpc>
                <a:spcPct val="110000"/>
              </a:lnSpc>
              <a:spcBef>
                <a:spcPts val="600"/>
              </a:spcBef>
              <a:spcAft>
                <a:spcPts val="0"/>
              </a:spcAft>
            </a:pPr>
            <a:endParaRPr lang="en-GB" dirty="0"/>
          </a:p>
          <a:p>
            <a:pPr>
              <a:lnSpc>
                <a:spcPct val="110000"/>
              </a:lnSpc>
              <a:spcBef>
                <a:spcPts val="600"/>
              </a:spcBef>
              <a:spcAft>
                <a:spcPts val="0"/>
              </a:spcAft>
            </a:pPr>
            <a:endParaRPr lang="en-GB" dirty="0"/>
          </a:p>
        </p:txBody>
      </p:sp>
    </p:spTree>
    <p:extLst>
      <p:ext uri="{BB962C8B-B14F-4D97-AF65-F5344CB8AC3E}">
        <p14:creationId xmlns:p14="http://schemas.microsoft.com/office/powerpoint/2010/main" val="3821269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2211740" y="137777"/>
            <a:ext cx="7256735" cy="662672"/>
          </a:xfrm>
          <a:ln>
            <a:solidFill>
              <a:srgbClr val="0674A5"/>
            </a:solidFill>
          </a:ln>
        </p:spPr>
        <p:txBody>
          <a:bodyPr vert="horz" lIns="91440" tIns="45720" rIns="91440" bIns="45720" rtlCol="0" anchor="b">
            <a:normAutofit/>
          </a:bodyPr>
          <a:lstStyle/>
          <a:p>
            <a:pPr algn="ctr">
              <a:lnSpc>
                <a:spcPct val="80000"/>
              </a:lnSpc>
            </a:pPr>
            <a:r>
              <a:rPr lang="en-US" sz="2800" spc="150" dirty="0">
                <a:solidFill>
                  <a:schemeClr val="tx2"/>
                </a:solidFill>
                <a:latin typeface="+mj-lt"/>
              </a:rPr>
              <a:t>Bg. Visual: ERP software</a:t>
            </a:r>
          </a:p>
        </p:txBody>
      </p:sp>
      <p:pic>
        <p:nvPicPr>
          <p:cNvPr id="1026" name="Picture 2" descr="What are the Top ERP Systems in 2022?">
            <a:extLst>
              <a:ext uri="{FF2B5EF4-FFF2-40B4-BE49-F238E27FC236}">
                <a16:creationId xmlns:a16="http://schemas.microsoft.com/office/drawing/2014/main" id="{1A50D3A3-464C-E5ED-47BD-EB9B51EB8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22011" y="622408"/>
            <a:ext cx="7256734" cy="57509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BBE07C-2B40-1432-9346-91BCDDDFB559}"/>
              </a:ext>
            </a:extLst>
          </p:cNvPr>
          <p:cNvSpPr txBox="1"/>
          <p:nvPr/>
        </p:nvSpPr>
        <p:spPr>
          <a:xfrm>
            <a:off x="8166207" y="5773569"/>
            <a:ext cx="585908" cy="276999"/>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venir Next LT Pro"/>
                <a:ea typeface="+mn-ea"/>
                <a:cs typeface="+mn-cs"/>
              </a:rPr>
              <a:t>(</a:t>
            </a:r>
            <a:r>
              <a:rPr kumimoji="0" lang="en-GB" sz="1200" b="0" i="0" u="none" strike="noStrike" kern="1200" cap="none" spc="0" normalizeH="0" baseline="0" noProof="0" dirty="0">
                <a:ln>
                  <a:noFill/>
                </a:ln>
                <a:solidFill>
                  <a:srgbClr val="000000"/>
                </a:solidFill>
                <a:effectLst/>
                <a:uLnTx/>
                <a:uFillTx/>
                <a:latin typeface="Avenir Next LT Pro"/>
                <a:ea typeface="+mn-ea"/>
                <a:cs typeface="+mn-cs"/>
                <a:hlinkClick r:id="rId3"/>
              </a:rPr>
              <a:t>r</a:t>
            </a:r>
            <a:r>
              <a:rPr kumimoji="0" lang="en-GB" sz="1200" b="0" i="0" u="none" strike="noStrike" kern="1200" cap="none" spc="0" normalizeH="0" baseline="0" noProof="0" dirty="0">
                <a:ln>
                  <a:noFill/>
                </a:ln>
                <a:solidFill>
                  <a:srgbClr val="000000"/>
                </a:solidFill>
                <a:effectLst/>
                <a:uLnTx/>
                <a:uFillTx/>
                <a:latin typeface="Avenir Next LT Pro"/>
                <a:ea typeface="+mn-ea"/>
                <a:cs typeface="+mn-cs"/>
              </a:rPr>
              <a:t>)</a:t>
            </a:r>
          </a:p>
        </p:txBody>
      </p:sp>
    </p:spTree>
    <p:extLst>
      <p:ext uri="{BB962C8B-B14F-4D97-AF65-F5344CB8AC3E}">
        <p14:creationId xmlns:p14="http://schemas.microsoft.com/office/powerpoint/2010/main" val="3350846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9CC0-077C-7EE6-46C0-1ED2A1F20B76}"/>
              </a:ext>
            </a:extLst>
          </p:cNvPr>
          <p:cNvSpPr>
            <a:spLocks noGrp="1"/>
          </p:cNvSpPr>
          <p:nvPr>
            <p:ph type="title"/>
          </p:nvPr>
        </p:nvSpPr>
        <p:spPr>
          <a:xfrm>
            <a:off x="726332" y="329588"/>
            <a:ext cx="9508624" cy="1508760"/>
          </a:xfrm>
        </p:spPr>
        <p:txBody>
          <a:bodyPr>
            <a:normAutofit/>
          </a:bodyPr>
          <a:lstStyle/>
          <a:p>
            <a:r>
              <a:rPr lang="en-GB" dirty="0"/>
              <a:t>Video example: digital Dashboard in 3minutes using excel</a:t>
            </a:r>
          </a:p>
        </p:txBody>
      </p:sp>
      <p:pic>
        <p:nvPicPr>
          <p:cNvPr id="5" name="Picture 4">
            <a:hlinkClick r:id="rId2"/>
            <a:extLst>
              <a:ext uri="{FF2B5EF4-FFF2-40B4-BE49-F238E27FC236}">
                <a16:creationId xmlns:a16="http://schemas.microsoft.com/office/drawing/2014/main" id="{B17942BD-A50D-4710-8F65-700069F61CBC}"/>
              </a:ext>
            </a:extLst>
          </p:cNvPr>
          <p:cNvPicPr>
            <a:picLocks noChangeAspect="1"/>
          </p:cNvPicPr>
          <p:nvPr/>
        </p:nvPicPr>
        <p:blipFill>
          <a:blip r:embed="rId3"/>
          <a:stretch>
            <a:fillRect/>
          </a:stretch>
        </p:blipFill>
        <p:spPr>
          <a:xfrm>
            <a:off x="1582910" y="1919570"/>
            <a:ext cx="8450216" cy="4777066"/>
          </a:xfrm>
          <a:prstGeom prst="rect">
            <a:avLst/>
          </a:prstGeom>
        </p:spPr>
      </p:pic>
      <p:pic>
        <p:nvPicPr>
          <p:cNvPr id="7" name="Graphic 6" descr="Cursor with solid fill">
            <a:extLst>
              <a:ext uri="{FF2B5EF4-FFF2-40B4-BE49-F238E27FC236}">
                <a16:creationId xmlns:a16="http://schemas.microsoft.com/office/drawing/2014/main" id="{8DBAAF0D-6D22-4D98-0181-CA6CF5C510F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914120" y="3204243"/>
            <a:ext cx="3072971" cy="3072971"/>
          </a:xfrm>
          <a:prstGeom prst="rect">
            <a:avLst/>
          </a:prstGeom>
        </p:spPr>
      </p:pic>
    </p:spTree>
    <p:extLst>
      <p:ext uri="{BB962C8B-B14F-4D97-AF65-F5344CB8AC3E}">
        <p14:creationId xmlns:p14="http://schemas.microsoft.com/office/powerpoint/2010/main" val="39239621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D7D12574-25F0-4BB1-AA48-9DE7527AF5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26" name="Rectangle 2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ADE44E-D522-7AA6-8777-814A648504E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Bg. Intuition</a:t>
            </a:r>
          </a:p>
        </p:txBody>
      </p:sp>
      <p:sp>
        <p:nvSpPr>
          <p:cNvPr id="28" name="Rectangle: Rounded Corners 2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1" name="Picture 10" descr="A white background with black text&#10;&#10;Description automatically generated">
            <a:extLst>
              <a:ext uri="{FF2B5EF4-FFF2-40B4-BE49-F238E27FC236}">
                <a16:creationId xmlns:a16="http://schemas.microsoft.com/office/drawing/2014/main" id="{3B79ED99-1D4F-7966-BBA1-200C0DC21D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0040" y="2353439"/>
            <a:ext cx="3703320" cy="3668601"/>
          </a:xfrm>
          <a:prstGeom prst="rect">
            <a:avLst/>
          </a:prstGeom>
        </p:spPr>
      </p:pic>
      <p:pic>
        <p:nvPicPr>
          <p:cNvPr id="8" name="Picture 7" descr="A blue background with black text&#10;&#10;Description automatically generated">
            <a:extLst>
              <a:ext uri="{FF2B5EF4-FFF2-40B4-BE49-F238E27FC236}">
                <a16:creationId xmlns:a16="http://schemas.microsoft.com/office/drawing/2014/main" id="{4EA0A9E5-CF72-7FE7-E5B6-646FE87C43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44340" y="2951757"/>
            <a:ext cx="3703320" cy="2471966"/>
          </a:xfrm>
          <a:prstGeom prst="rect">
            <a:avLst/>
          </a:prstGeom>
        </p:spPr>
      </p:pic>
      <p:pic>
        <p:nvPicPr>
          <p:cNvPr id="14" name="Picture 13" descr="A person sitting on a hill with the sun in the background&#10;&#10;Description automatically generated">
            <a:extLst>
              <a:ext uri="{FF2B5EF4-FFF2-40B4-BE49-F238E27FC236}">
                <a16:creationId xmlns:a16="http://schemas.microsoft.com/office/drawing/2014/main" id="{76E0824B-D3AF-3E79-CDEB-BC48A28D459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165592" y="2956386"/>
            <a:ext cx="3703320" cy="2462707"/>
          </a:xfrm>
          <a:prstGeom prst="rect">
            <a:avLst/>
          </a:prstGeom>
        </p:spPr>
      </p:pic>
      <p:sp>
        <p:nvSpPr>
          <p:cNvPr id="9" name="TextBox 8">
            <a:extLst>
              <a:ext uri="{FF2B5EF4-FFF2-40B4-BE49-F238E27FC236}">
                <a16:creationId xmlns:a16="http://schemas.microsoft.com/office/drawing/2014/main" id="{3DF29756-4F5A-4A90-C2C4-ED6C7517E76C}"/>
              </a:ext>
            </a:extLst>
          </p:cNvPr>
          <p:cNvSpPr txBox="1"/>
          <p:nvPr/>
        </p:nvSpPr>
        <p:spPr>
          <a:xfrm>
            <a:off x="5156511" y="5223668"/>
            <a:ext cx="2791149" cy="200055"/>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000000"/>
                </a:solidFill>
                <a:effectLst/>
                <a:uLnTx/>
                <a:uFillTx/>
                <a:latin typeface="Avenir Next LT Pro"/>
                <a:ea typeface="+mn-ea"/>
                <a:cs typeface="+mn-cs"/>
                <a:hlinkClick r:id="rId6" tooltip="https://www.mistertarot.com/tag/intuitio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000000"/>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000000"/>
                </a:solidFill>
                <a:effectLst/>
                <a:uLnTx/>
                <a:uFillTx/>
                <a:latin typeface="Avenir Next LT Pro"/>
                <a:ea typeface="+mn-ea"/>
                <a:cs typeface="+mn-cs"/>
                <a:hlinkClick r:id="rId9"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12" name="TextBox 11">
            <a:extLst>
              <a:ext uri="{FF2B5EF4-FFF2-40B4-BE49-F238E27FC236}">
                <a16:creationId xmlns:a16="http://schemas.microsoft.com/office/drawing/2014/main" id="{137C8E88-12D9-8B29-944F-F289654E502F}"/>
              </a:ext>
            </a:extLst>
          </p:cNvPr>
          <p:cNvSpPr txBox="1"/>
          <p:nvPr/>
        </p:nvSpPr>
        <p:spPr>
          <a:xfrm>
            <a:off x="1254653" y="5821985"/>
            <a:ext cx="2768707" cy="200055"/>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000000"/>
                </a:solidFill>
                <a:effectLst/>
                <a:uLnTx/>
                <a:uFillTx/>
                <a:latin typeface="Avenir Next LT Pro"/>
                <a:ea typeface="+mn-ea"/>
                <a:cs typeface="+mn-cs"/>
                <a:hlinkClick r:id="rId4" tooltip="https://www.flickr.com/photos/deeplifequotes/8700180218/in/photostrea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000000"/>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000000"/>
                </a:solidFill>
                <a:effectLst/>
                <a:uLnTx/>
                <a:uFillTx/>
                <a:latin typeface="Avenir Next LT Pro"/>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15" name="TextBox 14">
            <a:extLst>
              <a:ext uri="{FF2B5EF4-FFF2-40B4-BE49-F238E27FC236}">
                <a16:creationId xmlns:a16="http://schemas.microsoft.com/office/drawing/2014/main" id="{BDA33D97-3351-569E-9CF3-D5393BB76858}"/>
              </a:ext>
            </a:extLst>
          </p:cNvPr>
          <p:cNvSpPr txBox="1"/>
          <p:nvPr/>
        </p:nvSpPr>
        <p:spPr>
          <a:xfrm>
            <a:off x="9077763" y="5219038"/>
            <a:ext cx="2791149" cy="200055"/>
          </a:xfrm>
          <a:prstGeom prst="rect">
            <a:avLst/>
          </a:prstGeom>
          <a:solidFill>
            <a:schemeClr val="bg1"/>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000000"/>
                </a:solidFill>
                <a:effectLst/>
                <a:uLnTx/>
                <a:uFillTx/>
                <a:latin typeface="Avenir Next LT Pro"/>
                <a:ea typeface="+mn-ea"/>
                <a:cs typeface="+mn-cs"/>
                <a:hlinkClick r:id="rId8" tooltip="https://keenawareness.blogspot.com/2011/03/we-are-all-psychic-to-our-path-how-to.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000000"/>
                </a:solidFill>
                <a:effectLst/>
                <a:uLnTx/>
                <a:uFillTx/>
                <a:latin typeface="Avenir Next LT Pro"/>
                <a:ea typeface="+mn-ea"/>
                <a:cs typeface="+mn-cs"/>
              </a:rPr>
              <a:t> by Unknown Author is licensed under </a:t>
            </a:r>
            <a:r>
              <a:rPr kumimoji="0" lang="en-GB" sz="700" b="0" i="0" u="none" strike="noStrike" kern="1200" cap="none" spc="0" normalizeH="0" baseline="0" noProof="0" dirty="0">
                <a:ln>
                  <a:noFill/>
                </a:ln>
                <a:solidFill>
                  <a:srgbClr val="000000"/>
                </a:solidFill>
                <a:effectLst/>
                <a:uLnTx/>
                <a:uFillTx/>
                <a:latin typeface="Avenir Next LT Pro"/>
                <a:ea typeface="+mn-ea"/>
                <a:cs typeface="+mn-cs"/>
                <a:hlinkClick r:id="rId9"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34083221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AD2A-B61B-45C5-3EA9-883D3A18A7E0}"/>
              </a:ext>
            </a:extLst>
          </p:cNvPr>
          <p:cNvSpPr>
            <a:spLocks noGrp="1"/>
          </p:cNvSpPr>
          <p:nvPr>
            <p:ph type="title"/>
          </p:nvPr>
        </p:nvSpPr>
        <p:spPr/>
        <p:txBody>
          <a:bodyPr/>
          <a:lstStyle/>
          <a:p>
            <a:r>
              <a:rPr lang="en-US" dirty="0"/>
              <a:t>Bg. Intuition</a:t>
            </a:r>
            <a:endParaRPr lang="en-GB" dirty="0"/>
          </a:p>
        </p:txBody>
      </p:sp>
      <p:sp>
        <p:nvSpPr>
          <p:cNvPr id="3" name="Content Placeholder 2">
            <a:extLst>
              <a:ext uri="{FF2B5EF4-FFF2-40B4-BE49-F238E27FC236}">
                <a16:creationId xmlns:a16="http://schemas.microsoft.com/office/drawing/2014/main" id="{182FB5FC-1DD6-5841-7A89-FF0C08292F96}"/>
              </a:ext>
            </a:extLst>
          </p:cNvPr>
          <p:cNvSpPr>
            <a:spLocks noGrp="1"/>
          </p:cNvSpPr>
          <p:nvPr>
            <p:ph idx="1"/>
          </p:nvPr>
        </p:nvSpPr>
        <p:spPr>
          <a:xfrm>
            <a:off x="1115568" y="2478024"/>
            <a:ext cx="7402356" cy="3694176"/>
          </a:xfrm>
        </p:spPr>
        <p:txBody>
          <a:bodyPr/>
          <a:lstStyle/>
          <a:p>
            <a:pPr marL="0" indent="0">
              <a:buNone/>
            </a:pPr>
            <a:r>
              <a:rPr lang="en-GB" dirty="0"/>
              <a:t>“</a:t>
            </a:r>
            <a:r>
              <a:rPr lang="en-US" b="0" i="0" dirty="0">
                <a:solidFill>
                  <a:srgbClr val="040C28"/>
                </a:solidFill>
                <a:effectLst/>
                <a:latin typeface="Google Sans"/>
              </a:rPr>
              <a:t>The intellect has little to do on the road to discovery.</a:t>
            </a:r>
            <a:r>
              <a:rPr lang="en-US" b="0" i="0" dirty="0">
                <a:solidFill>
                  <a:srgbClr val="202124"/>
                </a:solidFill>
                <a:effectLst/>
                <a:highlight>
                  <a:srgbClr val="FFFFFF"/>
                </a:highlight>
                <a:latin typeface="Google Sans"/>
              </a:rPr>
              <a:t> There comes a leap in consciousness, call it intuition or what you will, and the solution comes to you and you don't know how or why. All great discoveries are made in this way.” </a:t>
            </a:r>
          </a:p>
          <a:p>
            <a:pPr marL="0" indent="0">
              <a:buNone/>
            </a:pPr>
            <a:r>
              <a:rPr lang="en-US" b="0" i="0" dirty="0">
                <a:solidFill>
                  <a:srgbClr val="202124"/>
                </a:solidFill>
                <a:effectLst/>
                <a:highlight>
                  <a:srgbClr val="FFFFFF"/>
                </a:highlight>
                <a:latin typeface="Google Sans"/>
              </a:rPr>
              <a:t>– Albert Einstein</a:t>
            </a:r>
            <a:endParaRPr lang="en-GB" dirty="0"/>
          </a:p>
        </p:txBody>
      </p:sp>
      <p:pic>
        <p:nvPicPr>
          <p:cNvPr id="5" name="Picture 4" descr="A person with a mustache wearing a suit and tie&#10;&#10;Description automatically generated">
            <a:extLst>
              <a:ext uri="{FF2B5EF4-FFF2-40B4-BE49-F238E27FC236}">
                <a16:creationId xmlns:a16="http://schemas.microsoft.com/office/drawing/2014/main" id="{1C642848-5F87-BD95-BC8F-617759DF7A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03564" y="74426"/>
            <a:ext cx="2432309" cy="3166878"/>
          </a:xfrm>
          <a:prstGeom prst="rect">
            <a:avLst/>
          </a:prstGeom>
        </p:spPr>
      </p:pic>
      <p:sp>
        <p:nvSpPr>
          <p:cNvPr id="6" name="TextBox 5">
            <a:extLst>
              <a:ext uri="{FF2B5EF4-FFF2-40B4-BE49-F238E27FC236}">
                <a16:creationId xmlns:a16="http://schemas.microsoft.com/office/drawing/2014/main" id="{686F936D-3A4D-12A8-8DCA-CE74BA62A903}"/>
              </a:ext>
            </a:extLst>
          </p:cNvPr>
          <p:cNvSpPr txBox="1"/>
          <p:nvPr/>
        </p:nvSpPr>
        <p:spPr>
          <a:xfrm>
            <a:off x="9303564" y="3241304"/>
            <a:ext cx="2432309" cy="16927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3" tooltip="https://www.pngall.com/albert-einstein-png/"/>
              </a:rPr>
              <a:t>This Photo</a:t>
            </a:r>
            <a:r>
              <a:rPr kumimoji="0" lang="en-GB" sz="500" b="0" i="0" u="none" strike="noStrike" kern="1200" cap="none" spc="0" normalizeH="0" baseline="0" noProof="0" dirty="0">
                <a:ln>
                  <a:noFill/>
                </a:ln>
                <a:solidFill>
                  <a:srgbClr val="000000"/>
                </a:solidFill>
                <a:effectLst/>
                <a:uLnTx/>
                <a:uFillTx/>
                <a:latin typeface="Avenir Next LT Pro"/>
                <a:ea typeface="+mn-ea"/>
                <a:cs typeface="+mn-cs"/>
              </a:rPr>
              <a:t> by Unknown Author is licensed under </a:t>
            </a:r>
            <a:r>
              <a:rPr kumimoji="0" lang="en-GB" sz="500" b="0" i="0" u="none" strike="noStrike" kern="1200" cap="none" spc="0" normalizeH="0" baseline="0" noProof="0" dirty="0">
                <a:ln>
                  <a:noFill/>
                </a:ln>
                <a:solidFill>
                  <a:srgbClr val="000000"/>
                </a:solidFill>
                <a:effectLst/>
                <a:uLnTx/>
                <a:uFillTx/>
                <a:latin typeface="Avenir Next LT Pro"/>
                <a:ea typeface="+mn-ea"/>
                <a:cs typeface="+mn-cs"/>
                <a:hlinkClick r:id="rId4" tooltip="https://creativecommons.org/licenses/by-nc/3.0/"/>
              </a:rPr>
              <a:t>CC BY-NC</a:t>
            </a:r>
            <a:endParaRPr kumimoji="0" lang="en-GB" sz="5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10030551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DE44E-D522-7AA6-8777-814A648504ED}"/>
              </a:ext>
            </a:extLst>
          </p:cNvPr>
          <p:cNvSpPr>
            <a:spLocks noGrp="1"/>
          </p:cNvSpPr>
          <p:nvPr>
            <p:ph type="title"/>
          </p:nvPr>
        </p:nvSpPr>
        <p:spPr/>
        <p:txBody>
          <a:bodyPr/>
          <a:lstStyle/>
          <a:p>
            <a:r>
              <a:rPr lang="en-US" dirty="0"/>
              <a:t>Bg. </a:t>
            </a:r>
            <a:r>
              <a:rPr lang="en-GB" dirty="0"/>
              <a:t>Intuition</a:t>
            </a:r>
          </a:p>
        </p:txBody>
      </p:sp>
      <p:pic>
        <p:nvPicPr>
          <p:cNvPr id="5" name="Picture 4" descr="A person standing in front of a chalkboard&#10;&#10;Description automatically generated">
            <a:extLst>
              <a:ext uri="{FF2B5EF4-FFF2-40B4-BE49-F238E27FC236}">
                <a16:creationId xmlns:a16="http://schemas.microsoft.com/office/drawing/2014/main" id="{35971A78-6958-F7FA-4C47-2D866A1B0B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1534298"/>
            <a:ext cx="9753600" cy="4876800"/>
          </a:xfrm>
          <a:prstGeom prst="rect">
            <a:avLst/>
          </a:prstGeom>
        </p:spPr>
      </p:pic>
      <p:sp>
        <p:nvSpPr>
          <p:cNvPr id="8" name="TextBox 7">
            <a:extLst>
              <a:ext uri="{FF2B5EF4-FFF2-40B4-BE49-F238E27FC236}">
                <a16:creationId xmlns:a16="http://schemas.microsoft.com/office/drawing/2014/main" id="{2382F05A-A749-C9CE-E554-70B3CA8E5DB5}"/>
              </a:ext>
            </a:extLst>
          </p:cNvPr>
          <p:cNvSpPr txBox="1"/>
          <p:nvPr/>
        </p:nvSpPr>
        <p:spPr>
          <a:xfrm>
            <a:off x="1322832" y="6411098"/>
            <a:ext cx="9753600"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000000"/>
                </a:solidFill>
                <a:effectLst/>
                <a:uLnTx/>
                <a:uFillTx/>
                <a:latin typeface="Avenir Next LT Pro"/>
                <a:ea typeface="+mn-ea"/>
                <a:cs typeface="+mn-cs"/>
                <a:hlinkClick r:id="rId3" tooltip="https://www.flickr.com/photos/vintuitive/27261028212"/>
              </a:rPr>
              <a:t>This Photo</a:t>
            </a:r>
            <a:r>
              <a:rPr kumimoji="0" lang="en-GB" sz="900" b="0" i="0" u="none" strike="noStrike" kern="1200" cap="none" spc="0" normalizeH="0" baseline="0" noProof="0">
                <a:ln>
                  <a:noFill/>
                </a:ln>
                <a:solidFill>
                  <a:srgbClr val="000000"/>
                </a:solidFill>
                <a:effectLst/>
                <a:uLnTx/>
                <a:uFillTx/>
                <a:latin typeface="Avenir Next LT Pro"/>
                <a:ea typeface="+mn-ea"/>
                <a:cs typeface="+mn-cs"/>
              </a:rPr>
              <a:t> by Unknown Author is licensed under </a:t>
            </a:r>
            <a:r>
              <a:rPr kumimoji="0" lang="en-GB" sz="900" b="0" i="0" u="none" strike="noStrike" kern="1200" cap="none" spc="0" normalizeH="0" baseline="0" noProof="0">
                <a:ln>
                  <a:noFill/>
                </a:ln>
                <a:solidFill>
                  <a:srgbClr val="000000"/>
                </a:solidFill>
                <a:effectLst/>
                <a:uLnTx/>
                <a:uFillTx/>
                <a:latin typeface="Avenir Next LT Pro"/>
                <a:ea typeface="+mn-ea"/>
                <a:cs typeface="+mn-cs"/>
                <a:hlinkClick r:id="rId4" tooltip="https://creativecommons.org/licenses/by/3.0/"/>
              </a:rPr>
              <a:t>CC BY</a:t>
            </a:r>
            <a:endParaRPr kumimoji="0" lang="en-GB" sz="9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223690346"/>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3827</TotalTime>
  <Words>3089</Words>
  <Application>Microsoft Office PowerPoint</Application>
  <PresentationFormat>Widescreen</PresentationFormat>
  <Paragraphs>255</Paragraphs>
  <Slides>44</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DengXian</vt:lpstr>
      <vt:lpstr>Google Sans</vt:lpstr>
      <vt:lpstr>Aptos</vt:lpstr>
      <vt:lpstr>Arial</vt:lpstr>
      <vt:lpstr>Avenir Next LT Pro</vt:lpstr>
      <vt:lpstr>Calibri</vt:lpstr>
      <vt:lpstr>Corbel</vt:lpstr>
      <vt:lpstr>Times New Roman</vt:lpstr>
      <vt:lpstr>AccentBoxVTI</vt:lpstr>
      <vt:lpstr>Log-in to MS-Teams</vt:lpstr>
      <vt:lpstr>Lead. Man. &amp; Technology</vt:lpstr>
      <vt:lpstr>Contents</vt:lpstr>
      <vt:lpstr>Activity: Technology Now</vt:lpstr>
      <vt:lpstr>Activity: Software applications for business</vt:lpstr>
      <vt:lpstr>Example software categories for business</vt:lpstr>
      <vt:lpstr>Example software applications for business </vt:lpstr>
      <vt:lpstr>Data Analysis</vt:lpstr>
      <vt:lpstr>Data Analysis software</vt:lpstr>
      <vt:lpstr>Bg. Tableau &amp; MS Power BI tutorials</vt:lpstr>
      <vt:lpstr>Bg. Video: Data Analytics – 9 Essential Tools</vt:lpstr>
      <vt:lpstr>Bg. Data Analysis &amp; AI for Leaders &amp; Managers</vt:lpstr>
      <vt:lpstr>PowerPoint Presentation</vt:lpstr>
      <vt:lpstr>PowerPoint Presentation</vt:lpstr>
      <vt:lpstr>Visual: ERP software</vt:lpstr>
      <vt:lpstr>PowerPoint Presentation</vt:lpstr>
      <vt:lpstr>Bg. Digital Dashboards &amp; AI to support Leaders &amp; Managers</vt:lpstr>
      <vt:lpstr>Reporting &amp; ERP software applications</vt:lpstr>
      <vt:lpstr>visual: ERP software – DataNote.in ERP (r)</vt:lpstr>
      <vt:lpstr>Visual EXAMPLE: Digital Dashboard</vt:lpstr>
      <vt:lpstr>Bg. Example tutorials: How to create a Digital  Dashboard in Excel / Google sheets</vt:lpstr>
      <vt:lpstr>Data Analysis, ERP &amp; Digital Dashboards</vt:lpstr>
      <vt:lpstr>Bg. How ERP Systems Use AI to support Leaders &amp; Managers</vt:lpstr>
      <vt:lpstr>Example Data Analysis, ERP &amp; Dashboard software</vt:lpstr>
      <vt:lpstr>Break</vt:lpstr>
      <vt:lpstr>Intuition</vt:lpstr>
      <vt:lpstr>Activity: Intuition &amp; decision-making</vt:lpstr>
      <vt:lpstr>Key = Balance</vt:lpstr>
      <vt:lpstr>Activity: Case-study</vt:lpstr>
      <vt:lpstr>Technology &amp; a Better World</vt:lpstr>
      <vt:lpstr>AI, Quantum Computing &amp; L&amp;M</vt:lpstr>
      <vt:lpstr>Bg. AI, Quantum Computing &amp; L&amp;M</vt:lpstr>
      <vt:lpstr>Homework Activity: Create a Data-driven chart</vt:lpstr>
      <vt:lpstr>Register &amp; Questions?</vt:lpstr>
      <vt:lpstr>The End!</vt:lpstr>
      <vt:lpstr>Archive slides</vt:lpstr>
      <vt:lpstr>Activity: Digital Dashboards</vt:lpstr>
      <vt:lpstr>Digital Dashboard</vt:lpstr>
      <vt:lpstr>Digital Dashboards cont…</vt:lpstr>
      <vt:lpstr>Bg. Visual: ERP software</vt:lpstr>
      <vt:lpstr>Video example: digital Dashboard in 3minutes using excel</vt:lpstr>
      <vt:lpstr>Bg. Intuition</vt:lpstr>
      <vt:lpstr>Bg. Intuition</vt:lpstr>
      <vt:lpstr>Bg. Intuition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James Williams</dc:creator>
  <cp:lastModifiedBy>James Williams</cp:lastModifiedBy>
  <cp:revision>13</cp:revision>
  <dcterms:created xsi:type="dcterms:W3CDTF">2024-07-01T09:26:22Z</dcterms:created>
  <dcterms:modified xsi:type="dcterms:W3CDTF">2025-11-27T17:03:20Z</dcterms:modified>
</cp:coreProperties>
</file>