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7" r:id="rId1"/>
    <p:sldMasterId id="2147483925" r:id="rId2"/>
    <p:sldMasterId id="2147483934" r:id="rId3"/>
    <p:sldMasterId id="2147483943" r:id="rId4"/>
  </p:sldMasterIdLst>
  <p:notesMasterIdLst>
    <p:notesMasterId r:id="rId47"/>
  </p:notesMasterIdLst>
  <p:sldIdLst>
    <p:sldId id="409" r:id="rId5"/>
    <p:sldId id="444" r:id="rId6"/>
    <p:sldId id="445" r:id="rId7"/>
    <p:sldId id="349" r:id="rId8"/>
    <p:sldId id="472" r:id="rId9"/>
    <p:sldId id="447" r:id="rId10"/>
    <p:sldId id="448" r:id="rId11"/>
    <p:sldId id="450" r:id="rId12"/>
    <p:sldId id="471" r:id="rId13"/>
    <p:sldId id="449" r:id="rId14"/>
    <p:sldId id="457" r:id="rId15"/>
    <p:sldId id="458" r:id="rId16"/>
    <p:sldId id="473" r:id="rId17"/>
    <p:sldId id="474" r:id="rId18"/>
    <p:sldId id="475" r:id="rId19"/>
    <p:sldId id="476" r:id="rId20"/>
    <p:sldId id="477" r:id="rId21"/>
    <p:sldId id="478" r:id="rId22"/>
    <p:sldId id="479" r:id="rId23"/>
    <p:sldId id="480" r:id="rId24"/>
    <p:sldId id="481" r:id="rId25"/>
    <p:sldId id="482" r:id="rId26"/>
    <p:sldId id="483" r:id="rId27"/>
    <p:sldId id="484" r:id="rId28"/>
    <p:sldId id="485" r:id="rId29"/>
    <p:sldId id="486" r:id="rId30"/>
    <p:sldId id="487" r:id="rId31"/>
    <p:sldId id="489" r:id="rId32"/>
    <p:sldId id="490" r:id="rId33"/>
    <p:sldId id="491" r:id="rId34"/>
    <p:sldId id="463" r:id="rId35"/>
    <p:sldId id="492" r:id="rId36"/>
    <p:sldId id="493" r:id="rId37"/>
    <p:sldId id="494" r:id="rId38"/>
    <p:sldId id="495" r:id="rId39"/>
    <p:sldId id="465" r:id="rId40"/>
    <p:sldId id="466" r:id="rId41"/>
    <p:sldId id="496" r:id="rId42"/>
    <p:sldId id="497" r:id="rId43"/>
    <p:sldId id="467" r:id="rId44"/>
    <p:sldId id="470" r:id="rId45"/>
    <p:sldId id="498" r:id="rId46"/>
  </p:sldIdLst>
  <p:sldSz cx="9144000" cy="5143500" type="screen16x9"/>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AFRAN_Blue" id="{1586124D-6FE6-4F7A-BAA3-1A64DCEA8F8D}">
          <p14:sldIdLst>
            <p14:sldId id="409"/>
          </p14:sldIdLst>
        </p14:section>
        <p14:section name="SAFRAN_Orange" id="{D8F3042B-97C2-4D50-8FF8-D94D3054BC85}">
          <p14:sldIdLst>
            <p14:sldId id="444"/>
            <p14:sldId id="445"/>
            <p14:sldId id="349"/>
            <p14:sldId id="472"/>
            <p14:sldId id="447"/>
            <p14:sldId id="448"/>
            <p14:sldId id="450"/>
            <p14:sldId id="471"/>
            <p14:sldId id="449"/>
            <p14:sldId id="457"/>
            <p14:sldId id="458"/>
            <p14:sldId id="473"/>
            <p14:sldId id="474"/>
            <p14:sldId id="475"/>
            <p14:sldId id="476"/>
            <p14:sldId id="477"/>
            <p14:sldId id="478"/>
            <p14:sldId id="479"/>
            <p14:sldId id="480"/>
            <p14:sldId id="481"/>
            <p14:sldId id="482"/>
            <p14:sldId id="483"/>
            <p14:sldId id="484"/>
            <p14:sldId id="485"/>
            <p14:sldId id="486"/>
            <p14:sldId id="487"/>
            <p14:sldId id="489"/>
            <p14:sldId id="490"/>
            <p14:sldId id="491"/>
            <p14:sldId id="463"/>
            <p14:sldId id="492"/>
            <p14:sldId id="493"/>
            <p14:sldId id="494"/>
            <p14:sldId id="495"/>
            <p14:sldId id="465"/>
            <p14:sldId id="466"/>
            <p14:sldId id="496"/>
            <p14:sldId id="497"/>
            <p14:sldId id="467"/>
            <p14:sldId id="470"/>
            <p14:sldId id="498"/>
          </p14:sldIdLst>
        </p14:section>
        <p14:section name="SAFRAN_Dark_Green" id="{E8FFF585-2E74-4CFD-AA84-2D56271D5136}">
          <p14:sldIdLst/>
        </p14:section>
        <p14:section name="SAFRAN_Green" id="{AEAED9FF-D98E-4A8B-A1BA-F0602EA03F85}">
          <p14:sldIdLst/>
        </p14:section>
        <p14:section name="How to use" id="{B59A9594-C203-4CF9-AEF4-0E1940CD21E7}">
          <p14:sldIdLst/>
        </p14:section>
      </p14:sectionLst>
    </p:ext>
    <p:ext uri="{EFAFB233-063F-42B5-8137-9DF3F51BA10A}">
      <p15:sldGuideLst xmlns:p15="http://schemas.microsoft.com/office/powerpoint/2012/main">
        <p15:guide id="1" orient="horz" pos="1620">
          <p15:clr>
            <a:srgbClr val="A4A3A4"/>
          </p15:clr>
        </p15:guide>
        <p15:guide id="2" orient="horz" pos="259">
          <p15:clr>
            <a:srgbClr val="A4A3A4"/>
          </p15:clr>
        </p15:guide>
        <p15:guide id="3" orient="horz" pos="735">
          <p15:clr>
            <a:srgbClr val="A4A3A4"/>
          </p15:clr>
        </p15:guide>
        <p15:guide id="4" orient="horz" pos="713">
          <p15:clr>
            <a:srgbClr val="A4A3A4"/>
          </p15:clr>
        </p15:guide>
        <p15:guide id="5" orient="horz" pos="2913">
          <p15:clr>
            <a:srgbClr val="A4A3A4"/>
          </p15:clr>
        </p15:guide>
        <p15:guide id="6" orient="horz" pos="3094">
          <p15:clr>
            <a:srgbClr val="A4A3A4"/>
          </p15:clr>
        </p15:guide>
        <p15:guide id="7" orient="horz" pos="2595">
          <p15:clr>
            <a:srgbClr val="A4A3A4"/>
          </p15:clr>
        </p15:guide>
        <p15:guide id="8" orient="horz" pos="158">
          <p15:clr>
            <a:srgbClr val="A4A3A4"/>
          </p15:clr>
        </p15:guide>
        <p15:guide id="9" orient="horz" pos="2459">
          <p15:clr>
            <a:srgbClr val="A4A3A4"/>
          </p15:clr>
        </p15:guide>
        <p15:guide id="10" orient="horz" pos="2777">
          <p15:clr>
            <a:srgbClr val="A4A3A4"/>
          </p15:clr>
        </p15:guide>
        <p15:guide id="11" orient="horz" pos="1030">
          <p15:clr>
            <a:srgbClr val="A4A3A4"/>
          </p15:clr>
        </p15:guide>
        <p15:guide id="12" pos="2880">
          <p15:clr>
            <a:srgbClr val="A4A3A4"/>
          </p15:clr>
        </p15:guide>
        <p15:guide id="13" pos="317">
          <p15:clr>
            <a:srgbClr val="A4A3A4"/>
          </p15:clr>
        </p15:guide>
        <p15:guide id="14" pos="5103">
          <p15:clr>
            <a:srgbClr val="A4A3A4"/>
          </p15:clr>
        </p15:guide>
        <p15:guide id="15" pos="5715">
          <p15:clr>
            <a:srgbClr val="A4A3A4"/>
          </p15:clr>
        </p15:guide>
        <p15:guide id="16" pos="657">
          <p15:clr>
            <a:srgbClr val="A4A3A4"/>
          </p15:clr>
        </p15:guide>
        <p15:guide id="17" pos="748">
          <p15:clr>
            <a:srgbClr val="A4A3A4"/>
          </p15:clr>
        </p15:guide>
        <p15:guide id="18" pos="907">
          <p15:clr>
            <a:srgbClr val="A4A3A4"/>
          </p15:clr>
        </p15:guide>
        <p15:guide id="19" pos="4830">
          <p15:clr>
            <a:srgbClr val="A4A3A4"/>
          </p15:clr>
        </p15:guide>
        <p15:guide id="20" pos="5443">
          <p15:clr>
            <a:srgbClr val="A4A3A4"/>
          </p15:clr>
        </p15:guide>
        <p15:guide id="21" pos="158">
          <p15:clr>
            <a:srgbClr val="A4A3A4"/>
          </p15:clr>
        </p15:guide>
        <p15:guide id="22" pos="5602">
          <p15:clr>
            <a:srgbClr val="A4A3A4"/>
          </p15:clr>
        </p15:guide>
        <p15:guide id="23" pos="3674">
          <p15:clr>
            <a:srgbClr val="A4A3A4"/>
          </p15:clr>
        </p15:guide>
        <p15:guide id="24" pos="2086">
          <p15:clr>
            <a:srgbClr val="A4A3A4"/>
          </p15:clr>
        </p15:guide>
        <p15:guide id="25" pos="3175">
          <p15:clr>
            <a:srgbClr val="A4A3A4"/>
          </p15:clr>
        </p15:guide>
        <p15:guide id="26" pos="263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howGuides="1">
      <p:cViewPr varScale="1">
        <p:scale>
          <a:sx n="108" d="100"/>
          <a:sy n="108" d="100"/>
        </p:scale>
        <p:origin x="80" y="308"/>
      </p:cViewPr>
      <p:guideLst>
        <p:guide orient="horz" pos="1620"/>
        <p:guide orient="horz" pos="259"/>
        <p:guide orient="horz" pos="735"/>
        <p:guide orient="horz" pos="713"/>
        <p:guide orient="horz" pos="2913"/>
        <p:guide orient="horz" pos="3094"/>
        <p:guide orient="horz" pos="2595"/>
        <p:guide orient="horz" pos="158"/>
        <p:guide orient="horz" pos="2459"/>
        <p:guide orient="horz" pos="2777"/>
        <p:guide orient="horz" pos="1030"/>
        <p:guide pos="2880"/>
        <p:guide pos="317"/>
        <p:guide pos="5103"/>
        <p:guide pos="5715"/>
        <p:guide pos="657"/>
        <p:guide pos="748"/>
        <p:guide pos="907"/>
        <p:guide pos="4830"/>
        <p:guide pos="5443"/>
        <p:guide pos="158"/>
        <p:guide pos="5602"/>
        <p:guide pos="3674"/>
        <p:guide pos="2086"/>
        <p:guide pos="3175"/>
        <p:guide pos="2631"/>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1" Type="http://schemas.openxmlformats.org/officeDocument/2006/relationships/oleObject" Target="../embeddings/oleObject2.bin"/></Relationships>
</file>

<file path=ppt/charts/_rels/chart3.xml.rels><?xml version="1.0" encoding="UTF-8" standalone="yes"?>
<Relationships xmlns="http://schemas.openxmlformats.org/package/2006/relationships"><Relationship Id="rId1" Type="http://schemas.openxmlformats.org/officeDocument/2006/relationships/oleObject" Target="../embeddings/oleObject3.bin"/></Relationships>
</file>

<file path=ppt/charts/_rels/chart4.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5.xml.rels><?xml version="1.0" encoding="UTF-8" standalone="yes"?>
<Relationships xmlns="http://schemas.openxmlformats.org/package/2006/relationships"><Relationship Id="rId1" Type="http://schemas.openxmlformats.org/officeDocument/2006/relationships/oleObject" Target="../embeddings/oleObject4.bin"/></Relationships>
</file>

<file path=ppt/charts/_rels/chart6.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embeddings/oleObject5.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dirty="0"/>
              <a:t>Time</a:t>
            </a:r>
            <a:r>
              <a:rPr lang="en-GB" baseline="0" dirty="0"/>
              <a:t> Comparison Chart Per Component</a:t>
            </a:r>
            <a:endParaRPr lang="en-GB" dirty="0"/>
          </a:p>
        </c:rich>
      </c:tx>
      <c:layout>
        <c:manualLayout>
          <c:xMode val="edge"/>
          <c:yMode val="edge"/>
          <c:x val="0.15559692240316764"/>
          <c:y val="4.3381901027192034E-2"/>
        </c:manualLayout>
      </c:layout>
      <c:overlay val="0"/>
    </c:title>
    <c:autoTitleDeleted val="0"/>
    <c:plotArea>
      <c:layout/>
      <c:barChart>
        <c:barDir val="col"/>
        <c:grouping val="clustered"/>
        <c:varyColors val="0"/>
        <c:ser>
          <c:idx val="0"/>
          <c:order val="0"/>
          <c:tx>
            <c:strRef>
              <c:f>Sheet1!$B$1:$B$2</c:f>
              <c:strCache>
                <c:ptCount val="1"/>
                <c:pt idx="0">
                  <c:v>ORIGINAL BANN TIME (sec)</c:v>
                </c:pt>
              </c:strCache>
            </c:strRef>
          </c:tx>
          <c:invertIfNegative val="0"/>
          <c:cat>
            <c:strRef>
              <c:f>Sheet1!$A$3:$A$5</c:f>
              <c:strCache>
                <c:ptCount val="3"/>
                <c:pt idx="0">
                  <c:v>S31007-210-101</c:v>
                </c:pt>
                <c:pt idx="1">
                  <c:v>S31007-330-101</c:v>
                </c:pt>
                <c:pt idx="2">
                  <c:v>S34006-580-101</c:v>
                </c:pt>
              </c:strCache>
            </c:strRef>
          </c:cat>
          <c:val>
            <c:numRef>
              <c:f>Sheet1!$B$3:$B$5</c:f>
              <c:numCache>
                <c:formatCode>General</c:formatCode>
                <c:ptCount val="3"/>
                <c:pt idx="0">
                  <c:v>1200</c:v>
                </c:pt>
                <c:pt idx="1">
                  <c:v>1500</c:v>
                </c:pt>
                <c:pt idx="2">
                  <c:v>240</c:v>
                </c:pt>
              </c:numCache>
            </c:numRef>
          </c:val>
          <c:extLst>
            <c:ext xmlns:c16="http://schemas.microsoft.com/office/drawing/2014/chart" uri="{C3380CC4-5D6E-409C-BE32-E72D297353CC}">
              <c16:uniqueId val="{00000000-E605-445F-A86E-89874A599179}"/>
            </c:ext>
          </c:extLst>
        </c:ser>
        <c:ser>
          <c:idx val="1"/>
          <c:order val="1"/>
          <c:tx>
            <c:strRef>
              <c:f>Sheet1!$C$1:$C$2</c:f>
              <c:strCache>
                <c:ptCount val="1"/>
                <c:pt idx="0">
                  <c:v>ACTUAL MACHINE TIME (sec)</c:v>
                </c:pt>
              </c:strCache>
            </c:strRef>
          </c:tx>
          <c:invertIfNegative val="0"/>
          <c:cat>
            <c:strRef>
              <c:f>Sheet1!$A$3:$A$5</c:f>
              <c:strCache>
                <c:ptCount val="3"/>
                <c:pt idx="0">
                  <c:v>S31007-210-101</c:v>
                </c:pt>
                <c:pt idx="1">
                  <c:v>S31007-330-101</c:v>
                </c:pt>
                <c:pt idx="2">
                  <c:v>S34006-580-101</c:v>
                </c:pt>
              </c:strCache>
            </c:strRef>
          </c:cat>
          <c:val>
            <c:numRef>
              <c:f>Sheet1!$C$3:$C$5</c:f>
              <c:numCache>
                <c:formatCode>General</c:formatCode>
                <c:ptCount val="3"/>
                <c:pt idx="0">
                  <c:v>510</c:v>
                </c:pt>
                <c:pt idx="1">
                  <c:v>780</c:v>
                </c:pt>
                <c:pt idx="2">
                  <c:v>72</c:v>
                </c:pt>
              </c:numCache>
            </c:numRef>
          </c:val>
          <c:extLst>
            <c:ext xmlns:c16="http://schemas.microsoft.com/office/drawing/2014/chart" uri="{C3380CC4-5D6E-409C-BE32-E72D297353CC}">
              <c16:uniqueId val="{00000001-E605-445F-A86E-89874A599179}"/>
            </c:ext>
          </c:extLst>
        </c:ser>
        <c:dLbls>
          <c:showLegendKey val="0"/>
          <c:showVal val="0"/>
          <c:showCatName val="0"/>
          <c:showSerName val="0"/>
          <c:showPercent val="0"/>
          <c:showBubbleSize val="0"/>
        </c:dLbls>
        <c:gapWidth val="150"/>
        <c:axId val="106739584"/>
        <c:axId val="106741120"/>
      </c:barChart>
      <c:catAx>
        <c:axId val="106739584"/>
        <c:scaling>
          <c:orientation val="minMax"/>
        </c:scaling>
        <c:delete val="0"/>
        <c:axPos val="b"/>
        <c:numFmt formatCode="General" sourceLinked="1"/>
        <c:majorTickMark val="none"/>
        <c:minorTickMark val="none"/>
        <c:tickLblPos val="nextTo"/>
        <c:crossAx val="106741120"/>
        <c:crosses val="autoZero"/>
        <c:auto val="1"/>
        <c:lblAlgn val="ctr"/>
        <c:lblOffset val="100"/>
        <c:noMultiLvlLbl val="0"/>
      </c:catAx>
      <c:valAx>
        <c:axId val="106741120"/>
        <c:scaling>
          <c:orientation val="minMax"/>
        </c:scaling>
        <c:delete val="0"/>
        <c:axPos val="l"/>
        <c:majorGridlines/>
        <c:title>
          <c:tx>
            <c:rich>
              <a:bodyPr/>
              <a:lstStyle/>
              <a:p>
                <a:pPr>
                  <a:defRPr/>
                </a:pPr>
                <a:r>
                  <a:rPr lang="en-US" dirty="0"/>
                  <a:t>Seconds</a:t>
                </a:r>
              </a:p>
            </c:rich>
          </c:tx>
          <c:layout>
            <c:manualLayout>
              <c:xMode val="edge"/>
              <c:yMode val="edge"/>
              <c:x val="0.25201452003959762"/>
              <c:y val="0.33615558784031568"/>
            </c:manualLayout>
          </c:layout>
          <c:overlay val="0"/>
        </c:title>
        <c:numFmt formatCode="General" sourceLinked="1"/>
        <c:majorTickMark val="none"/>
        <c:minorTickMark val="none"/>
        <c:tickLblPos val="nextTo"/>
        <c:crossAx val="106739584"/>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dirty="0"/>
              <a:t>Time</a:t>
            </a:r>
            <a:r>
              <a:rPr lang="en-GB" baseline="0" dirty="0"/>
              <a:t> Comparison Chart Per Component</a:t>
            </a:r>
            <a:endParaRPr lang="en-GB" dirty="0"/>
          </a:p>
        </c:rich>
      </c:tx>
      <c:overlay val="0"/>
    </c:title>
    <c:autoTitleDeleted val="0"/>
    <c:plotArea>
      <c:layout/>
      <c:barChart>
        <c:barDir val="col"/>
        <c:grouping val="clustered"/>
        <c:varyColors val="0"/>
        <c:ser>
          <c:idx val="0"/>
          <c:order val="0"/>
          <c:tx>
            <c:strRef>
              <c:f>Sheet1!$B$1:$B$2</c:f>
              <c:strCache>
                <c:ptCount val="1"/>
                <c:pt idx="0">
                  <c:v>ORIGINAL BANN TIME (sec)</c:v>
                </c:pt>
              </c:strCache>
            </c:strRef>
          </c:tx>
          <c:invertIfNegative val="0"/>
          <c:cat>
            <c:strRef>
              <c:f>Sheet1!$A$3:$A$6</c:f>
              <c:strCache>
                <c:ptCount val="4"/>
                <c:pt idx="0">
                  <c:v>S31007-210-101</c:v>
                </c:pt>
                <c:pt idx="1">
                  <c:v>S31007-330-101</c:v>
                </c:pt>
                <c:pt idx="2">
                  <c:v>S34006-580-101</c:v>
                </c:pt>
                <c:pt idx="3">
                  <c:v>F17134-153-101</c:v>
                </c:pt>
              </c:strCache>
            </c:strRef>
          </c:cat>
          <c:val>
            <c:numRef>
              <c:f>Sheet1!$B$3:$B$6</c:f>
              <c:numCache>
                <c:formatCode>General</c:formatCode>
                <c:ptCount val="4"/>
                <c:pt idx="0">
                  <c:v>1200</c:v>
                </c:pt>
                <c:pt idx="1">
                  <c:v>1500</c:v>
                </c:pt>
                <c:pt idx="2">
                  <c:v>240</c:v>
                </c:pt>
                <c:pt idx="3">
                  <c:v>600</c:v>
                </c:pt>
              </c:numCache>
            </c:numRef>
          </c:val>
          <c:extLst>
            <c:ext xmlns:c16="http://schemas.microsoft.com/office/drawing/2014/chart" uri="{C3380CC4-5D6E-409C-BE32-E72D297353CC}">
              <c16:uniqueId val="{00000000-0327-427C-B52B-41B85F117321}"/>
            </c:ext>
          </c:extLst>
        </c:ser>
        <c:ser>
          <c:idx val="1"/>
          <c:order val="1"/>
          <c:tx>
            <c:strRef>
              <c:f>Sheet1!$C$1:$C$2</c:f>
              <c:strCache>
                <c:ptCount val="1"/>
                <c:pt idx="0">
                  <c:v>ACTUAL MACHINE TIME (sec)</c:v>
                </c:pt>
              </c:strCache>
            </c:strRef>
          </c:tx>
          <c:invertIfNegative val="0"/>
          <c:cat>
            <c:strRef>
              <c:f>Sheet1!$A$3:$A$6</c:f>
              <c:strCache>
                <c:ptCount val="4"/>
                <c:pt idx="0">
                  <c:v>S31007-210-101</c:v>
                </c:pt>
                <c:pt idx="1">
                  <c:v>S31007-330-101</c:v>
                </c:pt>
                <c:pt idx="2">
                  <c:v>S34006-580-101</c:v>
                </c:pt>
                <c:pt idx="3">
                  <c:v>F17134-153-101</c:v>
                </c:pt>
              </c:strCache>
            </c:strRef>
          </c:cat>
          <c:val>
            <c:numRef>
              <c:f>Sheet1!$C$3:$C$6</c:f>
              <c:numCache>
                <c:formatCode>General</c:formatCode>
                <c:ptCount val="4"/>
                <c:pt idx="0">
                  <c:v>510</c:v>
                </c:pt>
                <c:pt idx="1">
                  <c:v>780</c:v>
                </c:pt>
                <c:pt idx="2">
                  <c:v>72</c:v>
                </c:pt>
                <c:pt idx="3">
                  <c:v>540</c:v>
                </c:pt>
              </c:numCache>
            </c:numRef>
          </c:val>
          <c:extLst>
            <c:ext xmlns:c16="http://schemas.microsoft.com/office/drawing/2014/chart" uri="{C3380CC4-5D6E-409C-BE32-E72D297353CC}">
              <c16:uniqueId val="{00000001-0327-427C-B52B-41B85F117321}"/>
            </c:ext>
          </c:extLst>
        </c:ser>
        <c:dLbls>
          <c:showLegendKey val="0"/>
          <c:showVal val="0"/>
          <c:showCatName val="0"/>
          <c:showSerName val="0"/>
          <c:showPercent val="0"/>
          <c:showBubbleSize val="0"/>
        </c:dLbls>
        <c:gapWidth val="150"/>
        <c:axId val="109596032"/>
        <c:axId val="109618688"/>
      </c:barChart>
      <c:catAx>
        <c:axId val="109596032"/>
        <c:scaling>
          <c:orientation val="minMax"/>
        </c:scaling>
        <c:delete val="0"/>
        <c:axPos val="b"/>
        <c:numFmt formatCode="General" sourceLinked="1"/>
        <c:majorTickMark val="none"/>
        <c:minorTickMark val="none"/>
        <c:tickLblPos val="nextTo"/>
        <c:crossAx val="109618688"/>
        <c:crosses val="autoZero"/>
        <c:auto val="1"/>
        <c:lblAlgn val="ctr"/>
        <c:lblOffset val="100"/>
        <c:noMultiLvlLbl val="0"/>
      </c:catAx>
      <c:valAx>
        <c:axId val="109618688"/>
        <c:scaling>
          <c:orientation val="minMax"/>
        </c:scaling>
        <c:delete val="0"/>
        <c:axPos val="l"/>
        <c:majorGridlines/>
        <c:title>
          <c:tx>
            <c:rich>
              <a:bodyPr/>
              <a:lstStyle/>
              <a:p>
                <a:pPr>
                  <a:defRPr/>
                </a:pPr>
                <a:r>
                  <a:rPr lang="en-US" dirty="0"/>
                  <a:t>Seconds</a:t>
                </a:r>
              </a:p>
            </c:rich>
          </c:tx>
          <c:layout>
            <c:manualLayout>
              <c:xMode val="edge"/>
              <c:yMode val="edge"/>
              <c:x val="0.16716741618081082"/>
              <c:y val="0.42587686067668251"/>
            </c:manualLayout>
          </c:layout>
          <c:overlay val="0"/>
        </c:title>
        <c:numFmt formatCode="General" sourceLinked="1"/>
        <c:majorTickMark val="none"/>
        <c:minorTickMark val="none"/>
        <c:tickLblPos val="nextTo"/>
        <c:crossAx val="109596032"/>
        <c:crosses val="autoZero"/>
        <c:crossBetween val="between"/>
      </c:valAx>
      <c:dTable>
        <c:showHorzBorder val="1"/>
        <c:showVertBorder val="1"/>
        <c:showOutline val="1"/>
        <c:showKeys val="1"/>
      </c:dTable>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b="0"/>
            </a:pPr>
            <a:r>
              <a:rPr lang="en-US" sz="1400" b="0" u="sng"/>
              <a:t>Before</a:t>
            </a:r>
          </a:p>
        </c:rich>
      </c:tx>
      <c:layout>
        <c:manualLayout>
          <c:xMode val="edge"/>
          <c:yMode val="edge"/>
          <c:x val="0.24267562224886896"/>
          <c:y val="1.8164261982037588E-2"/>
        </c:manualLayout>
      </c:layout>
      <c:overlay val="0"/>
      <c:spPr>
        <a:noFill/>
        <a:ln w="25400">
          <a:noFill/>
        </a:ln>
      </c:spPr>
    </c:title>
    <c:autoTitleDeleted val="0"/>
    <c:plotArea>
      <c:layout>
        <c:manualLayout>
          <c:layoutTarget val="inner"/>
          <c:xMode val="edge"/>
          <c:yMode val="edge"/>
          <c:x val="0.10732685441346859"/>
          <c:y val="0.12609889639166041"/>
          <c:w val="0.74877880264968377"/>
          <c:h val="0.67955986681485725"/>
        </c:manualLayout>
      </c:layout>
      <c:barChart>
        <c:barDir val="col"/>
        <c:grouping val="clustered"/>
        <c:varyColors val="0"/>
        <c:ser>
          <c:idx val="0"/>
          <c:order val="0"/>
          <c:spPr>
            <a:solidFill>
              <a:srgbClr val="FF0000"/>
            </a:solidFill>
            <a:ln w="12700">
              <a:solidFill>
                <a:schemeClr val="tx1"/>
              </a:solidFill>
            </a:ln>
          </c:spPr>
          <c:invertIfNegative val="0"/>
          <c:dPt>
            <c:idx val="1"/>
            <c:invertIfNegative val="0"/>
            <c:bubble3D val="0"/>
            <c:spPr>
              <a:solidFill>
                <a:srgbClr val="C00000"/>
              </a:solidFill>
              <a:ln w="12700">
                <a:solidFill>
                  <a:schemeClr val="tx1"/>
                </a:solidFill>
              </a:ln>
            </c:spPr>
            <c:extLst>
              <c:ext xmlns:c16="http://schemas.microsoft.com/office/drawing/2014/chart" uri="{C3380CC4-5D6E-409C-BE32-E72D297353CC}">
                <c16:uniqueId val="{00000001-AB3B-413A-852F-843FD2152918}"/>
              </c:ext>
            </c:extLst>
          </c:dPt>
          <c:dPt>
            <c:idx val="2"/>
            <c:invertIfNegative val="0"/>
            <c:bubble3D val="0"/>
            <c:spPr>
              <a:solidFill>
                <a:srgbClr val="FFC000"/>
              </a:solidFill>
              <a:ln w="12700">
                <a:solidFill>
                  <a:schemeClr val="tx1"/>
                </a:solidFill>
              </a:ln>
            </c:spPr>
            <c:extLst>
              <c:ext xmlns:c16="http://schemas.microsoft.com/office/drawing/2014/chart" uri="{C3380CC4-5D6E-409C-BE32-E72D297353CC}">
                <c16:uniqueId val="{00000003-AB3B-413A-852F-843FD2152918}"/>
              </c:ext>
            </c:extLst>
          </c:dPt>
          <c:dPt>
            <c:idx val="3"/>
            <c:invertIfNegative val="0"/>
            <c:bubble3D val="0"/>
            <c:spPr>
              <a:solidFill>
                <a:srgbClr val="FFFF00"/>
              </a:solidFill>
              <a:ln w="12700">
                <a:solidFill>
                  <a:schemeClr val="tx1"/>
                </a:solidFill>
              </a:ln>
            </c:spPr>
            <c:extLst>
              <c:ext xmlns:c16="http://schemas.microsoft.com/office/drawing/2014/chart" uri="{C3380CC4-5D6E-409C-BE32-E72D297353CC}">
                <c16:uniqueId val="{00000005-AB3B-413A-852F-843FD2152918}"/>
              </c:ext>
            </c:extLst>
          </c:dPt>
          <c:dPt>
            <c:idx val="4"/>
            <c:invertIfNegative val="0"/>
            <c:bubble3D val="0"/>
            <c:spPr>
              <a:solidFill>
                <a:srgbClr val="92D050"/>
              </a:solidFill>
              <a:ln w="12700">
                <a:solidFill>
                  <a:schemeClr val="tx1"/>
                </a:solidFill>
              </a:ln>
            </c:spPr>
            <c:extLst>
              <c:ext xmlns:c16="http://schemas.microsoft.com/office/drawing/2014/chart" uri="{C3380CC4-5D6E-409C-BE32-E72D297353CC}">
                <c16:uniqueId val="{00000007-AB3B-413A-852F-843FD2152918}"/>
              </c:ext>
            </c:extLst>
          </c:dPt>
          <c:dPt>
            <c:idx val="5"/>
            <c:invertIfNegative val="0"/>
            <c:bubble3D val="0"/>
            <c:spPr>
              <a:solidFill>
                <a:srgbClr val="00B0F0"/>
              </a:solidFill>
              <a:ln w="12700">
                <a:solidFill>
                  <a:schemeClr val="tx1"/>
                </a:solidFill>
              </a:ln>
            </c:spPr>
            <c:extLst>
              <c:ext xmlns:c16="http://schemas.microsoft.com/office/drawing/2014/chart" uri="{C3380CC4-5D6E-409C-BE32-E72D297353CC}">
                <c16:uniqueId val="{00000009-AB3B-413A-852F-843FD2152918}"/>
              </c:ext>
            </c:extLst>
          </c:dPt>
          <c:dPt>
            <c:idx val="6"/>
            <c:invertIfNegative val="0"/>
            <c:bubble3D val="0"/>
            <c:spPr>
              <a:solidFill>
                <a:srgbClr val="002060"/>
              </a:solidFill>
              <a:ln w="12700">
                <a:solidFill>
                  <a:schemeClr val="tx1"/>
                </a:solidFill>
              </a:ln>
            </c:spPr>
            <c:extLst>
              <c:ext xmlns:c16="http://schemas.microsoft.com/office/drawing/2014/chart" uri="{C3380CC4-5D6E-409C-BE32-E72D297353CC}">
                <c16:uniqueId val="{0000000B-AB3B-413A-852F-843FD2152918}"/>
              </c:ext>
            </c:extLst>
          </c:dPt>
          <c:dPt>
            <c:idx val="7"/>
            <c:invertIfNegative val="0"/>
            <c:bubble3D val="0"/>
            <c:spPr>
              <a:solidFill>
                <a:srgbClr val="7030A0"/>
              </a:solidFill>
              <a:ln w="12700">
                <a:solidFill>
                  <a:schemeClr val="tx1"/>
                </a:solidFill>
              </a:ln>
            </c:spPr>
            <c:extLst>
              <c:ext xmlns:c16="http://schemas.microsoft.com/office/drawing/2014/chart" uri="{C3380CC4-5D6E-409C-BE32-E72D297353CC}">
                <c16:uniqueId val="{0000000D-AB3B-413A-852F-843FD2152918}"/>
              </c:ext>
            </c:extLst>
          </c:dPt>
          <c:cat>
            <c:strRef>
              <c:f>'Downtime Pareto 2011(MC 46)'!$A$7:$A$16</c:f>
              <c:strCache>
                <c:ptCount val="10"/>
                <c:pt idx="0">
                  <c:v>Breakdown</c:v>
                </c:pt>
                <c:pt idx="1">
                  <c:v>No Operator</c:v>
                </c:pt>
                <c:pt idx="2">
                  <c:v>Set-up</c:v>
                </c:pt>
                <c:pt idx="3">
                  <c:v>No Production Order</c:v>
                </c:pt>
                <c:pt idx="4">
                  <c:v>Inspection</c:v>
                </c:pt>
                <c:pt idx="5">
                  <c:v>Awaiting Set-up</c:v>
                </c:pt>
                <c:pt idx="6">
                  <c:v>Other</c:v>
                </c:pt>
                <c:pt idx="7">
                  <c:v>Proving Program</c:v>
                </c:pt>
                <c:pt idx="8">
                  <c:v>Clean Machine</c:v>
                </c:pt>
                <c:pt idx="9">
                  <c:v>Tool Breakage</c:v>
                </c:pt>
              </c:strCache>
            </c:strRef>
          </c:cat>
          <c:val>
            <c:numRef>
              <c:f>'Downtime Pareto 2011(MC 46)'!$B$7:$B$16</c:f>
              <c:numCache>
                <c:formatCode>General</c:formatCode>
                <c:ptCount val="10"/>
                <c:pt idx="0">
                  <c:v>36490</c:v>
                </c:pt>
                <c:pt idx="1">
                  <c:v>4010</c:v>
                </c:pt>
                <c:pt idx="2">
                  <c:v>7570</c:v>
                </c:pt>
                <c:pt idx="3">
                  <c:v>62420</c:v>
                </c:pt>
                <c:pt idx="4">
                  <c:v>2370</c:v>
                </c:pt>
                <c:pt idx="5">
                  <c:v>6440</c:v>
                </c:pt>
                <c:pt idx="6">
                  <c:v>12140</c:v>
                </c:pt>
                <c:pt idx="7">
                  <c:v>8170</c:v>
                </c:pt>
                <c:pt idx="8">
                  <c:v>370</c:v>
                </c:pt>
                <c:pt idx="9">
                  <c:v>440</c:v>
                </c:pt>
              </c:numCache>
            </c:numRef>
          </c:val>
          <c:extLst>
            <c:ext xmlns:c16="http://schemas.microsoft.com/office/drawing/2014/chart" uri="{C3380CC4-5D6E-409C-BE32-E72D297353CC}">
              <c16:uniqueId val="{0000000E-AB3B-413A-852F-843FD2152918}"/>
            </c:ext>
          </c:extLst>
        </c:ser>
        <c:dLbls>
          <c:showLegendKey val="0"/>
          <c:showVal val="0"/>
          <c:showCatName val="0"/>
          <c:showSerName val="0"/>
          <c:showPercent val="0"/>
          <c:showBubbleSize val="0"/>
        </c:dLbls>
        <c:gapWidth val="150"/>
        <c:axId val="90700416"/>
        <c:axId val="90699648"/>
      </c:barChart>
      <c:lineChart>
        <c:grouping val="standard"/>
        <c:varyColors val="0"/>
        <c:ser>
          <c:idx val="1"/>
          <c:order val="1"/>
          <c:spPr>
            <a:ln>
              <a:solidFill>
                <a:srgbClr val="001342"/>
              </a:solidFill>
            </a:ln>
          </c:spPr>
          <c:marker>
            <c:spPr>
              <a:solidFill>
                <a:srgbClr val="001342"/>
              </a:solidFill>
              <a:ln>
                <a:solidFill>
                  <a:srgbClr val="001342"/>
                </a:solidFill>
              </a:ln>
            </c:spPr>
          </c:marker>
          <c:cat>
            <c:strRef>
              <c:f>'Downtime Pareto 2011(MC 46)'!$A$7:$A$16</c:f>
              <c:strCache>
                <c:ptCount val="10"/>
                <c:pt idx="0">
                  <c:v>Breakdown</c:v>
                </c:pt>
                <c:pt idx="1">
                  <c:v>No Operator</c:v>
                </c:pt>
                <c:pt idx="2">
                  <c:v>Set-up</c:v>
                </c:pt>
                <c:pt idx="3">
                  <c:v>No Production Order</c:v>
                </c:pt>
                <c:pt idx="4">
                  <c:v>Inspection</c:v>
                </c:pt>
                <c:pt idx="5">
                  <c:v>Awaiting Set-up</c:v>
                </c:pt>
                <c:pt idx="6">
                  <c:v>Other</c:v>
                </c:pt>
                <c:pt idx="7">
                  <c:v>Proving Program</c:v>
                </c:pt>
                <c:pt idx="8">
                  <c:v>Clean Machine</c:v>
                </c:pt>
                <c:pt idx="9">
                  <c:v>Tool Breakage</c:v>
                </c:pt>
              </c:strCache>
            </c:strRef>
          </c:cat>
          <c:val>
            <c:numRef>
              <c:f>'Downtime Pareto 2011(MC 46)'!$C$7:$C$16</c:f>
              <c:numCache>
                <c:formatCode>0%</c:formatCode>
                <c:ptCount val="10"/>
                <c:pt idx="0">
                  <c:v>0.27761716372489348</c:v>
                </c:pt>
                <c:pt idx="1">
                  <c:v>0.30812538040170417</c:v>
                </c:pt>
                <c:pt idx="2">
                  <c:v>0.36571819841752889</c:v>
                </c:pt>
                <c:pt idx="3">
                  <c:v>0.84061168594035296</c:v>
                </c:pt>
                <c:pt idx="4">
                  <c:v>0.85864272671941566</c:v>
                </c:pt>
                <c:pt idx="5">
                  <c:v>0.90763846622032862</c:v>
                </c:pt>
                <c:pt idx="6">
                  <c:v>1</c:v>
                </c:pt>
                <c:pt idx="7">
                  <c:v>1.0621576384662204</c:v>
                </c:pt>
                <c:pt idx="8">
                  <c:v>1.0649726110772977</c:v>
                </c:pt>
                <c:pt idx="9">
                  <c:v>1.0683201460742544</c:v>
                </c:pt>
              </c:numCache>
            </c:numRef>
          </c:val>
          <c:smooth val="0"/>
          <c:extLst>
            <c:ext xmlns:c16="http://schemas.microsoft.com/office/drawing/2014/chart" uri="{C3380CC4-5D6E-409C-BE32-E72D297353CC}">
              <c16:uniqueId val="{0000000F-AB3B-413A-852F-843FD2152918}"/>
            </c:ext>
          </c:extLst>
        </c:ser>
        <c:dLbls>
          <c:showLegendKey val="0"/>
          <c:showVal val="0"/>
          <c:showCatName val="0"/>
          <c:showSerName val="0"/>
          <c:showPercent val="0"/>
          <c:showBubbleSize val="0"/>
        </c:dLbls>
        <c:marker val="1"/>
        <c:smooth val="0"/>
        <c:axId val="87754624"/>
        <c:axId val="87756160"/>
      </c:lineChart>
      <c:catAx>
        <c:axId val="90700416"/>
        <c:scaling>
          <c:orientation val="minMax"/>
        </c:scaling>
        <c:delete val="0"/>
        <c:axPos val="b"/>
        <c:numFmt formatCode="General" sourceLinked="1"/>
        <c:majorTickMark val="none"/>
        <c:minorTickMark val="none"/>
        <c:tickLblPos val="nextTo"/>
        <c:txPr>
          <a:bodyPr rot="-3600000" vert="horz" anchor="t" anchorCtr="0"/>
          <a:lstStyle/>
          <a:p>
            <a:pPr>
              <a:defRPr sz="800"/>
            </a:pPr>
            <a:endParaRPr lang="en-US"/>
          </a:p>
        </c:txPr>
        <c:crossAx val="90699648"/>
        <c:crosses val="autoZero"/>
        <c:auto val="1"/>
        <c:lblAlgn val="ctr"/>
        <c:lblOffset val="150"/>
        <c:noMultiLvlLbl val="0"/>
      </c:catAx>
      <c:valAx>
        <c:axId val="90699648"/>
        <c:scaling>
          <c:orientation val="minMax"/>
        </c:scaling>
        <c:delete val="0"/>
        <c:axPos val="l"/>
        <c:title>
          <c:tx>
            <c:rich>
              <a:bodyPr rot="-5400000" vert="horz"/>
              <a:lstStyle/>
              <a:p>
                <a:pPr>
                  <a:defRPr sz="650" b="0"/>
                </a:pPr>
                <a:r>
                  <a:rPr lang="en-US" sz="650" b="0"/>
                  <a:t>Number of Occurrences</a:t>
                </a:r>
              </a:p>
            </c:rich>
          </c:tx>
          <c:layout>
            <c:manualLayout>
              <c:xMode val="edge"/>
              <c:yMode val="edge"/>
              <c:x val="1.9188001499812809E-2"/>
              <c:y val="0.28444526465441838"/>
            </c:manualLayout>
          </c:layout>
          <c:overlay val="0"/>
          <c:spPr>
            <a:noFill/>
            <a:ln w="25400">
              <a:noFill/>
            </a:ln>
          </c:spPr>
        </c:title>
        <c:numFmt formatCode="General" sourceLinked="1"/>
        <c:majorTickMark val="out"/>
        <c:minorTickMark val="none"/>
        <c:tickLblPos val="nextTo"/>
        <c:txPr>
          <a:bodyPr/>
          <a:lstStyle/>
          <a:p>
            <a:pPr>
              <a:defRPr sz="800"/>
            </a:pPr>
            <a:endParaRPr lang="en-US"/>
          </a:p>
        </c:txPr>
        <c:crossAx val="90700416"/>
        <c:crosses val="autoZero"/>
        <c:crossBetween val="between"/>
      </c:valAx>
      <c:catAx>
        <c:axId val="87754624"/>
        <c:scaling>
          <c:orientation val="minMax"/>
        </c:scaling>
        <c:delete val="1"/>
        <c:axPos val="b"/>
        <c:numFmt formatCode="General" sourceLinked="1"/>
        <c:majorTickMark val="out"/>
        <c:minorTickMark val="none"/>
        <c:tickLblPos val="none"/>
        <c:crossAx val="87756160"/>
        <c:crosses val="autoZero"/>
        <c:auto val="0"/>
        <c:lblAlgn val="ctr"/>
        <c:lblOffset val="100"/>
        <c:noMultiLvlLbl val="0"/>
      </c:catAx>
      <c:valAx>
        <c:axId val="87756160"/>
        <c:scaling>
          <c:orientation val="minMax"/>
        </c:scaling>
        <c:delete val="0"/>
        <c:axPos val="r"/>
        <c:title>
          <c:tx>
            <c:rich>
              <a:bodyPr rot="-5400000" vert="horz"/>
              <a:lstStyle/>
              <a:p>
                <a:pPr>
                  <a:defRPr sz="650" b="0"/>
                </a:pPr>
                <a:r>
                  <a:rPr lang="en-US" sz="650" b="0"/>
                  <a:t>Accumulative %</a:t>
                </a:r>
              </a:p>
            </c:rich>
          </c:tx>
          <c:layout>
            <c:manualLayout>
              <c:xMode val="edge"/>
              <c:yMode val="edge"/>
              <c:x val="0.96878190226221761"/>
              <c:y val="0.31633229440070032"/>
            </c:manualLayout>
          </c:layout>
          <c:overlay val="0"/>
          <c:spPr>
            <a:noFill/>
            <a:ln w="25400">
              <a:noFill/>
            </a:ln>
          </c:spPr>
        </c:title>
        <c:numFmt formatCode="0%" sourceLinked="1"/>
        <c:majorTickMark val="out"/>
        <c:minorTickMark val="none"/>
        <c:tickLblPos val="nextTo"/>
        <c:txPr>
          <a:bodyPr/>
          <a:lstStyle/>
          <a:p>
            <a:pPr>
              <a:defRPr sz="800"/>
            </a:pPr>
            <a:endParaRPr lang="en-US"/>
          </a:p>
        </c:txPr>
        <c:crossAx val="87754624"/>
        <c:crosses val="max"/>
        <c:crossBetween val="between"/>
      </c:valAx>
      <c:dTable>
        <c:showHorzBorder val="1"/>
        <c:showVertBorder val="1"/>
        <c:showOutline val="1"/>
        <c:showKeys val="1"/>
        <c:txPr>
          <a:bodyPr/>
          <a:lstStyle/>
          <a:p>
            <a:pPr rtl="0">
              <a:defRPr sz="650"/>
            </a:pPr>
            <a:endParaRPr lang="en-US"/>
          </a:p>
        </c:txPr>
      </c:dTable>
    </c:plotArea>
    <c:plotVisOnly val="1"/>
    <c:dispBlanksAs val="gap"/>
    <c:showDLblsOverMax val="0"/>
  </c:chart>
  <c:txPr>
    <a:bodyPr/>
    <a:lstStyle/>
    <a:p>
      <a:pPr>
        <a:defRPr>
          <a:latin typeface="Arial" pitchFamily="34" charset="0"/>
          <a:cs typeface="Arial" pitchFamily="34" charset="0"/>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400" b="0"/>
            </a:pPr>
            <a:r>
              <a:rPr lang="en-US" sz="1400" b="0" u="sng"/>
              <a:t>After</a:t>
            </a:r>
          </a:p>
        </c:rich>
      </c:tx>
      <c:layout>
        <c:manualLayout>
          <c:xMode val="edge"/>
          <c:yMode val="edge"/>
          <c:x val="0.26236157441586561"/>
          <c:y val="3.5619044502770758E-2"/>
        </c:manualLayout>
      </c:layout>
      <c:overlay val="0"/>
      <c:spPr>
        <a:noFill/>
        <a:ln w="25400">
          <a:noFill/>
        </a:ln>
      </c:spPr>
    </c:title>
    <c:autoTitleDeleted val="0"/>
    <c:plotArea>
      <c:layout>
        <c:manualLayout>
          <c:layoutTarget val="inner"/>
          <c:xMode val="edge"/>
          <c:yMode val="edge"/>
          <c:x val="0.19140965084036829"/>
          <c:y val="2.6521230025639171E-2"/>
          <c:w val="0.74877880264968311"/>
          <c:h val="0.67955986681485703"/>
        </c:manualLayout>
      </c:layout>
      <c:barChart>
        <c:barDir val="col"/>
        <c:grouping val="clustered"/>
        <c:varyColors val="0"/>
        <c:ser>
          <c:idx val="0"/>
          <c:order val="0"/>
          <c:spPr>
            <a:solidFill>
              <a:srgbClr val="FF0000"/>
            </a:solidFill>
            <a:ln w="12700">
              <a:solidFill>
                <a:schemeClr val="tx1"/>
              </a:solidFill>
            </a:ln>
          </c:spPr>
          <c:invertIfNegative val="0"/>
          <c:dPt>
            <c:idx val="1"/>
            <c:invertIfNegative val="0"/>
            <c:bubble3D val="0"/>
            <c:spPr>
              <a:solidFill>
                <a:srgbClr val="C00000"/>
              </a:solidFill>
              <a:ln w="12700">
                <a:solidFill>
                  <a:schemeClr val="tx1"/>
                </a:solidFill>
              </a:ln>
            </c:spPr>
            <c:extLst>
              <c:ext xmlns:c16="http://schemas.microsoft.com/office/drawing/2014/chart" uri="{C3380CC4-5D6E-409C-BE32-E72D297353CC}">
                <c16:uniqueId val="{00000001-9217-405F-99A2-6DE1822E8C42}"/>
              </c:ext>
            </c:extLst>
          </c:dPt>
          <c:dPt>
            <c:idx val="2"/>
            <c:invertIfNegative val="0"/>
            <c:bubble3D val="0"/>
            <c:spPr>
              <a:solidFill>
                <a:srgbClr val="FFC000"/>
              </a:solidFill>
              <a:ln w="12700">
                <a:solidFill>
                  <a:schemeClr val="tx1"/>
                </a:solidFill>
              </a:ln>
            </c:spPr>
            <c:extLst>
              <c:ext xmlns:c16="http://schemas.microsoft.com/office/drawing/2014/chart" uri="{C3380CC4-5D6E-409C-BE32-E72D297353CC}">
                <c16:uniqueId val="{00000003-9217-405F-99A2-6DE1822E8C42}"/>
              </c:ext>
            </c:extLst>
          </c:dPt>
          <c:dPt>
            <c:idx val="3"/>
            <c:invertIfNegative val="0"/>
            <c:bubble3D val="0"/>
            <c:spPr>
              <a:solidFill>
                <a:srgbClr val="FFFF00"/>
              </a:solidFill>
              <a:ln w="12700">
                <a:solidFill>
                  <a:schemeClr val="tx1"/>
                </a:solidFill>
              </a:ln>
            </c:spPr>
            <c:extLst>
              <c:ext xmlns:c16="http://schemas.microsoft.com/office/drawing/2014/chart" uri="{C3380CC4-5D6E-409C-BE32-E72D297353CC}">
                <c16:uniqueId val="{00000005-9217-405F-99A2-6DE1822E8C42}"/>
              </c:ext>
            </c:extLst>
          </c:dPt>
          <c:dPt>
            <c:idx val="4"/>
            <c:invertIfNegative val="0"/>
            <c:bubble3D val="0"/>
            <c:spPr>
              <a:solidFill>
                <a:srgbClr val="92D050"/>
              </a:solidFill>
              <a:ln w="12700">
                <a:solidFill>
                  <a:schemeClr val="tx1"/>
                </a:solidFill>
              </a:ln>
            </c:spPr>
            <c:extLst>
              <c:ext xmlns:c16="http://schemas.microsoft.com/office/drawing/2014/chart" uri="{C3380CC4-5D6E-409C-BE32-E72D297353CC}">
                <c16:uniqueId val="{00000007-9217-405F-99A2-6DE1822E8C42}"/>
              </c:ext>
            </c:extLst>
          </c:dPt>
          <c:dPt>
            <c:idx val="5"/>
            <c:invertIfNegative val="0"/>
            <c:bubble3D val="0"/>
            <c:spPr>
              <a:solidFill>
                <a:srgbClr val="00B0F0"/>
              </a:solidFill>
              <a:ln w="12700">
                <a:solidFill>
                  <a:schemeClr val="tx1"/>
                </a:solidFill>
              </a:ln>
            </c:spPr>
            <c:extLst>
              <c:ext xmlns:c16="http://schemas.microsoft.com/office/drawing/2014/chart" uri="{C3380CC4-5D6E-409C-BE32-E72D297353CC}">
                <c16:uniqueId val="{00000009-9217-405F-99A2-6DE1822E8C42}"/>
              </c:ext>
            </c:extLst>
          </c:dPt>
          <c:dPt>
            <c:idx val="6"/>
            <c:invertIfNegative val="0"/>
            <c:bubble3D val="0"/>
            <c:spPr>
              <a:solidFill>
                <a:srgbClr val="002060"/>
              </a:solidFill>
              <a:ln w="12700">
                <a:solidFill>
                  <a:schemeClr val="tx1"/>
                </a:solidFill>
              </a:ln>
            </c:spPr>
            <c:extLst>
              <c:ext xmlns:c16="http://schemas.microsoft.com/office/drawing/2014/chart" uri="{C3380CC4-5D6E-409C-BE32-E72D297353CC}">
                <c16:uniqueId val="{0000000B-9217-405F-99A2-6DE1822E8C42}"/>
              </c:ext>
            </c:extLst>
          </c:dPt>
          <c:dPt>
            <c:idx val="7"/>
            <c:invertIfNegative val="0"/>
            <c:bubble3D val="0"/>
            <c:spPr>
              <a:solidFill>
                <a:srgbClr val="7030A0"/>
              </a:solidFill>
              <a:ln w="12700">
                <a:solidFill>
                  <a:schemeClr val="tx1"/>
                </a:solidFill>
              </a:ln>
            </c:spPr>
            <c:extLst>
              <c:ext xmlns:c16="http://schemas.microsoft.com/office/drawing/2014/chart" uri="{C3380CC4-5D6E-409C-BE32-E72D297353CC}">
                <c16:uniqueId val="{0000000D-9217-405F-99A2-6DE1822E8C42}"/>
              </c:ext>
            </c:extLst>
          </c:dPt>
          <c:cat>
            <c:strRef>
              <c:f>'Downtime Pareto 2012(MC 46)'!$A$7:$A$16</c:f>
              <c:strCache>
                <c:ptCount val="10"/>
                <c:pt idx="0">
                  <c:v>Breakdown</c:v>
                </c:pt>
                <c:pt idx="1">
                  <c:v>No Operator</c:v>
                </c:pt>
                <c:pt idx="2">
                  <c:v>Set-up</c:v>
                </c:pt>
                <c:pt idx="3">
                  <c:v>No Production Order</c:v>
                </c:pt>
                <c:pt idx="4">
                  <c:v>Inspection</c:v>
                </c:pt>
                <c:pt idx="5">
                  <c:v>Awaiting Set-up</c:v>
                </c:pt>
                <c:pt idx="6">
                  <c:v>Other</c:v>
                </c:pt>
                <c:pt idx="7">
                  <c:v>Proving Program</c:v>
                </c:pt>
                <c:pt idx="8">
                  <c:v>Clean Machine</c:v>
                </c:pt>
                <c:pt idx="9">
                  <c:v>Tool Breakage</c:v>
                </c:pt>
              </c:strCache>
            </c:strRef>
          </c:cat>
          <c:val>
            <c:numRef>
              <c:f>'Downtime Pareto 2012(MC 46)'!$B$7:$B$16</c:f>
              <c:numCache>
                <c:formatCode>General</c:formatCode>
                <c:ptCount val="10"/>
                <c:pt idx="0">
                  <c:v>6960</c:v>
                </c:pt>
                <c:pt idx="1">
                  <c:v>2060</c:v>
                </c:pt>
                <c:pt idx="2">
                  <c:v>8311</c:v>
                </c:pt>
                <c:pt idx="3">
                  <c:v>28670</c:v>
                </c:pt>
                <c:pt idx="4">
                  <c:v>2960</c:v>
                </c:pt>
                <c:pt idx="5">
                  <c:v>11560</c:v>
                </c:pt>
                <c:pt idx="6">
                  <c:v>22010</c:v>
                </c:pt>
                <c:pt idx="7">
                  <c:v>26520</c:v>
                </c:pt>
                <c:pt idx="8">
                  <c:v>460</c:v>
                </c:pt>
                <c:pt idx="9">
                  <c:v>810</c:v>
                </c:pt>
              </c:numCache>
            </c:numRef>
          </c:val>
          <c:extLst>
            <c:ext xmlns:c16="http://schemas.microsoft.com/office/drawing/2014/chart" uri="{C3380CC4-5D6E-409C-BE32-E72D297353CC}">
              <c16:uniqueId val="{0000000E-9217-405F-99A2-6DE1822E8C42}"/>
            </c:ext>
          </c:extLst>
        </c:ser>
        <c:dLbls>
          <c:showLegendKey val="0"/>
          <c:showVal val="0"/>
          <c:showCatName val="0"/>
          <c:showSerName val="0"/>
          <c:showPercent val="0"/>
          <c:showBubbleSize val="0"/>
        </c:dLbls>
        <c:gapWidth val="150"/>
        <c:axId val="87811584"/>
        <c:axId val="87813504"/>
      </c:barChart>
      <c:lineChart>
        <c:grouping val="standard"/>
        <c:varyColors val="0"/>
        <c:ser>
          <c:idx val="1"/>
          <c:order val="1"/>
          <c:spPr>
            <a:ln>
              <a:solidFill>
                <a:srgbClr val="001342"/>
              </a:solidFill>
            </a:ln>
          </c:spPr>
          <c:marker>
            <c:spPr>
              <a:solidFill>
                <a:srgbClr val="001342"/>
              </a:solidFill>
              <a:ln>
                <a:solidFill>
                  <a:srgbClr val="001342"/>
                </a:solidFill>
              </a:ln>
            </c:spPr>
          </c:marker>
          <c:cat>
            <c:strRef>
              <c:f>'Downtime Pareto 2012(MC 46)'!$A$7:$A$16</c:f>
              <c:strCache>
                <c:ptCount val="10"/>
                <c:pt idx="0">
                  <c:v>Breakdown</c:v>
                </c:pt>
                <c:pt idx="1">
                  <c:v>No Operator</c:v>
                </c:pt>
                <c:pt idx="2">
                  <c:v>Set-up</c:v>
                </c:pt>
                <c:pt idx="3">
                  <c:v>No Production Order</c:v>
                </c:pt>
                <c:pt idx="4">
                  <c:v>Inspection</c:v>
                </c:pt>
                <c:pt idx="5">
                  <c:v>Awaiting Set-up</c:v>
                </c:pt>
                <c:pt idx="6">
                  <c:v>Other</c:v>
                </c:pt>
                <c:pt idx="7">
                  <c:v>Proving Program</c:v>
                </c:pt>
                <c:pt idx="8">
                  <c:v>Clean Machine</c:v>
                </c:pt>
                <c:pt idx="9">
                  <c:v>Tool Breakage</c:v>
                </c:pt>
              </c:strCache>
            </c:strRef>
          </c:cat>
          <c:val>
            <c:numRef>
              <c:f>'Downtime Pareto 2012(MC 46)'!$C$7:$C$16</c:f>
              <c:numCache>
                <c:formatCode>0%</c:formatCode>
                <c:ptCount val="10"/>
                <c:pt idx="0">
                  <c:v>8.4331947995298737E-2</c:v>
                </c:pt>
                <c:pt idx="1">
                  <c:v>0.10929226593643601</c:v>
                </c:pt>
                <c:pt idx="2">
                  <c:v>0.20999382050381069</c:v>
                </c:pt>
                <c:pt idx="3">
                  <c:v>0.55737843961662892</c:v>
                </c:pt>
                <c:pt idx="4">
                  <c:v>0.59324375083302028</c:v>
                </c:pt>
                <c:pt idx="5">
                  <c:v>0.73331233112406247</c:v>
                </c:pt>
                <c:pt idx="6">
                  <c:v>1</c:v>
                </c:pt>
                <c:pt idx="7">
                  <c:v>1.3213338018441556</c:v>
                </c:pt>
                <c:pt idx="8">
                  <c:v>1.3269074650737298</c:v>
                </c:pt>
                <c:pt idx="9">
                  <c:v>1.3367219590214585</c:v>
                </c:pt>
              </c:numCache>
            </c:numRef>
          </c:val>
          <c:smooth val="0"/>
          <c:extLst>
            <c:ext xmlns:c16="http://schemas.microsoft.com/office/drawing/2014/chart" uri="{C3380CC4-5D6E-409C-BE32-E72D297353CC}">
              <c16:uniqueId val="{0000000F-9217-405F-99A2-6DE1822E8C42}"/>
            </c:ext>
          </c:extLst>
        </c:ser>
        <c:dLbls>
          <c:showLegendKey val="0"/>
          <c:showVal val="0"/>
          <c:showCatName val="0"/>
          <c:showSerName val="0"/>
          <c:showPercent val="0"/>
          <c:showBubbleSize val="0"/>
        </c:dLbls>
        <c:marker val="1"/>
        <c:smooth val="0"/>
        <c:axId val="90711552"/>
        <c:axId val="90713088"/>
      </c:lineChart>
      <c:catAx>
        <c:axId val="87811584"/>
        <c:scaling>
          <c:orientation val="minMax"/>
        </c:scaling>
        <c:delete val="0"/>
        <c:axPos val="b"/>
        <c:numFmt formatCode="General" sourceLinked="1"/>
        <c:majorTickMark val="none"/>
        <c:minorTickMark val="none"/>
        <c:tickLblPos val="nextTo"/>
        <c:txPr>
          <a:bodyPr rot="-3600000" vert="horz" anchor="t" anchorCtr="0"/>
          <a:lstStyle/>
          <a:p>
            <a:pPr>
              <a:defRPr sz="800"/>
            </a:pPr>
            <a:endParaRPr lang="en-US"/>
          </a:p>
        </c:txPr>
        <c:crossAx val="87813504"/>
        <c:crosses val="autoZero"/>
        <c:auto val="1"/>
        <c:lblAlgn val="ctr"/>
        <c:lblOffset val="150"/>
        <c:noMultiLvlLbl val="0"/>
      </c:catAx>
      <c:valAx>
        <c:axId val="87813504"/>
        <c:scaling>
          <c:orientation val="minMax"/>
          <c:max val="70000"/>
        </c:scaling>
        <c:delete val="0"/>
        <c:axPos val="l"/>
        <c:title>
          <c:tx>
            <c:rich>
              <a:bodyPr rot="-5400000" vert="horz"/>
              <a:lstStyle/>
              <a:p>
                <a:pPr>
                  <a:defRPr sz="650" b="0"/>
                </a:pPr>
                <a:r>
                  <a:rPr lang="en-US" sz="650" b="0"/>
                  <a:t>Number of Occurrences</a:t>
                </a:r>
              </a:p>
            </c:rich>
          </c:tx>
          <c:layout>
            <c:manualLayout>
              <c:xMode val="edge"/>
              <c:yMode val="edge"/>
              <c:x val="1.9188001499812798E-2"/>
              <c:y val="0.28444526465441838"/>
            </c:manualLayout>
          </c:layout>
          <c:overlay val="0"/>
          <c:spPr>
            <a:noFill/>
            <a:ln w="25400">
              <a:noFill/>
            </a:ln>
          </c:spPr>
        </c:title>
        <c:numFmt formatCode="General" sourceLinked="1"/>
        <c:majorTickMark val="out"/>
        <c:minorTickMark val="none"/>
        <c:tickLblPos val="nextTo"/>
        <c:txPr>
          <a:bodyPr/>
          <a:lstStyle/>
          <a:p>
            <a:pPr>
              <a:defRPr sz="800"/>
            </a:pPr>
            <a:endParaRPr lang="en-US"/>
          </a:p>
        </c:txPr>
        <c:crossAx val="87811584"/>
        <c:crosses val="autoZero"/>
        <c:crossBetween val="between"/>
      </c:valAx>
      <c:catAx>
        <c:axId val="90711552"/>
        <c:scaling>
          <c:orientation val="minMax"/>
        </c:scaling>
        <c:delete val="1"/>
        <c:axPos val="b"/>
        <c:numFmt formatCode="General" sourceLinked="1"/>
        <c:majorTickMark val="out"/>
        <c:minorTickMark val="none"/>
        <c:tickLblPos val="none"/>
        <c:crossAx val="90713088"/>
        <c:crosses val="autoZero"/>
        <c:auto val="0"/>
        <c:lblAlgn val="ctr"/>
        <c:lblOffset val="100"/>
        <c:noMultiLvlLbl val="0"/>
      </c:catAx>
      <c:valAx>
        <c:axId val="90713088"/>
        <c:scaling>
          <c:orientation val="minMax"/>
        </c:scaling>
        <c:delete val="0"/>
        <c:axPos val="r"/>
        <c:title>
          <c:tx>
            <c:rich>
              <a:bodyPr rot="-5400000" vert="horz"/>
              <a:lstStyle/>
              <a:p>
                <a:pPr>
                  <a:defRPr sz="650" b="0"/>
                </a:pPr>
                <a:r>
                  <a:rPr lang="en-US" sz="650" b="0"/>
                  <a:t>Accumulative %</a:t>
                </a:r>
              </a:p>
            </c:rich>
          </c:tx>
          <c:layout>
            <c:manualLayout>
              <c:xMode val="edge"/>
              <c:yMode val="edge"/>
              <c:x val="0.96878190226221761"/>
              <c:y val="0.31633229440070032"/>
            </c:manualLayout>
          </c:layout>
          <c:overlay val="0"/>
          <c:spPr>
            <a:noFill/>
            <a:ln w="25400">
              <a:noFill/>
            </a:ln>
          </c:spPr>
        </c:title>
        <c:numFmt formatCode="0%" sourceLinked="1"/>
        <c:majorTickMark val="out"/>
        <c:minorTickMark val="none"/>
        <c:tickLblPos val="nextTo"/>
        <c:txPr>
          <a:bodyPr/>
          <a:lstStyle/>
          <a:p>
            <a:pPr>
              <a:defRPr sz="800"/>
            </a:pPr>
            <a:endParaRPr lang="en-US"/>
          </a:p>
        </c:txPr>
        <c:crossAx val="90711552"/>
        <c:crosses val="max"/>
        <c:crossBetween val="between"/>
      </c:valAx>
      <c:dTable>
        <c:showHorzBorder val="1"/>
        <c:showVertBorder val="1"/>
        <c:showOutline val="1"/>
        <c:showKeys val="1"/>
        <c:txPr>
          <a:bodyPr/>
          <a:lstStyle/>
          <a:p>
            <a:pPr rtl="0">
              <a:defRPr sz="650"/>
            </a:pPr>
            <a:endParaRPr lang="en-US"/>
          </a:p>
        </c:txPr>
      </c:dTable>
    </c:plotArea>
    <c:plotVisOnly val="1"/>
    <c:dispBlanksAs val="gap"/>
    <c:showDLblsOverMax val="0"/>
  </c:chart>
  <c:txPr>
    <a:bodyPr/>
    <a:lstStyle/>
    <a:p>
      <a:pPr>
        <a:defRPr>
          <a:latin typeface="Arial" pitchFamily="34" charset="0"/>
          <a:cs typeface="Arial" pitchFamily="34" charset="0"/>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lang="en-GB"/>
            </a:pPr>
            <a:r>
              <a:rPr lang="en-GB" sz="1200" dirty="0"/>
              <a:t>Total Down Time</a:t>
            </a:r>
            <a:r>
              <a:rPr lang="en-GB" sz="1200" baseline="0" dirty="0"/>
              <a:t> M/C 46 2011</a:t>
            </a:r>
            <a:endParaRPr lang="en-GB" sz="1200" dirty="0"/>
          </a:p>
        </c:rich>
      </c:tx>
      <c:overlay val="0"/>
    </c:title>
    <c:autoTitleDeleted val="0"/>
    <c:plotArea>
      <c:layout/>
      <c:lineChart>
        <c:grouping val="standard"/>
        <c:varyColors val="0"/>
        <c:ser>
          <c:idx val="0"/>
          <c:order val="0"/>
          <c:tx>
            <c:strRef>
              <c:f>'Graph Info'!$G$2</c:f>
              <c:strCache>
                <c:ptCount val="1"/>
                <c:pt idx="0">
                  <c:v>Total Down Time</c:v>
                </c:pt>
              </c:strCache>
            </c:strRef>
          </c:tx>
          <c:marker>
            <c:symbol val="none"/>
          </c:marker>
          <c:trendline>
            <c:trendlineType val="linear"/>
            <c:dispRSqr val="0"/>
            <c:dispEq val="0"/>
          </c:trendline>
          <c:cat>
            <c:strRef>
              <c:f>'Graph Info'!$F$3:$F$55</c:f>
              <c:strCache>
                <c:ptCount val="53"/>
                <c:pt idx="0">
                  <c:v>0</c:v>
                </c:pt>
                <c:pt idx="1">
                  <c:v>Week 1</c:v>
                </c:pt>
                <c:pt idx="2">
                  <c:v>Week 2</c:v>
                </c:pt>
                <c:pt idx="3">
                  <c:v>Week 3</c:v>
                </c:pt>
                <c:pt idx="4">
                  <c:v>Week 4</c:v>
                </c:pt>
                <c:pt idx="5">
                  <c:v>Week 5</c:v>
                </c:pt>
                <c:pt idx="6">
                  <c:v>Week 6</c:v>
                </c:pt>
                <c:pt idx="7">
                  <c:v>Week 7</c:v>
                </c:pt>
                <c:pt idx="8">
                  <c:v>Week 8</c:v>
                </c:pt>
                <c:pt idx="9">
                  <c:v>Week 9</c:v>
                </c:pt>
                <c:pt idx="10">
                  <c:v>Week 10</c:v>
                </c:pt>
                <c:pt idx="11">
                  <c:v>Week 11</c:v>
                </c:pt>
                <c:pt idx="12">
                  <c:v>Week 12</c:v>
                </c:pt>
                <c:pt idx="13">
                  <c:v>Week 13</c:v>
                </c:pt>
                <c:pt idx="14">
                  <c:v>Week 14</c:v>
                </c:pt>
                <c:pt idx="15">
                  <c:v>Week 15</c:v>
                </c:pt>
                <c:pt idx="16">
                  <c:v>Week 16</c:v>
                </c:pt>
                <c:pt idx="17">
                  <c:v>Week 17</c:v>
                </c:pt>
                <c:pt idx="18">
                  <c:v>Week 18</c:v>
                </c:pt>
                <c:pt idx="19">
                  <c:v>Week 19</c:v>
                </c:pt>
                <c:pt idx="20">
                  <c:v>Week 20</c:v>
                </c:pt>
                <c:pt idx="21">
                  <c:v>Week 21</c:v>
                </c:pt>
                <c:pt idx="22">
                  <c:v>Week 22</c:v>
                </c:pt>
                <c:pt idx="23">
                  <c:v>Week 23</c:v>
                </c:pt>
                <c:pt idx="24">
                  <c:v>Week 24</c:v>
                </c:pt>
                <c:pt idx="25">
                  <c:v>Week 25</c:v>
                </c:pt>
                <c:pt idx="26">
                  <c:v>Week 26</c:v>
                </c:pt>
                <c:pt idx="27">
                  <c:v>Week 27</c:v>
                </c:pt>
                <c:pt idx="28">
                  <c:v>Week 28</c:v>
                </c:pt>
                <c:pt idx="29">
                  <c:v>Week 29</c:v>
                </c:pt>
                <c:pt idx="30">
                  <c:v>Week 30</c:v>
                </c:pt>
                <c:pt idx="31">
                  <c:v>Week 31</c:v>
                </c:pt>
                <c:pt idx="32">
                  <c:v>Week 32</c:v>
                </c:pt>
                <c:pt idx="33">
                  <c:v>Week 33</c:v>
                </c:pt>
                <c:pt idx="34">
                  <c:v>Week 34</c:v>
                </c:pt>
                <c:pt idx="35">
                  <c:v>Week 35</c:v>
                </c:pt>
                <c:pt idx="36">
                  <c:v>Week 36</c:v>
                </c:pt>
                <c:pt idx="37">
                  <c:v>Week 37</c:v>
                </c:pt>
                <c:pt idx="38">
                  <c:v>Week 38</c:v>
                </c:pt>
                <c:pt idx="39">
                  <c:v>Week 39</c:v>
                </c:pt>
                <c:pt idx="40">
                  <c:v>Week 40</c:v>
                </c:pt>
                <c:pt idx="41">
                  <c:v>Week 41</c:v>
                </c:pt>
                <c:pt idx="42">
                  <c:v>Week 42</c:v>
                </c:pt>
                <c:pt idx="43">
                  <c:v>Week 43</c:v>
                </c:pt>
                <c:pt idx="44">
                  <c:v>Week 44</c:v>
                </c:pt>
                <c:pt idx="45">
                  <c:v>Week 45</c:v>
                </c:pt>
                <c:pt idx="46">
                  <c:v>Week 46</c:v>
                </c:pt>
                <c:pt idx="47">
                  <c:v>Week 47</c:v>
                </c:pt>
                <c:pt idx="48">
                  <c:v>Week 48</c:v>
                </c:pt>
                <c:pt idx="49">
                  <c:v>Week 49</c:v>
                </c:pt>
                <c:pt idx="50">
                  <c:v>Week 50</c:v>
                </c:pt>
                <c:pt idx="51">
                  <c:v>Week 51</c:v>
                </c:pt>
                <c:pt idx="52">
                  <c:v>Week 52</c:v>
                </c:pt>
              </c:strCache>
            </c:strRef>
          </c:cat>
          <c:val>
            <c:numRef>
              <c:f>'Graph Info'!$G$3:$G$55</c:f>
              <c:numCache>
                <c:formatCode>General</c:formatCode>
                <c:ptCount val="53"/>
                <c:pt idx="0">
                  <c:v>0</c:v>
                </c:pt>
                <c:pt idx="1">
                  <c:v>780</c:v>
                </c:pt>
                <c:pt idx="2">
                  <c:v>480</c:v>
                </c:pt>
                <c:pt idx="3">
                  <c:v>200</c:v>
                </c:pt>
                <c:pt idx="4">
                  <c:v>1980</c:v>
                </c:pt>
                <c:pt idx="5">
                  <c:v>470</c:v>
                </c:pt>
                <c:pt idx="6">
                  <c:v>180</c:v>
                </c:pt>
                <c:pt idx="7">
                  <c:v>260</c:v>
                </c:pt>
                <c:pt idx="8">
                  <c:v>1870</c:v>
                </c:pt>
                <c:pt idx="9">
                  <c:v>3090</c:v>
                </c:pt>
                <c:pt idx="10">
                  <c:v>220</c:v>
                </c:pt>
                <c:pt idx="11">
                  <c:v>1410</c:v>
                </c:pt>
                <c:pt idx="12">
                  <c:v>2910</c:v>
                </c:pt>
                <c:pt idx="13">
                  <c:v>0</c:v>
                </c:pt>
                <c:pt idx="14">
                  <c:v>0</c:v>
                </c:pt>
                <c:pt idx="15">
                  <c:v>0</c:v>
                </c:pt>
                <c:pt idx="16">
                  <c:v>3440</c:v>
                </c:pt>
                <c:pt idx="17">
                  <c:v>1970</c:v>
                </c:pt>
                <c:pt idx="18">
                  <c:v>2090</c:v>
                </c:pt>
                <c:pt idx="19">
                  <c:v>4520</c:v>
                </c:pt>
                <c:pt idx="20">
                  <c:v>4520</c:v>
                </c:pt>
                <c:pt idx="21">
                  <c:v>4520</c:v>
                </c:pt>
                <c:pt idx="22">
                  <c:v>3560</c:v>
                </c:pt>
                <c:pt idx="23">
                  <c:v>4520</c:v>
                </c:pt>
                <c:pt idx="24">
                  <c:v>2780</c:v>
                </c:pt>
                <c:pt idx="25">
                  <c:v>1230</c:v>
                </c:pt>
                <c:pt idx="26">
                  <c:v>1650</c:v>
                </c:pt>
                <c:pt idx="27">
                  <c:v>930</c:v>
                </c:pt>
                <c:pt idx="28">
                  <c:v>2060</c:v>
                </c:pt>
                <c:pt idx="29">
                  <c:v>4170</c:v>
                </c:pt>
                <c:pt idx="30">
                  <c:v>4420</c:v>
                </c:pt>
                <c:pt idx="31">
                  <c:v>1560</c:v>
                </c:pt>
                <c:pt idx="32">
                  <c:v>4240</c:v>
                </c:pt>
                <c:pt idx="33">
                  <c:v>3960</c:v>
                </c:pt>
                <c:pt idx="34">
                  <c:v>4360</c:v>
                </c:pt>
                <c:pt idx="35">
                  <c:v>3060</c:v>
                </c:pt>
                <c:pt idx="36">
                  <c:v>4450</c:v>
                </c:pt>
                <c:pt idx="37">
                  <c:v>3730</c:v>
                </c:pt>
                <c:pt idx="38">
                  <c:v>4400</c:v>
                </c:pt>
                <c:pt idx="39">
                  <c:v>4370</c:v>
                </c:pt>
                <c:pt idx="40">
                  <c:v>4520</c:v>
                </c:pt>
                <c:pt idx="41">
                  <c:v>4460</c:v>
                </c:pt>
                <c:pt idx="42">
                  <c:v>4520</c:v>
                </c:pt>
                <c:pt idx="43">
                  <c:v>4520</c:v>
                </c:pt>
                <c:pt idx="44">
                  <c:v>4520</c:v>
                </c:pt>
                <c:pt idx="45">
                  <c:v>4040</c:v>
                </c:pt>
                <c:pt idx="46">
                  <c:v>2320</c:v>
                </c:pt>
                <c:pt idx="47">
                  <c:v>4520</c:v>
                </c:pt>
                <c:pt idx="48">
                  <c:v>4520</c:v>
                </c:pt>
                <c:pt idx="49">
                  <c:v>3860</c:v>
                </c:pt>
                <c:pt idx="50">
                  <c:v>3110</c:v>
                </c:pt>
                <c:pt idx="51">
                  <c:v>1150</c:v>
                </c:pt>
                <c:pt idx="52">
                  <c:v>0</c:v>
                </c:pt>
              </c:numCache>
            </c:numRef>
          </c:val>
          <c:smooth val="0"/>
          <c:extLst>
            <c:ext xmlns:c16="http://schemas.microsoft.com/office/drawing/2014/chart" uri="{C3380CC4-5D6E-409C-BE32-E72D297353CC}">
              <c16:uniqueId val="{00000000-048B-4784-AA0C-CC73BC632CDB}"/>
            </c:ext>
          </c:extLst>
        </c:ser>
        <c:dLbls>
          <c:showLegendKey val="0"/>
          <c:showVal val="0"/>
          <c:showCatName val="0"/>
          <c:showSerName val="0"/>
          <c:showPercent val="0"/>
          <c:showBubbleSize val="0"/>
        </c:dLbls>
        <c:smooth val="0"/>
        <c:axId val="90905216"/>
        <c:axId val="90927488"/>
      </c:lineChart>
      <c:catAx>
        <c:axId val="90905216"/>
        <c:scaling>
          <c:orientation val="minMax"/>
        </c:scaling>
        <c:delete val="0"/>
        <c:axPos val="b"/>
        <c:numFmt formatCode="General" sourceLinked="0"/>
        <c:majorTickMark val="out"/>
        <c:minorTickMark val="none"/>
        <c:tickLblPos val="nextTo"/>
        <c:txPr>
          <a:bodyPr/>
          <a:lstStyle/>
          <a:p>
            <a:pPr>
              <a:defRPr lang="en-GB"/>
            </a:pPr>
            <a:endParaRPr lang="en-US"/>
          </a:p>
        </c:txPr>
        <c:crossAx val="90927488"/>
        <c:crosses val="autoZero"/>
        <c:auto val="1"/>
        <c:lblAlgn val="ctr"/>
        <c:lblOffset val="100"/>
        <c:noMultiLvlLbl val="0"/>
      </c:catAx>
      <c:valAx>
        <c:axId val="90927488"/>
        <c:scaling>
          <c:orientation val="minMax"/>
        </c:scaling>
        <c:delete val="0"/>
        <c:axPos val="l"/>
        <c:majorGridlines/>
        <c:numFmt formatCode="General" sourceLinked="1"/>
        <c:majorTickMark val="out"/>
        <c:minorTickMark val="none"/>
        <c:tickLblPos val="nextTo"/>
        <c:txPr>
          <a:bodyPr/>
          <a:lstStyle/>
          <a:p>
            <a:pPr>
              <a:defRPr lang="en-GB"/>
            </a:pPr>
            <a:endParaRPr lang="en-US"/>
          </a:p>
        </c:txPr>
        <c:crossAx val="90905216"/>
        <c:crosses val="autoZero"/>
        <c:crossBetween val="between"/>
      </c:valAx>
    </c:plotArea>
    <c:legend>
      <c:legendPos val="r"/>
      <c:overlay val="0"/>
      <c:txPr>
        <a:bodyPr/>
        <a:lstStyle/>
        <a:p>
          <a:pPr>
            <a:defRPr lang="en-GB"/>
          </a:pPr>
          <a:endParaRPr lang="en-US"/>
        </a:p>
      </c:txPr>
    </c:legend>
    <c:plotVisOnly val="1"/>
    <c:dispBlanksAs val="gap"/>
    <c:showDLblsOverMax val="0"/>
  </c:chart>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lang="en-GB"/>
            </a:pPr>
            <a:r>
              <a:rPr lang="en-US" sz="1200" dirty="0"/>
              <a:t>Total Down Time M/C</a:t>
            </a:r>
            <a:r>
              <a:rPr lang="en-US" sz="1200" baseline="0" dirty="0"/>
              <a:t> 46 2013</a:t>
            </a:r>
          </a:p>
        </c:rich>
      </c:tx>
      <c:overlay val="0"/>
    </c:title>
    <c:autoTitleDeleted val="0"/>
    <c:plotArea>
      <c:layout>
        <c:manualLayout>
          <c:layoutTarget val="inner"/>
          <c:xMode val="edge"/>
          <c:yMode val="edge"/>
          <c:x val="4.115961590266997E-2"/>
          <c:y val="9.073355413567849E-2"/>
          <c:w val="0.8336919935199375"/>
          <c:h val="0.85172263918574354"/>
        </c:manualLayout>
      </c:layout>
      <c:lineChart>
        <c:grouping val="standard"/>
        <c:varyColors val="0"/>
        <c:ser>
          <c:idx val="0"/>
          <c:order val="0"/>
          <c:trendline>
            <c:trendlineType val="linear"/>
            <c:dispRSqr val="0"/>
            <c:dispEq val="0"/>
          </c:trendline>
          <c:trendline>
            <c:trendlineType val="linear"/>
            <c:dispRSqr val="0"/>
            <c:dispEq val="0"/>
          </c:trendline>
          <c:cat>
            <c:strRef>
              <c:f>Sheet2!$B$14:$B$32</c:f>
              <c:strCache>
                <c:ptCount val="19"/>
                <c:pt idx="0">
                  <c:v>Week 11</c:v>
                </c:pt>
                <c:pt idx="1">
                  <c:v>Week 12</c:v>
                </c:pt>
                <c:pt idx="2">
                  <c:v>Week 13</c:v>
                </c:pt>
                <c:pt idx="3">
                  <c:v>Week 14</c:v>
                </c:pt>
                <c:pt idx="4">
                  <c:v>Week 15</c:v>
                </c:pt>
                <c:pt idx="5">
                  <c:v>Week 16</c:v>
                </c:pt>
                <c:pt idx="6">
                  <c:v>Week 17</c:v>
                </c:pt>
                <c:pt idx="7">
                  <c:v>Week 18</c:v>
                </c:pt>
                <c:pt idx="8">
                  <c:v>Week 19</c:v>
                </c:pt>
                <c:pt idx="9">
                  <c:v>Week 20</c:v>
                </c:pt>
                <c:pt idx="10">
                  <c:v>Week 21</c:v>
                </c:pt>
                <c:pt idx="11">
                  <c:v>Week 22</c:v>
                </c:pt>
                <c:pt idx="12">
                  <c:v>Week 23</c:v>
                </c:pt>
                <c:pt idx="13">
                  <c:v>Week 24</c:v>
                </c:pt>
                <c:pt idx="14">
                  <c:v>Week 25</c:v>
                </c:pt>
                <c:pt idx="15">
                  <c:v>Week 26</c:v>
                </c:pt>
                <c:pt idx="16">
                  <c:v>Week 27</c:v>
                </c:pt>
                <c:pt idx="17">
                  <c:v>Week 28</c:v>
                </c:pt>
                <c:pt idx="18">
                  <c:v>Week 29</c:v>
                </c:pt>
              </c:strCache>
            </c:strRef>
          </c:cat>
          <c:val>
            <c:numRef>
              <c:f>Sheet2!$C$14:$C$32</c:f>
              <c:numCache>
                <c:formatCode>General</c:formatCode>
                <c:ptCount val="19"/>
                <c:pt idx="0">
                  <c:v>1170</c:v>
                </c:pt>
                <c:pt idx="1">
                  <c:v>2280</c:v>
                </c:pt>
                <c:pt idx="2">
                  <c:v>1450</c:v>
                </c:pt>
                <c:pt idx="3">
                  <c:v>2400</c:v>
                </c:pt>
                <c:pt idx="4">
                  <c:v>1620</c:v>
                </c:pt>
                <c:pt idx="5">
                  <c:v>1050</c:v>
                </c:pt>
                <c:pt idx="6">
                  <c:v>1750</c:v>
                </c:pt>
                <c:pt idx="7">
                  <c:v>2290</c:v>
                </c:pt>
                <c:pt idx="8">
                  <c:v>1030</c:v>
                </c:pt>
                <c:pt idx="9">
                  <c:v>3190</c:v>
                </c:pt>
                <c:pt idx="10">
                  <c:v>2790</c:v>
                </c:pt>
                <c:pt idx="11">
                  <c:v>1290</c:v>
                </c:pt>
                <c:pt idx="12">
                  <c:v>900</c:v>
                </c:pt>
                <c:pt idx="13">
                  <c:v>1340</c:v>
                </c:pt>
                <c:pt idx="14">
                  <c:v>270</c:v>
                </c:pt>
                <c:pt idx="15">
                  <c:v>320</c:v>
                </c:pt>
                <c:pt idx="16">
                  <c:v>60</c:v>
                </c:pt>
                <c:pt idx="17">
                  <c:v>1170</c:v>
                </c:pt>
                <c:pt idx="18">
                  <c:v>580</c:v>
                </c:pt>
              </c:numCache>
            </c:numRef>
          </c:val>
          <c:smooth val="0"/>
          <c:extLst>
            <c:ext xmlns:c16="http://schemas.microsoft.com/office/drawing/2014/chart" uri="{C3380CC4-5D6E-409C-BE32-E72D297353CC}">
              <c16:uniqueId val="{00000000-1BE9-45DB-A3A4-E9822BEC2103}"/>
            </c:ext>
          </c:extLst>
        </c:ser>
        <c:dLbls>
          <c:showLegendKey val="0"/>
          <c:showVal val="0"/>
          <c:showCatName val="0"/>
          <c:showSerName val="0"/>
          <c:showPercent val="0"/>
          <c:showBubbleSize val="0"/>
        </c:dLbls>
        <c:marker val="1"/>
        <c:smooth val="0"/>
        <c:axId val="105749504"/>
        <c:axId val="105759488"/>
      </c:lineChart>
      <c:catAx>
        <c:axId val="105749504"/>
        <c:scaling>
          <c:orientation val="minMax"/>
        </c:scaling>
        <c:delete val="0"/>
        <c:axPos val="b"/>
        <c:numFmt formatCode="General" sourceLinked="0"/>
        <c:majorTickMark val="out"/>
        <c:minorTickMark val="none"/>
        <c:tickLblPos val="nextTo"/>
        <c:txPr>
          <a:bodyPr/>
          <a:lstStyle/>
          <a:p>
            <a:pPr>
              <a:defRPr lang="en-GB"/>
            </a:pPr>
            <a:endParaRPr lang="en-US"/>
          </a:p>
        </c:txPr>
        <c:crossAx val="105759488"/>
        <c:crosses val="autoZero"/>
        <c:auto val="1"/>
        <c:lblAlgn val="ctr"/>
        <c:lblOffset val="100"/>
        <c:noMultiLvlLbl val="0"/>
      </c:catAx>
      <c:valAx>
        <c:axId val="105759488"/>
        <c:scaling>
          <c:orientation val="minMax"/>
        </c:scaling>
        <c:delete val="0"/>
        <c:axPos val="l"/>
        <c:majorGridlines/>
        <c:numFmt formatCode="General" sourceLinked="1"/>
        <c:majorTickMark val="out"/>
        <c:minorTickMark val="none"/>
        <c:tickLblPos val="nextTo"/>
        <c:txPr>
          <a:bodyPr/>
          <a:lstStyle/>
          <a:p>
            <a:pPr>
              <a:defRPr lang="en-GB"/>
            </a:pPr>
            <a:endParaRPr lang="en-US"/>
          </a:p>
        </c:txPr>
        <c:crossAx val="105749504"/>
        <c:crosses val="autoZero"/>
        <c:crossBetween val="between"/>
      </c:valAx>
    </c:plotArea>
    <c:legend>
      <c:legendPos val="r"/>
      <c:legendEntry>
        <c:idx val="2"/>
        <c:delete val="1"/>
      </c:legendEntry>
      <c:layout>
        <c:manualLayout>
          <c:xMode val="edge"/>
          <c:yMode val="edge"/>
          <c:x val="0.7690692843245337"/>
          <c:y val="0.35463028240496375"/>
          <c:w val="0.22866957090237836"/>
          <c:h val="0.13331155592794508"/>
        </c:manualLayout>
      </c:layout>
      <c:overlay val="0"/>
      <c:txPr>
        <a:bodyPr/>
        <a:lstStyle/>
        <a:p>
          <a:pPr>
            <a:defRPr lang="en-GB"/>
          </a:pPr>
          <a:endParaRPr lang="en-US"/>
        </a:p>
      </c:txPr>
    </c:legend>
    <c:plotVisOnly val="1"/>
    <c:dispBlanksAs val="gap"/>
    <c:showDLblsOverMax val="0"/>
  </c:chart>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0.80769</cdr:x>
      <cdr:y>0.7662</cdr:y>
    </cdr:from>
    <cdr:to>
      <cdr:x>0.90358</cdr:x>
      <cdr:y>0.82403</cdr:y>
    </cdr:to>
    <cdr:sp macro="" textlink="">
      <cdr:nvSpPr>
        <cdr:cNvPr id="3" name="Straight Arrow Connector 2"/>
        <cdr:cNvSpPr/>
      </cdr:nvSpPr>
      <cdr:spPr>
        <a:xfrm xmlns:a="http://schemas.openxmlformats.org/drawingml/2006/main" flipH="1">
          <a:off x="4536504" y="2490969"/>
          <a:ext cx="538578" cy="188010"/>
        </a:xfrm>
        <a:prstGeom xmlns:a="http://schemas.openxmlformats.org/drawingml/2006/main" prst="straightConnector1">
          <a:avLst/>
        </a:prstGeom>
        <a:ln xmlns:a="http://schemas.openxmlformats.org/drawingml/2006/main" w="28575">
          <a:solidFill>
            <a:srgbClr val="FF0000"/>
          </a:solidFill>
          <a:tailEnd type="arrow"/>
        </a:ln>
      </cdr:spPr>
      <cdr:style>
        <a:lnRef xmlns:a="http://schemas.openxmlformats.org/drawingml/2006/main" idx="1">
          <a:schemeClr val="accent1"/>
        </a:lnRef>
        <a:fillRef xmlns:a="http://schemas.openxmlformats.org/drawingml/2006/main" idx="0">
          <a:schemeClr val="accent1"/>
        </a:fillRef>
        <a:effectRef xmlns:a="http://schemas.openxmlformats.org/drawingml/2006/main" idx="0">
          <a:schemeClr val="accent1"/>
        </a:effectRef>
        <a:fontRef xmlns:a="http://schemas.openxmlformats.org/drawingml/2006/main" idx="minor">
          <a:schemeClr val="tx1"/>
        </a:fontRef>
      </cdr:style>
      <cdr:txBody>
        <a:bodyPr xmlns:a="http://schemas.openxmlformats.org/drawingml/2006/main" vertOverflow="clip"/>
        <a:lstStyle xmlns:a="http://schemas.openxmlformats.org/drawingml/2006/main"/>
        <a:p xmlns:a="http://schemas.openxmlformats.org/drawingml/2006/main">
          <a:endParaRPr lang="en-US"/>
        </a:p>
      </cdr:txBody>
    </cdr:sp>
  </cdr:relSizeAnchor>
  <cdr:relSizeAnchor xmlns:cdr="http://schemas.openxmlformats.org/drawingml/2006/chartDrawing">
    <cdr:from>
      <cdr:x>0.88543</cdr:x>
      <cdr:y>0.68653</cdr:y>
    </cdr:from>
    <cdr:to>
      <cdr:x>1</cdr:x>
      <cdr:y>0.8262</cdr:y>
    </cdr:to>
    <cdr:sp macro="" textlink="">
      <cdr:nvSpPr>
        <cdr:cNvPr id="4" name="TextBox 3"/>
        <cdr:cNvSpPr txBox="1"/>
      </cdr:nvSpPr>
      <cdr:spPr>
        <a:xfrm xmlns:a="http://schemas.openxmlformats.org/drawingml/2006/main">
          <a:off x="4973127" y="2231961"/>
          <a:ext cx="643497" cy="454078"/>
        </a:xfrm>
        <a:prstGeom xmlns:a="http://schemas.openxmlformats.org/drawingml/2006/main" prst="rect">
          <a:avLst/>
        </a:prstGeom>
      </cdr:spPr>
      <cdr:txBody>
        <a:bodyPr xmlns:a="http://schemas.openxmlformats.org/drawingml/2006/main" vertOverflow="clip" wrap="square" rtlCol="0" anchor="ctr"/>
        <a:lstStyle xmlns:a="http://schemas.openxmlformats.org/drawingml/2006/main"/>
        <a:p xmlns:a="http://schemas.openxmlformats.org/drawingml/2006/main">
          <a:pPr algn="ctr"/>
          <a:r>
            <a:rPr lang="en-GB" sz="1100" b="1" u="sng" dirty="0"/>
            <a:t>Best</a:t>
          </a:r>
          <a:r>
            <a:rPr lang="en-GB" sz="1100" b="1" u="sng" baseline="0" dirty="0"/>
            <a:t> Week </a:t>
          </a:r>
        </a:p>
        <a:p xmlns:a="http://schemas.openxmlformats.org/drawingml/2006/main">
          <a:pPr algn="ctr"/>
          <a:r>
            <a:rPr lang="en-GB" sz="1100" b="1" baseline="0" dirty="0"/>
            <a:t>Machine Running  99%  of the time</a:t>
          </a:r>
          <a:endParaRPr lang="en-GB" sz="1100" b="1" dirty="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pitchFamily="34" charset="0"/>
              </a:defRPr>
            </a:lvl1pPr>
          </a:lstStyle>
          <a:p>
            <a:endParaRPr lang="fr-FR" dirty="0"/>
          </a:p>
        </p:txBody>
      </p:sp>
      <p:sp>
        <p:nvSpPr>
          <p:cNvPr id="3" name="Espace réservé de la date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pitchFamily="34" charset="0"/>
              </a:defRPr>
            </a:lvl1pPr>
          </a:lstStyle>
          <a:p>
            <a:fld id="{D680E798-53FF-4C51-A981-953463752515}" type="datetimeFigureOut">
              <a:rPr lang="fr-FR" smtClean="0"/>
              <a:pPr/>
              <a:t>23/05/2021</a:t>
            </a:fld>
            <a:endParaRPr lang="fr-FR" dirty="0"/>
          </a:p>
        </p:txBody>
      </p:sp>
      <p:sp>
        <p:nvSpPr>
          <p:cNvPr id="4" name="Espace réservé de l'image des diapositives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fr-FR" dirty="0"/>
          </a:p>
        </p:txBody>
      </p:sp>
      <p:sp>
        <p:nvSpPr>
          <p:cNvPr id="5" name="Espace réservé des commentair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fr-FR" dirty="0"/>
              <a:t>Cliquez pour modifier les styles du texte du masque</a:t>
            </a:r>
          </a:p>
          <a:p>
            <a:pPr lvl="1"/>
            <a:r>
              <a:rPr lang="fr-FR" dirty="0"/>
              <a:t>Deuxième niveau</a:t>
            </a:r>
          </a:p>
          <a:p>
            <a:pPr lvl="2"/>
            <a:r>
              <a:rPr lang="fr-FR" dirty="0"/>
              <a:t>Troisième niveau</a:t>
            </a:r>
          </a:p>
          <a:p>
            <a:pPr lvl="3"/>
            <a:r>
              <a:rPr lang="fr-FR" dirty="0"/>
              <a:t>Quatrième niveau</a:t>
            </a:r>
          </a:p>
          <a:p>
            <a:pPr lvl="4"/>
            <a:r>
              <a:rPr lang="fr-FR" dirty="0"/>
              <a:t>Cinquième niveau</a:t>
            </a:r>
          </a:p>
        </p:txBody>
      </p:sp>
      <p:sp>
        <p:nvSpPr>
          <p:cNvPr id="6" name="Espace réservé du pied de page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pitchFamily="34" charset="0"/>
              </a:defRPr>
            </a:lvl1pPr>
          </a:lstStyle>
          <a:p>
            <a:endParaRPr lang="fr-FR" dirty="0"/>
          </a:p>
        </p:txBody>
      </p:sp>
      <p:sp>
        <p:nvSpPr>
          <p:cNvPr id="7" name="Espace réservé du numéro de diapositive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atin typeface="Arial" pitchFamily="34" charset="0"/>
              </a:defRPr>
            </a:lvl1pPr>
          </a:lstStyle>
          <a:p>
            <a:fld id="{1B06CD8F-B7ED-4A05-9FB1-A01CC0EF02CC}" type="slidenum">
              <a:rPr lang="fr-FR" smtClean="0"/>
              <a:pPr/>
              <a:t>‹#›</a:t>
            </a:fld>
            <a:endParaRPr lang="fr-FR" dirty="0"/>
          </a:p>
        </p:txBody>
      </p:sp>
    </p:spTree>
    <p:extLst>
      <p:ext uri="{BB962C8B-B14F-4D97-AF65-F5344CB8AC3E}">
        <p14:creationId xmlns:p14="http://schemas.microsoft.com/office/powerpoint/2010/main" val="411662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itchFamily="34" charset="0"/>
        <a:ea typeface="+mn-ea"/>
        <a:cs typeface="+mn-cs"/>
      </a:defRPr>
    </a:lvl1pPr>
    <a:lvl2pPr marL="457200" algn="l" defTabSz="914400" rtl="0" eaLnBrk="1" latinLnBrk="0" hangingPunct="1">
      <a:defRPr sz="1200" kern="1200">
        <a:solidFill>
          <a:schemeClr val="tx1"/>
        </a:solidFill>
        <a:latin typeface="Arial" pitchFamily="34" charset="0"/>
        <a:ea typeface="+mn-ea"/>
        <a:cs typeface="+mn-cs"/>
      </a:defRPr>
    </a:lvl2pPr>
    <a:lvl3pPr marL="914400" algn="l" defTabSz="914400" rtl="0" eaLnBrk="1" latinLnBrk="0" hangingPunct="1">
      <a:defRPr sz="1200" kern="1200">
        <a:solidFill>
          <a:schemeClr val="tx1"/>
        </a:solidFill>
        <a:latin typeface="Arial" pitchFamily="34" charset="0"/>
        <a:ea typeface="+mn-ea"/>
        <a:cs typeface="+mn-cs"/>
      </a:defRPr>
    </a:lvl3pPr>
    <a:lvl4pPr marL="1371600" algn="l" defTabSz="914400" rtl="0" eaLnBrk="1" latinLnBrk="0" hangingPunct="1">
      <a:defRPr sz="1200" kern="1200">
        <a:solidFill>
          <a:schemeClr val="tx1"/>
        </a:solidFill>
        <a:latin typeface="Arial" pitchFamily="34" charset="0"/>
        <a:ea typeface="+mn-ea"/>
        <a:cs typeface="+mn-cs"/>
      </a:defRPr>
    </a:lvl4pPr>
    <a:lvl5pPr marL="1828800" algn="l" defTabSz="914400" rtl="0" eaLnBrk="1" latinLnBrk="0" hangingPunct="1">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7" name="Titre 6"/>
          <p:cNvSpPr>
            <a:spLocks noGrp="1"/>
          </p:cNvSpPr>
          <p:nvPr>
            <p:ph type="title" hasCustomPrompt="1"/>
          </p:nvPr>
        </p:nvSpPr>
        <p:spPr bwMode="gray">
          <a:xfrm>
            <a:off x="503238" y="411163"/>
            <a:ext cx="8137525" cy="2160587"/>
          </a:xfrm>
        </p:spPr>
        <p:txBody>
          <a:bodyPr anchor="b" anchorCtr="0"/>
          <a:lstStyle>
            <a:lvl1pPr algn="ctr">
              <a:defRPr sz="2600" cap="all" baseline="0">
                <a:solidFill>
                  <a:schemeClr val="accent2"/>
                </a:solidFill>
              </a:defRPr>
            </a:lvl1pPr>
          </a:lstStyle>
          <a:p>
            <a:r>
              <a:rPr lang="en-US" noProof="0" dirty="0"/>
              <a:t>presentation title</a:t>
            </a:r>
          </a:p>
        </p:txBody>
      </p:sp>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cxnSp>
        <p:nvCxnSpPr>
          <p:cNvPr id="15" name="Connecteur droit 14"/>
          <p:cNvCxnSpPr/>
          <p:nvPr userDrawn="1"/>
        </p:nvCxnSpPr>
        <p:spPr bwMode="gray">
          <a:xfrm>
            <a:off x="4464000" y="2662828"/>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503238" y="2750399"/>
            <a:ext cx="8136000" cy="1152000"/>
          </a:xfrm>
          <a:prstGeom prst="rect">
            <a:avLst/>
          </a:prstGeom>
        </p:spPr>
        <p:txBody>
          <a:bodyPr vert="horz" lIns="0" tIns="0" rIns="0" bIns="0" rtlCol="0" anchor="t" anchorCtr="0">
            <a:noAutofit/>
          </a:bodyPr>
          <a:lstStyle>
            <a:lvl1pPr algn="ctr">
              <a:defRPr sz="1650">
                <a:solidFill>
                  <a:schemeClr val="accent2"/>
                </a:solidFill>
              </a:defRPr>
            </a:lvl1pPr>
          </a:lstStyle>
          <a:p>
            <a:r>
              <a:rPr lang="fr-FR" noProof="0"/>
              <a:t>Month/day/year</a:t>
            </a:r>
            <a:endParaRPr lang="en-US" noProof="0" dirty="0"/>
          </a:p>
        </p:txBody>
      </p:sp>
      <p:sp>
        <p:nvSpPr>
          <p:cNvPr id="13"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4"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0" name="Rectangle 9"/>
          <p:cNvSpPr/>
          <p:nvPr userDrawn="1"/>
        </p:nvSpPr>
        <p:spPr bwMode="gray">
          <a:xfrm rot="16200000" flipH="1">
            <a:off x="-1679399"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p:cNvSpPr/>
          <p:nvPr userDrawn="1"/>
        </p:nvSpPr>
        <p:spPr bwMode="gray">
          <a:xfrm>
            <a:off x="252000" y="252000"/>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p:cNvSpPr/>
          <p:nvPr userDrawn="1"/>
        </p:nvSpPr>
        <p:spPr bwMode="gray">
          <a:xfrm rot="5400000">
            <a:off x="6899400"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p:cNvSpPr/>
          <p:nvPr userDrawn="1"/>
        </p:nvSpPr>
        <p:spPr bwMode="gray">
          <a:xfrm rot="10800000">
            <a:off x="252000" y="4114799"/>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p:cNvSpPr/>
          <p:nvPr userDrawn="1"/>
        </p:nvSpPr>
        <p:spPr bwMode="gray">
          <a:xfrm>
            <a:off x="3794400" y="284400"/>
            <a:ext cx="1558800" cy="360000"/>
          </a:xfrm>
          <a:prstGeom prst="rect">
            <a:avLst/>
          </a:prstGeom>
          <a:blipFill dpi="0" rotWithShape="1">
            <a:blip r:embed="rId3" cstate="print"/>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3432610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sp>
        <p:nvSpPr>
          <p:cNvPr id="17" name="Espace réservé pour une image  16"/>
          <p:cNvSpPr>
            <a:spLocks noGrp="1"/>
          </p:cNvSpPr>
          <p:nvPr>
            <p:ph type="pic" sz="quarter" idx="14" hasCustomPrompt="1"/>
          </p:nvPr>
        </p:nvSpPr>
        <p:spPr bwMode="gray">
          <a:xfrm>
            <a:off x="0" y="735013"/>
            <a:ext cx="4392613" cy="3168650"/>
          </a:xfrm>
          <a:solidFill>
            <a:schemeClr val="bg1">
              <a:lumMod val="95000"/>
            </a:schemeClr>
          </a:solidFill>
        </p:spPr>
        <p:txBody>
          <a:bodyPr lIns="504000" tIns="1080000" rIns="504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sp>
        <p:nvSpPr>
          <p:cNvPr id="15"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7" name="Titre 6"/>
          <p:cNvSpPr>
            <a:spLocks noGrp="1"/>
          </p:cNvSpPr>
          <p:nvPr>
            <p:ph type="title" hasCustomPrompt="1"/>
          </p:nvPr>
        </p:nvSpPr>
        <p:spPr bwMode="gray">
          <a:xfrm>
            <a:off x="4572000" y="411162"/>
            <a:ext cx="4068763" cy="2196000"/>
          </a:xfrm>
        </p:spPr>
        <p:txBody>
          <a:bodyPr anchor="b" anchorCtr="0"/>
          <a:lstStyle>
            <a:lvl1pPr algn="l">
              <a:defRPr sz="1850" cap="all" baseline="0">
                <a:solidFill>
                  <a:schemeClr val="accent2"/>
                </a:solidFill>
              </a:defRPr>
            </a:lvl1pPr>
          </a:lstStyle>
          <a:p>
            <a:r>
              <a:rPr lang="en-US" noProof="0" dirty="0"/>
              <a:t>presentation title</a:t>
            </a:r>
          </a:p>
        </p:txBody>
      </p:sp>
      <p:cxnSp>
        <p:nvCxnSpPr>
          <p:cNvPr id="13" name="Connecteur droit 12"/>
          <p:cNvCxnSpPr/>
          <p:nvPr userDrawn="1"/>
        </p:nvCxnSpPr>
        <p:spPr bwMode="gray">
          <a:xfrm>
            <a:off x="4572000" y="2751770"/>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4572000" y="2966400"/>
            <a:ext cx="4067238" cy="936000"/>
          </a:xfrm>
          <a:prstGeom prst="rect">
            <a:avLst/>
          </a:prstGeom>
        </p:spPr>
        <p:txBody>
          <a:bodyPr vert="horz" lIns="0" tIns="0" rIns="0" bIns="0" rtlCol="0" anchor="t" anchorCtr="0">
            <a:noAutofit/>
          </a:bodyPr>
          <a:lstStyle>
            <a:lvl1pPr algn="l">
              <a:defRPr sz="1100">
                <a:solidFill>
                  <a:schemeClr val="accent2"/>
                </a:solidFill>
              </a:defRPr>
            </a:lvl1pPr>
          </a:lstStyle>
          <a:p>
            <a:r>
              <a:rPr lang="fr-FR" noProof="0"/>
              <a:t>Month/day/year</a:t>
            </a:r>
            <a:endParaRPr lang="en-US" noProof="0" dirty="0"/>
          </a:p>
        </p:txBody>
      </p:sp>
      <p:sp>
        <p:nvSpPr>
          <p:cNvPr id="14"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6"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8"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9"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0" name="Rectangle 19"/>
          <p:cNvSpPr/>
          <p:nvPr userDrawn="1"/>
        </p:nvSpPr>
        <p:spPr bwMode="gray">
          <a:xfrm>
            <a:off x="3794400" y="284400"/>
            <a:ext cx="1558800" cy="360000"/>
          </a:xfrm>
          <a:prstGeom prst="rect">
            <a:avLst/>
          </a:prstGeom>
          <a:blipFill dpi="0" rotWithShape="1">
            <a:blip r:embed="rId3" cstate="print"/>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912151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cxnSp>
        <p:nvCxnSpPr>
          <p:cNvPr id="14" name="Connecteur droit 13"/>
          <p:cNvCxnSpPr/>
          <p:nvPr userDrawn="1"/>
        </p:nvCxnSpPr>
        <p:spPr bwMode="gray">
          <a:xfrm>
            <a:off x="4464000" y="3912365"/>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3"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7" name="Espace réservé pour une image  16"/>
          <p:cNvSpPr>
            <a:spLocks noGrp="1"/>
          </p:cNvSpPr>
          <p:nvPr>
            <p:ph type="pic" sz="quarter" idx="14" hasCustomPrompt="1"/>
          </p:nvPr>
        </p:nvSpPr>
        <p:spPr bwMode="gray">
          <a:xfrm>
            <a:off x="1044000" y="0"/>
            <a:ext cx="7056000" cy="3060001"/>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sp>
        <p:nvSpPr>
          <p:cNvPr id="16"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2"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3"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7" name="Titre 6"/>
          <p:cNvSpPr>
            <a:spLocks noGrp="1"/>
          </p:cNvSpPr>
          <p:nvPr>
            <p:ph type="title" hasCustomPrompt="1"/>
          </p:nvPr>
        </p:nvSpPr>
        <p:spPr bwMode="gray">
          <a:xfrm>
            <a:off x="503238" y="3075806"/>
            <a:ext cx="8137525" cy="684076"/>
          </a:xfrm>
        </p:spPr>
        <p:txBody>
          <a:bodyPr anchor="b" anchorCtr="0"/>
          <a:lstStyle>
            <a:lvl1pPr algn="ctr">
              <a:defRPr sz="1850" cap="all" baseline="0">
                <a:solidFill>
                  <a:schemeClr val="accent2"/>
                </a:solidFill>
              </a:defRPr>
            </a:lvl1pPr>
          </a:lstStyle>
          <a:p>
            <a:r>
              <a:rPr lang="en-US" noProof="0" dirty="0"/>
              <a:t>presentation title</a:t>
            </a:r>
          </a:p>
        </p:txBody>
      </p:sp>
      <p:sp>
        <p:nvSpPr>
          <p:cNvPr id="15" name="Espace réservé de la date 3"/>
          <p:cNvSpPr>
            <a:spLocks noGrp="1"/>
          </p:cNvSpPr>
          <p:nvPr>
            <p:ph type="dt" sz="half" idx="2"/>
          </p:nvPr>
        </p:nvSpPr>
        <p:spPr bwMode="gray">
          <a:xfrm>
            <a:off x="3312000" y="4010400"/>
            <a:ext cx="2520000" cy="252000"/>
          </a:xfrm>
          <a:prstGeom prst="rect">
            <a:avLst/>
          </a:prstGeom>
          <a:solidFill>
            <a:schemeClr val="bg1"/>
          </a:solidFill>
        </p:spPr>
        <p:txBody>
          <a:bodyPr vert="horz" lIns="0" tIns="0" rIns="0" bIns="0" rtlCol="0" anchor="t" anchorCtr="0">
            <a:noAutofit/>
          </a:bodyPr>
          <a:lstStyle>
            <a:lvl1pPr algn="l">
              <a:defRPr sz="1100">
                <a:solidFill>
                  <a:schemeClr val="accent2"/>
                </a:solidFill>
              </a:defRPr>
            </a:lvl1pPr>
          </a:lstStyle>
          <a:p>
            <a:pPr algn="ctr"/>
            <a:r>
              <a:rPr lang="fr-FR" noProof="0"/>
              <a:t>Month/day/year</a:t>
            </a:r>
            <a:endParaRPr lang="en-US" noProof="0" dirty="0"/>
          </a:p>
        </p:txBody>
      </p:sp>
      <p:sp>
        <p:nvSpPr>
          <p:cNvPr id="18" name="Espace réservé du texte 3"/>
          <p:cNvSpPr>
            <a:spLocks noGrp="1"/>
          </p:cNvSpPr>
          <p:nvPr>
            <p:ph type="body" sz="quarter" idx="18" hasCustomPrompt="1"/>
          </p:nvPr>
        </p:nvSpPr>
        <p:spPr bwMode="gray">
          <a:xfrm>
            <a:off x="3794400" y="284400"/>
            <a:ext cx="1558800" cy="360000"/>
          </a:xfrm>
          <a:blipFill dpi="0" rotWithShape="1">
            <a:blip r:embed="rId3" cstate="print"/>
            <a:srcRect/>
            <a:stretch>
              <a:fillRect/>
            </a:stretch>
          </a:blipFill>
          <a:ln w="61214" cap="flat">
            <a:solidFill>
              <a:schemeClr val="accent1"/>
            </a:solidFill>
            <a:miter lim="800000"/>
          </a:ln>
        </p:spPr>
        <p:txBody>
          <a:bodyPr/>
          <a:lstStyle>
            <a:lvl1pPr>
              <a:defRPr sz="100" b="0"/>
            </a:lvl1pPr>
          </a:lstStyle>
          <a:p>
            <a:pPr lvl="0"/>
            <a:r>
              <a:rPr lang="en-US" noProof="0" dirty="0"/>
              <a:t> </a:t>
            </a:r>
          </a:p>
        </p:txBody>
      </p:sp>
    </p:spTree>
    <p:extLst>
      <p:ext uri="{BB962C8B-B14F-4D97-AF65-F5344CB8AC3E}">
        <p14:creationId xmlns:p14="http://schemas.microsoft.com/office/powerpoint/2010/main" val="26785448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a:xfrm>
            <a:off x="1439863" y="1131889"/>
            <a:ext cx="7453312" cy="3492500"/>
          </a:xfrm>
        </p:spPr>
        <p:txBody>
          <a:bodyPr/>
          <a:lstStyle>
            <a:lvl1pPr marL="0" indent="0">
              <a:buSzPct val="25000"/>
              <a:buFontTx/>
              <a:buBlip>
                <a:blip r:embed="rId2"/>
              </a:buBlip>
              <a:defRPr cap="all" baseline="0">
                <a:solidFill>
                  <a:schemeClr val="accent2"/>
                </a:solidFill>
              </a:defRPr>
            </a:lvl1pPr>
            <a:lvl2pPr>
              <a:spcAft>
                <a:spcPts val="0"/>
              </a:spcAft>
              <a:defRPr/>
            </a:lvl2pPr>
            <a:lvl3pPr>
              <a:defRPr/>
            </a:lvl3pPr>
            <a:lvl4pPr>
              <a:defRPr baseline="0"/>
            </a:lvl4pPr>
            <a:lvl5pPr>
              <a:defRPr/>
            </a:lvl5pPr>
          </a:lstStyle>
          <a:p>
            <a:pPr lvl="0"/>
            <a:r>
              <a:rPr lang="en-US" noProof="0" dirty="0"/>
              <a:t>Text</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en-US" noProof="0" dirty="0"/>
              <a:t>Month/day/year</a:t>
            </a:r>
          </a:p>
        </p:txBody>
      </p:sp>
      <p:sp>
        <p:nvSpPr>
          <p:cNvPr id="6" name="Espace réservé du pied de page 5"/>
          <p:cNvSpPr>
            <a:spLocks noGrp="1"/>
          </p:cNvSpPr>
          <p:nvPr>
            <p:ph type="ftr" sz="quarter" idx="11"/>
          </p:nvPr>
        </p:nvSpPr>
        <p:spPr bwMode="gray"/>
        <p:txBody>
          <a:bodyPr/>
          <a:lstStyle/>
          <a:p>
            <a:pPr algn="l"/>
            <a:r>
              <a:rPr lang="en-US" noProof="0" dirty="0" err="1"/>
              <a:t>Safran</a:t>
            </a:r>
            <a:r>
              <a:rPr lang="en-US" noProof="0" dirty="0"/>
              <a:t> name of the activity / Date / Department (menu "Insert / Header and footer")</a:t>
            </a:r>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Tree>
    <p:extLst>
      <p:ext uri="{BB962C8B-B14F-4D97-AF65-F5344CB8AC3E}">
        <p14:creationId xmlns:p14="http://schemas.microsoft.com/office/powerpoint/2010/main" val="562805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pter">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1440000" y="1634400"/>
            <a:ext cx="6228000"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12" name="Espace réservé du texte 13"/>
          <p:cNvSpPr>
            <a:spLocks noGrp="1"/>
          </p:cNvSpPr>
          <p:nvPr>
            <p:ph type="body" sz="quarter" idx="26" hasCustomPrompt="1"/>
          </p:nvPr>
        </p:nvSpPr>
        <p:spPr bwMode="gray">
          <a:xfrm rot="5400000">
            <a:off x="7304400" y="2694386"/>
            <a:ext cx="3114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13" name="Espace réservé du texte 13"/>
          <p:cNvSpPr>
            <a:spLocks noGrp="1"/>
          </p:cNvSpPr>
          <p:nvPr>
            <p:ph type="body" sz="quarter" idx="13" hasCustomPrompt="1"/>
          </p:nvPr>
        </p:nvSpPr>
        <p:spPr bwMode="gray">
          <a:xfrm rot="16200000">
            <a:off x="-1270830" y="2689643"/>
            <a:ext cx="3117188" cy="71527"/>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0" name="Espace réservé du texte 13"/>
          <p:cNvSpPr>
            <a:spLocks noGrp="1"/>
          </p:cNvSpPr>
          <p:nvPr>
            <p:ph type="body" sz="quarter" idx="25" hasCustomPrompt="1"/>
          </p:nvPr>
        </p:nvSpPr>
        <p:spPr bwMode="gray">
          <a:xfrm rot="10800000">
            <a:off x="252000" y="42228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1" name="Espace réservé du texte 13"/>
          <p:cNvSpPr>
            <a:spLocks noGrp="1"/>
          </p:cNvSpPr>
          <p:nvPr>
            <p:ph type="body" sz="quarter" idx="15" hasCustomPrompt="1"/>
          </p:nvPr>
        </p:nvSpPr>
        <p:spPr bwMode="gray">
          <a:xfrm>
            <a:off x="252000" y="11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6" name="Titre 1"/>
          <p:cNvSpPr>
            <a:spLocks noGrp="1"/>
          </p:cNvSpPr>
          <p:nvPr>
            <p:ph type="title" hasCustomPrompt="1"/>
          </p:nvPr>
        </p:nvSpPr>
        <p:spPr bwMode="gray">
          <a:xfrm>
            <a:off x="1440000" y="250824"/>
            <a:ext cx="585664" cy="1195200"/>
          </a:xfrm>
          <a:solidFill>
            <a:schemeClr val="bg1"/>
          </a:solidFill>
        </p:spPr>
        <p:txBody>
          <a:bodyPr wrap="none" lIns="36000" tIns="36000" rIns="36000" bIns="36000" anchor="b" anchorCtr="0">
            <a:spAutoFit/>
          </a:bodyPr>
          <a:lstStyle>
            <a:lvl1pPr algn="r">
              <a:defRPr sz="7200">
                <a:solidFill>
                  <a:schemeClr val="accent1"/>
                </a:solidFill>
              </a:defRPr>
            </a:lvl1pPr>
          </a:lstStyle>
          <a:p>
            <a:r>
              <a:rPr lang="en-US" noProof="0" dirty="0"/>
              <a:t>0</a:t>
            </a:r>
          </a:p>
        </p:txBody>
      </p:sp>
    </p:spTree>
    <p:extLst>
      <p:ext uri="{BB962C8B-B14F-4D97-AF65-F5344CB8AC3E}">
        <p14:creationId xmlns:p14="http://schemas.microsoft.com/office/powerpoint/2010/main" val="3958744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250825"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28" name="Espace réservé du texte 3"/>
          <p:cNvSpPr>
            <a:spLocks noGrp="1"/>
          </p:cNvSpPr>
          <p:nvPr>
            <p:ph type="body" sz="quarter" idx="22" hasCustomPrompt="1"/>
          </p:nvPr>
        </p:nvSpPr>
        <p:spPr bwMode="gray">
          <a:xfrm>
            <a:off x="5023302" y="1635125"/>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29" name="Espace réservé du texte 13"/>
          <p:cNvSpPr>
            <a:spLocks noGrp="1"/>
          </p:cNvSpPr>
          <p:nvPr>
            <p:ph type="body" sz="quarter" idx="23" hasCustomPrompt="1"/>
          </p:nvPr>
        </p:nvSpPr>
        <p:spPr bwMode="gray">
          <a:xfrm rot="16200000">
            <a:off x="2640600" y="2687400"/>
            <a:ext cx="3132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30" name="Espace réservé du texte 13"/>
          <p:cNvSpPr>
            <a:spLocks noGrp="1"/>
          </p:cNvSpPr>
          <p:nvPr>
            <p:ph type="body" sz="quarter" idx="24" hasCustomPrompt="1"/>
          </p:nvPr>
        </p:nvSpPr>
        <p:spPr bwMode="gray">
          <a:xfrm>
            <a:off x="4176000" y="11520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31" name="Espace réservé du texte 13"/>
          <p:cNvSpPr>
            <a:spLocks noGrp="1"/>
          </p:cNvSpPr>
          <p:nvPr>
            <p:ph type="body" sz="quarter" idx="25" hasCustomPrompt="1"/>
          </p:nvPr>
        </p:nvSpPr>
        <p:spPr bwMode="gray">
          <a:xfrm rot="10800000">
            <a:off x="4176000" y="42228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6" name="Titre 1"/>
          <p:cNvSpPr>
            <a:spLocks noGrp="1"/>
          </p:cNvSpPr>
          <p:nvPr>
            <p:ph type="title" hasCustomPrompt="1"/>
          </p:nvPr>
        </p:nvSpPr>
        <p:spPr bwMode="gray">
          <a:xfrm>
            <a:off x="4850432" y="250824"/>
            <a:ext cx="585664" cy="1195200"/>
          </a:xfrm>
          <a:solidFill>
            <a:schemeClr val="bg1"/>
          </a:solidFill>
        </p:spPr>
        <p:txBody>
          <a:bodyPr wrap="none" lIns="36000" tIns="36000" rIns="36000" bIns="36000" anchor="b" anchorCtr="0">
            <a:spAutoFit/>
          </a:bodyPr>
          <a:lstStyle>
            <a:lvl1pPr>
              <a:defRPr sz="7200">
                <a:solidFill>
                  <a:schemeClr val="accent1"/>
                </a:solidFill>
              </a:defRPr>
            </a:lvl1pPr>
          </a:lstStyle>
          <a:p>
            <a:r>
              <a:rPr lang="en-US" noProof="0" dirty="0"/>
              <a:t>0</a:t>
            </a:r>
          </a:p>
        </p:txBody>
      </p:sp>
    </p:spTree>
    <p:extLst>
      <p:ext uri="{BB962C8B-B14F-4D97-AF65-F5344CB8AC3E}">
        <p14:creationId xmlns:p14="http://schemas.microsoft.com/office/powerpoint/2010/main" val="1079268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4572000"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r>
              <a:rPr lang="en-US" noProof="0" dirty="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499062" y="1630636"/>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17" name="Espace réservé du texte 13"/>
          <p:cNvSpPr>
            <a:spLocks noGrp="1"/>
          </p:cNvSpPr>
          <p:nvPr>
            <p:ph type="body" sz="quarter" idx="23" hasCustomPrompt="1"/>
          </p:nvPr>
        </p:nvSpPr>
        <p:spPr bwMode="gray">
          <a:xfrm rot="5400000">
            <a:off x="3371400" y="2687400"/>
            <a:ext cx="3132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8" name="Espace réservé du texte 13"/>
          <p:cNvSpPr>
            <a:spLocks noGrp="1"/>
          </p:cNvSpPr>
          <p:nvPr>
            <p:ph type="body" sz="quarter" idx="24" hasCustomPrompt="1"/>
          </p:nvPr>
        </p:nvSpPr>
        <p:spPr bwMode="gray">
          <a:xfrm>
            <a:off x="0" y="1152000"/>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9" name="Espace réservé du texte 13"/>
          <p:cNvSpPr>
            <a:spLocks noGrp="1"/>
          </p:cNvSpPr>
          <p:nvPr>
            <p:ph type="body" sz="quarter" idx="25" hasCustomPrompt="1"/>
          </p:nvPr>
        </p:nvSpPr>
        <p:spPr bwMode="gray">
          <a:xfrm rot="10800000">
            <a:off x="0" y="4222799"/>
            <a:ext cx="4968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6" name="Titre 1"/>
          <p:cNvSpPr>
            <a:spLocks noGrp="1"/>
          </p:cNvSpPr>
          <p:nvPr>
            <p:ph type="title" hasCustomPrompt="1"/>
          </p:nvPr>
        </p:nvSpPr>
        <p:spPr bwMode="gray">
          <a:xfrm>
            <a:off x="3528000" y="250824"/>
            <a:ext cx="585664" cy="1195200"/>
          </a:xfrm>
          <a:solidFill>
            <a:schemeClr val="bg1"/>
          </a:solidFill>
        </p:spPr>
        <p:txBody>
          <a:bodyPr wrap="none" lIns="36000" tIns="36000" rIns="36000" bIns="36000" anchor="b" anchorCtr="0">
            <a:spAutoFit/>
          </a:bodyPr>
          <a:lstStyle>
            <a:lvl1pPr algn="r">
              <a:defRPr sz="7200">
                <a:solidFill>
                  <a:schemeClr val="accent1"/>
                </a:solidFill>
              </a:defRPr>
            </a:lvl1pPr>
          </a:lstStyle>
          <a:p>
            <a:r>
              <a:rPr lang="en-US" noProof="0" dirty="0"/>
              <a:t>0</a:t>
            </a:r>
          </a:p>
        </p:txBody>
      </p:sp>
    </p:spTree>
    <p:extLst>
      <p:ext uri="{BB962C8B-B14F-4D97-AF65-F5344CB8AC3E}">
        <p14:creationId xmlns:p14="http://schemas.microsoft.com/office/powerpoint/2010/main" val="79790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p:txBody>
          <a:bodyPr/>
          <a:lstStyle>
            <a:lvl2pPr>
              <a:spcAft>
                <a:spcPts val="0"/>
              </a:spcAft>
              <a:defRPr/>
            </a:lvl2pPr>
            <a:lvl3pPr>
              <a:defRPr/>
            </a:lvl3pPr>
            <a:lvl4pPr>
              <a:defRPr baseline="0"/>
            </a:lvl4pPr>
            <a:lvl5pPr>
              <a:defRPr/>
            </a:lvl5p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a:xfrm>
            <a:off x="4463988" y="1131889"/>
            <a:ext cx="4429187" cy="3492500"/>
          </a:xfrm>
        </p:spPr>
        <p:txBody>
          <a:bodyPr/>
          <a:lstStyle>
            <a:lvl2pPr>
              <a:spcAft>
                <a:spcPts val="0"/>
              </a:spcAft>
              <a:defRPr/>
            </a:lvl2pPr>
            <a:lvl3pPr>
              <a:defRPr/>
            </a:lvl3pPr>
            <a:lvl4pPr>
              <a:defRPr baseline="0"/>
            </a:lvl4pPr>
            <a:lvl5pPr>
              <a:defRPr/>
            </a:lvl5p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0" name="Espace réservé pour une image  16"/>
          <p:cNvSpPr>
            <a:spLocks noGrp="1"/>
          </p:cNvSpPr>
          <p:nvPr>
            <p:ph type="pic" sz="quarter" idx="14" hasCustomPrompt="1"/>
          </p:nvPr>
        </p:nvSpPr>
        <p:spPr bwMode="gray">
          <a:xfrm>
            <a:off x="554400" y="1224000"/>
            <a:ext cx="3708000" cy="2700000"/>
          </a:xfrm>
          <a:solidFill>
            <a:schemeClr val="bg1">
              <a:lumMod val="95000"/>
            </a:schemeClr>
          </a:solidFill>
          <a:ln w="57150">
            <a:solidFill>
              <a:schemeClr val="accent1"/>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Picture</a:t>
            </a:r>
          </a:p>
        </p:txBody>
      </p:sp>
    </p:spTree>
    <p:extLst>
      <p:ext uri="{BB962C8B-B14F-4D97-AF65-F5344CB8AC3E}">
        <p14:creationId xmlns:p14="http://schemas.microsoft.com/office/powerpoint/2010/main" val="4147866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1" name="Espace réservé pour une image  16"/>
          <p:cNvSpPr>
            <a:spLocks noGrp="1"/>
          </p:cNvSpPr>
          <p:nvPr>
            <p:ph type="pic" sz="quarter" idx="15" hasCustomPrompt="1"/>
          </p:nvPr>
        </p:nvSpPr>
        <p:spPr bwMode="gray">
          <a:xfrm>
            <a:off x="554400" y="1224000"/>
            <a:ext cx="8280000" cy="3114000"/>
          </a:xfrm>
          <a:solidFill>
            <a:schemeClr val="bg1">
              <a:lumMod val="95000"/>
            </a:schemeClr>
          </a:solidFill>
          <a:ln w="57150">
            <a:solidFill>
              <a:schemeClr val="accent1"/>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Picture</a:t>
            </a:r>
          </a:p>
        </p:txBody>
      </p:sp>
    </p:spTree>
    <p:extLst>
      <p:ext uri="{BB962C8B-B14F-4D97-AF65-F5344CB8AC3E}">
        <p14:creationId xmlns:p14="http://schemas.microsoft.com/office/powerpoint/2010/main" val="722887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ack">
    <p:spTree>
      <p:nvGrpSpPr>
        <p:cNvPr id="1" name=""/>
        <p:cNvGrpSpPr/>
        <p:nvPr/>
      </p:nvGrpSpPr>
      <p:grpSpPr>
        <a:xfrm>
          <a:off x="0" y="0"/>
          <a:ext cx="0" cy="0"/>
          <a:chOff x="0" y="0"/>
          <a:chExt cx="0" cy="0"/>
        </a:xfrm>
      </p:grpSpPr>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pic>
        <p:nvPicPr>
          <p:cNvPr id="8" name="Imag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493088" y="1717923"/>
            <a:ext cx="2157824" cy="1707654"/>
          </a:xfrm>
          <a:prstGeom prst="rect">
            <a:avLst/>
          </a:prstGeom>
        </p:spPr>
      </p:pic>
    </p:spTree>
    <p:extLst>
      <p:ext uri="{BB962C8B-B14F-4D97-AF65-F5344CB8AC3E}">
        <p14:creationId xmlns:p14="http://schemas.microsoft.com/office/powerpoint/2010/main" val="15989462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7" name="Titre 6"/>
          <p:cNvSpPr>
            <a:spLocks noGrp="1"/>
          </p:cNvSpPr>
          <p:nvPr>
            <p:ph type="title" hasCustomPrompt="1"/>
          </p:nvPr>
        </p:nvSpPr>
        <p:spPr bwMode="gray">
          <a:xfrm>
            <a:off x="503238" y="411163"/>
            <a:ext cx="8137525" cy="2160587"/>
          </a:xfrm>
        </p:spPr>
        <p:txBody>
          <a:bodyPr anchor="b" anchorCtr="0"/>
          <a:lstStyle>
            <a:lvl1pPr algn="ctr">
              <a:defRPr sz="2600" cap="all" baseline="0">
                <a:solidFill>
                  <a:schemeClr val="accent2"/>
                </a:solidFill>
              </a:defRPr>
            </a:lvl1pPr>
          </a:lstStyle>
          <a:p>
            <a:r>
              <a:rPr lang="en-US" noProof="0" dirty="0"/>
              <a:t>presentation title</a:t>
            </a:r>
          </a:p>
        </p:txBody>
      </p:sp>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cxnSp>
        <p:nvCxnSpPr>
          <p:cNvPr id="15" name="Connecteur droit 14"/>
          <p:cNvCxnSpPr/>
          <p:nvPr userDrawn="1"/>
        </p:nvCxnSpPr>
        <p:spPr bwMode="gray">
          <a:xfrm>
            <a:off x="4464000" y="2662828"/>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503238" y="2750399"/>
            <a:ext cx="8136000" cy="1152000"/>
          </a:xfrm>
          <a:prstGeom prst="rect">
            <a:avLst/>
          </a:prstGeom>
        </p:spPr>
        <p:txBody>
          <a:bodyPr vert="horz" lIns="0" tIns="0" rIns="0" bIns="0" rtlCol="0" anchor="t" anchorCtr="0">
            <a:noAutofit/>
          </a:bodyPr>
          <a:lstStyle>
            <a:lvl1pPr algn="ctr">
              <a:defRPr sz="1650">
                <a:solidFill>
                  <a:schemeClr val="accent2"/>
                </a:solidFill>
              </a:defRPr>
            </a:lvl1pPr>
          </a:lstStyle>
          <a:p>
            <a:r>
              <a:rPr lang="fr-FR" noProof="0"/>
              <a:t>Month/day/year</a:t>
            </a:r>
            <a:endParaRPr lang="en-US" noProof="0" dirty="0"/>
          </a:p>
        </p:txBody>
      </p:sp>
      <p:sp>
        <p:nvSpPr>
          <p:cNvPr id="13"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4"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0" name="Rectangle 9"/>
          <p:cNvSpPr/>
          <p:nvPr userDrawn="1"/>
        </p:nvSpPr>
        <p:spPr bwMode="gray">
          <a:xfrm rot="16200000" flipH="1">
            <a:off x="-1679399"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p:cNvSpPr/>
          <p:nvPr userDrawn="1"/>
        </p:nvSpPr>
        <p:spPr bwMode="gray">
          <a:xfrm>
            <a:off x="252000" y="252000"/>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p:cNvSpPr/>
          <p:nvPr userDrawn="1"/>
        </p:nvSpPr>
        <p:spPr bwMode="gray">
          <a:xfrm rot="5400000">
            <a:off x="6899400"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p:cNvSpPr/>
          <p:nvPr userDrawn="1"/>
        </p:nvSpPr>
        <p:spPr bwMode="gray">
          <a:xfrm rot="10800000">
            <a:off x="252000" y="4114799"/>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p:cNvSpPr/>
          <p:nvPr userDrawn="1"/>
        </p:nvSpPr>
        <p:spPr bwMode="gray">
          <a:xfrm>
            <a:off x="3794400" y="284400"/>
            <a:ext cx="1558800" cy="360000"/>
          </a:xfrm>
          <a:prstGeom prst="rect">
            <a:avLst/>
          </a:prstGeom>
          <a:blipFill dpi="0" rotWithShape="1">
            <a:blip r:embed="rId3" cstate="print"/>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920724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sp>
        <p:nvSpPr>
          <p:cNvPr id="17" name="Espace réservé pour une image  16"/>
          <p:cNvSpPr>
            <a:spLocks noGrp="1"/>
          </p:cNvSpPr>
          <p:nvPr>
            <p:ph type="pic" sz="quarter" idx="14" hasCustomPrompt="1"/>
          </p:nvPr>
        </p:nvSpPr>
        <p:spPr bwMode="gray">
          <a:xfrm>
            <a:off x="0" y="735013"/>
            <a:ext cx="4392613" cy="3168650"/>
          </a:xfrm>
          <a:solidFill>
            <a:schemeClr val="bg1">
              <a:lumMod val="95000"/>
            </a:schemeClr>
          </a:solidFill>
        </p:spPr>
        <p:txBody>
          <a:bodyPr lIns="504000" tIns="1080000" rIns="504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sp>
        <p:nvSpPr>
          <p:cNvPr id="15"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7" name="Titre 6"/>
          <p:cNvSpPr>
            <a:spLocks noGrp="1"/>
          </p:cNvSpPr>
          <p:nvPr>
            <p:ph type="title" hasCustomPrompt="1"/>
          </p:nvPr>
        </p:nvSpPr>
        <p:spPr bwMode="gray">
          <a:xfrm>
            <a:off x="4572000" y="411162"/>
            <a:ext cx="4068763" cy="2196000"/>
          </a:xfrm>
        </p:spPr>
        <p:txBody>
          <a:bodyPr anchor="b" anchorCtr="0"/>
          <a:lstStyle>
            <a:lvl1pPr algn="l">
              <a:defRPr sz="1850" cap="all" baseline="0">
                <a:solidFill>
                  <a:schemeClr val="accent2"/>
                </a:solidFill>
              </a:defRPr>
            </a:lvl1pPr>
          </a:lstStyle>
          <a:p>
            <a:r>
              <a:rPr lang="en-US" noProof="0" dirty="0"/>
              <a:t>presentation title</a:t>
            </a:r>
          </a:p>
        </p:txBody>
      </p:sp>
      <p:cxnSp>
        <p:nvCxnSpPr>
          <p:cNvPr id="13" name="Connecteur droit 12"/>
          <p:cNvCxnSpPr/>
          <p:nvPr userDrawn="1"/>
        </p:nvCxnSpPr>
        <p:spPr bwMode="gray">
          <a:xfrm>
            <a:off x="4572000" y="2751770"/>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4572000" y="2966400"/>
            <a:ext cx="4067238" cy="936000"/>
          </a:xfrm>
          <a:prstGeom prst="rect">
            <a:avLst/>
          </a:prstGeom>
        </p:spPr>
        <p:txBody>
          <a:bodyPr vert="horz" lIns="0" tIns="0" rIns="0" bIns="0" rtlCol="0" anchor="t" anchorCtr="0">
            <a:noAutofit/>
          </a:bodyPr>
          <a:lstStyle>
            <a:lvl1pPr algn="l">
              <a:defRPr sz="1100">
                <a:solidFill>
                  <a:schemeClr val="accent2"/>
                </a:solidFill>
              </a:defRPr>
            </a:lvl1pPr>
          </a:lstStyle>
          <a:p>
            <a:r>
              <a:rPr lang="fr-FR" noProof="0"/>
              <a:t>Month/day/year</a:t>
            </a:r>
            <a:endParaRPr lang="en-US" noProof="0" dirty="0"/>
          </a:p>
        </p:txBody>
      </p:sp>
      <p:sp>
        <p:nvSpPr>
          <p:cNvPr id="14"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6"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8"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9"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0" name="Rectangle 19"/>
          <p:cNvSpPr/>
          <p:nvPr userDrawn="1"/>
        </p:nvSpPr>
        <p:spPr bwMode="gray">
          <a:xfrm>
            <a:off x="3794400" y="284400"/>
            <a:ext cx="1558800" cy="360000"/>
          </a:xfrm>
          <a:prstGeom prst="rect">
            <a:avLst/>
          </a:prstGeom>
          <a:blipFill dpi="0" rotWithShape="1">
            <a:blip r:embed="rId3" cstate="print"/>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7004645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cxnSp>
        <p:nvCxnSpPr>
          <p:cNvPr id="14" name="Connecteur droit 13"/>
          <p:cNvCxnSpPr/>
          <p:nvPr userDrawn="1"/>
        </p:nvCxnSpPr>
        <p:spPr bwMode="gray">
          <a:xfrm>
            <a:off x="4464000" y="3912365"/>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3"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7" name="Espace réservé pour une image  16"/>
          <p:cNvSpPr>
            <a:spLocks noGrp="1"/>
          </p:cNvSpPr>
          <p:nvPr>
            <p:ph type="pic" sz="quarter" idx="14" hasCustomPrompt="1"/>
          </p:nvPr>
        </p:nvSpPr>
        <p:spPr bwMode="gray">
          <a:xfrm>
            <a:off x="1044000" y="0"/>
            <a:ext cx="7056000" cy="3060001"/>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sp>
        <p:nvSpPr>
          <p:cNvPr id="16"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2"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3"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7" name="Titre 6"/>
          <p:cNvSpPr>
            <a:spLocks noGrp="1"/>
          </p:cNvSpPr>
          <p:nvPr>
            <p:ph type="title" hasCustomPrompt="1"/>
          </p:nvPr>
        </p:nvSpPr>
        <p:spPr bwMode="gray">
          <a:xfrm>
            <a:off x="503238" y="3075806"/>
            <a:ext cx="8137525" cy="684076"/>
          </a:xfrm>
        </p:spPr>
        <p:txBody>
          <a:bodyPr anchor="b" anchorCtr="0"/>
          <a:lstStyle>
            <a:lvl1pPr algn="ctr">
              <a:defRPr sz="1850" cap="all" baseline="0">
                <a:solidFill>
                  <a:schemeClr val="accent2"/>
                </a:solidFill>
              </a:defRPr>
            </a:lvl1pPr>
          </a:lstStyle>
          <a:p>
            <a:r>
              <a:rPr lang="en-US" noProof="0" dirty="0"/>
              <a:t>presentation title</a:t>
            </a:r>
          </a:p>
        </p:txBody>
      </p:sp>
      <p:sp>
        <p:nvSpPr>
          <p:cNvPr id="15" name="Espace réservé de la date 3"/>
          <p:cNvSpPr>
            <a:spLocks noGrp="1"/>
          </p:cNvSpPr>
          <p:nvPr>
            <p:ph type="dt" sz="half" idx="2"/>
          </p:nvPr>
        </p:nvSpPr>
        <p:spPr bwMode="gray">
          <a:xfrm>
            <a:off x="3312000" y="4010400"/>
            <a:ext cx="2520000" cy="252000"/>
          </a:xfrm>
          <a:prstGeom prst="rect">
            <a:avLst/>
          </a:prstGeom>
          <a:solidFill>
            <a:schemeClr val="bg1"/>
          </a:solidFill>
        </p:spPr>
        <p:txBody>
          <a:bodyPr vert="horz" lIns="0" tIns="0" rIns="0" bIns="0" rtlCol="0" anchor="t" anchorCtr="0">
            <a:noAutofit/>
          </a:bodyPr>
          <a:lstStyle>
            <a:lvl1pPr algn="l">
              <a:defRPr sz="1100">
                <a:solidFill>
                  <a:schemeClr val="accent2"/>
                </a:solidFill>
              </a:defRPr>
            </a:lvl1pPr>
          </a:lstStyle>
          <a:p>
            <a:pPr algn="ctr"/>
            <a:r>
              <a:rPr lang="fr-FR" noProof="0"/>
              <a:t>Month/day/year</a:t>
            </a:r>
            <a:endParaRPr lang="en-US" noProof="0" dirty="0"/>
          </a:p>
        </p:txBody>
      </p:sp>
      <p:sp>
        <p:nvSpPr>
          <p:cNvPr id="18" name="Espace réservé du texte 3"/>
          <p:cNvSpPr>
            <a:spLocks noGrp="1"/>
          </p:cNvSpPr>
          <p:nvPr>
            <p:ph type="body" sz="quarter" idx="18" hasCustomPrompt="1"/>
          </p:nvPr>
        </p:nvSpPr>
        <p:spPr bwMode="gray">
          <a:xfrm>
            <a:off x="3794400" y="284400"/>
            <a:ext cx="1558800" cy="360000"/>
          </a:xfrm>
          <a:blipFill dpi="0" rotWithShape="1">
            <a:blip r:embed="rId3" cstate="print"/>
            <a:srcRect/>
            <a:stretch>
              <a:fillRect/>
            </a:stretch>
          </a:blipFill>
          <a:ln w="61214" cap="flat">
            <a:solidFill>
              <a:schemeClr val="accent1"/>
            </a:solidFill>
            <a:miter lim="800000"/>
          </a:ln>
        </p:spPr>
        <p:txBody>
          <a:bodyPr/>
          <a:lstStyle>
            <a:lvl1pPr>
              <a:defRPr sz="100" b="0"/>
            </a:lvl1pPr>
          </a:lstStyle>
          <a:p>
            <a:pPr lvl="0"/>
            <a:r>
              <a:rPr lang="en-US" noProof="0" dirty="0"/>
              <a:t> </a:t>
            </a:r>
          </a:p>
        </p:txBody>
      </p:sp>
    </p:spTree>
    <p:extLst>
      <p:ext uri="{BB962C8B-B14F-4D97-AF65-F5344CB8AC3E}">
        <p14:creationId xmlns:p14="http://schemas.microsoft.com/office/powerpoint/2010/main" val="515668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hapter">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1440000" y="1634400"/>
            <a:ext cx="6228000"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12" name="Espace réservé du texte 13"/>
          <p:cNvSpPr>
            <a:spLocks noGrp="1"/>
          </p:cNvSpPr>
          <p:nvPr>
            <p:ph type="body" sz="quarter" idx="26" hasCustomPrompt="1"/>
          </p:nvPr>
        </p:nvSpPr>
        <p:spPr bwMode="gray">
          <a:xfrm rot="5400000">
            <a:off x="7304400" y="2694386"/>
            <a:ext cx="3114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13" name="Espace réservé du texte 13"/>
          <p:cNvSpPr>
            <a:spLocks noGrp="1"/>
          </p:cNvSpPr>
          <p:nvPr>
            <p:ph type="body" sz="quarter" idx="13" hasCustomPrompt="1"/>
          </p:nvPr>
        </p:nvSpPr>
        <p:spPr bwMode="gray">
          <a:xfrm rot="16200000">
            <a:off x="-1270830" y="2689643"/>
            <a:ext cx="3117188" cy="71527"/>
          </a:xfrm>
          <a:solidFill>
            <a:schemeClr val="accent4"/>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0" name="Espace réservé du texte 13"/>
          <p:cNvSpPr>
            <a:spLocks noGrp="1"/>
          </p:cNvSpPr>
          <p:nvPr>
            <p:ph type="body" sz="quarter" idx="25" hasCustomPrompt="1"/>
          </p:nvPr>
        </p:nvSpPr>
        <p:spPr bwMode="gray">
          <a:xfrm rot="10800000">
            <a:off x="252000" y="4222800"/>
            <a:ext cx="8640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1" name="Espace réservé du texte 13"/>
          <p:cNvSpPr>
            <a:spLocks noGrp="1"/>
          </p:cNvSpPr>
          <p:nvPr>
            <p:ph type="body" sz="quarter" idx="15" hasCustomPrompt="1"/>
          </p:nvPr>
        </p:nvSpPr>
        <p:spPr bwMode="gray">
          <a:xfrm>
            <a:off x="252000" y="1152000"/>
            <a:ext cx="8640000" cy="61200"/>
          </a:xfrm>
          <a:solidFill>
            <a:schemeClr val="accent4"/>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6" name="Titre 1"/>
          <p:cNvSpPr>
            <a:spLocks noGrp="1"/>
          </p:cNvSpPr>
          <p:nvPr>
            <p:ph type="title" hasCustomPrompt="1"/>
          </p:nvPr>
        </p:nvSpPr>
        <p:spPr bwMode="gray">
          <a:xfrm>
            <a:off x="1440000" y="250824"/>
            <a:ext cx="585664" cy="1195200"/>
          </a:xfrm>
          <a:solidFill>
            <a:schemeClr val="bg1"/>
          </a:solidFill>
        </p:spPr>
        <p:txBody>
          <a:bodyPr wrap="none" lIns="36000" tIns="36000" rIns="36000" bIns="36000" anchor="b" anchorCtr="0">
            <a:spAutoFit/>
          </a:bodyPr>
          <a:lstStyle>
            <a:lvl1pPr algn="r">
              <a:defRPr sz="7200">
                <a:solidFill>
                  <a:schemeClr val="accent4"/>
                </a:solidFill>
              </a:defRPr>
            </a:lvl1pPr>
          </a:lstStyle>
          <a:p>
            <a:r>
              <a:rPr lang="en-US" noProof="0" dirty="0"/>
              <a:t>0</a:t>
            </a:r>
          </a:p>
        </p:txBody>
      </p:sp>
    </p:spTree>
    <p:extLst>
      <p:ext uri="{BB962C8B-B14F-4D97-AF65-F5344CB8AC3E}">
        <p14:creationId xmlns:p14="http://schemas.microsoft.com/office/powerpoint/2010/main" val="714359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250825"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28" name="Espace réservé du texte 3"/>
          <p:cNvSpPr>
            <a:spLocks noGrp="1"/>
          </p:cNvSpPr>
          <p:nvPr>
            <p:ph type="body" sz="quarter" idx="22" hasCustomPrompt="1"/>
          </p:nvPr>
        </p:nvSpPr>
        <p:spPr bwMode="gray">
          <a:xfrm>
            <a:off x="5023302" y="1635125"/>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29" name="Espace réservé du texte 13"/>
          <p:cNvSpPr>
            <a:spLocks noGrp="1"/>
          </p:cNvSpPr>
          <p:nvPr>
            <p:ph type="body" sz="quarter" idx="23" hasCustomPrompt="1"/>
          </p:nvPr>
        </p:nvSpPr>
        <p:spPr bwMode="gray">
          <a:xfrm rot="16200000">
            <a:off x="2640600" y="2687400"/>
            <a:ext cx="3132000" cy="61200"/>
          </a:xfrm>
          <a:solidFill>
            <a:schemeClr val="accent4"/>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30" name="Espace réservé du texte 13"/>
          <p:cNvSpPr>
            <a:spLocks noGrp="1"/>
          </p:cNvSpPr>
          <p:nvPr>
            <p:ph type="body" sz="quarter" idx="24" hasCustomPrompt="1"/>
          </p:nvPr>
        </p:nvSpPr>
        <p:spPr bwMode="gray">
          <a:xfrm>
            <a:off x="4176000" y="1152000"/>
            <a:ext cx="4968000" cy="61200"/>
          </a:xfrm>
          <a:solidFill>
            <a:schemeClr val="accent4"/>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31" name="Espace réservé du texte 13"/>
          <p:cNvSpPr>
            <a:spLocks noGrp="1"/>
          </p:cNvSpPr>
          <p:nvPr>
            <p:ph type="body" sz="quarter" idx="25" hasCustomPrompt="1"/>
          </p:nvPr>
        </p:nvSpPr>
        <p:spPr bwMode="gray">
          <a:xfrm rot="10800000">
            <a:off x="4176000" y="4222800"/>
            <a:ext cx="4968000" cy="61200"/>
          </a:xfrm>
          <a:solidFill>
            <a:schemeClr val="accent4"/>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6" name="Titre 1"/>
          <p:cNvSpPr>
            <a:spLocks noGrp="1"/>
          </p:cNvSpPr>
          <p:nvPr>
            <p:ph type="title" hasCustomPrompt="1"/>
          </p:nvPr>
        </p:nvSpPr>
        <p:spPr bwMode="gray">
          <a:xfrm>
            <a:off x="4850432" y="250824"/>
            <a:ext cx="585664" cy="1195200"/>
          </a:xfrm>
          <a:solidFill>
            <a:schemeClr val="bg1"/>
          </a:solidFill>
        </p:spPr>
        <p:txBody>
          <a:bodyPr wrap="none" lIns="36000" tIns="36000" rIns="36000" bIns="36000" anchor="b" anchorCtr="0">
            <a:spAutoFit/>
          </a:bodyPr>
          <a:lstStyle>
            <a:lvl1pPr>
              <a:defRPr sz="7200">
                <a:solidFill>
                  <a:schemeClr val="accent4"/>
                </a:solidFill>
              </a:defRPr>
            </a:lvl1pPr>
          </a:lstStyle>
          <a:p>
            <a:r>
              <a:rPr lang="en-US" noProof="0" dirty="0"/>
              <a:t>0</a:t>
            </a:r>
          </a:p>
        </p:txBody>
      </p:sp>
    </p:spTree>
    <p:extLst>
      <p:ext uri="{BB962C8B-B14F-4D97-AF65-F5344CB8AC3E}">
        <p14:creationId xmlns:p14="http://schemas.microsoft.com/office/powerpoint/2010/main" val="2915438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4572000"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r>
              <a:rPr lang="en-US" noProof="0" dirty="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499062" y="1630636"/>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17" name="Espace réservé du texte 13"/>
          <p:cNvSpPr>
            <a:spLocks noGrp="1"/>
          </p:cNvSpPr>
          <p:nvPr>
            <p:ph type="body" sz="quarter" idx="23" hasCustomPrompt="1"/>
          </p:nvPr>
        </p:nvSpPr>
        <p:spPr bwMode="gray">
          <a:xfrm rot="5400000">
            <a:off x="3371400" y="2687400"/>
            <a:ext cx="3132000" cy="61200"/>
          </a:xfrm>
          <a:solidFill>
            <a:schemeClr val="accent4"/>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8" name="Espace réservé du texte 13"/>
          <p:cNvSpPr>
            <a:spLocks noGrp="1"/>
          </p:cNvSpPr>
          <p:nvPr>
            <p:ph type="body" sz="quarter" idx="24" hasCustomPrompt="1"/>
          </p:nvPr>
        </p:nvSpPr>
        <p:spPr bwMode="gray">
          <a:xfrm>
            <a:off x="0" y="1152000"/>
            <a:ext cx="4968000" cy="61200"/>
          </a:xfrm>
          <a:solidFill>
            <a:schemeClr val="accent4"/>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9" name="Espace réservé du texte 13"/>
          <p:cNvSpPr>
            <a:spLocks noGrp="1"/>
          </p:cNvSpPr>
          <p:nvPr>
            <p:ph type="body" sz="quarter" idx="25" hasCustomPrompt="1"/>
          </p:nvPr>
        </p:nvSpPr>
        <p:spPr bwMode="gray">
          <a:xfrm rot="10800000">
            <a:off x="0" y="4222799"/>
            <a:ext cx="4968000" cy="61200"/>
          </a:xfrm>
          <a:solidFill>
            <a:schemeClr val="accent4"/>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6" name="Titre 1"/>
          <p:cNvSpPr>
            <a:spLocks noGrp="1"/>
          </p:cNvSpPr>
          <p:nvPr>
            <p:ph type="title" hasCustomPrompt="1"/>
          </p:nvPr>
        </p:nvSpPr>
        <p:spPr bwMode="gray">
          <a:xfrm>
            <a:off x="3528000" y="250824"/>
            <a:ext cx="585664" cy="1195200"/>
          </a:xfrm>
          <a:solidFill>
            <a:schemeClr val="bg1"/>
          </a:solidFill>
        </p:spPr>
        <p:txBody>
          <a:bodyPr wrap="none" lIns="36000" tIns="36000" rIns="36000" bIns="36000" anchor="b" anchorCtr="0">
            <a:spAutoFit/>
          </a:bodyPr>
          <a:lstStyle>
            <a:lvl1pPr algn="r">
              <a:defRPr sz="7200">
                <a:solidFill>
                  <a:schemeClr val="accent4"/>
                </a:solidFill>
              </a:defRPr>
            </a:lvl1pPr>
          </a:lstStyle>
          <a:p>
            <a:r>
              <a:rPr lang="en-US" noProof="0" dirty="0"/>
              <a:t>0</a:t>
            </a:r>
          </a:p>
        </p:txBody>
      </p:sp>
    </p:spTree>
    <p:extLst>
      <p:ext uri="{BB962C8B-B14F-4D97-AF65-F5344CB8AC3E}">
        <p14:creationId xmlns:p14="http://schemas.microsoft.com/office/powerpoint/2010/main" val="261146180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p:txBody>
          <a:bodyPr/>
          <a:lstStyle>
            <a:lvl2pPr>
              <a:spcAft>
                <a:spcPts val="0"/>
              </a:spcAft>
              <a:defRPr/>
            </a:lvl2pPr>
            <a:lvl3pPr>
              <a:defRPr/>
            </a:lvl3pPr>
            <a:lvl4pPr>
              <a:defRPr baseline="0"/>
            </a:lvl4pPr>
            <a:lvl5pPr>
              <a:defRPr/>
            </a:lvl5p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Tree>
    <p:extLst>
      <p:ext uri="{BB962C8B-B14F-4D97-AF65-F5344CB8AC3E}">
        <p14:creationId xmlns:p14="http://schemas.microsoft.com/office/powerpoint/2010/main" val="16494802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a:xfrm>
            <a:off x="4463988" y="1131889"/>
            <a:ext cx="4429187" cy="3492500"/>
          </a:xfrm>
        </p:spPr>
        <p:txBody>
          <a:bodyPr/>
          <a:lstStyle>
            <a:lvl2pPr>
              <a:spcAft>
                <a:spcPts val="0"/>
              </a:spcAft>
              <a:defRPr/>
            </a:lvl2pPr>
            <a:lvl3pPr>
              <a:defRPr/>
            </a:lvl3pPr>
            <a:lvl4pPr>
              <a:defRPr baseline="0"/>
            </a:lvl4pPr>
            <a:lvl5pPr>
              <a:defRPr/>
            </a:lvl5p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0" name="Espace réservé pour une image  16"/>
          <p:cNvSpPr>
            <a:spLocks noGrp="1"/>
          </p:cNvSpPr>
          <p:nvPr>
            <p:ph type="pic" sz="quarter" idx="14" hasCustomPrompt="1"/>
          </p:nvPr>
        </p:nvSpPr>
        <p:spPr bwMode="gray">
          <a:xfrm>
            <a:off x="554400" y="1224000"/>
            <a:ext cx="3708000" cy="2700000"/>
          </a:xfrm>
          <a:solidFill>
            <a:schemeClr val="bg1">
              <a:lumMod val="95000"/>
            </a:schemeClr>
          </a:solidFill>
          <a:ln w="57150">
            <a:solidFill>
              <a:schemeClr val="accent4"/>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Picture</a:t>
            </a:r>
          </a:p>
        </p:txBody>
      </p:sp>
    </p:spTree>
    <p:extLst>
      <p:ext uri="{BB962C8B-B14F-4D97-AF65-F5344CB8AC3E}">
        <p14:creationId xmlns:p14="http://schemas.microsoft.com/office/powerpoint/2010/main" val="9773422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1" name="Espace réservé pour une image  16"/>
          <p:cNvSpPr>
            <a:spLocks noGrp="1"/>
          </p:cNvSpPr>
          <p:nvPr>
            <p:ph type="pic" sz="quarter" idx="15" hasCustomPrompt="1"/>
          </p:nvPr>
        </p:nvSpPr>
        <p:spPr bwMode="gray">
          <a:xfrm>
            <a:off x="554400" y="1224000"/>
            <a:ext cx="8280000" cy="3114000"/>
          </a:xfrm>
          <a:solidFill>
            <a:schemeClr val="bg1">
              <a:lumMod val="95000"/>
            </a:schemeClr>
          </a:solidFill>
          <a:ln w="57150">
            <a:solidFill>
              <a:schemeClr val="accent4"/>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Picture</a:t>
            </a:r>
          </a:p>
        </p:txBody>
      </p:sp>
    </p:spTree>
    <p:extLst>
      <p:ext uri="{BB962C8B-B14F-4D97-AF65-F5344CB8AC3E}">
        <p14:creationId xmlns:p14="http://schemas.microsoft.com/office/powerpoint/2010/main" val="30169550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7" name="Titre 6"/>
          <p:cNvSpPr>
            <a:spLocks noGrp="1"/>
          </p:cNvSpPr>
          <p:nvPr>
            <p:ph type="title" hasCustomPrompt="1"/>
          </p:nvPr>
        </p:nvSpPr>
        <p:spPr bwMode="gray">
          <a:xfrm>
            <a:off x="503238" y="411163"/>
            <a:ext cx="8137525" cy="2160587"/>
          </a:xfrm>
        </p:spPr>
        <p:txBody>
          <a:bodyPr anchor="b" anchorCtr="0"/>
          <a:lstStyle>
            <a:lvl1pPr algn="ctr">
              <a:defRPr sz="2600" cap="all" baseline="0">
                <a:solidFill>
                  <a:schemeClr val="accent2"/>
                </a:solidFill>
              </a:defRPr>
            </a:lvl1pPr>
          </a:lstStyle>
          <a:p>
            <a:r>
              <a:rPr lang="en-US" noProof="0" dirty="0"/>
              <a:t>presentation title</a:t>
            </a:r>
          </a:p>
        </p:txBody>
      </p:sp>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cxnSp>
        <p:nvCxnSpPr>
          <p:cNvPr id="15" name="Connecteur droit 14"/>
          <p:cNvCxnSpPr/>
          <p:nvPr userDrawn="1"/>
        </p:nvCxnSpPr>
        <p:spPr bwMode="gray">
          <a:xfrm>
            <a:off x="4464000" y="2662828"/>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503238" y="2750399"/>
            <a:ext cx="8136000" cy="1152000"/>
          </a:xfrm>
          <a:prstGeom prst="rect">
            <a:avLst/>
          </a:prstGeom>
        </p:spPr>
        <p:txBody>
          <a:bodyPr vert="horz" lIns="0" tIns="0" rIns="0" bIns="0" rtlCol="0" anchor="t" anchorCtr="0">
            <a:noAutofit/>
          </a:bodyPr>
          <a:lstStyle>
            <a:lvl1pPr algn="ctr">
              <a:defRPr sz="1650">
                <a:solidFill>
                  <a:schemeClr val="accent2"/>
                </a:solidFill>
              </a:defRPr>
            </a:lvl1pPr>
          </a:lstStyle>
          <a:p>
            <a:r>
              <a:rPr lang="fr-FR" noProof="0"/>
              <a:t>Month/day/year</a:t>
            </a:r>
            <a:endParaRPr lang="en-US" noProof="0" dirty="0"/>
          </a:p>
        </p:txBody>
      </p:sp>
      <p:sp>
        <p:nvSpPr>
          <p:cNvPr id="13"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4"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0" name="Rectangle 9"/>
          <p:cNvSpPr/>
          <p:nvPr userDrawn="1"/>
        </p:nvSpPr>
        <p:spPr bwMode="gray">
          <a:xfrm rot="16200000" flipH="1">
            <a:off x="-1679399"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p:cNvSpPr/>
          <p:nvPr userDrawn="1"/>
        </p:nvSpPr>
        <p:spPr bwMode="gray">
          <a:xfrm>
            <a:off x="252000" y="252000"/>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p:cNvSpPr/>
          <p:nvPr userDrawn="1"/>
        </p:nvSpPr>
        <p:spPr bwMode="gray">
          <a:xfrm rot="5400000">
            <a:off x="6899400"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p:cNvSpPr/>
          <p:nvPr userDrawn="1"/>
        </p:nvSpPr>
        <p:spPr bwMode="gray">
          <a:xfrm rot="10800000">
            <a:off x="252000" y="4114799"/>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p:cNvSpPr/>
          <p:nvPr userDrawn="1"/>
        </p:nvSpPr>
        <p:spPr bwMode="gray">
          <a:xfrm>
            <a:off x="3794400" y="284400"/>
            <a:ext cx="1558800" cy="360000"/>
          </a:xfrm>
          <a:prstGeom prst="rect">
            <a:avLst/>
          </a:prstGeom>
          <a:blipFill dpi="0" rotWithShape="1">
            <a:blip r:embed="rId3" cstate="print"/>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41261053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sp>
        <p:nvSpPr>
          <p:cNvPr id="17" name="Espace réservé pour une image  16"/>
          <p:cNvSpPr>
            <a:spLocks noGrp="1"/>
          </p:cNvSpPr>
          <p:nvPr>
            <p:ph type="pic" sz="quarter" idx="14" hasCustomPrompt="1"/>
          </p:nvPr>
        </p:nvSpPr>
        <p:spPr bwMode="gray">
          <a:xfrm>
            <a:off x="0" y="735013"/>
            <a:ext cx="4392613" cy="3168650"/>
          </a:xfrm>
          <a:solidFill>
            <a:schemeClr val="bg1">
              <a:lumMod val="95000"/>
            </a:schemeClr>
          </a:solidFill>
        </p:spPr>
        <p:txBody>
          <a:bodyPr lIns="504000" tIns="1080000" rIns="504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sp>
        <p:nvSpPr>
          <p:cNvPr id="15"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7" name="Titre 6"/>
          <p:cNvSpPr>
            <a:spLocks noGrp="1"/>
          </p:cNvSpPr>
          <p:nvPr>
            <p:ph type="title" hasCustomPrompt="1"/>
          </p:nvPr>
        </p:nvSpPr>
        <p:spPr bwMode="gray">
          <a:xfrm>
            <a:off x="4572000" y="411162"/>
            <a:ext cx="4068763" cy="2196000"/>
          </a:xfrm>
        </p:spPr>
        <p:txBody>
          <a:bodyPr anchor="b" anchorCtr="0"/>
          <a:lstStyle>
            <a:lvl1pPr algn="l">
              <a:defRPr sz="1850" cap="all" baseline="0">
                <a:solidFill>
                  <a:schemeClr val="accent2"/>
                </a:solidFill>
              </a:defRPr>
            </a:lvl1pPr>
          </a:lstStyle>
          <a:p>
            <a:r>
              <a:rPr lang="en-US" noProof="0" dirty="0"/>
              <a:t>presentation title</a:t>
            </a:r>
          </a:p>
        </p:txBody>
      </p:sp>
      <p:cxnSp>
        <p:nvCxnSpPr>
          <p:cNvPr id="13" name="Connecteur droit 12"/>
          <p:cNvCxnSpPr/>
          <p:nvPr userDrawn="1"/>
        </p:nvCxnSpPr>
        <p:spPr bwMode="gray">
          <a:xfrm>
            <a:off x="4572000" y="2751770"/>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4572000" y="2966400"/>
            <a:ext cx="4067238" cy="936000"/>
          </a:xfrm>
          <a:prstGeom prst="rect">
            <a:avLst/>
          </a:prstGeom>
        </p:spPr>
        <p:txBody>
          <a:bodyPr vert="horz" lIns="0" tIns="0" rIns="0" bIns="0" rtlCol="0" anchor="t" anchorCtr="0">
            <a:noAutofit/>
          </a:bodyPr>
          <a:lstStyle>
            <a:lvl1pPr algn="l">
              <a:defRPr sz="1100">
                <a:solidFill>
                  <a:schemeClr val="accent2"/>
                </a:solidFill>
              </a:defRPr>
            </a:lvl1pPr>
          </a:lstStyle>
          <a:p>
            <a:r>
              <a:rPr lang="fr-FR" noProof="0"/>
              <a:t>Month/day/year</a:t>
            </a:r>
            <a:endParaRPr lang="en-US" noProof="0" dirty="0"/>
          </a:p>
        </p:txBody>
      </p:sp>
      <p:sp>
        <p:nvSpPr>
          <p:cNvPr id="14"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6"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8"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9"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0" name="Rectangle 19"/>
          <p:cNvSpPr/>
          <p:nvPr userDrawn="1"/>
        </p:nvSpPr>
        <p:spPr bwMode="gray">
          <a:xfrm>
            <a:off x="3794400" y="284400"/>
            <a:ext cx="1558800" cy="360000"/>
          </a:xfrm>
          <a:prstGeom prst="rect">
            <a:avLst/>
          </a:prstGeom>
          <a:blipFill dpi="0" rotWithShape="1">
            <a:blip r:embed="rId3" cstate="print"/>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5125098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cxnSp>
        <p:nvCxnSpPr>
          <p:cNvPr id="14" name="Connecteur droit 13"/>
          <p:cNvCxnSpPr/>
          <p:nvPr userDrawn="1"/>
        </p:nvCxnSpPr>
        <p:spPr bwMode="gray">
          <a:xfrm>
            <a:off x="4464000" y="3912365"/>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3"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7" name="Espace réservé pour une image  16"/>
          <p:cNvSpPr>
            <a:spLocks noGrp="1"/>
          </p:cNvSpPr>
          <p:nvPr>
            <p:ph type="pic" sz="quarter" idx="14" hasCustomPrompt="1"/>
          </p:nvPr>
        </p:nvSpPr>
        <p:spPr bwMode="gray">
          <a:xfrm>
            <a:off x="1044000" y="0"/>
            <a:ext cx="7056000" cy="3060001"/>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sp>
        <p:nvSpPr>
          <p:cNvPr id="16"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2"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3"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7" name="Titre 6"/>
          <p:cNvSpPr>
            <a:spLocks noGrp="1"/>
          </p:cNvSpPr>
          <p:nvPr>
            <p:ph type="title" hasCustomPrompt="1"/>
          </p:nvPr>
        </p:nvSpPr>
        <p:spPr bwMode="gray">
          <a:xfrm>
            <a:off x="503238" y="3075806"/>
            <a:ext cx="8137525" cy="684076"/>
          </a:xfrm>
        </p:spPr>
        <p:txBody>
          <a:bodyPr anchor="b" anchorCtr="0"/>
          <a:lstStyle>
            <a:lvl1pPr algn="ctr">
              <a:defRPr sz="1850" cap="all" baseline="0">
                <a:solidFill>
                  <a:schemeClr val="accent2"/>
                </a:solidFill>
              </a:defRPr>
            </a:lvl1pPr>
          </a:lstStyle>
          <a:p>
            <a:r>
              <a:rPr lang="en-US" noProof="0" dirty="0"/>
              <a:t>presentation title</a:t>
            </a:r>
          </a:p>
        </p:txBody>
      </p:sp>
      <p:sp>
        <p:nvSpPr>
          <p:cNvPr id="15" name="Espace réservé de la date 3"/>
          <p:cNvSpPr>
            <a:spLocks noGrp="1"/>
          </p:cNvSpPr>
          <p:nvPr>
            <p:ph type="dt" sz="half" idx="2"/>
          </p:nvPr>
        </p:nvSpPr>
        <p:spPr bwMode="gray">
          <a:xfrm>
            <a:off x="3312000" y="4010400"/>
            <a:ext cx="2520000" cy="252000"/>
          </a:xfrm>
          <a:prstGeom prst="rect">
            <a:avLst/>
          </a:prstGeom>
          <a:solidFill>
            <a:schemeClr val="bg1"/>
          </a:solidFill>
        </p:spPr>
        <p:txBody>
          <a:bodyPr vert="horz" lIns="0" tIns="0" rIns="0" bIns="0" rtlCol="0" anchor="t" anchorCtr="0">
            <a:noAutofit/>
          </a:bodyPr>
          <a:lstStyle>
            <a:lvl1pPr algn="l">
              <a:defRPr sz="1100">
                <a:solidFill>
                  <a:schemeClr val="accent2"/>
                </a:solidFill>
              </a:defRPr>
            </a:lvl1pPr>
          </a:lstStyle>
          <a:p>
            <a:pPr algn="ctr"/>
            <a:r>
              <a:rPr lang="fr-FR" noProof="0"/>
              <a:t>Month/day/year</a:t>
            </a:r>
            <a:endParaRPr lang="en-US" noProof="0" dirty="0"/>
          </a:p>
        </p:txBody>
      </p:sp>
      <p:sp>
        <p:nvSpPr>
          <p:cNvPr id="18" name="Espace réservé du texte 3"/>
          <p:cNvSpPr>
            <a:spLocks noGrp="1"/>
          </p:cNvSpPr>
          <p:nvPr>
            <p:ph type="body" sz="quarter" idx="18" hasCustomPrompt="1"/>
          </p:nvPr>
        </p:nvSpPr>
        <p:spPr bwMode="gray">
          <a:xfrm>
            <a:off x="3794400" y="284400"/>
            <a:ext cx="1558800" cy="360000"/>
          </a:xfrm>
          <a:blipFill dpi="0" rotWithShape="1">
            <a:blip r:embed="rId3" cstate="print"/>
            <a:srcRect/>
            <a:stretch>
              <a:fillRect/>
            </a:stretch>
          </a:blipFill>
          <a:ln w="61214" cap="flat">
            <a:solidFill>
              <a:schemeClr val="accent1"/>
            </a:solidFill>
            <a:miter lim="800000"/>
          </a:ln>
        </p:spPr>
        <p:txBody>
          <a:bodyPr/>
          <a:lstStyle>
            <a:lvl1pPr>
              <a:defRPr sz="100" b="0"/>
            </a:lvl1pPr>
          </a:lstStyle>
          <a:p>
            <a:pPr lvl="0"/>
            <a:r>
              <a:rPr lang="en-US" noProof="0" dirty="0"/>
              <a:t> </a:t>
            </a:r>
          </a:p>
        </p:txBody>
      </p:sp>
    </p:spTree>
    <p:extLst>
      <p:ext uri="{BB962C8B-B14F-4D97-AF65-F5344CB8AC3E}">
        <p14:creationId xmlns:p14="http://schemas.microsoft.com/office/powerpoint/2010/main" val="39007999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hapter">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1440000" y="1634400"/>
            <a:ext cx="6228000"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12" name="Espace réservé du texte 13"/>
          <p:cNvSpPr>
            <a:spLocks noGrp="1"/>
          </p:cNvSpPr>
          <p:nvPr>
            <p:ph type="body" sz="quarter" idx="26" hasCustomPrompt="1"/>
          </p:nvPr>
        </p:nvSpPr>
        <p:spPr bwMode="gray">
          <a:xfrm rot="5400000">
            <a:off x="7304400" y="2694386"/>
            <a:ext cx="3114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13" name="Espace réservé du texte 13"/>
          <p:cNvSpPr>
            <a:spLocks noGrp="1"/>
          </p:cNvSpPr>
          <p:nvPr>
            <p:ph type="body" sz="quarter" idx="13" hasCustomPrompt="1"/>
          </p:nvPr>
        </p:nvSpPr>
        <p:spPr bwMode="gray">
          <a:xfrm rot="16200000">
            <a:off x="-1270830" y="2689643"/>
            <a:ext cx="3117188" cy="71527"/>
          </a:xfrm>
          <a:solidFill>
            <a:schemeClr val="accent5"/>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0" name="Espace réservé du texte 13"/>
          <p:cNvSpPr>
            <a:spLocks noGrp="1"/>
          </p:cNvSpPr>
          <p:nvPr>
            <p:ph type="body" sz="quarter" idx="25" hasCustomPrompt="1"/>
          </p:nvPr>
        </p:nvSpPr>
        <p:spPr bwMode="gray">
          <a:xfrm rot="10800000">
            <a:off x="252000" y="4222800"/>
            <a:ext cx="8640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1" name="Espace réservé du texte 13"/>
          <p:cNvSpPr>
            <a:spLocks noGrp="1"/>
          </p:cNvSpPr>
          <p:nvPr>
            <p:ph type="body" sz="quarter" idx="15" hasCustomPrompt="1"/>
          </p:nvPr>
        </p:nvSpPr>
        <p:spPr bwMode="gray">
          <a:xfrm>
            <a:off x="252000" y="1152000"/>
            <a:ext cx="8640000" cy="61200"/>
          </a:xfrm>
          <a:solidFill>
            <a:schemeClr val="accent5"/>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6" name="Titre 1"/>
          <p:cNvSpPr>
            <a:spLocks noGrp="1"/>
          </p:cNvSpPr>
          <p:nvPr>
            <p:ph type="title" hasCustomPrompt="1"/>
          </p:nvPr>
        </p:nvSpPr>
        <p:spPr bwMode="gray">
          <a:xfrm>
            <a:off x="1440000" y="250824"/>
            <a:ext cx="585664" cy="1195200"/>
          </a:xfrm>
          <a:solidFill>
            <a:schemeClr val="bg1"/>
          </a:solidFill>
        </p:spPr>
        <p:txBody>
          <a:bodyPr wrap="none" lIns="36000" tIns="36000" rIns="36000" bIns="36000" anchor="b" anchorCtr="0">
            <a:spAutoFit/>
          </a:bodyPr>
          <a:lstStyle>
            <a:lvl1pPr algn="r">
              <a:defRPr sz="7200">
                <a:solidFill>
                  <a:schemeClr val="accent5"/>
                </a:solidFill>
              </a:defRPr>
            </a:lvl1pPr>
          </a:lstStyle>
          <a:p>
            <a:r>
              <a:rPr lang="en-US" noProof="0" dirty="0"/>
              <a:t>0</a:t>
            </a:r>
          </a:p>
        </p:txBody>
      </p:sp>
    </p:spTree>
    <p:extLst>
      <p:ext uri="{BB962C8B-B14F-4D97-AF65-F5344CB8AC3E}">
        <p14:creationId xmlns:p14="http://schemas.microsoft.com/office/powerpoint/2010/main" val="7143592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250825"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28" name="Espace réservé du texte 3"/>
          <p:cNvSpPr>
            <a:spLocks noGrp="1"/>
          </p:cNvSpPr>
          <p:nvPr>
            <p:ph type="body" sz="quarter" idx="22" hasCustomPrompt="1"/>
          </p:nvPr>
        </p:nvSpPr>
        <p:spPr bwMode="gray">
          <a:xfrm>
            <a:off x="5023302" y="1635125"/>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29" name="Espace réservé du texte 13"/>
          <p:cNvSpPr>
            <a:spLocks noGrp="1"/>
          </p:cNvSpPr>
          <p:nvPr>
            <p:ph type="body" sz="quarter" idx="23" hasCustomPrompt="1"/>
          </p:nvPr>
        </p:nvSpPr>
        <p:spPr bwMode="gray">
          <a:xfrm rot="16200000">
            <a:off x="2640600" y="2687400"/>
            <a:ext cx="3132000" cy="61200"/>
          </a:xfrm>
          <a:solidFill>
            <a:schemeClr val="accent5"/>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30" name="Espace réservé du texte 13"/>
          <p:cNvSpPr>
            <a:spLocks noGrp="1"/>
          </p:cNvSpPr>
          <p:nvPr>
            <p:ph type="body" sz="quarter" idx="24" hasCustomPrompt="1"/>
          </p:nvPr>
        </p:nvSpPr>
        <p:spPr bwMode="gray">
          <a:xfrm>
            <a:off x="4176000" y="1152000"/>
            <a:ext cx="4968000" cy="61200"/>
          </a:xfrm>
          <a:solidFill>
            <a:schemeClr val="accent5"/>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31" name="Espace réservé du texte 13"/>
          <p:cNvSpPr>
            <a:spLocks noGrp="1"/>
          </p:cNvSpPr>
          <p:nvPr>
            <p:ph type="body" sz="quarter" idx="25" hasCustomPrompt="1"/>
          </p:nvPr>
        </p:nvSpPr>
        <p:spPr bwMode="gray">
          <a:xfrm rot="10800000">
            <a:off x="4176000" y="4222800"/>
            <a:ext cx="4968000" cy="61200"/>
          </a:xfrm>
          <a:solidFill>
            <a:schemeClr val="accent5"/>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6" name="Titre 1"/>
          <p:cNvSpPr>
            <a:spLocks noGrp="1"/>
          </p:cNvSpPr>
          <p:nvPr>
            <p:ph type="title" hasCustomPrompt="1"/>
          </p:nvPr>
        </p:nvSpPr>
        <p:spPr bwMode="gray">
          <a:xfrm>
            <a:off x="4850432" y="250824"/>
            <a:ext cx="585664" cy="1195200"/>
          </a:xfrm>
          <a:solidFill>
            <a:schemeClr val="bg1"/>
          </a:solidFill>
        </p:spPr>
        <p:txBody>
          <a:bodyPr wrap="none" lIns="36000" tIns="36000" rIns="36000" bIns="36000" anchor="b" anchorCtr="0">
            <a:spAutoFit/>
          </a:bodyPr>
          <a:lstStyle>
            <a:lvl1pPr>
              <a:defRPr sz="7200">
                <a:solidFill>
                  <a:schemeClr val="accent5"/>
                </a:solidFill>
              </a:defRPr>
            </a:lvl1pPr>
          </a:lstStyle>
          <a:p>
            <a:r>
              <a:rPr lang="en-US" noProof="0" dirty="0"/>
              <a:t>0</a:t>
            </a:r>
          </a:p>
        </p:txBody>
      </p:sp>
    </p:spTree>
    <p:extLst>
      <p:ext uri="{BB962C8B-B14F-4D97-AF65-F5344CB8AC3E}">
        <p14:creationId xmlns:p14="http://schemas.microsoft.com/office/powerpoint/2010/main" val="24224044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4572000"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r>
              <a:rPr lang="en-US" noProof="0" dirty="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499062" y="1630636"/>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17" name="Espace réservé du texte 13"/>
          <p:cNvSpPr>
            <a:spLocks noGrp="1"/>
          </p:cNvSpPr>
          <p:nvPr>
            <p:ph type="body" sz="quarter" idx="23" hasCustomPrompt="1"/>
          </p:nvPr>
        </p:nvSpPr>
        <p:spPr bwMode="gray">
          <a:xfrm rot="5400000">
            <a:off x="3371400" y="2687400"/>
            <a:ext cx="3132000" cy="61200"/>
          </a:xfrm>
          <a:solidFill>
            <a:schemeClr val="accent5"/>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8" name="Espace réservé du texte 13"/>
          <p:cNvSpPr>
            <a:spLocks noGrp="1"/>
          </p:cNvSpPr>
          <p:nvPr>
            <p:ph type="body" sz="quarter" idx="24" hasCustomPrompt="1"/>
          </p:nvPr>
        </p:nvSpPr>
        <p:spPr bwMode="gray">
          <a:xfrm>
            <a:off x="0" y="1152000"/>
            <a:ext cx="4968000" cy="61200"/>
          </a:xfrm>
          <a:solidFill>
            <a:schemeClr val="accent5"/>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9" name="Espace réservé du texte 13"/>
          <p:cNvSpPr>
            <a:spLocks noGrp="1"/>
          </p:cNvSpPr>
          <p:nvPr>
            <p:ph type="body" sz="quarter" idx="25" hasCustomPrompt="1"/>
          </p:nvPr>
        </p:nvSpPr>
        <p:spPr bwMode="gray">
          <a:xfrm rot="10800000">
            <a:off x="0" y="4222799"/>
            <a:ext cx="4968000" cy="61200"/>
          </a:xfrm>
          <a:solidFill>
            <a:schemeClr val="accent5"/>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6" name="Titre 1"/>
          <p:cNvSpPr>
            <a:spLocks noGrp="1"/>
          </p:cNvSpPr>
          <p:nvPr>
            <p:ph type="title" hasCustomPrompt="1"/>
          </p:nvPr>
        </p:nvSpPr>
        <p:spPr bwMode="gray">
          <a:xfrm>
            <a:off x="3528000" y="250824"/>
            <a:ext cx="585664" cy="1195200"/>
          </a:xfrm>
          <a:solidFill>
            <a:schemeClr val="bg1"/>
          </a:solidFill>
        </p:spPr>
        <p:txBody>
          <a:bodyPr wrap="none" lIns="36000" tIns="36000" rIns="36000" bIns="36000" anchor="b" anchorCtr="0">
            <a:spAutoFit/>
          </a:bodyPr>
          <a:lstStyle>
            <a:lvl1pPr algn="r">
              <a:defRPr sz="7200">
                <a:solidFill>
                  <a:schemeClr val="accent5"/>
                </a:solidFill>
              </a:defRPr>
            </a:lvl1pPr>
          </a:lstStyle>
          <a:p>
            <a:r>
              <a:rPr lang="en-US" noProof="0" dirty="0"/>
              <a:t>0</a:t>
            </a:r>
          </a:p>
        </p:txBody>
      </p:sp>
    </p:spTree>
    <p:extLst>
      <p:ext uri="{BB962C8B-B14F-4D97-AF65-F5344CB8AC3E}">
        <p14:creationId xmlns:p14="http://schemas.microsoft.com/office/powerpoint/2010/main" val="23390773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p:txBody>
          <a:bodyPr/>
          <a:lstStyle>
            <a:lvl2pPr>
              <a:spcAft>
                <a:spcPts val="0"/>
              </a:spcAft>
              <a:defRPr/>
            </a:lvl2pPr>
            <a:lvl3pPr>
              <a:defRPr/>
            </a:lvl3pPr>
            <a:lvl4pPr>
              <a:defRPr baseline="0"/>
            </a:lvl4pPr>
            <a:lvl5pPr>
              <a:defRPr/>
            </a:lvl5p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Tree>
    <p:extLst>
      <p:ext uri="{BB962C8B-B14F-4D97-AF65-F5344CB8AC3E}">
        <p14:creationId xmlns:p14="http://schemas.microsoft.com/office/powerpoint/2010/main" val="6240175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a:xfrm>
            <a:off x="4463988" y="1131889"/>
            <a:ext cx="4429187" cy="3492500"/>
          </a:xfrm>
        </p:spPr>
        <p:txBody>
          <a:bodyPr/>
          <a:lstStyle>
            <a:lvl2pPr>
              <a:spcAft>
                <a:spcPts val="0"/>
              </a:spcAft>
              <a:defRPr/>
            </a:lvl2pPr>
            <a:lvl3pPr>
              <a:defRPr/>
            </a:lvl3pPr>
            <a:lvl4pPr>
              <a:defRPr baseline="0"/>
            </a:lvl4pPr>
            <a:lvl5pPr>
              <a:defRPr/>
            </a:lvl5p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0" name="Espace réservé pour une image  16"/>
          <p:cNvSpPr>
            <a:spLocks noGrp="1"/>
          </p:cNvSpPr>
          <p:nvPr>
            <p:ph type="pic" sz="quarter" idx="14" hasCustomPrompt="1"/>
          </p:nvPr>
        </p:nvSpPr>
        <p:spPr bwMode="gray">
          <a:xfrm>
            <a:off x="554400" y="1224000"/>
            <a:ext cx="3708000" cy="2700000"/>
          </a:xfrm>
          <a:solidFill>
            <a:schemeClr val="bg1">
              <a:lumMod val="95000"/>
            </a:schemeClr>
          </a:solidFill>
          <a:ln w="57150">
            <a:solidFill>
              <a:schemeClr val="accent5"/>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Picture</a:t>
            </a:r>
          </a:p>
        </p:txBody>
      </p:sp>
    </p:spTree>
    <p:extLst>
      <p:ext uri="{BB962C8B-B14F-4D97-AF65-F5344CB8AC3E}">
        <p14:creationId xmlns:p14="http://schemas.microsoft.com/office/powerpoint/2010/main" val="33008622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1" name="Espace réservé pour une image  16"/>
          <p:cNvSpPr>
            <a:spLocks noGrp="1"/>
          </p:cNvSpPr>
          <p:nvPr>
            <p:ph type="pic" sz="quarter" idx="15" hasCustomPrompt="1"/>
          </p:nvPr>
        </p:nvSpPr>
        <p:spPr bwMode="gray">
          <a:xfrm>
            <a:off x="554400" y="1224000"/>
            <a:ext cx="8280000" cy="3114000"/>
          </a:xfrm>
          <a:solidFill>
            <a:schemeClr val="bg1">
              <a:lumMod val="95000"/>
            </a:schemeClr>
          </a:solidFill>
          <a:ln w="57150">
            <a:solidFill>
              <a:schemeClr val="accent5"/>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Picture</a:t>
            </a:r>
          </a:p>
        </p:txBody>
      </p:sp>
    </p:spTree>
    <p:extLst>
      <p:ext uri="{BB962C8B-B14F-4D97-AF65-F5344CB8AC3E}">
        <p14:creationId xmlns:p14="http://schemas.microsoft.com/office/powerpoint/2010/main" val="25094142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Cov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7" name="Titre 6"/>
          <p:cNvSpPr>
            <a:spLocks noGrp="1"/>
          </p:cNvSpPr>
          <p:nvPr>
            <p:ph type="title" hasCustomPrompt="1"/>
          </p:nvPr>
        </p:nvSpPr>
        <p:spPr bwMode="gray">
          <a:xfrm>
            <a:off x="503238" y="411163"/>
            <a:ext cx="8137525" cy="2160587"/>
          </a:xfrm>
        </p:spPr>
        <p:txBody>
          <a:bodyPr anchor="b" anchorCtr="0"/>
          <a:lstStyle>
            <a:lvl1pPr algn="ctr">
              <a:defRPr sz="2600" cap="all" baseline="0">
                <a:solidFill>
                  <a:schemeClr val="accent2"/>
                </a:solidFill>
              </a:defRPr>
            </a:lvl1pPr>
          </a:lstStyle>
          <a:p>
            <a:r>
              <a:rPr lang="en-US" noProof="0" dirty="0"/>
              <a:t>presentation title</a:t>
            </a:r>
          </a:p>
        </p:txBody>
      </p:sp>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cxnSp>
        <p:nvCxnSpPr>
          <p:cNvPr id="15" name="Connecteur droit 14"/>
          <p:cNvCxnSpPr/>
          <p:nvPr userDrawn="1"/>
        </p:nvCxnSpPr>
        <p:spPr bwMode="gray">
          <a:xfrm>
            <a:off x="4464000" y="2662828"/>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503238" y="2750399"/>
            <a:ext cx="8136000" cy="1152000"/>
          </a:xfrm>
          <a:prstGeom prst="rect">
            <a:avLst/>
          </a:prstGeom>
        </p:spPr>
        <p:txBody>
          <a:bodyPr vert="horz" lIns="0" tIns="0" rIns="0" bIns="0" rtlCol="0" anchor="t" anchorCtr="0">
            <a:noAutofit/>
          </a:bodyPr>
          <a:lstStyle>
            <a:lvl1pPr algn="ctr">
              <a:defRPr sz="1650">
                <a:solidFill>
                  <a:schemeClr val="accent2"/>
                </a:solidFill>
              </a:defRPr>
            </a:lvl1pPr>
          </a:lstStyle>
          <a:p>
            <a:r>
              <a:rPr lang="fr-FR" noProof="0"/>
              <a:t>Month/day/year</a:t>
            </a:r>
            <a:endParaRPr lang="en-US" noProof="0" dirty="0"/>
          </a:p>
        </p:txBody>
      </p:sp>
      <p:sp>
        <p:nvSpPr>
          <p:cNvPr id="13"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4"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0" name="Rectangle 9"/>
          <p:cNvSpPr/>
          <p:nvPr userDrawn="1"/>
        </p:nvSpPr>
        <p:spPr bwMode="gray">
          <a:xfrm rot="16200000" flipH="1">
            <a:off x="-1679399"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p:cNvSpPr/>
          <p:nvPr userDrawn="1"/>
        </p:nvSpPr>
        <p:spPr bwMode="gray">
          <a:xfrm>
            <a:off x="252000" y="252000"/>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p:cNvSpPr/>
          <p:nvPr userDrawn="1"/>
        </p:nvSpPr>
        <p:spPr bwMode="gray">
          <a:xfrm rot="5400000">
            <a:off x="6899400" y="2183400"/>
            <a:ext cx="3924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p:cNvSpPr/>
          <p:nvPr userDrawn="1"/>
        </p:nvSpPr>
        <p:spPr bwMode="gray">
          <a:xfrm rot="10800000">
            <a:off x="252000" y="4114799"/>
            <a:ext cx="8640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p:cNvSpPr/>
          <p:nvPr userDrawn="1"/>
        </p:nvSpPr>
        <p:spPr bwMode="gray">
          <a:xfrm>
            <a:off x="3794400" y="284400"/>
            <a:ext cx="1558800" cy="360000"/>
          </a:xfrm>
          <a:prstGeom prst="rect">
            <a:avLst/>
          </a:prstGeom>
          <a:blipFill dpi="0" rotWithShape="1">
            <a:blip r:embed="rId3" cstate="print"/>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5729999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Cover_picture_left">
    <p:spTree>
      <p:nvGrpSpPr>
        <p:cNvPr id="1" name=""/>
        <p:cNvGrpSpPr/>
        <p:nvPr/>
      </p:nvGrpSpPr>
      <p:grpSpPr>
        <a:xfrm>
          <a:off x="0" y="0"/>
          <a:ext cx="0" cy="0"/>
          <a:chOff x="0" y="0"/>
          <a:chExt cx="0" cy="0"/>
        </a:xfrm>
      </p:grpSpPr>
      <p:sp>
        <p:nvSpPr>
          <p:cNvPr id="17" name="Espace réservé pour une image  16"/>
          <p:cNvSpPr>
            <a:spLocks noGrp="1"/>
          </p:cNvSpPr>
          <p:nvPr>
            <p:ph type="pic" sz="quarter" idx="14" hasCustomPrompt="1"/>
          </p:nvPr>
        </p:nvSpPr>
        <p:spPr bwMode="gray">
          <a:xfrm>
            <a:off x="0" y="735013"/>
            <a:ext cx="4392613" cy="3168650"/>
          </a:xfrm>
          <a:solidFill>
            <a:schemeClr val="bg1">
              <a:lumMod val="95000"/>
            </a:schemeClr>
          </a:solidFill>
        </p:spPr>
        <p:txBody>
          <a:bodyPr lIns="504000" tIns="1080000" rIns="504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sp>
        <p:nvSpPr>
          <p:cNvPr id="15"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7" name="Titre 6"/>
          <p:cNvSpPr>
            <a:spLocks noGrp="1"/>
          </p:cNvSpPr>
          <p:nvPr>
            <p:ph type="title" hasCustomPrompt="1"/>
          </p:nvPr>
        </p:nvSpPr>
        <p:spPr bwMode="gray">
          <a:xfrm>
            <a:off x="4572000" y="411162"/>
            <a:ext cx="4068763" cy="2196000"/>
          </a:xfrm>
        </p:spPr>
        <p:txBody>
          <a:bodyPr anchor="b" anchorCtr="0"/>
          <a:lstStyle>
            <a:lvl1pPr algn="l">
              <a:defRPr sz="1850" cap="all" baseline="0">
                <a:solidFill>
                  <a:schemeClr val="accent2"/>
                </a:solidFill>
              </a:defRPr>
            </a:lvl1pPr>
          </a:lstStyle>
          <a:p>
            <a:r>
              <a:rPr lang="en-US" noProof="0" dirty="0"/>
              <a:t>presentation title</a:t>
            </a:r>
          </a:p>
        </p:txBody>
      </p:sp>
      <p:cxnSp>
        <p:nvCxnSpPr>
          <p:cNvPr id="13" name="Connecteur droit 12"/>
          <p:cNvCxnSpPr/>
          <p:nvPr userDrawn="1"/>
        </p:nvCxnSpPr>
        <p:spPr bwMode="gray">
          <a:xfrm>
            <a:off x="4572000" y="2751770"/>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e la date 3"/>
          <p:cNvSpPr>
            <a:spLocks noGrp="1"/>
          </p:cNvSpPr>
          <p:nvPr>
            <p:ph type="dt" sz="half" idx="2"/>
          </p:nvPr>
        </p:nvSpPr>
        <p:spPr bwMode="gray">
          <a:xfrm>
            <a:off x="4572000" y="2966400"/>
            <a:ext cx="4067238" cy="936000"/>
          </a:xfrm>
          <a:prstGeom prst="rect">
            <a:avLst/>
          </a:prstGeom>
        </p:spPr>
        <p:txBody>
          <a:bodyPr vert="horz" lIns="0" tIns="0" rIns="0" bIns="0" rtlCol="0" anchor="t" anchorCtr="0">
            <a:noAutofit/>
          </a:bodyPr>
          <a:lstStyle>
            <a:lvl1pPr algn="l">
              <a:defRPr sz="1100">
                <a:solidFill>
                  <a:schemeClr val="accent2"/>
                </a:solidFill>
              </a:defRPr>
            </a:lvl1pPr>
          </a:lstStyle>
          <a:p>
            <a:r>
              <a:rPr lang="fr-FR" noProof="0"/>
              <a:t>Month/day/year</a:t>
            </a:r>
            <a:endParaRPr lang="en-US" noProof="0" dirty="0"/>
          </a:p>
        </p:txBody>
      </p:sp>
      <p:sp>
        <p:nvSpPr>
          <p:cNvPr id="14"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6"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8"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9"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0" name="Rectangle 19"/>
          <p:cNvSpPr/>
          <p:nvPr userDrawn="1"/>
        </p:nvSpPr>
        <p:spPr bwMode="gray">
          <a:xfrm>
            <a:off x="3794400" y="284400"/>
            <a:ext cx="1558800" cy="360000"/>
          </a:xfrm>
          <a:prstGeom prst="rect">
            <a:avLst/>
          </a:prstGeom>
          <a:blipFill dpi="0" rotWithShape="1">
            <a:blip r:embed="rId3" cstate="print"/>
            <a:srcRect/>
            <a:stretch>
              <a:fillRect/>
            </a:stretch>
          </a:blipFill>
          <a:ln w="61214">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fr-FR"/>
          </a:p>
        </p:txBody>
      </p:sp>
    </p:spTree>
    <p:extLst>
      <p:ext uri="{BB962C8B-B14F-4D97-AF65-F5344CB8AC3E}">
        <p14:creationId xmlns:p14="http://schemas.microsoft.com/office/powerpoint/2010/main" val="12699013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Cover_picture_center">
    <p:spTree>
      <p:nvGrpSpPr>
        <p:cNvPr id="1" name=""/>
        <p:cNvGrpSpPr/>
        <p:nvPr/>
      </p:nvGrpSpPr>
      <p:grpSpPr>
        <a:xfrm>
          <a:off x="0" y="0"/>
          <a:ext cx="0" cy="0"/>
          <a:chOff x="0" y="0"/>
          <a:chExt cx="0" cy="0"/>
        </a:xfrm>
      </p:grpSpPr>
      <p:pic>
        <p:nvPicPr>
          <p:cNvPr id="2" name="Imag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bwMode="gray">
          <a:xfrm>
            <a:off x="3672000" y="4320000"/>
            <a:ext cx="1800000" cy="720000"/>
          </a:xfrm>
          <a:prstGeom prst="rect">
            <a:avLst/>
          </a:prstGeom>
        </p:spPr>
      </p:pic>
      <p:sp>
        <p:nvSpPr>
          <p:cNvPr id="9" name="Rectangle 8"/>
          <p:cNvSpPr/>
          <p:nvPr userDrawn="1"/>
        </p:nvSpPr>
        <p:spPr bwMode="gray">
          <a:xfrm>
            <a:off x="287338" y="4959801"/>
            <a:ext cx="8569325" cy="1836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ctr"/>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cxnSp>
        <p:nvCxnSpPr>
          <p:cNvPr id="14" name="Connecteur droit 13"/>
          <p:cNvCxnSpPr/>
          <p:nvPr userDrawn="1"/>
        </p:nvCxnSpPr>
        <p:spPr bwMode="gray">
          <a:xfrm>
            <a:off x="4464000" y="3912365"/>
            <a:ext cx="216000"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Espace réservé du pied de page 4"/>
          <p:cNvSpPr>
            <a:spLocks noGrp="1"/>
          </p:cNvSpPr>
          <p:nvPr>
            <p:ph type="ftr" sz="quarter" idx="3"/>
          </p:nvPr>
        </p:nvSpPr>
        <p:spPr bwMode="gray">
          <a:xfrm>
            <a:off x="1" y="4911724"/>
            <a:ext cx="250826" cy="231775"/>
          </a:xfrm>
          <a:prstGeom prst="rect">
            <a:avLst/>
          </a:prstGeom>
        </p:spPr>
        <p:txBody>
          <a:bodyPr vert="horz" lIns="0" tIns="0" rIns="0" bIns="0" rtlCol="0" anchor="b" anchorCtr="0">
            <a:noAutofit/>
          </a:bodyPr>
          <a:lstStyle>
            <a:lvl1pPr algn="ctr">
              <a:defRPr sz="100">
                <a:solidFill>
                  <a:schemeClr val="bg1">
                    <a:alpha val="0"/>
                  </a:schemeClr>
                </a:solidFill>
              </a:defRPr>
            </a:lvl1pPr>
          </a:lstStyle>
          <a:p>
            <a:pPr algn="l"/>
            <a:r>
              <a:rPr lang="en-US" noProof="0"/>
              <a:t>Safran name of the activity / Date / Department (menu "Insert / Header and footer")</a:t>
            </a:r>
            <a:endParaRPr lang="en-US" noProof="0" dirty="0"/>
          </a:p>
        </p:txBody>
      </p:sp>
      <p:sp>
        <p:nvSpPr>
          <p:cNvPr id="13" name="Espace réservé du numéro de diapositive 5"/>
          <p:cNvSpPr>
            <a:spLocks noGrp="1"/>
          </p:cNvSpPr>
          <p:nvPr>
            <p:ph type="sldNum" sz="quarter" idx="4"/>
          </p:nvPr>
        </p:nvSpPr>
        <p:spPr bwMode="gray">
          <a:xfrm>
            <a:off x="1" y="4911725"/>
            <a:ext cx="250826" cy="231775"/>
          </a:xfrm>
          <a:prstGeom prst="rect">
            <a:avLst/>
          </a:prstGeom>
        </p:spPr>
        <p:txBody>
          <a:bodyPr vert="horz" lIns="0" tIns="0" rIns="0" bIns="0" rtlCol="0" anchor="b" anchorCtr="0">
            <a:noAutofit/>
          </a:bodyPr>
          <a:lstStyle>
            <a:lvl1pPr algn="l">
              <a:defRPr sz="100" b="1">
                <a:solidFill>
                  <a:schemeClr val="bg1">
                    <a:alpha val="0"/>
                  </a:schemeClr>
                </a:solidFill>
              </a:defRPr>
            </a:lvl1pPr>
          </a:lstStyle>
          <a:p>
            <a:fld id="{733122C9-A0B9-462F-8757-0847AD287B63}" type="slidenum">
              <a:rPr lang="en-US" noProof="0" smtClean="0"/>
              <a:pPr/>
              <a:t>‹#›</a:t>
            </a:fld>
            <a:endParaRPr lang="en-US" noProof="0" dirty="0"/>
          </a:p>
        </p:txBody>
      </p:sp>
      <p:sp>
        <p:nvSpPr>
          <p:cNvPr id="17" name="Espace réservé pour une image  16"/>
          <p:cNvSpPr>
            <a:spLocks noGrp="1"/>
          </p:cNvSpPr>
          <p:nvPr>
            <p:ph type="pic" sz="quarter" idx="14" hasCustomPrompt="1"/>
          </p:nvPr>
        </p:nvSpPr>
        <p:spPr bwMode="gray">
          <a:xfrm>
            <a:off x="1044000" y="0"/>
            <a:ext cx="7056000" cy="3060001"/>
          </a:xfrm>
          <a:solidFill>
            <a:schemeClr val="bg1">
              <a:lumMod val="95000"/>
            </a:schemeClr>
          </a:solidFill>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sp>
        <p:nvSpPr>
          <p:cNvPr id="16" name="Espace réservé du texte 13"/>
          <p:cNvSpPr>
            <a:spLocks noGrp="1"/>
          </p:cNvSpPr>
          <p:nvPr>
            <p:ph type="body" sz="quarter" idx="13" hasCustomPrompt="1"/>
          </p:nvPr>
        </p:nvSpPr>
        <p:spPr bwMode="gray">
          <a:xfrm rot="16200000">
            <a:off x="-1679399"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1" name="Espace réservé du texte 13"/>
          <p:cNvSpPr>
            <a:spLocks noGrp="1"/>
          </p:cNvSpPr>
          <p:nvPr>
            <p:ph type="body" sz="quarter" idx="15" hasCustomPrompt="1"/>
          </p:nvPr>
        </p:nvSpPr>
        <p:spPr bwMode="gray">
          <a:xfrm>
            <a:off x="252000" y="252000"/>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2" name="Espace réservé du texte 13"/>
          <p:cNvSpPr>
            <a:spLocks noGrp="1"/>
          </p:cNvSpPr>
          <p:nvPr>
            <p:ph type="body" sz="quarter" idx="16" hasCustomPrompt="1"/>
          </p:nvPr>
        </p:nvSpPr>
        <p:spPr bwMode="gray">
          <a:xfrm rot="10800000">
            <a:off x="252000" y="4114799"/>
            <a:ext cx="8640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3" name="Espace réservé du texte 13"/>
          <p:cNvSpPr>
            <a:spLocks noGrp="1"/>
          </p:cNvSpPr>
          <p:nvPr>
            <p:ph type="body" sz="quarter" idx="17" hasCustomPrompt="1"/>
          </p:nvPr>
        </p:nvSpPr>
        <p:spPr bwMode="gray">
          <a:xfrm rot="5400000">
            <a:off x="6899400" y="2183400"/>
            <a:ext cx="3924000" cy="61200"/>
          </a:xfrm>
          <a:solidFill>
            <a:schemeClr val="accent1"/>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7" name="Titre 6"/>
          <p:cNvSpPr>
            <a:spLocks noGrp="1"/>
          </p:cNvSpPr>
          <p:nvPr>
            <p:ph type="title" hasCustomPrompt="1"/>
          </p:nvPr>
        </p:nvSpPr>
        <p:spPr bwMode="gray">
          <a:xfrm>
            <a:off x="503238" y="3075806"/>
            <a:ext cx="8137525" cy="684076"/>
          </a:xfrm>
        </p:spPr>
        <p:txBody>
          <a:bodyPr anchor="b" anchorCtr="0"/>
          <a:lstStyle>
            <a:lvl1pPr algn="ctr">
              <a:defRPr sz="1850" cap="all" baseline="0">
                <a:solidFill>
                  <a:schemeClr val="accent2"/>
                </a:solidFill>
              </a:defRPr>
            </a:lvl1pPr>
          </a:lstStyle>
          <a:p>
            <a:r>
              <a:rPr lang="en-US" noProof="0" dirty="0"/>
              <a:t>presentation title</a:t>
            </a:r>
          </a:p>
        </p:txBody>
      </p:sp>
      <p:sp>
        <p:nvSpPr>
          <p:cNvPr id="15" name="Espace réservé de la date 3"/>
          <p:cNvSpPr>
            <a:spLocks noGrp="1"/>
          </p:cNvSpPr>
          <p:nvPr>
            <p:ph type="dt" sz="half" idx="2"/>
          </p:nvPr>
        </p:nvSpPr>
        <p:spPr bwMode="gray">
          <a:xfrm>
            <a:off x="3312000" y="4010400"/>
            <a:ext cx="2520000" cy="252000"/>
          </a:xfrm>
          <a:prstGeom prst="rect">
            <a:avLst/>
          </a:prstGeom>
          <a:solidFill>
            <a:schemeClr val="bg1"/>
          </a:solidFill>
        </p:spPr>
        <p:txBody>
          <a:bodyPr vert="horz" lIns="0" tIns="0" rIns="0" bIns="0" rtlCol="0" anchor="t" anchorCtr="0">
            <a:noAutofit/>
          </a:bodyPr>
          <a:lstStyle>
            <a:lvl1pPr algn="l">
              <a:defRPr sz="1100">
                <a:solidFill>
                  <a:schemeClr val="accent2"/>
                </a:solidFill>
              </a:defRPr>
            </a:lvl1pPr>
          </a:lstStyle>
          <a:p>
            <a:pPr algn="ctr"/>
            <a:r>
              <a:rPr lang="fr-FR" noProof="0"/>
              <a:t>Month/day/year</a:t>
            </a:r>
            <a:endParaRPr lang="en-US" noProof="0" dirty="0"/>
          </a:p>
        </p:txBody>
      </p:sp>
      <p:sp>
        <p:nvSpPr>
          <p:cNvPr id="18" name="Espace réservé du texte 3"/>
          <p:cNvSpPr>
            <a:spLocks noGrp="1"/>
          </p:cNvSpPr>
          <p:nvPr>
            <p:ph type="body" sz="quarter" idx="18" hasCustomPrompt="1"/>
          </p:nvPr>
        </p:nvSpPr>
        <p:spPr bwMode="gray">
          <a:xfrm>
            <a:off x="3794400" y="284400"/>
            <a:ext cx="1558800" cy="360000"/>
          </a:xfrm>
          <a:blipFill dpi="0" rotWithShape="1">
            <a:blip r:embed="rId3" cstate="print"/>
            <a:srcRect/>
            <a:stretch>
              <a:fillRect/>
            </a:stretch>
          </a:blipFill>
          <a:ln w="61214" cap="flat">
            <a:solidFill>
              <a:schemeClr val="accent1"/>
            </a:solidFill>
            <a:miter lim="800000"/>
          </a:ln>
        </p:spPr>
        <p:txBody>
          <a:bodyPr/>
          <a:lstStyle>
            <a:lvl1pPr>
              <a:defRPr sz="100" b="0"/>
            </a:lvl1pPr>
          </a:lstStyle>
          <a:p>
            <a:pPr lvl="0"/>
            <a:r>
              <a:rPr lang="en-US" noProof="0" dirty="0"/>
              <a:t> </a:t>
            </a:r>
          </a:p>
        </p:txBody>
      </p:sp>
    </p:spTree>
    <p:extLst>
      <p:ext uri="{BB962C8B-B14F-4D97-AF65-F5344CB8AC3E}">
        <p14:creationId xmlns:p14="http://schemas.microsoft.com/office/powerpoint/2010/main" val="36988138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hapter">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1440000" y="1634400"/>
            <a:ext cx="6228000"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12" name="Espace réservé du texte 13"/>
          <p:cNvSpPr>
            <a:spLocks noGrp="1"/>
          </p:cNvSpPr>
          <p:nvPr>
            <p:ph type="body" sz="quarter" idx="26" hasCustomPrompt="1"/>
          </p:nvPr>
        </p:nvSpPr>
        <p:spPr bwMode="gray">
          <a:xfrm rot="5400000">
            <a:off x="7304400" y="2694386"/>
            <a:ext cx="3114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13" name="Espace réservé du texte 13"/>
          <p:cNvSpPr>
            <a:spLocks noGrp="1"/>
          </p:cNvSpPr>
          <p:nvPr>
            <p:ph type="body" sz="quarter" idx="13" hasCustomPrompt="1"/>
          </p:nvPr>
        </p:nvSpPr>
        <p:spPr bwMode="gray">
          <a:xfrm rot="16200000">
            <a:off x="-1270830" y="2689643"/>
            <a:ext cx="3117188" cy="71527"/>
          </a:xfrm>
          <a:solidFill>
            <a:schemeClr val="accent6"/>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0" name="Espace réservé du texte 13"/>
          <p:cNvSpPr>
            <a:spLocks noGrp="1"/>
          </p:cNvSpPr>
          <p:nvPr>
            <p:ph type="body" sz="quarter" idx="25" hasCustomPrompt="1"/>
          </p:nvPr>
        </p:nvSpPr>
        <p:spPr bwMode="gray">
          <a:xfrm rot="10800000">
            <a:off x="252000" y="4222800"/>
            <a:ext cx="8640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1" name="Espace réservé du texte 13"/>
          <p:cNvSpPr>
            <a:spLocks noGrp="1"/>
          </p:cNvSpPr>
          <p:nvPr>
            <p:ph type="body" sz="quarter" idx="15" hasCustomPrompt="1"/>
          </p:nvPr>
        </p:nvSpPr>
        <p:spPr bwMode="gray">
          <a:xfrm>
            <a:off x="252000" y="1152000"/>
            <a:ext cx="8640000" cy="61200"/>
          </a:xfrm>
          <a:solidFill>
            <a:schemeClr val="accent6"/>
          </a:solidFill>
          <a:ln w="57150">
            <a:noFill/>
            <a:miter lim="800000"/>
          </a:ln>
        </p:spPr>
        <p:txBody>
          <a:bodyPr/>
          <a:lstStyle>
            <a:lvl1pPr>
              <a:defRPr sz="100" b="0">
                <a:solidFill>
                  <a:schemeClr val="bg1">
                    <a:alpha val="0"/>
                  </a:schemeClr>
                </a:solidFill>
              </a:defRPr>
            </a:lvl1pPr>
          </a:lstStyle>
          <a:p>
            <a:pPr lvl="0"/>
            <a:r>
              <a:rPr lang="fr-FR" noProof="0" dirty="0"/>
              <a:t> </a:t>
            </a:r>
          </a:p>
        </p:txBody>
      </p:sp>
      <p:sp>
        <p:nvSpPr>
          <p:cNvPr id="26" name="Titre 1"/>
          <p:cNvSpPr>
            <a:spLocks noGrp="1"/>
          </p:cNvSpPr>
          <p:nvPr>
            <p:ph type="title" hasCustomPrompt="1"/>
          </p:nvPr>
        </p:nvSpPr>
        <p:spPr bwMode="gray">
          <a:xfrm>
            <a:off x="1440000" y="250824"/>
            <a:ext cx="585664" cy="1195200"/>
          </a:xfrm>
          <a:solidFill>
            <a:schemeClr val="bg1"/>
          </a:solidFill>
        </p:spPr>
        <p:txBody>
          <a:bodyPr wrap="none" lIns="36000" tIns="36000" rIns="36000" bIns="36000" anchor="b" anchorCtr="0">
            <a:spAutoFit/>
          </a:bodyPr>
          <a:lstStyle>
            <a:lvl1pPr algn="r">
              <a:defRPr sz="7200">
                <a:solidFill>
                  <a:schemeClr val="accent6"/>
                </a:solidFill>
              </a:defRPr>
            </a:lvl1pPr>
          </a:lstStyle>
          <a:p>
            <a:r>
              <a:rPr lang="en-US" noProof="0" dirty="0"/>
              <a:t>0</a:t>
            </a:r>
          </a:p>
        </p:txBody>
      </p:sp>
    </p:spTree>
    <p:extLst>
      <p:ext uri="{BB962C8B-B14F-4D97-AF65-F5344CB8AC3E}">
        <p14:creationId xmlns:p14="http://schemas.microsoft.com/office/powerpoint/2010/main" val="714359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hapter_picture_lef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250825"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28" name="Espace réservé du texte 3"/>
          <p:cNvSpPr>
            <a:spLocks noGrp="1"/>
          </p:cNvSpPr>
          <p:nvPr>
            <p:ph type="body" sz="quarter" idx="22" hasCustomPrompt="1"/>
          </p:nvPr>
        </p:nvSpPr>
        <p:spPr bwMode="gray">
          <a:xfrm>
            <a:off x="5023302" y="1635125"/>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29" name="Espace réservé du texte 13"/>
          <p:cNvSpPr>
            <a:spLocks noGrp="1"/>
          </p:cNvSpPr>
          <p:nvPr>
            <p:ph type="body" sz="quarter" idx="23" hasCustomPrompt="1"/>
          </p:nvPr>
        </p:nvSpPr>
        <p:spPr bwMode="gray">
          <a:xfrm rot="16200000">
            <a:off x="2640600" y="2687400"/>
            <a:ext cx="3132000" cy="61200"/>
          </a:xfrm>
          <a:solidFill>
            <a:schemeClr val="accent6"/>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30" name="Espace réservé du texte 13"/>
          <p:cNvSpPr>
            <a:spLocks noGrp="1"/>
          </p:cNvSpPr>
          <p:nvPr>
            <p:ph type="body" sz="quarter" idx="24" hasCustomPrompt="1"/>
          </p:nvPr>
        </p:nvSpPr>
        <p:spPr bwMode="gray">
          <a:xfrm>
            <a:off x="4176000" y="1152000"/>
            <a:ext cx="4968000" cy="61200"/>
          </a:xfrm>
          <a:solidFill>
            <a:schemeClr val="accent6"/>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31" name="Espace réservé du texte 13"/>
          <p:cNvSpPr>
            <a:spLocks noGrp="1"/>
          </p:cNvSpPr>
          <p:nvPr>
            <p:ph type="body" sz="quarter" idx="25" hasCustomPrompt="1"/>
          </p:nvPr>
        </p:nvSpPr>
        <p:spPr bwMode="gray">
          <a:xfrm rot="10800000">
            <a:off x="4176000" y="4222800"/>
            <a:ext cx="4968000" cy="61200"/>
          </a:xfrm>
          <a:solidFill>
            <a:schemeClr val="accent6"/>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6" name="Titre 1"/>
          <p:cNvSpPr>
            <a:spLocks noGrp="1"/>
          </p:cNvSpPr>
          <p:nvPr>
            <p:ph type="title" hasCustomPrompt="1"/>
          </p:nvPr>
        </p:nvSpPr>
        <p:spPr bwMode="gray">
          <a:xfrm>
            <a:off x="4850432" y="250824"/>
            <a:ext cx="585664" cy="1195200"/>
          </a:xfrm>
          <a:solidFill>
            <a:schemeClr val="bg1"/>
          </a:solidFill>
        </p:spPr>
        <p:txBody>
          <a:bodyPr wrap="none" lIns="36000" tIns="36000" rIns="36000" bIns="36000" anchor="b" anchorCtr="0">
            <a:spAutoFit/>
          </a:bodyPr>
          <a:lstStyle>
            <a:lvl1pPr>
              <a:defRPr sz="7200">
                <a:solidFill>
                  <a:schemeClr val="accent6"/>
                </a:solidFill>
              </a:defRPr>
            </a:lvl1pPr>
          </a:lstStyle>
          <a:p>
            <a:r>
              <a:rPr lang="en-US" noProof="0" dirty="0"/>
              <a:t>0</a:t>
            </a:r>
          </a:p>
        </p:txBody>
      </p:sp>
    </p:spTree>
    <p:extLst>
      <p:ext uri="{BB962C8B-B14F-4D97-AF65-F5344CB8AC3E}">
        <p14:creationId xmlns:p14="http://schemas.microsoft.com/office/powerpoint/2010/main" val="38118561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hapter_picture_right">
    <p:spTree>
      <p:nvGrpSpPr>
        <p:cNvPr id="1" name=""/>
        <p:cNvGrpSpPr/>
        <p:nvPr/>
      </p:nvGrpSpPr>
      <p:grpSpPr>
        <a:xfrm>
          <a:off x="0" y="0"/>
          <a:ext cx="0" cy="0"/>
          <a:chOff x="0" y="0"/>
          <a:chExt cx="0" cy="0"/>
        </a:xfrm>
      </p:grpSpPr>
      <p:sp>
        <p:nvSpPr>
          <p:cNvPr id="5" name="Rectangle 4"/>
          <p:cNvSpPr/>
          <p:nvPr userDrawn="1"/>
        </p:nvSpPr>
        <p:spPr bwMode="gray">
          <a:xfrm>
            <a:off x="0" y="0"/>
            <a:ext cx="899592" cy="8795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Espace réservé pour une image  16"/>
          <p:cNvSpPr>
            <a:spLocks noGrp="1"/>
          </p:cNvSpPr>
          <p:nvPr>
            <p:ph type="pic" sz="quarter" idx="14" hasCustomPrompt="1"/>
          </p:nvPr>
        </p:nvSpPr>
        <p:spPr bwMode="gray">
          <a:xfrm>
            <a:off x="4572000" y="250824"/>
            <a:ext cx="4321175" cy="4157664"/>
          </a:xfrm>
          <a:solidFill>
            <a:schemeClr val="bg1">
              <a:lumMod val="95000"/>
            </a:schemeClr>
          </a:solidFill>
        </p:spPr>
        <p:txBody>
          <a:bodyPr lIns="432000" tIns="1080000" rIns="432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baseline="0"/>
            </a:lvl1pPr>
          </a:lstStyle>
          <a:p>
            <a:r>
              <a:rPr lang="en-US" noProof="0" dirty="0"/>
              <a:t>Select the icon to insert a picture then if needed place the visual into background position (Right click with the mouse / Send to back)</a:t>
            </a:r>
          </a:p>
        </p:txBody>
      </p:sp>
      <p:sp>
        <p:nvSpPr>
          <p:cNvPr id="9" name="Espace réservé de la date 8"/>
          <p:cNvSpPr>
            <a:spLocks noGrp="1"/>
          </p:cNvSpPr>
          <p:nvPr>
            <p:ph type="dt" sz="half" idx="16"/>
          </p:nvPr>
        </p:nvSpPr>
        <p:spPr bwMode="gray"/>
        <p:txBody>
          <a:bodyPr/>
          <a:lstStyle/>
          <a:p>
            <a:r>
              <a:rPr lang="fr-FR" noProof="0"/>
              <a:t>Month/day/year</a:t>
            </a:r>
            <a:endParaRPr lang="en-US" noProof="0" dirty="0"/>
          </a:p>
        </p:txBody>
      </p:sp>
      <p:sp>
        <p:nvSpPr>
          <p:cNvPr id="14" name="Espace réservé du pied de page 13"/>
          <p:cNvSpPr>
            <a:spLocks noGrp="1"/>
          </p:cNvSpPr>
          <p:nvPr>
            <p:ph type="ftr" sz="quarter" idx="17"/>
          </p:nvPr>
        </p:nvSpPr>
        <p:spPr bwMode="gray"/>
        <p:txBody>
          <a:bodyPr/>
          <a:lstStyle/>
          <a:p>
            <a:pPr algn="l"/>
            <a:r>
              <a:rPr lang="en-US" noProof="0"/>
              <a:t>Safran name of the activity / Date / Department (menu "Insert / Header and footer")</a:t>
            </a:r>
            <a:endParaRPr lang="en-US" noProof="0" dirty="0"/>
          </a:p>
        </p:txBody>
      </p:sp>
      <p:sp>
        <p:nvSpPr>
          <p:cNvPr id="15" name="Espace réservé du numéro de diapositive 14"/>
          <p:cNvSpPr>
            <a:spLocks noGrp="1"/>
          </p:cNvSpPr>
          <p:nvPr>
            <p:ph type="sldNum" sz="quarter" idx="18"/>
          </p:nvPr>
        </p:nvSpPr>
        <p:spPr bwMode="gray"/>
        <p:txBody>
          <a:bodyPr/>
          <a:lstStyle/>
          <a:p>
            <a:fld id="{733122C9-A0B9-462F-8757-0847AD287B63}" type="slidenum">
              <a:rPr lang="en-US" noProof="0" smtClean="0"/>
              <a:pPr/>
              <a:t>‹#›</a:t>
            </a:fld>
            <a:endParaRPr lang="en-US" noProof="0" dirty="0"/>
          </a:p>
        </p:txBody>
      </p:sp>
      <p:sp>
        <p:nvSpPr>
          <p:cNvPr id="16" name="Espace réservé du texte 3"/>
          <p:cNvSpPr>
            <a:spLocks noGrp="1"/>
          </p:cNvSpPr>
          <p:nvPr>
            <p:ph type="body" sz="quarter" idx="22" hasCustomPrompt="1"/>
          </p:nvPr>
        </p:nvSpPr>
        <p:spPr bwMode="gray">
          <a:xfrm>
            <a:off x="499062" y="1630636"/>
            <a:ext cx="3852862" cy="2484438"/>
          </a:xfrm>
        </p:spPr>
        <p:txBody>
          <a:bodyPr/>
          <a:lstStyle>
            <a:lvl1pPr marL="0" indent="0">
              <a:lnSpc>
                <a:spcPct val="90000"/>
              </a:lnSpc>
              <a:spcBef>
                <a:spcPts val="0"/>
              </a:spcBef>
              <a:spcAft>
                <a:spcPts val="0"/>
              </a:spcAft>
              <a:buNone/>
              <a:defRPr sz="2400" cap="all" baseline="0">
                <a:solidFill>
                  <a:schemeClr val="accent2"/>
                </a:solidFill>
              </a:defRPr>
            </a:lvl1pPr>
            <a:lvl2pPr marL="0" indent="0">
              <a:lnSpc>
                <a:spcPct val="110000"/>
              </a:lnSpc>
              <a:spcBef>
                <a:spcPts val="1200"/>
              </a:spcBef>
              <a:spcAft>
                <a:spcPts val="0"/>
              </a:spcAft>
              <a:buNone/>
              <a:defRPr sz="1400">
                <a:solidFill>
                  <a:schemeClr val="accent2"/>
                </a:solidFill>
              </a:defRPr>
            </a:lvl2pPr>
          </a:lstStyle>
          <a:p>
            <a:pPr lvl="0"/>
            <a:r>
              <a:rPr lang="en-US" noProof="0" dirty="0"/>
              <a:t>Title of the part</a:t>
            </a:r>
          </a:p>
          <a:p>
            <a:pPr lvl="1"/>
            <a:r>
              <a:rPr lang="en-US" noProof="0" dirty="0"/>
              <a:t>Text</a:t>
            </a:r>
          </a:p>
        </p:txBody>
      </p:sp>
      <p:sp>
        <p:nvSpPr>
          <p:cNvPr id="17" name="Espace réservé du texte 13"/>
          <p:cNvSpPr>
            <a:spLocks noGrp="1"/>
          </p:cNvSpPr>
          <p:nvPr>
            <p:ph type="body" sz="quarter" idx="23" hasCustomPrompt="1"/>
          </p:nvPr>
        </p:nvSpPr>
        <p:spPr bwMode="gray">
          <a:xfrm rot="5400000">
            <a:off x="3371400" y="2687400"/>
            <a:ext cx="3132000" cy="61200"/>
          </a:xfrm>
          <a:solidFill>
            <a:schemeClr val="accent6"/>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8" name="Espace réservé du texte 13"/>
          <p:cNvSpPr>
            <a:spLocks noGrp="1"/>
          </p:cNvSpPr>
          <p:nvPr>
            <p:ph type="body" sz="quarter" idx="24" hasCustomPrompt="1"/>
          </p:nvPr>
        </p:nvSpPr>
        <p:spPr bwMode="gray">
          <a:xfrm>
            <a:off x="0" y="1152000"/>
            <a:ext cx="4968000" cy="61200"/>
          </a:xfrm>
          <a:solidFill>
            <a:schemeClr val="accent6"/>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19" name="Espace réservé du texte 13"/>
          <p:cNvSpPr>
            <a:spLocks noGrp="1"/>
          </p:cNvSpPr>
          <p:nvPr>
            <p:ph type="body" sz="quarter" idx="25" hasCustomPrompt="1"/>
          </p:nvPr>
        </p:nvSpPr>
        <p:spPr bwMode="gray">
          <a:xfrm rot="10800000">
            <a:off x="0" y="4222799"/>
            <a:ext cx="4968000" cy="61200"/>
          </a:xfrm>
          <a:solidFill>
            <a:schemeClr val="accent6"/>
          </a:solidFill>
          <a:ln w="57150">
            <a:noFill/>
            <a:miter lim="800000"/>
          </a:ln>
        </p:spPr>
        <p:txBody>
          <a:bodyPr/>
          <a:lstStyle>
            <a:lvl1pPr>
              <a:defRPr sz="100" b="0">
                <a:solidFill>
                  <a:schemeClr val="bg1">
                    <a:alpha val="0"/>
                  </a:schemeClr>
                </a:solidFill>
              </a:defRPr>
            </a:lvl1pPr>
          </a:lstStyle>
          <a:p>
            <a:pPr lvl="0"/>
            <a:r>
              <a:rPr lang="en-US" noProof="0" dirty="0"/>
              <a:t> </a:t>
            </a:r>
          </a:p>
        </p:txBody>
      </p:sp>
      <p:sp>
        <p:nvSpPr>
          <p:cNvPr id="26" name="Titre 1"/>
          <p:cNvSpPr>
            <a:spLocks noGrp="1"/>
          </p:cNvSpPr>
          <p:nvPr>
            <p:ph type="title" hasCustomPrompt="1"/>
          </p:nvPr>
        </p:nvSpPr>
        <p:spPr bwMode="gray">
          <a:xfrm>
            <a:off x="3528000" y="250824"/>
            <a:ext cx="585664" cy="1195200"/>
          </a:xfrm>
          <a:solidFill>
            <a:schemeClr val="bg1"/>
          </a:solidFill>
        </p:spPr>
        <p:txBody>
          <a:bodyPr wrap="none" lIns="36000" tIns="36000" rIns="36000" bIns="36000" anchor="b" anchorCtr="0">
            <a:spAutoFit/>
          </a:bodyPr>
          <a:lstStyle>
            <a:lvl1pPr algn="r">
              <a:defRPr sz="7200">
                <a:solidFill>
                  <a:schemeClr val="accent6"/>
                </a:solidFill>
              </a:defRPr>
            </a:lvl1pPr>
          </a:lstStyle>
          <a:p>
            <a:r>
              <a:rPr lang="en-US" noProof="0" dirty="0"/>
              <a:t>0</a:t>
            </a:r>
          </a:p>
        </p:txBody>
      </p:sp>
    </p:spTree>
    <p:extLst>
      <p:ext uri="{BB962C8B-B14F-4D97-AF65-F5344CB8AC3E}">
        <p14:creationId xmlns:p14="http://schemas.microsoft.com/office/powerpoint/2010/main" val="27385536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p:txBody>
          <a:bodyPr/>
          <a:lstStyle>
            <a:lvl2pPr>
              <a:spcAft>
                <a:spcPts val="0"/>
              </a:spcAft>
              <a:defRPr/>
            </a:lvl2pPr>
            <a:lvl3pPr>
              <a:defRPr/>
            </a:lvl3pPr>
            <a:lvl4pPr>
              <a:defRPr baseline="0"/>
            </a:lvl4pPr>
            <a:lvl5pPr>
              <a:defRPr/>
            </a:lvl5p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Tree>
    <p:extLst>
      <p:ext uri="{BB962C8B-B14F-4D97-AF65-F5344CB8AC3E}">
        <p14:creationId xmlns:p14="http://schemas.microsoft.com/office/powerpoint/2010/main" val="21885586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3" name="Espace réservé du contenu 2"/>
          <p:cNvSpPr>
            <a:spLocks noGrp="1"/>
          </p:cNvSpPr>
          <p:nvPr>
            <p:ph idx="1" hasCustomPrompt="1"/>
          </p:nvPr>
        </p:nvSpPr>
        <p:spPr bwMode="gray">
          <a:xfrm>
            <a:off x="4463988" y="1131889"/>
            <a:ext cx="4429187" cy="3492500"/>
          </a:xfrm>
        </p:spPr>
        <p:txBody>
          <a:bodyPr/>
          <a:lstStyle>
            <a:lvl2pPr>
              <a:spcAft>
                <a:spcPts val="0"/>
              </a:spcAft>
              <a:defRPr/>
            </a:lvl2pPr>
            <a:lvl3pPr>
              <a:defRPr/>
            </a:lvl3pPr>
            <a:lvl4pPr>
              <a:defRPr baseline="0"/>
            </a:lvl4pPr>
            <a:lvl5pPr>
              <a:defRPr/>
            </a:lvl5p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0" name="Espace réservé pour une image  16"/>
          <p:cNvSpPr>
            <a:spLocks noGrp="1"/>
          </p:cNvSpPr>
          <p:nvPr>
            <p:ph type="pic" sz="quarter" idx="14" hasCustomPrompt="1"/>
          </p:nvPr>
        </p:nvSpPr>
        <p:spPr bwMode="gray">
          <a:xfrm>
            <a:off x="554400" y="1224000"/>
            <a:ext cx="3708000" cy="2700000"/>
          </a:xfrm>
          <a:solidFill>
            <a:schemeClr val="bg1">
              <a:lumMod val="95000"/>
            </a:schemeClr>
          </a:solidFill>
          <a:ln w="57150">
            <a:solidFill>
              <a:schemeClr val="accent6"/>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Picture</a:t>
            </a:r>
          </a:p>
        </p:txBody>
      </p:sp>
    </p:spTree>
    <p:extLst>
      <p:ext uri="{BB962C8B-B14F-4D97-AF65-F5344CB8AC3E}">
        <p14:creationId xmlns:p14="http://schemas.microsoft.com/office/powerpoint/2010/main" val="33858558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and big picture">
    <p:spTree>
      <p:nvGrpSpPr>
        <p:cNvPr id="1" name=""/>
        <p:cNvGrpSpPr/>
        <p:nvPr/>
      </p:nvGrpSpPr>
      <p:grpSpPr>
        <a:xfrm>
          <a:off x="0" y="0"/>
          <a:ext cx="0" cy="0"/>
          <a:chOff x="0" y="0"/>
          <a:chExt cx="0" cy="0"/>
        </a:xfrm>
      </p:grpSpPr>
      <p:sp>
        <p:nvSpPr>
          <p:cNvPr id="4" name="Titre 3"/>
          <p:cNvSpPr>
            <a:spLocks noGrp="1"/>
          </p:cNvSpPr>
          <p:nvPr>
            <p:ph type="title" hasCustomPrompt="1"/>
          </p:nvPr>
        </p:nvSpPr>
        <p:spPr bwMode="gray"/>
        <p:txBody>
          <a:bodyPr/>
          <a:lstStyle/>
          <a:p>
            <a:r>
              <a:rPr lang="en-US" noProof="0" dirty="0"/>
              <a:t>Title</a:t>
            </a:r>
          </a:p>
        </p:txBody>
      </p:sp>
      <p:sp>
        <p:nvSpPr>
          <p:cNvPr id="5" name="Espace réservé de la date 4"/>
          <p:cNvSpPr>
            <a:spLocks noGrp="1"/>
          </p:cNvSpPr>
          <p:nvPr>
            <p:ph type="dt" sz="half" idx="10"/>
          </p:nvPr>
        </p:nvSpPr>
        <p:spPr bwMode="gray"/>
        <p:txBody>
          <a:bodyPr/>
          <a:lstStyle/>
          <a:p>
            <a:r>
              <a:rPr lang="fr-FR" noProof="0"/>
              <a:t>Month/day/year</a:t>
            </a:r>
            <a:endParaRPr lang="en-US" noProof="0" dirty="0"/>
          </a:p>
        </p:txBody>
      </p:sp>
      <p:sp>
        <p:nvSpPr>
          <p:cNvPr id="6" name="Espace réservé du pied de page 5"/>
          <p:cNvSpPr>
            <a:spLocks noGrp="1"/>
          </p:cNvSpPr>
          <p:nvPr>
            <p:ph type="ftr" sz="quarter" idx="11"/>
          </p:nvPr>
        </p:nvSpPr>
        <p:spPr bwMode="gray"/>
        <p:txBody>
          <a:bodyPr/>
          <a:lstStyle/>
          <a:p>
            <a:pPr algn="l"/>
            <a:r>
              <a:rPr lang="en-US" noProof="0"/>
              <a:t>Safran name of the activity / Date / Department (menu "Insert / Header and footer")</a:t>
            </a:r>
            <a:endParaRPr lang="en-US" noProof="0" dirty="0"/>
          </a:p>
        </p:txBody>
      </p:sp>
      <p:sp>
        <p:nvSpPr>
          <p:cNvPr id="7" name="Espace réservé du numéro de diapositive 6"/>
          <p:cNvSpPr>
            <a:spLocks noGrp="1"/>
          </p:cNvSpPr>
          <p:nvPr>
            <p:ph type="sldNum" sz="quarter" idx="12"/>
          </p:nvPr>
        </p:nvSpPr>
        <p:spPr bwMode="gray"/>
        <p:txBody>
          <a:bodyPr/>
          <a:lstStyle/>
          <a:p>
            <a:fld id="{733122C9-A0B9-462F-8757-0847AD287B63}" type="slidenum">
              <a:rPr lang="en-US" noProof="0" smtClean="0"/>
              <a:pPr/>
              <a:t>‹#›</a:t>
            </a:fld>
            <a:endParaRPr lang="en-US" noProof="0" dirty="0"/>
          </a:p>
        </p:txBody>
      </p:sp>
      <p:sp>
        <p:nvSpPr>
          <p:cNvPr id="11" name="Espace réservé pour une image  16"/>
          <p:cNvSpPr>
            <a:spLocks noGrp="1"/>
          </p:cNvSpPr>
          <p:nvPr>
            <p:ph type="pic" sz="quarter" idx="15" hasCustomPrompt="1"/>
          </p:nvPr>
        </p:nvSpPr>
        <p:spPr bwMode="gray">
          <a:xfrm>
            <a:off x="554400" y="1224000"/>
            <a:ext cx="8280000" cy="3114000"/>
          </a:xfrm>
          <a:solidFill>
            <a:schemeClr val="bg1">
              <a:lumMod val="95000"/>
            </a:schemeClr>
          </a:solidFill>
          <a:ln w="57150">
            <a:solidFill>
              <a:schemeClr val="accent6"/>
            </a:solidFill>
            <a:miter lim="800000"/>
          </a:ln>
        </p:spPr>
        <p:txBody>
          <a:bodyPr lIns="360000" tIns="1080000" rIns="360000" anchor="ctr" anchorCtr="0"/>
          <a:lstStyle>
            <a:lvl1pPr marL="0" marR="0" indent="0" algn="ctr" defTabSz="914400" rtl="0" eaLnBrk="1" fontAlgn="auto" latinLnBrk="0" hangingPunct="1">
              <a:lnSpc>
                <a:spcPct val="100000"/>
              </a:lnSpc>
              <a:spcBef>
                <a:spcPts val="1800"/>
              </a:spcBef>
              <a:spcAft>
                <a:spcPts val="600"/>
              </a:spcAft>
              <a:buClrTx/>
              <a:buSzTx/>
              <a:buFont typeface="Arial" pitchFamily="34" charset="0"/>
              <a:buNone/>
              <a:tabLst/>
              <a:defRPr sz="1000" b="0"/>
            </a:lvl1pPr>
          </a:lstStyle>
          <a:p>
            <a:r>
              <a:rPr lang="en-US" noProof="0" dirty="0"/>
              <a:t>Picture</a:t>
            </a:r>
          </a:p>
        </p:txBody>
      </p:sp>
    </p:spTree>
    <p:extLst>
      <p:ext uri="{BB962C8B-B14F-4D97-AF65-F5344CB8AC3E}">
        <p14:creationId xmlns:p14="http://schemas.microsoft.com/office/powerpoint/2010/main" val="1171688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image" Target="../media/image1.jpeg"/><Relationship Id="rId5" Type="http://schemas.openxmlformats.org/officeDocument/2006/relationships/slideLayout" Target="../slideLayouts/slideLayout16.xml"/><Relationship Id="rId10"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image" Target="../media/image1.jpeg"/><Relationship Id="rId5" Type="http://schemas.openxmlformats.org/officeDocument/2006/relationships/slideLayout" Target="../slideLayouts/slideLayout25.xml"/><Relationship Id="rId10" Type="http://schemas.openxmlformats.org/officeDocument/2006/relationships/theme" Target="../theme/theme3.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image" Target="../media/image1.jpeg"/><Relationship Id="rId5" Type="http://schemas.openxmlformats.org/officeDocument/2006/relationships/slideLayout" Target="../slideLayouts/slideLayout34.xml"/><Relationship Id="rId10" Type="http://schemas.openxmlformats.org/officeDocument/2006/relationships/theme" Target="../theme/theme4.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bwMode="gray">
          <a:xfrm>
            <a:off x="503238" y="411163"/>
            <a:ext cx="8389937" cy="540000"/>
          </a:xfrm>
          <a:prstGeom prst="rect">
            <a:avLst/>
          </a:prstGeom>
        </p:spPr>
        <p:txBody>
          <a:bodyPr vert="horz" lIns="0" tIns="0" rIns="0" bIns="0" rtlCol="0" anchor="t" anchorCtr="0">
            <a:noAutofit/>
          </a:bodyPr>
          <a:lstStyle/>
          <a:p>
            <a:r>
              <a:rPr lang="en-US" noProof="0" dirty="0"/>
              <a:t>Title</a:t>
            </a:r>
          </a:p>
        </p:txBody>
      </p:sp>
      <p:sp>
        <p:nvSpPr>
          <p:cNvPr id="3" name="Espace réservé du texte 2"/>
          <p:cNvSpPr>
            <a:spLocks noGrp="1"/>
          </p:cNvSpPr>
          <p:nvPr>
            <p:ph type="body" idx="1"/>
          </p:nvPr>
        </p:nvSpPr>
        <p:spPr bwMode="gray">
          <a:xfrm>
            <a:off x="503238" y="1131889"/>
            <a:ext cx="8389937" cy="3492500"/>
          </a:xfrm>
          <a:prstGeom prst="rect">
            <a:avLst/>
          </a:prstGeom>
        </p:spPr>
        <p:txBody>
          <a:bodyPr vert="horz" lIns="0" tIns="0" rIns="0" bIns="0" rtlCol="0" anchor="t" anchorCtr="0">
            <a:noAutofit/>
          </a:body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Espace réservé de la date 3"/>
          <p:cNvSpPr>
            <a:spLocks noGrp="1"/>
          </p:cNvSpPr>
          <p:nvPr>
            <p:ph type="dt" sz="half" idx="2"/>
          </p:nvPr>
        </p:nvSpPr>
        <p:spPr bwMode="gray">
          <a:xfrm>
            <a:off x="-1" y="4911725"/>
            <a:ext cx="503239" cy="231776"/>
          </a:xfrm>
          <a:prstGeom prst="rect">
            <a:avLst/>
          </a:prstGeom>
        </p:spPr>
        <p:txBody>
          <a:bodyPr vert="horz" lIns="0" tIns="0" rIns="0" bIns="0" rtlCol="0" anchor="ctr" anchorCtr="0">
            <a:noAutofit/>
          </a:bodyPr>
          <a:lstStyle>
            <a:lvl1pPr algn="ctr">
              <a:defRPr sz="100">
                <a:solidFill>
                  <a:schemeClr val="bg1">
                    <a:alpha val="0"/>
                  </a:schemeClr>
                </a:solidFill>
              </a:defRPr>
            </a:lvl1pPr>
          </a:lstStyle>
          <a:p>
            <a:r>
              <a:rPr lang="fr-FR" noProof="0"/>
              <a:t>Month/day/year</a:t>
            </a:r>
            <a:endParaRPr lang="en-US" noProof="0" dirty="0"/>
          </a:p>
        </p:txBody>
      </p:sp>
      <p:sp>
        <p:nvSpPr>
          <p:cNvPr id="5" name="Espace réservé du pied de page 4"/>
          <p:cNvSpPr>
            <a:spLocks noGrp="1"/>
          </p:cNvSpPr>
          <p:nvPr>
            <p:ph type="ftr" sz="quarter" idx="3"/>
          </p:nvPr>
        </p:nvSpPr>
        <p:spPr bwMode="gray">
          <a:xfrm>
            <a:off x="503239" y="4624388"/>
            <a:ext cx="7164386" cy="324000"/>
          </a:xfrm>
          <a:prstGeom prst="rect">
            <a:avLst/>
          </a:prstGeom>
        </p:spPr>
        <p:txBody>
          <a:bodyPr vert="horz" lIns="0" tIns="0" rIns="0" bIns="0" rtlCol="0" anchor="b" anchorCtr="0">
            <a:noAutofit/>
          </a:bodyPr>
          <a:lstStyle>
            <a:lvl1pPr algn="ctr">
              <a:defRPr sz="800">
                <a:solidFill>
                  <a:schemeClr val="accent2"/>
                </a:solidFill>
              </a:defRPr>
            </a:lvl1pPr>
          </a:lstStyle>
          <a:p>
            <a:pPr algn="l"/>
            <a:r>
              <a:rPr lang="en-US" dirty="0" err="1"/>
              <a:t>Safran</a:t>
            </a:r>
            <a:r>
              <a:rPr lang="en-US" dirty="0"/>
              <a:t> name of the activity / Date / Department (menu "Insert / Header and footer")</a:t>
            </a:r>
          </a:p>
        </p:txBody>
      </p:sp>
      <p:sp>
        <p:nvSpPr>
          <p:cNvPr id="6" name="Espace réservé du numéro de diapositive 5"/>
          <p:cNvSpPr>
            <a:spLocks noGrp="1"/>
          </p:cNvSpPr>
          <p:nvPr>
            <p:ph type="sldNum" sz="quarter" idx="4"/>
          </p:nvPr>
        </p:nvSpPr>
        <p:spPr bwMode="gray">
          <a:xfrm>
            <a:off x="250825" y="4624389"/>
            <a:ext cx="235174" cy="324000"/>
          </a:xfrm>
          <a:prstGeom prst="rect">
            <a:avLst/>
          </a:prstGeom>
        </p:spPr>
        <p:txBody>
          <a:bodyPr vert="horz" lIns="0" tIns="0" rIns="0" bIns="0" rtlCol="0" anchor="b" anchorCtr="0">
            <a:noAutofit/>
          </a:bodyPr>
          <a:lstStyle>
            <a:lvl1pPr algn="l">
              <a:defRPr sz="950" b="1">
                <a:solidFill>
                  <a:schemeClr val="accent2"/>
                </a:solidFill>
              </a:defRPr>
            </a:lvl1pPr>
          </a:lstStyle>
          <a:p>
            <a:fld id="{733122C9-A0B9-462F-8757-0847AD287B63}" type="slidenum">
              <a:rPr lang="en-US" noProof="0" smtClean="0"/>
              <a:pPr/>
              <a:t>‹#›</a:t>
            </a:fld>
            <a:endParaRPr lang="en-US" noProof="0" dirty="0"/>
          </a:p>
        </p:txBody>
      </p:sp>
      <p:sp>
        <p:nvSpPr>
          <p:cNvPr id="8" name="Rectangle 7"/>
          <p:cNvSpPr/>
          <p:nvPr/>
        </p:nvSpPr>
        <p:spPr bwMode="gray">
          <a:xfrm>
            <a:off x="503238" y="4959801"/>
            <a:ext cx="7164387" cy="1837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l"/>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pic>
        <p:nvPicPr>
          <p:cNvPr id="14" name="Image 13"/>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bwMode="gray">
          <a:xfrm>
            <a:off x="7678599" y="4712400"/>
            <a:ext cx="1440000" cy="433220"/>
          </a:xfrm>
          <a:prstGeom prst="rect">
            <a:avLst/>
          </a:prstGeom>
        </p:spPr>
      </p:pic>
      <p:sp>
        <p:nvSpPr>
          <p:cNvPr id="7" name="Rectangle 6"/>
          <p:cNvSpPr/>
          <p:nvPr/>
        </p:nvSpPr>
        <p:spPr>
          <a:xfrm>
            <a:off x="252000" y="252000"/>
            <a:ext cx="61200" cy="39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p:cNvSpPr/>
          <p:nvPr/>
        </p:nvSpPr>
        <p:spPr>
          <a:xfrm>
            <a:off x="252000" y="252000"/>
            <a:ext cx="3960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 bg1="lt1" tx1="dk1" bg2="lt2" tx2="dk2" accent1="accent1" accent2="accent2" accent3="accent3" accent4="accent4" accent5="accent5" accent6="accent6" hlink="hlink" folHlink="folHlink"/>
  <p:sldLayoutIdLst>
    <p:sldLayoutId id="2147483808" r:id="rId1"/>
    <p:sldLayoutId id="2147483809" r:id="rId2"/>
    <p:sldLayoutId id="2147483811" r:id="rId3"/>
    <p:sldLayoutId id="2147483953" r:id="rId4"/>
    <p:sldLayoutId id="2147483954" r:id="rId5"/>
    <p:sldLayoutId id="2147483812" r:id="rId6"/>
    <p:sldLayoutId id="2147483897" r:id="rId7"/>
    <p:sldLayoutId id="2147483798" r:id="rId8"/>
    <p:sldLayoutId id="2147483814" r:id="rId9"/>
    <p:sldLayoutId id="2147483815" r:id="rId10"/>
    <p:sldLayoutId id="2147483952" r:id="rId11"/>
  </p:sldLayoutIdLst>
  <p:hf hdr="0"/>
  <p:txStyles>
    <p:titleStyle>
      <a:lvl1pPr algn="l" defTabSz="914400" rtl="0" eaLnBrk="1" latinLnBrk="0" hangingPunct="1">
        <a:lnSpc>
          <a:spcPct val="100000"/>
        </a:lnSpc>
        <a:spcBef>
          <a:spcPct val="0"/>
        </a:spcBef>
        <a:buNone/>
        <a:defRPr sz="1700" b="1" kern="1200">
          <a:solidFill>
            <a:schemeClr val="accent1"/>
          </a:solidFill>
          <a:latin typeface="+mj-lt"/>
          <a:ea typeface="+mj-ea"/>
          <a:cs typeface="+mj-cs"/>
        </a:defRPr>
      </a:lvl1pPr>
    </p:titleStyle>
    <p:bodyStyle>
      <a:lvl1pPr marL="180000" indent="-180000" algn="l" defTabSz="914400" rtl="0" eaLnBrk="1" latinLnBrk="0" hangingPunct="1">
        <a:lnSpc>
          <a:spcPct val="100000"/>
        </a:lnSpc>
        <a:spcBef>
          <a:spcPts val="0"/>
        </a:spcBef>
        <a:spcAft>
          <a:spcPts val="0"/>
        </a:spcAft>
        <a:buSzPct val="140000"/>
        <a:buFont typeface="Arial" panose="020B0604020202020204" pitchFamily="34" charset="0"/>
        <a:buChar char="■"/>
        <a:defRPr sz="1400" b="1" kern="1200">
          <a:solidFill>
            <a:schemeClr val="accent1"/>
          </a:solidFill>
          <a:latin typeface="+mn-lt"/>
          <a:ea typeface="+mn-ea"/>
          <a:cs typeface="+mn-cs"/>
        </a:defRPr>
      </a:lvl1pPr>
      <a:lvl2pPr marL="360000" indent="-180000" algn="l" defTabSz="914400" rtl="0" eaLnBrk="1" latinLnBrk="0" hangingPunct="1">
        <a:lnSpc>
          <a:spcPct val="100000"/>
        </a:lnSpc>
        <a:spcBef>
          <a:spcPts val="0"/>
        </a:spcBef>
        <a:spcAft>
          <a:spcPts val="0"/>
        </a:spcAft>
        <a:buClr>
          <a:schemeClr val="accent3"/>
        </a:buClr>
        <a:buSzPct val="115000"/>
        <a:buFont typeface="Arial Black" panose="020B0A04020102020204" pitchFamily="34" charset="0"/>
        <a:buChar char="&gt;"/>
        <a:defRPr sz="1200" kern="1200">
          <a:solidFill>
            <a:schemeClr val="accent2"/>
          </a:solidFill>
          <a:latin typeface="+mn-lt"/>
          <a:ea typeface="+mn-ea"/>
          <a:cs typeface="+mn-cs"/>
        </a:defRPr>
      </a:lvl2pPr>
      <a:lvl3pPr marL="540000" indent="-180000" algn="l" defTabSz="914400" rtl="0" eaLnBrk="1" latinLnBrk="0" hangingPunct="1">
        <a:lnSpc>
          <a:spcPct val="100000"/>
        </a:lnSpc>
        <a:spcBef>
          <a:spcPts val="0"/>
        </a:spcBef>
        <a:spcAft>
          <a:spcPts val="0"/>
        </a:spcAft>
        <a:buClr>
          <a:schemeClr val="accent3"/>
        </a:buClr>
        <a:buSzPct val="130000"/>
        <a:buFont typeface="Wingdings" panose="05000000000000000000" pitchFamily="2" charset="2"/>
        <a:buChar char="w"/>
        <a:defRPr sz="1200" kern="1200">
          <a:solidFill>
            <a:schemeClr val="accent2"/>
          </a:solidFill>
          <a:latin typeface="+mn-lt"/>
          <a:ea typeface="+mn-ea"/>
          <a:cs typeface="+mn-cs"/>
        </a:defRPr>
      </a:lvl3pPr>
      <a:lvl4pPr marL="720000" indent="-180000" algn="l" defTabSz="914400" rtl="0" eaLnBrk="1" latinLnBrk="0" hangingPunct="1">
        <a:lnSpc>
          <a:spcPct val="100000"/>
        </a:lnSpc>
        <a:spcBef>
          <a:spcPts val="0"/>
        </a:spcBef>
        <a:buClr>
          <a:schemeClr val="accent3"/>
        </a:buClr>
        <a:buSzPct val="110000"/>
        <a:buFont typeface="Arial" panose="020B0604020202020204" pitchFamily="34" charset="0"/>
        <a:buChar char="○"/>
        <a:defRPr sz="1000" kern="1200" baseline="0">
          <a:solidFill>
            <a:schemeClr val="accent2"/>
          </a:solidFill>
          <a:latin typeface="+mn-lt"/>
          <a:ea typeface="+mn-ea"/>
          <a:cs typeface="+mn-cs"/>
        </a:defRPr>
      </a:lvl4pPr>
      <a:lvl5pPr marL="828000" indent="-108000" algn="l" defTabSz="914400" rtl="0" eaLnBrk="1" latinLnBrk="0" hangingPunct="1">
        <a:lnSpc>
          <a:spcPct val="100000"/>
        </a:lnSpc>
        <a:spcBef>
          <a:spcPts val="0"/>
        </a:spcBef>
        <a:buClr>
          <a:schemeClr val="accent3"/>
        </a:buClr>
        <a:buSzPct val="100000"/>
        <a:buFont typeface="Arial" panose="020B0604020202020204" pitchFamily="34" charset="0"/>
        <a:buChar char="-"/>
        <a:defRPr sz="1000" kern="1200">
          <a:solidFill>
            <a:schemeClr val="accent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bwMode="gray">
          <a:xfrm>
            <a:off x="503238" y="411163"/>
            <a:ext cx="8389937" cy="540000"/>
          </a:xfrm>
          <a:prstGeom prst="rect">
            <a:avLst/>
          </a:prstGeom>
        </p:spPr>
        <p:txBody>
          <a:bodyPr vert="horz" lIns="0" tIns="0" rIns="0" bIns="0" rtlCol="0" anchor="t" anchorCtr="0">
            <a:noAutofit/>
          </a:bodyPr>
          <a:lstStyle/>
          <a:p>
            <a:r>
              <a:rPr lang="en-US" noProof="0" dirty="0"/>
              <a:t>Title</a:t>
            </a:r>
          </a:p>
        </p:txBody>
      </p:sp>
      <p:sp>
        <p:nvSpPr>
          <p:cNvPr id="3" name="Espace réservé du texte 2"/>
          <p:cNvSpPr>
            <a:spLocks noGrp="1"/>
          </p:cNvSpPr>
          <p:nvPr>
            <p:ph type="body" idx="1"/>
          </p:nvPr>
        </p:nvSpPr>
        <p:spPr bwMode="gray">
          <a:xfrm>
            <a:off x="503238" y="1131889"/>
            <a:ext cx="8389937" cy="3492500"/>
          </a:xfrm>
          <a:prstGeom prst="rect">
            <a:avLst/>
          </a:prstGeom>
        </p:spPr>
        <p:txBody>
          <a:bodyPr vert="horz" lIns="0" tIns="0" rIns="0" bIns="0" rtlCol="0" anchor="t" anchorCtr="0">
            <a:noAutofit/>
          </a:body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Espace réservé de la date 3"/>
          <p:cNvSpPr>
            <a:spLocks noGrp="1"/>
          </p:cNvSpPr>
          <p:nvPr>
            <p:ph type="dt" sz="half" idx="2"/>
          </p:nvPr>
        </p:nvSpPr>
        <p:spPr bwMode="gray">
          <a:xfrm>
            <a:off x="-1" y="4911725"/>
            <a:ext cx="503239" cy="231776"/>
          </a:xfrm>
          <a:prstGeom prst="rect">
            <a:avLst/>
          </a:prstGeom>
        </p:spPr>
        <p:txBody>
          <a:bodyPr vert="horz" lIns="0" tIns="0" rIns="0" bIns="0" rtlCol="0" anchor="ctr" anchorCtr="0">
            <a:noAutofit/>
          </a:bodyPr>
          <a:lstStyle>
            <a:lvl1pPr algn="ctr">
              <a:defRPr sz="100">
                <a:solidFill>
                  <a:schemeClr val="bg1">
                    <a:alpha val="0"/>
                  </a:schemeClr>
                </a:solidFill>
              </a:defRPr>
            </a:lvl1pPr>
          </a:lstStyle>
          <a:p>
            <a:r>
              <a:rPr lang="fr-FR" noProof="0"/>
              <a:t>Month/day/year</a:t>
            </a:r>
            <a:endParaRPr lang="en-US" noProof="0" dirty="0"/>
          </a:p>
        </p:txBody>
      </p:sp>
      <p:sp>
        <p:nvSpPr>
          <p:cNvPr id="5" name="Espace réservé du pied de page 4"/>
          <p:cNvSpPr>
            <a:spLocks noGrp="1"/>
          </p:cNvSpPr>
          <p:nvPr>
            <p:ph type="ftr" sz="quarter" idx="3"/>
          </p:nvPr>
        </p:nvSpPr>
        <p:spPr bwMode="gray">
          <a:xfrm>
            <a:off x="503239" y="4624388"/>
            <a:ext cx="7164386" cy="324000"/>
          </a:xfrm>
          <a:prstGeom prst="rect">
            <a:avLst/>
          </a:prstGeom>
        </p:spPr>
        <p:txBody>
          <a:bodyPr vert="horz" lIns="0" tIns="0" rIns="0" bIns="0" rtlCol="0" anchor="b" anchorCtr="0">
            <a:noAutofit/>
          </a:bodyPr>
          <a:lstStyle>
            <a:lvl1pPr algn="ctr">
              <a:defRPr sz="800">
                <a:solidFill>
                  <a:schemeClr val="accent2"/>
                </a:solidFill>
              </a:defRPr>
            </a:lvl1pPr>
          </a:lstStyle>
          <a:p>
            <a:pPr algn="l"/>
            <a:r>
              <a:rPr lang="en-US"/>
              <a:t>Safran name of the activity / Date / Department (menu "Insert / Header and footer")</a:t>
            </a:r>
            <a:endParaRPr lang="en-US" dirty="0"/>
          </a:p>
        </p:txBody>
      </p:sp>
      <p:sp>
        <p:nvSpPr>
          <p:cNvPr id="6" name="Espace réservé du numéro de diapositive 5"/>
          <p:cNvSpPr>
            <a:spLocks noGrp="1"/>
          </p:cNvSpPr>
          <p:nvPr>
            <p:ph type="sldNum" sz="quarter" idx="4"/>
          </p:nvPr>
        </p:nvSpPr>
        <p:spPr bwMode="gray">
          <a:xfrm>
            <a:off x="250825" y="4624389"/>
            <a:ext cx="235174" cy="324000"/>
          </a:xfrm>
          <a:prstGeom prst="rect">
            <a:avLst/>
          </a:prstGeom>
        </p:spPr>
        <p:txBody>
          <a:bodyPr vert="horz" lIns="0" tIns="0" rIns="0" bIns="0" rtlCol="0" anchor="b" anchorCtr="0">
            <a:noAutofit/>
          </a:bodyPr>
          <a:lstStyle>
            <a:lvl1pPr algn="l">
              <a:defRPr sz="950" b="1">
                <a:solidFill>
                  <a:schemeClr val="accent2"/>
                </a:solidFill>
              </a:defRPr>
            </a:lvl1pPr>
          </a:lstStyle>
          <a:p>
            <a:fld id="{733122C9-A0B9-462F-8757-0847AD287B63}" type="slidenum">
              <a:rPr lang="en-US" noProof="0" smtClean="0"/>
              <a:pPr/>
              <a:t>‹#›</a:t>
            </a:fld>
            <a:endParaRPr lang="en-US" noProof="0" dirty="0"/>
          </a:p>
        </p:txBody>
      </p:sp>
      <p:sp>
        <p:nvSpPr>
          <p:cNvPr id="8" name="Rectangle 7"/>
          <p:cNvSpPr/>
          <p:nvPr/>
        </p:nvSpPr>
        <p:spPr bwMode="gray">
          <a:xfrm>
            <a:off x="503238" y="4959801"/>
            <a:ext cx="7164387" cy="1837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l"/>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pic>
        <p:nvPicPr>
          <p:cNvPr id="14" name="Image 1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bwMode="gray">
          <a:xfrm>
            <a:off x="7678599" y="4712400"/>
            <a:ext cx="1440000" cy="433220"/>
          </a:xfrm>
          <a:prstGeom prst="rect">
            <a:avLst/>
          </a:prstGeom>
        </p:spPr>
      </p:pic>
      <p:sp>
        <p:nvSpPr>
          <p:cNvPr id="7" name="Rectangle 6"/>
          <p:cNvSpPr/>
          <p:nvPr/>
        </p:nvSpPr>
        <p:spPr>
          <a:xfrm>
            <a:off x="252000" y="252000"/>
            <a:ext cx="61200" cy="396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p:cNvSpPr/>
          <p:nvPr/>
        </p:nvSpPr>
        <p:spPr>
          <a:xfrm>
            <a:off x="252000" y="252000"/>
            <a:ext cx="396000" cy="612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853182870"/>
      </p:ext>
    </p:extLst>
  </p:cSld>
  <p:clrMap bg1="lt1" tx1="dk1" bg2="lt2" tx2="dk2" accent1="accent1" accent2="accent2" accent3="accent3" accent4="accent4" accent5="accent5" accent6="accent6" hlink="hlink" folHlink="folHlink"/>
  <p:sldLayoutIdLst>
    <p:sldLayoutId id="2147483926" r:id="rId1"/>
    <p:sldLayoutId id="2147483927" r:id="rId2"/>
    <p:sldLayoutId id="2147483928" r:id="rId3"/>
    <p:sldLayoutId id="2147483955" r:id="rId4"/>
    <p:sldLayoutId id="2147483929" r:id="rId5"/>
    <p:sldLayoutId id="2147483930" r:id="rId6"/>
    <p:sldLayoutId id="2147483931" r:id="rId7"/>
    <p:sldLayoutId id="2147483932" r:id="rId8"/>
    <p:sldLayoutId id="2147483933" r:id="rId9"/>
  </p:sldLayoutIdLst>
  <p:hf hdr="0"/>
  <p:txStyles>
    <p:titleStyle>
      <a:lvl1pPr algn="l" defTabSz="914400" rtl="0" eaLnBrk="1" latinLnBrk="0" hangingPunct="1">
        <a:lnSpc>
          <a:spcPct val="100000"/>
        </a:lnSpc>
        <a:spcBef>
          <a:spcPct val="0"/>
        </a:spcBef>
        <a:buNone/>
        <a:defRPr sz="1700" b="1" kern="1200">
          <a:solidFill>
            <a:schemeClr val="accent1"/>
          </a:solidFill>
          <a:latin typeface="+mj-lt"/>
          <a:ea typeface="+mj-ea"/>
          <a:cs typeface="+mj-cs"/>
        </a:defRPr>
      </a:lvl1pPr>
    </p:titleStyle>
    <p:bodyStyle>
      <a:lvl1pPr marL="180000" indent="-180000" algn="l" defTabSz="914400" rtl="0" eaLnBrk="1" latinLnBrk="0" hangingPunct="1">
        <a:lnSpc>
          <a:spcPct val="100000"/>
        </a:lnSpc>
        <a:spcBef>
          <a:spcPts val="0"/>
        </a:spcBef>
        <a:spcAft>
          <a:spcPts val="0"/>
        </a:spcAft>
        <a:buSzPct val="140000"/>
        <a:buFont typeface="Arial" panose="020B0604020202020204" pitchFamily="34" charset="0"/>
        <a:buChar char="■"/>
        <a:defRPr sz="1400" b="1" kern="1200">
          <a:solidFill>
            <a:schemeClr val="accent1"/>
          </a:solidFill>
          <a:latin typeface="+mn-lt"/>
          <a:ea typeface="+mn-ea"/>
          <a:cs typeface="+mn-cs"/>
        </a:defRPr>
      </a:lvl1pPr>
      <a:lvl2pPr marL="360000" indent="-180000" algn="l" defTabSz="914400" rtl="0" eaLnBrk="1" latinLnBrk="0" hangingPunct="1">
        <a:lnSpc>
          <a:spcPct val="100000"/>
        </a:lnSpc>
        <a:spcBef>
          <a:spcPts val="0"/>
        </a:spcBef>
        <a:spcAft>
          <a:spcPts val="0"/>
        </a:spcAft>
        <a:buClr>
          <a:schemeClr val="accent3"/>
        </a:buClr>
        <a:buSzPct val="115000"/>
        <a:buFont typeface="Arial Black" panose="020B0A04020102020204" pitchFamily="34" charset="0"/>
        <a:buChar char="&gt;"/>
        <a:defRPr sz="1200" kern="1200">
          <a:solidFill>
            <a:schemeClr val="accent2"/>
          </a:solidFill>
          <a:latin typeface="+mn-lt"/>
          <a:ea typeface="+mn-ea"/>
          <a:cs typeface="+mn-cs"/>
        </a:defRPr>
      </a:lvl2pPr>
      <a:lvl3pPr marL="540000" indent="-180000" algn="l" defTabSz="914400" rtl="0" eaLnBrk="1" latinLnBrk="0" hangingPunct="1">
        <a:lnSpc>
          <a:spcPct val="100000"/>
        </a:lnSpc>
        <a:spcBef>
          <a:spcPts val="0"/>
        </a:spcBef>
        <a:spcAft>
          <a:spcPts val="0"/>
        </a:spcAft>
        <a:buClr>
          <a:schemeClr val="accent3"/>
        </a:buClr>
        <a:buSzPct val="130000"/>
        <a:buFont typeface="Wingdings" panose="05000000000000000000" pitchFamily="2" charset="2"/>
        <a:buChar char="w"/>
        <a:defRPr sz="1200" kern="1200">
          <a:solidFill>
            <a:schemeClr val="accent2"/>
          </a:solidFill>
          <a:latin typeface="+mn-lt"/>
          <a:ea typeface="+mn-ea"/>
          <a:cs typeface="+mn-cs"/>
        </a:defRPr>
      </a:lvl3pPr>
      <a:lvl4pPr marL="720000" indent="-180000" algn="l" defTabSz="914400" rtl="0" eaLnBrk="1" latinLnBrk="0" hangingPunct="1">
        <a:lnSpc>
          <a:spcPct val="100000"/>
        </a:lnSpc>
        <a:spcBef>
          <a:spcPts val="0"/>
        </a:spcBef>
        <a:buClr>
          <a:schemeClr val="accent3"/>
        </a:buClr>
        <a:buSzPct val="110000"/>
        <a:buFont typeface="Arial" panose="020B0604020202020204" pitchFamily="34" charset="0"/>
        <a:buChar char="○"/>
        <a:defRPr sz="1000" kern="1200">
          <a:solidFill>
            <a:schemeClr val="accent2"/>
          </a:solidFill>
          <a:latin typeface="+mn-lt"/>
          <a:ea typeface="+mn-ea"/>
          <a:cs typeface="+mn-cs"/>
        </a:defRPr>
      </a:lvl4pPr>
      <a:lvl5pPr marL="828000" indent="-108000" algn="l" defTabSz="914400" rtl="0" eaLnBrk="1" latinLnBrk="0" hangingPunct="1">
        <a:lnSpc>
          <a:spcPct val="100000"/>
        </a:lnSpc>
        <a:spcBef>
          <a:spcPts val="0"/>
        </a:spcBef>
        <a:buClr>
          <a:schemeClr val="accent3"/>
        </a:buClr>
        <a:buSzPct val="100000"/>
        <a:buFont typeface="Arial" panose="020B0604020202020204" pitchFamily="34" charset="0"/>
        <a:buChar char="-"/>
        <a:defRPr sz="1000" kern="1200">
          <a:solidFill>
            <a:schemeClr val="accent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bwMode="gray">
          <a:xfrm>
            <a:off x="503238" y="411163"/>
            <a:ext cx="8389937" cy="540000"/>
          </a:xfrm>
          <a:prstGeom prst="rect">
            <a:avLst/>
          </a:prstGeom>
        </p:spPr>
        <p:txBody>
          <a:bodyPr vert="horz" lIns="0" tIns="0" rIns="0" bIns="0" rtlCol="0" anchor="t" anchorCtr="0">
            <a:noAutofit/>
          </a:bodyPr>
          <a:lstStyle/>
          <a:p>
            <a:r>
              <a:rPr lang="en-US" noProof="0" dirty="0"/>
              <a:t>Title</a:t>
            </a:r>
          </a:p>
        </p:txBody>
      </p:sp>
      <p:sp>
        <p:nvSpPr>
          <p:cNvPr id="3" name="Espace réservé du texte 2"/>
          <p:cNvSpPr>
            <a:spLocks noGrp="1"/>
          </p:cNvSpPr>
          <p:nvPr>
            <p:ph type="body" idx="1"/>
          </p:nvPr>
        </p:nvSpPr>
        <p:spPr bwMode="gray">
          <a:xfrm>
            <a:off x="503238" y="1131889"/>
            <a:ext cx="8389937" cy="3492500"/>
          </a:xfrm>
          <a:prstGeom prst="rect">
            <a:avLst/>
          </a:prstGeom>
        </p:spPr>
        <p:txBody>
          <a:bodyPr vert="horz" lIns="0" tIns="0" rIns="0" bIns="0" rtlCol="0" anchor="t" anchorCtr="0">
            <a:noAutofit/>
          </a:body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Espace réservé de la date 3"/>
          <p:cNvSpPr>
            <a:spLocks noGrp="1"/>
          </p:cNvSpPr>
          <p:nvPr>
            <p:ph type="dt" sz="half" idx="2"/>
          </p:nvPr>
        </p:nvSpPr>
        <p:spPr bwMode="gray">
          <a:xfrm>
            <a:off x="-1" y="4911725"/>
            <a:ext cx="503239" cy="231776"/>
          </a:xfrm>
          <a:prstGeom prst="rect">
            <a:avLst/>
          </a:prstGeom>
        </p:spPr>
        <p:txBody>
          <a:bodyPr vert="horz" lIns="0" tIns="0" rIns="0" bIns="0" rtlCol="0" anchor="ctr" anchorCtr="0">
            <a:noAutofit/>
          </a:bodyPr>
          <a:lstStyle>
            <a:lvl1pPr algn="ctr">
              <a:defRPr sz="100">
                <a:solidFill>
                  <a:schemeClr val="bg1">
                    <a:alpha val="0"/>
                  </a:schemeClr>
                </a:solidFill>
              </a:defRPr>
            </a:lvl1pPr>
          </a:lstStyle>
          <a:p>
            <a:r>
              <a:rPr lang="fr-FR" noProof="0"/>
              <a:t>Month/day/year</a:t>
            </a:r>
            <a:endParaRPr lang="en-US" noProof="0" dirty="0"/>
          </a:p>
        </p:txBody>
      </p:sp>
      <p:sp>
        <p:nvSpPr>
          <p:cNvPr id="5" name="Espace réservé du pied de page 4"/>
          <p:cNvSpPr>
            <a:spLocks noGrp="1"/>
          </p:cNvSpPr>
          <p:nvPr>
            <p:ph type="ftr" sz="quarter" idx="3"/>
          </p:nvPr>
        </p:nvSpPr>
        <p:spPr bwMode="gray">
          <a:xfrm>
            <a:off x="503239" y="4624388"/>
            <a:ext cx="7164386" cy="324000"/>
          </a:xfrm>
          <a:prstGeom prst="rect">
            <a:avLst/>
          </a:prstGeom>
        </p:spPr>
        <p:txBody>
          <a:bodyPr vert="horz" lIns="0" tIns="0" rIns="0" bIns="0" rtlCol="0" anchor="b" anchorCtr="0">
            <a:noAutofit/>
          </a:bodyPr>
          <a:lstStyle>
            <a:lvl1pPr algn="ctr">
              <a:defRPr sz="800">
                <a:solidFill>
                  <a:schemeClr val="accent2"/>
                </a:solidFill>
              </a:defRPr>
            </a:lvl1pPr>
          </a:lstStyle>
          <a:p>
            <a:pPr algn="l"/>
            <a:r>
              <a:rPr lang="en-US"/>
              <a:t>Safran name of the activity / Date / Department (menu "Insert / Header and footer")</a:t>
            </a:r>
            <a:endParaRPr lang="en-US" dirty="0"/>
          </a:p>
        </p:txBody>
      </p:sp>
      <p:sp>
        <p:nvSpPr>
          <p:cNvPr id="6" name="Espace réservé du numéro de diapositive 5"/>
          <p:cNvSpPr>
            <a:spLocks noGrp="1"/>
          </p:cNvSpPr>
          <p:nvPr>
            <p:ph type="sldNum" sz="quarter" idx="4"/>
          </p:nvPr>
        </p:nvSpPr>
        <p:spPr bwMode="gray">
          <a:xfrm>
            <a:off x="250825" y="4624389"/>
            <a:ext cx="235174" cy="324000"/>
          </a:xfrm>
          <a:prstGeom prst="rect">
            <a:avLst/>
          </a:prstGeom>
        </p:spPr>
        <p:txBody>
          <a:bodyPr vert="horz" lIns="0" tIns="0" rIns="0" bIns="0" rtlCol="0" anchor="b" anchorCtr="0">
            <a:noAutofit/>
          </a:bodyPr>
          <a:lstStyle>
            <a:lvl1pPr algn="l">
              <a:defRPr sz="950" b="1">
                <a:solidFill>
                  <a:schemeClr val="accent2"/>
                </a:solidFill>
              </a:defRPr>
            </a:lvl1pPr>
          </a:lstStyle>
          <a:p>
            <a:fld id="{733122C9-A0B9-462F-8757-0847AD287B63}" type="slidenum">
              <a:rPr lang="en-US" noProof="0" smtClean="0"/>
              <a:pPr/>
              <a:t>‹#›</a:t>
            </a:fld>
            <a:endParaRPr lang="en-US" noProof="0" dirty="0"/>
          </a:p>
        </p:txBody>
      </p:sp>
      <p:sp>
        <p:nvSpPr>
          <p:cNvPr id="8" name="Rectangle 7"/>
          <p:cNvSpPr/>
          <p:nvPr/>
        </p:nvSpPr>
        <p:spPr bwMode="gray">
          <a:xfrm>
            <a:off x="503238" y="4959801"/>
            <a:ext cx="7164387" cy="1837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l"/>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pic>
        <p:nvPicPr>
          <p:cNvPr id="14" name="Image 1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bwMode="gray">
          <a:xfrm>
            <a:off x="7678599" y="4712400"/>
            <a:ext cx="1440000" cy="433220"/>
          </a:xfrm>
          <a:prstGeom prst="rect">
            <a:avLst/>
          </a:prstGeom>
        </p:spPr>
      </p:pic>
      <p:sp>
        <p:nvSpPr>
          <p:cNvPr id="7" name="Rectangle 6"/>
          <p:cNvSpPr/>
          <p:nvPr/>
        </p:nvSpPr>
        <p:spPr>
          <a:xfrm>
            <a:off x="252000" y="252000"/>
            <a:ext cx="61200" cy="396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p:cNvSpPr/>
          <p:nvPr/>
        </p:nvSpPr>
        <p:spPr>
          <a:xfrm>
            <a:off x="252000" y="252000"/>
            <a:ext cx="396000" cy="612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069875036"/>
      </p:ext>
    </p:extLst>
  </p:cSld>
  <p:clrMap bg1="lt1" tx1="dk1" bg2="lt2" tx2="dk2" accent1="accent1" accent2="accent2" accent3="accent3" accent4="accent4" accent5="accent5" accent6="accent6" hlink="hlink" folHlink="folHlink"/>
  <p:sldLayoutIdLst>
    <p:sldLayoutId id="2147483935" r:id="rId1"/>
    <p:sldLayoutId id="2147483936" r:id="rId2"/>
    <p:sldLayoutId id="2147483937" r:id="rId3"/>
    <p:sldLayoutId id="2147483956" r:id="rId4"/>
    <p:sldLayoutId id="2147483938" r:id="rId5"/>
    <p:sldLayoutId id="2147483939" r:id="rId6"/>
    <p:sldLayoutId id="2147483940" r:id="rId7"/>
    <p:sldLayoutId id="2147483941" r:id="rId8"/>
    <p:sldLayoutId id="2147483942" r:id="rId9"/>
  </p:sldLayoutIdLst>
  <p:hf hdr="0"/>
  <p:txStyles>
    <p:titleStyle>
      <a:lvl1pPr algn="l" defTabSz="914400" rtl="0" eaLnBrk="1" latinLnBrk="0" hangingPunct="1">
        <a:lnSpc>
          <a:spcPct val="100000"/>
        </a:lnSpc>
        <a:spcBef>
          <a:spcPct val="0"/>
        </a:spcBef>
        <a:buNone/>
        <a:defRPr sz="1700" b="1" kern="1200">
          <a:solidFill>
            <a:schemeClr val="accent1"/>
          </a:solidFill>
          <a:latin typeface="+mj-lt"/>
          <a:ea typeface="+mj-ea"/>
          <a:cs typeface="+mj-cs"/>
        </a:defRPr>
      </a:lvl1pPr>
    </p:titleStyle>
    <p:bodyStyle>
      <a:lvl1pPr marL="180000" indent="-180000" algn="l" defTabSz="914400" rtl="0" eaLnBrk="1" latinLnBrk="0" hangingPunct="1">
        <a:lnSpc>
          <a:spcPct val="100000"/>
        </a:lnSpc>
        <a:spcBef>
          <a:spcPts val="0"/>
        </a:spcBef>
        <a:spcAft>
          <a:spcPts val="0"/>
        </a:spcAft>
        <a:buSzPct val="140000"/>
        <a:buFont typeface="Arial" panose="020B0604020202020204" pitchFamily="34" charset="0"/>
        <a:buChar char="■"/>
        <a:defRPr sz="1400" b="1" kern="1200">
          <a:solidFill>
            <a:schemeClr val="accent1"/>
          </a:solidFill>
          <a:latin typeface="+mn-lt"/>
          <a:ea typeface="+mn-ea"/>
          <a:cs typeface="+mn-cs"/>
        </a:defRPr>
      </a:lvl1pPr>
      <a:lvl2pPr marL="360000" indent="-180000" algn="l" defTabSz="914400" rtl="0" eaLnBrk="1" latinLnBrk="0" hangingPunct="1">
        <a:lnSpc>
          <a:spcPct val="100000"/>
        </a:lnSpc>
        <a:spcBef>
          <a:spcPts val="0"/>
        </a:spcBef>
        <a:spcAft>
          <a:spcPts val="0"/>
        </a:spcAft>
        <a:buClr>
          <a:schemeClr val="accent3"/>
        </a:buClr>
        <a:buSzPct val="115000"/>
        <a:buFont typeface="Arial Black" panose="020B0A04020102020204" pitchFamily="34" charset="0"/>
        <a:buChar char="&gt;"/>
        <a:defRPr sz="1200" kern="1200">
          <a:solidFill>
            <a:schemeClr val="accent2"/>
          </a:solidFill>
          <a:latin typeface="+mn-lt"/>
          <a:ea typeface="+mn-ea"/>
          <a:cs typeface="+mn-cs"/>
        </a:defRPr>
      </a:lvl2pPr>
      <a:lvl3pPr marL="540000" indent="-180000" algn="l" defTabSz="914400" rtl="0" eaLnBrk="1" latinLnBrk="0" hangingPunct="1">
        <a:lnSpc>
          <a:spcPct val="100000"/>
        </a:lnSpc>
        <a:spcBef>
          <a:spcPts val="0"/>
        </a:spcBef>
        <a:spcAft>
          <a:spcPts val="0"/>
        </a:spcAft>
        <a:buClr>
          <a:schemeClr val="accent3"/>
        </a:buClr>
        <a:buSzPct val="130000"/>
        <a:buFont typeface="Wingdings" panose="05000000000000000000" pitchFamily="2" charset="2"/>
        <a:buChar char="w"/>
        <a:defRPr sz="1200" kern="1200">
          <a:solidFill>
            <a:schemeClr val="accent2"/>
          </a:solidFill>
          <a:latin typeface="+mn-lt"/>
          <a:ea typeface="+mn-ea"/>
          <a:cs typeface="+mn-cs"/>
        </a:defRPr>
      </a:lvl3pPr>
      <a:lvl4pPr marL="720000" indent="-180000" algn="l" defTabSz="914400" rtl="0" eaLnBrk="1" latinLnBrk="0" hangingPunct="1">
        <a:lnSpc>
          <a:spcPct val="100000"/>
        </a:lnSpc>
        <a:spcBef>
          <a:spcPts val="0"/>
        </a:spcBef>
        <a:buClr>
          <a:schemeClr val="accent3"/>
        </a:buClr>
        <a:buSzPct val="110000"/>
        <a:buFont typeface="Arial" panose="020B0604020202020204" pitchFamily="34" charset="0"/>
        <a:buChar char="○"/>
        <a:defRPr sz="1000" kern="1200">
          <a:solidFill>
            <a:schemeClr val="accent2"/>
          </a:solidFill>
          <a:latin typeface="+mn-lt"/>
          <a:ea typeface="+mn-ea"/>
          <a:cs typeface="+mn-cs"/>
        </a:defRPr>
      </a:lvl4pPr>
      <a:lvl5pPr marL="828000" indent="-108000" algn="l" defTabSz="914400" rtl="0" eaLnBrk="1" latinLnBrk="0" hangingPunct="1">
        <a:lnSpc>
          <a:spcPct val="100000"/>
        </a:lnSpc>
        <a:spcBef>
          <a:spcPts val="0"/>
        </a:spcBef>
        <a:buClr>
          <a:schemeClr val="accent3"/>
        </a:buClr>
        <a:buSzPct val="100000"/>
        <a:buFont typeface="Arial" panose="020B0604020202020204" pitchFamily="34" charset="0"/>
        <a:buChar char="-"/>
        <a:defRPr sz="1000" kern="1200">
          <a:solidFill>
            <a:schemeClr val="accent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Espace réservé du titre 1"/>
          <p:cNvSpPr>
            <a:spLocks noGrp="1"/>
          </p:cNvSpPr>
          <p:nvPr>
            <p:ph type="title"/>
          </p:nvPr>
        </p:nvSpPr>
        <p:spPr bwMode="gray">
          <a:xfrm>
            <a:off x="503238" y="411163"/>
            <a:ext cx="8389937" cy="540000"/>
          </a:xfrm>
          <a:prstGeom prst="rect">
            <a:avLst/>
          </a:prstGeom>
        </p:spPr>
        <p:txBody>
          <a:bodyPr vert="horz" lIns="0" tIns="0" rIns="0" bIns="0" rtlCol="0" anchor="t" anchorCtr="0">
            <a:noAutofit/>
          </a:bodyPr>
          <a:lstStyle/>
          <a:p>
            <a:r>
              <a:rPr lang="en-US" noProof="0" dirty="0"/>
              <a:t>Title</a:t>
            </a:r>
          </a:p>
        </p:txBody>
      </p:sp>
      <p:sp>
        <p:nvSpPr>
          <p:cNvPr id="3" name="Espace réservé du texte 2"/>
          <p:cNvSpPr>
            <a:spLocks noGrp="1"/>
          </p:cNvSpPr>
          <p:nvPr>
            <p:ph type="body" idx="1"/>
          </p:nvPr>
        </p:nvSpPr>
        <p:spPr bwMode="gray">
          <a:xfrm>
            <a:off x="503238" y="1131889"/>
            <a:ext cx="8389937" cy="3492500"/>
          </a:xfrm>
          <a:prstGeom prst="rect">
            <a:avLst/>
          </a:prstGeom>
        </p:spPr>
        <p:txBody>
          <a:bodyPr vert="horz" lIns="0" tIns="0" rIns="0" bIns="0" rtlCol="0" anchor="t" anchorCtr="0">
            <a:noAutofit/>
          </a:bodyPr>
          <a:lstStyle/>
          <a:p>
            <a:pPr lvl="0"/>
            <a:r>
              <a:rPr lang="en-US" noProof="0" dirty="0"/>
              <a:t>Text level 1</a:t>
            </a:r>
          </a:p>
          <a:p>
            <a:pPr lvl="1"/>
            <a:r>
              <a:rPr lang="en-US" noProof="0" dirty="0"/>
              <a:t>Text level 2</a:t>
            </a:r>
          </a:p>
          <a:p>
            <a:pPr lvl="2"/>
            <a:r>
              <a:rPr lang="en-US" noProof="0" dirty="0"/>
              <a:t>Text level 3</a:t>
            </a:r>
          </a:p>
          <a:p>
            <a:pPr lvl="3"/>
            <a:r>
              <a:rPr lang="en-US" noProof="0" dirty="0"/>
              <a:t>Text level 4</a:t>
            </a:r>
          </a:p>
          <a:p>
            <a:pPr lvl="4"/>
            <a:r>
              <a:rPr lang="en-US" noProof="0" dirty="0"/>
              <a:t>Text level 5</a:t>
            </a:r>
          </a:p>
        </p:txBody>
      </p:sp>
      <p:sp>
        <p:nvSpPr>
          <p:cNvPr id="4" name="Espace réservé de la date 3"/>
          <p:cNvSpPr>
            <a:spLocks noGrp="1"/>
          </p:cNvSpPr>
          <p:nvPr>
            <p:ph type="dt" sz="half" idx="2"/>
          </p:nvPr>
        </p:nvSpPr>
        <p:spPr bwMode="gray">
          <a:xfrm>
            <a:off x="-1" y="4911725"/>
            <a:ext cx="503239" cy="231776"/>
          </a:xfrm>
          <a:prstGeom prst="rect">
            <a:avLst/>
          </a:prstGeom>
        </p:spPr>
        <p:txBody>
          <a:bodyPr vert="horz" lIns="0" tIns="0" rIns="0" bIns="0" rtlCol="0" anchor="ctr" anchorCtr="0">
            <a:noAutofit/>
          </a:bodyPr>
          <a:lstStyle>
            <a:lvl1pPr algn="ctr">
              <a:defRPr sz="100">
                <a:solidFill>
                  <a:schemeClr val="bg1">
                    <a:alpha val="0"/>
                  </a:schemeClr>
                </a:solidFill>
              </a:defRPr>
            </a:lvl1pPr>
          </a:lstStyle>
          <a:p>
            <a:r>
              <a:rPr lang="fr-FR" noProof="0"/>
              <a:t>Month/day/year</a:t>
            </a:r>
            <a:endParaRPr lang="en-US" noProof="0" dirty="0"/>
          </a:p>
        </p:txBody>
      </p:sp>
      <p:sp>
        <p:nvSpPr>
          <p:cNvPr id="5" name="Espace réservé du pied de page 4"/>
          <p:cNvSpPr>
            <a:spLocks noGrp="1"/>
          </p:cNvSpPr>
          <p:nvPr>
            <p:ph type="ftr" sz="quarter" idx="3"/>
          </p:nvPr>
        </p:nvSpPr>
        <p:spPr bwMode="gray">
          <a:xfrm>
            <a:off x="503239" y="4624388"/>
            <a:ext cx="7164386" cy="324000"/>
          </a:xfrm>
          <a:prstGeom prst="rect">
            <a:avLst/>
          </a:prstGeom>
        </p:spPr>
        <p:txBody>
          <a:bodyPr vert="horz" lIns="0" tIns="0" rIns="0" bIns="0" rtlCol="0" anchor="b" anchorCtr="0">
            <a:noAutofit/>
          </a:bodyPr>
          <a:lstStyle>
            <a:lvl1pPr algn="ctr">
              <a:defRPr sz="800">
                <a:solidFill>
                  <a:schemeClr val="accent2"/>
                </a:solidFill>
              </a:defRPr>
            </a:lvl1pPr>
          </a:lstStyle>
          <a:p>
            <a:pPr algn="l"/>
            <a:r>
              <a:rPr lang="en-US"/>
              <a:t>Safran name of the activity / Date / Department (menu "Insert / Header and footer")</a:t>
            </a:r>
            <a:endParaRPr lang="en-US" dirty="0"/>
          </a:p>
        </p:txBody>
      </p:sp>
      <p:sp>
        <p:nvSpPr>
          <p:cNvPr id="6" name="Espace réservé du numéro de diapositive 5"/>
          <p:cNvSpPr>
            <a:spLocks noGrp="1"/>
          </p:cNvSpPr>
          <p:nvPr>
            <p:ph type="sldNum" sz="quarter" idx="4"/>
          </p:nvPr>
        </p:nvSpPr>
        <p:spPr bwMode="gray">
          <a:xfrm>
            <a:off x="250825" y="4624389"/>
            <a:ext cx="235174" cy="324000"/>
          </a:xfrm>
          <a:prstGeom prst="rect">
            <a:avLst/>
          </a:prstGeom>
        </p:spPr>
        <p:txBody>
          <a:bodyPr vert="horz" lIns="0" tIns="0" rIns="0" bIns="0" rtlCol="0" anchor="b" anchorCtr="0">
            <a:noAutofit/>
          </a:bodyPr>
          <a:lstStyle>
            <a:lvl1pPr algn="l">
              <a:defRPr sz="950" b="1">
                <a:solidFill>
                  <a:schemeClr val="accent2"/>
                </a:solidFill>
              </a:defRPr>
            </a:lvl1pPr>
          </a:lstStyle>
          <a:p>
            <a:fld id="{733122C9-A0B9-462F-8757-0847AD287B63}" type="slidenum">
              <a:rPr lang="en-US" noProof="0" smtClean="0"/>
              <a:pPr/>
              <a:t>‹#›</a:t>
            </a:fld>
            <a:endParaRPr lang="en-US" noProof="0" dirty="0"/>
          </a:p>
        </p:txBody>
      </p:sp>
      <p:sp>
        <p:nvSpPr>
          <p:cNvPr id="8" name="Rectangle 7"/>
          <p:cNvSpPr/>
          <p:nvPr/>
        </p:nvSpPr>
        <p:spPr bwMode="gray">
          <a:xfrm>
            <a:off x="503238" y="4959801"/>
            <a:ext cx="7164387" cy="1837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t" anchorCtr="0"/>
          <a:lstStyle/>
          <a:p>
            <a:pPr algn="l"/>
            <a:r>
              <a:rPr lang="en-US" sz="600" noProof="0" dirty="0">
                <a:solidFill>
                  <a:schemeClr val="accent2"/>
                </a:solidFill>
              </a:rPr>
              <a:t>This document and the information therein are the property of </a:t>
            </a:r>
            <a:r>
              <a:rPr lang="en-US" sz="600" noProof="0" dirty="0" err="1">
                <a:solidFill>
                  <a:schemeClr val="accent2"/>
                </a:solidFill>
              </a:rPr>
              <a:t>Safran</a:t>
            </a:r>
            <a:r>
              <a:rPr lang="en-US" sz="600" noProof="0" dirty="0">
                <a:solidFill>
                  <a:schemeClr val="accent2"/>
                </a:solidFill>
              </a:rPr>
              <a:t>. They must not be copied or communicated to a third party without the prior written authorization of </a:t>
            </a:r>
            <a:r>
              <a:rPr lang="en-US" sz="600" noProof="0" dirty="0" err="1">
                <a:solidFill>
                  <a:schemeClr val="accent2"/>
                </a:solidFill>
              </a:rPr>
              <a:t>Safran</a:t>
            </a:r>
            <a:endParaRPr lang="en-US" sz="600" noProof="0" dirty="0">
              <a:solidFill>
                <a:schemeClr val="accent2"/>
              </a:solidFill>
            </a:endParaRPr>
          </a:p>
        </p:txBody>
      </p:sp>
      <p:pic>
        <p:nvPicPr>
          <p:cNvPr id="14" name="Image 13"/>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bwMode="gray">
          <a:xfrm>
            <a:off x="7678599" y="4712400"/>
            <a:ext cx="1440000" cy="433220"/>
          </a:xfrm>
          <a:prstGeom prst="rect">
            <a:avLst/>
          </a:prstGeom>
        </p:spPr>
      </p:pic>
      <p:sp>
        <p:nvSpPr>
          <p:cNvPr id="7" name="Rectangle 6"/>
          <p:cNvSpPr/>
          <p:nvPr/>
        </p:nvSpPr>
        <p:spPr>
          <a:xfrm>
            <a:off x="252000" y="252000"/>
            <a:ext cx="61200" cy="39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Rectangle 12"/>
          <p:cNvSpPr/>
          <p:nvPr/>
        </p:nvSpPr>
        <p:spPr>
          <a:xfrm>
            <a:off x="252000" y="252000"/>
            <a:ext cx="396000" cy="612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727205737"/>
      </p:ext>
    </p:extLst>
  </p:cSld>
  <p:clrMap bg1="lt1" tx1="dk1" bg2="lt2" tx2="dk2" accent1="accent1" accent2="accent2" accent3="accent3" accent4="accent4" accent5="accent5" accent6="accent6" hlink="hlink" folHlink="folHlink"/>
  <p:sldLayoutIdLst>
    <p:sldLayoutId id="2147483944" r:id="rId1"/>
    <p:sldLayoutId id="2147483945" r:id="rId2"/>
    <p:sldLayoutId id="2147483946" r:id="rId3"/>
    <p:sldLayoutId id="2147483957" r:id="rId4"/>
    <p:sldLayoutId id="2147483947" r:id="rId5"/>
    <p:sldLayoutId id="2147483948" r:id="rId6"/>
    <p:sldLayoutId id="2147483949" r:id="rId7"/>
    <p:sldLayoutId id="2147483950" r:id="rId8"/>
    <p:sldLayoutId id="2147483951" r:id="rId9"/>
  </p:sldLayoutIdLst>
  <p:hf hdr="0"/>
  <p:txStyles>
    <p:titleStyle>
      <a:lvl1pPr algn="l" defTabSz="914400" rtl="0" eaLnBrk="1" latinLnBrk="0" hangingPunct="1">
        <a:lnSpc>
          <a:spcPct val="100000"/>
        </a:lnSpc>
        <a:spcBef>
          <a:spcPct val="0"/>
        </a:spcBef>
        <a:buNone/>
        <a:defRPr sz="1700" b="1" kern="1200">
          <a:solidFill>
            <a:schemeClr val="accent1"/>
          </a:solidFill>
          <a:latin typeface="+mj-lt"/>
          <a:ea typeface="+mj-ea"/>
          <a:cs typeface="+mj-cs"/>
        </a:defRPr>
      </a:lvl1pPr>
    </p:titleStyle>
    <p:bodyStyle>
      <a:lvl1pPr marL="180000" indent="-180000" algn="l" defTabSz="914400" rtl="0" eaLnBrk="1" latinLnBrk="0" hangingPunct="1">
        <a:lnSpc>
          <a:spcPct val="100000"/>
        </a:lnSpc>
        <a:spcBef>
          <a:spcPts val="0"/>
        </a:spcBef>
        <a:spcAft>
          <a:spcPts val="0"/>
        </a:spcAft>
        <a:buSzPct val="140000"/>
        <a:buFont typeface="Arial" panose="020B0604020202020204" pitchFamily="34" charset="0"/>
        <a:buChar char="■"/>
        <a:defRPr sz="1400" b="1" kern="1200">
          <a:solidFill>
            <a:schemeClr val="accent1"/>
          </a:solidFill>
          <a:latin typeface="+mn-lt"/>
          <a:ea typeface="+mn-ea"/>
          <a:cs typeface="+mn-cs"/>
        </a:defRPr>
      </a:lvl1pPr>
      <a:lvl2pPr marL="360000" indent="-180000" algn="l" defTabSz="914400" rtl="0" eaLnBrk="1" latinLnBrk="0" hangingPunct="1">
        <a:lnSpc>
          <a:spcPct val="100000"/>
        </a:lnSpc>
        <a:spcBef>
          <a:spcPts val="0"/>
        </a:spcBef>
        <a:spcAft>
          <a:spcPts val="0"/>
        </a:spcAft>
        <a:buClr>
          <a:schemeClr val="accent3"/>
        </a:buClr>
        <a:buSzPct val="115000"/>
        <a:buFont typeface="Arial Black" panose="020B0A04020102020204" pitchFamily="34" charset="0"/>
        <a:buChar char="&gt;"/>
        <a:defRPr sz="1200" kern="1200">
          <a:solidFill>
            <a:schemeClr val="accent2"/>
          </a:solidFill>
          <a:latin typeface="+mn-lt"/>
          <a:ea typeface="+mn-ea"/>
          <a:cs typeface="+mn-cs"/>
        </a:defRPr>
      </a:lvl2pPr>
      <a:lvl3pPr marL="540000" indent="-180000" algn="l" defTabSz="914400" rtl="0" eaLnBrk="1" latinLnBrk="0" hangingPunct="1">
        <a:lnSpc>
          <a:spcPct val="100000"/>
        </a:lnSpc>
        <a:spcBef>
          <a:spcPts val="0"/>
        </a:spcBef>
        <a:spcAft>
          <a:spcPts val="0"/>
        </a:spcAft>
        <a:buClr>
          <a:schemeClr val="accent3"/>
        </a:buClr>
        <a:buSzPct val="130000"/>
        <a:buFont typeface="Wingdings" panose="05000000000000000000" pitchFamily="2" charset="2"/>
        <a:buChar char="w"/>
        <a:defRPr sz="1200" kern="1200">
          <a:solidFill>
            <a:schemeClr val="accent2"/>
          </a:solidFill>
          <a:latin typeface="+mn-lt"/>
          <a:ea typeface="+mn-ea"/>
          <a:cs typeface="+mn-cs"/>
        </a:defRPr>
      </a:lvl3pPr>
      <a:lvl4pPr marL="720000" indent="-180000" algn="l" defTabSz="914400" rtl="0" eaLnBrk="1" latinLnBrk="0" hangingPunct="1">
        <a:lnSpc>
          <a:spcPct val="100000"/>
        </a:lnSpc>
        <a:spcBef>
          <a:spcPts val="0"/>
        </a:spcBef>
        <a:buClr>
          <a:schemeClr val="accent3"/>
        </a:buClr>
        <a:buSzPct val="110000"/>
        <a:buFont typeface="Arial" panose="020B0604020202020204" pitchFamily="34" charset="0"/>
        <a:buChar char="○"/>
        <a:defRPr sz="1000" kern="1200">
          <a:solidFill>
            <a:schemeClr val="accent2"/>
          </a:solidFill>
          <a:latin typeface="+mn-lt"/>
          <a:ea typeface="+mn-ea"/>
          <a:cs typeface="+mn-cs"/>
        </a:defRPr>
      </a:lvl4pPr>
      <a:lvl5pPr marL="828000" indent="-108000" algn="l" defTabSz="914400" rtl="0" eaLnBrk="1" latinLnBrk="0" hangingPunct="1">
        <a:lnSpc>
          <a:spcPct val="100000"/>
        </a:lnSpc>
        <a:spcBef>
          <a:spcPts val="0"/>
        </a:spcBef>
        <a:buClr>
          <a:schemeClr val="accent3"/>
        </a:buClr>
        <a:buSzPct val="100000"/>
        <a:buFont typeface="Arial" panose="020B0604020202020204" pitchFamily="34" charset="0"/>
        <a:buChar char="-"/>
        <a:defRPr sz="1000" kern="1200">
          <a:solidFill>
            <a:schemeClr val="accent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7.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7.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7.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7.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7.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7.png"/><Relationship Id="rId5" Type="http://schemas.openxmlformats.org/officeDocument/2006/relationships/image" Target="../media/image16.png"/><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7.png"/><Relationship Id="rId5" Type="http://schemas.openxmlformats.org/officeDocument/2006/relationships/image" Target="../media/image18.pn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7.png"/><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7.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7.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7.png"/><Relationship Id="rId4" Type="http://schemas.openxmlformats.org/officeDocument/2006/relationships/chart" Target="../charts/chart1.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7.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7.png"/><Relationship Id="rId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7.pn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7.png"/><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7.png"/><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7.png"/><Relationship Id="rId4" Type="http://schemas.openxmlformats.org/officeDocument/2006/relationships/chart" Target="../charts/char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7.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7.png"/><Relationship Id="rId5" Type="http://schemas.openxmlformats.org/officeDocument/2006/relationships/chart" Target="../charts/chart4.xml"/><Relationship Id="rId4" Type="http://schemas.openxmlformats.org/officeDocument/2006/relationships/chart" Target="../charts/chart3.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7.png"/><Relationship Id="rId4" Type="http://schemas.openxmlformats.org/officeDocument/2006/relationships/chart" Target="../charts/chart5.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7.png"/><Relationship Id="rId4" Type="http://schemas.openxmlformats.org/officeDocument/2006/relationships/chart" Target="../charts/chart6.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7.png"/><Relationship Id="rId4" Type="http://schemas.openxmlformats.org/officeDocument/2006/relationships/image" Target="../media/image27.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7.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7.png"/><Relationship Id="rId5" Type="http://schemas.openxmlformats.org/officeDocument/2006/relationships/image" Target="../media/image29.png"/><Relationship Id="rId4" Type="http://schemas.openxmlformats.org/officeDocument/2006/relationships/image" Target="../media/image28.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7.png"/><Relationship Id="rId4" Type="http://schemas.openxmlformats.org/officeDocument/2006/relationships/image" Target="../media/image30.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7.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7.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2.m4a"/><Relationship Id="rId1" Type="http://schemas.microsoft.com/office/2007/relationships/media" Target="../media/media42.m4a"/><Relationship Id="rId6" Type="http://schemas.openxmlformats.org/officeDocument/2006/relationships/image" Target="../media/image7.png"/><Relationship Id="rId5" Type="http://schemas.openxmlformats.org/officeDocument/2006/relationships/image" Target="../media/image32.emf"/><Relationship Id="rId4" Type="http://schemas.openxmlformats.org/officeDocument/2006/relationships/image" Target="../media/image3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re 10"/>
          <p:cNvSpPr>
            <a:spLocks noGrp="1"/>
          </p:cNvSpPr>
          <p:nvPr>
            <p:ph type="title"/>
          </p:nvPr>
        </p:nvSpPr>
        <p:spPr/>
        <p:txBody>
          <a:bodyPr/>
          <a:lstStyle/>
          <a:p>
            <a:r>
              <a:rPr lang="en-GB" sz="2000" u="sng" dirty="0"/>
              <a:t>Reflective Lean Manufacturing Project Report</a:t>
            </a:r>
            <a:br>
              <a:rPr lang="en-GB" sz="2000" dirty="0"/>
            </a:br>
            <a:br>
              <a:rPr lang="en-US" sz="1800" dirty="0"/>
            </a:br>
            <a:r>
              <a:rPr lang="en-GB" sz="1800" dirty="0"/>
              <a:t>Gareth Herbert (2011678)</a:t>
            </a:r>
            <a:br>
              <a:rPr lang="en-GB" sz="1800" dirty="0"/>
            </a:br>
            <a:r>
              <a:rPr lang="en-GB" sz="1800" dirty="0"/>
              <a:t>ACMA5009</a:t>
            </a:r>
            <a:br>
              <a:rPr lang="en-GB" dirty="0"/>
            </a:br>
            <a:endParaRPr lang="en-GB" dirty="0"/>
          </a:p>
        </p:txBody>
      </p:sp>
      <p:sp>
        <p:nvSpPr>
          <p:cNvPr id="5" name="Espace réservé de la date 4"/>
          <p:cNvSpPr>
            <a:spLocks noGrp="1"/>
          </p:cNvSpPr>
          <p:nvPr>
            <p:ph type="dt" sz="half" idx="2"/>
          </p:nvPr>
        </p:nvSpPr>
        <p:spPr/>
        <p:txBody>
          <a:bodyPr/>
          <a:lstStyle/>
          <a:p>
            <a:r>
              <a:rPr lang="fr-FR" dirty="0"/>
              <a:t>21/05/2021</a:t>
            </a:r>
            <a:endParaRPr lang="en-US" dirty="0"/>
          </a:p>
        </p:txBody>
      </p:sp>
      <p:sp>
        <p:nvSpPr>
          <p:cNvPr id="6" name="Espace réservé du pied de page 5"/>
          <p:cNvSpPr>
            <a:spLocks noGrp="1"/>
          </p:cNvSpPr>
          <p:nvPr>
            <p:ph type="ftr" sz="quarter" idx="3"/>
          </p:nvPr>
        </p:nvSpPr>
        <p:spPr/>
        <p:txBody>
          <a:bodyPr/>
          <a:lstStyle/>
          <a:p>
            <a:pPr algn="l"/>
            <a:r>
              <a:rPr lang="en-US"/>
              <a:t>Safran name of the activity / Date / Department (menu "Insert / Header and footer")</a:t>
            </a:r>
            <a:endParaRPr lang="en-US" dirty="0"/>
          </a:p>
        </p:txBody>
      </p:sp>
      <p:sp>
        <p:nvSpPr>
          <p:cNvPr id="7" name="Espace réservé du numéro de diapositive 6"/>
          <p:cNvSpPr>
            <a:spLocks noGrp="1"/>
          </p:cNvSpPr>
          <p:nvPr>
            <p:ph type="sldNum" sz="quarter" idx="4"/>
          </p:nvPr>
        </p:nvSpPr>
        <p:spPr/>
        <p:txBody>
          <a:bodyPr/>
          <a:lstStyle/>
          <a:p>
            <a:fld id="{733122C9-A0B9-462F-8757-0847AD287B63}" type="slidenum">
              <a:rPr lang="en-US" smtClean="0"/>
              <a:pPr/>
              <a:t>1</a:t>
            </a:fld>
            <a:endParaRPr lang="en-US" dirty="0"/>
          </a:p>
        </p:txBody>
      </p:sp>
      <p:pic>
        <p:nvPicPr>
          <p:cNvPr id="3" name="Audio 2">
            <a:hlinkClick r:id="" action="ppaction://media"/>
            <a:extLst>
              <a:ext uri="{FF2B5EF4-FFF2-40B4-BE49-F238E27FC236}">
                <a16:creationId xmlns:a16="http://schemas.microsoft.com/office/drawing/2014/main" id="{D4442B92-4976-40B5-980A-22B77534BB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3649332779"/>
      </p:ext>
    </p:extLst>
  </p:cSld>
  <p:clrMapOvr>
    <a:masterClrMapping/>
  </p:clrMapOvr>
  <mc:AlternateContent xmlns:mc="http://schemas.openxmlformats.org/markup-compatibility/2006">
    <mc:Choice xmlns:p14="http://schemas.microsoft.com/office/powerpoint/2010/main" Requires="p14">
      <p:transition spd="slow" p14:dur="2000" advTm="9181"/>
    </mc:Choice>
    <mc:Fallback>
      <p:transition spd="slow" advTm="9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Espace réservé du contenu 12"/>
          <p:cNvSpPr>
            <a:spLocks noGrp="1"/>
          </p:cNvSpPr>
          <p:nvPr>
            <p:ph idx="1"/>
          </p:nvPr>
        </p:nvSpPr>
        <p:spPr/>
        <p:txBody>
          <a:bodyPr/>
          <a:lstStyle/>
          <a:p>
            <a:r>
              <a:rPr lang="en-GB" sz="2000" dirty="0">
                <a:solidFill>
                  <a:schemeClr val="accent1"/>
                </a:solidFill>
              </a:rPr>
              <a:t>1. </a:t>
            </a:r>
            <a:r>
              <a:rPr lang="en-GB" dirty="0"/>
              <a:t>overview</a:t>
            </a:r>
          </a:p>
          <a:p>
            <a:endParaRPr lang="en-GB" dirty="0"/>
          </a:p>
          <a:p>
            <a:r>
              <a:rPr lang="en-GB" sz="2000" dirty="0">
                <a:solidFill>
                  <a:schemeClr val="accent1"/>
                </a:solidFill>
              </a:rPr>
              <a:t>2. </a:t>
            </a:r>
            <a:r>
              <a:rPr lang="en-GB" dirty="0"/>
              <a:t>Research</a:t>
            </a:r>
          </a:p>
          <a:p>
            <a:endParaRPr lang="en-GB" dirty="0"/>
          </a:p>
          <a:p>
            <a:r>
              <a:rPr lang="en-GB" sz="2000" dirty="0">
                <a:solidFill>
                  <a:schemeClr val="accent1"/>
                </a:solidFill>
              </a:rPr>
              <a:t>3. </a:t>
            </a:r>
            <a:r>
              <a:rPr lang="en-GB" dirty="0"/>
              <a:t>Project methodology focus</a:t>
            </a:r>
          </a:p>
          <a:p>
            <a:pPr>
              <a:buNone/>
            </a:pPr>
            <a:endParaRPr lang="en-GB" dirty="0"/>
          </a:p>
          <a:p>
            <a:r>
              <a:rPr lang="en-GB" sz="2000" dirty="0">
                <a:solidFill>
                  <a:schemeClr val="accent1"/>
                </a:solidFill>
              </a:rPr>
              <a:t>4. </a:t>
            </a:r>
            <a:r>
              <a:rPr lang="en-GB" dirty="0"/>
              <a:t>Analysis</a:t>
            </a:r>
          </a:p>
          <a:p>
            <a:pPr>
              <a:buNone/>
            </a:pPr>
            <a:endParaRPr lang="en-GB" dirty="0"/>
          </a:p>
          <a:p>
            <a:r>
              <a:rPr lang="en-GB" sz="2000" dirty="0">
                <a:solidFill>
                  <a:schemeClr val="accent1"/>
                </a:solidFill>
              </a:rPr>
              <a:t>5. </a:t>
            </a:r>
            <a:r>
              <a:rPr lang="en-GB" dirty="0"/>
              <a:t>suggestions / improvements</a:t>
            </a:r>
          </a:p>
          <a:p>
            <a:pPr>
              <a:buNone/>
            </a:pPr>
            <a:endParaRPr lang="en-GB" dirty="0"/>
          </a:p>
          <a:p>
            <a:r>
              <a:rPr lang="en-GB" sz="2000" dirty="0">
                <a:solidFill>
                  <a:schemeClr val="accent1"/>
                </a:solidFill>
              </a:rPr>
              <a:t>6. </a:t>
            </a:r>
            <a:r>
              <a:rPr lang="en-GB" dirty="0"/>
              <a:t>conclusion</a:t>
            </a:r>
          </a:p>
          <a:p>
            <a:endParaRPr lang="en-GB" dirty="0"/>
          </a:p>
          <a:p>
            <a:endParaRPr lang="en-GB" dirty="0"/>
          </a:p>
        </p:txBody>
      </p:sp>
      <p:sp>
        <p:nvSpPr>
          <p:cNvPr id="12" name="Titre 11"/>
          <p:cNvSpPr>
            <a:spLocks noGrp="1"/>
          </p:cNvSpPr>
          <p:nvPr>
            <p:ph type="title"/>
          </p:nvPr>
        </p:nvSpPr>
        <p:spPr/>
        <p:txBody>
          <a:bodyPr/>
          <a:lstStyle/>
          <a:p>
            <a:r>
              <a:rPr lang="fr-FR" dirty="0" err="1"/>
              <a:t>Summary</a:t>
            </a:r>
            <a:endParaRPr lang="fr-FR" dirty="0"/>
          </a:p>
        </p:txBody>
      </p:sp>
      <p:sp>
        <p:nvSpPr>
          <p:cNvPr id="10" name="Espace réservé de la date 9"/>
          <p:cNvSpPr>
            <a:spLocks noGrp="1"/>
          </p:cNvSpPr>
          <p:nvPr>
            <p:ph type="dt" sz="half" idx="10"/>
          </p:nvPr>
        </p:nvSpPr>
        <p:spPr/>
        <p:txBody>
          <a:bodyPr/>
          <a:lstStyle/>
          <a:p>
            <a:pPr algn="ctr"/>
            <a:r>
              <a:rPr lang="fr-FR" noProof="0"/>
              <a:t>Month/day/year</a:t>
            </a:r>
            <a:endParaRPr lang="en-US" noProof="0" dirty="0"/>
          </a:p>
        </p:txBody>
      </p:sp>
      <p:sp>
        <p:nvSpPr>
          <p:cNvPr id="2" name="Espace réservé du pied de page 1"/>
          <p:cNvSpPr>
            <a:spLocks noGrp="1"/>
          </p:cNvSpPr>
          <p:nvPr>
            <p:ph type="ftr" sz="quarter" idx="11"/>
          </p:nvPr>
        </p:nvSpPr>
        <p:spPr/>
        <p:txBody>
          <a:bodyPr/>
          <a:lstStyle/>
          <a:p>
            <a:pPr algn="l"/>
            <a:r>
              <a:rPr lang="en-GB" dirty="0"/>
              <a:t>Reflective Lean Manufacturing Project Report. Gareth Herbert (2011678)</a:t>
            </a:r>
            <a:endParaRPr lang="en-US" noProof="0" dirty="0"/>
          </a:p>
        </p:txBody>
      </p:sp>
      <p:sp>
        <p:nvSpPr>
          <p:cNvPr id="3" name="Espace réservé du numéro de diapositive 2"/>
          <p:cNvSpPr>
            <a:spLocks noGrp="1"/>
          </p:cNvSpPr>
          <p:nvPr>
            <p:ph type="sldNum" sz="quarter" idx="12"/>
          </p:nvPr>
        </p:nvSpPr>
        <p:spPr/>
        <p:txBody>
          <a:bodyPr/>
          <a:lstStyle/>
          <a:p>
            <a:fld id="{733122C9-A0B9-462F-8757-0847AD287B63}" type="slidenum">
              <a:rPr lang="en-US" noProof="0" smtClean="0"/>
              <a:pPr/>
              <a:t>2</a:t>
            </a:fld>
            <a:endParaRPr lang="en-US" noProof="0" dirty="0"/>
          </a:p>
        </p:txBody>
      </p:sp>
      <p:pic>
        <p:nvPicPr>
          <p:cNvPr id="4" name="Audio 3">
            <a:hlinkClick r:id="" action="ppaction://media"/>
            <a:extLst>
              <a:ext uri="{FF2B5EF4-FFF2-40B4-BE49-F238E27FC236}">
                <a16:creationId xmlns:a16="http://schemas.microsoft.com/office/drawing/2014/main" id="{5E727B0A-87F4-433C-83FF-FEF36E1090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834815557"/>
      </p:ext>
    </p:extLst>
  </p:cSld>
  <p:clrMapOvr>
    <a:masterClrMapping/>
  </p:clrMapOvr>
  <mc:AlternateContent xmlns:mc="http://schemas.openxmlformats.org/markup-compatibility/2006">
    <mc:Choice xmlns:p14="http://schemas.microsoft.com/office/powerpoint/2010/main" Requires="p14">
      <p:transition spd="slow" p14:dur="2000" advTm="28880"/>
    </mc:Choice>
    <mc:Fallback>
      <p:transition spd="slow" advTm="28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e la date 3"/>
          <p:cNvSpPr>
            <a:spLocks noGrp="1"/>
          </p:cNvSpPr>
          <p:nvPr>
            <p:ph type="dt" sz="half" idx="16"/>
          </p:nvPr>
        </p:nvSpPr>
        <p:spPr/>
        <p:txBody>
          <a:bodyPr/>
          <a:lstStyle/>
          <a:p>
            <a:r>
              <a:rPr lang="en-US" noProof="0"/>
              <a:t>Month/day/year</a:t>
            </a:r>
            <a:endParaRPr lang="en-US" noProof="0" dirty="0"/>
          </a:p>
        </p:txBody>
      </p:sp>
      <p:sp>
        <p:nvSpPr>
          <p:cNvPr id="5" name="Espace réservé du pied de page 4"/>
          <p:cNvSpPr>
            <a:spLocks noGrp="1"/>
          </p:cNvSpPr>
          <p:nvPr>
            <p:ph type="ftr" sz="quarter" idx="17"/>
          </p:nvPr>
        </p:nvSpPr>
        <p:spPr/>
        <p:txBody>
          <a:bodyPr/>
          <a:lstStyle/>
          <a:p>
            <a:pPr algn="l"/>
            <a:r>
              <a:rPr lang="en-GB" dirty="0"/>
              <a:t>Reflective Lean Manufacturing Project Report. Gareth Herbert (2011678)</a:t>
            </a:r>
            <a:endParaRPr lang="en-US" dirty="0"/>
          </a:p>
        </p:txBody>
      </p:sp>
      <p:sp>
        <p:nvSpPr>
          <p:cNvPr id="6" name="Espace réservé du numéro de diapositive 5"/>
          <p:cNvSpPr>
            <a:spLocks noGrp="1"/>
          </p:cNvSpPr>
          <p:nvPr>
            <p:ph type="sldNum" sz="quarter" idx="18"/>
          </p:nvPr>
        </p:nvSpPr>
        <p:spPr/>
        <p:txBody>
          <a:bodyPr/>
          <a:lstStyle/>
          <a:p>
            <a:fld id="{733122C9-A0B9-462F-8757-0847AD287B63}" type="slidenum">
              <a:rPr lang="en-US" noProof="0" smtClean="0"/>
              <a:pPr/>
              <a:t>3</a:t>
            </a:fld>
            <a:endParaRPr lang="en-US" noProof="0" dirty="0"/>
          </a:p>
        </p:txBody>
      </p:sp>
      <p:sp>
        <p:nvSpPr>
          <p:cNvPr id="10" name="Espace réservé du texte 9"/>
          <p:cNvSpPr>
            <a:spLocks noGrp="1"/>
          </p:cNvSpPr>
          <p:nvPr>
            <p:ph type="body" sz="quarter" idx="22"/>
          </p:nvPr>
        </p:nvSpPr>
        <p:spPr/>
        <p:txBody>
          <a:bodyPr/>
          <a:lstStyle/>
          <a:p>
            <a:r>
              <a:rPr lang="en-GB" dirty="0"/>
              <a:t>Overview of reflective project</a:t>
            </a:r>
          </a:p>
          <a:p>
            <a:pPr lvl="1"/>
            <a:r>
              <a:rPr lang="en-GB" dirty="0"/>
              <a:t>What did we do, why did we do it?</a:t>
            </a:r>
          </a:p>
        </p:txBody>
      </p:sp>
      <p:sp>
        <p:nvSpPr>
          <p:cNvPr id="12" name="Espace réservé du texte 11"/>
          <p:cNvSpPr>
            <a:spLocks noGrp="1"/>
          </p:cNvSpPr>
          <p:nvPr>
            <p:ph type="body" sz="quarter" idx="26"/>
          </p:nvPr>
        </p:nvSpPr>
        <p:spPr/>
        <p:txBody>
          <a:bodyPr/>
          <a:lstStyle/>
          <a:p>
            <a:endParaRPr lang="fr-FR"/>
          </a:p>
        </p:txBody>
      </p:sp>
      <p:sp>
        <p:nvSpPr>
          <p:cNvPr id="8" name="Espace réservé du texte 7"/>
          <p:cNvSpPr>
            <a:spLocks noGrp="1"/>
          </p:cNvSpPr>
          <p:nvPr>
            <p:ph type="body" sz="quarter" idx="13"/>
          </p:nvPr>
        </p:nvSpPr>
        <p:spPr/>
        <p:txBody>
          <a:bodyPr/>
          <a:lstStyle/>
          <a:p>
            <a:endParaRPr lang="fr-FR"/>
          </a:p>
        </p:txBody>
      </p:sp>
      <p:sp>
        <p:nvSpPr>
          <p:cNvPr id="11" name="Espace réservé du texte 10"/>
          <p:cNvSpPr>
            <a:spLocks noGrp="1"/>
          </p:cNvSpPr>
          <p:nvPr>
            <p:ph type="body" sz="quarter" idx="25"/>
          </p:nvPr>
        </p:nvSpPr>
        <p:spPr/>
        <p:txBody>
          <a:bodyPr/>
          <a:lstStyle/>
          <a:p>
            <a:endParaRPr lang="fr-FR"/>
          </a:p>
        </p:txBody>
      </p:sp>
      <p:sp>
        <p:nvSpPr>
          <p:cNvPr id="9" name="Espace réservé du texte 8"/>
          <p:cNvSpPr>
            <a:spLocks noGrp="1"/>
          </p:cNvSpPr>
          <p:nvPr>
            <p:ph type="body" sz="quarter" idx="15"/>
          </p:nvPr>
        </p:nvSpPr>
        <p:spPr/>
        <p:txBody>
          <a:bodyPr/>
          <a:lstStyle/>
          <a:p>
            <a:endParaRPr lang="fr-FR" dirty="0"/>
          </a:p>
        </p:txBody>
      </p:sp>
      <p:sp>
        <p:nvSpPr>
          <p:cNvPr id="7" name="Titre 6"/>
          <p:cNvSpPr>
            <a:spLocks noGrp="1"/>
          </p:cNvSpPr>
          <p:nvPr>
            <p:ph type="title"/>
          </p:nvPr>
        </p:nvSpPr>
        <p:spPr/>
        <p:txBody>
          <a:bodyPr/>
          <a:lstStyle/>
          <a:p>
            <a:r>
              <a:rPr lang="fr-FR" dirty="0"/>
              <a:t>1</a:t>
            </a:r>
          </a:p>
        </p:txBody>
      </p:sp>
      <p:pic>
        <p:nvPicPr>
          <p:cNvPr id="2" name="Audio 1">
            <a:hlinkClick r:id="" action="ppaction://media"/>
            <a:extLst>
              <a:ext uri="{FF2B5EF4-FFF2-40B4-BE49-F238E27FC236}">
                <a16:creationId xmlns:a16="http://schemas.microsoft.com/office/drawing/2014/main" id="{7C2CCEB4-1B87-4F5F-BE12-3F237013FF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520866642"/>
      </p:ext>
    </p:extLst>
  </p:cSld>
  <p:clrMapOvr>
    <a:masterClrMapping/>
  </p:clrMapOvr>
  <mc:AlternateContent xmlns:mc="http://schemas.openxmlformats.org/markup-compatibility/2006">
    <mc:Choice xmlns:p14="http://schemas.microsoft.com/office/powerpoint/2010/main" Requires="p14">
      <p:transition spd="slow" p14:dur="2000" advTm="4820"/>
    </mc:Choice>
    <mc:Fallback>
      <p:transition spd="slow" advTm="48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485999" y="951163"/>
            <a:ext cx="8389937" cy="3492500"/>
          </a:xfrm>
        </p:spPr>
        <p:txBody>
          <a:bodyPr/>
          <a:lstStyle/>
          <a:p>
            <a:r>
              <a:rPr lang="en-GB" dirty="0"/>
              <a:t>Utilise three CNC machines to run at full capacity – the brief / Challenge</a:t>
            </a:r>
          </a:p>
          <a:p>
            <a:pPr lvl="1"/>
            <a:r>
              <a:rPr lang="en-GB" dirty="0"/>
              <a:t>A group of 3 identical machines were purchased in August 2008 to support high volume production of Aura mainframes, however, due to a change in </a:t>
            </a:r>
            <a:r>
              <a:rPr lang="en-GB" dirty="0" err="1"/>
              <a:t>Safran's</a:t>
            </a:r>
            <a:r>
              <a:rPr lang="en-GB" dirty="0"/>
              <a:t> strategy all high volume work had now been outsourced. </a:t>
            </a:r>
          </a:p>
          <a:p>
            <a:pPr lvl="1"/>
            <a:endParaRPr lang="en-GB" dirty="0"/>
          </a:p>
          <a:p>
            <a:pPr lvl="1"/>
            <a:r>
              <a:rPr lang="en-GB" dirty="0"/>
              <a:t>As a result of this we had x 3 high performance machines with only enough demand to keep 1 of them fully utilised.</a:t>
            </a:r>
          </a:p>
          <a:p>
            <a:pPr lvl="1"/>
            <a:endParaRPr lang="en-GB" dirty="0"/>
          </a:p>
          <a:p>
            <a:pPr lvl="1"/>
            <a:r>
              <a:rPr lang="en-GB" dirty="0"/>
              <a:t>The challenge was to see whether this spare capacity can be utilised with work  from older, slower machines whilst maintaining the existing </a:t>
            </a:r>
            <a:r>
              <a:rPr lang="en-GB" dirty="0" err="1"/>
              <a:t>workholding</a:t>
            </a:r>
            <a:r>
              <a:rPr lang="en-GB" dirty="0"/>
              <a:t> methods that have been developed to great effect over the last 3 years. </a:t>
            </a:r>
          </a:p>
          <a:p>
            <a:pPr marL="180000" lvl="1" indent="0">
              <a:buNone/>
            </a:pPr>
            <a:endParaRPr lang="en-GB" dirty="0"/>
          </a:p>
          <a:p>
            <a:r>
              <a:rPr lang="en-GB" dirty="0"/>
              <a:t>How</a:t>
            </a:r>
          </a:p>
          <a:p>
            <a:pPr lvl="1"/>
            <a:r>
              <a:rPr lang="en-GB" dirty="0"/>
              <a:t>Research and implement lean manufacturing techniques.</a:t>
            </a:r>
          </a:p>
          <a:p>
            <a:pPr lvl="2"/>
            <a:r>
              <a:rPr lang="en-GB" dirty="0"/>
              <a:t>CNC lean techniques</a:t>
            </a:r>
          </a:p>
          <a:p>
            <a:pPr lvl="2"/>
            <a:r>
              <a:rPr lang="en-GB" dirty="0"/>
              <a:t>SMED</a:t>
            </a:r>
          </a:p>
          <a:p>
            <a:pPr lvl="2"/>
            <a:r>
              <a:rPr lang="en-GB" dirty="0"/>
              <a:t>Fishbone / Ishikawa diagrams</a:t>
            </a:r>
          </a:p>
          <a:p>
            <a:pPr lvl="2"/>
            <a:r>
              <a:rPr lang="en-GB" dirty="0"/>
              <a:t>5 Why’s analysis</a:t>
            </a:r>
          </a:p>
          <a:p>
            <a:pPr marL="360000" lvl="2" indent="0">
              <a:buNone/>
            </a:pPr>
            <a:endParaRPr lang="en-GB" dirty="0"/>
          </a:p>
        </p:txBody>
      </p:sp>
      <p:sp>
        <p:nvSpPr>
          <p:cNvPr id="8" name="Titre 7"/>
          <p:cNvSpPr>
            <a:spLocks noGrp="1"/>
          </p:cNvSpPr>
          <p:nvPr>
            <p:ph type="title"/>
          </p:nvPr>
        </p:nvSpPr>
        <p:spPr/>
        <p:txBody>
          <a:bodyPr/>
          <a:lstStyle/>
          <a:p>
            <a:r>
              <a:rPr lang="en-US" dirty="0"/>
              <a:t>Overview</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4</a:t>
            </a:fld>
            <a:endParaRPr lang="en-US" dirty="0"/>
          </a:p>
        </p:txBody>
      </p:sp>
      <p:pic>
        <p:nvPicPr>
          <p:cNvPr id="5" name="Audio 4">
            <a:hlinkClick r:id="" action="ppaction://media"/>
            <a:extLst>
              <a:ext uri="{FF2B5EF4-FFF2-40B4-BE49-F238E27FC236}">
                <a16:creationId xmlns:a16="http://schemas.microsoft.com/office/drawing/2014/main" id="{E52A8256-BEB4-4E01-9034-C3C5CFFED7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272415319"/>
      </p:ext>
    </p:extLst>
  </p:cSld>
  <p:clrMapOvr>
    <a:masterClrMapping/>
  </p:clrMapOvr>
  <mc:AlternateContent xmlns:mc="http://schemas.openxmlformats.org/markup-compatibility/2006">
    <mc:Choice xmlns:p14="http://schemas.microsoft.com/office/powerpoint/2010/main" Requires="p14">
      <p:transition spd="slow" p14:dur="2000" advTm="54013"/>
    </mc:Choice>
    <mc:Fallback>
      <p:transition spd="slow" advTm="540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p:txBody>
          <a:bodyPr/>
          <a:lstStyle/>
          <a:p>
            <a:r>
              <a:rPr lang="en-GB" dirty="0"/>
              <a:t>Overall target</a:t>
            </a:r>
          </a:p>
          <a:p>
            <a:pPr lvl="1"/>
            <a:r>
              <a:rPr lang="en-GB" sz="1100" dirty="0"/>
              <a:t>Reduce machine set up time</a:t>
            </a:r>
          </a:p>
          <a:p>
            <a:pPr lvl="2"/>
            <a:r>
              <a:rPr lang="en-GB" sz="1100" dirty="0"/>
              <a:t>Less tool changes</a:t>
            </a:r>
          </a:p>
          <a:p>
            <a:pPr lvl="2"/>
            <a:r>
              <a:rPr lang="en-GB" sz="1100" dirty="0"/>
              <a:t>More set ups</a:t>
            </a:r>
          </a:p>
          <a:p>
            <a:pPr lvl="2"/>
            <a:endParaRPr lang="en-GB" sz="1100" dirty="0"/>
          </a:p>
          <a:p>
            <a:pPr marL="360000" lvl="2" indent="0">
              <a:buNone/>
            </a:pPr>
            <a:endParaRPr lang="en-GB" sz="1100" dirty="0"/>
          </a:p>
          <a:p>
            <a:pPr lvl="1"/>
            <a:r>
              <a:rPr lang="en-GB" sz="1100" dirty="0"/>
              <a:t>Reduce Scrap</a:t>
            </a:r>
          </a:p>
          <a:p>
            <a:pPr lvl="2"/>
            <a:r>
              <a:rPr lang="en-GB" sz="1100" dirty="0"/>
              <a:t>Right first time</a:t>
            </a:r>
          </a:p>
          <a:p>
            <a:pPr lvl="2"/>
            <a:r>
              <a:rPr lang="en-GB" sz="1100" dirty="0"/>
              <a:t>Achieve </a:t>
            </a:r>
            <a:r>
              <a:rPr lang="en-GB" sz="1100" dirty="0" err="1"/>
              <a:t>Takt</a:t>
            </a:r>
            <a:r>
              <a:rPr lang="en-GB" sz="1100" dirty="0"/>
              <a:t> Planning for product on the First Class Assembly Line.</a:t>
            </a:r>
          </a:p>
          <a:p>
            <a:pPr lvl="2"/>
            <a:endParaRPr lang="en-GB" sz="1100" dirty="0"/>
          </a:p>
        </p:txBody>
      </p:sp>
      <p:sp>
        <p:nvSpPr>
          <p:cNvPr id="8" name="Titre 7"/>
          <p:cNvSpPr>
            <a:spLocks noGrp="1"/>
          </p:cNvSpPr>
          <p:nvPr>
            <p:ph type="title"/>
          </p:nvPr>
        </p:nvSpPr>
        <p:spPr/>
        <p:txBody>
          <a:bodyPr/>
          <a:lstStyle/>
          <a:p>
            <a:r>
              <a:rPr lang="en-US" dirty="0"/>
              <a:t>Overview - Goals</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5</a:t>
            </a:fld>
            <a:endParaRPr lang="en-US" dirty="0"/>
          </a:p>
        </p:txBody>
      </p:sp>
      <p:pic>
        <p:nvPicPr>
          <p:cNvPr id="2" name="Audio 1">
            <a:hlinkClick r:id="" action="ppaction://media"/>
            <a:extLst>
              <a:ext uri="{FF2B5EF4-FFF2-40B4-BE49-F238E27FC236}">
                <a16:creationId xmlns:a16="http://schemas.microsoft.com/office/drawing/2014/main" id="{846D78CF-D849-4946-96CF-66ADC018BD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247553759"/>
      </p:ext>
    </p:extLst>
  </p:cSld>
  <p:clrMapOvr>
    <a:masterClrMapping/>
  </p:clrMapOvr>
  <mc:AlternateContent xmlns:mc="http://schemas.openxmlformats.org/markup-compatibility/2006">
    <mc:Choice xmlns:p14="http://schemas.microsoft.com/office/powerpoint/2010/main" Requires="p14">
      <p:transition spd="slow" p14:dur="2000" advTm="10796"/>
    </mc:Choice>
    <mc:Fallback>
      <p:transition spd="slow" advTm="107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p:txBody>
          <a:bodyPr/>
          <a:lstStyle/>
          <a:p>
            <a:r>
              <a:rPr lang="en-GB" dirty="0"/>
              <a:t>Timeline of work</a:t>
            </a:r>
          </a:p>
          <a:p>
            <a:pPr lvl="1"/>
            <a:r>
              <a:rPr lang="en-GB" b="1" dirty="0"/>
              <a:t>2011 – 2012</a:t>
            </a:r>
          </a:p>
          <a:p>
            <a:pPr lvl="2"/>
            <a:r>
              <a:rPr lang="en-GB" dirty="0"/>
              <a:t>Define project team members</a:t>
            </a:r>
          </a:p>
          <a:p>
            <a:pPr lvl="2"/>
            <a:r>
              <a:rPr lang="en-GB" dirty="0"/>
              <a:t>Collect data and define the problem</a:t>
            </a:r>
          </a:p>
          <a:p>
            <a:pPr lvl="2"/>
            <a:r>
              <a:rPr lang="en-GB" dirty="0"/>
              <a:t>Design of tombstones</a:t>
            </a:r>
          </a:p>
          <a:p>
            <a:pPr lvl="2"/>
            <a:r>
              <a:rPr lang="en-GB" dirty="0"/>
              <a:t>Identify a list of Machined parts with which to work</a:t>
            </a:r>
          </a:p>
          <a:p>
            <a:pPr lvl="2"/>
            <a:r>
              <a:rPr lang="en-GB" dirty="0"/>
              <a:t>Reprogram to suit new set ups</a:t>
            </a:r>
          </a:p>
          <a:p>
            <a:pPr lvl="2"/>
            <a:r>
              <a:rPr lang="en-GB" dirty="0"/>
              <a:t>Run trial and analyse results</a:t>
            </a:r>
          </a:p>
          <a:p>
            <a:pPr lvl="2"/>
            <a:endParaRPr lang="en-GB" dirty="0"/>
          </a:p>
          <a:p>
            <a:pPr lvl="1"/>
            <a:r>
              <a:rPr lang="en-GB" b="1" dirty="0"/>
              <a:t>2012 - 2013</a:t>
            </a:r>
          </a:p>
          <a:p>
            <a:pPr lvl="2"/>
            <a:r>
              <a:rPr lang="en-GB" dirty="0"/>
              <a:t>Look at other lean options</a:t>
            </a:r>
          </a:p>
          <a:p>
            <a:pPr lvl="2"/>
            <a:r>
              <a:rPr lang="en-GB" dirty="0"/>
              <a:t>Trial new designs and review</a:t>
            </a:r>
          </a:p>
          <a:p>
            <a:pPr lvl="2"/>
            <a:r>
              <a:rPr lang="en-GB" dirty="0"/>
              <a:t>Implement project into production</a:t>
            </a:r>
          </a:p>
          <a:p>
            <a:pPr marL="360000" lvl="2" indent="0">
              <a:buNone/>
            </a:pPr>
            <a:endParaRPr lang="en-GB" dirty="0"/>
          </a:p>
          <a:p>
            <a:pPr lvl="1"/>
            <a:endParaRPr lang="en-GB" dirty="0"/>
          </a:p>
        </p:txBody>
      </p:sp>
      <p:sp>
        <p:nvSpPr>
          <p:cNvPr id="8" name="Titre 7"/>
          <p:cNvSpPr>
            <a:spLocks noGrp="1"/>
          </p:cNvSpPr>
          <p:nvPr>
            <p:ph type="title"/>
          </p:nvPr>
        </p:nvSpPr>
        <p:spPr/>
        <p:txBody>
          <a:bodyPr/>
          <a:lstStyle/>
          <a:p>
            <a:r>
              <a:rPr lang="en-US" dirty="0"/>
              <a:t>Overview - Project timeline </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6</a:t>
            </a:fld>
            <a:endParaRPr lang="en-US" dirty="0"/>
          </a:p>
        </p:txBody>
      </p:sp>
      <p:pic>
        <p:nvPicPr>
          <p:cNvPr id="2" name="Audio 1">
            <a:hlinkClick r:id="" action="ppaction://media"/>
            <a:extLst>
              <a:ext uri="{FF2B5EF4-FFF2-40B4-BE49-F238E27FC236}">
                <a16:creationId xmlns:a16="http://schemas.microsoft.com/office/drawing/2014/main" id="{EEE7C084-4B25-4BBF-B480-D20BE25A39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535850278"/>
      </p:ext>
    </p:extLst>
  </p:cSld>
  <p:clrMapOvr>
    <a:masterClrMapping/>
  </p:clrMapOvr>
  <mc:AlternateContent xmlns:mc="http://schemas.openxmlformats.org/markup-compatibility/2006">
    <mc:Choice xmlns:p14="http://schemas.microsoft.com/office/powerpoint/2010/main" Requires="p14">
      <p:transition spd="slow" p14:dur="2000" advTm="43814"/>
    </mc:Choice>
    <mc:Fallback>
      <p:transition spd="slow" advTm="43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e la date 3"/>
          <p:cNvSpPr>
            <a:spLocks noGrp="1"/>
          </p:cNvSpPr>
          <p:nvPr>
            <p:ph type="dt" sz="half" idx="16"/>
          </p:nvPr>
        </p:nvSpPr>
        <p:spPr/>
        <p:txBody>
          <a:bodyPr/>
          <a:lstStyle/>
          <a:p>
            <a:r>
              <a:rPr lang="en-US" noProof="0"/>
              <a:t>Month/day/year</a:t>
            </a:r>
            <a:endParaRPr lang="en-US" noProof="0" dirty="0"/>
          </a:p>
        </p:txBody>
      </p:sp>
      <p:sp>
        <p:nvSpPr>
          <p:cNvPr id="5" name="Espace réservé du pied de page 4"/>
          <p:cNvSpPr>
            <a:spLocks noGrp="1"/>
          </p:cNvSpPr>
          <p:nvPr>
            <p:ph type="ftr" sz="quarter" idx="17"/>
          </p:nvPr>
        </p:nvSpPr>
        <p:spPr>
          <a:xfrm>
            <a:off x="485999" y="4624389"/>
            <a:ext cx="7164386" cy="324000"/>
          </a:xfrm>
        </p:spPr>
        <p:txBody>
          <a:bodyPr/>
          <a:lstStyle/>
          <a:p>
            <a:pPr algn="l"/>
            <a:r>
              <a:rPr lang="en-GB" dirty="0"/>
              <a:t>Reflective Lean Manufacturing Project Report. Gareth Herbert (2011678)</a:t>
            </a:r>
            <a:endParaRPr lang="en-US" dirty="0"/>
          </a:p>
        </p:txBody>
      </p:sp>
      <p:sp>
        <p:nvSpPr>
          <p:cNvPr id="6" name="Espace réservé du numéro de diapositive 5"/>
          <p:cNvSpPr>
            <a:spLocks noGrp="1"/>
          </p:cNvSpPr>
          <p:nvPr>
            <p:ph type="sldNum" sz="quarter" idx="18"/>
          </p:nvPr>
        </p:nvSpPr>
        <p:spPr/>
        <p:txBody>
          <a:bodyPr/>
          <a:lstStyle/>
          <a:p>
            <a:fld id="{733122C9-A0B9-462F-8757-0847AD287B63}" type="slidenum">
              <a:rPr lang="en-US" noProof="0" smtClean="0"/>
              <a:pPr/>
              <a:t>7</a:t>
            </a:fld>
            <a:endParaRPr lang="en-US" noProof="0" dirty="0"/>
          </a:p>
        </p:txBody>
      </p:sp>
      <p:sp>
        <p:nvSpPr>
          <p:cNvPr id="10" name="Espace réservé du texte 9"/>
          <p:cNvSpPr>
            <a:spLocks noGrp="1"/>
          </p:cNvSpPr>
          <p:nvPr>
            <p:ph type="body" sz="quarter" idx="22"/>
          </p:nvPr>
        </p:nvSpPr>
        <p:spPr/>
        <p:txBody>
          <a:bodyPr/>
          <a:lstStyle/>
          <a:p>
            <a:r>
              <a:rPr lang="en-GB" dirty="0"/>
              <a:t>Research</a:t>
            </a:r>
          </a:p>
          <a:p>
            <a:pPr lvl="1"/>
            <a:r>
              <a:rPr lang="en-GB" dirty="0"/>
              <a:t>Research Lean manufacturing techniques in manufacturing and CNC machines</a:t>
            </a:r>
          </a:p>
        </p:txBody>
      </p:sp>
      <p:sp>
        <p:nvSpPr>
          <p:cNvPr id="12" name="Espace réservé du texte 11"/>
          <p:cNvSpPr>
            <a:spLocks noGrp="1"/>
          </p:cNvSpPr>
          <p:nvPr>
            <p:ph type="body" sz="quarter" idx="26"/>
          </p:nvPr>
        </p:nvSpPr>
        <p:spPr/>
        <p:txBody>
          <a:bodyPr/>
          <a:lstStyle/>
          <a:p>
            <a:endParaRPr lang="fr-FR"/>
          </a:p>
        </p:txBody>
      </p:sp>
      <p:sp>
        <p:nvSpPr>
          <p:cNvPr id="8" name="Espace réservé du texte 7"/>
          <p:cNvSpPr>
            <a:spLocks noGrp="1"/>
          </p:cNvSpPr>
          <p:nvPr>
            <p:ph type="body" sz="quarter" idx="13"/>
          </p:nvPr>
        </p:nvSpPr>
        <p:spPr/>
        <p:txBody>
          <a:bodyPr/>
          <a:lstStyle/>
          <a:p>
            <a:endParaRPr lang="fr-FR"/>
          </a:p>
        </p:txBody>
      </p:sp>
      <p:sp>
        <p:nvSpPr>
          <p:cNvPr id="11" name="Espace réservé du texte 10"/>
          <p:cNvSpPr>
            <a:spLocks noGrp="1"/>
          </p:cNvSpPr>
          <p:nvPr>
            <p:ph type="body" sz="quarter" idx="25"/>
          </p:nvPr>
        </p:nvSpPr>
        <p:spPr/>
        <p:txBody>
          <a:bodyPr/>
          <a:lstStyle/>
          <a:p>
            <a:endParaRPr lang="fr-FR"/>
          </a:p>
        </p:txBody>
      </p:sp>
      <p:sp>
        <p:nvSpPr>
          <p:cNvPr id="9" name="Espace réservé du texte 8"/>
          <p:cNvSpPr>
            <a:spLocks noGrp="1"/>
          </p:cNvSpPr>
          <p:nvPr>
            <p:ph type="body" sz="quarter" idx="15"/>
          </p:nvPr>
        </p:nvSpPr>
        <p:spPr/>
        <p:txBody>
          <a:bodyPr/>
          <a:lstStyle/>
          <a:p>
            <a:endParaRPr lang="fr-FR" dirty="0"/>
          </a:p>
        </p:txBody>
      </p:sp>
      <p:sp>
        <p:nvSpPr>
          <p:cNvPr id="7" name="Titre 6"/>
          <p:cNvSpPr>
            <a:spLocks noGrp="1"/>
          </p:cNvSpPr>
          <p:nvPr>
            <p:ph type="title"/>
          </p:nvPr>
        </p:nvSpPr>
        <p:spPr>
          <a:xfrm>
            <a:off x="1440000" y="265325"/>
            <a:ext cx="585664" cy="1180699"/>
          </a:xfrm>
        </p:spPr>
        <p:txBody>
          <a:bodyPr/>
          <a:lstStyle/>
          <a:p>
            <a:r>
              <a:rPr lang="fr-FR" dirty="0"/>
              <a:t>2</a:t>
            </a:r>
          </a:p>
        </p:txBody>
      </p:sp>
      <p:pic>
        <p:nvPicPr>
          <p:cNvPr id="2" name="Audio 1">
            <a:hlinkClick r:id="" action="ppaction://media"/>
            <a:extLst>
              <a:ext uri="{FF2B5EF4-FFF2-40B4-BE49-F238E27FC236}">
                <a16:creationId xmlns:a16="http://schemas.microsoft.com/office/drawing/2014/main" id="{ED170E4E-0B94-4946-AE6F-D088BF3968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4293653324"/>
      </p:ext>
    </p:extLst>
  </p:cSld>
  <p:clrMapOvr>
    <a:masterClrMapping/>
  </p:clrMapOvr>
  <mc:AlternateContent xmlns:mc="http://schemas.openxmlformats.org/markup-compatibility/2006">
    <mc:Choice xmlns:p14="http://schemas.microsoft.com/office/powerpoint/2010/main" Requires="p14">
      <p:transition spd="slow" p14:dur="2000" advTm="6345"/>
    </mc:Choice>
    <mc:Fallback>
      <p:transition spd="slow" advTm="6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p:txBody>
          <a:bodyPr/>
          <a:lstStyle/>
          <a:p>
            <a:r>
              <a:rPr lang="en-GB" dirty="0"/>
              <a:t>The principles of lean systems</a:t>
            </a:r>
          </a:p>
          <a:p>
            <a:pPr lvl="1"/>
            <a:r>
              <a:rPr lang="en-GB" dirty="0"/>
              <a:t>Lean is a systematic approach of eliminating </a:t>
            </a:r>
            <a:r>
              <a:rPr lang="en-GB" b="1" dirty="0"/>
              <a:t>Waste </a:t>
            </a:r>
            <a:r>
              <a:rPr lang="en-GB" dirty="0"/>
              <a:t>so every step adds </a:t>
            </a:r>
            <a:r>
              <a:rPr lang="en-GB" b="1" dirty="0"/>
              <a:t>Value</a:t>
            </a:r>
            <a:r>
              <a:rPr lang="en-GB" dirty="0"/>
              <a:t> for the customer</a:t>
            </a:r>
            <a:endParaRPr lang="en-GB" b="1" dirty="0"/>
          </a:p>
          <a:p>
            <a:pPr lvl="1"/>
            <a:endParaRPr lang="en-GB" dirty="0"/>
          </a:p>
          <a:p>
            <a:r>
              <a:rPr lang="en-GB" dirty="0"/>
              <a:t>Classifications of activities </a:t>
            </a:r>
          </a:p>
          <a:p>
            <a:pPr lvl="1"/>
            <a:r>
              <a:rPr lang="en-GB" dirty="0"/>
              <a:t>Value adding activity</a:t>
            </a:r>
          </a:p>
          <a:p>
            <a:pPr lvl="1"/>
            <a:r>
              <a:rPr lang="en-GB" dirty="0"/>
              <a:t>Non value added activity</a:t>
            </a:r>
          </a:p>
          <a:p>
            <a:pPr lvl="1"/>
            <a:endParaRPr lang="en-GB" dirty="0"/>
          </a:p>
          <a:p>
            <a:r>
              <a:rPr lang="en-GB" dirty="0"/>
              <a:t>Lean principles</a:t>
            </a:r>
          </a:p>
          <a:p>
            <a:pPr lvl="1"/>
            <a:r>
              <a:rPr lang="en-GB" dirty="0"/>
              <a:t>Define the value</a:t>
            </a:r>
          </a:p>
          <a:p>
            <a:pPr lvl="1"/>
            <a:r>
              <a:rPr lang="en-GB" dirty="0"/>
              <a:t>Map the value stream</a:t>
            </a:r>
          </a:p>
          <a:p>
            <a:pPr lvl="1"/>
            <a:r>
              <a:rPr lang="en-GB" dirty="0"/>
              <a:t>Make the process flow</a:t>
            </a:r>
          </a:p>
          <a:p>
            <a:pPr lvl="1"/>
            <a:r>
              <a:rPr lang="en-GB" dirty="0"/>
              <a:t>Pull from the customer</a:t>
            </a:r>
          </a:p>
          <a:p>
            <a:pPr lvl="1"/>
            <a:r>
              <a:rPr lang="en-GB" dirty="0"/>
              <a:t>Work towards perfection</a:t>
            </a:r>
          </a:p>
          <a:p>
            <a:pPr marL="360000" lvl="2" indent="0">
              <a:buNone/>
            </a:pPr>
            <a:endParaRPr lang="en-GB" dirty="0"/>
          </a:p>
        </p:txBody>
      </p:sp>
      <p:sp>
        <p:nvSpPr>
          <p:cNvPr id="8" name="Titre 7"/>
          <p:cNvSpPr>
            <a:spLocks noGrp="1"/>
          </p:cNvSpPr>
          <p:nvPr>
            <p:ph type="title"/>
          </p:nvPr>
        </p:nvSpPr>
        <p:spPr/>
        <p:txBody>
          <a:bodyPr/>
          <a:lstStyle/>
          <a:p>
            <a:r>
              <a:rPr lang="en-US" dirty="0"/>
              <a:t>Research – What is Lean?</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a:xfrm>
            <a:off x="514937" y="4624389"/>
            <a:ext cx="7164386" cy="324000"/>
          </a:xfrm>
        </p:spPr>
        <p:txBody>
          <a:bodyPr/>
          <a:lstStyle/>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r>
              <a:rPr lang="en-GB" dirty="0"/>
              <a:t>Reflective Lean Manufacturing Project Report. Gareth Herbert (2011678)</a:t>
            </a:r>
          </a:p>
          <a:p>
            <a:pPr algn="l"/>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8</a:t>
            </a:fld>
            <a:endParaRPr lang="en-US" dirty="0"/>
          </a:p>
        </p:txBody>
      </p:sp>
      <p:pic>
        <p:nvPicPr>
          <p:cNvPr id="2" name="Audio 1">
            <a:hlinkClick r:id="" action="ppaction://media"/>
            <a:extLst>
              <a:ext uri="{FF2B5EF4-FFF2-40B4-BE49-F238E27FC236}">
                <a16:creationId xmlns:a16="http://schemas.microsoft.com/office/drawing/2014/main" id="{95C9C37C-317E-4410-AD08-8AD3B7580F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987461059"/>
      </p:ext>
    </p:extLst>
  </p:cSld>
  <p:clrMapOvr>
    <a:masterClrMapping/>
  </p:clrMapOvr>
  <mc:AlternateContent xmlns:mc="http://schemas.openxmlformats.org/markup-compatibility/2006">
    <mc:Choice xmlns:p14="http://schemas.microsoft.com/office/powerpoint/2010/main" Requires="p14">
      <p:transition spd="slow" p14:dur="2000" advTm="60866"/>
    </mc:Choice>
    <mc:Fallback>
      <p:transition spd="slow" advTm="60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493907" y="955182"/>
            <a:ext cx="8389937" cy="3492500"/>
          </a:xfrm>
        </p:spPr>
        <p:txBody>
          <a:bodyPr/>
          <a:lstStyle/>
          <a:p>
            <a:r>
              <a:rPr lang="en-GB" dirty="0"/>
              <a:t>Lean manufacturing tools</a:t>
            </a:r>
          </a:p>
          <a:p>
            <a:pPr lvl="1"/>
            <a:endParaRPr lang="en-GB" b="1" dirty="0"/>
          </a:p>
          <a:p>
            <a:pPr lvl="1"/>
            <a:r>
              <a:rPr lang="en-GB" b="1" dirty="0"/>
              <a:t>5S</a:t>
            </a:r>
          </a:p>
          <a:p>
            <a:pPr lvl="2"/>
            <a:r>
              <a:rPr lang="en-US" dirty="0"/>
              <a:t>The 5S method focuses on managing the work environment to reduce waste</a:t>
            </a:r>
            <a:r>
              <a:rPr lang="en-GB" dirty="0"/>
              <a:t>.</a:t>
            </a:r>
          </a:p>
          <a:p>
            <a:pPr lvl="1"/>
            <a:endParaRPr lang="en-GB" b="1" dirty="0"/>
          </a:p>
          <a:p>
            <a:pPr lvl="1"/>
            <a:r>
              <a:rPr lang="en-GB" b="1" dirty="0"/>
              <a:t>Kaizen</a:t>
            </a:r>
          </a:p>
          <a:p>
            <a:pPr lvl="2"/>
            <a:r>
              <a:rPr lang="en-US" dirty="0"/>
              <a:t>Kaizen is the method of asking others to work together proactively to achieve Continuous Improvement</a:t>
            </a:r>
            <a:r>
              <a:rPr lang="en-GB" dirty="0"/>
              <a:t>.</a:t>
            </a:r>
          </a:p>
          <a:p>
            <a:pPr lvl="1"/>
            <a:endParaRPr lang="en-GB" b="1" dirty="0"/>
          </a:p>
          <a:p>
            <a:pPr lvl="1"/>
            <a:r>
              <a:rPr lang="en-GB" b="1" dirty="0"/>
              <a:t>Value stream mapping</a:t>
            </a:r>
          </a:p>
          <a:p>
            <a:pPr lvl="2"/>
            <a:r>
              <a:rPr lang="en-US" dirty="0"/>
              <a:t>A Kaizen-related platform for identifying and analyzing waste. It was classified as "Material and Information Flow Mapping" at Toyota.</a:t>
            </a:r>
            <a:endParaRPr lang="en-GB" dirty="0"/>
          </a:p>
          <a:p>
            <a:pPr lvl="1"/>
            <a:endParaRPr lang="en-GB" b="1" dirty="0"/>
          </a:p>
          <a:p>
            <a:pPr lvl="1"/>
            <a:r>
              <a:rPr lang="en-GB" b="1" dirty="0"/>
              <a:t>SMED</a:t>
            </a:r>
          </a:p>
          <a:p>
            <a:pPr lvl="2"/>
            <a:r>
              <a:rPr lang="en-US" dirty="0"/>
              <a:t>SMED (Single Minute Exchange of Die) is the ability to quickly set up a machine or line for a different task. It can be applied to any machine or line, not just Die-related operations. </a:t>
            </a:r>
            <a:endParaRPr lang="en-GB" dirty="0"/>
          </a:p>
          <a:p>
            <a:pPr lvl="1"/>
            <a:endParaRPr lang="en-GB" b="1" dirty="0"/>
          </a:p>
          <a:p>
            <a:pPr lvl="1"/>
            <a:r>
              <a:rPr lang="en-GB" b="1" dirty="0" err="1"/>
              <a:t>Poka</a:t>
            </a:r>
            <a:r>
              <a:rPr lang="en-GB" b="1" dirty="0"/>
              <a:t>-Yoke</a:t>
            </a:r>
          </a:p>
          <a:p>
            <a:pPr lvl="2"/>
            <a:r>
              <a:rPr lang="en-US" dirty="0" err="1"/>
              <a:t>Poka</a:t>
            </a:r>
            <a:r>
              <a:rPr lang="en-US" dirty="0"/>
              <a:t>-Yoke stands for "Error Proofing". </a:t>
            </a:r>
            <a:r>
              <a:rPr lang="en-US" dirty="0" err="1"/>
              <a:t>Poka</a:t>
            </a:r>
            <a:r>
              <a:rPr lang="en-US" dirty="0"/>
              <a:t>-Yoke is preventative in nature, since it prevents errors from occurring in the first place rather than detecting and fixing them after the fact.</a:t>
            </a:r>
            <a:endParaRPr lang="en-GB" dirty="0"/>
          </a:p>
          <a:p>
            <a:pPr marL="360000" lvl="2" indent="0">
              <a:buNone/>
            </a:pPr>
            <a:endParaRPr lang="en-GB" dirty="0"/>
          </a:p>
          <a:p>
            <a:pPr lvl="2"/>
            <a:endParaRPr lang="en-GB" dirty="0"/>
          </a:p>
          <a:p>
            <a:pPr lvl="1"/>
            <a:endParaRPr lang="en-GB" dirty="0"/>
          </a:p>
          <a:p>
            <a:pPr marL="360000" lvl="2" indent="0">
              <a:buNone/>
            </a:pPr>
            <a:endParaRPr lang="en-GB" dirty="0"/>
          </a:p>
        </p:txBody>
      </p:sp>
      <p:sp>
        <p:nvSpPr>
          <p:cNvPr id="8" name="Titre 7"/>
          <p:cNvSpPr>
            <a:spLocks noGrp="1"/>
          </p:cNvSpPr>
          <p:nvPr>
            <p:ph type="title"/>
          </p:nvPr>
        </p:nvSpPr>
        <p:spPr/>
        <p:txBody>
          <a:bodyPr/>
          <a:lstStyle/>
          <a:p>
            <a:r>
              <a:rPr lang="en-US" dirty="0"/>
              <a:t>Research – </a:t>
            </a:r>
            <a:r>
              <a:rPr lang="en-GB" dirty="0"/>
              <a:t>Lean manufacturing tools</a:t>
            </a:r>
            <a:endParaRPr lang="en-US"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9</a:t>
            </a:fld>
            <a:endParaRPr lang="en-US" dirty="0"/>
          </a:p>
        </p:txBody>
      </p:sp>
      <p:pic>
        <p:nvPicPr>
          <p:cNvPr id="2" name="Audio 1">
            <a:hlinkClick r:id="" action="ppaction://media"/>
            <a:extLst>
              <a:ext uri="{FF2B5EF4-FFF2-40B4-BE49-F238E27FC236}">
                <a16:creationId xmlns:a16="http://schemas.microsoft.com/office/drawing/2014/main" id="{8AF5F4C2-0E5D-4EA3-B4EB-450A1D39C1A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4195039563"/>
      </p:ext>
    </p:extLst>
  </p:cSld>
  <p:clrMapOvr>
    <a:masterClrMapping/>
  </p:clrMapOvr>
  <mc:AlternateContent xmlns:mc="http://schemas.openxmlformats.org/markup-compatibility/2006">
    <mc:Choice xmlns:p14="http://schemas.microsoft.com/office/powerpoint/2010/main" Requires="p14">
      <p:transition spd="slow" p14:dur="2000" advTm="58980"/>
    </mc:Choice>
    <mc:Fallback>
      <p:transition spd="slow" advTm="58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p:txBody>
          <a:bodyPr/>
          <a:lstStyle/>
          <a:p>
            <a:r>
              <a:rPr lang="en-GB" dirty="0"/>
              <a:t>SMED studies</a:t>
            </a:r>
          </a:p>
          <a:p>
            <a:pPr marL="360000" lvl="2" indent="0">
              <a:buNone/>
            </a:pPr>
            <a:endParaRPr lang="en-GB" dirty="0"/>
          </a:p>
          <a:p>
            <a:pPr lvl="1"/>
            <a:r>
              <a:rPr lang="en-US" dirty="0"/>
              <a:t>SMED was a the main improvement tool that we focused on in the project.</a:t>
            </a:r>
          </a:p>
          <a:p>
            <a:pPr lvl="2"/>
            <a:r>
              <a:rPr lang="en-US" dirty="0"/>
              <a:t>Safran Seats don’t produce thousands of the same parts.</a:t>
            </a:r>
          </a:p>
          <a:p>
            <a:pPr lvl="2"/>
            <a:r>
              <a:rPr lang="en-US" dirty="0"/>
              <a:t>There are lots of different parts which means lots of different set ups and small batch sizes.</a:t>
            </a:r>
          </a:p>
          <a:p>
            <a:pPr lvl="2"/>
            <a:endParaRPr lang="en-US" dirty="0"/>
          </a:p>
          <a:p>
            <a:pPr lvl="1"/>
            <a:r>
              <a:rPr lang="en-GB" dirty="0"/>
              <a:t>Automotive industry </a:t>
            </a:r>
          </a:p>
          <a:p>
            <a:pPr lvl="2"/>
            <a:r>
              <a:rPr lang="en-GB" dirty="0"/>
              <a:t>The use of SMED technique helped to reduce the setup time on an assembly line manufacturing batteries for the automotive industry.</a:t>
            </a:r>
          </a:p>
          <a:p>
            <a:pPr lvl="2"/>
            <a:r>
              <a:rPr lang="en-GB" dirty="0"/>
              <a:t>It was also found that in the car industry, the SMED process was often used to reduce setup time.</a:t>
            </a:r>
          </a:p>
          <a:p>
            <a:pPr lvl="2"/>
            <a:r>
              <a:rPr lang="en-GB" dirty="0"/>
              <a:t>The performance of the SMED application has been documented by other types of industries. Using SMED in the furniture industry is one of the best ways to increase efficiency by reducing changeover time</a:t>
            </a:r>
          </a:p>
          <a:p>
            <a:pPr lvl="2"/>
            <a:endParaRPr lang="en-GB" dirty="0"/>
          </a:p>
        </p:txBody>
      </p:sp>
      <p:sp>
        <p:nvSpPr>
          <p:cNvPr id="8" name="Titre 7"/>
          <p:cNvSpPr>
            <a:spLocks noGrp="1"/>
          </p:cNvSpPr>
          <p:nvPr>
            <p:ph type="title"/>
          </p:nvPr>
        </p:nvSpPr>
        <p:spPr/>
        <p:txBody>
          <a:bodyPr/>
          <a:lstStyle/>
          <a:p>
            <a:r>
              <a:rPr lang="en-US" dirty="0"/>
              <a:t>Research – SMED focus</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10</a:t>
            </a:fld>
            <a:endParaRPr lang="en-US" dirty="0"/>
          </a:p>
        </p:txBody>
      </p:sp>
      <p:pic>
        <p:nvPicPr>
          <p:cNvPr id="2" name="Audio 1">
            <a:hlinkClick r:id="" action="ppaction://media"/>
            <a:extLst>
              <a:ext uri="{FF2B5EF4-FFF2-40B4-BE49-F238E27FC236}">
                <a16:creationId xmlns:a16="http://schemas.microsoft.com/office/drawing/2014/main" id="{EEEF3607-80D7-4287-8A96-F89B699130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696508717"/>
      </p:ext>
    </p:extLst>
  </p:cSld>
  <p:clrMapOvr>
    <a:masterClrMapping/>
  </p:clrMapOvr>
  <mc:AlternateContent xmlns:mc="http://schemas.openxmlformats.org/markup-compatibility/2006">
    <mc:Choice xmlns:p14="http://schemas.microsoft.com/office/powerpoint/2010/main" Requires="p14">
      <p:transition spd="slow" p14:dur="2000" advTm="50779"/>
    </mc:Choice>
    <mc:Fallback>
      <p:transition spd="slow" advTm="50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e la date 3"/>
          <p:cNvSpPr>
            <a:spLocks noGrp="1"/>
          </p:cNvSpPr>
          <p:nvPr>
            <p:ph type="dt" sz="half" idx="16"/>
          </p:nvPr>
        </p:nvSpPr>
        <p:spPr/>
        <p:txBody>
          <a:bodyPr/>
          <a:lstStyle/>
          <a:p>
            <a:r>
              <a:rPr lang="en-US" noProof="0"/>
              <a:t>Month/day/year</a:t>
            </a:r>
            <a:endParaRPr lang="en-US" noProof="0" dirty="0"/>
          </a:p>
        </p:txBody>
      </p:sp>
      <p:sp>
        <p:nvSpPr>
          <p:cNvPr id="5" name="Espace réservé du pied de page 4"/>
          <p:cNvSpPr>
            <a:spLocks noGrp="1"/>
          </p:cNvSpPr>
          <p:nvPr>
            <p:ph type="ftr" sz="quarter" idx="17"/>
          </p:nvPr>
        </p:nvSpPr>
        <p:spPr/>
        <p:txBody>
          <a:bodyPr/>
          <a:lstStyle/>
          <a:p>
            <a:pPr algn="l"/>
            <a:r>
              <a:rPr lang="en-GB" dirty="0"/>
              <a:t>Reflective Lean Manufacturing Project Report. Gareth Herbert (2011678)</a:t>
            </a:r>
            <a:endParaRPr lang="en-US" dirty="0"/>
          </a:p>
        </p:txBody>
      </p:sp>
      <p:sp>
        <p:nvSpPr>
          <p:cNvPr id="6" name="Espace réservé du numéro de diapositive 5"/>
          <p:cNvSpPr>
            <a:spLocks noGrp="1"/>
          </p:cNvSpPr>
          <p:nvPr>
            <p:ph type="sldNum" sz="quarter" idx="18"/>
          </p:nvPr>
        </p:nvSpPr>
        <p:spPr/>
        <p:txBody>
          <a:bodyPr/>
          <a:lstStyle/>
          <a:p>
            <a:fld id="{733122C9-A0B9-462F-8757-0847AD287B63}" type="slidenum">
              <a:rPr lang="en-US" noProof="0" smtClean="0"/>
              <a:pPr/>
              <a:t>11</a:t>
            </a:fld>
            <a:endParaRPr lang="en-US" noProof="0" dirty="0"/>
          </a:p>
        </p:txBody>
      </p:sp>
      <p:sp>
        <p:nvSpPr>
          <p:cNvPr id="10" name="Espace réservé du texte 9"/>
          <p:cNvSpPr>
            <a:spLocks noGrp="1"/>
          </p:cNvSpPr>
          <p:nvPr>
            <p:ph type="body" sz="quarter" idx="22"/>
          </p:nvPr>
        </p:nvSpPr>
        <p:spPr/>
        <p:txBody>
          <a:bodyPr/>
          <a:lstStyle/>
          <a:p>
            <a:r>
              <a:rPr lang="en-GB" dirty="0"/>
              <a:t>Project methodology focus</a:t>
            </a:r>
          </a:p>
          <a:p>
            <a:pPr lvl="1"/>
            <a:r>
              <a:rPr lang="en-GB" dirty="0"/>
              <a:t>An in-depth look at how the project developed.</a:t>
            </a:r>
          </a:p>
          <a:p>
            <a:pPr lvl="1"/>
            <a:endParaRPr lang="en-GB" dirty="0"/>
          </a:p>
        </p:txBody>
      </p:sp>
      <p:sp>
        <p:nvSpPr>
          <p:cNvPr id="12" name="Espace réservé du texte 11"/>
          <p:cNvSpPr>
            <a:spLocks noGrp="1"/>
          </p:cNvSpPr>
          <p:nvPr>
            <p:ph type="body" sz="quarter" idx="26"/>
          </p:nvPr>
        </p:nvSpPr>
        <p:spPr/>
        <p:txBody>
          <a:bodyPr/>
          <a:lstStyle/>
          <a:p>
            <a:endParaRPr lang="fr-FR"/>
          </a:p>
        </p:txBody>
      </p:sp>
      <p:sp>
        <p:nvSpPr>
          <p:cNvPr id="8" name="Espace réservé du texte 7"/>
          <p:cNvSpPr>
            <a:spLocks noGrp="1"/>
          </p:cNvSpPr>
          <p:nvPr>
            <p:ph type="body" sz="quarter" idx="13"/>
          </p:nvPr>
        </p:nvSpPr>
        <p:spPr/>
        <p:txBody>
          <a:bodyPr/>
          <a:lstStyle/>
          <a:p>
            <a:endParaRPr lang="fr-FR"/>
          </a:p>
        </p:txBody>
      </p:sp>
      <p:sp>
        <p:nvSpPr>
          <p:cNvPr id="11" name="Espace réservé du texte 10"/>
          <p:cNvSpPr>
            <a:spLocks noGrp="1"/>
          </p:cNvSpPr>
          <p:nvPr>
            <p:ph type="body" sz="quarter" idx="25"/>
          </p:nvPr>
        </p:nvSpPr>
        <p:spPr/>
        <p:txBody>
          <a:bodyPr/>
          <a:lstStyle/>
          <a:p>
            <a:endParaRPr lang="fr-FR"/>
          </a:p>
        </p:txBody>
      </p:sp>
      <p:sp>
        <p:nvSpPr>
          <p:cNvPr id="9" name="Espace réservé du texte 8"/>
          <p:cNvSpPr>
            <a:spLocks noGrp="1"/>
          </p:cNvSpPr>
          <p:nvPr>
            <p:ph type="body" sz="quarter" idx="15"/>
          </p:nvPr>
        </p:nvSpPr>
        <p:spPr/>
        <p:txBody>
          <a:bodyPr/>
          <a:lstStyle/>
          <a:p>
            <a:endParaRPr lang="fr-FR" dirty="0"/>
          </a:p>
        </p:txBody>
      </p:sp>
      <p:sp>
        <p:nvSpPr>
          <p:cNvPr id="7" name="Titre 6"/>
          <p:cNvSpPr>
            <a:spLocks noGrp="1"/>
          </p:cNvSpPr>
          <p:nvPr>
            <p:ph type="title"/>
          </p:nvPr>
        </p:nvSpPr>
        <p:spPr>
          <a:xfrm>
            <a:off x="1440000" y="265325"/>
            <a:ext cx="585664" cy="1180699"/>
          </a:xfrm>
        </p:spPr>
        <p:txBody>
          <a:bodyPr/>
          <a:lstStyle/>
          <a:p>
            <a:r>
              <a:rPr lang="fr-FR" dirty="0"/>
              <a:t>3</a:t>
            </a:r>
          </a:p>
        </p:txBody>
      </p:sp>
      <p:pic>
        <p:nvPicPr>
          <p:cNvPr id="2" name="Audio 1">
            <a:hlinkClick r:id="" action="ppaction://media"/>
            <a:extLst>
              <a:ext uri="{FF2B5EF4-FFF2-40B4-BE49-F238E27FC236}">
                <a16:creationId xmlns:a16="http://schemas.microsoft.com/office/drawing/2014/main" id="{92344823-E007-4F19-994F-F100AB652C1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358253141"/>
      </p:ext>
    </p:extLst>
  </p:cSld>
  <p:clrMapOvr>
    <a:masterClrMapping/>
  </p:clrMapOvr>
  <mc:AlternateContent xmlns:mc="http://schemas.openxmlformats.org/markup-compatibility/2006">
    <mc:Choice xmlns:p14="http://schemas.microsoft.com/office/powerpoint/2010/main" Requires="p14">
      <p:transition spd="slow" p14:dur="2000" advTm="4081"/>
    </mc:Choice>
    <mc:Fallback>
      <p:transition spd="slow" advTm="4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p:txBody>
          <a:bodyPr/>
          <a:lstStyle/>
          <a:p>
            <a:r>
              <a:rPr lang="en-GB" dirty="0"/>
              <a:t>Defining the problem</a:t>
            </a:r>
          </a:p>
          <a:p>
            <a:pPr lvl="1"/>
            <a:r>
              <a:rPr lang="en-GB" dirty="0"/>
              <a:t>To define the problem, the first thing we looked at was demand schedule v capacity for the x3 horizontal milling machines. </a:t>
            </a:r>
          </a:p>
          <a:p>
            <a:pPr marL="360000" lvl="2" indent="0">
              <a:buNone/>
            </a:pPr>
            <a:endParaRPr lang="en-GB" dirty="0"/>
          </a:p>
          <a:p>
            <a:pPr lvl="2"/>
            <a:endParaRPr lang="en-GB" dirty="0"/>
          </a:p>
        </p:txBody>
      </p:sp>
      <p:sp>
        <p:nvSpPr>
          <p:cNvPr id="8" name="Titre 7"/>
          <p:cNvSpPr>
            <a:spLocks noGrp="1"/>
          </p:cNvSpPr>
          <p:nvPr>
            <p:ph type="title"/>
          </p:nvPr>
        </p:nvSpPr>
        <p:spPr/>
        <p:txBody>
          <a:bodyPr/>
          <a:lstStyle/>
          <a:p>
            <a:r>
              <a:rPr lang="en-GB" dirty="0"/>
              <a:t>Project methodology focus – Defining the problem</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12</a:t>
            </a:fld>
            <a:endParaRPr lang="en-US" dirty="0"/>
          </a:p>
        </p:txBody>
      </p:sp>
      <p:pic>
        <p:nvPicPr>
          <p:cNvPr id="2" name="Picture 1"/>
          <p:cNvPicPr>
            <a:picLocks noChangeAspect="1"/>
          </p:cNvPicPr>
          <p:nvPr/>
        </p:nvPicPr>
        <p:blipFill>
          <a:blip r:embed="rId4"/>
          <a:stretch>
            <a:fillRect/>
          </a:stretch>
        </p:blipFill>
        <p:spPr>
          <a:xfrm>
            <a:off x="1691680" y="1842939"/>
            <a:ext cx="5448300" cy="2457450"/>
          </a:xfrm>
          <a:prstGeom prst="rect">
            <a:avLst/>
          </a:prstGeom>
        </p:spPr>
      </p:pic>
      <p:pic>
        <p:nvPicPr>
          <p:cNvPr id="5" name="Audio 4">
            <a:hlinkClick r:id="" action="ppaction://media"/>
            <a:extLst>
              <a:ext uri="{FF2B5EF4-FFF2-40B4-BE49-F238E27FC236}">
                <a16:creationId xmlns:a16="http://schemas.microsoft.com/office/drawing/2014/main" id="{7D935445-AF6D-41C2-A88C-720308ADC8F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3043661972"/>
      </p:ext>
    </p:extLst>
  </p:cSld>
  <p:clrMapOvr>
    <a:masterClrMapping/>
  </p:clrMapOvr>
  <mc:AlternateContent xmlns:mc="http://schemas.openxmlformats.org/markup-compatibility/2006">
    <mc:Choice xmlns:p14="http://schemas.microsoft.com/office/powerpoint/2010/main" Requires="p14">
      <p:transition spd="slow" p14:dur="2000" advTm="19192"/>
    </mc:Choice>
    <mc:Fallback>
      <p:transition spd="slow" advTm="19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p:ext uri="{3A86A75C-4F4B-4683-9AE1-C65F6400EC91}">
      <p14:laserTraceLst xmlns:p14="http://schemas.microsoft.com/office/powerpoint/2010/main">
        <p14:tracePtLst>
          <p14:tracePt t="10897" x="2346325" y="5078413"/>
          <p14:tracePt t="10904" x="2357438" y="5067300"/>
          <p14:tracePt t="10913" x="2384425" y="5019675"/>
          <p14:tracePt t="10919" x="2417763" y="4981575"/>
          <p14:tracePt t="10928" x="2427288" y="4970463"/>
          <p14:tracePt t="10934" x="2449513" y="4938713"/>
          <p14:tracePt t="10943" x="2454275" y="4932363"/>
          <p14:tracePt t="10949" x="2460625" y="4927600"/>
          <p14:tracePt t="10956" x="2460625" y="4916488"/>
          <p14:tracePt t="10963" x="2476500" y="4900613"/>
          <p14:tracePt t="10971" x="2492375" y="4878388"/>
          <p14:tracePt t="10981" x="2498725" y="4873625"/>
          <p14:tracePt t="10986" x="2525713" y="4856163"/>
          <p14:tracePt t="10995" x="2552700" y="4829175"/>
          <p14:tracePt t="11001" x="2563813" y="4824413"/>
          <p14:tracePt t="11011" x="2606675" y="4792663"/>
          <p14:tracePt t="11016" x="2627313" y="4775200"/>
          <p14:tracePt t="11024" x="2644775" y="4770438"/>
          <p14:tracePt t="11031" x="2660650" y="4754563"/>
          <p14:tracePt t="11039" x="2682875" y="4748213"/>
          <p14:tracePt t="11047" x="2692400" y="4737100"/>
          <p14:tracePt t="11054" x="2698750" y="4737100"/>
          <p14:tracePt t="11064" x="2703513" y="4732338"/>
          <p14:tracePt t="11095" x="2714625" y="4727575"/>
          <p14:tracePt t="11098" x="2730500" y="4716463"/>
          <p14:tracePt t="11106" x="2746375" y="4710113"/>
          <p14:tracePt t="11114" x="2768600" y="4694238"/>
          <p14:tracePt t="11121" x="2817813" y="4673600"/>
          <p14:tracePt t="11131" x="2838450" y="4662488"/>
          <p14:tracePt t="11136" x="2903538" y="4640263"/>
          <p14:tracePt t="11145" x="2973388" y="4602163"/>
          <p14:tracePt t="11151" x="3000375" y="4591050"/>
          <p14:tracePt t="11161" x="3114675" y="4554538"/>
          <p14:tracePt t="11166" x="3211513" y="4516438"/>
          <p14:tracePt t="11174" x="3271838" y="4494213"/>
          <p14:tracePt t="11182" x="3368675" y="4456113"/>
          <p14:tracePt t="11189" x="3471863" y="4413250"/>
          <p14:tracePt t="11197" x="3563938" y="4364038"/>
          <p14:tracePt t="11204" x="3590925" y="4343400"/>
          <p14:tracePt t="11213" x="3629025" y="4316413"/>
          <p14:tracePt t="11219" x="3676650" y="4278313"/>
          <p14:tracePt t="11228" x="3683000" y="4278313"/>
          <p14:tracePt t="11234" x="3698875" y="4267200"/>
          <p14:tracePt t="11244" x="3698875" y="4262438"/>
          <p14:tracePt t="11249" x="3703638" y="4256088"/>
          <p14:tracePt t="11256" x="3709988" y="4251325"/>
          <p14:tracePt t="11264" x="3721100" y="4240213"/>
          <p14:tracePt t="11271" x="3730625" y="4235450"/>
          <p14:tracePt t="11280" x="3730625" y="4229100"/>
          <p14:tracePt t="11286" x="3736975" y="4217988"/>
          <p14:tracePt t="11296" x="3752850" y="4208463"/>
          <p14:tracePt t="11301" x="3757613" y="4197350"/>
          <p14:tracePt t="11311" x="3768725" y="4181475"/>
          <p14:tracePt t="11316" x="3779838" y="4154488"/>
          <p14:tracePt t="11324" x="3790950" y="4137025"/>
          <p14:tracePt t="11331" x="3811588" y="4098925"/>
          <p14:tracePt t="11339" x="3829050" y="4071938"/>
          <p14:tracePt t="11347" x="3849688" y="4044950"/>
          <p14:tracePt t="11354" x="3860800" y="4029075"/>
          <p14:tracePt t="11363" x="3871913" y="4002088"/>
          <p14:tracePt t="11369" x="3887788" y="3986213"/>
          <p14:tracePt t="11378" x="3898900" y="3970338"/>
          <p14:tracePt t="11384" x="3910013" y="3948113"/>
          <p14:tracePt t="11394" x="3921125" y="3925888"/>
          <p14:tracePt t="11399" x="3921125" y="3921125"/>
          <p14:tracePt t="11406" x="3930650" y="3905250"/>
          <p14:tracePt t="11413" x="3930650" y="3898900"/>
          <p14:tracePt t="11421" x="3930650" y="3878263"/>
          <p14:tracePt t="11436" x="3930650" y="3871913"/>
          <p14:tracePt t="11445" x="3930650" y="3867150"/>
          <p14:tracePt t="11451" x="3930650" y="3862388"/>
          <p14:tracePt t="11460" x="3930650" y="3851275"/>
          <p14:tracePt t="11466" x="3930650" y="3840163"/>
          <p14:tracePt t="11474" x="3930650" y="3835400"/>
          <p14:tracePt t="11481" x="3930650" y="3829050"/>
          <p14:tracePt t="11489" x="3930650" y="3824288"/>
          <p14:tracePt t="11497" x="3930650" y="3806825"/>
          <p14:tracePt t="11513" x="3941763" y="3779838"/>
          <p14:tracePt t="11519" x="3952875" y="3763963"/>
          <p14:tracePt t="11527" x="3963988" y="3743325"/>
          <p14:tracePt t="11533" x="3975100" y="3709988"/>
          <p14:tracePt t="11544" x="3990975" y="3671888"/>
          <p14:tracePt t="11549" x="3995738" y="3656013"/>
          <p14:tracePt t="11556" x="4002088" y="3629025"/>
          <p14:tracePt t="11563" x="4002088" y="3606800"/>
          <p14:tracePt t="11571" x="4002088" y="3590925"/>
          <p14:tracePt t="11580" x="4002088" y="3579813"/>
          <p14:tracePt t="11586" x="4002088" y="3559175"/>
          <p14:tracePt t="11596" x="4002088" y="3543300"/>
          <p14:tracePt t="11601" x="4002088" y="3532188"/>
          <p14:tracePt t="11611" x="4002088" y="3509963"/>
          <p14:tracePt t="11616" x="4002088" y="3498850"/>
          <p14:tracePt t="11624" x="4002088" y="3487738"/>
          <p14:tracePt t="11631" x="4002088" y="3467100"/>
          <p14:tracePt t="11639" x="4002088" y="3460750"/>
          <p14:tracePt t="11647" x="4002088" y="3455988"/>
          <p14:tracePt t="11881" x="3995738" y="3460750"/>
          <p14:tracePt t="11888" x="3990975" y="3467100"/>
          <p14:tracePt t="11895" x="3990975" y="3471863"/>
          <p14:tracePt t="11905" x="3984625" y="3478213"/>
          <p14:tracePt t="11909" x="3979863" y="3482975"/>
          <p14:tracePt t="11918" x="3975100" y="3487738"/>
          <p14:tracePt t="11932" x="3968750" y="3494088"/>
          <p14:tracePt t="11939" x="3963988" y="3494088"/>
          <p14:tracePt t="12070" x="3963988" y="3498850"/>
          <p14:tracePt t="12167" x="3975100" y="3494088"/>
          <p14:tracePt t="12175" x="3979863" y="3482975"/>
          <p14:tracePt t="12186" x="3984625" y="3482975"/>
          <p14:tracePt t="12189" x="3990975" y="3471863"/>
          <p14:tracePt t="12194" x="4002088" y="3460750"/>
          <p14:tracePt t="12204" x="4002088" y="3455988"/>
          <p14:tracePt t="12208" x="4011613" y="3444875"/>
          <p14:tracePt t="12216" x="4022725" y="3433763"/>
          <p14:tracePt t="12223" x="4022725" y="3429000"/>
          <p14:tracePt t="12231" x="4033838" y="3417888"/>
          <p14:tracePt t="12239" x="4038600" y="3406775"/>
          <p14:tracePt t="12246" x="4038600" y="3397250"/>
          <p14:tracePt t="12255" x="4044950" y="3390900"/>
          <p14:tracePt t="12261" x="4049713" y="3379788"/>
          <p14:tracePt t="12271" x="4056063" y="3375025"/>
          <p14:tracePt t="12276" x="4056063" y="3370263"/>
          <p14:tracePt t="12338" x="4056063" y="3363913"/>
          <p14:tracePt t="12345" x="4060825" y="3352800"/>
          <p14:tracePt t="12353" x="4060825" y="3348038"/>
          <p14:tracePt t="12360" x="4060825" y="3341688"/>
          <p14:tracePt t="12372" x="4060825" y="3332163"/>
          <p14:tracePt t="12376" x="4060825" y="3325813"/>
          <p14:tracePt t="12381" x="4060825" y="3321050"/>
          <p14:tracePt t="12389" x="4060825" y="3278188"/>
          <p14:tracePt t="12396" x="4071938" y="3244850"/>
          <p14:tracePt t="12405" x="4071938" y="3233738"/>
          <p14:tracePt t="12411" x="4076700" y="3197225"/>
          <p14:tracePt t="12421" x="4076700" y="3175000"/>
          <p14:tracePt t="12426" x="4076700" y="3163888"/>
          <p14:tracePt t="12436" x="4076700" y="3141663"/>
          <p14:tracePt t="12441" x="4076700" y="3114675"/>
          <p14:tracePt t="12449" x="4076700" y="3109913"/>
          <p14:tracePt t="12456" x="4076700" y="3105150"/>
          <p14:tracePt t="12594" x="4083050" y="3105150"/>
          <p14:tracePt t="12602" x="4087813" y="3105150"/>
          <p14:tracePt t="12610" x="4098925" y="3098800"/>
          <p14:tracePt t="12618" x="4098925" y="3094038"/>
          <p14:tracePt t="12622" x="4110038" y="3087688"/>
          <p14:tracePt t="12634" x="4121150" y="3087688"/>
          <p14:tracePt t="12637" x="4121150" y="3082925"/>
          <p14:tracePt t="12644" x="4125913" y="3082925"/>
          <p14:tracePt t="12674" x="4130675" y="3082925"/>
          <p14:tracePt t="12684" x="4141788" y="3078163"/>
          <p14:tracePt t="12689" x="4148138" y="3078163"/>
          <p14:tracePt t="12698" x="4157663" y="3071813"/>
          <p14:tracePt t="12704" x="4168775" y="3060700"/>
          <p14:tracePt t="12714" x="4184650" y="3055938"/>
          <p14:tracePt t="12719" x="4191000" y="3051175"/>
          <p14:tracePt t="12726" x="4206875" y="3044825"/>
          <p14:tracePt t="12735" x="4217988" y="3040063"/>
          <p14:tracePt t="12977" x="4211638" y="3022600"/>
          <p14:tracePt t="12983" x="4195763" y="2995613"/>
          <p14:tracePt t="12990" x="4168775" y="2963863"/>
          <p14:tracePt t="12997" x="4152900" y="2947988"/>
          <p14:tracePt t="13004" x="4141788" y="2941638"/>
          <p14:tracePt t="13011" x="4141788" y="2936875"/>
          <p14:tracePt t="13019" x="4141788" y="2932113"/>
          <p14:tracePt t="13026" x="4141788" y="2925763"/>
          <p14:tracePt t="13033" x="4141788" y="2921000"/>
          <p14:tracePt t="13049" x="4141788" y="2887663"/>
          <p14:tracePt t="13057" x="4148138" y="2867025"/>
          <p14:tracePt t="13064" x="4148138" y="2855913"/>
          <p14:tracePt t="13071" x="4148138" y="2828925"/>
          <p14:tracePt t="13078" x="4152900" y="2813050"/>
          <p14:tracePt t="13086" x="4152900" y="2801938"/>
          <p14:tracePt t="13094" x="4152900" y="2768600"/>
          <p14:tracePt t="13101" x="4157663" y="2752725"/>
          <p14:tracePt t="13110" x="4157663" y="2741613"/>
          <p14:tracePt t="13116" x="4152900" y="2725738"/>
          <p14:tracePt t="13126" x="4148138" y="2698750"/>
          <p14:tracePt t="13131" x="4141788" y="2693988"/>
          <p14:tracePt t="13141" x="4130675" y="2676525"/>
          <p14:tracePt t="13146" x="4121150" y="2667000"/>
          <p14:tracePt t="13154" x="4103688" y="2640013"/>
          <p14:tracePt t="13161" x="4094163" y="2633663"/>
          <p14:tracePt t="13169" x="4083050" y="2622550"/>
          <p14:tracePt t="13177" x="4067175" y="2613025"/>
          <p14:tracePt t="13184" x="4067175" y="2606675"/>
          <p14:tracePt t="13193" x="4060825" y="2606675"/>
          <p14:tracePt t="13199" x="4060825" y="2601913"/>
          <p14:tracePt t="13207" x="4060825" y="2595563"/>
          <p14:tracePt t="13221" x="4060825" y="2590800"/>
          <p14:tracePt t="13229" x="4067175" y="2574925"/>
          <p14:tracePt t="13236" x="4071938" y="2568575"/>
          <p14:tracePt t="13244" x="4076700" y="2552700"/>
          <p14:tracePt t="13251" x="4076700" y="2541588"/>
          <p14:tracePt t="13260" x="4083050" y="2525713"/>
          <p14:tracePt t="13277" x="4094163" y="2487613"/>
          <p14:tracePt t="13281" x="4094163" y="2476500"/>
          <p14:tracePt t="13296" x="4098925" y="2460625"/>
          <p14:tracePt t="13304" x="4098925" y="2444750"/>
          <p14:tracePt t="13311" x="4098925" y="2439988"/>
          <p14:tracePt t="13319" x="4098925" y="2433638"/>
          <p14:tracePt t="13334" x="4098925" y="2428875"/>
          <p14:tracePt t="13349" x="4098925" y="2422525"/>
          <p14:tracePt t="13364" x="4098925" y="2417763"/>
          <p14:tracePt t="13371" x="4094163" y="2417763"/>
          <p14:tracePt t="13378" x="4083050" y="2417763"/>
          <p14:tracePt t="13386" x="4076700" y="2417763"/>
          <p14:tracePt t="13393" x="4060825" y="2411413"/>
          <p14:tracePt t="13401" x="4049713" y="2406650"/>
          <p14:tracePt t="13410" x="4044950" y="2406650"/>
          <p14:tracePt t="13416" x="4038600" y="2401888"/>
          <p14:tracePt t="13426" x="4017963" y="2395538"/>
          <p14:tracePt t="13431" x="4011613" y="2395538"/>
          <p14:tracePt t="13446" x="3995738" y="2384425"/>
          <p14:tracePt t="13450" x="3990975" y="2384425"/>
          <p14:tracePt t="13457" x="3968750" y="2379663"/>
          <p14:tracePt t="13464" x="3957638" y="2374900"/>
          <p14:tracePt t="13470" x="3952875" y="2374900"/>
          <p14:tracePt t="13477" x="3948113" y="2368550"/>
          <p14:tracePt t="13484" x="3941763" y="2368550"/>
          <p14:tracePt t="13493" x="3930650" y="2363788"/>
          <p14:tracePt t="13499" x="3925888" y="2363788"/>
          <p14:tracePt t="13508" x="3921125" y="2357438"/>
          <p14:tracePt t="13514" x="3910013" y="2357438"/>
          <p14:tracePt t="13521" x="3903663" y="2357438"/>
          <p14:tracePt t="13529" x="3898900" y="2352675"/>
          <p14:tracePt t="13543" x="3894138" y="2352675"/>
          <p14:tracePt t="13551" x="3876675" y="2352675"/>
          <p14:tracePt t="13559" x="3865563" y="2352675"/>
          <p14:tracePt t="13566" x="3860800" y="2352675"/>
          <p14:tracePt t="13576" x="3829050" y="2363788"/>
          <p14:tracePt t="13581" x="3817938" y="2368550"/>
          <p14:tracePt t="13591" x="3779838" y="2384425"/>
          <p14:tracePt t="13596" x="3757613" y="2390775"/>
          <p14:tracePt t="13604" x="3741738" y="2395538"/>
          <p14:tracePt t="13611" x="3741738" y="2401888"/>
          <p14:tracePt t="13659" x="3741738" y="2406650"/>
          <p14:tracePt t="13665" x="3736975" y="2417763"/>
          <p14:tracePt t="13674" x="3730625" y="2428875"/>
          <p14:tracePt t="13681" x="3725863" y="2439988"/>
          <p14:tracePt t="13688" x="3721100" y="2449513"/>
          <p14:tracePt t="13697" x="3714750" y="2455863"/>
          <p14:tracePt t="13702" x="3709988" y="2471738"/>
          <p14:tracePt t="13712" x="3703638" y="2487613"/>
          <p14:tracePt t="13717" x="3698875" y="2498725"/>
          <p14:tracePt t="13725" x="3687763" y="2520950"/>
          <p14:tracePt t="13732" x="3687763" y="2541588"/>
          <p14:tracePt t="13741" x="3683000" y="2552700"/>
          <p14:tracePt t="13746" x="3683000" y="2563813"/>
          <p14:tracePt t="13754" x="3676650" y="2579688"/>
          <p14:tracePt t="13761" x="3676650" y="2586038"/>
          <p14:tracePt t="13769" x="3676650" y="2595563"/>
          <p14:tracePt t="13776" x="3676650" y="2601913"/>
          <p14:tracePt t="13783" x="3671888" y="2606675"/>
          <p14:tracePt t="13793" x="3671888" y="2613025"/>
          <p14:tracePt t="13799" x="3671888" y="2622550"/>
          <p14:tracePt t="13808" x="3660775" y="2667000"/>
          <p14:tracePt t="13814" x="3660775" y="2676525"/>
          <p14:tracePt t="13821" x="3660775" y="2709863"/>
          <p14:tracePt t="13829" x="3665538" y="2747963"/>
          <p14:tracePt t="13836" x="3671888" y="2759075"/>
          <p14:tracePt t="13844" x="3683000" y="2779713"/>
          <p14:tracePt t="13851" x="3698875" y="2817813"/>
          <p14:tracePt t="13860" x="3703638" y="2828925"/>
          <p14:tracePt t="13866" x="3703638" y="2844800"/>
          <p14:tracePt t="13876" x="3703638" y="2855913"/>
          <p14:tracePt t="13881" x="3703638" y="2876550"/>
          <p14:tracePt t="13896" x="3703638" y="2894013"/>
          <p14:tracePt t="13903" x="3703638" y="2909888"/>
          <p14:tracePt t="13911" x="3703638" y="2921000"/>
          <p14:tracePt t="13918" x="3703638" y="2952750"/>
          <p14:tracePt t="13927" x="3703638" y="2990850"/>
          <p14:tracePt t="13943" x="3703638" y="3022600"/>
          <p14:tracePt t="13949" x="3703638" y="3033713"/>
          <p14:tracePt t="13958" x="3703638" y="3051175"/>
          <p14:tracePt t="13965" x="3703638" y="3060700"/>
          <p14:tracePt t="13981" x="3703638" y="3078163"/>
          <p14:tracePt t="13985" x="3703638" y="3105150"/>
          <p14:tracePt t="13990" x="3703638" y="3109913"/>
          <p14:tracePt t="13997" x="3703638" y="3125788"/>
          <p14:tracePt t="14001" x="3698875" y="3141663"/>
          <p14:tracePt t="14011" x="3698875" y="3148013"/>
          <p14:tracePt t="14019" x="3692525" y="3163888"/>
          <p14:tracePt t="14029" x="3692525" y="3175000"/>
          <p14:tracePt t="14041" x="3687763" y="3179763"/>
          <p14:tracePt t="14046" x="3687763" y="3186113"/>
          <p14:tracePt t="14066" x="3687763" y="3190875"/>
          <p14:tracePt t="14072" x="3687763" y="3197225"/>
          <p14:tracePt t="14096" x="3687763" y="3206750"/>
          <p14:tracePt t="14100" x="3683000" y="3206750"/>
          <p14:tracePt t="14110" x="3683000" y="3217863"/>
          <p14:tracePt t="14116" x="3683000" y="3224213"/>
          <p14:tracePt t="14131" x="3683000" y="3240088"/>
          <p14:tracePt t="14134" x="3683000" y="3244850"/>
          <p14:tracePt t="14140" x="3683000" y="3251200"/>
          <p14:tracePt t="14146" x="3683000" y="3255963"/>
          <p14:tracePt t="14151" x="3683000" y="3267075"/>
          <p14:tracePt t="14169" x="3687763" y="3271838"/>
          <p14:tracePt t="14186" x="3687763" y="3278188"/>
          <p14:tracePt t="14208" x="3687763" y="3282950"/>
          <p14:tracePt t="14217" x="3692525" y="3282950"/>
          <p14:tracePt t="14252" x="3698875" y="3282950"/>
          <p14:tracePt t="14260" x="3703638" y="3282950"/>
          <p14:tracePt t="14268" x="3709988" y="3282950"/>
          <p14:tracePt t="14275" x="3721100" y="3282950"/>
          <p14:tracePt t="14279" x="3730625" y="3282950"/>
          <p14:tracePt t="14286" x="3736975" y="3282950"/>
          <p14:tracePt t="14295" x="3757613" y="3282950"/>
          <p14:tracePt t="14301" x="3795713" y="3298825"/>
          <p14:tracePt t="14311" x="3822700" y="3305175"/>
          <p14:tracePt t="14316" x="3833813" y="3309938"/>
          <p14:tracePt t="14326" x="3860800" y="3314700"/>
          <p14:tracePt t="14331" x="3876675" y="3314700"/>
          <p14:tracePt t="14342" x="3887788" y="3314700"/>
          <p14:tracePt t="14346" x="3898900" y="3314700"/>
          <p14:tracePt t="14354" x="3903663" y="3314700"/>
          <p14:tracePt t="14361" x="3910013" y="3314700"/>
          <p14:tracePt t="14387" x="3914775" y="3314700"/>
          <p14:tracePt t="14398" x="3921125" y="3314700"/>
          <p14:tracePt t="14400" x="3925888" y="3314700"/>
          <p14:tracePt t="14410" x="3930650" y="3314700"/>
          <p14:tracePt t="14414" x="3937000" y="3314700"/>
          <p14:tracePt t="14426" x="3952875" y="3314700"/>
          <p14:tracePt t="14437" x="3963988" y="3314700"/>
          <p14:tracePt t="14447" x="3975100" y="3314700"/>
          <p14:tracePt t="14455" x="3984625" y="3314700"/>
          <p14:tracePt t="14466" x="3990975" y="3314700"/>
          <p14:tracePt t="14469" x="3995738" y="3314700"/>
          <p14:tracePt t="14494" x="4002088" y="3314700"/>
          <p14:tracePt t="14516" x="4006850" y="3314700"/>
          <p14:tracePt t="14524" x="4011613" y="3314700"/>
          <p14:tracePt t="14545" x="4017963" y="3314700"/>
          <p14:tracePt t="14582" x="4022725" y="3314700"/>
          <p14:tracePt t="14635" x="4022725" y="3309938"/>
          <p14:tracePt t="14644" x="4011613" y="3298825"/>
          <p14:tracePt t="14653" x="4002088" y="3294063"/>
          <p14:tracePt t="14660" x="3990975" y="3271838"/>
          <p14:tracePt t="14668" x="3968750" y="3240088"/>
          <p14:tracePt t="14673" x="3963988" y="3224213"/>
          <p14:tracePt t="14682" x="3952875" y="3197225"/>
          <p14:tracePt t="14686" x="3948113" y="3152775"/>
          <p14:tracePt t="14694" x="3948113" y="3121025"/>
          <p14:tracePt t="14698" x="3948113" y="3105150"/>
          <p14:tracePt t="14708" x="3948113" y="3078163"/>
          <p14:tracePt t="14713" x="3948113" y="3044825"/>
          <p14:tracePt t="14721" x="3952875" y="3033713"/>
          <p14:tracePt t="14732" x="3957638" y="3017838"/>
          <p14:tracePt t="14741" x="3979863" y="2990850"/>
          <p14:tracePt t="14750" x="3979863" y="2968625"/>
          <p14:tracePt t="14755" x="3984625" y="2952750"/>
          <p14:tracePt t="14762" x="3984625" y="2941638"/>
          <p14:tracePt t="14766" x="3984625" y="2921000"/>
          <p14:tracePt t="14776" x="3984625" y="2909888"/>
          <p14:tracePt t="14781" x="3984625" y="2894013"/>
          <p14:tracePt t="14791" x="3984625" y="2871788"/>
          <p14:tracePt t="14807" x="3984625" y="2855913"/>
          <p14:tracePt t="14815" x="3984625" y="2844800"/>
          <p14:tracePt t="14822" x="3984625" y="2833688"/>
          <p14:tracePt t="14831" x="3990975" y="2817813"/>
          <p14:tracePt t="14837" x="3995738" y="2790825"/>
          <p14:tracePt t="14845" x="3995738" y="2779713"/>
          <p14:tracePt t="14849" x="4006850" y="2763838"/>
          <p14:tracePt t="14863" x="4006850" y="2752725"/>
          <p14:tracePt t="14868" x="4011613" y="2741613"/>
          <p14:tracePt t="14876" x="4011613" y="2732088"/>
          <p14:tracePt t="14879" x="4017963" y="2714625"/>
          <p14:tracePt t="14886" x="4029075" y="2693988"/>
          <p14:tracePt t="14893" x="4029075" y="2682875"/>
          <p14:tracePt t="14904" x="4033838" y="2667000"/>
          <p14:tracePt t="14913" x="4038600" y="2649538"/>
          <p14:tracePt t="14920" x="4044950" y="2628900"/>
          <p14:tracePt t="14933" x="4056063" y="2601913"/>
          <p14:tracePt t="14945" x="4071938" y="2547938"/>
          <p14:tracePt t="14946" x="4071938" y="2536825"/>
          <p14:tracePt t="14953" x="4076700" y="2509838"/>
          <p14:tracePt t="14961" x="4076700" y="2487613"/>
          <p14:tracePt t="14968" x="4076700" y="2476500"/>
          <p14:tracePt t="14977" x="4076700" y="2460625"/>
          <p14:tracePt t="14984" x="4076700" y="2439988"/>
          <p14:tracePt t="14994" x="4071938" y="2428875"/>
          <p14:tracePt t="14998" x="4067175" y="2417763"/>
          <p14:tracePt t="15007" x="4060825" y="2411413"/>
          <p14:tracePt t="15013" x="4056063" y="2395538"/>
          <p14:tracePt t="15023" x="4044950" y="2384425"/>
          <p14:tracePt t="15028" x="4033838" y="2368550"/>
          <p14:tracePt t="15036" x="4022725" y="2357438"/>
          <p14:tracePt t="15044" x="4011613" y="2341563"/>
          <p14:tracePt t="15051" x="3990975" y="2320925"/>
          <p14:tracePt t="15060" x="3979863" y="2303463"/>
          <p14:tracePt t="15067" x="3975100" y="2282825"/>
          <p14:tracePt t="15079" x="3968750" y="2282825"/>
          <p14:tracePt t="15084" x="3968750" y="2276475"/>
          <p14:tracePt t="15093" x="3963988" y="2271713"/>
          <p14:tracePt t="15096" x="3963988" y="2266950"/>
          <p14:tracePt t="15113" x="3963988" y="2260600"/>
          <p14:tracePt t="15255" x="3957638" y="2260600"/>
          <p14:tracePt t="15393" x="3952875" y="2260600"/>
          <p14:tracePt t="15429" x="3948113" y="2266950"/>
          <p14:tracePt t="15440" x="3941763" y="2266950"/>
          <p14:tracePt t="15487" x="3937000" y="2266950"/>
          <p14:tracePt t="15495" x="3937000" y="2271713"/>
          <p14:tracePt t="15502" x="3930650" y="2276475"/>
          <p14:tracePt t="15517" x="3925888" y="2287588"/>
          <p14:tracePt t="15528" x="3921125" y="2293938"/>
          <p14:tracePt t="15532" x="3914775" y="2298700"/>
          <p14:tracePt t="15539" x="3910013" y="2309813"/>
          <p14:tracePt t="15546" x="3910013" y="2314575"/>
          <p14:tracePt t="15553" x="3910013" y="2325688"/>
          <p14:tracePt t="15561" x="3903663" y="2336800"/>
          <p14:tracePt t="15577" x="3903663" y="2341563"/>
          <p14:tracePt t="15584" x="3903663" y="2352675"/>
          <p14:tracePt t="15594" x="3903663" y="2363788"/>
          <p14:tracePt t="15599" x="3903663" y="2368550"/>
          <p14:tracePt t="15609" x="3903663" y="2379663"/>
          <p14:tracePt t="15614" x="3903663" y="2390775"/>
          <p14:tracePt t="15621" x="3903663" y="2401888"/>
          <p14:tracePt t="15628" x="3903663" y="2406650"/>
          <p14:tracePt t="15651" x="3903663" y="2411413"/>
          <p14:tracePt t="15660" x="3903663" y="2417763"/>
          <p14:tracePt t="15666" x="3903663" y="2422525"/>
          <p14:tracePt t="15676" x="3903663" y="2428875"/>
          <p14:tracePt t="15681" x="3903663" y="2439988"/>
          <p14:tracePt t="15689" x="3903663" y="2449513"/>
          <p14:tracePt t="15696" x="3903663" y="2455863"/>
          <p14:tracePt t="15703" x="3903663" y="2466975"/>
          <p14:tracePt t="15711" x="3903663" y="2487613"/>
          <p14:tracePt t="15719" x="3903663" y="2503488"/>
          <p14:tracePt t="15727" x="3903663" y="2509838"/>
          <p14:tracePt t="15734" x="3903663" y="2530475"/>
          <p14:tracePt t="15743" x="3903663" y="2552700"/>
          <p14:tracePt t="15749" x="3903663" y="2563813"/>
          <p14:tracePt t="15759" x="3903663" y="2574925"/>
          <p14:tracePt t="15764" x="3903663" y="2601913"/>
          <p14:tracePt t="15778" x="3903663" y="2613025"/>
          <p14:tracePt t="15786" x="3903663" y="2622550"/>
          <p14:tracePt t="15794" x="3903663" y="2649538"/>
          <p14:tracePt t="15801" x="3903663" y="2655888"/>
          <p14:tracePt t="15811" x="3903663" y="2682875"/>
          <p14:tracePt t="15816" x="3903663" y="2693988"/>
          <p14:tracePt t="15826" x="3903663" y="2703513"/>
          <p14:tracePt t="15831" x="3903663" y="2725738"/>
          <p14:tracePt t="15839" x="3903663" y="2747963"/>
          <p14:tracePt t="15853" x="3903663" y="2806700"/>
          <p14:tracePt t="15861" x="3903663" y="2833688"/>
          <p14:tracePt t="15869" x="3903663" y="2855913"/>
          <p14:tracePt t="15877" x="3903663" y="2867025"/>
          <p14:tracePt t="15884" x="3903663" y="2882900"/>
          <p14:tracePt t="15894" x="3903663" y="2905125"/>
          <p14:tracePt t="15909" x="3903663" y="2921000"/>
          <p14:tracePt t="15914" x="3903663" y="2936875"/>
          <p14:tracePt t="15921" x="3903663" y="2947988"/>
          <p14:tracePt t="15929" x="3903663" y="2968625"/>
          <p14:tracePt t="15936" x="3910013" y="2979738"/>
          <p14:tracePt t="15946" x="3914775" y="2995613"/>
          <p14:tracePt t="15951" x="3914775" y="3001963"/>
          <p14:tracePt t="15961" x="3914775" y="3013075"/>
          <p14:tracePt t="15966" x="3914775" y="3022600"/>
          <p14:tracePt t="15981" x="3914775" y="3033713"/>
          <p14:tracePt t="15989" x="3914775" y="3051175"/>
          <p14:tracePt t="15996" x="3914775" y="3055938"/>
          <p14:tracePt t="16004" x="3914775" y="3067050"/>
          <p14:tracePt t="16012" x="3914775" y="3082925"/>
          <p14:tracePt t="16019" x="3914775" y="3105150"/>
          <p14:tracePt t="16034" x="3914775" y="3114675"/>
          <p14:tracePt t="16043" x="3914775" y="3132138"/>
          <p14:tracePt t="16049" x="3914775" y="3136900"/>
          <p14:tracePt t="16059" x="3914775" y="3141663"/>
          <p14:tracePt t="16063" x="3914775" y="3152775"/>
          <p14:tracePt t="16071" x="3914775" y="3159125"/>
          <p14:tracePt t="16079" x="3914775" y="3163888"/>
          <p14:tracePt t="16086" x="3914775" y="3179763"/>
          <p14:tracePt t="16095" x="3914775" y="3190875"/>
          <p14:tracePt t="16111" x="3910013" y="3201988"/>
          <p14:tracePt t="16116" x="3910013" y="3206750"/>
          <p14:tracePt t="16124" x="3910013" y="3217863"/>
          <p14:tracePt t="16131" x="3910013" y="3228975"/>
          <p14:tracePt t="16139" x="3910013" y="3233738"/>
          <p14:tracePt t="16146" x="3910013" y="3240088"/>
          <p14:tracePt t="16153" x="3910013" y="3244850"/>
          <p14:tracePt t="16161" x="3910013" y="3251200"/>
          <p14:tracePt t="16169" x="3910013" y="3255963"/>
          <p14:tracePt t="16178" x="3903663" y="3260725"/>
          <p14:tracePt t="16183" x="3903663" y="3267075"/>
          <p14:tracePt t="16194" x="3903663" y="3271838"/>
          <p14:tracePt t="16198" x="3898900" y="3271838"/>
          <p14:tracePt t="16215" x="3898900" y="3278188"/>
          <p14:tracePt t="16220" x="3898900" y="3287713"/>
          <p14:tracePt t="16223" x="3898900" y="3294063"/>
          <p14:tracePt t="16229" x="3898900" y="3298825"/>
          <p14:tracePt t="16236" x="3898900" y="3305175"/>
          <p14:tracePt t="16244" x="3894138" y="3309938"/>
          <p14:tracePt t="16398" x="3894138" y="3305175"/>
          <p14:tracePt t="16405" x="3894138" y="3298825"/>
          <p14:tracePt t="16414" x="3894138" y="3294063"/>
          <p14:tracePt t="16420" x="3894138" y="3282950"/>
          <p14:tracePt t="16429" x="3894138" y="3271838"/>
          <p14:tracePt t="16438" x="3894138" y="3267075"/>
          <p14:tracePt t="16446" x="3898900" y="3255963"/>
          <p14:tracePt t="16454" x="3903663" y="3228975"/>
          <p14:tracePt t="16461" x="3910013" y="3217863"/>
          <p14:tracePt t="16469" x="3914775" y="3186113"/>
          <p14:tracePt t="16476" x="3921125" y="3168650"/>
          <p14:tracePt t="16486" x="3921125" y="3159125"/>
          <p14:tracePt t="16491" x="3925888" y="3132138"/>
          <p14:tracePt t="16501" x="3930650" y="3114675"/>
          <p14:tracePt t="16506" x="3930650" y="3109913"/>
          <p14:tracePt t="16521" x="3937000" y="3082925"/>
          <p14:tracePt t="16529" x="3941763" y="3067050"/>
          <p14:tracePt t="16536" x="3941763" y="3060700"/>
          <p14:tracePt t="16544" x="3941763" y="3055938"/>
          <p14:tracePt t="16553" x="3948113" y="3044825"/>
          <p14:tracePt t="16559" x="3948113" y="3040063"/>
          <p14:tracePt t="16568" x="3948113" y="3028950"/>
          <p14:tracePt t="16574" x="3948113" y="3013075"/>
          <p14:tracePt t="16583" x="3948113" y="3001963"/>
          <p14:tracePt t="16588" x="3948113" y="2990850"/>
          <p14:tracePt t="16596" x="3948113" y="2974975"/>
          <p14:tracePt t="16603" x="3948113" y="2959100"/>
          <p14:tracePt t="16611" x="3948113" y="2947988"/>
          <p14:tracePt t="16619" x="3957638" y="2925763"/>
          <p14:tracePt t="16626" x="3957638" y="2905125"/>
          <p14:tracePt t="16636" x="3957638" y="2898775"/>
          <p14:tracePt t="16651" x="3963988" y="2882900"/>
          <p14:tracePt t="16656" x="3963988" y="2876550"/>
          <p14:tracePt t="16664" x="3963988" y="2871788"/>
          <p14:tracePt t="16671" x="3963988" y="2867025"/>
          <p14:tracePt t="16679" x="3963988" y="2860675"/>
          <p14:tracePt t="16709" x="3963988" y="2855913"/>
          <p14:tracePt t="16953" x="3925888" y="2941638"/>
          <p14:tracePt t="16960" x="3910013" y="2979738"/>
          <p14:tracePt t="16967" x="3860800" y="3109913"/>
          <p14:tracePt t="16973" x="3833813" y="3217863"/>
          <p14:tracePt t="16982" x="3806825" y="3287713"/>
          <p14:tracePt t="16986" x="3757613" y="3433763"/>
          <p14:tracePt t="16993" x="3660775" y="3683000"/>
          <p14:tracePt t="17001" x="3633788" y="3748088"/>
          <p14:tracePt t="17009" x="3557588" y="3883025"/>
          <p14:tracePt t="17017" x="3492500" y="4029075"/>
          <p14:tracePt t="17024" x="3438525" y="4137025"/>
          <p14:tracePt t="17034" x="3429000" y="4170363"/>
          <p14:tracePt t="17039" x="3406775" y="4229100"/>
          <p14:tracePt t="17048" x="3375025" y="4278313"/>
          <p14:tracePt t="17062" x="3346450" y="4321175"/>
          <p14:tracePt t="17068" x="3314700" y="4359275"/>
          <p14:tracePt t="17076" x="3303588" y="4370388"/>
          <p14:tracePt t="17084" x="3276600" y="4397375"/>
          <p14:tracePt t="17091" x="3222625" y="4451350"/>
          <p14:tracePt t="17100" x="3173413" y="4489450"/>
          <p14:tracePt t="17106" x="3146425" y="4521200"/>
          <p14:tracePt t="17115" x="3092450" y="4581525"/>
          <p14:tracePt t="17121" x="3011488" y="4651375"/>
          <p14:tracePt t="17131" x="2984500" y="4683125"/>
          <p14:tracePt t="17136" x="2941638" y="4721225"/>
          <p14:tracePt t="17144" x="2882900" y="4775200"/>
          <p14:tracePt t="17151" x="2865438" y="4792663"/>
          <p14:tracePt t="17158" x="2806700" y="4819650"/>
          <p14:tracePt t="17167" x="2795588" y="4829175"/>
          <p14:tracePt t="17173" x="2773363" y="4835525"/>
          <p14:tracePt t="17184" x="2773363" y="4840288"/>
          <p14:tracePt t="17188" x="2768600" y="4840288"/>
          <p14:tracePt t="17198" x="2757488" y="4846638"/>
          <p14:tracePt t="17203" x="2752725" y="4851400"/>
          <p14:tracePt t="17211" x="2746375" y="4856163"/>
          <p14:tracePt t="17219" x="2714625" y="4873625"/>
          <p14:tracePt t="17226" x="2698750" y="4883150"/>
          <p14:tracePt t="17234" x="2654300" y="4916488"/>
          <p14:tracePt t="17241" x="2584450" y="4948238"/>
          <p14:tracePt t="17251" x="2546350" y="4970463"/>
          <p14:tracePt t="17256" x="2509838" y="4992688"/>
          <p14:tracePt t="17265" x="2471738" y="5019675"/>
          <p14:tracePt t="17271" x="2433638" y="5040313"/>
          <p14:tracePt t="17281" x="2422525" y="5051425"/>
          <p14:tracePt t="17286" x="2422525" y="5056188"/>
          <p14:tracePt t="17294" x="2417763" y="5062538"/>
          <p14:tracePt t="17301" x="2411413" y="5062538"/>
          <p14:tracePt t="17309" x="2411413" y="5067300"/>
          <p14:tracePt t="17317" x="2406650" y="5067300"/>
          <p14:tracePt t="17323" x="2379663" y="5100638"/>
          <p14:tracePt t="17333" x="2363788" y="5121275"/>
          <p14:tracePt t="17737" x="0" y="0"/>
        </p14:tracePtLst>
      </p14:laserTraceLst>
    </p:ext>
  </p:extLs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en-GB" dirty="0"/>
              <a:t>Fishbone diagram</a:t>
            </a:r>
          </a:p>
          <a:p>
            <a:pPr lvl="1"/>
            <a:r>
              <a:rPr lang="en-GB" dirty="0"/>
              <a:t>Through the use of a fishbone diagram which is a cause and effect analysis, we were able to look more deeply into the cause and effect of what was preventing us utilising the machines and helped identify the problem root cause. </a:t>
            </a:r>
          </a:p>
          <a:p>
            <a:pPr lvl="2"/>
            <a:endParaRPr lang="en-GB" dirty="0"/>
          </a:p>
        </p:txBody>
      </p:sp>
      <p:sp>
        <p:nvSpPr>
          <p:cNvPr id="8" name="Titre 7"/>
          <p:cNvSpPr>
            <a:spLocks noGrp="1"/>
          </p:cNvSpPr>
          <p:nvPr>
            <p:ph type="title"/>
          </p:nvPr>
        </p:nvSpPr>
        <p:spPr/>
        <p:txBody>
          <a:bodyPr/>
          <a:lstStyle/>
          <a:p>
            <a:r>
              <a:rPr lang="en-GB" dirty="0"/>
              <a:t>Project methodology focus – Fishbone Diagram</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13</a:t>
            </a:fld>
            <a:endParaRPr lang="en-US" dirty="0"/>
          </a:p>
        </p:txBody>
      </p:sp>
      <p:pic>
        <p:nvPicPr>
          <p:cNvPr id="13" name="Picture 12"/>
          <p:cNvPicPr/>
          <p:nvPr/>
        </p:nvPicPr>
        <p:blipFill>
          <a:blip r:embed="rId4"/>
          <a:stretch>
            <a:fillRect/>
          </a:stretch>
        </p:blipFill>
        <p:spPr>
          <a:xfrm>
            <a:off x="2267744" y="1900626"/>
            <a:ext cx="4377923" cy="2633399"/>
          </a:xfrm>
          <a:prstGeom prst="rect">
            <a:avLst/>
          </a:prstGeom>
        </p:spPr>
      </p:pic>
      <p:pic>
        <p:nvPicPr>
          <p:cNvPr id="2" name="Audio 1">
            <a:hlinkClick r:id="" action="ppaction://media"/>
            <a:extLst>
              <a:ext uri="{FF2B5EF4-FFF2-40B4-BE49-F238E27FC236}">
                <a16:creationId xmlns:a16="http://schemas.microsoft.com/office/drawing/2014/main" id="{E54CA6D0-51C8-46F0-B33C-7144904A47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815533174"/>
      </p:ext>
    </p:extLst>
  </p:cSld>
  <p:clrMapOvr>
    <a:masterClrMapping/>
  </p:clrMapOvr>
  <mc:AlternateContent xmlns:mc="http://schemas.openxmlformats.org/markup-compatibility/2006">
    <mc:Choice xmlns:p14="http://schemas.microsoft.com/office/powerpoint/2010/main" Requires="p14">
      <p:transition spd="slow" p14:dur="2000" advTm="16180"/>
    </mc:Choice>
    <mc:Fallback>
      <p:transition spd="slow" advTm="16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en-GB" dirty="0"/>
              <a:t>5 Why’s</a:t>
            </a:r>
          </a:p>
          <a:p>
            <a:pPr lvl="1"/>
            <a:r>
              <a:rPr lang="en-GB" dirty="0"/>
              <a:t>It was also identified through using ‘the 5 whys’ technique we were able to dial down our root cause analysis. </a:t>
            </a:r>
          </a:p>
        </p:txBody>
      </p:sp>
      <p:sp>
        <p:nvSpPr>
          <p:cNvPr id="8" name="Titre 7"/>
          <p:cNvSpPr>
            <a:spLocks noGrp="1"/>
          </p:cNvSpPr>
          <p:nvPr>
            <p:ph type="title"/>
          </p:nvPr>
        </p:nvSpPr>
        <p:spPr/>
        <p:txBody>
          <a:bodyPr/>
          <a:lstStyle/>
          <a:p>
            <a:r>
              <a:rPr lang="en-GB" dirty="0"/>
              <a:t>Project methodology focus – 5 Why’s</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14</a:t>
            </a:fld>
            <a:endParaRPr lang="en-US" dirty="0"/>
          </a:p>
        </p:txBody>
      </p:sp>
      <p:pic>
        <p:nvPicPr>
          <p:cNvPr id="14" name="Picture 13"/>
          <p:cNvPicPr/>
          <p:nvPr/>
        </p:nvPicPr>
        <p:blipFill>
          <a:blip r:embed="rId4"/>
          <a:stretch>
            <a:fillRect/>
          </a:stretch>
        </p:blipFill>
        <p:spPr>
          <a:xfrm>
            <a:off x="1331640" y="1707654"/>
            <a:ext cx="6172835" cy="2400300"/>
          </a:xfrm>
          <a:prstGeom prst="rect">
            <a:avLst/>
          </a:prstGeom>
        </p:spPr>
      </p:pic>
      <p:pic>
        <p:nvPicPr>
          <p:cNvPr id="2" name="Audio 1">
            <a:hlinkClick r:id="" action="ppaction://media"/>
            <a:extLst>
              <a:ext uri="{FF2B5EF4-FFF2-40B4-BE49-F238E27FC236}">
                <a16:creationId xmlns:a16="http://schemas.microsoft.com/office/drawing/2014/main" id="{9A243CED-B36E-49BB-ACA8-8864051D5A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3614518180"/>
      </p:ext>
    </p:extLst>
  </p:cSld>
  <p:clrMapOvr>
    <a:masterClrMapping/>
  </p:clrMapOvr>
  <mc:AlternateContent xmlns:mc="http://schemas.openxmlformats.org/markup-compatibility/2006">
    <mc:Choice xmlns:p14="http://schemas.microsoft.com/office/powerpoint/2010/main" Requires="p14">
      <p:transition spd="slow" p14:dur="2000" advTm="7041"/>
    </mc:Choice>
    <mc:Fallback>
      <p:transition spd="slow" advTm="7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en-GB" dirty="0"/>
              <a:t>Vice base plate</a:t>
            </a:r>
          </a:p>
          <a:p>
            <a:pPr lvl="1"/>
            <a:r>
              <a:rPr lang="en-GB" dirty="0"/>
              <a:t>The Vice Base Plate was designed to accept the current Kurt vices that we use, with two different Set up options. </a:t>
            </a:r>
          </a:p>
        </p:txBody>
      </p:sp>
      <p:sp>
        <p:nvSpPr>
          <p:cNvPr id="8" name="Titre 7"/>
          <p:cNvSpPr>
            <a:spLocks noGrp="1"/>
          </p:cNvSpPr>
          <p:nvPr>
            <p:ph type="title"/>
          </p:nvPr>
        </p:nvSpPr>
        <p:spPr/>
        <p:txBody>
          <a:bodyPr/>
          <a:lstStyle/>
          <a:p>
            <a:r>
              <a:rPr lang="en-GB" dirty="0"/>
              <a:t>Project methodology focus – Vice base plate</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15</a:t>
            </a:fld>
            <a:endParaRPr lang="en-US" dirty="0"/>
          </a:p>
        </p:txBody>
      </p:sp>
      <p:pic>
        <p:nvPicPr>
          <p:cNvPr id="2" name="Picture 1"/>
          <p:cNvPicPr>
            <a:picLocks noChangeAspect="1"/>
          </p:cNvPicPr>
          <p:nvPr/>
        </p:nvPicPr>
        <p:blipFill>
          <a:blip r:embed="rId4"/>
          <a:stretch>
            <a:fillRect/>
          </a:stretch>
        </p:blipFill>
        <p:spPr>
          <a:xfrm>
            <a:off x="1331640" y="1779662"/>
            <a:ext cx="5690022" cy="2586374"/>
          </a:xfrm>
          <a:prstGeom prst="rect">
            <a:avLst/>
          </a:prstGeom>
        </p:spPr>
      </p:pic>
      <p:pic>
        <p:nvPicPr>
          <p:cNvPr id="4" name="Audio 3">
            <a:hlinkClick r:id="" action="ppaction://media"/>
            <a:extLst>
              <a:ext uri="{FF2B5EF4-FFF2-40B4-BE49-F238E27FC236}">
                <a16:creationId xmlns:a16="http://schemas.microsoft.com/office/drawing/2014/main" id="{8E124C48-E1E3-4381-B415-38E24C8D99D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619767133"/>
      </p:ext>
    </p:extLst>
  </p:cSld>
  <p:clrMapOvr>
    <a:masterClrMapping/>
  </p:clrMapOvr>
  <mc:AlternateContent xmlns:mc="http://schemas.openxmlformats.org/markup-compatibility/2006">
    <mc:Choice xmlns:p14="http://schemas.microsoft.com/office/powerpoint/2010/main" Requires="p14">
      <p:transition spd="slow" p14:dur="2000" advTm="11148"/>
    </mc:Choice>
    <mc:Fallback>
      <p:transition spd="slow" advTm="11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fr-FR" dirty="0"/>
              <a:t>Vice Set Up </a:t>
            </a:r>
            <a:r>
              <a:rPr lang="fr-FR" dirty="0" err="1"/>
              <a:t>Using</a:t>
            </a:r>
            <a:r>
              <a:rPr lang="fr-FR" dirty="0"/>
              <a:t> Base Plate</a:t>
            </a:r>
            <a:endParaRPr lang="en-GB" dirty="0"/>
          </a:p>
          <a:p>
            <a:pPr lvl="1"/>
            <a:r>
              <a:rPr lang="en-GB" dirty="0"/>
              <a:t>The Vice Base Plate was designed to accept the current Kurt vices that we use, with two different Set up options. </a:t>
            </a:r>
          </a:p>
        </p:txBody>
      </p:sp>
      <p:sp>
        <p:nvSpPr>
          <p:cNvPr id="8" name="Titre 7"/>
          <p:cNvSpPr>
            <a:spLocks noGrp="1"/>
          </p:cNvSpPr>
          <p:nvPr>
            <p:ph type="title"/>
          </p:nvPr>
        </p:nvSpPr>
        <p:spPr/>
        <p:txBody>
          <a:bodyPr/>
          <a:lstStyle/>
          <a:p>
            <a:r>
              <a:rPr lang="en-GB" dirty="0"/>
              <a:t>Project methodology focus – </a:t>
            </a:r>
            <a:r>
              <a:rPr lang="fr-FR" dirty="0"/>
              <a:t>Vice Set Up </a:t>
            </a:r>
            <a:r>
              <a:rPr lang="fr-FR" dirty="0" err="1"/>
              <a:t>Using</a:t>
            </a:r>
            <a:r>
              <a:rPr lang="fr-FR" dirty="0"/>
              <a:t> Base Plate</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16</a:t>
            </a:fld>
            <a:endParaRPr lang="en-US" dirty="0"/>
          </a:p>
        </p:txBody>
      </p:sp>
      <p:pic>
        <p:nvPicPr>
          <p:cNvPr id="3" name="Picture 2"/>
          <p:cNvPicPr>
            <a:picLocks noChangeAspect="1"/>
          </p:cNvPicPr>
          <p:nvPr/>
        </p:nvPicPr>
        <p:blipFill>
          <a:blip r:embed="rId4"/>
          <a:stretch>
            <a:fillRect/>
          </a:stretch>
        </p:blipFill>
        <p:spPr>
          <a:xfrm>
            <a:off x="1763688" y="1538684"/>
            <a:ext cx="4968552" cy="3056174"/>
          </a:xfrm>
          <a:prstGeom prst="rect">
            <a:avLst/>
          </a:prstGeom>
        </p:spPr>
      </p:pic>
      <p:pic>
        <p:nvPicPr>
          <p:cNvPr id="6" name="Audio 5">
            <a:hlinkClick r:id="" action="ppaction://media"/>
            <a:extLst>
              <a:ext uri="{FF2B5EF4-FFF2-40B4-BE49-F238E27FC236}">
                <a16:creationId xmlns:a16="http://schemas.microsoft.com/office/drawing/2014/main" id="{7262A8A1-222A-49CB-A82A-5FDCDE7DB8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4173217899"/>
      </p:ext>
    </p:extLst>
  </p:cSld>
  <p:clrMapOvr>
    <a:masterClrMapping/>
  </p:clrMapOvr>
  <mc:AlternateContent xmlns:mc="http://schemas.openxmlformats.org/markup-compatibility/2006">
    <mc:Choice xmlns:p14="http://schemas.microsoft.com/office/powerpoint/2010/main" Requires="p14">
      <p:transition spd="slow" p14:dur="2000" advTm="25103"/>
    </mc:Choice>
    <mc:Fallback>
      <p:transition spd="slow" advTm="25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extLst>
    <p:ext uri="{3A86A75C-4F4B-4683-9AE1-C65F6400EC91}">
      <p14:laserTraceLst xmlns:p14="http://schemas.microsoft.com/office/powerpoint/2010/main">
        <p14:tracePtLst>
          <p14:tracePt t="4329" x="2514600" y="5100638"/>
          <p14:tracePt t="5116" x="2395538" y="5078413"/>
          <p14:tracePt t="5122" x="2438400" y="5019675"/>
          <p14:tracePt t="5131" x="2503488" y="4948238"/>
          <p14:tracePt t="5137" x="2536825" y="4911725"/>
          <p14:tracePt t="5146" x="2606675" y="4829175"/>
          <p14:tracePt t="5152" x="2692400" y="4732338"/>
          <p14:tracePt t="5159" x="2752725" y="4629150"/>
          <p14:tracePt t="5167" x="2790825" y="4575175"/>
          <p14:tracePt t="5174" x="2838450" y="4489450"/>
          <p14:tracePt t="5183" x="2871788" y="4408488"/>
          <p14:tracePt t="5189" x="2887663" y="4370388"/>
          <p14:tracePt t="5200" x="2914650" y="4294188"/>
          <p14:tracePt t="5204" x="2919413" y="4240213"/>
          <p14:tracePt t="5213" x="2919413" y="4202113"/>
          <p14:tracePt t="5219" x="2919413" y="4116388"/>
          <p14:tracePt t="5227" x="2930525" y="4040188"/>
          <p14:tracePt t="5234" x="2946400" y="3963988"/>
          <p14:tracePt t="5242" x="2952750" y="3937000"/>
          <p14:tracePt t="5250" x="2979738" y="3862388"/>
          <p14:tracePt t="5256" x="3006725" y="3779838"/>
          <p14:tracePt t="5267" x="3011488" y="3759200"/>
          <p14:tracePt t="5271" x="3011488" y="3716338"/>
          <p14:tracePt t="5280" x="3011488" y="3656013"/>
          <p14:tracePt t="5286" x="3011488" y="3640138"/>
          <p14:tracePt t="5296" x="2990850" y="3597275"/>
          <p14:tracePt t="5301" x="2957513" y="3559175"/>
          <p14:tracePt t="5309" x="2914650" y="3509963"/>
          <p14:tracePt t="5317" x="2898775" y="3494088"/>
          <p14:tracePt t="5324" x="2860675" y="3467100"/>
          <p14:tracePt t="5333" x="2827338" y="3451225"/>
          <p14:tracePt t="5339" x="2806700" y="3444875"/>
          <p14:tracePt t="5349" x="2763838" y="3417888"/>
          <p14:tracePt t="5354" x="2703513" y="3386138"/>
          <p14:tracePt t="5363" x="2633663" y="3341688"/>
          <p14:tracePt t="5369" x="2584450" y="3287713"/>
          <p14:tracePt t="5377" x="2530475" y="3217863"/>
          <p14:tracePt t="5384" x="2509838" y="3152775"/>
          <p14:tracePt t="5392" x="2492375" y="3125788"/>
          <p14:tracePt t="5400" x="2476500" y="3067050"/>
          <p14:tracePt t="5407" x="2471738" y="3013075"/>
          <p14:tracePt t="5416" x="2465388" y="3001963"/>
          <p14:tracePt t="5422" x="2465388" y="2968625"/>
          <p14:tracePt t="5431" x="2465388" y="2941638"/>
          <p14:tracePt t="5447" x="2471738" y="2925763"/>
          <p14:tracePt t="5452" x="2481263" y="2914650"/>
          <p14:tracePt t="5459" x="2498725" y="2898775"/>
          <p14:tracePt t="5466" x="2509838" y="2894013"/>
          <p14:tracePt t="5474" x="2530475" y="2882900"/>
          <p14:tracePt t="5483" x="2546350" y="2867025"/>
          <p14:tracePt t="5489" x="2552700" y="2860675"/>
          <p14:tracePt t="5499" x="2563813" y="2844800"/>
          <p14:tracePt t="5504" x="2568575" y="2833688"/>
          <p14:tracePt t="5514" x="2573338" y="2822575"/>
          <p14:tracePt t="5519" x="2584450" y="2801938"/>
          <p14:tracePt t="5527" x="2590800" y="2790825"/>
          <p14:tracePt t="5534" x="2590800" y="2774950"/>
          <p14:tracePt t="5542" x="2595563" y="2763838"/>
          <p14:tracePt t="5549" x="2600325" y="2747963"/>
          <p14:tracePt t="5557" x="2606675" y="2725738"/>
          <p14:tracePt t="5567" x="2611438" y="2714625"/>
          <p14:tracePt t="5583" x="2627313" y="2644775"/>
          <p14:tracePt t="5587" x="2627313" y="2628900"/>
          <p14:tracePt t="5597" x="2627313" y="2613025"/>
          <p14:tracePt t="5602" x="2627313" y="2579688"/>
          <p14:tracePt t="5609" x="2627313" y="2547938"/>
          <p14:tracePt t="5617" x="2627313" y="2530475"/>
          <p14:tracePt t="5624" x="2633663" y="2493963"/>
          <p14:tracePt t="5632" x="2649538" y="2460625"/>
          <p14:tracePt t="5639" x="2654300" y="2449513"/>
          <p14:tracePt t="5649" x="2676525" y="2422525"/>
          <p14:tracePt t="5654" x="2703513" y="2401888"/>
          <p14:tracePt t="5664" x="2730500" y="2379663"/>
          <p14:tracePt t="5669" x="2779713" y="2347913"/>
          <p14:tracePt t="5677" x="2795588" y="2336800"/>
          <p14:tracePt t="5699" x="2800350" y="2336800"/>
          <p14:tracePt t="5707" x="2806700" y="2330450"/>
          <p14:tracePt t="5722" x="2817813" y="2320925"/>
          <p14:tracePt t="5731" x="2822575" y="2314575"/>
          <p14:tracePt t="5737" x="2827338" y="2309813"/>
          <p14:tracePt t="5747" x="2827338" y="2303463"/>
          <p14:tracePt t="5752" x="2827338" y="2298700"/>
          <p14:tracePt t="5759" x="2833688" y="2287588"/>
          <p14:tracePt t="5774" x="2833688" y="2276475"/>
          <p14:tracePt t="5782" x="2833688" y="2266950"/>
          <p14:tracePt t="5789" x="2833688" y="2260600"/>
          <p14:tracePt t="5799" x="2833688" y="2255838"/>
          <p14:tracePt t="5815" x="2833688" y="2249488"/>
          <p14:tracePt t="5827" x="2833688" y="2244725"/>
          <p14:tracePt t="5834" x="2838450" y="2244725"/>
          <p14:tracePt t="5842" x="2844800" y="2238375"/>
          <p14:tracePt t="5849" x="2849563" y="2233613"/>
          <p14:tracePt t="5857" x="2855913" y="2228850"/>
          <p14:tracePt t="5866" x="2860675" y="2228850"/>
          <p14:tracePt t="5927" x="2865438" y="2228850"/>
          <p14:tracePt t="5935" x="2871788" y="2228850"/>
          <p14:tracePt t="5942" x="2892425" y="2228850"/>
          <p14:tracePt t="5952" x="2898775" y="2228850"/>
          <p14:tracePt t="5957" x="2919413" y="2228850"/>
          <p14:tracePt t="5969" x="2936875" y="2228850"/>
          <p14:tracePt t="5986" x="2941638" y="2228850"/>
          <p14:tracePt t="6243" x="2946400" y="2238375"/>
          <p14:tracePt t="6251" x="2957513" y="2255838"/>
          <p14:tracePt t="6257" x="2973388" y="2276475"/>
          <p14:tracePt t="6268" x="2995613" y="2303463"/>
          <p14:tracePt t="6273" x="3006725" y="2314575"/>
          <p14:tracePt t="6281" x="3028950" y="2320925"/>
          <p14:tracePt t="6287" x="3038475" y="2330450"/>
          <p14:tracePt t="6293" x="3044825" y="2330450"/>
          <p14:tracePt t="6301" x="3044825" y="2336800"/>
          <p14:tracePt t="6322" x="3049588" y="2336800"/>
          <p14:tracePt t="6332" x="3049588" y="2341563"/>
          <p14:tracePt t="6337" x="3049588" y="2347913"/>
          <p14:tracePt t="6346" x="3055938" y="2347913"/>
          <p14:tracePt t="6352" x="3060700" y="2347913"/>
          <p14:tracePt t="6361" x="3065463" y="2352675"/>
          <p14:tracePt t="6367" x="3076575" y="2352675"/>
          <p14:tracePt t="6374" x="3087688" y="2357438"/>
          <p14:tracePt t="6382" x="3098800" y="2363788"/>
          <p14:tracePt t="6389" x="3103563" y="2363788"/>
          <p14:tracePt t="6398" x="3109913" y="2363788"/>
          <p14:tracePt t="6417" x="3109913" y="2368550"/>
          <p14:tracePt t="6422" x="3114675" y="2368550"/>
          <p14:tracePt t="6430" x="3119438" y="2368550"/>
          <p14:tracePt t="6437" x="3125788" y="2368550"/>
          <p14:tracePt t="6446" x="3130550" y="2368550"/>
          <p14:tracePt t="6451" x="3136900" y="2368550"/>
          <p14:tracePt t="6489" x="3136900" y="2352675"/>
          <p14:tracePt t="6498" x="3136900" y="2341563"/>
          <p14:tracePt t="6506" x="3136900" y="2336800"/>
          <p14:tracePt t="6517" x="3125788" y="2314575"/>
          <p14:tracePt t="6519" x="3119438" y="2303463"/>
          <p14:tracePt t="6525" x="3103563" y="2276475"/>
          <p14:tracePt t="6533" x="3092450" y="2260600"/>
          <p14:tracePt t="6539" x="3082925" y="2249488"/>
          <p14:tracePt t="6548" x="3076575" y="2244725"/>
          <p14:tracePt t="6556" x="3071813" y="2238375"/>
          <p14:tracePt t="6581" x="3065463" y="2233613"/>
          <p14:tracePt t="6596" x="3065463" y="2228850"/>
          <p14:tracePt t="6619" x="3065463" y="2222500"/>
          <p14:tracePt t="6722" x="3065463" y="2217738"/>
          <p14:tracePt t="6737" x="3065463" y="2211388"/>
          <p14:tracePt t="6752" x="3065463" y="2206625"/>
          <p14:tracePt t="6760" x="3071813" y="2206625"/>
          <p14:tracePt t="6827" x="3071813" y="2201863"/>
          <p14:tracePt t="6852" x="3071813" y="2195513"/>
          <p14:tracePt t="6857" x="3071813" y="2190750"/>
          <p14:tracePt t="6872" x="3071813" y="2184400"/>
          <p14:tracePt t="6884" x="3071813" y="2179638"/>
          <p14:tracePt t="6892" x="3071813" y="2174875"/>
          <p14:tracePt t="6899" x="3071813" y="2168525"/>
          <p14:tracePt t="6907" x="3071813" y="2163763"/>
          <p14:tracePt t="6931" x="3065463" y="2163763"/>
          <p14:tracePt t="6937" x="3065463" y="2157413"/>
          <p14:tracePt t="6952" x="3065463" y="2152650"/>
          <p14:tracePt t="7308" x="3076575" y="2157413"/>
          <p14:tracePt t="7316" x="3082925" y="2163763"/>
          <p14:tracePt t="7324" x="3092450" y="2163763"/>
          <p14:tracePt t="7331" x="3103563" y="2179638"/>
          <p14:tracePt t="7336" x="3119438" y="2190750"/>
          <p14:tracePt t="7345" x="3136900" y="2201863"/>
          <p14:tracePt t="7349" x="3146425" y="2211388"/>
          <p14:tracePt t="7357" x="3163888" y="2222500"/>
          <p14:tracePt t="7364" x="3168650" y="2228850"/>
          <p14:tracePt t="7380" x="3173413" y="2233613"/>
          <p14:tracePt t="7401" x="3179763" y="2238375"/>
          <p14:tracePt t="7424" x="3179763" y="2244725"/>
          <p14:tracePt t="7431" x="3184525" y="2249488"/>
          <p14:tracePt t="7439" x="3195638" y="2260600"/>
          <p14:tracePt t="7447" x="3195638" y="2266950"/>
          <p14:tracePt t="7454" x="3211513" y="2282825"/>
          <p14:tracePt t="7464" x="3228975" y="2298700"/>
          <p14:tracePt t="7469" x="3244850" y="2314575"/>
          <p14:tracePt t="7479" x="3271838" y="2330450"/>
          <p14:tracePt t="7484" x="3298825" y="2347913"/>
          <p14:tracePt t="7495" x="3303588" y="2347913"/>
          <p14:tracePt t="7499" x="3314700" y="2352675"/>
          <p14:tracePt t="7522" x="3319463" y="2352675"/>
          <p14:tracePt t="7546" x="3330575" y="2352675"/>
          <p14:tracePt t="7552" x="3336925" y="2357438"/>
          <p14:tracePt t="7561" x="3352800" y="2363788"/>
          <p14:tracePt t="7567" x="3357563" y="2363788"/>
          <p14:tracePt t="7575" x="3379788" y="2368550"/>
          <p14:tracePt t="7582" x="3402013" y="2374900"/>
          <p14:tracePt t="7589" x="3422650" y="2384425"/>
          <p14:tracePt t="7604" x="3438525" y="2401888"/>
          <p14:tracePt t="7613" x="3444875" y="2406650"/>
          <p14:tracePt t="7619" x="3444875" y="2411413"/>
          <p14:tracePt t="7629" x="3449638" y="2417763"/>
          <p14:tracePt t="8542" x="3438525" y="2428875"/>
          <p14:tracePt t="8549" x="3406775" y="2439988"/>
          <p14:tracePt t="8556" x="3325813" y="2482850"/>
          <p14:tracePt t="8565" x="3238500" y="2498725"/>
          <p14:tracePt t="8572" x="3201988" y="2514600"/>
          <p14:tracePt t="8582" x="3114675" y="2541588"/>
          <p14:tracePt t="8586" x="3000375" y="2568575"/>
          <p14:tracePt t="8596" x="2914650" y="2586038"/>
          <p14:tracePt t="8601" x="2876550" y="2601913"/>
          <p14:tracePt t="8609" x="2800350" y="2617788"/>
          <p14:tracePt t="8616" x="2746375" y="2633663"/>
          <p14:tracePt t="8624" x="2719388" y="2644775"/>
          <p14:tracePt t="8632" x="2698750" y="2660650"/>
          <p14:tracePt t="8639" x="2687638" y="2667000"/>
          <p14:tracePt t="8648" x="2682875" y="2671763"/>
          <p14:tracePt t="8654" x="2682875" y="2687638"/>
          <p14:tracePt t="8663" x="2665413" y="2703513"/>
          <p14:tracePt t="8669" x="2644775" y="2747963"/>
          <p14:tracePt t="8679" x="2633663" y="2774950"/>
          <p14:tracePt t="8684" x="2617788" y="2833688"/>
          <p14:tracePt t="8692" x="2579688" y="2909888"/>
          <p14:tracePt t="8699" x="2557463" y="2936875"/>
          <p14:tracePt t="8707" x="2514600" y="3017838"/>
          <p14:tracePt t="8716" x="2471738" y="3078163"/>
          <p14:tracePt t="8722" x="2444750" y="3094038"/>
          <p14:tracePt t="8731" x="2422525" y="3132138"/>
          <p14:tracePt t="8737" x="2395538" y="3152775"/>
          <p14:tracePt t="8746" x="2379663" y="3163888"/>
          <p14:tracePt t="8752" x="2373313" y="3175000"/>
          <p14:tracePt t="8759" x="2368550" y="3186113"/>
          <p14:tracePt t="8766" x="2368550" y="3190875"/>
          <p14:tracePt t="8827" x="2368550" y="3197225"/>
          <p14:tracePt t="8834" x="2368550" y="3201988"/>
          <p14:tracePt t="8842" x="2368550" y="3206750"/>
          <p14:tracePt t="8849" x="2368550" y="3228975"/>
          <p14:tracePt t="8865" x="2368550" y="3244850"/>
          <p14:tracePt t="8872" x="2379663" y="3287713"/>
          <p14:tracePt t="8882" x="2384425" y="3298825"/>
          <p14:tracePt t="8887" x="2406650" y="3321050"/>
          <p14:tracePt t="8897" x="2417763" y="3332163"/>
          <p14:tracePt t="8902" x="2422525" y="3332163"/>
          <p14:tracePt t="8932" x="2427288" y="3332163"/>
          <p14:tracePt t="8939" x="2433638" y="3332163"/>
          <p14:tracePt t="8955" x="2438400" y="3321050"/>
          <p14:tracePt t="8966" x="2449513" y="3314700"/>
          <p14:tracePt t="8969" x="2454275" y="3305175"/>
          <p14:tracePt t="8980" x="2460625" y="3298825"/>
          <p14:tracePt t="8984" x="2465388" y="3294063"/>
          <p14:tracePt t="8992" x="2471738" y="3294063"/>
          <p14:tracePt t="9015" x="2471738" y="3287713"/>
          <p14:tracePt t="10307" x="2476500" y="3287713"/>
          <p14:tracePt t="10314" x="2481263" y="3282950"/>
          <p14:tracePt t="10321" x="2492375" y="3278188"/>
          <p14:tracePt t="10329" x="2498725" y="3278188"/>
          <p14:tracePt t="10334" x="2514600" y="3267075"/>
          <p14:tracePt t="10344" x="2536825" y="3267075"/>
          <p14:tracePt t="10349" x="2541588" y="3255963"/>
          <p14:tracePt t="10357" x="2546350" y="3255963"/>
          <p14:tracePt t="10364" x="2552700" y="3255963"/>
          <p14:tracePt t="10372" x="2557463" y="3251200"/>
          <p14:tracePt t="10379" x="2563813" y="3244850"/>
          <p14:tracePt t="10387" x="2568575" y="3240088"/>
          <p14:tracePt t="10396" x="2573338" y="3233738"/>
          <p14:tracePt t="10402" x="2579688" y="3228975"/>
          <p14:tracePt t="10417" x="2579688" y="3224213"/>
          <p14:tracePt t="10427" x="2579688" y="3217863"/>
          <p14:tracePt t="10432" x="2584450" y="3213100"/>
          <p14:tracePt t="10439" x="2584450" y="3206750"/>
          <p14:tracePt t="10454" x="2584450" y="3201988"/>
          <p14:tracePt t="10478" x="2590800" y="3197225"/>
          <p14:tracePt t="10492" x="2590800" y="3186113"/>
          <p14:tracePt t="10499" x="2590800" y="3179763"/>
          <p14:tracePt t="10506" x="2590800" y="3175000"/>
          <p14:tracePt t="10514" x="2595563" y="3168650"/>
          <p14:tracePt t="10522" x="2595563" y="3163888"/>
          <p14:tracePt t="10537" x="2595563" y="3159125"/>
          <p14:tracePt t="10545" x="2595563" y="3152775"/>
          <p14:tracePt t="10563" x="2595563" y="3148013"/>
          <p14:tracePt t="10578" x="2595563" y="3141663"/>
          <p14:tracePt t="12428" x="2595563" y="3148013"/>
          <p14:tracePt t="12434" x="2595563" y="3168650"/>
          <p14:tracePt t="12442" x="2611438" y="3224213"/>
          <p14:tracePt t="12451" x="2665413" y="3305175"/>
          <p14:tracePt t="12457" x="2703513" y="3341688"/>
          <p14:tracePt t="12466" x="2903538" y="3433763"/>
          <p14:tracePt t="12472" x="3233738" y="3559175"/>
          <p14:tracePt t="12482" x="3390900" y="3602038"/>
          <p14:tracePt t="12487" x="3736975" y="3678238"/>
          <p14:tracePt t="12494" x="4033838" y="3721100"/>
          <p14:tracePt t="12501" x="4267200" y="3748088"/>
          <p14:tracePt t="12509" x="4330700" y="3752850"/>
          <p14:tracePt t="12518" x="4449763" y="3752850"/>
          <p14:tracePt t="12524" x="4514850" y="3752850"/>
          <p14:tracePt t="12535" x="4541838" y="3752850"/>
          <p14:tracePt t="12539" x="4552950" y="3748088"/>
          <p14:tracePt t="12550" x="4564063" y="3736975"/>
          <p14:tracePt t="12569" x="4564063" y="3732213"/>
          <p14:tracePt t="12584" x="4564063" y="3725863"/>
          <p14:tracePt t="12592" x="4575175" y="3721100"/>
          <p14:tracePt t="12601" x="4606925" y="3709988"/>
          <p14:tracePt t="12607" x="4629150" y="3709988"/>
          <p14:tracePt t="12617" x="4687888" y="3698875"/>
          <p14:tracePt t="12622" x="4775200" y="3698875"/>
          <p14:tracePt t="12637" x="4937125" y="3705225"/>
          <p14:tracePt t="12644" x="5056188" y="3716338"/>
          <p14:tracePt t="12651" x="5164138" y="3721100"/>
          <p14:tracePt t="12659" x="5207000" y="3721100"/>
          <p14:tracePt t="12668" x="5305425" y="3721100"/>
          <p14:tracePt t="12674" x="5359400" y="3721100"/>
          <p14:tracePt t="12684" x="5380038" y="3721100"/>
          <p14:tracePt t="12689" x="5395913" y="3721100"/>
          <p14:tracePt t="12699" x="5413375" y="3721100"/>
          <p14:tracePt t="12704" x="5422900" y="3721100"/>
          <p14:tracePt t="12712" x="5434013" y="3721100"/>
          <p14:tracePt t="12719" x="5445125" y="3716338"/>
          <p14:tracePt t="12865" x="5440363" y="3716338"/>
          <p14:tracePt t="12879" x="5440363" y="3721100"/>
          <p14:tracePt t="12887" x="5429250" y="3725863"/>
          <p14:tracePt t="12892" x="5422900" y="3732213"/>
          <p14:tracePt t="12901" x="5418138" y="3736975"/>
          <p14:tracePt t="12907" x="5413375" y="3736975"/>
          <p14:tracePt t="12914" x="5407025" y="3748088"/>
          <p14:tracePt t="12922" x="5407025" y="3752850"/>
          <p14:tracePt t="12929" x="5395913" y="3752850"/>
          <p14:tracePt t="12937" x="5395913" y="3759200"/>
          <p14:tracePt t="12944" x="5395913" y="3763963"/>
          <p14:tracePt t="12970" x="5391150" y="3786188"/>
          <p14:tracePt t="12989" x="5375275" y="3817938"/>
          <p14:tracePt t="12996" x="5375275" y="3829050"/>
          <p14:tracePt t="13005" x="5364163" y="3840163"/>
          <p14:tracePt t="13012" x="5359400" y="3856038"/>
          <p14:tracePt t="13020" x="5359400" y="3862388"/>
          <p14:tracePt t="13195" x="5364163" y="3867150"/>
          <p14:tracePt t="13204" x="5364163" y="3871913"/>
          <p14:tracePt t="13210" x="5368925" y="3878263"/>
          <p14:tracePt t="13218" x="5375275" y="3883025"/>
          <p14:tracePt t="13231" x="5380038" y="3894138"/>
          <p14:tracePt t="13237" x="5386388" y="3905250"/>
          <p14:tracePt t="13245" x="5395913" y="3910013"/>
          <p14:tracePt t="13251" x="5402263" y="3921125"/>
          <p14:tracePt t="13259" x="5407025" y="3925888"/>
          <p14:tracePt t="13267" x="5413375" y="3932238"/>
          <p14:tracePt t="13274" x="5413375" y="3937000"/>
          <p14:tracePt t="13283" x="5418138" y="3943350"/>
          <p14:tracePt t="13313" x="5418138" y="3948113"/>
          <p14:tracePt t="13327" x="5418138" y="3952875"/>
          <p14:tracePt t="15599" x="5429250" y="3952875"/>
          <p14:tracePt t="15602" x="5434013" y="3952875"/>
          <p14:tracePt t="15610" x="5440363" y="3959225"/>
          <p14:tracePt t="15613" x="5451475" y="3963988"/>
          <p14:tracePt t="15629" x="5505450" y="3997325"/>
          <p14:tracePt t="15674" x="5510213" y="4002088"/>
          <p14:tracePt t="15689" x="5514975" y="4002088"/>
          <p14:tracePt t="15705" x="5521325" y="4002088"/>
          <p14:tracePt t="15712" x="5526088" y="4002088"/>
          <p14:tracePt t="15727" x="5532438" y="4002088"/>
          <p14:tracePt t="15789" x="5537200" y="4002088"/>
          <p14:tracePt t="15797" x="5541963" y="4002088"/>
          <p14:tracePt t="15802" x="5548313" y="4002088"/>
          <p14:tracePt t="15809" x="5553075" y="4002088"/>
          <p14:tracePt t="15819" x="5564188" y="4002088"/>
          <p14:tracePt t="15824" x="5568950" y="4002088"/>
          <p14:tracePt t="15832" x="5575300" y="4002088"/>
          <p14:tracePt t="15839" x="5580063" y="4002088"/>
          <p14:tracePt t="15847" x="5586413" y="4002088"/>
          <p14:tracePt t="15854" x="5591175" y="4002088"/>
          <p14:tracePt t="15862" x="5595938" y="4002088"/>
          <p14:tracePt t="15871" x="5602288" y="4002088"/>
          <p14:tracePt t="15876" x="5613400" y="4002088"/>
          <p14:tracePt t="15886" x="5624513" y="3990975"/>
          <p14:tracePt t="15892" x="5634038" y="3986213"/>
          <p14:tracePt t="15900" x="5640388" y="3981450"/>
          <p14:tracePt t="15906" x="5656263" y="3975100"/>
          <p14:tracePt t="15914" x="5672138" y="3963988"/>
          <p14:tracePt t="15921" x="5683250" y="3963988"/>
          <p14:tracePt t="15929" x="5694363" y="3963988"/>
          <p14:tracePt t="15938" x="5705475" y="3959225"/>
          <p14:tracePt t="15955" x="5721350" y="3959225"/>
          <p14:tracePt t="15959" x="5726113" y="3959225"/>
          <p14:tracePt t="15967" x="5737225" y="3959225"/>
          <p14:tracePt t="15982" x="5741988" y="3959225"/>
          <p14:tracePt t="15989" x="5748338" y="3959225"/>
          <p14:tracePt t="15997" x="5753100" y="3959225"/>
          <p14:tracePt t="16006" x="5759450" y="3959225"/>
          <p14:tracePt t="16012" x="5764213" y="3959225"/>
          <p14:tracePt t="16021" x="5768975" y="3959225"/>
          <p14:tracePt t="16027" x="5775325" y="3952875"/>
          <p14:tracePt t="16036" x="5786438" y="3952875"/>
          <p14:tracePt t="16042" x="5797550" y="3952875"/>
          <p14:tracePt t="16049" x="5807075" y="3948113"/>
          <p14:tracePt t="16057" x="5813425" y="3948113"/>
          <p14:tracePt t="16064" x="5829300" y="3943350"/>
          <p14:tracePt t="16072" x="5834063" y="3943350"/>
          <p14:tracePt t="16079" x="5845175" y="3943350"/>
          <p14:tracePt t="16088" x="5856288" y="3943350"/>
          <p14:tracePt t="16094" x="5861050" y="3943350"/>
          <p14:tracePt t="16104" x="5867400" y="3937000"/>
          <p14:tracePt t="16109" x="5872163" y="3937000"/>
          <p14:tracePt t="16117" x="5878513" y="3937000"/>
          <p14:tracePt t="16124" x="5883275" y="3937000"/>
          <p14:tracePt t="16132" x="5888038" y="3932238"/>
          <p14:tracePt t="16139" x="5910263" y="3925888"/>
          <p14:tracePt t="16147" x="5915025" y="3921125"/>
          <p14:tracePt t="16155" x="5932488" y="3921125"/>
          <p14:tracePt t="16162" x="5948363" y="3910013"/>
          <p14:tracePt t="16172" x="5964238" y="3910013"/>
          <p14:tracePt t="16177" x="5975350" y="3905250"/>
          <p14:tracePt t="16186" x="5991225" y="3905250"/>
          <p14:tracePt t="16192" x="6013450" y="3898900"/>
          <p14:tracePt t="16199" x="6018213" y="3894138"/>
          <p14:tracePt t="16206" x="6024563" y="3894138"/>
          <p14:tracePt t="16214" x="6029325" y="3889375"/>
          <p14:tracePt t="16222" x="6034088" y="3889375"/>
          <p14:tracePt t="16229" x="6040438" y="3878263"/>
          <p14:tracePt t="16238" x="6051550" y="3871913"/>
          <p14:tracePt t="16254" x="6056313" y="3867150"/>
          <p14:tracePt t="16259" x="6067425" y="3851275"/>
          <p14:tracePt t="16268" x="6088063" y="3824288"/>
          <p14:tracePt t="16274" x="6094413" y="3817938"/>
          <p14:tracePt t="16282" x="6110288" y="3786188"/>
          <p14:tracePt t="16289" x="6143625" y="3736975"/>
          <p14:tracePt t="16297" x="6159500" y="3721100"/>
          <p14:tracePt t="16305" x="6191250" y="3671888"/>
          <p14:tracePt t="16312" x="6234113" y="3629025"/>
          <p14:tracePt t="16322" x="6245225" y="3617913"/>
          <p14:tracePt t="16327" x="6267450" y="3590925"/>
          <p14:tracePt t="16337" x="6278563" y="3579813"/>
          <p14:tracePt t="16342" x="6278563" y="3570288"/>
          <p14:tracePt t="16349" x="6278563" y="3563938"/>
          <p14:tracePt t="16356" x="6283325" y="3563938"/>
          <p14:tracePt t="16379" x="6283325" y="3559175"/>
          <p14:tracePt t="16403" x="6283325" y="3552825"/>
          <p14:tracePt t="16409" x="6283325" y="3548063"/>
          <p14:tracePt t="16420" x="6283325" y="3536950"/>
          <p14:tracePt t="16424" x="6288088" y="3536950"/>
          <p14:tracePt t="16432" x="6294438" y="3525838"/>
          <p14:tracePt t="16439" x="6299200" y="3509963"/>
          <p14:tracePt t="16447" x="6305550" y="3505200"/>
          <p14:tracePt t="16454" x="6305550" y="3487738"/>
          <p14:tracePt t="16462" x="6310313" y="3471863"/>
          <p14:tracePt t="16472" x="6310313" y="3460750"/>
          <p14:tracePt t="16477" x="6316663" y="3444875"/>
          <p14:tracePt t="16487" x="6321425" y="3440113"/>
          <p14:tracePt t="16492" x="6321425" y="3429000"/>
          <p14:tracePt t="16499" x="6326188" y="3424238"/>
          <p14:tracePt t="16507" x="6332538" y="3413125"/>
          <p14:tracePt t="16514" x="6332538" y="3406775"/>
          <p14:tracePt t="16521" x="6332538" y="3402013"/>
          <p14:tracePt t="16529" x="6337300" y="3397250"/>
          <p14:tracePt t="16538" x="6337300" y="3379788"/>
          <p14:tracePt t="16544" x="6343650" y="3370263"/>
          <p14:tracePt t="16554" x="6348413" y="3352800"/>
          <p14:tracePt t="16559" x="6353175" y="3325813"/>
          <p14:tracePt t="16570" x="6370638" y="3287713"/>
          <p14:tracePt t="16574" x="6375400" y="3271838"/>
          <p14:tracePt t="16582" x="6391275" y="3240088"/>
          <p14:tracePt t="16589" x="6397625" y="3213100"/>
          <p14:tracePt t="16597" x="6402388" y="3197225"/>
          <p14:tracePt t="16606" x="6413500" y="3152775"/>
          <p14:tracePt t="16611" x="6424613" y="3105150"/>
          <p14:tracePt t="16622" x="6424613" y="3087688"/>
          <p14:tracePt t="16627" x="6424613" y="3051175"/>
          <p14:tracePt t="16636" x="6429375" y="2990850"/>
          <p14:tracePt t="16642" x="6429375" y="2936875"/>
          <p14:tracePt t="16650" x="6429375" y="2914650"/>
          <p14:tracePt t="16656" x="6429375" y="2855913"/>
          <p14:tracePt t="16664" x="6429375" y="2768600"/>
          <p14:tracePt t="16672" x="6429375" y="2741613"/>
          <p14:tracePt t="16679" x="6429375" y="2660650"/>
          <p14:tracePt t="16688" x="6418263" y="2579688"/>
          <p14:tracePt t="16694" x="6413500" y="2525713"/>
          <p14:tracePt t="16704" x="6402388" y="2471738"/>
          <p14:tracePt t="16709" x="6386513" y="2390775"/>
          <p14:tracePt t="16719" x="6353175" y="2341563"/>
          <p14:tracePt t="16724" x="6343650" y="2325688"/>
          <p14:tracePt t="16732" x="6316663" y="2287588"/>
          <p14:tracePt t="16739" x="6272213" y="2249488"/>
          <p14:tracePt t="16747" x="6256338" y="2238375"/>
          <p14:tracePt t="16755" x="6240463" y="2228850"/>
          <p14:tracePt t="16762" x="6213475" y="2211388"/>
          <p14:tracePt t="16771" x="6207125" y="2206625"/>
          <p14:tracePt t="16777" x="6191250" y="2201863"/>
          <p14:tracePt t="16787" x="6186488" y="2201863"/>
          <p14:tracePt t="16792" x="6175375" y="2195513"/>
          <p14:tracePt t="16799" x="6170613" y="2195513"/>
          <p14:tracePt t="16806" x="6148388" y="2190750"/>
          <p14:tracePt t="16814" x="6126163" y="2190750"/>
          <p14:tracePt t="16822" x="6110288" y="2190750"/>
          <p14:tracePt t="16829" x="6056313" y="2190750"/>
          <p14:tracePt t="16838" x="6013450" y="2190750"/>
          <p14:tracePt t="16844" x="5991225" y="2184400"/>
          <p14:tracePt t="16854" x="5948363" y="2184400"/>
          <p14:tracePt t="16859" x="5888038" y="2179638"/>
          <p14:tracePt t="16867" x="5824538" y="2168525"/>
          <p14:tracePt t="16874" x="5797550" y="2163763"/>
          <p14:tracePt t="16882" x="5764213" y="2147888"/>
          <p14:tracePt t="16889" x="5715000" y="2141538"/>
          <p14:tracePt t="16897" x="5705475" y="2136775"/>
          <p14:tracePt t="16904" x="5672138" y="2130425"/>
          <p14:tracePt t="16912" x="5645150" y="2125663"/>
          <p14:tracePt t="16921" x="5629275" y="2120900"/>
          <p14:tracePt t="16927" x="5602288" y="2109788"/>
          <p14:tracePt t="16937" x="5580063" y="2109788"/>
          <p14:tracePt t="16942" x="5564188" y="2103438"/>
          <p14:tracePt t="16951" x="5559425" y="2103438"/>
          <p14:tracePt t="16969" x="5510213" y="2092325"/>
          <p14:tracePt t="16972" x="5499100" y="2087563"/>
          <p14:tracePt t="16979" x="5483225" y="2087563"/>
          <p14:tracePt t="16988" x="5456238" y="2082800"/>
          <p14:tracePt t="16994" x="5440363" y="2082800"/>
          <p14:tracePt t="17004" x="5413375" y="2076450"/>
          <p14:tracePt t="17009" x="5391150" y="2076450"/>
          <p14:tracePt t="17018" x="5359400" y="2076450"/>
          <p14:tracePt t="17024" x="5341938" y="2076450"/>
          <p14:tracePt t="17032" x="5299075" y="2076450"/>
          <p14:tracePt t="17039" x="5256213" y="2076450"/>
          <p14:tracePt t="17047" x="5233988" y="2076450"/>
          <p14:tracePt t="17055" x="5191125" y="2076450"/>
          <p14:tracePt t="17062" x="5148263" y="2076450"/>
          <p14:tracePt t="17071" x="5137150" y="2076450"/>
          <p14:tracePt t="17077" x="5110163" y="2076450"/>
          <p14:tracePt t="17086" x="5094288" y="2076450"/>
          <p14:tracePt t="17092" x="5083175" y="2076450"/>
          <p14:tracePt t="17099" x="5076825" y="2076450"/>
          <p14:tracePt t="17114" x="5072063" y="2076450"/>
          <p14:tracePt t="17122" x="5067300" y="2076450"/>
          <p14:tracePt t="17129" x="5056188" y="2076450"/>
          <p14:tracePt t="17138" x="5040313" y="2087563"/>
          <p14:tracePt t="17144" x="5029200" y="2092325"/>
          <p14:tracePt t="17154" x="4991100" y="2120900"/>
          <p14:tracePt t="17159" x="4953000" y="2152650"/>
          <p14:tracePt t="17167" x="4910138" y="2190750"/>
          <p14:tracePt t="17174" x="4899025" y="2206625"/>
          <p14:tracePt t="17182" x="4867275" y="2238375"/>
          <p14:tracePt t="17189" x="4833938" y="2271713"/>
          <p14:tracePt t="17197" x="4822825" y="2287588"/>
          <p14:tracePt t="17205" x="4813300" y="2298700"/>
          <p14:tracePt t="17212" x="4806950" y="2314575"/>
          <p14:tracePt t="17222" x="4802188" y="2320925"/>
          <p14:tracePt t="17227" x="4802188" y="2325688"/>
          <p14:tracePt t="17236" x="4795838" y="2325688"/>
          <p14:tracePt t="17242" x="4795838" y="2341563"/>
          <p14:tracePt t="17251" x="4795838" y="2347913"/>
          <p14:tracePt t="17257" x="4795838" y="2363788"/>
          <p14:tracePt t="17264" x="4795838" y="2384425"/>
          <p14:tracePt t="17272" x="4795838" y="2395538"/>
          <p14:tracePt t="17279" x="4795838" y="2428875"/>
          <p14:tracePt t="17288" x="4806950" y="2466975"/>
          <p14:tracePt t="17294" x="4813300" y="2482850"/>
          <p14:tracePt t="17305" x="4818063" y="2509838"/>
          <p14:tracePt t="17309" x="4822825" y="2541588"/>
          <p14:tracePt t="17320" x="4833938" y="2601913"/>
          <p14:tracePt t="17324" x="4840288" y="2617788"/>
          <p14:tracePt t="17332" x="4840288" y="2640013"/>
          <p14:tracePt t="17339" x="4845050" y="2676525"/>
          <p14:tracePt t="17347" x="4845050" y="2682875"/>
          <p14:tracePt t="17355" x="4845050" y="2693988"/>
          <p14:tracePt t="17361" x="4849813" y="2703513"/>
          <p14:tracePt t="17372" x="4849813" y="2709863"/>
          <p14:tracePt t="17377" x="4849813" y="2714625"/>
          <p14:tracePt t="17400" x="4849813" y="2720975"/>
          <p14:tracePt t="17429" x="4849813" y="2725738"/>
          <p14:tracePt t="17438" x="4849813" y="2732088"/>
          <p14:tracePt t="17444" x="4849813" y="2736850"/>
          <p14:tracePt t="17459" x="4849813" y="2741613"/>
          <p14:tracePt t="17467" x="4849813" y="2747963"/>
          <p14:tracePt t="17474" x="4849813" y="2752725"/>
          <p14:tracePt t="17482" x="4849813" y="2759075"/>
          <p14:tracePt t="17489" x="4849813" y="2768600"/>
          <p14:tracePt t="17830" x="4849813" y="2779713"/>
          <p14:tracePt t="17837" x="4845050" y="2786063"/>
          <p14:tracePt t="17857" x="4840288" y="2790825"/>
          <p14:tracePt t="18137" x="4829175" y="2795588"/>
          <p14:tracePt t="18145" x="4818063" y="2801938"/>
          <p14:tracePt t="18152" x="4818063" y="2806700"/>
          <p14:tracePt t="18160" x="4806950" y="2813050"/>
          <p14:tracePt t="18164" x="4786313" y="2844800"/>
          <p14:tracePt t="18173" x="4786313" y="2849563"/>
          <p14:tracePt t="18179" x="4759325" y="2882900"/>
          <p14:tracePt t="18187" x="4752975" y="2894013"/>
          <p14:tracePt t="18194" x="4748213" y="2909888"/>
          <p14:tracePt t="18201" x="4725988" y="2936875"/>
          <p14:tracePt t="18209" x="4721225" y="2947988"/>
          <p14:tracePt t="18217" x="4710113" y="2952750"/>
          <p14:tracePt t="18226" x="4710113" y="2959100"/>
          <p14:tracePt t="18232" x="4703763" y="2963863"/>
          <p14:tracePt t="18241" x="4703763" y="2968625"/>
          <p14:tracePt t="18247" x="4699000" y="2974975"/>
          <p14:tracePt t="18257" x="4699000" y="2979738"/>
          <p14:tracePt t="18262" x="4699000" y="2986088"/>
          <p14:tracePt t="18269" x="4694238" y="2986088"/>
          <p14:tracePt t="18277" x="4694238" y="2990850"/>
          <p14:tracePt t="18284" x="4687888" y="3001963"/>
          <p14:tracePt t="18292" x="4676775" y="3017838"/>
          <p14:tracePt t="18299" x="4676775" y="3022600"/>
          <p14:tracePt t="18309" x="4660900" y="3044825"/>
          <p14:tracePt t="18314" x="4649788" y="3067050"/>
          <p14:tracePt t="18324" x="4645025" y="3078163"/>
          <p14:tracePt t="18329" x="4640263" y="3094038"/>
          <p14:tracePt t="18337" x="4633913" y="3121025"/>
          <p14:tracePt t="18344" x="4633913" y="3132138"/>
          <p14:tracePt t="18351" x="4633913" y="3141663"/>
          <p14:tracePt t="18367" x="4633913" y="3175000"/>
          <p14:tracePt t="18375" x="4633913" y="3179763"/>
          <p14:tracePt t="18382" x="4633913" y="3190875"/>
          <p14:tracePt t="18389" x="4633913" y="3213100"/>
          <p14:tracePt t="18397" x="4633913" y="3224213"/>
          <p14:tracePt t="18407" x="4633913" y="3251200"/>
          <p14:tracePt t="18419" x="4633913" y="3267075"/>
          <p14:tracePt t="18427" x="4633913" y="3287713"/>
          <p14:tracePt t="18434" x="4633913" y="3298825"/>
          <p14:tracePt t="18449" x="4633913" y="3309938"/>
          <p14:tracePt t="18459" x="4633913" y="3325813"/>
          <p14:tracePt t="18464" x="4633913" y="3348038"/>
          <p14:tracePt t="18479" x="4633913" y="3359150"/>
          <p14:tracePt t="18487" x="4633913" y="3386138"/>
          <p14:tracePt t="18494" x="4633913" y="3397250"/>
          <p14:tracePt t="18502" x="4633913" y="3413125"/>
          <p14:tracePt t="18509" x="4629150" y="3440113"/>
          <p14:tracePt t="18517" x="4629150" y="3455988"/>
          <p14:tracePt t="18526" x="4629150" y="3487738"/>
          <p14:tracePt t="18531" x="4629150" y="3509963"/>
          <p14:tracePt t="18540" x="4629150" y="3536950"/>
          <p14:tracePt t="18547" x="4629150" y="3548063"/>
          <p14:tracePt t="18557" x="4629150" y="3570288"/>
          <p14:tracePt t="18562" x="4629150" y="3597275"/>
          <p14:tracePt t="18569" x="4629150" y="3613150"/>
          <p14:tracePt t="18577" x="4633913" y="3624263"/>
          <p14:tracePt t="18584" x="4640263" y="3651250"/>
          <p14:tracePt t="18592" x="4645025" y="3660775"/>
          <p14:tracePt t="18599" x="4645025" y="3683000"/>
          <p14:tracePt t="18609" x="4649788" y="3698875"/>
          <p14:tracePt t="18614" x="4667250" y="3725863"/>
          <p14:tracePt t="18624" x="4667250" y="3736975"/>
          <p14:tracePt t="18629" x="4676775" y="3752850"/>
          <p14:tracePt t="18637" x="4687888" y="3775075"/>
          <p14:tracePt t="18644" x="4687888" y="3786188"/>
          <p14:tracePt t="18651" x="4703763" y="3806825"/>
          <p14:tracePt t="18659" x="4721225" y="3840163"/>
          <p14:tracePt t="18667" x="4737100" y="3851275"/>
          <p14:tracePt t="18675" x="4748213" y="3878263"/>
          <p14:tracePt t="18682" x="4759325" y="3894138"/>
          <p14:tracePt t="18691" x="4786313" y="3932238"/>
          <p14:tracePt t="18697" x="4802188" y="3948113"/>
          <p14:tracePt t="18707" x="4829175" y="3975100"/>
          <p14:tracePt t="18712" x="4856163" y="4002088"/>
          <p14:tracePt t="18719" x="4867275" y="4017963"/>
          <p14:tracePt t="18727" x="4887913" y="4035425"/>
          <p14:tracePt t="18734" x="4899025" y="4040188"/>
          <p14:tracePt t="18742" x="4910138" y="4044950"/>
          <p14:tracePt t="18749" x="4914900" y="4051300"/>
          <p14:tracePt t="18759" x="4926013" y="4062413"/>
          <p14:tracePt t="18764" x="4926013" y="4067175"/>
          <p14:tracePt t="18774" x="4937125" y="4067175"/>
          <p14:tracePt t="18779" x="4948238" y="4071938"/>
          <p14:tracePt t="18787" x="4959350" y="4078288"/>
          <p14:tracePt t="18794" x="4968875" y="4083050"/>
          <p14:tracePt t="18801" x="4986338" y="4089400"/>
          <p14:tracePt t="18809" x="4995863" y="4094163"/>
          <p14:tracePt t="18817" x="5006975" y="4098925"/>
          <p14:tracePt t="18826" x="5022850" y="4105275"/>
          <p14:tracePt t="18832" x="5045075" y="4110038"/>
          <p14:tracePt t="18840" x="5067300" y="4110038"/>
          <p14:tracePt t="18847" x="5087938" y="4116388"/>
          <p14:tracePt t="18857" x="5094288" y="4116388"/>
          <p14:tracePt t="18862" x="5099050" y="4116388"/>
          <p14:tracePt t="18869" x="5105400" y="4116388"/>
          <p14:tracePt t="18877" x="5110163" y="4121150"/>
          <p14:tracePt t="18884" x="5121275" y="4121150"/>
          <p14:tracePt t="18893" x="5132388" y="4125913"/>
          <p14:tracePt t="18899" x="5153025" y="4132263"/>
          <p14:tracePt t="18909" x="5202238" y="4143375"/>
          <p14:tracePt t="18914" x="5245100" y="4159250"/>
          <p14:tracePt t="18924" x="5278438" y="4159250"/>
          <p14:tracePt t="18929" x="5326063" y="4164013"/>
          <p14:tracePt t="18937" x="5413375" y="4164013"/>
          <p14:tracePt t="18944" x="5429250" y="4164013"/>
          <p14:tracePt t="18960" x="5478463" y="4164013"/>
          <p14:tracePt t="18967" x="5483225" y="4164013"/>
          <p14:tracePt t="18975" x="5487988" y="4164013"/>
          <p14:tracePt t="19012" x="5494338" y="4164013"/>
          <p14:tracePt t="19019" x="5505450" y="4164013"/>
          <p14:tracePt t="19027" x="5526088" y="4164013"/>
          <p14:tracePt t="19034" x="5548313" y="4164013"/>
          <p14:tracePt t="19042" x="5580063" y="4164013"/>
          <p14:tracePt t="19049" x="5591175" y="4159250"/>
          <p14:tracePt t="19059" x="5618163" y="4154488"/>
          <p14:tracePt t="19064" x="5634038" y="4143375"/>
          <p14:tracePt t="19074" x="5640388" y="4143375"/>
          <p14:tracePt t="19079" x="5651500" y="4137025"/>
          <p14:tracePt t="19087" x="5656263" y="4137025"/>
          <p14:tracePt t="19094" x="5661025" y="4137025"/>
          <p14:tracePt t="19116" x="5672138" y="4137025"/>
          <p14:tracePt t="19125" x="5683250" y="4137025"/>
          <p14:tracePt t="19132" x="5688013" y="4137025"/>
          <p14:tracePt t="19141" x="5726113" y="4137025"/>
          <p14:tracePt t="19147" x="5737225" y="4137025"/>
          <p14:tracePt t="19157" x="5775325" y="4137025"/>
          <p14:tracePt t="19162" x="5797550" y="4132263"/>
          <p14:tracePt t="19169" x="5813425" y="4125913"/>
          <p14:tracePt t="19177" x="5829300" y="4121150"/>
          <p14:tracePt t="19185" x="5840413" y="4116388"/>
          <p14:tracePt t="19193" x="5856288" y="4116388"/>
          <p14:tracePt t="19199" x="5861050" y="4116388"/>
          <p14:tracePt t="19209" x="5872163" y="4110038"/>
          <p14:tracePt t="19214" x="5878513" y="4110038"/>
          <p14:tracePt t="19224" x="5888038" y="4105275"/>
          <p14:tracePt t="19229" x="5894388" y="4105275"/>
          <p14:tracePt t="19237" x="5921375" y="4105275"/>
          <p14:tracePt t="19244" x="5932488" y="4105275"/>
          <p14:tracePt t="19252" x="5970588" y="4105275"/>
          <p14:tracePt t="19259" x="5997575" y="4105275"/>
          <p14:tracePt t="19267" x="6040438" y="4098925"/>
          <p14:tracePt t="19275" x="6056313" y="4094163"/>
          <p14:tracePt t="19282" x="6099175" y="4089400"/>
          <p14:tracePt t="19291" x="6110288" y="4083050"/>
          <p14:tracePt t="19297" x="6121400" y="4083050"/>
          <p14:tracePt t="19307" x="6132513" y="4067175"/>
          <p14:tracePt t="19312" x="6137275" y="4067175"/>
          <p14:tracePt t="19327" x="6143625" y="4067175"/>
          <p14:tracePt t="19334" x="6143625" y="4062413"/>
          <p14:tracePt t="19343" x="6143625" y="4056063"/>
          <p14:tracePt t="19349" x="6143625" y="4051300"/>
          <p14:tracePt t="19358" x="6153150" y="4044950"/>
          <p14:tracePt t="19364" x="6164263" y="4035425"/>
          <p14:tracePt t="19374" x="6175375" y="4029075"/>
          <p14:tracePt t="19379" x="6197600" y="4008438"/>
          <p14:tracePt t="19387" x="6213475" y="3990975"/>
          <p14:tracePt t="19394" x="6224588" y="3981450"/>
          <p14:tracePt t="19402" x="6240463" y="3963988"/>
          <p14:tracePt t="19409" x="6251575" y="3943350"/>
          <p14:tracePt t="19417" x="6256338" y="3932238"/>
          <p14:tracePt t="19426" x="6256338" y="3925888"/>
          <p14:tracePt t="19432" x="6267450" y="3916363"/>
          <p14:tracePt t="19441" x="6278563" y="3898900"/>
          <p14:tracePt t="19447" x="6283325" y="3894138"/>
          <p14:tracePt t="19457" x="6288088" y="3889375"/>
          <p14:tracePt t="19462" x="6299200" y="3878263"/>
          <p14:tracePt t="19469" x="6310313" y="3871913"/>
          <p14:tracePt t="19477" x="6310313" y="3867150"/>
          <p14:tracePt t="19484" x="6321425" y="3862388"/>
          <p14:tracePt t="19492" x="6332538" y="3840163"/>
          <p14:tracePt t="19499" x="6337300" y="3835400"/>
          <p14:tracePt t="19509" x="6343650" y="3817938"/>
          <p14:tracePt t="19514" x="6353175" y="3802063"/>
          <p14:tracePt t="19523" x="6359525" y="3790950"/>
          <p14:tracePt t="19529" x="6364288" y="3786188"/>
          <p14:tracePt t="19537" x="6370638" y="3770313"/>
          <p14:tracePt t="19544" x="6375400" y="3752850"/>
          <p14:tracePt t="19552" x="6386513" y="3743325"/>
          <p14:tracePt t="19560" x="6407150" y="3716338"/>
          <p14:tracePt t="19567" x="6418263" y="3689350"/>
          <p14:tracePt t="19576" x="6440488" y="3678238"/>
          <p14:tracePt t="19581" x="6451600" y="3656013"/>
          <p14:tracePt t="19592" x="6494463" y="3613150"/>
          <p14:tracePt t="19597" x="6516688" y="3602038"/>
          <p14:tracePt t="19607" x="6548438" y="3563938"/>
          <p14:tracePt t="19612" x="6580188" y="3536950"/>
          <p14:tracePt t="19619" x="6591300" y="3521075"/>
          <p14:tracePt t="19627" x="6613525" y="3487738"/>
          <p14:tracePt t="19634" x="6634163" y="3460750"/>
          <p14:tracePt t="19642" x="6640513" y="3444875"/>
          <p14:tracePt t="19649" x="6645275" y="3440113"/>
          <p14:tracePt t="19659" x="6651625" y="3417888"/>
          <p14:tracePt t="19664" x="6662738" y="3397250"/>
          <p14:tracePt t="19674" x="6662738" y="3386138"/>
          <p14:tracePt t="19679" x="6662738" y="3375025"/>
          <p14:tracePt t="19687" x="6662738" y="3352800"/>
          <p14:tracePt t="19694" x="6662738" y="3348038"/>
          <p14:tracePt t="19702" x="6667500" y="3325813"/>
          <p14:tracePt t="19709" x="6667500" y="3305175"/>
          <p14:tracePt t="19717" x="6667500" y="3278188"/>
          <p14:tracePt t="19725" x="6667500" y="3267075"/>
          <p14:tracePt t="19732" x="6667500" y="3251200"/>
          <p14:tracePt t="19741" x="6667500" y="3224213"/>
          <p14:tracePt t="19747" x="6667500" y="3217863"/>
          <p14:tracePt t="19757" x="6667500" y="3190875"/>
          <p14:tracePt t="19762" x="6667500" y="3163888"/>
          <p14:tracePt t="19769" x="6667500" y="3148013"/>
          <p14:tracePt t="19777" x="6662738" y="3136900"/>
          <p14:tracePt t="19784" x="6656388" y="3125788"/>
          <p14:tracePt t="19793" x="6656388" y="3105150"/>
          <p14:tracePt t="19799" x="6651625" y="3094038"/>
          <p14:tracePt t="19809" x="6651625" y="3082925"/>
          <p14:tracePt t="19814" x="6651625" y="3051175"/>
          <p14:tracePt t="19823" x="6651625" y="3040063"/>
          <p14:tracePt t="19829" x="6651625" y="3013075"/>
          <p14:tracePt t="19837" x="6651625" y="2995613"/>
          <p14:tracePt t="19844" x="6651625" y="2979738"/>
          <p14:tracePt t="19852" x="6651625" y="2952750"/>
          <p14:tracePt t="19859" x="6651625" y="2921000"/>
          <p14:tracePt t="19867" x="6651625" y="2905125"/>
          <p14:tracePt t="19875" x="6651625" y="2887663"/>
          <p14:tracePt t="19882" x="6640513" y="2860675"/>
          <p14:tracePt t="19892" x="6640513" y="2828925"/>
          <p14:tracePt t="19897" x="6640513" y="2817813"/>
          <p14:tracePt t="19907" x="6640513" y="2795588"/>
          <p14:tracePt t="19912" x="6634163" y="2763838"/>
          <p14:tracePt t="19919" x="6634163" y="2741613"/>
          <p14:tracePt t="19927" x="6629400" y="2709863"/>
          <p14:tracePt t="19934" x="6629400" y="2676525"/>
          <p14:tracePt t="19942" x="6613525" y="2628900"/>
          <p14:tracePt t="19956" x="6613525" y="2622550"/>
          <p14:tracePt t="19976" x="6580188" y="2541588"/>
          <p14:tracePt t="19979" x="6559550" y="2514600"/>
          <p14:tracePt t="19990" x="6537325" y="2476500"/>
          <p14:tracePt t="19994" x="6526213" y="2466975"/>
          <p14:tracePt t="20010" x="6489700" y="2417763"/>
          <p14:tracePt t="20017" x="6467475" y="2401888"/>
          <p14:tracePt t="20026" x="6456363" y="2390775"/>
          <p14:tracePt t="20032" x="6429375" y="2374900"/>
          <p14:tracePt t="20041" x="6407150" y="2347913"/>
          <p14:tracePt t="20047" x="6391275" y="2341563"/>
          <p14:tracePt t="20057" x="6375400" y="2330450"/>
          <p14:tracePt t="20062" x="6326188" y="2293938"/>
          <p14:tracePt t="20069" x="6316663" y="2287588"/>
          <p14:tracePt t="20076" x="6288088" y="2266950"/>
          <p14:tracePt t="20084" x="6272213" y="2255838"/>
          <p14:tracePt t="20092" x="6245225" y="2238375"/>
          <p14:tracePt t="20099" x="6234113" y="2233613"/>
          <p14:tracePt t="20109" x="6218238" y="2228850"/>
          <p14:tracePt t="20114" x="6207125" y="2217738"/>
          <p14:tracePt t="20124" x="6197600" y="2217738"/>
          <p14:tracePt t="20129" x="6175375" y="2206625"/>
          <p14:tracePt t="20137" x="6153150" y="2190750"/>
          <p14:tracePt t="20144" x="6143625" y="2184400"/>
          <p14:tracePt t="20151" x="6115050" y="2179638"/>
          <p14:tracePt t="20159" x="6099175" y="2174875"/>
          <p14:tracePt t="20167" x="6072188" y="2163763"/>
          <p14:tracePt t="20175" x="6067425" y="2157413"/>
          <p14:tracePt t="20182" x="6051550" y="2157413"/>
          <p14:tracePt t="20191" x="6034088" y="2147888"/>
          <p14:tracePt t="20197" x="6029325" y="2141538"/>
          <p14:tracePt t="20207" x="6013450" y="2130425"/>
          <p14:tracePt t="20212" x="5991225" y="2130425"/>
          <p14:tracePt t="20219" x="5975350" y="2120900"/>
          <p14:tracePt t="20226" x="5964238" y="2114550"/>
          <p14:tracePt t="20234" x="5948363" y="2114550"/>
          <p14:tracePt t="20242" x="5926138" y="2109788"/>
          <p14:tracePt t="20249" x="5921375" y="2109788"/>
          <p14:tracePt t="20259" x="5899150" y="2109788"/>
          <p14:tracePt t="20264" x="5872163" y="2109788"/>
          <p14:tracePt t="20274" x="5867400" y="2109788"/>
          <p14:tracePt t="20279" x="5856288" y="2109788"/>
          <p14:tracePt t="20290" x="5834063" y="2109788"/>
          <p14:tracePt t="20294" x="5824538" y="2103438"/>
          <p14:tracePt t="20302" x="5813425" y="2103438"/>
          <p14:tracePt t="20325" x="5807075" y="2103438"/>
          <p14:tracePt t="20366" x="5802313" y="2103438"/>
          <p14:tracePt t="20374" x="5797550" y="2103438"/>
          <p14:tracePt t="20380" x="5786438" y="2103438"/>
          <p14:tracePt t="20390" x="5764213" y="2103438"/>
          <p14:tracePt t="20396" x="5741988" y="2103438"/>
          <p14:tracePt t="20403" x="5737225" y="2103438"/>
          <p14:tracePt t="20409" x="5715000" y="2103438"/>
          <p14:tracePt t="20414" x="5705475" y="2103438"/>
          <p14:tracePt t="20429" x="5699125" y="2103438"/>
          <p14:tracePt t="20459" x="5694363" y="2103438"/>
          <p14:tracePt t="20467" x="5683250" y="2103438"/>
          <p14:tracePt t="20475" x="5672138" y="2103438"/>
          <p14:tracePt t="20482" x="5667375" y="2103438"/>
          <p14:tracePt t="20490" x="5656263" y="2103438"/>
          <p14:tracePt t="20497" x="5634038" y="2109788"/>
          <p14:tracePt t="20507" x="5618163" y="2109788"/>
          <p14:tracePt t="20512" x="5607050" y="2109788"/>
          <p14:tracePt t="20519" x="5568950" y="2114550"/>
          <p14:tracePt t="20527" x="5564188" y="2114550"/>
          <p14:tracePt t="20534" x="5553075" y="2114550"/>
          <p14:tracePt t="20542" x="5532438" y="2114550"/>
          <p14:tracePt t="20549" x="5521325" y="2114550"/>
          <p14:tracePt t="20564" x="5510213" y="2114550"/>
          <p14:tracePt t="20574" x="5505450" y="2114550"/>
          <p14:tracePt t="20579" x="5494338" y="2114550"/>
          <p14:tracePt t="20587" x="5472113" y="2114550"/>
          <p14:tracePt t="20594" x="5451475" y="2114550"/>
          <p14:tracePt t="20602" x="5434013" y="2120900"/>
          <p14:tracePt t="20609" x="5413375" y="2120900"/>
          <p14:tracePt t="20617" x="5386388" y="2130425"/>
          <p14:tracePt t="20626" x="5359400" y="2141538"/>
          <p14:tracePt t="20632" x="5341938" y="2141538"/>
          <p14:tracePt t="20642" x="5321300" y="2141538"/>
          <p14:tracePt t="20647" x="5283200" y="2152650"/>
          <p14:tracePt t="20658" x="5272088" y="2152650"/>
          <p14:tracePt t="20661" x="5249863" y="2157413"/>
          <p14:tracePt t="20669" x="5218113" y="2157413"/>
          <p14:tracePt t="20677" x="5202238" y="2163763"/>
          <p14:tracePt t="20684" x="5180013" y="2163763"/>
          <p14:tracePt t="20693" x="5164138" y="2163763"/>
          <p14:tracePt t="20710" x="5148263" y="2168525"/>
          <p14:tracePt t="20714" x="5141913" y="2168525"/>
          <p14:tracePt t="20724" x="5137150" y="2174875"/>
          <p14:tracePt t="20737" x="5132388" y="2179638"/>
          <p14:tracePt t="20744" x="5126038" y="2190750"/>
          <p14:tracePt t="20752" x="5114925" y="2195513"/>
          <p14:tracePt t="20760" x="5110163" y="2201863"/>
          <p14:tracePt t="20767" x="5099050" y="2211388"/>
          <p14:tracePt t="20776" x="5099050" y="2217738"/>
          <p14:tracePt t="20781" x="5094288" y="2222500"/>
          <p14:tracePt t="20791" x="5087938" y="2228850"/>
          <p14:tracePt t="20797" x="5072063" y="2244725"/>
          <p14:tracePt t="20808" x="5067300" y="2249488"/>
          <p14:tracePt t="20812" x="5056188" y="2260600"/>
          <p14:tracePt t="20819" x="5045075" y="2271713"/>
          <p14:tracePt t="20827" x="5040313" y="2282825"/>
          <p14:tracePt t="20843" x="5006975" y="2320925"/>
          <p14:tracePt t="20849" x="5002213" y="2336800"/>
          <p14:tracePt t="20859" x="4995863" y="2347913"/>
          <p14:tracePt t="20864" x="4979988" y="2384425"/>
          <p14:tracePt t="20874" x="4968875" y="2411413"/>
          <p14:tracePt t="20879" x="4964113" y="2411413"/>
          <p14:tracePt t="20887" x="4959350" y="2422525"/>
          <p14:tracePt t="20902" x="4953000" y="2422525"/>
          <p14:tracePt t="20910" x="4953000" y="2433638"/>
          <p14:tracePt t="20917" x="4948238" y="2439988"/>
          <p14:tracePt t="20926" x="4948238" y="2449513"/>
          <p14:tracePt t="20931" x="4937125" y="2460625"/>
          <p14:tracePt t="20942" x="4937125" y="2466975"/>
          <p14:tracePt t="20946" x="4932363" y="2471738"/>
          <p14:tracePt t="20959" x="4932363" y="2476500"/>
          <p14:tracePt t="20962" x="4921250" y="2493963"/>
          <p14:tracePt t="20969" x="4914900" y="2514600"/>
          <p14:tracePt t="20977" x="4903788" y="2525713"/>
          <p14:tracePt t="20984" x="4894263" y="2536825"/>
          <p14:tracePt t="20993" x="4883150" y="2557463"/>
          <p14:tracePt t="20999" x="4876800" y="2574925"/>
          <p14:tracePt t="21009" x="4872038" y="2586038"/>
          <p14:tracePt t="21017" x="4867275" y="2595563"/>
          <p14:tracePt t="21029" x="4860925" y="2613025"/>
          <p14:tracePt t="21033" x="4856163" y="2622550"/>
          <p14:tracePt t="21041" x="4856163" y="2633663"/>
          <p14:tracePt t="21045" x="4849813" y="2640013"/>
          <p14:tracePt t="21053" x="4849813" y="2644775"/>
          <p14:tracePt t="21062" x="4845050" y="2660650"/>
          <p14:tracePt t="21067" x="4840288" y="2676525"/>
          <p14:tracePt t="21078" x="4833938" y="2698750"/>
          <p14:tracePt t="21084" x="4829175" y="2709863"/>
          <p14:tracePt t="21091" x="4818063" y="2732088"/>
          <p14:tracePt t="21097" x="4818063" y="2759075"/>
          <p14:tracePt t="21108" x="4813300" y="2768600"/>
          <p14:tracePt t="21112" x="4802188" y="2786063"/>
          <p14:tracePt t="21127" x="4802188" y="2813050"/>
          <p14:tracePt t="21132" x="4802188" y="2817813"/>
          <p14:tracePt t="21138" x="4795838" y="2833688"/>
          <p14:tracePt t="21144" x="4791075" y="2849563"/>
          <p14:tracePt t="21149" x="4791075" y="2871788"/>
          <p14:tracePt t="21159" x="4786313" y="2894013"/>
          <p14:tracePt t="21164" x="4786313" y="2905125"/>
          <p14:tracePt t="21174" x="4779963" y="2914650"/>
          <p14:tracePt t="21179" x="4775200" y="2925763"/>
          <p14:tracePt t="21187" x="4768850" y="2936875"/>
          <p14:tracePt t="21194" x="4764088" y="2959100"/>
          <p14:tracePt t="21201" x="4764088" y="2968625"/>
          <p14:tracePt t="21209" x="4759325" y="2990850"/>
          <p14:tracePt t="21216" x="4752975" y="3006725"/>
          <p14:tracePt t="21226" x="4737100" y="3033713"/>
          <p14:tracePt t="21235" x="4737100" y="3055938"/>
          <p14:tracePt t="21246" x="4730750" y="3082925"/>
          <p14:tracePt t="21251" x="4725988" y="3114675"/>
          <p14:tracePt t="21262" x="4721225" y="3136900"/>
          <p14:tracePt t="21264" x="4721225" y="3152775"/>
          <p14:tracePt t="21269" x="4714875" y="3168650"/>
          <p14:tracePt t="21276" x="4710113" y="3201988"/>
          <p14:tracePt t="21285" x="4710113" y="3228975"/>
          <p14:tracePt t="21295" x="4703763" y="3240088"/>
          <p14:tracePt t="21300" x="4694238" y="3271838"/>
          <p14:tracePt t="21311" x="4694238" y="3282950"/>
          <p14:tracePt t="21316" x="4694238" y="3298825"/>
          <p14:tracePt t="21325" x="4694238" y="3321050"/>
          <p14:tracePt t="21332" x="4694238" y="3341688"/>
          <p14:tracePt t="21347" x="4694238" y="3359150"/>
          <p14:tracePt t="21349" x="4699000" y="3402013"/>
          <p14:tracePt t="21353" x="4703763" y="3413125"/>
          <p14:tracePt t="21361" x="4710113" y="3433763"/>
          <p14:tracePt t="21368" x="4710113" y="3455988"/>
          <p14:tracePt t="21379" x="4714875" y="3471863"/>
          <p14:tracePt t="21383" x="4721225" y="3478213"/>
          <p14:tracePt t="21392" x="4721225" y="3482975"/>
          <p14:tracePt t="21398" x="4730750" y="3498850"/>
          <p14:tracePt t="21412" x="4741863" y="3505200"/>
          <p14:tracePt t="21420" x="4748213" y="3525838"/>
          <p14:tracePt t="21427" x="4752975" y="3532188"/>
          <p14:tracePt t="21438" x="4759325" y="3536950"/>
          <p14:tracePt t="21446" x="4768850" y="3552825"/>
          <p14:tracePt t="21454" x="4786313" y="3570288"/>
          <p14:tracePt t="21458" x="4791075" y="3575050"/>
          <p14:tracePt t="21480" x="4818063" y="3606800"/>
          <p14:tracePt t="21484" x="4829175" y="3629025"/>
          <p14:tracePt t="21490" x="4840288" y="3640138"/>
          <p14:tracePt t="21496" x="4845050" y="3651250"/>
          <p14:tracePt t="21502" x="4849813" y="3660775"/>
          <p14:tracePt t="21510" x="4856163" y="3671888"/>
          <p14:tracePt t="21516" x="4860925" y="3689350"/>
          <p14:tracePt t="21525" x="4867275" y="3698875"/>
          <p14:tracePt t="21531" x="4867275" y="3709988"/>
          <p14:tracePt t="21541" x="4872038" y="3725863"/>
          <p14:tracePt t="21565" x="4894263" y="3770313"/>
          <p14:tracePt t="21580" x="4899025" y="3786188"/>
          <p14:tracePt t="21583" x="4903788" y="3797300"/>
          <p14:tracePt t="21587" x="4903788" y="3806825"/>
          <p14:tracePt t="21594" x="4914900" y="3824288"/>
          <p14:tracePt t="21599" x="4914900" y="3844925"/>
          <p14:tracePt t="21615" x="4914900" y="3851275"/>
          <p14:tracePt t="21624" x="4926013" y="3862388"/>
          <p14:tracePt t="21629" x="4926013" y="3867150"/>
          <p14:tracePt t="21640" x="4926013" y="3871913"/>
          <p14:tracePt t="21644" x="4932363" y="3878263"/>
          <p14:tracePt t="21656" x="4932363" y="3883025"/>
          <p14:tracePt t="21665" x="4937125" y="3883025"/>
          <p14:tracePt t="21672" x="4937125" y="3889375"/>
          <p14:tracePt t="21678" x="4941888" y="3889375"/>
          <p14:tracePt t="21683" x="4948238" y="3894138"/>
          <p14:tracePt t="21701" x="4975225" y="3910013"/>
          <p14:tracePt t="21713" x="4986338" y="3916363"/>
          <p14:tracePt t="21716" x="4991100" y="3921125"/>
          <p14:tracePt t="21720" x="5006975" y="3921125"/>
          <p14:tracePt t="21727" x="5013325" y="3921125"/>
          <p14:tracePt t="21734" x="5018088" y="3921125"/>
          <p14:tracePt t="21754" x="5029200" y="3925888"/>
          <p14:tracePt t="21763" x="5033963" y="3925888"/>
          <p14:tracePt t="21769" x="5040313" y="3925888"/>
          <p14:tracePt t="21773" x="5056188" y="3932238"/>
          <p14:tracePt t="21779" x="5060950" y="3932238"/>
          <p14:tracePt t="21798" x="5094288" y="3943350"/>
          <p14:tracePt t="21805" x="5099050" y="3943350"/>
          <p14:tracePt t="21811" x="5114925" y="3948113"/>
          <p14:tracePt t="21817" x="5126038" y="3952875"/>
          <p14:tracePt t="21826" x="5137150" y="3952875"/>
          <p14:tracePt t="21832" x="5137150" y="3959225"/>
          <p14:tracePt t="21841" x="5168900" y="3970338"/>
          <p14:tracePt t="21847" x="5186363" y="3975100"/>
          <p14:tracePt t="21857" x="5195888" y="3981450"/>
          <p14:tracePt t="21861" x="5229225" y="3986213"/>
          <p14:tracePt t="21879" x="5256213" y="3986213"/>
          <p14:tracePt t="21883" x="5272088" y="3997325"/>
          <p14:tracePt t="21888" x="5294313" y="4002088"/>
          <p14:tracePt t="21894" x="5314950" y="4002088"/>
          <p14:tracePt t="21899" x="5321300" y="4002088"/>
          <p14:tracePt t="21909" x="5337175" y="4002088"/>
          <p14:tracePt t="21914" x="5348288" y="4002088"/>
          <p14:tracePt t="21923" x="5359400" y="4002088"/>
          <p14:tracePt t="21929" x="5364163" y="4002088"/>
          <p14:tracePt t="21940" x="5368925" y="4002088"/>
          <p14:tracePt t="21944" x="5380038" y="4002088"/>
          <p14:tracePt t="21951" x="5386388" y="4002088"/>
          <p14:tracePt t="21960" x="5407025" y="4002088"/>
          <p14:tracePt t="21967" x="5451475" y="4002088"/>
          <p14:tracePt t="21976" x="5472113" y="4002088"/>
          <p14:tracePt t="21982" x="5514975" y="4008438"/>
          <p14:tracePt t="21991" x="5559425" y="4008438"/>
          <p14:tracePt t="21997" x="5580063" y="4008438"/>
          <p14:tracePt t="22009" x="5602288" y="4008438"/>
          <p14:tracePt t="22013" x="5624513" y="4008438"/>
          <p14:tracePt t="22019" x="5634038" y="4008438"/>
          <p14:tracePt t="22027" x="5640388" y="4008438"/>
          <p14:tracePt t="22034" x="5645150" y="4008438"/>
          <p14:tracePt t="22042" x="5651500" y="4008438"/>
          <p14:tracePt t="22067" x="5656263" y="4008438"/>
          <p14:tracePt t="22079" x="5667375" y="4008438"/>
          <p14:tracePt t="22083" x="5678488" y="4013200"/>
          <p14:tracePt t="22096" x="5683250" y="4013200"/>
          <p14:tracePt t="22098" x="5699125" y="4013200"/>
          <p14:tracePt t="22102" x="5710238" y="4013200"/>
          <p14:tracePt t="22111" x="5726113" y="4013200"/>
          <p14:tracePt t="22116" x="5753100" y="4013200"/>
          <p14:tracePt t="22129" x="5759450" y="4013200"/>
          <p14:tracePt t="22134" x="5768975" y="4013200"/>
          <p14:tracePt t="22141" x="5775325" y="4013200"/>
          <p14:tracePt t="22147" x="5780088" y="4013200"/>
          <p14:tracePt t="22158" x="5786438" y="4013200"/>
          <p14:tracePt t="22162" x="5791200" y="4013200"/>
          <p14:tracePt t="22180" x="5824538" y="4013200"/>
          <p14:tracePt t="22182" x="5834063" y="4013200"/>
          <p14:tracePt t="22188" x="5878513" y="4013200"/>
          <p14:tracePt t="22197" x="5899150" y="4013200"/>
          <p14:tracePt t="22201" x="5921375" y="4013200"/>
          <p14:tracePt t="22211" x="5953125" y="4013200"/>
          <p14:tracePt t="22214" x="5986463" y="4013200"/>
          <p14:tracePt t="22223" x="6002338" y="4013200"/>
          <p14:tracePt t="22229" x="6013450" y="4013200"/>
          <p14:tracePt t="22247" x="6024563" y="4013200"/>
          <p14:tracePt t="22271" x="6029325" y="4013200"/>
          <p14:tracePt t="22278" x="6034088" y="4008438"/>
          <p14:tracePt t="22282" x="6040438" y="4002088"/>
          <p14:tracePt t="22292" x="6051550" y="4002088"/>
          <p14:tracePt t="22299" x="6067425" y="3997325"/>
          <p14:tracePt t="22312" x="6072188" y="3997325"/>
          <p14:tracePt t="22316" x="6094413" y="3986213"/>
          <p14:tracePt t="22321" x="6110288" y="3981450"/>
          <p14:tracePt t="22328" x="6115050" y="3975100"/>
          <p14:tracePt t="22334" x="6132513" y="3970338"/>
          <p14:tracePt t="22347" x="6153150" y="3959225"/>
          <p14:tracePt t="22351" x="6153150" y="3952875"/>
          <p14:tracePt t="22360" x="6159500" y="3948113"/>
          <p14:tracePt t="22364" x="6164263" y="3937000"/>
          <p14:tracePt t="22372" x="6175375" y="3925888"/>
          <p14:tracePt t="22382" x="6180138" y="3921125"/>
          <p14:tracePt t="22392" x="6191250" y="3916363"/>
          <p14:tracePt t="22399" x="6197600" y="3910013"/>
          <p14:tracePt t="22410" x="6202363" y="3905250"/>
          <p14:tracePt t="22413" x="6213475" y="3894138"/>
          <p14:tracePt t="22417" x="6224588" y="3889375"/>
          <p14:tracePt t="22427" x="6234113" y="3883025"/>
          <p14:tracePt t="22431" x="6240463" y="3878263"/>
          <p14:tracePt t="22441" x="6251575" y="3867150"/>
          <p14:tracePt t="22447" x="6256338" y="3862388"/>
          <p14:tracePt t="22457" x="6256338" y="3856038"/>
          <p14:tracePt t="22461" x="6256338" y="3851275"/>
          <p14:tracePt t="22469" x="6278563" y="3806825"/>
          <p14:tracePt t="22476" x="6283325" y="3802063"/>
          <p14:tracePt t="22487" x="6288088" y="3786188"/>
          <p14:tracePt t="22497" x="6305550" y="3759200"/>
          <p14:tracePt t="22501" x="6305550" y="3752850"/>
          <p14:tracePt t="22512" x="6316663" y="3736975"/>
          <p14:tracePt t="22516" x="6326188" y="3721100"/>
          <p14:tracePt t="22524" x="6337300" y="3698875"/>
          <p14:tracePt t="22529" x="6337300" y="3694113"/>
          <p14:tracePt t="22543" x="6343650" y="3667125"/>
          <p14:tracePt t="22546" x="6348413" y="3640138"/>
          <p14:tracePt t="22553" x="6348413" y="3624263"/>
          <p14:tracePt t="22563" x="6364288" y="3590925"/>
          <p14:tracePt t="22568" x="6380163" y="3532188"/>
          <p14:tracePt t="22577" x="6380163" y="3516313"/>
          <p14:tracePt t="22582" x="6397625" y="3471863"/>
          <p14:tracePt t="22592" x="6407150" y="3429000"/>
          <p14:tracePt t="22599" x="6418263" y="3390900"/>
          <p14:tracePt t="22612" x="6424613" y="3379788"/>
          <p14:tracePt t="22616" x="6434138" y="3363913"/>
          <p14:tracePt t="22621" x="6440488" y="3336925"/>
          <p14:tracePt t="22628" x="6445250" y="3332163"/>
          <p14:tracePt t="22634" x="6451600" y="3314700"/>
          <p14:tracePt t="22642" x="6461125" y="3298825"/>
          <p14:tracePt t="22652" x="6461125" y="3294063"/>
          <p14:tracePt t="22665" x="6467475" y="3255963"/>
          <p14:tracePt t="22667" x="6472238" y="3233738"/>
          <p14:tracePt t="22674" x="6472238" y="3213100"/>
          <p14:tracePt t="22679" x="6472238" y="3201988"/>
          <p14:tracePt t="22689" x="6472238" y="3168650"/>
          <p14:tracePt t="22694" x="6472238" y="3136900"/>
          <p14:tracePt t="22706" x="6472238" y="3125788"/>
          <p14:tracePt t="22715" x="6472238" y="3109913"/>
          <p14:tracePt t="22719" x="6472238" y="3087688"/>
          <p14:tracePt t="22728" x="6472238" y="3078163"/>
          <p14:tracePt t="22733" x="6472238" y="3067050"/>
          <p14:tracePt t="22741" x="6472238" y="3055938"/>
          <p14:tracePt t="22747" x="6472238" y="3040063"/>
          <p14:tracePt t="22763" x="6472238" y="3033713"/>
          <p14:tracePt t="22767" x="6472238" y="3017838"/>
          <p14:tracePt t="22775" x="6472238" y="3001963"/>
          <p14:tracePt t="22778" x="6472238" y="2995613"/>
          <p14:tracePt t="22784" x="6472238" y="2974975"/>
          <p14:tracePt t="22793" x="6483350" y="2947988"/>
          <p14:tracePt t="22802" x="6483350" y="2936875"/>
          <p14:tracePt t="22813" x="6483350" y="2914650"/>
          <p14:tracePt t="22830" x="6483350" y="2871788"/>
          <p14:tracePt t="22832" x="6483350" y="2867025"/>
          <p14:tracePt t="22840" x="6483350" y="2849563"/>
          <p14:tracePt t="22844" x="6483350" y="2840038"/>
          <p14:tracePt t="22851" x="6483350" y="2833688"/>
          <p14:tracePt t="22860" x="6483350" y="2813050"/>
          <p14:tracePt t="22866" x="6483350" y="2801938"/>
          <p14:tracePt t="22878" x="6472238" y="2768600"/>
          <p14:tracePt t="22883" x="6467475" y="2736850"/>
          <p14:tracePt t="22892" x="6451600" y="2698750"/>
          <p14:tracePt t="22897" x="6445250" y="2676525"/>
          <p14:tracePt t="22913" x="6424613" y="2633663"/>
          <p14:tracePt t="22917" x="6380163" y="2574925"/>
          <p14:tracePt t="22929" x="6348413" y="2525713"/>
          <p14:tracePt t="22931" x="6332538" y="2509838"/>
          <p14:tracePt t="22934" x="6299200" y="2471738"/>
          <p14:tracePt t="22942" x="6267450" y="2433638"/>
          <p14:tracePt t="22950" x="6261100" y="2428875"/>
          <p14:tracePt t="22963" x="6245225" y="2411413"/>
          <p14:tracePt t="22974" x="6234113" y="2406650"/>
          <p14:tracePt t="22980" x="6224588" y="2401888"/>
          <p14:tracePt t="22989" x="6207125" y="2395538"/>
          <p14:tracePt t="22994" x="6191250" y="2395538"/>
          <p14:tracePt t="23002" x="6186488" y="2395538"/>
          <p14:tracePt t="23009" x="6164263" y="2395538"/>
          <p14:tracePt t="23016" x="6126163" y="2395538"/>
          <p14:tracePt t="23025" x="6088063" y="2411413"/>
          <p14:tracePt t="23031" x="6072188" y="2422525"/>
          <p14:tracePt t="23042" x="5997575" y="2487613"/>
          <p14:tracePt t="23047" x="5948363" y="2547938"/>
          <p14:tracePt t="23056" x="5921375" y="2595563"/>
          <p14:tracePt t="23062" x="5867400" y="2698750"/>
          <p14:tracePt t="23069" x="5797550" y="2806700"/>
          <p14:tracePt t="23077" x="5775325" y="2855913"/>
          <p14:tracePt t="23084" x="5732463" y="2914650"/>
          <p14:tracePt t="23093" x="5667375" y="2986088"/>
          <p14:tracePt t="23099" x="5629275" y="3033713"/>
          <p14:tracePt t="23109" x="5607050" y="3060700"/>
          <p14:tracePt t="23114" x="5575300" y="3094038"/>
          <p14:tracePt t="23123" x="5537200" y="3141663"/>
          <p14:tracePt t="23129" x="5514975" y="3168650"/>
          <p14:tracePt t="23140" x="5472113" y="3240088"/>
          <p14:tracePt t="23144" x="5429250" y="3298825"/>
          <p14:tracePt t="23151" x="5395913" y="3336925"/>
          <p14:tracePt t="23160" x="5332413" y="3444875"/>
          <p14:tracePt t="23167" x="5272088" y="3548063"/>
          <p14:tracePt t="23176" x="5121275" y="3770313"/>
          <p14:tracePt t="23181" x="5045075" y="3867150"/>
          <p14:tracePt t="23191" x="4813300" y="4181475"/>
          <p14:tracePt t="23197" x="4591050" y="4408488"/>
          <p14:tracePt t="23206" x="4440238" y="4575175"/>
          <p14:tracePt t="23211" x="4202113" y="4829175"/>
          <p14:tracePt t="23227" x="3937000" y="5127625"/>
          <p14:tracePt t="24076" x="0" y="0"/>
        </p14:tracePtLst>
      </p14:laserTraceLst>
    </p:ext>
  </p:extLs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en-GB" dirty="0"/>
              <a:t>Transfer of new set up</a:t>
            </a:r>
          </a:p>
          <a:p>
            <a:pPr lvl="1"/>
            <a:r>
              <a:rPr lang="en-GB" dirty="0"/>
              <a:t>After Sub assembly of Kurt vices to Base Plate, the Set Up was loaded to the electric truck ready to be mounted to the machine. The face of the machine cube needed to be stoned to ensure a flat mounting surface.</a:t>
            </a:r>
          </a:p>
        </p:txBody>
      </p:sp>
      <p:sp>
        <p:nvSpPr>
          <p:cNvPr id="8" name="Titre 7"/>
          <p:cNvSpPr>
            <a:spLocks noGrp="1"/>
          </p:cNvSpPr>
          <p:nvPr>
            <p:ph type="title"/>
          </p:nvPr>
        </p:nvSpPr>
        <p:spPr/>
        <p:txBody>
          <a:bodyPr/>
          <a:lstStyle/>
          <a:p>
            <a:r>
              <a:rPr lang="en-GB" dirty="0"/>
              <a:t>Project methodology focus – </a:t>
            </a:r>
            <a:r>
              <a:rPr lang="fr-FR" dirty="0"/>
              <a:t>Transfer Of New Set Up to the XR700 HMC Machine</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17</a:t>
            </a:fld>
            <a:endParaRPr lang="en-US" dirty="0"/>
          </a:p>
        </p:txBody>
      </p:sp>
      <p:pic>
        <p:nvPicPr>
          <p:cNvPr id="2" name="Picture 1"/>
          <p:cNvPicPr>
            <a:picLocks noChangeAspect="1"/>
          </p:cNvPicPr>
          <p:nvPr/>
        </p:nvPicPr>
        <p:blipFill>
          <a:blip r:embed="rId4"/>
          <a:stretch>
            <a:fillRect/>
          </a:stretch>
        </p:blipFill>
        <p:spPr>
          <a:xfrm>
            <a:off x="1547664" y="1707654"/>
            <a:ext cx="5790034" cy="2594842"/>
          </a:xfrm>
          <a:prstGeom prst="rect">
            <a:avLst/>
          </a:prstGeom>
        </p:spPr>
      </p:pic>
      <p:pic>
        <p:nvPicPr>
          <p:cNvPr id="6" name="Audio 5">
            <a:hlinkClick r:id="" action="ppaction://media"/>
            <a:extLst>
              <a:ext uri="{FF2B5EF4-FFF2-40B4-BE49-F238E27FC236}">
                <a16:creationId xmlns:a16="http://schemas.microsoft.com/office/drawing/2014/main" id="{C1940444-39E4-466F-892B-B702BC0AC06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438393429"/>
      </p:ext>
    </p:extLst>
  </p:cSld>
  <p:clrMapOvr>
    <a:masterClrMapping/>
  </p:clrMapOvr>
  <mc:AlternateContent xmlns:mc="http://schemas.openxmlformats.org/markup-compatibility/2006">
    <mc:Choice xmlns:p14="http://schemas.microsoft.com/office/powerpoint/2010/main" Requires="p14">
      <p:transition spd="slow" p14:dur="2000" advTm="15858"/>
    </mc:Choice>
    <mc:Fallback>
      <p:transition spd="slow" advTm="15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en-GB" dirty="0"/>
              <a:t>Problems during the transfer</a:t>
            </a:r>
          </a:p>
          <a:p>
            <a:pPr lvl="1"/>
            <a:r>
              <a:rPr lang="en-GB" dirty="0"/>
              <a:t>When attempting to transfer the new configuration to the machine by hand, it was discovered that due to the uneven resting points of the vices, the Set up could not be safely transfer onto the machine or align correctly </a:t>
            </a:r>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Problems</a:t>
            </a:r>
            <a:r>
              <a:rPr lang="fr-FR" dirty="0"/>
              <a:t> </a:t>
            </a:r>
            <a:r>
              <a:rPr lang="fr-FR" dirty="0" err="1"/>
              <a:t>during</a:t>
            </a:r>
            <a:r>
              <a:rPr lang="fr-FR" dirty="0"/>
              <a:t> the </a:t>
            </a:r>
            <a:r>
              <a:rPr lang="fr-FR" dirty="0" err="1"/>
              <a:t>transfer</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18</a:t>
            </a:fld>
            <a:endParaRPr lang="en-US" dirty="0"/>
          </a:p>
        </p:txBody>
      </p:sp>
      <p:pic>
        <p:nvPicPr>
          <p:cNvPr id="3" name="Picture 2"/>
          <p:cNvPicPr>
            <a:picLocks noChangeAspect="1"/>
          </p:cNvPicPr>
          <p:nvPr/>
        </p:nvPicPr>
        <p:blipFill>
          <a:blip r:embed="rId4"/>
          <a:stretch>
            <a:fillRect/>
          </a:stretch>
        </p:blipFill>
        <p:spPr>
          <a:xfrm>
            <a:off x="1619672" y="1779662"/>
            <a:ext cx="5578773" cy="2503707"/>
          </a:xfrm>
          <a:prstGeom prst="rect">
            <a:avLst/>
          </a:prstGeom>
        </p:spPr>
      </p:pic>
      <p:pic>
        <p:nvPicPr>
          <p:cNvPr id="4" name="Audio 3">
            <a:hlinkClick r:id="" action="ppaction://media"/>
            <a:extLst>
              <a:ext uri="{FF2B5EF4-FFF2-40B4-BE49-F238E27FC236}">
                <a16:creationId xmlns:a16="http://schemas.microsoft.com/office/drawing/2014/main" id="{A031F27D-6651-4B67-901A-0192B77B11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52149052"/>
      </p:ext>
    </p:extLst>
  </p:cSld>
  <p:clrMapOvr>
    <a:masterClrMapping/>
  </p:clrMapOvr>
  <mc:AlternateContent xmlns:mc="http://schemas.openxmlformats.org/markup-compatibility/2006">
    <mc:Choice xmlns:p14="http://schemas.microsoft.com/office/powerpoint/2010/main" Requires="p14">
      <p:transition spd="slow" p14:dur="2000" advTm="13263"/>
    </mc:Choice>
    <mc:Fallback>
      <p:transition spd="slow" advTm="13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en-GB" dirty="0"/>
              <a:t>Solution for the transfer</a:t>
            </a:r>
          </a:p>
          <a:p>
            <a:pPr lvl="1"/>
            <a:r>
              <a:rPr lang="en-GB" dirty="0"/>
              <a:t>It was decided that the only safe way to fit the Set Up to the XR700 HMC was to use a lifting Eyelet and Sling configuration. This method was used due to the weight of the setup and the need to position it correctly.</a:t>
            </a:r>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a:t>Solution for the </a:t>
            </a:r>
            <a:r>
              <a:rPr lang="fr-FR" dirty="0" err="1"/>
              <a:t>transfer</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19</a:t>
            </a:fld>
            <a:endParaRPr lang="en-US" dirty="0"/>
          </a:p>
        </p:txBody>
      </p:sp>
      <p:pic>
        <p:nvPicPr>
          <p:cNvPr id="2" name="Picture 1"/>
          <p:cNvPicPr>
            <a:picLocks noChangeAspect="1"/>
          </p:cNvPicPr>
          <p:nvPr/>
        </p:nvPicPr>
        <p:blipFill>
          <a:blip r:embed="rId4"/>
          <a:stretch>
            <a:fillRect/>
          </a:stretch>
        </p:blipFill>
        <p:spPr>
          <a:xfrm>
            <a:off x="557021" y="1871900"/>
            <a:ext cx="3932684" cy="1759600"/>
          </a:xfrm>
          <a:prstGeom prst="rect">
            <a:avLst/>
          </a:prstGeom>
        </p:spPr>
      </p:pic>
      <p:pic>
        <p:nvPicPr>
          <p:cNvPr id="4" name="Picture 3"/>
          <p:cNvPicPr>
            <a:picLocks noChangeAspect="1"/>
          </p:cNvPicPr>
          <p:nvPr/>
        </p:nvPicPr>
        <p:blipFill>
          <a:blip r:embed="rId5"/>
          <a:stretch>
            <a:fillRect/>
          </a:stretch>
        </p:blipFill>
        <p:spPr>
          <a:xfrm>
            <a:off x="4543488" y="1779661"/>
            <a:ext cx="4252050" cy="1944079"/>
          </a:xfrm>
          <a:prstGeom prst="rect">
            <a:avLst/>
          </a:prstGeom>
        </p:spPr>
      </p:pic>
      <p:pic>
        <p:nvPicPr>
          <p:cNvPr id="7" name="Audio 6">
            <a:hlinkClick r:id="" action="ppaction://media"/>
            <a:extLst>
              <a:ext uri="{FF2B5EF4-FFF2-40B4-BE49-F238E27FC236}">
                <a16:creationId xmlns:a16="http://schemas.microsoft.com/office/drawing/2014/main" id="{E7916AEF-7D89-4848-BCC9-D59A709D6DB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436711008"/>
      </p:ext>
    </p:extLst>
  </p:cSld>
  <p:clrMapOvr>
    <a:masterClrMapping/>
  </p:clrMapOvr>
  <mc:AlternateContent xmlns:mc="http://schemas.openxmlformats.org/markup-compatibility/2006">
    <mc:Choice xmlns:p14="http://schemas.microsoft.com/office/powerpoint/2010/main" Requires="p14">
      <p:transition spd="slow" p14:dur="2000" advTm="14231"/>
    </mc:Choice>
    <mc:Fallback>
      <p:transition spd="slow" advTm="14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en-GB" dirty="0"/>
              <a:t>Solution for the transfer</a:t>
            </a:r>
          </a:p>
          <a:p>
            <a:pPr lvl="1"/>
            <a:r>
              <a:rPr lang="en-GB" dirty="0"/>
              <a:t>A Forklift Truck was used, placing the slings over the forks to allow the Set up to be safely moved into position. The sling were doubled up and looped through the eyelets.</a:t>
            </a:r>
          </a:p>
          <a:p>
            <a:pPr lvl="1"/>
            <a:r>
              <a:rPr lang="en-GB" dirty="0"/>
              <a:t>The Base plate aligned easily with 15mm dowels and was secured using the 9 (off) x M12 Cap heads. The Eyelets and Sling were removes and the retaining screws replaced. </a:t>
            </a:r>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a:t>Solution for the </a:t>
            </a:r>
            <a:r>
              <a:rPr lang="fr-FR" dirty="0" err="1"/>
              <a:t>transfer</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20</a:t>
            </a:fld>
            <a:endParaRPr lang="en-US" dirty="0"/>
          </a:p>
        </p:txBody>
      </p:sp>
      <p:pic>
        <p:nvPicPr>
          <p:cNvPr id="5" name="Picture 4"/>
          <p:cNvPicPr>
            <a:picLocks noChangeAspect="1"/>
          </p:cNvPicPr>
          <p:nvPr/>
        </p:nvPicPr>
        <p:blipFill>
          <a:blip r:embed="rId4"/>
          <a:stretch>
            <a:fillRect/>
          </a:stretch>
        </p:blipFill>
        <p:spPr>
          <a:xfrm>
            <a:off x="503238" y="2079578"/>
            <a:ext cx="3914063" cy="1977578"/>
          </a:xfrm>
          <a:prstGeom prst="rect">
            <a:avLst/>
          </a:prstGeom>
        </p:spPr>
      </p:pic>
      <p:pic>
        <p:nvPicPr>
          <p:cNvPr id="6" name="Picture 5"/>
          <p:cNvPicPr>
            <a:picLocks noChangeAspect="1"/>
          </p:cNvPicPr>
          <p:nvPr/>
        </p:nvPicPr>
        <p:blipFill>
          <a:blip r:embed="rId5"/>
          <a:stretch>
            <a:fillRect/>
          </a:stretch>
        </p:blipFill>
        <p:spPr>
          <a:xfrm>
            <a:off x="4603010" y="2079578"/>
            <a:ext cx="4104456" cy="1938636"/>
          </a:xfrm>
          <a:prstGeom prst="rect">
            <a:avLst/>
          </a:prstGeom>
        </p:spPr>
      </p:pic>
      <p:pic>
        <p:nvPicPr>
          <p:cNvPr id="2" name="Audio 1">
            <a:hlinkClick r:id="" action="ppaction://media"/>
            <a:extLst>
              <a:ext uri="{FF2B5EF4-FFF2-40B4-BE49-F238E27FC236}">
                <a16:creationId xmlns:a16="http://schemas.microsoft.com/office/drawing/2014/main" id="{1F33E7E1-652B-46DF-88F8-24FC57A5534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199092672"/>
      </p:ext>
    </p:extLst>
  </p:cSld>
  <p:clrMapOvr>
    <a:masterClrMapping/>
  </p:clrMapOvr>
  <mc:AlternateContent xmlns:mc="http://schemas.openxmlformats.org/markup-compatibility/2006">
    <mc:Choice xmlns:p14="http://schemas.microsoft.com/office/powerpoint/2010/main" Requires="p14">
      <p:transition spd="slow" p14:dur="2000" advTm="21781"/>
    </mc:Choice>
    <mc:Fallback>
      <p:transition spd="slow" advTm="21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r>
              <a:rPr lang="en-GB" dirty="0"/>
              <a:t>Demand for vice work</a:t>
            </a:r>
          </a:p>
          <a:p>
            <a:pPr lvl="1"/>
            <a:r>
              <a:rPr lang="en-GB" dirty="0"/>
              <a:t>A list of Work was created and every component with over thirty hours of demand was highlighted in green.</a:t>
            </a:r>
          </a:p>
          <a:p>
            <a:pPr lvl="1"/>
            <a:r>
              <a:rPr lang="en-GB" dirty="0"/>
              <a:t>Three components with high demand hours were selected to be re-engineered a run on the Machining trial with new vice set up.</a:t>
            </a:r>
          </a:p>
          <a:p>
            <a:pPr lvl="1"/>
            <a:endParaRPr lang="en-GB" dirty="0"/>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Demand</a:t>
            </a:r>
            <a:r>
              <a:rPr lang="fr-FR" dirty="0"/>
              <a:t> for Vice </a:t>
            </a:r>
            <a:r>
              <a:rPr lang="fr-FR" dirty="0" err="1"/>
              <a:t>work</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21</a:t>
            </a:fld>
            <a:endParaRPr lang="en-US" dirty="0"/>
          </a:p>
        </p:txBody>
      </p:sp>
      <p:pic>
        <p:nvPicPr>
          <p:cNvPr id="3" name="Picture 2"/>
          <p:cNvPicPr>
            <a:picLocks noChangeAspect="1"/>
          </p:cNvPicPr>
          <p:nvPr/>
        </p:nvPicPr>
        <p:blipFill>
          <a:blip r:embed="rId4"/>
          <a:stretch>
            <a:fillRect/>
          </a:stretch>
        </p:blipFill>
        <p:spPr>
          <a:xfrm>
            <a:off x="2123728" y="1612632"/>
            <a:ext cx="3422217" cy="3011756"/>
          </a:xfrm>
          <a:prstGeom prst="rect">
            <a:avLst/>
          </a:prstGeom>
        </p:spPr>
      </p:pic>
      <p:pic>
        <p:nvPicPr>
          <p:cNvPr id="6" name="Audio 5">
            <a:hlinkClick r:id="" action="ppaction://media"/>
            <a:extLst>
              <a:ext uri="{FF2B5EF4-FFF2-40B4-BE49-F238E27FC236}">
                <a16:creationId xmlns:a16="http://schemas.microsoft.com/office/drawing/2014/main" id="{16CAB001-32F9-4261-9406-F472127120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3069190510"/>
      </p:ext>
    </p:extLst>
  </p:cSld>
  <p:clrMapOvr>
    <a:masterClrMapping/>
  </p:clrMapOvr>
  <mc:AlternateContent xmlns:mc="http://schemas.openxmlformats.org/markup-compatibility/2006">
    <mc:Choice xmlns:p14="http://schemas.microsoft.com/office/powerpoint/2010/main" Requires="p14">
      <p:transition spd="slow" p14:dur="2000" advTm="17241"/>
    </mc:Choice>
    <mc:Fallback>
      <p:transition spd="slow" advTm="17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pPr marL="180000" lvl="1" indent="0">
              <a:buNone/>
            </a:pPr>
            <a:endParaRPr lang="en-GB" dirty="0"/>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Re-Engineered</a:t>
            </a:r>
            <a:r>
              <a:rPr lang="fr-FR" dirty="0"/>
              <a:t> &amp; </a:t>
            </a:r>
            <a:r>
              <a:rPr lang="fr-FR" dirty="0" err="1"/>
              <a:t>Re-Programmed</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22</a:t>
            </a:fld>
            <a:endParaRPr lang="en-US" dirty="0"/>
          </a:p>
        </p:txBody>
      </p:sp>
      <p:pic>
        <p:nvPicPr>
          <p:cNvPr id="2" name="Picture 1"/>
          <p:cNvPicPr>
            <a:picLocks noChangeAspect="1"/>
          </p:cNvPicPr>
          <p:nvPr/>
        </p:nvPicPr>
        <p:blipFill>
          <a:blip r:embed="rId4"/>
          <a:stretch>
            <a:fillRect/>
          </a:stretch>
        </p:blipFill>
        <p:spPr>
          <a:xfrm>
            <a:off x="827584" y="951163"/>
            <a:ext cx="7237606" cy="3409331"/>
          </a:xfrm>
          <a:prstGeom prst="rect">
            <a:avLst/>
          </a:prstGeom>
        </p:spPr>
      </p:pic>
      <p:pic>
        <p:nvPicPr>
          <p:cNvPr id="6" name="Audio 5">
            <a:hlinkClick r:id="" action="ppaction://media"/>
            <a:extLst>
              <a:ext uri="{FF2B5EF4-FFF2-40B4-BE49-F238E27FC236}">
                <a16:creationId xmlns:a16="http://schemas.microsoft.com/office/drawing/2014/main" id="{4039F1B9-D447-4064-A718-2651876097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912411031"/>
      </p:ext>
    </p:extLst>
  </p:cSld>
  <p:clrMapOvr>
    <a:masterClrMapping/>
  </p:clrMapOvr>
  <mc:AlternateContent xmlns:mc="http://schemas.openxmlformats.org/markup-compatibility/2006">
    <mc:Choice xmlns:p14="http://schemas.microsoft.com/office/powerpoint/2010/main" Requires="p14">
      <p:transition spd="slow" p14:dur="2000" advTm="7776"/>
    </mc:Choice>
    <mc:Fallback>
      <p:transition spd="slow" advTm="7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51163"/>
            <a:ext cx="8389937" cy="3492500"/>
          </a:xfrm>
        </p:spPr>
        <p:txBody>
          <a:bodyPr/>
          <a:lstStyle/>
          <a:p>
            <a:pPr lvl="1"/>
            <a:endParaRPr lang="en-GB" dirty="0"/>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Efficiency</a:t>
            </a:r>
            <a:r>
              <a:rPr lang="fr-FR" dirty="0"/>
              <a:t> </a:t>
            </a:r>
            <a:r>
              <a:rPr lang="fr-FR" dirty="0" err="1"/>
              <a:t>Calculation</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23</a:t>
            </a:fld>
            <a:endParaRPr lang="en-US" dirty="0"/>
          </a:p>
        </p:txBody>
      </p:sp>
      <p:sp>
        <p:nvSpPr>
          <p:cNvPr id="13" name="Espace réservé du contenu 1"/>
          <p:cNvSpPr txBox="1">
            <a:spLocks/>
          </p:cNvSpPr>
          <p:nvPr/>
        </p:nvSpPr>
        <p:spPr bwMode="gray">
          <a:xfrm>
            <a:off x="485999" y="904937"/>
            <a:ext cx="7633544" cy="1028576"/>
          </a:xfrm>
          <a:prstGeom prst="rect">
            <a:avLst/>
          </a:prstGeom>
        </p:spPr>
        <p:txBody>
          <a:bodyPr vert="horz" lIns="0" tIns="0" rIns="0" bIns="0" rtlCol="0" anchor="t" anchorCtr="0">
            <a:noAutofit/>
          </a:bodyPr>
          <a:lstStyle>
            <a:lvl1pPr marL="180000" indent="-180000" algn="l" defTabSz="914400" rtl="0" eaLnBrk="1" latinLnBrk="0" hangingPunct="1">
              <a:lnSpc>
                <a:spcPct val="100000"/>
              </a:lnSpc>
              <a:spcBef>
                <a:spcPts val="0"/>
              </a:spcBef>
              <a:spcAft>
                <a:spcPts val="0"/>
              </a:spcAft>
              <a:buSzPct val="140000"/>
              <a:buFont typeface="Arial" panose="020B0604020202020204" pitchFamily="34" charset="0"/>
              <a:buChar char="■"/>
              <a:defRPr sz="1400" b="1" kern="1200">
                <a:solidFill>
                  <a:schemeClr val="accent1"/>
                </a:solidFill>
                <a:latin typeface="+mn-lt"/>
                <a:ea typeface="+mn-ea"/>
                <a:cs typeface="+mn-cs"/>
              </a:defRPr>
            </a:lvl1pPr>
            <a:lvl2pPr marL="360000" indent="-180000" algn="l" defTabSz="914400" rtl="0" eaLnBrk="1" latinLnBrk="0" hangingPunct="1">
              <a:lnSpc>
                <a:spcPct val="100000"/>
              </a:lnSpc>
              <a:spcBef>
                <a:spcPts val="0"/>
              </a:spcBef>
              <a:spcAft>
                <a:spcPts val="0"/>
              </a:spcAft>
              <a:buClr>
                <a:schemeClr val="accent3"/>
              </a:buClr>
              <a:buSzPct val="115000"/>
              <a:buFont typeface="Arial Black" panose="020B0A04020102020204" pitchFamily="34" charset="0"/>
              <a:buChar char="&gt;"/>
              <a:defRPr sz="1200" kern="1200">
                <a:solidFill>
                  <a:schemeClr val="accent2"/>
                </a:solidFill>
                <a:latin typeface="+mn-lt"/>
                <a:ea typeface="+mn-ea"/>
                <a:cs typeface="+mn-cs"/>
              </a:defRPr>
            </a:lvl2pPr>
            <a:lvl3pPr marL="540000" indent="-180000" algn="l" defTabSz="914400" rtl="0" eaLnBrk="1" latinLnBrk="0" hangingPunct="1">
              <a:lnSpc>
                <a:spcPct val="100000"/>
              </a:lnSpc>
              <a:spcBef>
                <a:spcPts val="0"/>
              </a:spcBef>
              <a:spcAft>
                <a:spcPts val="0"/>
              </a:spcAft>
              <a:buClr>
                <a:schemeClr val="accent3"/>
              </a:buClr>
              <a:buSzPct val="130000"/>
              <a:buFont typeface="Wingdings" panose="05000000000000000000" pitchFamily="2" charset="2"/>
              <a:buChar char="w"/>
              <a:defRPr sz="1200" kern="1200">
                <a:solidFill>
                  <a:schemeClr val="accent2"/>
                </a:solidFill>
                <a:latin typeface="+mn-lt"/>
                <a:ea typeface="+mn-ea"/>
                <a:cs typeface="+mn-cs"/>
              </a:defRPr>
            </a:lvl3pPr>
            <a:lvl4pPr marL="720000" indent="-180000" algn="l" defTabSz="914400" rtl="0" eaLnBrk="1" latinLnBrk="0" hangingPunct="1">
              <a:lnSpc>
                <a:spcPct val="100000"/>
              </a:lnSpc>
              <a:spcBef>
                <a:spcPts val="0"/>
              </a:spcBef>
              <a:buClr>
                <a:schemeClr val="accent3"/>
              </a:buClr>
              <a:buSzPct val="110000"/>
              <a:buFont typeface="Arial" panose="020B0604020202020204" pitchFamily="34" charset="0"/>
              <a:buChar char="○"/>
              <a:defRPr sz="1000" kern="1200" baseline="0">
                <a:solidFill>
                  <a:schemeClr val="accent2"/>
                </a:solidFill>
                <a:latin typeface="+mn-lt"/>
                <a:ea typeface="+mn-ea"/>
                <a:cs typeface="+mn-cs"/>
              </a:defRPr>
            </a:lvl4pPr>
            <a:lvl5pPr marL="828000" indent="-108000" algn="l" defTabSz="914400" rtl="0" eaLnBrk="1" latinLnBrk="0" hangingPunct="1">
              <a:lnSpc>
                <a:spcPct val="100000"/>
              </a:lnSpc>
              <a:spcBef>
                <a:spcPts val="0"/>
              </a:spcBef>
              <a:buClr>
                <a:schemeClr val="accent3"/>
              </a:buClr>
              <a:buSzPct val="100000"/>
              <a:buFont typeface="Arial" panose="020B0604020202020204" pitchFamily="34" charset="0"/>
              <a:buChar char="-"/>
              <a:defRPr sz="1000" kern="1200">
                <a:solidFill>
                  <a:schemeClr val="accent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anose="020B0604020202020204" pitchFamily="34" charset="0"/>
              <a:buNone/>
            </a:pPr>
            <a:r>
              <a:rPr lang="fr-FR" u="sng"/>
              <a:t>S31007-210-101</a:t>
            </a:r>
          </a:p>
          <a:p>
            <a:pPr algn="ctr"/>
            <a:endParaRPr lang="fr-FR" u="sng"/>
          </a:p>
          <a:p>
            <a:pPr algn="ctr"/>
            <a:r>
              <a:rPr lang="fr-FR"/>
              <a:t>Actual Machine Cycle Time = 16 minutes 58 seconds (2 off)</a:t>
            </a:r>
          </a:p>
          <a:p>
            <a:pPr algn="ctr"/>
            <a:r>
              <a:rPr lang="fr-FR"/>
              <a:t>Original Bann time =  20 minutes (1 off)</a:t>
            </a:r>
          </a:p>
          <a:p>
            <a:endParaRPr lang="fr-FR"/>
          </a:p>
          <a:p>
            <a:endParaRPr lang="fr-FR"/>
          </a:p>
          <a:p>
            <a:endParaRPr lang="fr-FR" dirty="0"/>
          </a:p>
        </p:txBody>
      </p:sp>
      <p:pic>
        <p:nvPicPr>
          <p:cNvPr id="2" name="Picture 1"/>
          <p:cNvPicPr>
            <a:picLocks noChangeAspect="1"/>
          </p:cNvPicPr>
          <p:nvPr/>
        </p:nvPicPr>
        <p:blipFill>
          <a:blip r:embed="rId4"/>
          <a:stretch>
            <a:fillRect/>
          </a:stretch>
        </p:blipFill>
        <p:spPr>
          <a:xfrm>
            <a:off x="2118723" y="1861444"/>
            <a:ext cx="4276725" cy="2600325"/>
          </a:xfrm>
          <a:prstGeom prst="rect">
            <a:avLst/>
          </a:prstGeom>
        </p:spPr>
      </p:pic>
      <p:pic>
        <p:nvPicPr>
          <p:cNvPr id="15" name="Audio 14">
            <a:hlinkClick r:id="" action="ppaction://media"/>
            <a:extLst>
              <a:ext uri="{FF2B5EF4-FFF2-40B4-BE49-F238E27FC236}">
                <a16:creationId xmlns:a16="http://schemas.microsoft.com/office/drawing/2014/main" id="{F2C930DB-6F35-4FB1-9ABF-114B219B2F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827083584"/>
      </p:ext>
    </p:extLst>
  </p:cSld>
  <p:clrMapOvr>
    <a:masterClrMapping/>
  </p:clrMapOvr>
  <mc:AlternateContent xmlns:mc="http://schemas.openxmlformats.org/markup-compatibility/2006">
    <mc:Choice xmlns:p14="http://schemas.microsoft.com/office/powerpoint/2010/main" Requires="p14">
      <p:transition spd="slow" p14:dur="2000" advTm="26348"/>
    </mc:Choice>
    <mc:Fallback>
      <p:transition spd="slow" advTm="26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Time Comparison Chart</a:t>
            </a:r>
          </a:p>
          <a:p>
            <a:pPr lvl="1"/>
            <a:r>
              <a:rPr lang="en-GB" dirty="0"/>
              <a:t>Time studies were carried out on two more parts</a:t>
            </a:r>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a:t>Time </a:t>
            </a:r>
            <a:r>
              <a:rPr lang="fr-FR" dirty="0" err="1"/>
              <a:t>Comparison</a:t>
            </a:r>
            <a:r>
              <a:rPr lang="fr-FR" dirty="0"/>
              <a:t> Chart</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24</a:t>
            </a:fld>
            <a:endParaRPr lang="en-US" dirty="0"/>
          </a:p>
        </p:txBody>
      </p:sp>
      <p:graphicFrame>
        <p:nvGraphicFramePr>
          <p:cNvPr id="14" name="Chart 13"/>
          <p:cNvGraphicFramePr/>
          <p:nvPr>
            <p:extLst>
              <p:ext uri="{D42A27DB-BD31-4B8C-83A1-F6EECF244321}">
                <p14:modId xmlns:p14="http://schemas.microsoft.com/office/powerpoint/2010/main" val="798689612"/>
              </p:ext>
            </p:extLst>
          </p:nvPr>
        </p:nvGraphicFramePr>
        <p:xfrm>
          <a:off x="1505228" y="1366206"/>
          <a:ext cx="6162397" cy="3130476"/>
        </p:xfrm>
        <a:graphic>
          <a:graphicData uri="http://schemas.openxmlformats.org/drawingml/2006/chart">
            <c:chart xmlns:c="http://schemas.openxmlformats.org/drawingml/2006/chart" xmlns:r="http://schemas.openxmlformats.org/officeDocument/2006/relationships" r:id="rId4"/>
          </a:graphicData>
        </a:graphic>
      </p:graphicFrame>
      <p:pic>
        <p:nvPicPr>
          <p:cNvPr id="2" name="Audio 1">
            <a:hlinkClick r:id="" action="ppaction://media"/>
            <a:extLst>
              <a:ext uri="{FF2B5EF4-FFF2-40B4-BE49-F238E27FC236}">
                <a16:creationId xmlns:a16="http://schemas.microsoft.com/office/drawing/2014/main" id="{0A2C9621-4062-4264-8BF6-6A171EEF9D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060800788"/>
      </p:ext>
    </p:extLst>
  </p:cSld>
  <p:clrMapOvr>
    <a:masterClrMapping/>
  </p:clrMapOvr>
  <mc:AlternateContent xmlns:mc="http://schemas.openxmlformats.org/markup-compatibility/2006">
    <mc:Choice xmlns:p14="http://schemas.microsoft.com/office/powerpoint/2010/main" Requires="p14">
      <p:transition spd="slow" p14:dur="2000" advTm="21101"/>
    </mc:Choice>
    <mc:Fallback>
      <p:transition spd="slow" advTm="21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4872" x="2462213" y="5124450"/>
          <p14:tracePt t="5322" x="1990725" y="5040313"/>
          <p14:tracePt t="5327" x="1952625" y="4970463"/>
          <p14:tracePt t="5336" x="1935163" y="4905375"/>
          <p14:tracePt t="5342" x="1919288" y="4856163"/>
          <p14:tracePt t="5351" x="1919288" y="4846638"/>
          <p14:tracePt t="5357" x="1919288" y="4824413"/>
          <p14:tracePt t="5368" x="1919288" y="4802188"/>
          <p14:tracePt t="5372" x="1919288" y="4792663"/>
          <p14:tracePt t="5384" x="1919288" y="4775200"/>
          <p14:tracePt t="5387" x="1930400" y="4770438"/>
          <p14:tracePt t="5394" x="1930400" y="4759325"/>
          <p14:tracePt t="5402" x="1935163" y="4759325"/>
          <p14:tracePt t="5419" x="1941513" y="4759325"/>
          <p14:tracePt t="5424" x="1941513" y="4754563"/>
          <p14:tracePt t="5434" x="1946275" y="4754563"/>
          <p14:tracePt t="5439" x="1952625" y="4748213"/>
          <p14:tracePt t="5712" x="1995488" y="4732338"/>
          <p14:tracePt t="5719" x="2119313" y="4640263"/>
          <p14:tracePt t="5728" x="2211388" y="4537075"/>
          <p14:tracePt t="5733" x="2281238" y="4429125"/>
          <p14:tracePt t="5742" x="2325688" y="4370388"/>
          <p14:tracePt t="5750" x="2395538" y="4271963"/>
          <p14:tracePt t="5754" x="2509838" y="4154488"/>
          <p14:tracePt t="5762" x="2563813" y="4071938"/>
          <p14:tracePt t="5769" x="2579688" y="4035425"/>
          <p14:tracePt t="5777" x="2611438" y="3975100"/>
          <p14:tracePt t="5786" x="2633663" y="3925888"/>
          <p14:tracePt t="5791" x="2638425" y="3910013"/>
          <p14:tracePt t="5801" x="2654300" y="3883025"/>
          <p14:tracePt t="5807" x="2671763" y="3871913"/>
          <p14:tracePt t="5817" x="2676525" y="3856038"/>
          <p14:tracePt t="5822" x="2703513" y="3851275"/>
          <p14:tracePt t="5833" x="2719388" y="3835400"/>
          <p14:tracePt t="5836" x="2736850" y="3829050"/>
          <p14:tracePt t="5844" x="2741613" y="3829050"/>
          <p14:tracePt t="5852" x="2746375" y="3824288"/>
          <p14:tracePt t="5868" x="2752725" y="3824288"/>
          <p14:tracePt t="5874" x="2757488" y="3824288"/>
          <p14:tracePt t="5884" x="2763838" y="3817938"/>
          <p14:tracePt t="5889" x="2768600" y="3817938"/>
          <p14:tracePt t="5899" x="2779713" y="3813175"/>
          <p14:tracePt t="5904" x="2800350" y="3813175"/>
          <p14:tracePt t="5912" x="2817813" y="3806825"/>
          <p14:tracePt t="5919" x="2827338" y="3802063"/>
          <p14:tracePt t="5936" x="2898775" y="3786188"/>
          <p14:tracePt t="5942" x="2909888" y="3786188"/>
          <p14:tracePt t="5952" x="2941638" y="3779838"/>
          <p14:tracePt t="5957" x="2968625" y="3775075"/>
          <p14:tracePt t="5967" x="2984500" y="3770313"/>
          <p14:tracePt t="5984" x="3082925" y="3736975"/>
          <p14:tracePt t="5986" x="3098800" y="3732213"/>
          <p14:tracePt t="5994" x="3109913" y="3732213"/>
          <p14:tracePt t="6003" x="3119438" y="3732213"/>
          <p14:tracePt t="6086" x="3130550" y="3732213"/>
          <p14:tracePt t="6094" x="3136900" y="3732213"/>
          <p14:tracePt t="6105" x="3146425" y="3732213"/>
          <p14:tracePt t="6112" x="3163888" y="3732213"/>
          <p14:tracePt t="6116" x="3190875" y="3732213"/>
          <p14:tracePt t="6124" x="3190875" y="3736975"/>
          <p14:tracePt t="6137" x="3201988" y="3786188"/>
          <p14:tracePt t="6144" x="3217863" y="3824288"/>
          <p14:tracePt t="6152" x="3238500" y="3851275"/>
          <p14:tracePt t="6159" x="3265488" y="3889375"/>
          <p14:tracePt t="6169" x="3314700" y="3916363"/>
          <p14:tracePt t="6174" x="3330575" y="3921125"/>
          <p14:tracePt t="6184" x="3375025" y="3925888"/>
          <p14:tracePt t="6189" x="3402013" y="3925888"/>
          <p14:tracePt t="6200" x="3411538" y="3925888"/>
          <p14:tracePt t="6204" x="3449638" y="3925888"/>
          <p14:tracePt t="6212" x="3541713" y="3871913"/>
          <p14:tracePt t="6219" x="3552825" y="3851275"/>
          <p14:tracePt t="6227" x="3590925" y="3806825"/>
          <p14:tracePt t="6234" x="3622675" y="3759200"/>
          <p14:tracePt t="6242" x="3649663" y="3736975"/>
          <p14:tracePt t="6251" x="3665538" y="3725863"/>
          <p14:tracePt t="6257" x="3676650" y="3709988"/>
          <p14:tracePt t="6267" x="3687763" y="3698875"/>
          <p14:tracePt t="6272" x="3687763" y="3694113"/>
          <p14:tracePt t="6283" x="3698875" y="3694113"/>
          <p14:tracePt t="6286" x="3703638" y="3689350"/>
          <p14:tracePt t="6301" x="3709988" y="3689350"/>
          <p14:tracePt t="6309" x="3714750" y="3689350"/>
          <p14:tracePt t="6318" x="3725863" y="3689350"/>
          <p14:tracePt t="6324" x="3730625" y="3689350"/>
          <p14:tracePt t="6334" x="3736975" y="3689350"/>
          <p14:tracePt t="6339" x="3741738" y="3689350"/>
          <p14:tracePt t="6455" x="3748088" y="3689350"/>
          <p14:tracePt t="6464" x="3752850" y="3689350"/>
          <p14:tracePt t="6476" x="3763963" y="3689350"/>
          <p14:tracePt t="6526" x="3763963" y="3694113"/>
          <p14:tracePt t="6534" x="3763963" y="3698875"/>
          <p14:tracePt t="6541" x="3768725" y="3721100"/>
          <p14:tracePt t="6551" x="3779838" y="3748088"/>
          <p14:tracePt t="6557" x="3784600" y="3748088"/>
          <p14:tracePt t="6573" x="3811588" y="3779838"/>
          <p14:tracePt t="6583" x="3822700" y="3779838"/>
          <p14:tracePt t="6672" x="3833813" y="3779838"/>
          <p14:tracePt t="6682" x="3844925" y="3779838"/>
          <p14:tracePt t="6687" x="3849688" y="3775075"/>
          <p14:tracePt t="6696" x="3856038" y="3775075"/>
          <p14:tracePt t="6703" x="3856038" y="3770313"/>
          <p14:tracePt t="6744" x="3860800" y="3770313"/>
          <p14:tracePt t="6751" x="3865563" y="3770313"/>
          <p14:tracePt t="6759" x="3876675" y="3770313"/>
          <p14:tracePt t="6774" x="3883025" y="3775075"/>
          <p14:tracePt t="6784" x="3894138" y="3786188"/>
          <p14:tracePt t="6789" x="3898900" y="3790950"/>
          <p14:tracePt t="6800" x="3910013" y="3797300"/>
          <p14:tracePt t="6850" x="3914775" y="3797300"/>
          <p14:tracePt t="6857" x="3914775" y="3786188"/>
          <p14:tracePt t="6866" x="3921125" y="3770313"/>
          <p14:tracePt t="6872" x="3925888" y="3763963"/>
          <p14:tracePt t="6883" x="3930650" y="3748088"/>
          <p14:tracePt t="6887" x="3937000" y="3725863"/>
          <p14:tracePt t="6894" x="3937000" y="3709988"/>
          <p14:tracePt t="6901" x="3941763" y="3698875"/>
          <p14:tracePt t="6909" x="3941763" y="3678238"/>
          <p14:tracePt t="6918" x="3941763" y="3660775"/>
          <p14:tracePt t="6924" x="3941763" y="3651250"/>
          <p14:tracePt t="6936" x="3941763" y="3629025"/>
          <p14:tracePt t="6939" x="3941763" y="3624263"/>
          <p14:tracePt t="6950" x="3941763" y="3602038"/>
          <p14:tracePt t="6954" x="3941763" y="3597275"/>
          <p14:tracePt t="6962" x="3941763" y="3586163"/>
          <p14:tracePt t="6969" x="3948113" y="3575050"/>
          <p14:tracePt t="6976" x="3948113" y="3570288"/>
          <p14:tracePt t="6985" x="3952875" y="3559175"/>
          <p14:tracePt t="6992" x="3957638" y="3536950"/>
          <p14:tracePt t="7002" x="3957638" y="3532188"/>
          <p14:tracePt t="7007" x="3963988" y="3509963"/>
          <p14:tracePt t="7017" x="3968750" y="3487738"/>
          <p14:tracePt t="7022" x="3968750" y="3478213"/>
          <p14:tracePt t="7032" x="3975100" y="3451225"/>
          <p14:tracePt t="7036" x="3979863" y="3429000"/>
          <p14:tracePt t="7044" x="3979863" y="3424238"/>
          <p14:tracePt t="7051" x="3984625" y="3402013"/>
          <p14:tracePt t="7059" x="3990975" y="3379788"/>
          <p14:tracePt t="7068" x="4002088" y="3363913"/>
          <p14:tracePt t="7074" x="4006850" y="3352800"/>
          <p14:tracePt t="7084" x="4011613" y="3341688"/>
          <p14:tracePt t="7089" x="4022725" y="3325813"/>
          <p14:tracePt t="7099" x="4022725" y="3321050"/>
          <p14:tracePt t="7104" x="4033838" y="3305175"/>
          <p14:tracePt t="7112" x="4038600" y="3282950"/>
          <p14:tracePt t="7119" x="4044950" y="3271838"/>
          <p14:tracePt t="7127" x="4049713" y="3255963"/>
          <p14:tracePt t="7136" x="4060825" y="3228975"/>
          <p14:tracePt t="7142" x="4071938" y="3206750"/>
          <p14:tracePt t="7151" x="4071938" y="3201988"/>
          <p14:tracePt t="7157" x="4076700" y="3179763"/>
          <p14:tracePt t="7167" x="4087813" y="3159125"/>
          <p14:tracePt t="7172" x="4094163" y="3148013"/>
          <p14:tracePt t="7183" x="4098925" y="3136900"/>
          <p14:tracePt t="7187" x="4098925" y="3121025"/>
          <p14:tracePt t="7194" x="4103688" y="3109913"/>
          <p14:tracePt t="7201" x="4114800" y="3082925"/>
          <p14:tracePt t="7209" x="4121150" y="3067050"/>
          <p14:tracePt t="7218" x="4137025" y="3033713"/>
          <p14:tracePt t="7224" x="4141788" y="3013075"/>
          <p14:tracePt t="7233" x="4164013" y="2979738"/>
          <p14:tracePt t="7239" x="4168775" y="2952750"/>
          <p14:tracePt t="7250" x="4175125" y="2936875"/>
          <p14:tracePt t="7254" x="4179888" y="2905125"/>
          <p14:tracePt t="7262" x="4195763" y="2867025"/>
          <p14:tracePt t="7269" x="4195763" y="2860675"/>
          <p14:tracePt t="7276" x="4195763" y="2840038"/>
          <p14:tracePt t="7285" x="4195763" y="2806700"/>
          <p14:tracePt t="7292" x="4202113" y="2790825"/>
          <p14:tracePt t="7301" x="4202113" y="2779713"/>
          <p14:tracePt t="7306" x="4206875" y="2752725"/>
          <p14:tracePt t="7317" x="4217988" y="2720975"/>
          <p14:tracePt t="7322" x="4217988" y="2709863"/>
          <p14:tracePt t="7333" x="4222750" y="2682875"/>
          <p14:tracePt t="7337" x="4229100" y="2660650"/>
          <p14:tracePt t="7344" x="4229100" y="2649538"/>
          <p14:tracePt t="7351" x="4233863" y="2617788"/>
          <p14:tracePt t="7359" x="4240213" y="2590800"/>
          <p14:tracePt t="7368" x="4249738" y="2574925"/>
          <p14:tracePt t="7374" x="4249738" y="2563813"/>
          <p14:tracePt t="7383" x="4256088" y="2547938"/>
          <p14:tracePt t="7389" x="4256088" y="2536825"/>
          <p14:tracePt t="7400" x="4256088" y="2525713"/>
          <p14:tracePt t="7404" x="4256088" y="2520950"/>
          <p14:tracePt t="7412" x="4260850" y="2503488"/>
          <p14:tracePt t="7419" x="4260850" y="2498725"/>
          <p14:tracePt t="7427" x="4260850" y="2493963"/>
          <p14:tracePt t="7434" x="4260850" y="2487613"/>
          <p14:tracePt t="7451" x="4260850" y="2482850"/>
          <p14:tracePt t="7457" x="4260850" y="2476500"/>
          <p14:tracePt t="7467" x="4260850" y="2471738"/>
          <p14:tracePt t="7471" x="4260850" y="2466975"/>
          <p14:tracePt t="7483" x="4260850" y="2460625"/>
          <p14:tracePt t="7487" x="4260850" y="2455863"/>
          <p14:tracePt t="7587" x="4260850" y="2449513"/>
          <p14:tracePt t="7670" x="4260850" y="2444750"/>
          <p14:tracePt t="7679" x="4267200" y="2444750"/>
          <p14:tracePt t="7693" x="4276725" y="2433638"/>
          <p14:tracePt t="7701" x="4294188" y="2428875"/>
          <p14:tracePt t="7704" x="4321175" y="2422525"/>
          <p14:tracePt t="7719" x="4352925" y="2411413"/>
          <p14:tracePt t="7727" x="4379913" y="2390775"/>
          <p14:tracePt t="7735" x="4395788" y="2384425"/>
          <p14:tracePt t="7742" x="4460875" y="2352675"/>
          <p14:tracePt t="7751" x="4548188" y="2320925"/>
          <p14:tracePt t="7756" x="4618038" y="2293938"/>
          <p14:tracePt t="7767" x="4656138" y="2276475"/>
          <p14:tracePt t="7772" x="4741863" y="2244725"/>
          <p14:tracePt t="7783" x="4829175" y="2228850"/>
          <p14:tracePt t="7787" x="4876800" y="2211388"/>
          <p14:tracePt t="7794" x="4964113" y="2201863"/>
          <p14:tracePt t="7801" x="5049838" y="2184400"/>
          <p14:tracePt t="7809" x="5087938" y="2184400"/>
          <p14:tracePt t="7819" x="5175250" y="2168525"/>
          <p14:tracePt t="7824" x="5218113" y="2168525"/>
          <p14:tracePt t="7834" x="5233988" y="2168525"/>
          <p14:tracePt t="7902" x="5240338" y="2174875"/>
          <p14:tracePt t="7912" x="5260975" y="2184400"/>
          <p14:tracePt t="7928" x="5278438" y="2190750"/>
          <p14:tracePt t="7934" x="5287963" y="2195513"/>
          <p14:tracePt t="7941" x="5299075" y="2195513"/>
          <p14:tracePt t="7952" x="5305425" y="2195513"/>
          <p14:tracePt t="7989" x="5310188" y="2195513"/>
          <p14:tracePt t="7996" x="5314950" y="2195513"/>
          <p14:tracePt t="8005" x="5321300" y="2195513"/>
          <p14:tracePt t="8012" x="5337175" y="2195513"/>
          <p14:tracePt t="8026" x="5353050" y="2190750"/>
          <p14:tracePt t="8035" x="5359400" y="2184400"/>
          <p14:tracePt t="8042" x="5364163" y="2184400"/>
          <p14:tracePt t="8376" x="5364163" y="2195513"/>
          <p14:tracePt t="8387" x="5359400" y="2201863"/>
          <p14:tracePt t="8393" x="5359400" y="2206625"/>
          <p14:tracePt t="8405" x="5353050" y="2211388"/>
          <p14:tracePt t="8410" x="5353050" y="2222500"/>
          <p14:tracePt t="8421" x="5353050" y="2238375"/>
          <p14:tracePt t="8428" x="5353050" y="2244725"/>
          <p14:tracePt t="8437" x="5353050" y="2249488"/>
          <p14:tracePt t="8450" x="5348288" y="2260600"/>
          <p14:tracePt t="8454" x="5348288" y="2271713"/>
          <p14:tracePt t="8462" x="5348288" y="2276475"/>
          <p14:tracePt t="8469" x="5348288" y="2282825"/>
          <p14:tracePt t="8477" x="5348288" y="2298700"/>
          <p14:tracePt t="8485" x="5348288" y="2303463"/>
          <p14:tracePt t="8492" x="5348288" y="2309813"/>
          <p14:tracePt t="8501" x="5348288" y="2330450"/>
          <p14:tracePt t="8507" x="5348288" y="2336800"/>
          <p14:tracePt t="8517" x="5348288" y="2341563"/>
          <p14:tracePt t="8522" x="5348288" y="2363788"/>
          <p14:tracePt t="8535" x="5348288" y="2379663"/>
          <p14:tracePt t="8537" x="5348288" y="2395538"/>
          <p14:tracePt t="8545" x="5348288" y="2411413"/>
          <p14:tracePt t="8552" x="5348288" y="2444750"/>
          <p14:tracePt t="8560" x="5348288" y="2460625"/>
          <p14:tracePt t="8568" x="5348288" y="2493963"/>
          <p14:tracePt t="8575" x="5364163" y="2552700"/>
          <p14:tracePt t="8584" x="5364163" y="2579688"/>
          <p14:tracePt t="8589" x="5380038" y="2640013"/>
          <p14:tracePt t="8600" x="5386388" y="2693988"/>
          <p14:tracePt t="8604" x="5395913" y="2759075"/>
          <p14:tracePt t="8613" x="5407025" y="2795588"/>
          <p14:tracePt t="8620" x="5422900" y="2871788"/>
          <p14:tracePt t="8627" x="5445125" y="2941638"/>
          <p14:tracePt t="8635" x="5445125" y="2959100"/>
          <p14:tracePt t="8642" x="5456238" y="2990850"/>
          <p14:tracePt t="8651" x="5472113" y="3060700"/>
          <p14:tracePt t="8657" x="5472113" y="3078163"/>
          <p14:tracePt t="8668" x="5487988" y="3125788"/>
          <p14:tracePt t="8672" x="5494338" y="3152775"/>
          <p14:tracePt t="8684" x="5510213" y="3201988"/>
          <p14:tracePt t="8687" x="5514975" y="3213100"/>
          <p14:tracePt t="8695" x="5514975" y="3228975"/>
          <p14:tracePt t="8703" x="5521325" y="3244850"/>
          <p14:tracePt t="8709" x="5521325" y="3251200"/>
          <p14:tracePt t="8719" x="5526088" y="3260725"/>
          <p14:tracePt t="8724" x="5526088" y="3267075"/>
          <p14:tracePt t="8735" x="5526088" y="3271838"/>
          <p14:tracePt t="8751" x="5526088" y="3278188"/>
          <p14:tracePt t="8754" x="5526088" y="3282950"/>
          <p14:tracePt t="8762" x="5526088" y="3287713"/>
          <p14:tracePt t="8769" x="5526088" y="3294063"/>
          <p14:tracePt t="8777" x="5526088" y="3298825"/>
          <p14:tracePt t="8785" x="5526088" y="3305175"/>
          <p14:tracePt t="8801" x="5526088" y="3309938"/>
          <p14:tracePt t="8807" x="5526088" y="3325813"/>
          <p14:tracePt t="8818" x="5526088" y="3332163"/>
          <p14:tracePt t="8822" x="5526088" y="3348038"/>
          <p14:tracePt t="8835" x="5526088" y="3359150"/>
          <p14:tracePt t="8837" x="5526088" y="3370263"/>
          <p14:tracePt t="8845" x="5526088" y="3379788"/>
          <p14:tracePt t="8852" x="5526088" y="3397250"/>
          <p14:tracePt t="8860" x="5526088" y="3406775"/>
          <p14:tracePt t="8868" x="5526088" y="3429000"/>
          <p14:tracePt t="8874" x="5526088" y="3444875"/>
          <p14:tracePt t="8884" x="5526088" y="3455988"/>
          <p14:tracePt t="8889" x="5532438" y="3482975"/>
          <p14:tracePt t="8900" x="5532438" y="3505200"/>
          <p14:tracePt t="8904" x="5532438" y="3509963"/>
          <p14:tracePt t="8912" x="5532438" y="3532188"/>
          <p14:tracePt t="8919" x="5532438" y="3552825"/>
          <p14:tracePt t="8927" x="5532438" y="3575050"/>
          <p14:tracePt t="8951" x="5532438" y="3597275"/>
          <p14:tracePt t="8952" x="5537200" y="3617913"/>
          <p14:tracePt t="8957" x="5537200" y="3629025"/>
          <p14:tracePt t="8968" x="5537200" y="3660775"/>
          <p14:tracePt t="8972" x="5548313" y="3689350"/>
          <p14:tracePt t="8984" x="5553075" y="3705225"/>
          <p14:tracePt t="8987" x="5553075" y="3736975"/>
          <p14:tracePt t="8995" x="5575300" y="3806825"/>
          <p14:tracePt t="9004" x="5591175" y="3862388"/>
          <p14:tracePt t="9009" x="5607050" y="3889375"/>
          <p14:tracePt t="9019" x="5678488" y="4024313"/>
          <p14:tracePt t="9024" x="5732463" y="4105275"/>
          <p14:tracePt t="9035" x="5764213" y="4137025"/>
          <p14:tracePt t="9039" x="5791200" y="4164013"/>
          <p14:tracePt t="9050" x="5861050" y="4217988"/>
          <p14:tracePt t="9054" x="5878513" y="4217988"/>
          <p14:tracePt t="9066" x="5910263" y="4224338"/>
          <p14:tracePt t="9069" x="5921375" y="4224338"/>
          <p14:tracePt t="9077" x="5942013" y="4224338"/>
          <p14:tracePt t="9092" x="5953125" y="4224338"/>
          <p14:tracePt t="9108" x="5986463" y="4202113"/>
          <p14:tracePt t="9118" x="6002338" y="4175125"/>
          <p14:tracePt t="9122" x="6024563" y="4159250"/>
          <p14:tracePt t="9136" x="6040438" y="4143375"/>
          <p14:tracePt t="9138" x="6072188" y="4121150"/>
          <p14:tracePt t="9145" x="6115050" y="4098925"/>
          <p14:tracePt t="9153" x="6153150" y="4089400"/>
          <p14:tracePt t="9159" x="6240463" y="4083050"/>
          <p14:tracePt t="9168" x="6326188" y="4083050"/>
          <p14:tracePt t="9174" x="6434138" y="4083050"/>
          <p14:tracePt t="9184" x="6478588" y="4083050"/>
          <p14:tracePt t="9189" x="6564313" y="4083050"/>
          <p14:tracePt t="9200" x="6651625" y="4083050"/>
          <p14:tracePt t="9204" x="6683375" y="4083050"/>
          <p14:tracePt t="9213" x="6770688" y="4083050"/>
          <p14:tracePt t="9219" x="6813550" y="4083050"/>
          <p14:tracePt t="9227" x="6818313" y="4078288"/>
          <p14:tracePt t="9236" x="6824663" y="4078288"/>
          <p14:tracePt t="9343" x="6818313" y="4078288"/>
          <p14:tracePt t="9353" x="6813550" y="4078288"/>
          <p14:tracePt t="9363" x="6807200" y="4078288"/>
          <p14:tracePt t="9371" x="6802438" y="4078288"/>
          <p14:tracePt t="9386" x="6797675" y="4071938"/>
          <p14:tracePt t="9391" x="6797675" y="4067175"/>
          <p14:tracePt t="9396" x="6797675" y="4051300"/>
          <p14:tracePt t="9404" x="6791325" y="4017963"/>
          <p14:tracePt t="9406" x="6791325" y="3986213"/>
          <p14:tracePt t="9416" x="6797675" y="3963988"/>
          <p14:tracePt t="9422" x="6802438" y="3948113"/>
          <p14:tracePt t="9433" x="6807200" y="3916363"/>
          <p14:tracePt t="9436" x="6807200" y="3905250"/>
          <p14:tracePt t="9444" x="6813550" y="3889375"/>
          <p14:tracePt t="9451" x="6813550" y="3878263"/>
          <p14:tracePt t="9459" x="6813550" y="3867150"/>
          <p14:tracePt t="9467" x="6813550" y="3862388"/>
          <p14:tracePt t="9474" x="6818313" y="3862388"/>
          <p14:tracePt t="9489" x="6818313" y="3856038"/>
          <p14:tracePt t="9499" x="6818313" y="3851275"/>
          <p14:tracePt t="9504" x="6818313" y="3844925"/>
          <p14:tracePt t="9527" x="6818313" y="3840163"/>
          <p14:tracePt t="9546" x="6818313" y="3835400"/>
          <p14:tracePt t="9763" x="6818313" y="3829050"/>
          <p14:tracePt t="9778" x="6818313" y="3824288"/>
          <p14:tracePt t="9852" x="6818313" y="3817938"/>
          <p14:tracePt t="11111" x="6786563" y="3817938"/>
          <p14:tracePt t="11119" x="6689725" y="3844925"/>
          <p14:tracePt t="11126" x="6564313" y="3878263"/>
          <p14:tracePt t="11132" x="6456363" y="3905250"/>
          <p14:tracePt t="11139" x="6391275" y="3910013"/>
          <p14:tracePt t="11148" x="6202363" y="3932238"/>
          <p14:tracePt t="11154" x="5937250" y="3932238"/>
          <p14:tracePt t="11163" x="5824538" y="3943350"/>
          <p14:tracePt t="11169" x="5526088" y="3943350"/>
          <p14:tracePt t="11180" x="5283200" y="3943350"/>
          <p14:tracePt t="11184" x="5180013" y="3943350"/>
          <p14:tracePt t="11192" x="5141913" y="3943350"/>
          <p14:tracePt t="11199" x="5110163" y="3943350"/>
          <p14:tracePt t="11207" x="5110163" y="3937000"/>
          <p14:tracePt t="11276" x="5099050" y="3937000"/>
          <p14:tracePt t="11285" x="5076825" y="3932238"/>
          <p14:tracePt t="11293" x="5040313" y="3921125"/>
          <p14:tracePt t="11300" x="5029200" y="3916363"/>
          <p14:tracePt t="11305" x="4991100" y="3889375"/>
          <p14:tracePt t="11313" x="4968875" y="3851275"/>
          <p14:tracePt t="11319" x="4959350" y="3835400"/>
          <p14:tracePt t="11329" x="4941888" y="3790950"/>
          <p14:tracePt t="11334" x="4937125" y="3716338"/>
          <p14:tracePt t="11342" x="4937125" y="3678238"/>
          <p14:tracePt t="11349" x="4937125" y="3613150"/>
          <p14:tracePt t="11357" x="4953000" y="3536950"/>
          <p14:tracePt t="11364" x="4964113" y="3451225"/>
          <p14:tracePt t="11372" x="4979988" y="3390900"/>
          <p14:tracePt t="11380" x="4991100" y="3336925"/>
          <p14:tracePt t="11387" x="5033963" y="3244850"/>
          <p14:tracePt t="11397" x="5049838" y="3206750"/>
          <p14:tracePt t="11402" x="5083175" y="3159125"/>
          <p14:tracePt t="11413" x="5094288" y="3125788"/>
          <p14:tracePt t="11417" x="5099050" y="3114675"/>
          <p14:tracePt t="11424" x="5110163" y="3078163"/>
          <p14:tracePt t="11431" x="5121275" y="3044825"/>
          <p14:tracePt t="11439" x="5126038" y="3017838"/>
          <p14:tracePt t="11447" x="5126038" y="2995613"/>
          <p14:tracePt t="11454" x="5137150" y="2952750"/>
          <p14:tracePt t="11464" x="5137150" y="2921000"/>
          <p14:tracePt t="11469" x="5137150" y="2898775"/>
          <p14:tracePt t="11480" x="5137150" y="2867025"/>
          <p14:tracePt t="11484" x="5137150" y="2813050"/>
          <p14:tracePt t="11492" x="5137150" y="2795588"/>
          <p14:tracePt t="11499" x="5137150" y="2763838"/>
          <p14:tracePt t="11507" x="5141913" y="2720975"/>
          <p14:tracePt t="11514" x="5153025" y="2660650"/>
          <p14:tracePt t="11522" x="5159375" y="2649538"/>
          <p14:tracePt t="11531" x="5164138" y="2628900"/>
          <p14:tracePt t="11536" x="5175250" y="2617788"/>
          <p14:tracePt t="11546" x="5175250" y="2606675"/>
          <p14:tracePt t="11552" x="5180013" y="2586038"/>
          <p14:tracePt t="11563" x="5186363" y="2568575"/>
          <p14:tracePt t="11567" x="5191125" y="2557463"/>
          <p14:tracePt t="11574" x="5195888" y="2547938"/>
          <p14:tracePt t="11582" x="5195888" y="2536825"/>
          <p14:tracePt t="11589" x="5202238" y="2520950"/>
          <p14:tracePt t="11597" x="5202238" y="2514600"/>
          <p14:tracePt t="11604" x="5202238" y="2503488"/>
          <p14:tracePt t="11613" x="5202238" y="2493963"/>
          <p14:tracePt t="11619" x="5202238" y="2487613"/>
          <p14:tracePt t="11634" x="5202238" y="2482850"/>
          <p14:tracePt t="11642" x="5202238" y="2476500"/>
          <p14:tracePt t="11649" x="5202238" y="2471738"/>
          <p14:tracePt t="11657" x="5202238" y="2466975"/>
          <p14:tracePt t="11664" x="5207000" y="2455863"/>
          <p14:tracePt t="11672" x="5213350" y="2449513"/>
          <p14:tracePt t="11681" x="5218113" y="2422525"/>
          <p14:tracePt t="11687" x="5233988" y="2395538"/>
          <p14:tracePt t="11697" x="5240338" y="2384425"/>
          <p14:tracePt t="11702" x="5245100" y="2352675"/>
          <p14:tracePt t="11713" x="5267325" y="2325688"/>
          <p14:tracePt t="11717" x="5272088" y="2320925"/>
          <p14:tracePt t="11724" x="5278438" y="2303463"/>
          <p14:tracePt t="11731" x="5278438" y="2293938"/>
          <p14:tracePt t="11739" x="5278438" y="2287588"/>
          <p14:tracePt t="11748" x="5283200" y="2287588"/>
          <p14:tracePt t="11754" x="5283200" y="2282825"/>
          <p14:tracePt t="11769" x="5283200" y="2276475"/>
          <p14:tracePt t="11780" x="5287963" y="2276475"/>
          <p14:tracePt t="11784" x="5287963" y="2271713"/>
          <p14:tracePt t="11799" x="5294313" y="2271713"/>
          <p14:tracePt t="11806" x="5299075" y="2266950"/>
          <p14:tracePt t="11815" x="5305425" y="2260600"/>
          <p14:tracePt t="11822" x="5305425" y="2255838"/>
          <p14:tracePt t="11831" x="5310188" y="2249488"/>
          <p14:tracePt t="11847" x="5310188" y="2244725"/>
          <p14:tracePt t="11874" x="5310188" y="2238375"/>
          <p14:tracePt t="11889" x="5314950" y="2238375"/>
          <p14:tracePt t="11898" x="5314950" y="2233613"/>
          <p14:tracePt t="11904" x="5321300" y="2228850"/>
          <p14:tracePt t="11913" x="5326063" y="2222500"/>
          <p14:tracePt t="11919" x="5326063" y="2217738"/>
          <p14:tracePt t="11929" x="5332413" y="2211388"/>
          <p14:tracePt t="11934" x="5337175" y="2206625"/>
          <p14:tracePt t="11942" x="5337175" y="2201863"/>
          <p14:tracePt t="11949" x="5341938" y="2201863"/>
          <p14:tracePt t="11957" x="5341938" y="2195513"/>
          <p14:tracePt t="12118" x="5326063" y="2211388"/>
          <p14:tracePt t="12132" x="4860925" y="2633663"/>
          <p14:tracePt t="12144" x="4440238" y="2974975"/>
          <p14:tracePt t="12145" x="4303713" y="3078163"/>
          <p14:tracePt t="12152" x="3817938" y="3440113"/>
          <p14:tracePt t="12159" x="3330575" y="3786188"/>
          <p14:tracePt t="12167" x="3163888" y="3883025"/>
          <p14:tracePt t="12174" x="2725738" y="4154488"/>
          <p14:tracePt t="12182" x="2341563" y="4343400"/>
          <p14:tracePt t="12189" x="2260600" y="4386263"/>
          <p14:tracePt t="12197" x="2157413" y="4446588"/>
          <p14:tracePt t="12206" x="2130425" y="4456113"/>
          <p14:tracePt t="12227" x="2135188" y="4456113"/>
          <p14:tracePt t="12239" x="2217738" y="4402138"/>
          <p14:tracePt t="12241" x="2271713" y="4370388"/>
          <p14:tracePt t="12249" x="2438400" y="4305300"/>
          <p14:tracePt t="12256" x="2622550" y="4229100"/>
          <p14:tracePt t="12264" x="2698750" y="4202113"/>
          <p14:tracePt t="12273" x="2811463" y="4164013"/>
          <p14:tracePt t="12279" x="2855913" y="4159250"/>
          <p14:tracePt t="12317" x="2849563" y="4181475"/>
          <p14:tracePt t="12324" x="2844800" y="4191000"/>
          <p14:tracePt t="12332" x="2833688" y="4208463"/>
          <p14:tracePt t="12340" x="2833688" y="4213225"/>
          <p14:tracePt t="12347" x="2822575" y="4217988"/>
          <p14:tracePt t="12356" x="2800350" y="4217988"/>
          <p14:tracePt t="12362" x="2800350" y="4224338"/>
          <p14:tracePt t="12462" x="2795588" y="4229100"/>
          <p14:tracePt t="12471" x="2790825" y="4244975"/>
          <p14:tracePt t="12477" x="2790825" y="4256088"/>
          <p14:tracePt t="12486" x="2790825" y="4262438"/>
          <p14:tracePt t="12495" x="2811463" y="4271963"/>
          <p14:tracePt t="12500" x="2827338" y="4278313"/>
          <p14:tracePt t="12507" x="2844800" y="4283075"/>
          <p14:tracePt t="12512" x="2849563" y="4283075"/>
          <p14:tracePt t="13047" x="2849563" y="4289425"/>
          <p14:tracePt t="13129" x="2849563" y="4283075"/>
          <p14:tracePt t="13137" x="2855913" y="4278313"/>
          <p14:tracePt t="13143" x="2855913" y="4271963"/>
          <p14:tracePt t="13152" x="2860675" y="4271963"/>
          <p14:tracePt t="13157" x="2865438" y="4267200"/>
          <p14:tracePt t="13168" x="2871788" y="4262438"/>
          <p14:tracePt t="13172" x="2876550" y="4256088"/>
          <p14:tracePt t="13179" x="2876550" y="4251325"/>
          <p14:tracePt t="13385" x="2865438" y="4256088"/>
          <p14:tracePt t="13395" x="2855913" y="4256088"/>
          <p14:tracePt t="13400" x="2827338" y="4267200"/>
          <p14:tracePt t="13409" x="2800350" y="4283075"/>
          <p14:tracePt t="13412" x="2790825" y="4283075"/>
          <p14:tracePt t="13422" x="2757488" y="4294188"/>
          <p14:tracePt t="13427" x="2741613" y="4300538"/>
          <p14:tracePt t="13434" x="2730500" y="4300538"/>
          <p14:tracePt t="13442" x="2725738" y="4300538"/>
          <p14:tracePt t="13449" x="2709863" y="4300538"/>
          <p14:tracePt t="13458" x="2703513" y="4300538"/>
          <p14:tracePt t="13542" x="2698750" y="4305300"/>
          <p14:tracePt t="13552" x="2692400" y="4305300"/>
          <p14:tracePt t="13558" x="2692400" y="4310063"/>
          <p14:tracePt t="13566" x="2692400" y="4316413"/>
          <p14:tracePt t="13577" x="2692400" y="4321175"/>
          <p14:tracePt t="13585" x="2687638" y="4332288"/>
          <p14:tracePt t="13614" x="2682875" y="4332288"/>
          <p14:tracePt t="13624" x="2682875" y="4337050"/>
          <p14:tracePt t="13629" x="2676525" y="4337050"/>
          <p14:tracePt t="13640" x="2676525" y="4343400"/>
          <p14:tracePt t="13644" x="2671763" y="4343400"/>
          <p14:tracePt t="13656" x="2665413" y="4348163"/>
          <p14:tracePt t="13659" x="2654300" y="4348163"/>
          <p14:tracePt t="13667" x="2644775" y="4354513"/>
          <p14:tracePt t="13675" x="2622550" y="4359275"/>
          <p14:tracePt t="13682" x="2595563" y="4364038"/>
          <p14:tracePt t="13691" x="2573338" y="4370388"/>
          <p14:tracePt t="13697" x="2568575" y="4375150"/>
          <p14:tracePt t="13707" x="2546350" y="4375150"/>
          <p14:tracePt t="13712" x="2519363" y="4375150"/>
          <p14:tracePt t="13723" x="2498725" y="4375150"/>
          <p14:tracePt t="13727" x="2449513" y="4375150"/>
          <p14:tracePt t="13735" x="2390775" y="4375150"/>
          <p14:tracePt t="13742" x="2373313" y="4375150"/>
          <p14:tracePt t="13749" x="2357438" y="4375150"/>
          <p14:tracePt t="13758" x="2336800" y="4375150"/>
          <p14:tracePt t="14037" x="2352675" y="4375150"/>
          <p14:tracePt t="14054" x="2363788" y="4375150"/>
          <p14:tracePt t="14064" x="2373313" y="4364038"/>
          <p14:tracePt t="14069" x="2384425" y="4364038"/>
          <p14:tracePt t="14075" x="2411413" y="4359275"/>
          <p14:tracePt t="14079" x="2444750" y="4354513"/>
          <p14:tracePt t="14088" x="2454275" y="4354513"/>
          <p14:tracePt t="14094" x="2498725" y="4354513"/>
          <p14:tracePt t="14105" x="2541588" y="4343400"/>
          <p14:tracePt t="14109" x="2573338" y="4343400"/>
          <p14:tracePt t="14117" x="2595563" y="4343400"/>
          <p14:tracePt t="14124" x="2627313" y="4337050"/>
          <p14:tracePt t="14131" x="2660650" y="4337050"/>
          <p14:tracePt t="14140" x="2676525" y="4337050"/>
          <p14:tracePt t="14146" x="2736850" y="4332288"/>
          <p14:tracePt t="14156" x="2800350" y="4321175"/>
          <p14:tracePt t="14162" x="2849563" y="4316413"/>
          <p14:tracePt t="14172" x="2957513" y="4294188"/>
          <p14:tracePt t="14177" x="3092450" y="4278313"/>
          <p14:tracePt t="14189" x="3244850" y="4244975"/>
          <p14:tracePt t="14191" x="3303588" y="4229100"/>
          <p14:tracePt t="14199" x="3402013" y="4202113"/>
          <p14:tracePt t="14207" x="3460750" y="4186238"/>
          <p14:tracePt t="14214" x="3471863" y="4181475"/>
          <p14:tracePt t="14229" x="3471863" y="4175125"/>
          <p14:tracePt t="14307" x="3476625" y="4170363"/>
          <p14:tracePt t="14315" x="3487738" y="4159250"/>
          <p14:tracePt t="14322" x="3492500" y="4148138"/>
          <p14:tracePt t="14329" x="3514725" y="4137025"/>
          <p14:tracePt t="14341" x="3536950" y="4121150"/>
          <p14:tracePt t="14351" x="3552825" y="4110038"/>
          <p14:tracePt t="14358" x="3568700" y="4105275"/>
          <p14:tracePt t="14365" x="3584575" y="4089400"/>
          <p14:tracePt t="14379" x="3595688" y="4083050"/>
          <p14:tracePt t="14389" x="3633788" y="4071938"/>
          <p14:tracePt t="14394" x="3644900" y="4067175"/>
          <p14:tracePt t="14405" x="3683000" y="4062413"/>
          <p14:tracePt t="14409" x="3730625" y="4044950"/>
          <p14:tracePt t="14417" x="3752850" y="4044950"/>
          <p14:tracePt t="14424" x="3790950" y="4035425"/>
          <p14:tracePt t="14432" x="3844925" y="4024313"/>
          <p14:tracePt t="14440" x="3883025" y="4008438"/>
          <p14:tracePt t="14446" x="3894138" y="4002088"/>
          <p14:tracePt t="14456" x="3937000" y="3990975"/>
          <p14:tracePt t="14462" x="3968750" y="3986213"/>
          <p14:tracePt t="14472" x="3979863" y="3981450"/>
          <p14:tracePt t="14477" x="4002088" y="3970338"/>
          <p14:tracePt t="14485" x="4033838" y="3963988"/>
          <p14:tracePt t="14492" x="4044950" y="3959225"/>
          <p14:tracePt t="14499" x="4094163" y="3952875"/>
          <p14:tracePt t="14507" x="4141788" y="3943350"/>
          <p14:tracePt t="14514" x="4217988" y="3937000"/>
          <p14:tracePt t="14523" x="4233863" y="3932238"/>
          <p14:tracePt t="14529" x="4303713" y="3916363"/>
          <p14:tracePt t="14538" x="4357688" y="3898900"/>
          <p14:tracePt t="14544" x="4384675" y="3894138"/>
          <p14:tracePt t="14555" x="4460875" y="3878263"/>
          <p14:tracePt t="14559" x="4530725" y="3856038"/>
          <p14:tracePt t="14567" x="4548188" y="3851275"/>
          <p14:tracePt t="14574" x="4564063" y="3844925"/>
          <p14:tracePt t="14582" x="4575175" y="3844925"/>
          <p14:tracePt t="14612" x="4579938" y="3844925"/>
          <p14:tracePt t="14635" x="4586288" y="3844925"/>
          <p14:tracePt t="14666" x="4586288" y="3840163"/>
          <p14:tracePt t="14674" x="4591050" y="3835400"/>
          <p14:tracePt t="14681" x="4591050" y="3829050"/>
          <p14:tracePt t="14696" x="4591050" y="3824288"/>
          <p14:tracePt t="14708" x="4591050" y="3817938"/>
          <p14:tracePt t="14726" x="4591050" y="3806825"/>
          <p14:tracePt t="14742" x="4591050" y="3802063"/>
          <p14:tracePt t="14757" x="4591050" y="3797300"/>
          <p14:tracePt t="14763" x="4591050" y="3790950"/>
          <p14:tracePt t="14777" x="4591050" y="3786188"/>
          <p14:tracePt t="14792" x="4591050" y="3779838"/>
          <p14:tracePt t="14800" x="4591050" y="3775075"/>
          <p14:tracePt t="14815" x="4591050" y="3770313"/>
          <p14:tracePt t="14830" x="4591050" y="3759200"/>
          <p14:tracePt t="14839" x="4591050" y="3748088"/>
          <p14:tracePt t="14845" x="4591050" y="3736975"/>
          <p14:tracePt t="14856" x="4595813" y="3732213"/>
          <p14:tracePt t="14860" x="4595813" y="3716338"/>
          <p14:tracePt t="14872" x="4595813" y="3698875"/>
          <p14:tracePt t="14875" x="4595813" y="3694113"/>
          <p14:tracePt t="14882" x="4595813" y="3689350"/>
          <p14:tracePt t="14891" x="4595813" y="3678238"/>
          <p14:tracePt t="14897" x="4602163" y="3667125"/>
          <p14:tracePt t="14907" x="4602163" y="3651250"/>
          <p14:tracePt t="14912" x="4602163" y="3644900"/>
          <p14:tracePt t="14923" x="4602163" y="3640138"/>
          <p14:tracePt t="14927" x="4602163" y="3629025"/>
          <p14:tracePt t="14936" x="4602163" y="3606800"/>
          <p14:tracePt t="14942" x="4602163" y="3602038"/>
          <p14:tracePt t="14958" x="4602163" y="3579813"/>
          <p14:tracePt t="14965" x="4595813" y="3570288"/>
          <p14:tracePt t="14973" x="4595813" y="3563938"/>
          <p14:tracePt t="14980" x="4595813" y="3559175"/>
          <p14:tracePt t="14989" x="4591050" y="3552825"/>
          <p14:tracePt t="14995" x="4591050" y="3548063"/>
          <p14:tracePt t="15006" x="4586288" y="3536950"/>
          <p14:tracePt t="15025" x="4586288" y="3532188"/>
          <p14:tracePt t="15062" x="4586288" y="3525838"/>
          <p14:tracePt t="15071" x="4586288" y="3521075"/>
          <p14:tracePt t="15092" x="4586288" y="3516313"/>
          <p14:tracePt t="15148" x="4586288" y="3509963"/>
          <p14:tracePt t="15163" x="4586288" y="3505200"/>
          <p14:tracePt t="15184" x="4586288" y="3498850"/>
          <p14:tracePt t="15205" x="4591050" y="3498850"/>
          <p14:tracePt t="15282" x="4591050" y="3494088"/>
          <p14:tracePt t="15294" x="4591050" y="3487738"/>
          <p14:tracePt t="15307" x="4591050" y="3482975"/>
          <p14:tracePt t="15318" x="4591050" y="3478213"/>
          <p14:tracePt t="15324" x="4591050" y="3471863"/>
          <p14:tracePt t="15346" x="4591050" y="3467100"/>
          <p14:tracePt t="15349" x="4591050" y="3460750"/>
          <p14:tracePt t="15356" x="4591050" y="3455988"/>
          <p14:tracePt t="15371" x="4586288" y="3451225"/>
          <p14:tracePt t="15388" x="4586288" y="3444875"/>
          <p14:tracePt t="15406" x="4586288" y="3440113"/>
          <p14:tracePt t="15414" x="4586288" y="3433763"/>
          <p14:tracePt t="15422" x="4579938" y="3429000"/>
          <p14:tracePt t="15429" x="4579938" y="3424238"/>
          <p14:tracePt t="15438" x="4579938" y="3417888"/>
          <p14:tracePt t="15523" x="4579938" y="3413125"/>
          <p14:tracePt t="15794" x="4579938" y="3417888"/>
          <p14:tracePt t="15808" x="4579938" y="3424238"/>
          <p14:tracePt t="15821" x="4575175" y="3433763"/>
          <p14:tracePt t="15828" x="4575175" y="3440113"/>
          <p14:tracePt t="15872" x="4575175" y="3444875"/>
          <p14:tracePt t="15879" x="4575175" y="3455988"/>
          <p14:tracePt t="15887" x="4575175" y="3460750"/>
          <p14:tracePt t="15896" x="4568825" y="3478213"/>
          <p14:tracePt t="15902" x="4568825" y="3494088"/>
          <p14:tracePt t="15910" x="4557713" y="3509963"/>
          <p14:tracePt t="15917" x="4557713" y="3521075"/>
          <p14:tracePt t="15924" x="4552950" y="3563938"/>
          <p14:tracePt t="15933" x="4548188" y="3579813"/>
          <p14:tracePt t="15939" x="4548188" y="3586163"/>
          <p14:tracePt t="15949" x="4548188" y="3602038"/>
          <p14:tracePt t="15964" x="4548188" y="3613150"/>
          <p14:tracePt t="15969" x="4548188" y="3617913"/>
          <p14:tracePt t="15981" x="4548188" y="3624263"/>
          <p14:tracePt t="15992" x="4548188" y="3629025"/>
          <p14:tracePt t="16016" x="4548188" y="3633788"/>
          <p14:tracePt t="16022" x="4548188" y="3640138"/>
          <p14:tracePt t="16032" x="4548188" y="3644900"/>
          <p14:tracePt t="16049" x="4548188" y="3651250"/>
          <p14:tracePt t="16060" x="4548188" y="3656013"/>
          <p14:tracePt t="16415" x="4541838" y="3656013"/>
          <p14:tracePt t="16425" x="4537075" y="3656013"/>
          <p14:tracePt t="16435" x="4530725" y="3656013"/>
          <p14:tracePt t="16452" x="4525963" y="3656013"/>
          <p14:tracePt t="16456" x="4525963" y="3644900"/>
          <p14:tracePt t="16467" x="4521200" y="3640138"/>
          <p14:tracePt t="16472" x="4521200" y="3633788"/>
          <p14:tracePt t="16479" x="4521200" y="3629025"/>
          <p14:tracePt t="16486" x="4521200" y="3624263"/>
          <p14:tracePt t="16494" x="4521200" y="3613150"/>
          <p14:tracePt t="16502" x="4521200" y="3602038"/>
          <p14:tracePt t="16509" x="4521200" y="3597275"/>
          <p14:tracePt t="16518" x="4521200" y="3586163"/>
          <p14:tracePt t="16524" x="4521200" y="3579813"/>
          <p14:tracePt t="16534" x="4521200" y="3575050"/>
          <p14:tracePt t="16551" x="4521200" y="3570288"/>
          <p14:tracePt t="16554" x="4521200" y="3559175"/>
          <p14:tracePt t="16569" x="4525963" y="3548063"/>
          <p14:tracePt t="16577" x="4525963" y="3536950"/>
          <p14:tracePt t="16585" x="4525963" y="3532188"/>
          <p14:tracePt t="16592" x="4530725" y="3532188"/>
          <p14:tracePt t="16607" x="4530725" y="3521075"/>
          <p14:tracePt t="16617" x="4537075" y="3516313"/>
          <p14:tracePt t="16622" x="4541838" y="3509963"/>
          <p14:tracePt t="16630" x="4548188" y="3498850"/>
          <p14:tracePt t="16636" x="4548188" y="3494088"/>
          <p14:tracePt t="16644" x="4557713" y="3487738"/>
          <p14:tracePt t="16652" x="4564063" y="3478213"/>
          <p14:tracePt t="16659" x="4568825" y="3467100"/>
          <p14:tracePt t="16669" x="4575175" y="3455988"/>
          <p14:tracePt t="16674" x="4579938" y="3451225"/>
          <p14:tracePt t="16684" x="4591050" y="3444875"/>
          <p14:tracePt t="16689" x="4595813" y="3440113"/>
          <p14:tracePt t="16700" x="4595813" y="3433763"/>
          <p14:tracePt t="16704" x="4595813" y="3429000"/>
          <p14:tracePt t="16712" x="4602163" y="3429000"/>
          <p14:tracePt t="16742" x="4602163" y="3424238"/>
          <p14:tracePt t="16751" x="4602163" y="3417888"/>
          <p14:tracePt t="16757" x="4602163" y="3413125"/>
          <p14:tracePt t="16794" x="4602163" y="3406775"/>
          <p14:tracePt t="16802" x="4602163" y="3402013"/>
          <p14:tracePt t="16824" x="4595813" y="3402013"/>
          <p14:tracePt t="16871" x="4591050" y="3402013"/>
          <p14:tracePt t="16878" x="4591050" y="3397250"/>
          <p14:tracePt t="16888" x="4586288" y="3390900"/>
          <p14:tracePt t="16903" x="4586288" y="3386138"/>
          <p14:tracePt t="16967" x="4586288" y="3379788"/>
          <p14:tracePt t="17046" x="4579938" y="3379788"/>
          <p14:tracePt t="17174" x="4586288" y="3375025"/>
          <p14:tracePt t="17186" x="4602163" y="3375025"/>
          <p14:tracePt t="17197" x="4618038" y="3370263"/>
          <p14:tracePt t="17200" x="4633913" y="3363913"/>
          <p14:tracePt t="17210" x="4660900" y="3363913"/>
          <p14:tracePt t="17214" x="4737100" y="3348038"/>
          <p14:tracePt t="17222" x="4779963" y="3348038"/>
          <p14:tracePt t="17229" x="4867275" y="3325813"/>
          <p14:tracePt t="17237" x="5006975" y="3298825"/>
          <p14:tracePt t="17246" x="5045075" y="3294063"/>
          <p14:tracePt t="17252" x="5186363" y="3260725"/>
          <p14:tracePt t="17260" x="5272088" y="3224213"/>
          <p14:tracePt t="17267" x="5375275" y="3190875"/>
          <p14:tracePt t="17278" x="5395913" y="3186113"/>
          <p14:tracePt t="17282" x="5445125" y="3159125"/>
          <p14:tracePt t="17289" x="5451475" y="3152775"/>
          <p14:tracePt t="17297" x="5456238" y="3148013"/>
          <p14:tracePt t="17319" x="5461000" y="3136900"/>
          <p14:tracePt t="17328" x="5472113" y="3125788"/>
          <p14:tracePt t="17334" x="5483225" y="3114675"/>
          <p14:tracePt t="17344" x="5499100" y="3098800"/>
          <p14:tracePt t="17349" x="5521325" y="3094038"/>
          <p14:tracePt t="17360" x="5537200" y="3082925"/>
          <p14:tracePt t="17364" x="5568950" y="3071813"/>
          <p14:tracePt t="17372" x="5591175" y="3060700"/>
          <p14:tracePt t="17379" x="5629275" y="3055938"/>
          <p14:tracePt t="17387" x="5667375" y="3051175"/>
          <p14:tracePt t="17395" x="5688013" y="3051175"/>
          <p14:tracePt t="17402" x="5710238" y="3051175"/>
          <p14:tracePt t="17411" x="5732463" y="3040063"/>
          <p14:tracePt t="17416" x="5741988" y="3040063"/>
          <p14:tracePt t="17427" x="5753100" y="3040063"/>
          <p14:tracePt t="17432" x="5768975" y="3040063"/>
          <p14:tracePt t="17443" x="5780088" y="3040063"/>
          <p14:tracePt t="17849" x="5786438" y="3040063"/>
          <p14:tracePt t="17859" x="5791200" y="3040063"/>
          <p14:tracePt t="17874" x="5797550" y="3040063"/>
          <p14:tracePt t="17882" x="5797550" y="3044825"/>
          <p14:tracePt t="17967" x="5797550" y="3051175"/>
          <p14:tracePt t="17981" x="5797550" y="3055938"/>
          <p14:tracePt t="17996" x="5797550" y="3060700"/>
          <p14:tracePt t="18005" x="5797550" y="3067050"/>
          <p14:tracePt t="18118" x="5797550" y="3078163"/>
          <p14:tracePt t="18127" x="5807075" y="3098800"/>
          <p14:tracePt t="18138" x="5829300" y="3114675"/>
          <p14:tracePt t="18146" x="5856288" y="3125788"/>
          <p14:tracePt t="18156" x="5861050" y="3125788"/>
          <p14:tracePt t="18159" x="5878513" y="3125788"/>
          <p14:tracePt t="18167" x="5888038" y="3125788"/>
          <p14:tracePt t="18174" x="5899150" y="3125788"/>
          <p14:tracePt t="18181" x="5921375" y="3132138"/>
          <p14:tracePt t="18190" x="5948363" y="3136900"/>
          <p14:tracePt t="18197" x="5975350" y="3152775"/>
          <p14:tracePt t="18205" x="5991225" y="3159125"/>
          <p14:tracePt t="18212" x="6029325" y="3197225"/>
          <p14:tracePt t="18222" x="6088063" y="3255963"/>
          <p14:tracePt t="18227" x="6105525" y="3271838"/>
          <p14:tracePt t="18235" x="6170613" y="3348038"/>
          <p14:tracePt t="18241" x="6240463" y="3417888"/>
          <p14:tracePt t="18249" x="6278563" y="3451225"/>
          <p14:tracePt t="18257" x="6348413" y="3509963"/>
          <p14:tracePt t="18264" x="6434138" y="3579813"/>
          <p14:tracePt t="18273" x="6543675" y="3671888"/>
          <p14:tracePt t="18279" x="6580188" y="3705225"/>
          <p14:tracePt t="18289" x="6662738" y="3759200"/>
          <p14:tracePt t="18294" x="6710363" y="3790950"/>
          <p14:tracePt t="18306" x="6721475" y="3790950"/>
          <p14:tracePt t="18309" x="6726238" y="3806825"/>
          <p14:tracePt t="18410" x="6726238" y="3802063"/>
          <p14:tracePt t="18452" x="6721475" y="3802063"/>
          <p14:tracePt t="18459" x="6716713" y="3802063"/>
          <p14:tracePt t="18474" x="6705600" y="3802063"/>
          <p14:tracePt t="18482" x="6683375" y="3806825"/>
          <p14:tracePt t="18491" x="6634163" y="3835400"/>
          <p14:tracePt t="18497" x="6586538" y="3851275"/>
          <p14:tracePt t="18506" x="6559550" y="3856038"/>
          <p14:tracePt t="18512" x="6521450" y="3883025"/>
          <p14:tracePt t="18523" x="6456363" y="3916363"/>
          <p14:tracePt t="18527" x="6397625" y="3932238"/>
          <p14:tracePt t="18539" x="6359525" y="3948113"/>
          <p14:tracePt t="18542" x="6272213" y="3975100"/>
          <p14:tracePt t="18550" x="6175375" y="4008438"/>
          <p14:tracePt t="18557" x="6137275" y="4017963"/>
          <p14:tracePt t="18564" x="6061075" y="4040188"/>
          <p14:tracePt t="18574" x="5921375" y="4062413"/>
          <p14:tracePt t="18579" x="5856288" y="4078288"/>
          <p14:tracePt t="18591" x="5651500" y="4110038"/>
          <p14:tracePt t="18595" x="5422900" y="4125913"/>
          <p14:tracePt t="18606" x="5072063" y="4125913"/>
          <p14:tracePt t="18609" x="4959350" y="4125913"/>
          <p14:tracePt t="18617" x="4629150" y="4125913"/>
          <p14:tracePt t="18624" x="4348163" y="4125913"/>
          <p14:tracePt t="18632" x="4229100" y="4125913"/>
          <p14:tracePt t="18640" x="3984625" y="4125913"/>
          <p14:tracePt t="18647" x="3806825" y="4125913"/>
          <p14:tracePt t="18656" x="3752850" y="4125913"/>
          <p14:tracePt t="18662" x="3709988" y="4125913"/>
          <p14:tracePt t="18672" x="3698875" y="4125913"/>
          <p14:tracePt t="18692" x="3698875" y="4132263"/>
          <p14:tracePt t="18699" x="3698875" y="4154488"/>
          <p14:tracePt t="18707" x="3698875" y="4170363"/>
          <p14:tracePt t="18714" x="3698875" y="4213225"/>
          <p14:tracePt t="18723" x="3698875" y="4244975"/>
          <p14:tracePt t="18729" x="3698875" y="4332288"/>
          <p14:tracePt t="18739" x="3687763" y="4397375"/>
          <p14:tracePt t="18744" x="3638550" y="4489450"/>
          <p14:tracePt t="18756" x="3590925" y="4548188"/>
          <p14:tracePt t="18759" x="3568700" y="4564063"/>
          <p14:tracePt t="18766" x="3509963" y="4629150"/>
          <p14:tracePt t="18774" x="3438525" y="4689475"/>
          <p14:tracePt t="18791" x="3368675" y="4748213"/>
          <p14:tracePt t="18797" x="3352800" y="4770438"/>
          <p14:tracePt t="18875" x="3346450" y="4770438"/>
          <p14:tracePt t="18885" x="3330575" y="4786313"/>
          <p14:tracePt t="18890" x="3325813" y="4797425"/>
          <p14:tracePt t="18903" x="3309938" y="4824413"/>
          <p14:tracePt t="18906" x="3298825" y="4851400"/>
          <p14:tracePt t="18916" x="3292475" y="4862513"/>
          <p14:tracePt t="18924" x="3276600" y="4894263"/>
          <p14:tracePt t="18925" x="3265488" y="4921250"/>
          <p14:tracePt t="18940" x="3233738" y="4959350"/>
          <p14:tracePt t="18947" x="3206750" y="4975225"/>
          <p14:tracePt t="18956" x="3179763" y="4992688"/>
          <p14:tracePt t="18962" x="3168650" y="5002213"/>
          <p14:tracePt t="18972" x="3114675" y="5040313"/>
          <p14:tracePt t="18977" x="3044825" y="5084763"/>
          <p14:tracePt t="19631" x="0" y="0"/>
        </p14:tracePtLst>
      </p14:laserTraceLst>
    </p:ext>
  </p:extLs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Continuous Improvement</a:t>
            </a:r>
          </a:p>
          <a:p>
            <a:pPr lvl="1"/>
            <a:r>
              <a:rPr lang="fr-FR" dirty="0"/>
              <a:t>The </a:t>
            </a:r>
            <a:r>
              <a:rPr lang="fr-FR" dirty="0" err="1"/>
              <a:t>next</a:t>
            </a:r>
            <a:r>
              <a:rPr lang="fr-FR" dirty="0"/>
              <a:t> stage of </a:t>
            </a:r>
            <a:r>
              <a:rPr lang="fr-FR" dirty="0" err="1"/>
              <a:t>project</a:t>
            </a:r>
            <a:r>
              <a:rPr lang="fr-FR" dirty="0"/>
              <a:t> </a:t>
            </a:r>
            <a:r>
              <a:rPr lang="fr-FR" dirty="0" err="1"/>
              <a:t>was</a:t>
            </a:r>
            <a:r>
              <a:rPr lang="fr-FR" dirty="0"/>
              <a:t> to look at </a:t>
            </a:r>
            <a:r>
              <a:rPr lang="fr-FR" dirty="0" err="1"/>
              <a:t>changing</a:t>
            </a:r>
            <a:r>
              <a:rPr lang="fr-FR" dirty="0"/>
              <a:t> the </a:t>
            </a:r>
            <a:r>
              <a:rPr lang="fr-FR" dirty="0" err="1"/>
              <a:t>Tombstone</a:t>
            </a:r>
            <a:r>
              <a:rPr lang="fr-FR" dirty="0"/>
              <a:t> design to </a:t>
            </a:r>
            <a:r>
              <a:rPr lang="fr-FR" dirty="0" err="1"/>
              <a:t>allow</a:t>
            </a:r>
            <a:r>
              <a:rPr lang="fr-FR" dirty="0"/>
              <a:t> us to </a:t>
            </a:r>
            <a:r>
              <a:rPr lang="fr-FR" dirty="0" err="1"/>
              <a:t>run</a:t>
            </a:r>
            <a:r>
              <a:rPr lang="fr-FR" dirty="0"/>
              <a:t> a </a:t>
            </a:r>
            <a:r>
              <a:rPr lang="fr-FR" dirty="0" err="1"/>
              <a:t>wide</a:t>
            </a:r>
            <a:r>
              <a:rPr lang="fr-FR" dirty="0"/>
              <a:t> range of components on the XR700 HMC machines in single vice setups.</a:t>
            </a:r>
          </a:p>
          <a:p>
            <a:pPr lvl="1"/>
            <a:endParaRPr lang="en-GB" dirty="0"/>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Continuous</a:t>
            </a:r>
            <a:r>
              <a:rPr lang="fr-FR" dirty="0"/>
              <a:t> </a:t>
            </a:r>
            <a:r>
              <a:rPr lang="fr-FR" dirty="0" err="1"/>
              <a:t>improvement</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25</a:t>
            </a:fld>
            <a:endParaRPr lang="en-US" dirty="0"/>
          </a:p>
        </p:txBody>
      </p:sp>
      <p:pic>
        <p:nvPicPr>
          <p:cNvPr id="2" name="Picture 1"/>
          <p:cNvPicPr>
            <a:picLocks noChangeAspect="1"/>
          </p:cNvPicPr>
          <p:nvPr/>
        </p:nvPicPr>
        <p:blipFill>
          <a:blip r:embed="rId4"/>
          <a:stretch>
            <a:fillRect/>
          </a:stretch>
        </p:blipFill>
        <p:spPr>
          <a:xfrm>
            <a:off x="2411760" y="1707654"/>
            <a:ext cx="4009877" cy="2844726"/>
          </a:xfrm>
          <a:prstGeom prst="rect">
            <a:avLst/>
          </a:prstGeom>
        </p:spPr>
      </p:pic>
      <p:pic>
        <p:nvPicPr>
          <p:cNvPr id="3" name="Audio 2">
            <a:hlinkClick r:id="" action="ppaction://media"/>
            <a:extLst>
              <a:ext uri="{FF2B5EF4-FFF2-40B4-BE49-F238E27FC236}">
                <a16:creationId xmlns:a16="http://schemas.microsoft.com/office/drawing/2014/main" id="{C4591813-73E1-41CE-8C79-7395B2A020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91486226"/>
      </p:ext>
    </p:extLst>
  </p:cSld>
  <p:clrMapOvr>
    <a:masterClrMapping/>
  </p:clrMapOvr>
  <mc:AlternateContent xmlns:mc="http://schemas.openxmlformats.org/markup-compatibility/2006">
    <mc:Choice xmlns:p14="http://schemas.microsoft.com/office/powerpoint/2010/main" Requires="p14">
      <p:transition spd="slow" p14:dur="2000" advTm="13702"/>
    </mc:Choice>
    <mc:Fallback>
      <p:transition spd="slow" advTm="13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Continuous Improvement</a:t>
            </a:r>
          </a:p>
          <a:p>
            <a:pPr lvl="1"/>
            <a:r>
              <a:rPr lang="en-GB" dirty="0"/>
              <a:t>The Tombstone was designed to accept the current Kurt vices that we use </a:t>
            </a:r>
          </a:p>
          <a:p>
            <a:pPr lvl="1"/>
            <a:endParaRPr lang="fr-FR" dirty="0"/>
          </a:p>
          <a:p>
            <a:pPr lvl="1"/>
            <a:endParaRPr lang="en-GB" dirty="0"/>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Continuous</a:t>
            </a:r>
            <a:r>
              <a:rPr lang="fr-FR" dirty="0"/>
              <a:t> </a:t>
            </a:r>
            <a:r>
              <a:rPr lang="fr-FR" dirty="0" err="1"/>
              <a:t>improvement</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26</a:t>
            </a:fld>
            <a:endParaRPr lang="en-US" dirty="0"/>
          </a:p>
        </p:txBody>
      </p:sp>
      <p:pic>
        <p:nvPicPr>
          <p:cNvPr id="3" name="Picture 2"/>
          <p:cNvPicPr>
            <a:picLocks noChangeAspect="1"/>
          </p:cNvPicPr>
          <p:nvPr/>
        </p:nvPicPr>
        <p:blipFill>
          <a:blip r:embed="rId4"/>
          <a:stretch>
            <a:fillRect/>
          </a:stretch>
        </p:blipFill>
        <p:spPr>
          <a:xfrm>
            <a:off x="1475656" y="1648613"/>
            <a:ext cx="5791259" cy="2542173"/>
          </a:xfrm>
          <a:prstGeom prst="rect">
            <a:avLst/>
          </a:prstGeom>
        </p:spPr>
      </p:pic>
      <p:pic>
        <p:nvPicPr>
          <p:cNvPr id="4" name="Audio 3">
            <a:hlinkClick r:id="" action="ppaction://media"/>
            <a:extLst>
              <a:ext uri="{FF2B5EF4-FFF2-40B4-BE49-F238E27FC236}">
                <a16:creationId xmlns:a16="http://schemas.microsoft.com/office/drawing/2014/main" id="{258E05F9-C44E-4E03-B15D-9B9AAF9506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476034710"/>
      </p:ext>
    </p:extLst>
  </p:cSld>
  <p:clrMapOvr>
    <a:masterClrMapping/>
  </p:clrMapOvr>
  <mc:AlternateContent xmlns:mc="http://schemas.openxmlformats.org/markup-compatibility/2006">
    <mc:Choice xmlns:p14="http://schemas.microsoft.com/office/powerpoint/2010/main" Requires="p14">
      <p:transition spd="slow" p14:dur="2000" advTm="9522"/>
    </mc:Choice>
    <mc:Fallback>
      <p:transition spd="slow" advTm="9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Continuous Improvement</a:t>
            </a:r>
          </a:p>
          <a:p>
            <a:pPr lvl="1"/>
            <a:r>
              <a:rPr lang="en-GB" dirty="0"/>
              <a:t>Tombstone layout</a:t>
            </a:r>
          </a:p>
          <a:p>
            <a:pPr lvl="1"/>
            <a:endParaRPr lang="fr-FR" dirty="0"/>
          </a:p>
          <a:p>
            <a:pPr lvl="1"/>
            <a:endParaRPr lang="en-GB" dirty="0"/>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Continuous</a:t>
            </a:r>
            <a:r>
              <a:rPr lang="fr-FR" dirty="0"/>
              <a:t> </a:t>
            </a:r>
            <a:r>
              <a:rPr lang="fr-FR" dirty="0" err="1"/>
              <a:t>improvement</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27</a:t>
            </a:fld>
            <a:endParaRPr lang="en-US" dirty="0"/>
          </a:p>
        </p:txBody>
      </p:sp>
      <p:pic>
        <p:nvPicPr>
          <p:cNvPr id="2" name="Picture 1"/>
          <p:cNvPicPr>
            <a:picLocks noChangeAspect="1"/>
          </p:cNvPicPr>
          <p:nvPr/>
        </p:nvPicPr>
        <p:blipFill>
          <a:blip r:embed="rId4"/>
          <a:stretch>
            <a:fillRect/>
          </a:stretch>
        </p:blipFill>
        <p:spPr>
          <a:xfrm>
            <a:off x="1835696" y="1599725"/>
            <a:ext cx="4032448" cy="2843937"/>
          </a:xfrm>
          <a:prstGeom prst="rect">
            <a:avLst/>
          </a:prstGeom>
        </p:spPr>
      </p:pic>
      <p:pic>
        <p:nvPicPr>
          <p:cNvPr id="3" name="Audio 2">
            <a:hlinkClick r:id="" action="ppaction://media"/>
            <a:extLst>
              <a:ext uri="{FF2B5EF4-FFF2-40B4-BE49-F238E27FC236}">
                <a16:creationId xmlns:a16="http://schemas.microsoft.com/office/drawing/2014/main" id="{352A4224-04B4-4AE4-9528-5425A34C160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3167098098"/>
      </p:ext>
    </p:extLst>
  </p:cSld>
  <p:clrMapOvr>
    <a:masterClrMapping/>
  </p:clrMapOvr>
  <mc:AlternateContent xmlns:mc="http://schemas.openxmlformats.org/markup-compatibility/2006">
    <mc:Choice xmlns:p14="http://schemas.microsoft.com/office/powerpoint/2010/main" Requires="p14">
      <p:transition spd="slow" p14:dur="2000" advTm="9487"/>
    </mc:Choice>
    <mc:Fallback>
      <p:transition spd="slow" advTm="9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435" x="2471738" y="5105400"/>
          <p14:tracePt t="743" x="2087563" y="4662488"/>
          <p14:tracePt t="751" x="2054225" y="4591050"/>
          <p14:tracePt t="759" x="1968500" y="4456113"/>
          <p14:tracePt t="766" x="1903413" y="4364038"/>
          <p14:tracePt t="771" x="1881188" y="4327525"/>
          <p14:tracePt t="778" x="1838325" y="4267200"/>
          <p14:tracePt t="786" x="1827213" y="4229100"/>
          <p14:tracePt t="795" x="1822450" y="4217988"/>
          <p14:tracePt t="801" x="1822450" y="4186238"/>
          <p14:tracePt t="811" x="1822450" y="4159250"/>
          <p14:tracePt t="825" x="1822450" y="4143375"/>
          <p14:tracePt t="831" x="1827213" y="4132263"/>
          <p14:tracePt t="846" x="1838325" y="4121150"/>
          <p14:tracePt t="916" x="1811338" y="4121150"/>
          <p14:tracePt t="925" x="1784350" y="4121150"/>
          <p14:tracePt t="931" x="1773238" y="4121150"/>
          <p14:tracePt t="940" x="1757363" y="4125913"/>
          <p14:tracePt t="955" x="1746250" y="4125913"/>
          <p14:tracePt t="990" x="1741488" y="4132263"/>
          <p14:tracePt t="997" x="1719263" y="4143375"/>
          <p14:tracePt t="1004" x="1714500" y="4148138"/>
          <p14:tracePt t="1013" x="1703388" y="4154488"/>
          <p14:tracePt t="1034" x="1698625" y="4159250"/>
          <p14:tracePt t="1045" x="1692275" y="4159250"/>
          <p14:tracePt t="2536" x="1681163" y="4159250"/>
          <p14:tracePt t="2543" x="1676400" y="4159250"/>
          <p14:tracePt t="2678" x="1703388" y="4159250"/>
          <p14:tracePt t="2686" x="1730375" y="4159250"/>
          <p14:tracePt t="2695" x="1746250" y="4154488"/>
          <p14:tracePt t="2699" x="1773238" y="4143375"/>
          <p14:tracePt t="2707" x="1795463" y="4143375"/>
          <p14:tracePt t="2713" x="1800225" y="4143375"/>
          <p14:tracePt t="2723" x="1806575" y="4143375"/>
          <p14:tracePt t="2774" x="1806575" y="4148138"/>
          <p14:tracePt t="2781" x="1806575" y="4154488"/>
          <p14:tracePt t="2790" x="1811338" y="4154488"/>
          <p14:tracePt t="2796" x="1817688" y="4159250"/>
          <p14:tracePt t="3076" x="1817688" y="4170363"/>
          <p14:tracePt t="3083" x="1827213" y="4170363"/>
          <p14:tracePt t="3092" x="1827213" y="4181475"/>
          <p14:tracePt t="3096" x="1838325" y="4181475"/>
          <p14:tracePt t="3111" x="1838325" y="4186238"/>
          <p14:tracePt t="3120" x="1844675" y="4186238"/>
          <p14:tracePt t="3126" x="1849438" y="4186238"/>
          <p14:tracePt t="3136" x="1854200" y="4186238"/>
          <p14:tracePt t="3141" x="1865313" y="4191000"/>
          <p14:tracePt t="3148" x="1887538" y="4191000"/>
          <p14:tracePt t="3156" x="1908175" y="4191000"/>
          <p14:tracePt t="3163" x="1941513" y="4191000"/>
          <p14:tracePt t="3172" x="1984375" y="4191000"/>
          <p14:tracePt t="3178" x="2006600" y="4191000"/>
          <p14:tracePt t="3188" x="2054225" y="4191000"/>
          <p14:tracePt t="3193" x="2114550" y="4181475"/>
          <p14:tracePt t="3203" x="2141538" y="4175125"/>
          <p14:tracePt t="3208" x="2206625" y="4159250"/>
          <p14:tracePt t="3215" x="2281238" y="4143375"/>
          <p14:tracePt t="3223" x="2363788" y="4132263"/>
          <p14:tracePt t="3231" x="2395538" y="4125913"/>
          <p14:tracePt t="3239" x="2471738" y="4125913"/>
          <p14:tracePt t="3246" x="2557463" y="4110038"/>
          <p14:tracePt t="3256" x="2595563" y="4094163"/>
          <p14:tracePt t="3261" x="2671763" y="4094163"/>
          <p14:tracePt t="3271" x="2746375" y="4078288"/>
          <p14:tracePt t="3276" x="2784475" y="4062413"/>
          <p14:tracePt t="3286" x="2844800" y="4044950"/>
          <p14:tracePt t="3291" x="2898775" y="4017963"/>
          <p14:tracePt t="3298" x="2936875" y="3997325"/>
          <p14:tracePt t="3306" x="2952750" y="3986213"/>
          <p14:tracePt t="3313" x="2963863" y="3981450"/>
          <p14:tracePt t="3322" x="2973388" y="3963988"/>
          <p14:tracePt t="3328" x="2979738" y="3959225"/>
          <p14:tracePt t="3338" x="2990850" y="3952875"/>
          <p14:tracePt t="3343" x="3000375" y="3948113"/>
          <p14:tracePt t="3351" x="3000375" y="3943350"/>
          <p14:tracePt t="3358" x="3028950" y="3932238"/>
          <p14:tracePt t="3366" x="3049588" y="3925888"/>
          <p14:tracePt t="3373" x="3071813" y="3916363"/>
          <p14:tracePt t="3381" x="3082925" y="3910013"/>
          <p14:tracePt t="3389" x="3103563" y="3898900"/>
          <p14:tracePt t="3395" x="3109913" y="3898900"/>
          <p14:tracePt t="3405" x="3109913" y="3894138"/>
          <p14:tracePt t="3411" x="3119438" y="3889375"/>
          <p14:tracePt t="3421" x="3141663" y="3867150"/>
          <p14:tracePt t="3426" x="3141663" y="3862388"/>
          <p14:tracePt t="3436" x="3146425" y="3844925"/>
          <p14:tracePt t="3441" x="3163888" y="3829050"/>
          <p14:tracePt t="3448" x="3190875" y="3797300"/>
          <p14:tracePt t="3456" x="3201988" y="3775075"/>
          <p14:tracePt t="3463" x="3255963" y="3721100"/>
          <p14:tracePt t="3472" x="3314700" y="3660775"/>
          <p14:tracePt t="3478" x="3357563" y="3624263"/>
          <p14:tracePt t="3488" x="3429000" y="3548063"/>
          <p14:tracePt t="3493" x="3476625" y="3498850"/>
          <p14:tracePt t="3503" x="3487738" y="3482975"/>
          <p14:tracePt t="3508" x="3498850" y="3455988"/>
          <p14:tracePt t="3516" x="3503613" y="3429000"/>
          <p14:tracePt t="3523" x="3503613" y="3413125"/>
          <p14:tracePt t="3531" x="3503613" y="3397250"/>
          <p14:tracePt t="3539" x="3503613" y="3379788"/>
          <p14:tracePt t="3546" x="3503613" y="3352800"/>
          <p14:tracePt t="3555" x="3503613" y="3336925"/>
          <p14:tracePt t="3561" x="3503613" y="3314700"/>
          <p14:tracePt t="3570" x="3503613" y="3287713"/>
          <p14:tracePt t="3587" x="3503613" y="3186113"/>
          <p14:tracePt t="3591" x="3498850" y="3121025"/>
          <p14:tracePt t="3598" x="3482975" y="3067050"/>
          <p14:tracePt t="3606" x="3471863" y="3040063"/>
          <p14:tracePt t="3613" x="3417888" y="2974975"/>
          <p14:tracePt t="3622" x="3379788" y="2936875"/>
          <p14:tracePt t="3628" x="3357563" y="2921000"/>
          <p14:tracePt t="3638" x="3319463" y="2876550"/>
          <p14:tracePt t="3643" x="3271838" y="2828925"/>
          <p14:tracePt t="3651" x="3255963" y="2817813"/>
          <p14:tracePt t="3658" x="3228975" y="2774950"/>
          <p14:tracePt t="3666" x="3211513" y="2736850"/>
          <p14:tracePt t="3673" x="3206750" y="2720975"/>
          <p14:tracePt t="3681" x="3206750" y="2698750"/>
          <p14:tracePt t="3689" x="3201988" y="2667000"/>
          <p14:tracePt t="3696" x="3201988" y="2633663"/>
          <p14:tracePt t="3705" x="3201988" y="2622550"/>
          <p14:tracePt t="3711" x="3201988" y="2590800"/>
          <p14:tracePt t="3721" x="3201988" y="2568575"/>
          <p14:tracePt t="3726" x="3201988" y="2563813"/>
          <p14:tracePt t="3736" x="3201988" y="2552700"/>
          <p14:tracePt t="3741" x="3201988" y="2541588"/>
          <p14:tracePt t="3748" x="3195638" y="2541588"/>
          <p14:tracePt t="3756" x="3195638" y="2536825"/>
          <p14:tracePt t="3763" x="3190875" y="2536825"/>
          <p14:tracePt t="3772" x="3184525" y="2525713"/>
          <p14:tracePt t="3778" x="3173413" y="2525713"/>
          <p14:tracePt t="3788" x="3173413" y="2520950"/>
          <p14:tracePt t="3793" x="3163888" y="2520950"/>
          <p14:tracePt t="3803" x="3152775" y="2514600"/>
          <p14:tracePt t="3808" x="3119438" y="2509838"/>
          <p14:tracePt t="3816" x="3082925" y="2503488"/>
          <p14:tracePt t="3823" x="3049588" y="2503488"/>
          <p14:tracePt t="3831" x="3033713" y="2503488"/>
          <p14:tracePt t="3838" x="2990850" y="2503488"/>
          <p14:tracePt t="3846" x="2957513" y="2503488"/>
          <p14:tracePt t="3855" x="2946400" y="2503488"/>
          <p14:tracePt t="3861" x="2930525" y="2503488"/>
          <p14:tracePt t="3871" x="2903538" y="2498725"/>
          <p14:tracePt t="3876" x="2898775" y="2498725"/>
          <p14:tracePt t="3886" x="2882900" y="2498725"/>
          <p14:tracePt t="3891" x="2865438" y="2493963"/>
          <p14:tracePt t="3898" x="2844800" y="2493963"/>
          <p14:tracePt t="3905" x="2838450" y="2493963"/>
          <p14:tracePt t="3913" x="2822575" y="2493963"/>
          <p14:tracePt t="3922" x="2811463" y="2493963"/>
          <p14:tracePt t="3928" x="2806700" y="2487613"/>
          <p14:tracePt t="3938" x="2790825" y="2487613"/>
          <p14:tracePt t="3943" x="2773363" y="2487613"/>
          <p14:tracePt t="3953" x="2763838" y="2487613"/>
          <p14:tracePt t="3958" x="2746375" y="2487613"/>
          <p14:tracePt t="3966" x="2730500" y="2487613"/>
          <p14:tracePt t="3973" x="2714625" y="2487613"/>
          <p14:tracePt t="3989" x="2698750" y="2487613"/>
          <p14:tracePt t="3996" x="2687638" y="2487613"/>
          <p14:tracePt t="4005" x="2676525" y="2487613"/>
          <p14:tracePt t="4011" x="2665413" y="2493963"/>
          <p14:tracePt t="4020" x="2654300" y="2498725"/>
          <p14:tracePt t="4026" x="2644775" y="2498725"/>
          <p14:tracePt t="4035" x="2617788" y="2503488"/>
          <p14:tracePt t="4041" x="2600325" y="2509838"/>
          <p14:tracePt t="4048" x="2595563" y="2514600"/>
          <p14:tracePt t="4118" x="2590800" y="2514600"/>
          <p14:tracePt t="4126" x="2584450" y="2514600"/>
          <p14:tracePt t="4134" x="2579688" y="2514600"/>
          <p14:tracePt t="4144" x="2557463" y="2520950"/>
          <p14:tracePt t="4149" x="2541588" y="2525713"/>
          <p14:tracePt t="4157" x="2514600" y="2530475"/>
          <p14:tracePt t="4161" x="2503488" y="2530475"/>
          <p14:tracePt t="4170" x="2481263" y="2536825"/>
          <p14:tracePt t="4176" x="2465388" y="2547938"/>
          <p14:tracePt t="4186" x="2460625" y="2547938"/>
          <p14:tracePt t="4191" x="2454275" y="2547938"/>
          <p14:tracePt t="4206" x="2449513" y="2547938"/>
          <p14:tracePt t="4299" x="2444750" y="2547938"/>
          <p14:tracePt t="4307" x="2438400" y="2552700"/>
          <p14:tracePt t="4314" x="2433638" y="2563813"/>
          <p14:tracePt t="4324" x="2433638" y="2568575"/>
          <p14:tracePt t="4329" x="2433638" y="2574925"/>
          <p14:tracePt t="4341" x="2433638" y="2579688"/>
          <p14:tracePt t="4345" x="2427288" y="2590800"/>
          <p14:tracePt t="4364" x="2422525" y="2601913"/>
          <p14:tracePt t="4373" x="2422525" y="2613025"/>
          <p14:tracePt t="4378" x="2417763" y="2617788"/>
          <p14:tracePt t="4388" x="2406650" y="2633663"/>
          <p14:tracePt t="4393" x="2406650" y="2644775"/>
          <p14:tracePt t="4401" x="2395538" y="2660650"/>
          <p14:tracePt t="4408" x="2384425" y="2687638"/>
          <p14:tracePt t="4420" x="2379663" y="2698750"/>
          <p14:tracePt t="4426" x="2368550" y="2725738"/>
          <p14:tracePt t="4434" x="2346325" y="2763838"/>
          <p14:tracePt t="4442" x="2341563" y="2768600"/>
          <p14:tracePt t="4448" x="2330450" y="2790825"/>
          <p14:tracePt t="4456" x="2314575" y="2817813"/>
          <p14:tracePt t="4461" x="2308225" y="2833688"/>
          <p14:tracePt t="4470" x="2303463" y="2840038"/>
          <p14:tracePt t="4475" x="2298700" y="2860675"/>
          <p14:tracePt t="4486" x="2292350" y="2876550"/>
          <p14:tracePt t="4494" x="2292350" y="2887663"/>
          <p14:tracePt t="4502" x="2292350" y="2905125"/>
          <p14:tracePt t="4510" x="2292350" y="2925763"/>
          <p14:tracePt t="4524" x="2292350" y="2936875"/>
          <p14:tracePt t="4528" x="2292350" y="2941638"/>
          <p14:tracePt t="4539" x="2292350" y="2952750"/>
          <p14:tracePt t="4543" x="2292350" y="2959100"/>
          <p14:tracePt t="4551" x="2292350" y="2963863"/>
          <p14:tracePt t="4568" x="2298700" y="2974975"/>
          <p14:tracePt t="4576" x="2308225" y="2986088"/>
          <p14:tracePt t="4582" x="2314575" y="2990850"/>
          <p14:tracePt t="4592" x="2319338" y="2995613"/>
          <p14:tracePt t="4607" x="2330450" y="3006725"/>
          <p14:tracePt t="4611" x="2336800" y="3022600"/>
          <p14:tracePt t="4620" x="2336800" y="3028950"/>
          <p14:tracePt t="4626" x="2341563" y="3028950"/>
          <p14:tracePt t="4641" x="2341563" y="3033713"/>
          <p14:tracePt t="4645" x="2341563" y="3040063"/>
          <p14:tracePt t="4651" x="2341563" y="3044825"/>
          <p14:tracePt t="4660" x="2346325" y="3051175"/>
          <p14:tracePt t="4664" x="2346325" y="3055938"/>
          <p14:tracePt t="4673" x="2346325" y="3060700"/>
          <p14:tracePt t="4679" x="2352675" y="3078163"/>
          <p14:tracePt t="4688" x="2357438" y="3094038"/>
          <p14:tracePt t="4694" x="2357438" y="3105150"/>
          <p14:tracePt t="4710" x="2363788" y="3114675"/>
          <p14:tracePt t="4713" x="2373313" y="3121025"/>
          <p14:tracePt t="4717" x="2373313" y="3125788"/>
          <p14:tracePt t="4725" x="2384425" y="3136900"/>
          <p14:tracePt t="4732" x="2390775" y="3136900"/>
          <p14:tracePt t="4741" x="2395538" y="3136900"/>
          <p14:tracePt t="4762" x="2395538" y="3141663"/>
          <p14:tracePt t="4772" x="2395538" y="3148013"/>
          <p14:tracePt t="4777" x="2400300" y="3152775"/>
          <p14:tracePt t="4790" x="2400300" y="3159125"/>
          <p14:tracePt t="4793" x="2406650" y="3163888"/>
          <p14:tracePt t="4800" x="2411413" y="3168650"/>
          <p14:tracePt t="4809" x="2427288" y="3179763"/>
          <p14:tracePt t="4825" x="2438400" y="3186113"/>
          <p14:tracePt t="4829" x="2460625" y="3197225"/>
          <p14:tracePt t="4843" x="2476500" y="3206750"/>
          <p14:tracePt t="4846" x="2487613" y="3213100"/>
          <p14:tracePt t="4852" x="2503488" y="3217863"/>
          <p14:tracePt t="4859" x="2525713" y="3224213"/>
          <p14:tracePt t="4866" x="2536825" y="3228975"/>
          <p14:tracePt t="4873" x="2541588" y="3228975"/>
          <p14:tracePt t="4907" x="2546350" y="3228975"/>
          <p14:tracePt t="4921" x="2552700" y="3228975"/>
          <p14:tracePt t="4942" x="2595563" y="3224213"/>
          <p14:tracePt t="4950" x="2617788" y="3217863"/>
          <p14:tracePt t="4959" x="2638425" y="3217863"/>
          <p14:tracePt t="4964" x="2649538" y="3213100"/>
          <p14:tracePt t="4975" x="2676525" y="3213100"/>
          <p14:tracePt t="4980" x="2687638" y="3213100"/>
          <p14:tracePt t="4989" x="2698750" y="3206750"/>
          <p14:tracePt t="4995" x="2703513" y="3206750"/>
          <p14:tracePt t="5005" x="2703513" y="3201988"/>
          <p14:tracePt t="5009" x="2709863" y="3201988"/>
          <p14:tracePt t="5025" x="2714625" y="3197225"/>
          <p14:tracePt t="5028" x="2719388" y="3197225"/>
          <p14:tracePt t="5032" x="2725738" y="3197225"/>
          <p14:tracePt t="5040" x="2730500" y="3197225"/>
          <p14:tracePt t="5050" x="2736850" y="3197225"/>
          <p14:tracePt t="5059" x="2741613" y="3197225"/>
          <p14:tracePt t="5063" x="2752725" y="3197225"/>
          <p14:tracePt t="5070" x="2757488" y="3197225"/>
          <p14:tracePt t="5075" x="2768600" y="3197225"/>
          <p14:tracePt t="5092" x="2784475" y="3197225"/>
          <p14:tracePt t="5097" x="2790825" y="3197225"/>
          <p14:tracePt t="5101" x="2795588" y="3197225"/>
          <p14:tracePt t="5113" x="2800350" y="3190875"/>
          <p14:tracePt t="5122" x="2806700" y="3190875"/>
          <p14:tracePt t="5146" x="2811463" y="3186113"/>
          <p14:tracePt t="5156" x="2817813" y="3186113"/>
          <p14:tracePt t="5163" x="2827338" y="3179763"/>
          <p14:tracePt t="5169" x="2833688" y="3179763"/>
          <p14:tracePt t="5176" x="2844800" y="3175000"/>
          <p14:tracePt t="5181" x="2849563" y="3175000"/>
          <p14:tracePt t="5197" x="2849563" y="3168650"/>
          <p14:tracePt t="5207" x="2855913" y="3163888"/>
          <p14:tracePt t="5221" x="2860675" y="3159125"/>
          <p14:tracePt t="5228" x="2865438" y="3148013"/>
          <p14:tracePt t="5242" x="2865438" y="3141663"/>
          <p14:tracePt t="5246" x="2871788" y="3136900"/>
          <p14:tracePt t="5253" x="2876550" y="3136900"/>
          <p14:tracePt t="5263" x="2882900" y="3136900"/>
          <p14:tracePt t="5273" x="2882900" y="3132138"/>
          <p14:tracePt t="5278" x="2892425" y="3121025"/>
          <p14:tracePt t="5289" x="2898775" y="3109913"/>
          <p14:tracePt t="5293" x="2898775" y="3105150"/>
          <p14:tracePt t="5301" x="2903538" y="3087688"/>
          <p14:tracePt t="5308" x="2914650" y="3071813"/>
          <p14:tracePt t="5316" x="2914650" y="3067050"/>
          <p14:tracePt t="5324" x="2914650" y="3051175"/>
          <p14:tracePt t="5335" x="2914650" y="3022600"/>
          <p14:tracePt t="5348" x="2914650" y="3006725"/>
          <p14:tracePt t="5357" x="2914650" y="2995613"/>
          <p14:tracePt t="5370" x="2914650" y="2986088"/>
          <p14:tracePt t="5372" x="2914650" y="2979738"/>
          <p14:tracePt t="5376" x="2914650" y="2974975"/>
          <p14:tracePt t="5393" x="2914650" y="2963863"/>
          <p14:tracePt t="5397" x="2914650" y="2959100"/>
          <p14:tracePt t="5403" x="2919413" y="2959100"/>
          <p14:tracePt t="5410" x="2919413" y="2952750"/>
          <p14:tracePt t="5414" x="2930525" y="2936875"/>
          <p14:tracePt t="5422" x="2936875" y="2925763"/>
          <p14:tracePt t="5428" x="2936875" y="2914650"/>
          <p14:tracePt t="5438" x="2941638" y="2894013"/>
          <p14:tracePt t="5446" x="2946400" y="2894013"/>
          <p14:tracePt t="5455" x="2952750" y="2882900"/>
          <p14:tracePt t="5464" x="2957513" y="2871788"/>
          <p14:tracePt t="5471" x="2963863" y="2867025"/>
          <p14:tracePt t="5477" x="2968625" y="2855913"/>
          <p14:tracePt t="5481" x="2968625" y="2840038"/>
          <p14:tracePt t="5489" x="2973388" y="2828925"/>
          <p14:tracePt t="5496" x="2973388" y="2822575"/>
          <p14:tracePt t="5505" x="2973388" y="2813050"/>
          <p14:tracePt t="5510" x="2973388" y="2801938"/>
          <p14:tracePt t="5519" x="2973388" y="2790825"/>
          <p14:tracePt t="5525" x="2968625" y="2774950"/>
          <p14:tracePt t="5536" x="2963863" y="2747963"/>
          <p14:tracePt t="5540" x="2957513" y="2736850"/>
          <p14:tracePt t="5548" x="2952750" y="2720975"/>
          <p14:tracePt t="5556" x="2941638" y="2709863"/>
          <p14:tracePt t="5563" x="2930525" y="2687638"/>
          <p14:tracePt t="5572" x="2925763" y="2676525"/>
          <p14:tracePt t="5581" x="2914650" y="2667000"/>
          <p14:tracePt t="5592" x="2909888" y="2660650"/>
          <p14:tracePt t="5604" x="2903538" y="2649538"/>
          <p14:tracePt t="5610" x="2892425" y="2644775"/>
          <p14:tracePt t="5616" x="2887663" y="2640013"/>
          <p14:tracePt t="5623" x="2876550" y="2628900"/>
          <p14:tracePt t="5630" x="2860675" y="2622550"/>
          <p14:tracePt t="5638" x="2838450" y="2613025"/>
          <p14:tracePt t="5649" x="2833688" y="2606675"/>
          <p14:tracePt t="5661" x="2817813" y="2601913"/>
          <p14:tracePt t="5665" x="2800350" y="2586038"/>
          <p14:tracePt t="5672" x="2795588" y="2586038"/>
          <p14:tracePt t="5678" x="2784475" y="2586038"/>
          <p14:tracePt t="5687" x="2779713" y="2586038"/>
          <p14:tracePt t="5703" x="2773363" y="2586038"/>
          <p14:tracePt t="5712" x="2768600" y="2586038"/>
          <p14:tracePt t="5715" x="2763838" y="2586038"/>
          <p14:tracePt t="5723" x="2757488" y="2579688"/>
          <p14:tracePt t="5728" x="2752725" y="2579688"/>
          <p14:tracePt t="5743" x="2746375" y="2579688"/>
          <p14:tracePt t="5755" x="2736850" y="2579688"/>
          <p14:tracePt t="5764" x="2719388" y="2579688"/>
          <p14:tracePt t="5775" x="2698750" y="2579688"/>
          <p14:tracePt t="5777" x="2676525" y="2579688"/>
          <p14:tracePt t="5781" x="2671763" y="2579688"/>
          <p14:tracePt t="5788" x="2654300" y="2579688"/>
          <p14:tracePt t="5800" x="2644775" y="2579688"/>
          <p14:tracePt t="5811" x="2611438" y="2579688"/>
          <p14:tracePt t="5813" x="2606675" y="2579688"/>
          <p14:tracePt t="5821" x="2600325" y="2579688"/>
          <p14:tracePt t="5826" x="2590800" y="2586038"/>
          <p14:tracePt t="5837" x="2568575" y="2590800"/>
          <p14:tracePt t="5841" x="2563813" y="2595563"/>
          <p14:tracePt t="5848" x="2546350" y="2606675"/>
          <p14:tracePt t="5857" x="2525713" y="2613025"/>
          <p14:tracePt t="5867" x="2503488" y="2622550"/>
          <p14:tracePt t="5876" x="2492375" y="2628900"/>
          <p14:tracePt t="5880" x="2481263" y="2633663"/>
          <p14:tracePt t="5890" x="2471738" y="2644775"/>
          <p14:tracePt t="5893" x="2465388" y="2644775"/>
          <p14:tracePt t="5905" x="2460625" y="2655888"/>
          <p14:tracePt t="5912" x="2449513" y="2667000"/>
          <p14:tracePt t="5917" x="2449513" y="2676525"/>
          <p14:tracePt t="5924" x="2444750" y="2687638"/>
          <p14:tracePt t="5930" x="2438400" y="2714625"/>
          <p14:tracePt t="5954" x="2433638" y="2736850"/>
          <p14:tracePt t="5956" x="2433638" y="2752725"/>
          <p14:tracePt t="5963" x="2433638" y="2763838"/>
          <p14:tracePt t="5976" x="2433638" y="2768600"/>
          <p14:tracePt t="5981" x="2427288" y="2774950"/>
          <p14:tracePt t="5996" x="2427288" y="2779713"/>
          <p14:tracePt t="6000" x="2422525" y="2786063"/>
          <p14:tracePt t="6007" x="2422525" y="2790825"/>
          <p14:tracePt t="6013" x="2422525" y="2795588"/>
          <p14:tracePt t="6024" x="2422525" y="2806700"/>
          <p14:tracePt t="6029" x="2411413" y="2822575"/>
          <p14:tracePt t="6038" x="2411413" y="2833688"/>
          <p14:tracePt t="6043" x="2411413" y="2844800"/>
          <p14:tracePt t="6055" x="2411413" y="2860675"/>
          <p14:tracePt t="6058" x="2411413" y="2871788"/>
          <p14:tracePt t="6076" x="2411413" y="2882900"/>
          <p14:tracePt t="6079" x="2411413" y="2894013"/>
          <p14:tracePt t="6085" x="2411413" y="2914650"/>
          <p14:tracePt t="6093" x="2411413" y="2932113"/>
          <p14:tracePt t="6097" x="2417763" y="2952750"/>
          <p14:tracePt t="6106" x="2422525" y="2963863"/>
          <p14:tracePt t="6110" x="2427288" y="2979738"/>
          <p14:tracePt t="6125" x="2433638" y="2990850"/>
          <p14:tracePt t="6130" x="2444750" y="3001963"/>
          <p14:tracePt t="6141" x="2449513" y="3013075"/>
          <p14:tracePt t="6143" x="2454275" y="3017838"/>
          <p14:tracePt t="6149" x="2460625" y="3022600"/>
          <p14:tracePt t="6158" x="2465388" y="3033713"/>
          <p14:tracePt t="6163" x="2471738" y="3040063"/>
          <p14:tracePt t="6172" x="2476500" y="3044825"/>
          <p14:tracePt t="6181" x="2481263" y="3044825"/>
          <p14:tracePt t="6192" x="2487613" y="3055938"/>
          <p14:tracePt t="6197" x="2492375" y="3055938"/>
          <p14:tracePt t="6206" x="2498725" y="3055938"/>
          <p14:tracePt t="6212" x="2503488" y="3060700"/>
          <p14:tracePt t="6223" x="2509838" y="3067050"/>
          <p14:tracePt t="6232" x="2509838" y="3071813"/>
          <p14:tracePt t="6633" x="2509838" y="3078163"/>
          <p14:tracePt t="6640" x="2509838" y="3082925"/>
          <p14:tracePt t="7214" x="2509838" y="3087688"/>
          <p14:tracePt t="7221" x="2509838" y="3094038"/>
          <p14:tracePt t="7228" x="2509838" y="3109913"/>
          <p14:tracePt t="7237" x="2509838" y="3114675"/>
          <p14:tracePt t="7243" x="2509838" y="3125788"/>
          <p14:tracePt t="7253" x="2509838" y="3141663"/>
          <p14:tracePt t="7258" x="2509838" y="3152775"/>
          <p14:tracePt t="7268" x="2509838" y="3168650"/>
          <p14:tracePt t="7273" x="2503488" y="3201988"/>
          <p14:tracePt t="7281" x="2503488" y="3260725"/>
          <p14:tracePt t="7288" x="2498725" y="3294063"/>
          <p14:tracePt t="7296" x="2476500" y="3390900"/>
          <p14:tracePt t="7304" x="2471738" y="3498850"/>
          <p14:tracePt t="7311" x="2471738" y="3536950"/>
          <p14:tracePt t="7320" x="2481263" y="3644900"/>
          <p14:tracePt t="7326" x="2498725" y="3763963"/>
          <p14:tracePt t="7334" x="2509838" y="3824288"/>
          <p14:tracePt t="7341" x="2536825" y="3921125"/>
          <p14:tracePt t="7352" x="2552700" y="4008438"/>
          <p14:tracePt t="7356" x="2552700" y="4083050"/>
          <p14:tracePt t="7363" x="2552700" y="4116388"/>
          <p14:tracePt t="7371" x="2552700" y="4191000"/>
          <p14:tracePt t="7378" x="2552700" y="4267200"/>
          <p14:tracePt t="7387" x="2552700" y="4289425"/>
          <p14:tracePt t="7393" x="2536825" y="4348163"/>
          <p14:tracePt t="7404" x="2509838" y="4402138"/>
          <p14:tracePt t="7408" x="2498725" y="4424363"/>
          <p14:tracePt t="7417" x="2460625" y="4483100"/>
          <p14:tracePt t="7423" x="2438400" y="4532313"/>
          <p14:tracePt t="7431" x="2411413" y="4581525"/>
          <p14:tracePt t="7438" x="2411413" y="4591050"/>
          <p14:tracePt t="7446" x="2406650" y="4629150"/>
          <p14:tracePt t="7454" x="2400300" y="4656138"/>
          <p14:tracePt t="7461" x="2400300" y="4667250"/>
          <p14:tracePt t="7470" x="2400300" y="4700588"/>
          <p14:tracePt t="7476" x="2400300" y="4716463"/>
          <p14:tracePt t="7485" x="2400300" y="4721225"/>
          <p14:tracePt t="7491" x="2400300" y="4727575"/>
          <p14:tracePt t="7506" x="2400300" y="4732338"/>
          <p14:tracePt t="7513" x="2400300" y="4737100"/>
          <p14:tracePt t="7528" x="2400300" y="4743450"/>
          <p14:tracePt t="7537" x="2400300" y="4748213"/>
          <p14:tracePt t="7543" x="2390775" y="4770438"/>
          <p14:tracePt t="7553" x="2379663" y="4797425"/>
          <p14:tracePt t="7558" x="2368550" y="4846638"/>
          <p14:tracePt t="7568" x="2330450" y="4911725"/>
          <p14:tracePt t="7573" x="2303463" y="5013325"/>
          <p14:tracePt t="7581" x="2276475" y="5111750"/>
          <p14:tracePt t="8220" x="0" y="0"/>
        </p14:tracePtLst>
      </p14:laserTraceLst>
    </p:ext>
  </p:extLs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Nested component simulation</a:t>
            </a:r>
          </a:p>
          <a:p>
            <a:pPr lvl="1"/>
            <a:r>
              <a:rPr lang="en-GB" dirty="0"/>
              <a:t>Four different part numbers were re-engineered to run at the same time.</a:t>
            </a:r>
          </a:p>
          <a:p>
            <a:pPr lvl="1"/>
            <a:endParaRPr lang="fr-FR" dirty="0"/>
          </a:p>
          <a:p>
            <a:pPr lvl="1"/>
            <a:endParaRPr lang="en-GB" dirty="0"/>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Continuous</a:t>
            </a:r>
            <a:r>
              <a:rPr lang="fr-FR" dirty="0"/>
              <a:t> </a:t>
            </a:r>
            <a:r>
              <a:rPr lang="fr-FR" dirty="0" err="1"/>
              <a:t>improvement</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28</a:t>
            </a:fld>
            <a:endParaRPr lang="en-US" dirty="0"/>
          </a:p>
        </p:txBody>
      </p:sp>
      <p:pic>
        <p:nvPicPr>
          <p:cNvPr id="2" name="Picture 1"/>
          <p:cNvPicPr>
            <a:picLocks noChangeAspect="1"/>
          </p:cNvPicPr>
          <p:nvPr/>
        </p:nvPicPr>
        <p:blipFill>
          <a:blip r:embed="rId4"/>
          <a:stretch>
            <a:fillRect/>
          </a:stretch>
        </p:blipFill>
        <p:spPr>
          <a:xfrm>
            <a:off x="2627784" y="1324317"/>
            <a:ext cx="2756358" cy="3230919"/>
          </a:xfrm>
          <a:prstGeom prst="rect">
            <a:avLst/>
          </a:prstGeom>
        </p:spPr>
      </p:pic>
      <p:pic>
        <p:nvPicPr>
          <p:cNvPr id="4" name="Audio 3">
            <a:hlinkClick r:id="" action="ppaction://media"/>
            <a:extLst>
              <a:ext uri="{FF2B5EF4-FFF2-40B4-BE49-F238E27FC236}">
                <a16:creationId xmlns:a16="http://schemas.microsoft.com/office/drawing/2014/main" id="{93AAA49C-44E6-4A9C-824B-5377AE6A3A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689814077"/>
      </p:ext>
    </p:extLst>
  </p:cSld>
  <p:clrMapOvr>
    <a:masterClrMapping/>
  </p:clrMapOvr>
  <mc:AlternateContent xmlns:mc="http://schemas.openxmlformats.org/markup-compatibility/2006">
    <mc:Choice xmlns:p14="http://schemas.microsoft.com/office/powerpoint/2010/main" Requires="p14">
      <p:transition spd="slow" p14:dur="2000" advTm="8743"/>
    </mc:Choice>
    <mc:Fallback>
      <p:transition spd="slow" advTm="8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Efficiency </a:t>
            </a:r>
            <a:r>
              <a:rPr lang="en-GB" dirty="0" err="1"/>
              <a:t>Calaculation</a:t>
            </a:r>
            <a:endParaRPr lang="en-GB" dirty="0"/>
          </a:p>
          <a:p>
            <a:pPr lvl="1"/>
            <a:r>
              <a:rPr lang="en-GB" dirty="0"/>
              <a:t>Time trial for the nested combination of parts.</a:t>
            </a:r>
          </a:p>
          <a:p>
            <a:pPr lvl="1"/>
            <a:endParaRPr lang="fr-FR" dirty="0"/>
          </a:p>
          <a:p>
            <a:pPr lvl="1"/>
            <a:endParaRPr lang="en-GB" dirty="0"/>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err="1"/>
              <a:t>Continuous</a:t>
            </a:r>
            <a:r>
              <a:rPr lang="fr-FR" dirty="0"/>
              <a:t> </a:t>
            </a:r>
            <a:r>
              <a:rPr lang="fr-FR" dirty="0" err="1"/>
              <a:t>improvement</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29</a:t>
            </a:fld>
            <a:endParaRPr lang="en-US" dirty="0"/>
          </a:p>
        </p:txBody>
      </p:sp>
      <p:sp>
        <p:nvSpPr>
          <p:cNvPr id="13" name="Espace réservé du contenu 1"/>
          <p:cNvSpPr txBox="1">
            <a:spLocks/>
          </p:cNvSpPr>
          <p:nvPr/>
        </p:nvSpPr>
        <p:spPr bwMode="gray">
          <a:xfrm>
            <a:off x="-1" y="1491630"/>
            <a:ext cx="8667751" cy="1741810"/>
          </a:xfrm>
          <a:prstGeom prst="rect">
            <a:avLst/>
          </a:prstGeom>
        </p:spPr>
        <p:txBody>
          <a:bodyPr vert="horz" lIns="0" tIns="0" rIns="0" bIns="0" rtlCol="0" anchor="t" anchorCtr="0">
            <a:noAutofit/>
          </a:bodyPr>
          <a:lstStyle>
            <a:lvl1pPr marL="180000" indent="-180000" algn="l" defTabSz="914400" rtl="0" eaLnBrk="1" latinLnBrk="0" hangingPunct="1">
              <a:lnSpc>
                <a:spcPct val="100000"/>
              </a:lnSpc>
              <a:spcBef>
                <a:spcPts val="0"/>
              </a:spcBef>
              <a:spcAft>
                <a:spcPts val="0"/>
              </a:spcAft>
              <a:buSzPct val="140000"/>
              <a:buFont typeface="Arial" panose="020B0604020202020204" pitchFamily="34" charset="0"/>
              <a:buChar char="■"/>
              <a:defRPr sz="1400" b="1" kern="1200">
                <a:solidFill>
                  <a:schemeClr val="accent1"/>
                </a:solidFill>
                <a:latin typeface="+mn-lt"/>
                <a:ea typeface="+mn-ea"/>
                <a:cs typeface="+mn-cs"/>
              </a:defRPr>
            </a:lvl1pPr>
            <a:lvl2pPr marL="360000" indent="-180000" algn="l" defTabSz="914400" rtl="0" eaLnBrk="1" latinLnBrk="0" hangingPunct="1">
              <a:lnSpc>
                <a:spcPct val="100000"/>
              </a:lnSpc>
              <a:spcBef>
                <a:spcPts val="0"/>
              </a:spcBef>
              <a:spcAft>
                <a:spcPts val="0"/>
              </a:spcAft>
              <a:buClr>
                <a:schemeClr val="accent3"/>
              </a:buClr>
              <a:buSzPct val="115000"/>
              <a:buFont typeface="Arial Black" panose="020B0A04020102020204" pitchFamily="34" charset="0"/>
              <a:buChar char="&gt;"/>
              <a:defRPr sz="1200" kern="1200">
                <a:solidFill>
                  <a:schemeClr val="accent2"/>
                </a:solidFill>
                <a:latin typeface="+mn-lt"/>
                <a:ea typeface="+mn-ea"/>
                <a:cs typeface="+mn-cs"/>
              </a:defRPr>
            </a:lvl2pPr>
            <a:lvl3pPr marL="540000" indent="-180000" algn="l" defTabSz="914400" rtl="0" eaLnBrk="1" latinLnBrk="0" hangingPunct="1">
              <a:lnSpc>
                <a:spcPct val="100000"/>
              </a:lnSpc>
              <a:spcBef>
                <a:spcPts val="0"/>
              </a:spcBef>
              <a:spcAft>
                <a:spcPts val="0"/>
              </a:spcAft>
              <a:buClr>
                <a:schemeClr val="accent3"/>
              </a:buClr>
              <a:buSzPct val="130000"/>
              <a:buFont typeface="Wingdings" panose="05000000000000000000" pitchFamily="2" charset="2"/>
              <a:buChar char="w"/>
              <a:defRPr sz="1200" kern="1200">
                <a:solidFill>
                  <a:schemeClr val="accent2"/>
                </a:solidFill>
                <a:latin typeface="+mn-lt"/>
                <a:ea typeface="+mn-ea"/>
                <a:cs typeface="+mn-cs"/>
              </a:defRPr>
            </a:lvl3pPr>
            <a:lvl4pPr marL="720000" indent="-180000" algn="l" defTabSz="914400" rtl="0" eaLnBrk="1" latinLnBrk="0" hangingPunct="1">
              <a:lnSpc>
                <a:spcPct val="100000"/>
              </a:lnSpc>
              <a:spcBef>
                <a:spcPts val="0"/>
              </a:spcBef>
              <a:buClr>
                <a:schemeClr val="accent3"/>
              </a:buClr>
              <a:buSzPct val="110000"/>
              <a:buFont typeface="Arial" panose="020B0604020202020204" pitchFamily="34" charset="0"/>
              <a:buChar char="○"/>
              <a:defRPr sz="1000" kern="1200" baseline="0">
                <a:solidFill>
                  <a:schemeClr val="accent2"/>
                </a:solidFill>
                <a:latin typeface="+mn-lt"/>
                <a:ea typeface="+mn-ea"/>
                <a:cs typeface="+mn-cs"/>
              </a:defRPr>
            </a:lvl4pPr>
            <a:lvl5pPr marL="828000" indent="-108000" algn="l" defTabSz="914400" rtl="0" eaLnBrk="1" latinLnBrk="0" hangingPunct="1">
              <a:lnSpc>
                <a:spcPct val="100000"/>
              </a:lnSpc>
              <a:spcBef>
                <a:spcPts val="0"/>
              </a:spcBef>
              <a:buClr>
                <a:schemeClr val="accent3"/>
              </a:buClr>
              <a:buSzPct val="100000"/>
              <a:buFont typeface="Arial" panose="020B0604020202020204" pitchFamily="34" charset="0"/>
              <a:buChar char="-"/>
              <a:defRPr sz="1000" kern="1200">
                <a:solidFill>
                  <a:schemeClr val="accent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ctr">
              <a:buFont typeface="Arial" panose="020B0604020202020204" pitchFamily="34" charset="0"/>
              <a:buNone/>
            </a:pPr>
            <a:r>
              <a:rPr lang="fr-FR" sz="1200" u="sng" dirty="0" err="1"/>
              <a:t>Nested</a:t>
            </a:r>
            <a:r>
              <a:rPr lang="fr-FR" sz="1200" u="sng" dirty="0"/>
              <a:t> Component</a:t>
            </a:r>
          </a:p>
          <a:p>
            <a:pPr algn="ctr">
              <a:buFont typeface="Arial" panose="020B0604020202020204" pitchFamily="34" charset="0"/>
              <a:buNone/>
            </a:pPr>
            <a:r>
              <a:rPr lang="fr-FR" sz="1200" u="sng" dirty="0"/>
              <a:t>S31007-210-101 + S31007-330-101 + S34006-580-101 + </a:t>
            </a:r>
            <a:r>
              <a:rPr lang="en-GB" sz="1200" u="sng" dirty="0"/>
              <a:t>F17134-153-101</a:t>
            </a:r>
          </a:p>
          <a:p>
            <a:pPr algn="ctr">
              <a:buFont typeface="Arial" panose="020B0604020202020204" pitchFamily="34" charset="0"/>
              <a:buNone/>
            </a:pPr>
            <a:endParaRPr lang="fr-FR" sz="1200" u="sng" dirty="0"/>
          </a:p>
          <a:p>
            <a:pPr algn="ctr"/>
            <a:r>
              <a:rPr lang="fr-FR" sz="1200" dirty="0" err="1"/>
              <a:t>Actual</a:t>
            </a:r>
            <a:r>
              <a:rPr lang="fr-FR" sz="1200" dirty="0"/>
              <a:t> Machine Cycle Time = 28 minutes</a:t>
            </a:r>
          </a:p>
          <a:p>
            <a:pPr algn="ctr"/>
            <a:r>
              <a:rPr lang="fr-FR" sz="1200" dirty="0"/>
              <a:t>Original </a:t>
            </a:r>
            <a:r>
              <a:rPr lang="fr-FR" sz="1200" dirty="0" err="1"/>
              <a:t>Bann</a:t>
            </a:r>
            <a:r>
              <a:rPr lang="fr-FR" sz="1200" dirty="0"/>
              <a:t> time =  79 minutes</a:t>
            </a:r>
          </a:p>
          <a:p>
            <a:endParaRPr lang="fr-FR" dirty="0"/>
          </a:p>
          <a:p>
            <a:endParaRPr lang="fr-FR" dirty="0"/>
          </a:p>
        </p:txBody>
      </p:sp>
      <p:pic>
        <p:nvPicPr>
          <p:cNvPr id="3" name="Picture 2"/>
          <p:cNvPicPr>
            <a:picLocks noChangeAspect="1"/>
          </p:cNvPicPr>
          <p:nvPr/>
        </p:nvPicPr>
        <p:blipFill>
          <a:blip r:embed="rId4"/>
          <a:stretch>
            <a:fillRect/>
          </a:stretch>
        </p:blipFill>
        <p:spPr>
          <a:xfrm>
            <a:off x="2433636" y="2566988"/>
            <a:ext cx="3800475" cy="2057400"/>
          </a:xfrm>
          <a:prstGeom prst="rect">
            <a:avLst/>
          </a:prstGeom>
        </p:spPr>
      </p:pic>
      <p:pic>
        <p:nvPicPr>
          <p:cNvPr id="4" name="Audio 3">
            <a:hlinkClick r:id="" action="ppaction://media"/>
            <a:extLst>
              <a:ext uri="{FF2B5EF4-FFF2-40B4-BE49-F238E27FC236}">
                <a16:creationId xmlns:a16="http://schemas.microsoft.com/office/drawing/2014/main" id="{76269949-C0E1-46C8-86AD-2A3E10DAE2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263750407"/>
      </p:ext>
    </p:extLst>
  </p:cSld>
  <p:clrMapOvr>
    <a:masterClrMapping/>
  </p:clrMapOvr>
  <mc:AlternateContent xmlns:mc="http://schemas.openxmlformats.org/markup-compatibility/2006">
    <mc:Choice xmlns:p14="http://schemas.microsoft.com/office/powerpoint/2010/main" Requires="p14">
      <p:transition spd="slow" p14:dur="2000" advTm="23724"/>
    </mc:Choice>
    <mc:Fallback>
      <p:transition spd="slow" advTm="23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Time Comparison Chart</a:t>
            </a:r>
          </a:p>
          <a:p>
            <a:pPr lvl="1"/>
            <a:r>
              <a:rPr lang="en-GB" dirty="0"/>
              <a:t>Time studies were carried out on the four parts.</a:t>
            </a:r>
          </a:p>
          <a:p>
            <a:pPr lvl="1"/>
            <a:endParaRPr lang="en-GB" dirty="0"/>
          </a:p>
        </p:txBody>
      </p:sp>
      <p:sp>
        <p:nvSpPr>
          <p:cNvPr id="8" name="Titre 7"/>
          <p:cNvSpPr>
            <a:spLocks noGrp="1"/>
          </p:cNvSpPr>
          <p:nvPr>
            <p:ph type="title"/>
          </p:nvPr>
        </p:nvSpPr>
        <p:spPr/>
        <p:txBody>
          <a:bodyPr/>
          <a:lstStyle/>
          <a:p>
            <a:r>
              <a:rPr lang="en-GB" dirty="0"/>
              <a:t>Project methodology focus – </a:t>
            </a:r>
            <a:r>
              <a:rPr lang="fr-FR" dirty="0"/>
              <a:t>Time </a:t>
            </a:r>
            <a:r>
              <a:rPr lang="fr-FR" dirty="0" err="1"/>
              <a:t>Comparison</a:t>
            </a:r>
            <a:r>
              <a:rPr lang="fr-FR" dirty="0"/>
              <a:t> Chart</a:t>
            </a:r>
            <a:endParaRPr lang="en-GB"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30</a:t>
            </a:fld>
            <a:endParaRPr lang="en-US" dirty="0"/>
          </a:p>
        </p:txBody>
      </p:sp>
      <p:graphicFrame>
        <p:nvGraphicFramePr>
          <p:cNvPr id="13" name="Chart 12"/>
          <p:cNvGraphicFramePr/>
          <p:nvPr>
            <p:extLst>
              <p:ext uri="{D42A27DB-BD31-4B8C-83A1-F6EECF244321}">
                <p14:modId xmlns:p14="http://schemas.microsoft.com/office/powerpoint/2010/main" val="801158498"/>
              </p:ext>
            </p:extLst>
          </p:nvPr>
        </p:nvGraphicFramePr>
        <p:xfrm>
          <a:off x="1187624" y="1333825"/>
          <a:ext cx="5904656" cy="3305522"/>
        </p:xfrm>
        <a:graphic>
          <a:graphicData uri="http://schemas.openxmlformats.org/drawingml/2006/chart">
            <c:chart xmlns:c="http://schemas.openxmlformats.org/drawingml/2006/chart" xmlns:r="http://schemas.openxmlformats.org/officeDocument/2006/relationships" r:id="rId4"/>
          </a:graphicData>
        </a:graphic>
      </p:graphicFrame>
      <p:pic>
        <p:nvPicPr>
          <p:cNvPr id="2" name="Audio 1">
            <a:hlinkClick r:id="" action="ppaction://media"/>
            <a:extLst>
              <a:ext uri="{FF2B5EF4-FFF2-40B4-BE49-F238E27FC236}">
                <a16:creationId xmlns:a16="http://schemas.microsoft.com/office/drawing/2014/main" id="{73EF9098-EDA1-4BED-85B5-977D3C9881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654002057"/>
      </p:ext>
    </p:extLst>
  </p:cSld>
  <p:clrMapOvr>
    <a:masterClrMapping/>
  </p:clrMapOvr>
  <mc:AlternateContent xmlns:mc="http://schemas.openxmlformats.org/markup-compatibility/2006">
    <mc:Choice xmlns:p14="http://schemas.microsoft.com/office/powerpoint/2010/main" Requires="p14">
      <p:transition spd="slow" p14:dur="2000" advTm="9816"/>
    </mc:Choice>
    <mc:Fallback>
      <p:transition spd="slow" advTm="9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4329" x="2654300" y="4965700"/>
          <p14:tracePt t="4335" x="2941638" y="4770438"/>
          <p14:tracePt t="4342" x="3033713" y="4689475"/>
          <p14:tracePt t="4347" x="3282950" y="4521200"/>
          <p14:tracePt t="4359" x="3455988" y="4408488"/>
          <p14:tracePt t="4363" x="3503613" y="4375150"/>
          <p14:tracePt t="4369" x="3552825" y="4343400"/>
          <p14:tracePt t="4377" x="3563938" y="4321175"/>
          <p14:tracePt t="4384" x="3563938" y="4310063"/>
          <p14:tracePt t="4394" x="3563938" y="4305300"/>
          <p14:tracePt t="4399" x="3552825" y="4283075"/>
          <p14:tracePt t="4409" x="3530600" y="4235450"/>
          <p14:tracePt t="4414" x="3525838" y="4224338"/>
          <p14:tracePt t="4425" x="3492500" y="4181475"/>
          <p14:tracePt t="4429" x="3460750" y="4132263"/>
          <p14:tracePt t="4441" x="3449638" y="4116388"/>
          <p14:tracePt t="4444" x="3429000" y="4071938"/>
          <p14:tracePt t="4452" x="3411538" y="4035425"/>
          <p14:tracePt t="4461" x="3406775" y="4008438"/>
          <p14:tracePt t="4467" x="3402013" y="4002088"/>
          <p14:tracePt t="4476" x="3395663" y="3997325"/>
          <p14:tracePt t="4482" x="3379788" y="3981450"/>
          <p14:tracePt t="4492" x="3375025" y="3981450"/>
          <p14:tracePt t="4497" x="3363913" y="3970338"/>
          <p14:tracePt t="4509" x="3352800" y="3948113"/>
          <p14:tracePt t="4512" x="3352800" y="3943350"/>
          <p14:tracePt t="4520" x="3346450" y="3925888"/>
          <p14:tracePt t="4527" x="3346450" y="3921125"/>
          <p14:tracePt t="4534" x="3346450" y="3910013"/>
          <p14:tracePt t="4543" x="3346450" y="3905250"/>
          <p14:tracePt t="4549" x="3346450" y="3898900"/>
          <p14:tracePt t="4559" x="3346450" y="3889375"/>
          <p14:tracePt t="4564" x="3352800" y="3889375"/>
          <p14:tracePt t="4575" x="3352800" y="3878263"/>
          <p14:tracePt t="4579" x="3357563" y="3862388"/>
          <p14:tracePt t="4591" x="3357563" y="3851275"/>
          <p14:tracePt t="4594" x="3357563" y="3829050"/>
          <p14:tracePt t="4602" x="3363913" y="3786188"/>
          <p14:tracePt t="4610" x="3363913" y="3743325"/>
          <p14:tracePt t="4617" x="3363913" y="3732213"/>
          <p14:tracePt t="4626" x="3363913" y="3689350"/>
          <p14:tracePt t="4632" x="3363913" y="3644900"/>
          <p14:tracePt t="4642" x="3363913" y="3624263"/>
          <p14:tracePt t="4647" x="3363913" y="3579813"/>
          <p14:tracePt t="4657" x="3375025" y="3536950"/>
          <p14:tracePt t="4662" x="3379788" y="3498850"/>
          <p14:tracePt t="4670" x="3395663" y="3440113"/>
          <p14:tracePt t="4677" x="3417888" y="3397250"/>
          <p14:tracePt t="4684" x="3433763" y="3348038"/>
          <p14:tracePt t="4693" x="3449638" y="3309938"/>
          <p14:tracePt t="4699" x="3471863" y="3251200"/>
          <p14:tracePt t="4709" x="3498850" y="3206750"/>
          <p14:tracePt t="4714" x="3509963" y="3179763"/>
          <p14:tracePt t="4725" x="3536950" y="3141663"/>
          <p14:tracePt t="4729" x="3557588" y="3060700"/>
          <p14:tracePt t="4740" x="3563938" y="3051175"/>
          <p14:tracePt t="4744" x="3563938" y="3017838"/>
          <p14:tracePt t="4752" x="3563938" y="2995613"/>
          <p14:tracePt t="4759" x="3563938" y="2963863"/>
          <p14:tracePt t="4767" x="3563938" y="2952750"/>
          <p14:tracePt t="4776" x="3563938" y="2921000"/>
          <p14:tracePt t="4782" x="3563938" y="2898775"/>
          <p14:tracePt t="4792" x="3563938" y="2894013"/>
          <p14:tracePt t="4797" x="3563938" y="2860675"/>
          <p14:tracePt t="4808" x="3563938" y="2840038"/>
          <p14:tracePt t="4812" x="3563938" y="2828925"/>
          <p14:tracePt t="4819" x="3563938" y="2813050"/>
          <p14:tracePt t="4827" x="3579813" y="2786063"/>
          <p14:tracePt t="4834" x="3584575" y="2774950"/>
          <p14:tracePt t="4843" x="3590925" y="2763838"/>
          <p14:tracePt t="4849" x="3595688" y="2752725"/>
          <p14:tracePt t="4859" x="3606800" y="2741613"/>
          <p14:tracePt t="4864" x="3606800" y="2736850"/>
          <p14:tracePt t="4875" x="3617913" y="2725738"/>
          <p14:tracePt t="4879" x="3629025" y="2714625"/>
          <p14:tracePt t="4891" x="3633788" y="2709863"/>
          <p14:tracePt t="4894" x="3644900" y="2698750"/>
          <p14:tracePt t="4902" x="3660775" y="2682875"/>
          <p14:tracePt t="4910" x="3676650" y="2667000"/>
          <p14:tracePt t="4917" x="3687763" y="2660650"/>
          <p14:tracePt t="4925" x="3698875" y="2640013"/>
          <p14:tracePt t="4942" x="3703638" y="2633663"/>
          <p14:tracePt t="4993" x="3692525" y="2655888"/>
          <p14:tracePt t="5000" x="3687763" y="2693988"/>
          <p14:tracePt t="5009" x="3687763" y="2747963"/>
          <p14:tracePt t="5014" x="3687763" y="2763838"/>
          <p14:tracePt t="5025" x="3687763" y="2822575"/>
          <p14:tracePt t="5030" x="3687763" y="2898775"/>
          <p14:tracePt t="5041" x="3698875" y="2986088"/>
          <p14:tracePt t="5044" x="3709988" y="3006725"/>
          <p14:tracePt t="5052" x="3714750" y="3067050"/>
          <p14:tracePt t="5060" x="3725863" y="3098800"/>
          <p14:tracePt t="5067" x="3725863" y="3109913"/>
          <p14:tracePt t="5076" x="3725863" y="3125788"/>
          <p14:tracePt t="5082" x="3725863" y="3132138"/>
          <p14:tracePt t="5097" x="3725863" y="3136900"/>
          <p14:tracePt t="5108" x="3725863" y="3141663"/>
          <p14:tracePt t="5112" x="3725863" y="3159125"/>
          <p14:tracePt t="5120" x="3725863" y="3163888"/>
          <p14:tracePt t="5127" x="3721100" y="3175000"/>
          <p14:tracePt t="5135" x="3698875" y="3201988"/>
          <p14:tracePt t="5144" x="3692525" y="3213100"/>
          <p14:tracePt t="5149" x="3671888" y="3233738"/>
          <p14:tracePt t="5160" x="3660775" y="3244850"/>
          <p14:tracePt t="5165" x="3656013" y="3251200"/>
          <p14:tracePt t="5235" x="3656013" y="3255963"/>
          <p14:tracePt t="5245" x="3665538" y="3271838"/>
          <p14:tracePt t="5250" x="3676650" y="3282950"/>
          <p14:tracePt t="5261" x="3683000" y="3294063"/>
          <p14:tracePt t="5266" x="3683000" y="3298825"/>
          <p14:tracePt t="5385" x="3692525" y="3278188"/>
          <p14:tracePt t="5395" x="3709988" y="3228975"/>
          <p14:tracePt t="5400" x="3721100" y="3141663"/>
          <p14:tracePt t="5411" x="3725863" y="3125788"/>
          <p14:tracePt t="5416" x="3736975" y="3040063"/>
          <p14:tracePt t="5429" x="3752850" y="2979738"/>
          <p14:tracePt t="5430" x="3768725" y="2914650"/>
          <p14:tracePt t="5437" x="3775075" y="2887663"/>
          <p14:tracePt t="5444" x="3802063" y="2822575"/>
          <p14:tracePt t="5449" x="3822700" y="2774950"/>
          <p14:tracePt t="5458" x="3833813" y="2752725"/>
          <p14:tracePt t="5464" x="3856038" y="2709863"/>
          <p14:tracePt t="5475" x="3871913" y="2687638"/>
          <p14:tracePt t="5479" x="3871913" y="2676525"/>
          <p14:tracePt t="5491" x="3883025" y="2660650"/>
          <p14:tracePt t="5494" x="3883025" y="2655888"/>
          <p14:tracePt t="5502" x="3894138" y="2640013"/>
          <p14:tracePt t="5509" x="3898900" y="2628900"/>
          <p14:tracePt t="5517" x="3910013" y="2617788"/>
          <p14:tracePt t="5525" x="3937000" y="2590800"/>
          <p14:tracePt t="5532" x="3941763" y="2586038"/>
          <p14:tracePt t="5541" x="3975100" y="2552700"/>
          <p14:tracePt t="5547" x="4011613" y="2530475"/>
          <p14:tracePt t="5558" x="4049713" y="2493963"/>
          <p14:tracePt t="5562" x="4110038" y="2460625"/>
          <p14:tracePt t="5569" x="4191000" y="2406650"/>
          <p14:tracePt t="5577" x="4249738" y="2379663"/>
          <p14:tracePt t="5584" x="4287838" y="2357438"/>
          <p14:tracePt t="5593" x="4341813" y="2330450"/>
          <p14:tracePt t="5599" x="4391025" y="2298700"/>
          <p14:tracePt t="5609" x="4413250" y="2293938"/>
          <p14:tracePt t="5614" x="4456113" y="2266950"/>
          <p14:tracePt t="5625" x="4514850" y="2238375"/>
          <p14:tracePt t="5629" x="4541838" y="2228850"/>
          <p14:tracePt t="5641" x="4595813" y="2201863"/>
          <p14:tracePt t="5644" x="4633913" y="2184400"/>
          <p14:tracePt t="5652" x="4683125" y="2163763"/>
          <p14:tracePt t="5660" x="4699000" y="2157413"/>
          <p14:tracePt t="5667" x="4725988" y="2152650"/>
          <p14:tracePt t="5676" x="4741863" y="2147888"/>
          <p14:tracePt t="5682" x="4748213" y="2147888"/>
          <p14:tracePt t="5691" x="4752975" y="2141538"/>
          <p14:tracePt t="5775" x="4752975" y="2157413"/>
          <p14:tracePt t="5783" x="4752975" y="2174875"/>
          <p14:tracePt t="5796" x="4741863" y="2222500"/>
          <p14:tracePt t="5799" x="4737100" y="2271713"/>
          <p14:tracePt t="5810" x="4721225" y="2336800"/>
          <p14:tracePt t="5815" x="4714875" y="2363788"/>
          <p14:tracePt t="5827" x="4699000" y="2417763"/>
          <p14:tracePt t="5829" x="4672013" y="2476500"/>
          <p14:tracePt t="5835" x="4667250" y="2503488"/>
          <p14:tracePt t="5844" x="4640263" y="2568575"/>
          <p14:tracePt t="5847" x="4613275" y="2640013"/>
          <p14:tracePt t="5858" x="4591050" y="2676525"/>
          <p14:tracePt t="5862" x="4586288" y="2687638"/>
          <p14:tracePt t="5881" x="4568825" y="2714625"/>
          <p14:tracePt t="5932" x="4564063" y="2720975"/>
          <p14:tracePt t="5942" x="4557713" y="2732088"/>
          <p14:tracePt t="5957" x="4557713" y="2759075"/>
          <p14:tracePt t="5968" x="4557713" y="2813050"/>
          <p14:tracePt t="5974" x="4557713" y="2828925"/>
          <p14:tracePt t="5985" x="4557713" y="2849563"/>
          <p14:tracePt t="5997" x="4568825" y="2876550"/>
          <p14:tracePt t="6010" x="4575175" y="2876550"/>
          <p14:tracePt t="6090" x="4579938" y="2876550"/>
          <p14:tracePt t="6097" x="4579938" y="2882900"/>
          <p14:tracePt t="6106" x="4586288" y="2882900"/>
          <p14:tracePt t="6120" x="4595813" y="2887663"/>
          <p14:tracePt t="6159" x="4602163" y="2887663"/>
          <p14:tracePt t="6175" x="4606925" y="2887663"/>
          <p14:tracePt t="6184" x="4613275" y="2887663"/>
          <p14:tracePt t="6188" x="4618038" y="2887663"/>
          <p14:tracePt t="6200" x="4622800" y="2887663"/>
          <p14:tracePt t="6215" x="4629150" y="2898775"/>
          <p14:tracePt t="6227" x="4629150" y="2909888"/>
          <p14:tracePt t="6245" x="4714875" y="3213100"/>
          <p14:tracePt t="6253" x="4737100" y="3278188"/>
          <p14:tracePt t="6261" x="4806950" y="3455988"/>
          <p14:tracePt t="6268" x="4872038" y="3602038"/>
          <p14:tracePt t="6277" x="4959350" y="3790950"/>
          <p14:tracePt t="6283" x="5121275" y="4051300"/>
          <p14:tracePt t="6294" x="5180013" y="4121150"/>
          <p14:tracePt t="6298" x="5218113" y="4143375"/>
          <p14:tracePt t="6314" x="5353050" y="4186238"/>
          <p14:tracePt t="6330" x="5472113" y="4186238"/>
          <p14:tracePt t="6335" x="5575300" y="4159250"/>
          <p14:tracePt t="6343" x="5634038" y="4132263"/>
          <p14:tracePt t="6349" x="5768975" y="4056063"/>
          <p14:tracePt t="6358" x="5856288" y="4002088"/>
          <p14:tracePt t="6364" x="5997575" y="3921125"/>
          <p14:tracePt t="6375" x="6045200" y="3878263"/>
          <p14:tracePt t="6382" x="6148388" y="3813175"/>
          <p14:tracePt t="6398" x="6229350" y="3759200"/>
          <p14:tracePt t="6405" x="6240463" y="3732213"/>
          <p14:tracePt t="6412" x="6261100" y="3721100"/>
          <p14:tracePt t="6417" x="6261100" y="3716338"/>
          <p14:tracePt t="6434" x="6261100" y="3709988"/>
          <p14:tracePt t="6487" x="6267450" y="3709988"/>
          <p14:tracePt t="6496" x="6272213" y="3709988"/>
          <p14:tracePt t="6506" x="6283325" y="3709988"/>
          <p14:tracePt t="6510" x="6288088" y="3709988"/>
          <p14:tracePt t="6522" x="6294438" y="3705225"/>
          <p14:tracePt t="6533" x="6305550" y="3698875"/>
          <p14:tracePt t="6545" x="6326188" y="3689350"/>
          <p14:tracePt t="6553" x="6348413" y="3683000"/>
          <p14:tracePt t="6561" x="6386513" y="3678238"/>
          <p14:tracePt t="6567" x="6413500" y="3667125"/>
          <p14:tracePt t="6576" x="6429375" y="3667125"/>
          <p14:tracePt t="6599" x="6478588" y="3660775"/>
          <p14:tracePt t="6630" x="6478588" y="3656013"/>
          <p14:tracePt t="6667" x="6478588" y="3644900"/>
          <p14:tracePt t="6679" x="6483350" y="3640138"/>
          <p14:tracePt t="6689" x="6483350" y="3633788"/>
          <p14:tracePt t="6696" x="6489700" y="3624263"/>
          <p14:tracePt t="6704" x="6489700" y="3617913"/>
          <p14:tracePt t="6711" x="6494463" y="3606800"/>
          <p14:tracePt t="6717" x="6494463" y="3602038"/>
          <p14:tracePt t="6726" x="6499225" y="3602038"/>
          <p14:tracePt t="6732" x="6499225" y="3590925"/>
          <p14:tracePt t="6751" x="6510338" y="3579813"/>
          <p14:tracePt t="6757" x="6510338" y="3575050"/>
          <p14:tracePt t="6763" x="6510338" y="3570288"/>
          <p14:tracePt t="6770" x="6521450" y="3570288"/>
          <p14:tracePt t="6777" x="6521450" y="3563938"/>
          <p14:tracePt t="6784" x="6526213" y="3563938"/>
          <p14:tracePt t="6792" x="6537325" y="3559175"/>
          <p14:tracePt t="6803" x="6537325" y="3552825"/>
          <p14:tracePt t="6815" x="6543675" y="3552825"/>
          <p14:tracePt t="6876" x="6537325" y="3563938"/>
          <p14:tracePt t="6884" x="6532563" y="3575050"/>
          <p14:tracePt t="6893" x="6526213" y="3579813"/>
          <p14:tracePt t="6899" x="6516688" y="3590925"/>
          <p14:tracePt t="6911" x="6510338" y="3597275"/>
          <p14:tracePt t="6914" x="6499225" y="3606800"/>
          <p14:tracePt t="6922" x="6489700" y="3617913"/>
          <p14:tracePt t="6930" x="6483350" y="3629025"/>
          <p14:tracePt t="6935" x="6478588" y="3633788"/>
          <p14:tracePt t="6945" x="6478588" y="3640138"/>
          <p14:tracePt t="6949" x="6472238" y="3644900"/>
          <p14:tracePt t="7035" x="6478588" y="3640138"/>
          <p14:tracePt t="7047" x="6483350" y="3633788"/>
          <p14:tracePt t="7053" x="6483350" y="3629025"/>
          <p14:tracePt t="7066" x="6499225" y="3606800"/>
          <p14:tracePt t="7078" x="6516688" y="3597275"/>
          <p14:tracePt t="7085" x="6521450" y="3586163"/>
          <p14:tracePt t="7093" x="6537325" y="3575050"/>
          <p14:tracePt t="7099" x="6548438" y="3563938"/>
          <p14:tracePt t="7114" x="6559550" y="3552825"/>
          <p14:tracePt t="7118" x="6575425" y="3543300"/>
          <p14:tracePt t="7125" x="6586538" y="3521075"/>
          <p14:tracePt t="7130" x="6597650" y="3516313"/>
          <p14:tracePt t="7141" x="6597650" y="3509963"/>
          <p14:tracePt t="7144" x="6607175" y="3505200"/>
          <p14:tracePt t="7157" x="6613525" y="3505200"/>
          <p14:tracePt t="7168" x="6613525" y="3498850"/>
          <p14:tracePt t="7283" x="6613525" y="3505200"/>
          <p14:tracePt t="7294" x="6607175" y="3536950"/>
          <p14:tracePt t="7299" x="6607175" y="3548063"/>
          <p14:tracePt t="7313" x="6607175" y="3597275"/>
          <p14:tracePt t="7321" x="6607175" y="3606800"/>
          <p14:tracePt t="7331" x="6597650" y="3617913"/>
          <p14:tracePt t="7334" x="6591300" y="3629025"/>
          <p14:tracePt t="7342" x="6586538" y="3640138"/>
          <p14:tracePt t="7347" x="6580188" y="3644900"/>
          <p14:tracePt t="7357" x="6575425" y="3644900"/>
          <p14:tracePt t="7362" x="6564313" y="3651250"/>
          <p14:tracePt t="7369" x="6559550" y="3651250"/>
          <p14:tracePt t="7377" x="6532563" y="3667125"/>
          <p14:tracePt t="7384" x="6499225" y="3671888"/>
          <p14:tracePt t="7393" x="6483350" y="3671888"/>
          <p14:tracePt t="7399" x="6429375" y="3689350"/>
          <p14:tracePt t="7409" x="6364288" y="3689350"/>
          <p14:tracePt t="7414" x="6321425" y="3698875"/>
          <p14:tracePt t="7425" x="6283325" y="3709988"/>
          <p14:tracePt t="7429" x="6207125" y="3725863"/>
          <p14:tracePt t="7441" x="6099175" y="3752850"/>
          <p14:tracePt t="7444" x="6061075" y="3759200"/>
          <p14:tracePt t="7452" x="5964238" y="3797300"/>
          <p14:tracePt t="7467" x="5807075" y="3840163"/>
          <p14:tracePt t="7476" x="5699125" y="3856038"/>
          <p14:tracePt t="7482" x="5607050" y="3883025"/>
          <p14:tracePt t="7491" x="5575300" y="3889375"/>
          <p14:tracePt t="7497" x="5505450" y="3910013"/>
          <p14:tracePt t="7508" x="5461000" y="3916363"/>
          <p14:tracePt t="7512" x="5445125" y="3921125"/>
          <p14:tracePt t="7520" x="5440363" y="3921125"/>
          <p14:tracePt t="7527" x="5434013" y="3921125"/>
          <p14:tracePt t="7658" x="5429250" y="3921125"/>
          <p14:tracePt t="7667" x="5407025" y="3883025"/>
          <p14:tracePt t="7678" x="5368925" y="3862388"/>
          <p14:tracePt t="7681" x="5353050" y="3851275"/>
          <p14:tracePt t="7688" x="5278438" y="3813175"/>
          <p14:tracePt t="7703" x="5087938" y="3736975"/>
          <p14:tracePt t="7712" x="5018088" y="3716338"/>
          <p14:tracePt t="7715" x="4860925" y="3671888"/>
          <p14:tracePt t="7722" x="4645025" y="3617913"/>
          <p14:tracePt t="7731" x="4575175" y="3613150"/>
          <p14:tracePt t="7737" x="4406900" y="3590925"/>
          <p14:tracePt t="7746" x="4267200" y="3536950"/>
          <p14:tracePt t="7752" x="4222750" y="3525838"/>
          <p14:tracePt t="7762" x="4164013" y="3505200"/>
          <p14:tracePt t="7767" x="4125913" y="3471863"/>
          <p14:tracePt t="7775" x="4110038" y="3444875"/>
          <p14:tracePt t="7782" x="4103688" y="3433763"/>
          <p14:tracePt t="7789" x="4094163" y="3390900"/>
          <p14:tracePt t="7798" x="4060825" y="3341688"/>
          <p14:tracePt t="7804" x="4033838" y="3321050"/>
          <p14:tracePt t="7813" x="3979863" y="3260725"/>
          <p14:tracePt t="7819" x="3952875" y="3233738"/>
          <p14:tracePt t="7829" x="3930650" y="3213100"/>
          <p14:tracePt t="7834" x="3903663" y="3190875"/>
          <p14:tracePt t="7846" x="3876675" y="3168650"/>
          <p14:tracePt t="7849" x="3849688" y="3159125"/>
          <p14:tracePt t="7857" x="3829050" y="3148013"/>
          <p14:tracePt t="7864" x="3802063" y="3125788"/>
          <p14:tracePt t="7872" x="3775075" y="3105150"/>
          <p14:tracePt t="7880" x="3768725" y="3105150"/>
          <p14:tracePt t="7887" x="3768725" y="3094038"/>
          <p14:tracePt t="7896" x="3763963" y="3094038"/>
          <p14:tracePt t="7925" x="3763963" y="3087688"/>
          <p14:tracePt t="7932" x="3768725" y="3087688"/>
          <p14:tracePt t="7939" x="3779838" y="3082925"/>
          <p14:tracePt t="7948" x="3784600" y="3082925"/>
          <p14:tracePt t="8055" x="3779838" y="3087688"/>
          <p14:tracePt t="8066" x="3757613" y="3114675"/>
          <p14:tracePt t="8078" x="3698875" y="3168650"/>
          <p14:tracePt t="8088" x="3595688" y="3282950"/>
          <p14:tracePt t="8100" x="3433763" y="3478213"/>
          <p14:tracePt t="8106" x="3292475" y="3660775"/>
          <p14:tracePt t="8113" x="3173413" y="3802063"/>
          <p14:tracePt t="8119" x="3044825" y="3997325"/>
          <p14:tracePt t="8130" x="2844800" y="4305300"/>
          <p14:tracePt t="8134" x="2768600" y="4435475"/>
          <p14:tracePt t="8146" x="2736850" y="4473575"/>
          <p14:tracePt t="8149" x="2682875" y="4554538"/>
          <p14:tracePt t="8157" x="2654300" y="4575175"/>
          <p14:tracePt t="8164" x="2649538" y="4586288"/>
          <p14:tracePt t="8181" x="2649538" y="4591050"/>
          <p14:tracePt t="8187" x="2644775" y="4591050"/>
          <p14:tracePt t="8196" x="2638425" y="4597400"/>
          <p14:tracePt t="8202" x="2622550" y="4613275"/>
          <p14:tracePt t="8212" x="2573338" y="4662488"/>
          <p14:tracePt t="8217" x="2552700" y="4678363"/>
          <p14:tracePt t="8225" x="2476500" y="4732338"/>
          <p14:tracePt t="8232" x="2411413" y="4786313"/>
          <p14:tracePt t="8239" x="2395538" y="4797425"/>
          <p14:tracePt t="8247" x="2352675" y="4840288"/>
          <p14:tracePt t="8254" x="2303463" y="4883150"/>
          <p14:tracePt t="8263" x="2287588" y="4894263"/>
          <p14:tracePt t="8269" x="2265363" y="4916488"/>
          <p14:tracePt t="8279" x="2249488" y="4921250"/>
          <p14:tracePt t="8284" x="2249488" y="4927600"/>
          <p14:tracePt t="8307" x="2249488" y="4932363"/>
          <p14:tracePt t="8314" x="2249488" y="4938713"/>
          <p14:tracePt t="8322" x="2238375" y="4965700"/>
          <p14:tracePt t="8330" x="2233613" y="4981575"/>
          <p14:tracePt t="8337" x="2222500" y="5008563"/>
          <p14:tracePt t="8346" x="2206625" y="5073650"/>
          <p14:tracePt t="8804" x="0" y="0"/>
        </p14:tracePtLst>
      </p14:laserTraceLst>
    </p:ext>
  </p:extLs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e la date 3"/>
          <p:cNvSpPr>
            <a:spLocks noGrp="1"/>
          </p:cNvSpPr>
          <p:nvPr>
            <p:ph type="dt" sz="half" idx="16"/>
          </p:nvPr>
        </p:nvSpPr>
        <p:spPr/>
        <p:txBody>
          <a:bodyPr/>
          <a:lstStyle/>
          <a:p>
            <a:r>
              <a:rPr lang="en-US" noProof="0"/>
              <a:t>Month/day/year</a:t>
            </a:r>
            <a:endParaRPr lang="en-US" noProof="0" dirty="0"/>
          </a:p>
        </p:txBody>
      </p:sp>
      <p:sp>
        <p:nvSpPr>
          <p:cNvPr id="5" name="Espace réservé du pied de page 4"/>
          <p:cNvSpPr>
            <a:spLocks noGrp="1"/>
          </p:cNvSpPr>
          <p:nvPr>
            <p:ph type="ftr" sz="quarter" idx="17"/>
          </p:nvPr>
        </p:nvSpPr>
        <p:spPr/>
        <p:txBody>
          <a:bodyPr/>
          <a:lstStyle/>
          <a:p>
            <a:pPr algn="l"/>
            <a:r>
              <a:rPr lang="en-GB" dirty="0"/>
              <a:t>Reflective Lean Manufacturing Project Report. Gareth Herbert (2011678)</a:t>
            </a:r>
            <a:endParaRPr lang="en-US" dirty="0"/>
          </a:p>
        </p:txBody>
      </p:sp>
      <p:sp>
        <p:nvSpPr>
          <p:cNvPr id="6" name="Espace réservé du numéro de diapositive 5"/>
          <p:cNvSpPr>
            <a:spLocks noGrp="1"/>
          </p:cNvSpPr>
          <p:nvPr>
            <p:ph type="sldNum" sz="quarter" idx="18"/>
          </p:nvPr>
        </p:nvSpPr>
        <p:spPr/>
        <p:txBody>
          <a:bodyPr/>
          <a:lstStyle/>
          <a:p>
            <a:fld id="{733122C9-A0B9-462F-8757-0847AD287B63}" type="slidenum">
              <a:rPr lang="en-US" noProof="0" smtClean="0"/>
              <a:pPr/>
              <a:t>31</a:t>
            </a:fld>
            <a:endParaRPr lang="en-US" noProof="0" dirty="0"/>
          </a:p>
        </p:txBody>
      </p:sp>
      <p:sp>
        <p:nvSpPr>
          <p:cNvPr id="10" name="Espace réservé du texte 9"/>
          <p:cNvSpPr>
            <a:spLocks noGrp="1"/>
          </p:cNvSpPr>
          <p:nvPr>
            <p:ph type="body" sz="quarter" idx="22"/>
          </p:nvPr>
        </p:nvSpPr>
        <p:spPr/>
        <p:txBody>
          <a:bodyPr/>
          <a:lstStyle/>
          <a:p>
            <a:r>
              <a:rPr lang="en-GB" dirty="0"/>
              <a:t>Analysis</a:t>
            </a:r>
          </a:p>
          <a:p>
            <a:pPr lvl="1"/>
            <a:r>
              <a:rPr lang="en-GB" dirty="0"/>
              <a:t>This is a summary of the analysis of the results from the project.</a:t>
            </a:r>
          </a:p>
          <a:p>
            <a:pPr lvl="1"/>
            <a:endParaRPr lang="en-GB" dirty="0"/>
          </a:p>
        </p:txBody>
      </p:sp>
      <p:sp>
        <p:nvSpPr>
          <p:cNvPr id="12" name="Espace réservé du texte 11"/>
          <p:cNvSpPr>
            <a:spLocks noGrp="1"/>
          </p:cNvSpPr>
          <p:nvPr>
            <p:ph type="body" sz="quarter" idx="26"/>
          </p:nvPr>
        </p:nvSpPr>
        <p:spPr/>
        <p:txBody>
          <a:bodyPr/>
          <a:lstStyle/>
          <a:p>
            <a:endParaRPr lang="fr-FR"/>
          </a:p>
        </p:txBody>
      </p:sp>
      <p:sp>
        <p:nvSpPr>
          <p:cNvPr id="8" name="Espace réservé du texte 7"/>
          <p:cNvSpPr>
            <a:spLocks noGrp="1"/>
          </p:cNvSpPr>
          <p:nvPr>
            <p:ph type="body" sz="quarter" idx="13"/>
          </p:nvPr>
        </p:nvSpPr>
        <p:spPr/>
        <p:txBody>
          <a:bodyPr/>
          <a:lstStyle/>
          <a:p>
            <a:endParaRPr lang="fr-FR"/>
          </a:p>
        </p:txBody>
      </p:sp>
      <p:sp>
        <p:nvSpPr>
          <p:cNvPr id="11" name="Espace réservé du texte 10"/>
          <p:cNvSpPr>
            <a:spLocks noGrp="1"/>
          </p:cNvSpPr>
          <p:nvPr>
            <p:ph type="body" sz="quarter" idx="25"/>
          </p:nvPr>
        </p:nvSpPr>
        <p:spPr/>
        <p:txBody>
          <a:bodyPr/>
          <a:lstStyle/>
          <a:p>
            <a:endParaRPr lang="fr-FR"/>
          </a:p>
        </p:txBody>
      </p:sp>
      <p:sp>
        <p:nvSpPr>
          <p:cNvPr id="9" name="Espace réservé du texte 8"/>
          <p:cNvSpPr>
            <a:spLocks noGrp="1"/>
          </p:cNvSpPr>
          <p:nvPr>
            <p:ph type="body" sz="quarter" idx="15"/>
          </p:nvPr>
        </p:nvSpPr>
        <p:spPr/>
        <p:txBody>
          <a:bodyPr/>
          <a:lstStyle/>
          <a:p>
            <a:endParaRPr lang="fr-FR" dirty="0"/>
          </a:p>
        </p:txBody>
      </p:sp>
      <p:sp>
        <p:nvSpPr>
          <p:cNvPr id="7" name="Titre 6"/>
          <p:cNvSpPr>
            <a:spLocks noGrp="1"/>
          </p:cNvSpPr>
          <p:nvPr>
            <p:ph type="title"/>
          </p:nvPr>
        </p:nvSpPr>
        <p:spPr>
          <a:xfrm>
            <a:off x="1440000" y="265325"/>
            <a:ext cx="585664" cy="1180699"/>
          </a:xfrm>
        </p:spPr>
        <p:txBody>
          <a:bodyPr/>
          <a:lstStyle/>
          <a:p>
            <a:r>
              <a:rPr lang="fr-FR" dirty="0"/>
              <a:t>4</a:t>
            </a:r>
          </a:p>
        </p:txBody>
      </p:sp>
      <p:pic>
        <p:nvPicPr>
          <p:cNvPr id="3" name="Audio 2">
            <a:hlinkClick r:id="" action="ppaction://media"/>
            <a:extLst>
              <a:ext uri="{FF2B5EF4-FFF2-40B4-BE49-F238E27FC236}">
                <a16:creationId xmlns:a16="http://schemas.microsoft.com/office/drawing/2014/main" id="{301F292E-3EA3-42DC-A429-7CF43E1E66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552475909"/>
      </p:ext>
    </p:extLst>
  </p:cSld>
  <p:clrMapOvr>
    <a:masterClrMapping/>
  </p:clrMapOvr>
  <mc:AlternateContent xmlns:mc="http://schemas.openxmlformats.org/markup-compatibility/2006">
    <mc:Choice xmlns:p14="http://schemas.microsoft.com/office/powerpoint/2010/main" Requires="p14">
      <p:transition spd="slow" p14:dur="2000" advTm="3420"/>
    </mc:Choice>
    <mc:Fallback>
      <p:transition spd="slow" advTm="3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Downtime Comparison Charts 2011 v 2013</a:t>
            </a:r>
          </a:p>
          <a:p>
            <a:pPr marL="180000" lvl="1" indent="0">
              <a:buNone/>
            </a:pPr>
            <a:endParaRPr lang="en-GB" dirty="0"/>
          </a:p>
        </p:txBody>
      </p:sp>
      <p:sp>
        <p:nvSpPr>
          <p:cNvPr id="8" name="Titre 7"/>
          <p:cNvSpPr>
            <a:spLocks noGrp="1"/>
          </p:cNvSpPr>
          <p:nvPr>
            <p:ph type="title"/>
          </p:nvPr>
        </p:nvSpPr>
        <p:spPr/>
        <p:txBody>
          <a:bodyPr/>
          <a:lstStyle/>
          <a:p>
            <a:r>
              <a:rPr lang="en-GB" dirty="0"/>
              <a:t>Analysis  </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a:xfrm>
            <a:off x="485999" y="4628657"/>
            <a:ext cx="7164386" cy="324000"/>
          </a:xfrm>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32</a:t>
            </a:fld>
            <a:endParaRPr lang="en-US" dirty="0"/>
          </a:p>
        </p:txBody>
      </p:sp>
      <p:graphicFrame>
        <p:nvGraphicFramePr>
          <p:cNvPr id="14" name="Chart 13"/>
          <p:cNvGraphicFramePr/>
          <p:nvPr>
            <p:extLst>
              <p:ext uri="{D42A27DB-BD31-4B8C-83A1-F6EECF244321}">
                <p14:modId xmlns:p14="http://schemas.microsoft.com/office/powerpoint/2010/main" val="575497865"/>
              </p:ext>
            </p:extLst>
          </p:nvPr>
        </p:nvGraphicFramePr>
        <p:xfrm>
          <a:off x="179512" y="1563638"/>
          <a:ext cx="4176464" cy="231360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5" name="Chart 14"/>
          <p:cNvGraphicFramePr/>
          <p:nvPr>
            <p:extLst>
              <p:ext uri="{D42A27DB-BD31-4B8C-83A1-F6EECF244321}">
                <p14:modId xmlns:p14="http://schemas.microsoft.com/office/powerpoint/2010/main" val="1236578617"/>
              </p:ext>
            </p:extLst>
          </p:nvPr>
        </p:nvGraphicFramePr>
        <p:xfrm>
          <a:off x="4572000" y="1635646"/>
          <a:ext cx="4211646" cy="2139305"/>
        </p:xfrm>
        <a:graphic>
          <a:graphicData uri="http://schemas.openxmlformats.org/drawingml/2006/chart">
            <c:chart xmlns:c="http://schemas.openxmlformats.org/drawingml/2006/chart" xmlns:r="http://schemas.openxmlformats.org/officeDocument/2006/relationships" r:id="rId5"/>
          </a:graphicData>
        </a:graphic>
      </p:graphicFrame>
      <p:pic>
        <p:nvPicPr>
          <p:cNvPr id="5" name="Audio 4">
            <a:hlinkClick r:id="" action="ppaction://media"/>
            <a:extLst>
              <a:ext uri="{FF2B5EF4-FFF2-40B4-BE49-F238E27FC236}">
                <a16:creationId xmlns:a16="http://schemas.microsoft.com/office/drawing/2014/main" id="{CE636F41-C71E-4735-94E4-199AA62D02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431649480"/>
      </p:ext>
    </p:extLst>
  </p:cSld>
  <p:clrMapOvr>
    <a:masterClrMapping/>
  </p:clrMapOvr>
  <mc:AlternateContent xmlns:mc="http://schemas.openxmlformats.org/markup-compatibility/2006">
    <mc:Choice xmlns:p14="http://schemas.microsoft.com/office/powerpoint/2010/main" Requires="p14">
      <p:transition spd="slow" p14:dur="2000" advTm="36539"/>
    </mc:Choice>
    <mc:Fallback>
      <p:transition spd="slow" advTm="36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extLst>
    <p:ext uri="{3A86A75C-4F4B-4683-9AE1-C65F6400EC91}">
      <p14:laserTraceLst xmlns:p14="http://schemas.microsoft.com/office/powerpoint/2010/main">
        <p14:tracePtLst>
          <p14:tracePt t="11773" x="2081213" y="5078413"/>
          <p14:tracePt t="11781" x="2081213" y="4997450"/>
          <p14:tracePt t="11789" x="2081213" y="4921250"/>
          <p14:tracePt t="11794" x="2081213" y="4846638"/>
          <p14:tracePt t="11803" x="2081213" y="4765675"/>
          <p14:tracePt t="11809" x="2081213" y="4646613"/>
          <p14:tracePt t="11821" x="2081213" y="4602163"/>
          <p14:tracePt t="11824" x="2081213" y="4527550"/>
          <p14:tracePt t="11836" x="2081213" y="4429125"/>
          <p14:tracePt t="11839" x="2060575" y="4337050"/>
          <p14:tracePt t="11853" x="2044700" y="4305300"/>
          <p14:tracePt t="11854" x="2011363" y="4202113"/>
          <p14:tracePt t="11862" x="1957388" y="4110038"/>
          <p14:tracePt t="11877" x="1827213" y="3975100"/>
          <p14:tracePt t="11886" x="1779588" y="3925888"/>
          <p14:tracePt t="11891" x="1746250" y="3889375"/>
          <p14:tracePt t="11902" x="1725613" y="3862388"/>
          <p14:tracePt t="11906" x="1725613" y="3840163"/>
          <p14:tracePt t="11919" x="1725613" y="3835400"/>
          <p14:tracePt t="12073" x="1730375" y="3835400"/>
          <p14:tracePt t="12086" x="1757363" y="3829050"/>
          <p14:tracePt t="12097" x="1800225" y="3813175"/>
          <p14:tracePt t="12105" x="1806575" y="3813175"/>
          <p14:tracePt t="12109" x="1811338" y="3802063"/>
          <p14:tracePt t="12119" x="1811338" y="3797300"/>
          <p14:tracePt t="12124" x="1817688" y="3786188"/>
          <p14:tracePt t="12135" x="1822450" y="3779838"/>
          <p14:tracePt t="12154" x="1827213" y="3763963"/>
          <p14:tracePt t="12162" x="1833563" y="3752850"/>
          <p14:tracePt t="12176" x="1838325" y="3748088"/>
          <p14:tracePt t="12185" x="1844675" y="3748088"/>
          <p14:tracePt t="12221" x="1849438" y="3743325"/>
          <p14:tracePt t="12230" x="1865313" y="3736975"/>
          <p14:tracePt t="12237" x="1881188" y="3716338"/>
          <p14:tracePt t="12244" x="1892300" y="3705225"/>
          <p14:tracePt t="12252" x="1903413" y="3698875"/>
          <p14:tracePt t="12259" x="1930400" y="3689350"/>
          <p14:tracePt t="12270" x="1952625" y="3667125"/>
          <p14:tracePt t="12274" x="1962150" y="3656013"/>
          <p14:tracePt t="12286" x="1979613" y="3651250"/>
          <p14:tracePt t="12289" x="1995488" y="3640138"/>
          <p14:tracePt t="12302" x="2006600" y="3629025"/>
          <p14:tracePt t="12304" x="2011363" y="3629025"/>
          <p14:tracePt t="12312" x="2011363" y="3624263"/>
          <p14:tracePt t="12335" x="2011363" y="3617913"/>
          <p14:tracePt t="12449" x="2006600" y="3617913"/>
          <p14:tracePt t="12463" x="1995488" y="3613150"/>
          <p14:tracePt t="12466" x="1990725" y="3613150"/>
          <p14:tracePt t="12480" x="1973263" y="3613150"/>
          <p14:tracePt t="12521" x="1990725" y="3613150"/>
          <p14:tracePt t="12529" x="2000250" y="3606800"/>
          <p14:tracePt t="12536" x="2006600" y="3606800"/>
          <p14:tracePt t="12544" x="2017713" y="3597275"/>
          <p14:tracePt t="12552" x="2027238" y="3597275"/>
          <p14:tracePt t="12559" x="2027238" y="3590925"/>
          <p14:tracePt t="12570" x="2033588" y="3590925"/>
          <p14:tracePt t="12574" x="2033588" y="3586163"/>
          <p14:tracePt t="12589" x="2033588" y="3579813"/>
          <p14:tracePt t="12604" x="2044700" y="3570288"/>
          <p14:tracePt t="12612" x="2087563" y="3548063"/>
          <p14:tracePt t="12619" x="2103438" y="3543300"/>
          <p14:tracePt t="12626" x="2173288" y="3521075"/>
          <p14:tracePt t="12635" x="2200275" y="3505200"/>
          <p14:tracePt t="12641" x="2292350" y="3478213"/>
          <p14:tracePt t="12653" x="2336800" y="3460750"/>
          <p14:tracePt t="12656" x="2346325" y="3451225"/>
          <p14:tracePt t="12734" x="2341563" y="3444875"/>
          <p14:tracePt t="12747" x="2336800" y="3440113"/>
          <p14:tracePt t="12751" x="2330450" y="3440113"/>
          <p14:tracePt t="12761" x="2330450" y="3433763"/>
          <p14:tracePt t="12771" x="2325688" y="3433763"/>
          <p14:tracePt t="12830" x="2308225" y="3433763"/>
          <p14:tracePt t="12836" x="2303463" y="3433763"/>
          <p14:tracePt t="12844" x="2303463" y="3429000"/>
          <p14:tracePt t="12852" x="2303463" y="3424238"/>
          <p14:tracePt t="12869" x="2303463" y="3417888"/>
          <p14:tracePt t="12874" x="2303463" y="3413125"/>
          <p14:tracePt t="12885" x="2314575" y="3397250"/>
          <p14:tracePt t="12889" x="2325688" y="3379788"/>
          <p14:tracePt t="12902" x="2330450" y="3370263"/>
          <p14:tracePt t="12904" x="2330450" y="3359150"/>
          <p14:tracePt t="12912" x="2325688" y="3336925"/>
          <p14:tracePt t="12918" x="2303463" y="3325813"/>
          <p14:tracePt t="12926" x="2292350" y="3321050"/>
          <p14:tracePt t="12935" x="2265363" y="3305175"/>
          <p14:tracePt t="12941" x="2249488" y="3287713"/>
          <p14:tracePt t="12953" x="2233613" y="3278188"/>
          <p14:tracePt t="12956" x="2206625" y="3267075"/>
          <p14:tracePt t="12969" x="2168525" y="3240088"/>
          <p14:tracePt t="12987" x="2114550" y="3175000"/>
          <p14:tracePt t="12994" x="2114550" y="3152775"/>
          <p14:tracePt t="13003" x="2114550" y="3148013"/>
          <p14:tracePt t="13009" x="2114550" y="3132138"/>
          <p14:tracePt t="13020" x="2114550" y="3121025"/>
          <p14:tracePt t="13024" x="2114550" y="3109913"/>
          <p14:tracePt t="13036" x="2114550" y="3094038"/>
          <p14:tracePt t="13039" x="2108200" y="3078163"/>
          <p14:tracePt t="13052" x="2108200" y="3071813"/>
          <p14:tracePt t="13054" x="2103438" y="3060700"/>
          <p14:tracePt t="13062" x="2092325" y="3044825"/>
          <p14:tracePt t="13069" x="2087563" y="3033713"/>
          <p14:tracePt t="13076" x="2076450" y="3017838"/>
          <p14:tracePt t="13085" x="2071688" y="3006725"/>
          <p14:tracePt t="13091" x="2065338" y="2990850"/>
          <p14:tracePt t="13103" x="2060575" y="2979738"/>
          <p14:tracePt t="13106" x="2044700" y="2952750"/>
          <p14:tracePt t="13118" x="2033588" y="2936875"/>
          <p14:tracePt t="13122" x="2011363" y="2914650"/>
          <p14:tracePt t="13134" x="2000250" y="2898775"/>
          <p14:tracePt t="13137" x="1979613" y="2871788"/>
          <p14:tracePt t="13144" x="1957388" y="2860675"/>
          <p14:tracePt t="13159" x="1935163" y="2833688"/>
          <p14:tracePt t="13169" x="1925638" y="2828925"/>
          <p14:tracePt t="13259" x="1925638" y="2822575"/>
          <p14:tracePt t="13274" x="1919288" y="2813050"/>
          <p14:tracePt t="13290" x="1919288" y="2806700"/>
          <p14:tracePt t="13301" x="1914525" y="2806700"/>
          <p14:tracePt t="13380" x="1914525" y="2801938"/>
          <p14:tracePt t="13394" x="1914525" y="2795588"/>
          <p14:tracePt t="13415" x="1914525" y="2790825"/>
          <p14:tracePt t="13422" x="1914525" y="2786063"/>
          <p14:tracePt t="13527" x="1914525" y="2779713"/>
          <p14:tracePt t="13541" x="1914525" y="2774950"/>
          <p14:tracePt t="13556" x="1914525" y="2768600"/>
          <p14:tracePt t="13609" x="1914525" y="2763838"/>
          <p14:tracePt t="13616" x="1919288" y="2752725"/>
          <p14:tracePt t="13624" x="1919288" y="2741613"/>
          <p14:tracePt t="13635" x="1919288" y="2732088"/>
          <p14:tracePt t="13639" x="1919288" y="2720975"/>
          <p14:tracePt t="13652" x="1919288" y="2714625"/>
          <p14:tracePt t="13654" x="1919288" y="2703513"/>
          <p14:tracePt t="13662" x="1919288" y="2693988"/>
          <p14:tracePt t="13669" x="1919288" y="2687638"/>
          <p14:tracePt t="13676" x="1919288" y="2682875"/>
          <p14:tracePt t="13685" x="1925638" y="2676525"/>
          <p14:tracePt t="13691" x="1930400" y="2660650"/>
          <p14:tracePt t="13702" x="1935163" y="2649538"/>
          <p14:tracePt t="13707" x="1935163" y="2640013"/>
          <p14:tracePt t="13718" x="1935163" y="2628900"/>
          <p14:tracePt t="13721" x="1935163" y="2613025"/>
          <p14:tracePt t="13735" x="1935163" y="2595563"/>
          <p14:tracePt t="13736" x="1935163" y="2586038"/>
          <p14:tracePt t="13744" x="1935163" y="2574925"/>
          <p14:tracePt t="13752" x="1935163" y="2547938"/>
          <p14:tracePt t="13759" x="1935163" y="2530475"/>
          <p14:tracePt t="13769" x="1941513" y="2520950"/>
          <p14:tracePt t="13774" x="1941513" y="2514600"/>
          <p14:tracePt t="13785" x="1946275" y="2498725"/>
          <p14:tracePt t="13789" x="1952625" y="2476500"/>
          <p14:tracePt t="13802" x="1952625" y="2466975"/>
          <p14:tracePt t="13804" x="1962150" y="2444750"/>
          <p14:tracePt t="13812" x="1968500" y="2422525"/>
          <p14:tracePt t="13819" x="1973263" y="2384425"/>
          <p14:tracePt t="13835" x="1973263" y="2352675"/>
          <p14:tracePt t="13841" x="1973263" y="2341563"/>
          <p14:tracePt t="13852" x="1973263" y="2336800"/>
          <p14:tracePt t="13856" x="1973263" y="2330450"/>
          <p14:tracePt t="13868" x="1973263" y="2325688"/>
          <p14:tracePt t="13885" x="1973263" y="2320925"/>
          <p14:tracePt t="13894" x="1973263" y="2314575"/>
          <p14:tracePt t="13902" x="1973263" y="2309813"/>
          <p14:tracePt t="13909" x="1973263" y="2298700"/>
          <p14:tracePt t="13919" x="1979613" y="2282825"/>
          <p14:tracePt t="13924" x="1979613" y="2271713"/>
          <p14:tracePt t="13935" x="1984375" y="2266950"/>
          <p14:tracePt t="13939" x="1990725" y="2249488"/>
          <p14:tracePt t="13952" x="1990725" y="2244725"/>
          <p14:tracePt t="13954" x="1990725" y="2228850"/>
          <p14:tracePt t="13962" x="1995488" y="2217738"/>
          <p14:tracePt t="13987" x="2000250" y="2195513"/>
          <p14:tracePt t="13991" x="2000250" y="2184400"/>
          <p14:tracePt t="14003" x="2000250" y="2179638"/>
          <p14:tracePt t="14006" x="2000250" y="2168525"/>
          <p14:tracePt t="14018" x="2000250" y="2157413"/>
          <p14:tracePt t="14021" x="2006600" y="2152650"/>
          <p14:tracePt t="14035" x="2006600" y="2147888"/>
          <p14:tracePt t="14036" x="2011363" y="2125663"/>
          <p14:tracePt t="14044" x="2011363" y="2114550"/>
          <p14:tracePt t="14052" x="2017713" y="2103438"/>
          <p14:tracePt t="14059" x="2017713" y="2092325"/>
          <p14:tracePt t="14068" x="2017713" y="2087563"/>
          <p14:tracePt t="14074" x="2022475" y="2082800"/>
          <p14:tracePt t="14086" x="2027238" y="2071688"/>
          <p14:tracePt t="14089" x="2027238" y="2060575"/>
          <p14:tracePt t="14101" x="2027238" y="2055813"/>
          <p14:tracePt t="14104" x="2027238" y="2049463"/>
          <p14:tracePt t="14112" x="2033588" y="2038350"/>
          <p14:tracePt t="14120" x="2033588" y="2033588"/>
          <p14:tracePt t="14126" x="2033588" y="2022475"/>
          <p14:tracePt t="14141" x="2033588" y="2017713"/>
          <p14:tracePt t="14152" x="2033588" y="2011363"/>
          <p14:tracePt t="14156" x="2033588" y="2001838"/>
          <p14:tracePt t="14168" x="2033588" y="1990725"/>
          <p14:tracePt t="14172" x="2033588" y="1984375"/>
          <p14:tracePt t="14184" x="2033588" y="1974850"/>
          <p14:tracePt t="14194" x="2033588" y="1968500"/>
          <p14:tracePt t="14201" x="2033588" y="1957388"/>
          <p14:tracePt t="14209" x="2033588" y="1952625"/>
          <p14:tracePt t="14219" x="2033588" y="1941513"/>
          <p14:tracePt t="14224" x="2033588" y="1936750"/>
          <p14:tracePt t="14239" x="2033588" y="1930400"/>
          <p14:tracePt t="14252" x="2033588" y="1919288"/>
          <p14:tracePt t="14254" x="2038350" y="1919288"/>
          <p14:tracePt t="14262" x="2038350" y="1914525"/>
          <p14:tracePt t="14270" x="2044700" y="1903413"/>
          <p14:tracePt t="14276" x="2044700" y="1898650"/>
          <p14:tracePt t="14285" x="2044700" y="1892300"/>
          <p14:tracePt t="14291" x="2049463" y="1892300"/>
          <p14:tracePt t="14302" x="2049463" y="1887538"/>
          <p14:tracePt t="14306" x="2049463" y="1882775"/>
          <p14:tracePt t="14329" x="2049463" y="1876425"/>
          <p14:tracePt t="14351" x="2049463" y="1871663"/>
          <p14:tracePt t="14389" x="2049463" y="1865313"/>
          <p14:tracePt t="14396" x="2054225" y="1860550"/>
          <p14:tracePt t="14412" x="2054225" y="1855788"/>
          <p14:tracePt t="14419" x="2060575" y="1855788"/>
          <p14:tracePt t="14441" x="2060575" y="1849438"/>
          <p14:tracePt t="14566" x="2060575" y="1844675"/>
          <p14:tracePt t="14795" x="2054225" y="1844675"/>
          <p14:tracePt t="14804" x="2049463" y="1844675"/>
          <p14:tracePt t="14811" x="2044700" y="1844675"/>
          <p14:tracePt t="14822" x="2038350" y="1844675"/>
          <p14:tracePt t="14824" x="2033588" y="1844675"/>
          <p14:tracePt t="14832" x="2033588" y="1849438"/>
          <p14:tracePt t="14929" x="2027238" y="1849438"/>
          <p14:tracePt t="14938" x="2022475" y="1849438"/>
          <p14:tracePt t="14947" x="2017713" y="1849438"/>
          <p14:tracePt t="14959" x="2011363" y="1849438"/>
          <p14:tracePt t="15004" x="2006600" y="1849438"/>
          <p14:tracePt t="15020" x="2000250" y="1849438"/>
          <p14:tracePt t="15413" x="1984375" y="1849438"/>
          <p14:tracePt t="15428" x="1865313" y="1882775"/>
          <p14:tracePt t="15433" x="1779588" y="1903413"/>
          <p14:tracePt t="15442" x="1730375" y="1919288"/>
          <p14:tracePt t="15453" x="1633538" y="1930400"/>
          <p14:tracePt t="15454" x="1525588" y="1930400"/>
          <p14:tracePt t="15462" x="1460500" y="1930400"/>
          <p14:tracePt t="15471" x="1362075" y="1930400"/>
          <p14:tracePt t="15477" x="1298575" y="1930400"/>
          <p14:tracePt t="15488" x="1254125" y="1930400"/>
          <p14:tracePt t="15491" x="1249363" y="1925638"/>
          <p14:tracePt t="15505" x="1243013" y="1919288"/>
          <p14:tracePt t="15582" x="1238250" y="1919288"/>
          <p14:tracePt t="15591" x="1222375" y="1919288"/>
          <p14:tracePt t="15601" x="1211263" y="1919288"/>
          <p14:tracePt t="15608" x="1189038" y="1925638"/>
          <p14:tracePt t="15611" x="1179513" y="1930400"/>
          <p14:tracePt t="15619" x="1173163" y="1936750"/>
          <p14:tracePt t="15697" x="1168400" y="1936750"/>
          <p14:tracePt t="15713" x="1119188" y="1936750"/>
          <p14:tracePt t="15724" x="1027113" y="1957388"/>
          <p14:tracePt t="15736" x="935038" y="1974850"/>
          <p14:tracePt t="15739" x="838200" y="1984375"/>
          <p14:tracePt t="15752" x="795338" y="1995488"/>
          <p14:tracePt t="15754" x="746125" y="2001838"/>
          <p14:tracePt t="15762" x="692150" y="2001838"/>
          <p14:tracePt t="15768" x="681038" y="2001838"/>
          <p14:tracePt t="15801" x="681038" y="1990725"/>
          <p14:tracePt t="15809" x="692150" y="1984375"/>
          <p14:tracePt t="15822" x="696913" y="1968500"/>
          <p14:tracePt t="15838" x="714375" y="1957388"/>
          <p14:tracePt t="15844" x="719138" y="1957388"/>
          <p14:tracePt t="15964" x="719138" y="1952625"/>
          <p14:tracePt t="15971" x="723900" y="1952625"/>
          <p14:tracePt t="16042" x="723900" y="1946275"/>
          <p14:tracePt t="16078" x="723900" y="1941513"/>
          <p14:tracePt t="16092" x="723900" y="1936750"/>
          <p14:tracePt t="16107" x="723900" y="1930400"/>
          <p14:tracePt t="16144" x="723900" y="1925638"/>
          <p14:tracePt t="16729" x="719138" y="1925638"/>
          <p14:tracePt t="16752" x="714375" y="1925638"/>
          <p14:tracePt t="16768" x="708025" y="1925638"/>
          <p14:tracePt t="16812" x="703263" y="1925638"/>
          <p14:tracePt t="16827" x="696913" y="1925638"/>
          <p14:tracePt t="16836" x="692150" y="1925638"/>
          <p14:tracePt t="16842" x="681038" y="1925638"/>
          <p14:tracePt t="16854" x="676275" y="1925638"/>
          <p14:tracePt t="16870" x="665163" y="1925638"/>
          <p14:tracePt t="16871" x="638175" y="1919288"/>
          <p14:tracePt t="16879" x="627063" y="1919288"/>
          <p14:tracePt t="16887" x="606425" y="1914525"/>
          <p14:tracePt t="16894" x="577850" y="1914525"/>
          <p14:tracePt t="16904" x="568325" y="1914525"/>
          <p14:tracePt t="16909" x="534988" y="1914525"/>
          <p14:tracePt t="16920" x="514350" y="1914525"/>
          <p14:tracePt t="16924" x="508000" y="1914525"/>
          <p14:tracePt t="16937" x="503238" y="1914525"/>
          <p14:tracePt t="17089" x="503238" y="1909763"/>
          <p14:tracePt t="17097" x="503238" y="1903413"/>
          <p14:tracePt t="17112" x="508000" y="1892300"/>
          <p14:tracePt t="17121" x="508000" y="1887538"/>
          <p14:tracePt t="17132" x="508000" y="1882775"/>
          <p14:tracePt t="17151" x="508000" y="1876425"/>
          <p14:tracePt t="17157" x="514350" y="1871663"/>
          <p14:tracePt t="17171" x="514350" y="1865313"/>
          <p14:tracePt t="17179" x="519113" y="1865313"/>
          <p14:tracePt t="17186" x="523875" y="1855788"/>
          <p14:tracePt t="17194" x="523875" y="1849438"/>
          <p14:tracePt t="17203" x="523875" y="1844675"/>
          <p14:tracePt t="17209" x="523875" y="1838325"/>
          <p14:tracePt t="17220" x="530225" y="1828800"/>
          <p14:tracePt t="17237" x="530225" y="1822450"/>
          <p14:tracePt t="17239" x="530225" y="1811338"/>
          <p14:tracePt t="17247" x="534988" y="1811338"/>
          <p14:tracePt t="17261" x="534988" y="1806575"/>
          <p14:tracePt t="17276" x="534988" y="1801813"/>
          <p14:tracePt t="17291" x="534988" y="1795463"/>
          <p14:tracePt t="17368" x="541338" y="1795463"/>
          <p14:tracePt t="17379" x="541338" y="1790700"/>
          <p14:tracePt t="17394" x="557213" y="1784350"/>
          <p14:tracePt t="17404" x="568325" y="1779588"/>
          <p14:tracePt t="17411" x="584200" y="1763713"/>
          <p14:tracePt t="17420" x="595313" y="1757363"/>
          <p14:tracePt t="17426" x="606425" y="1752600"/>
          <p14:tracePt t="17438" x="622300" y="1741488"/>
          <p14:tracePt t="17441" x="638175" y="1730375"/>
          <p14:tracePt t="17454" x="642938" y="1730375"/>
          <p14:tracePt t="17456" x="654050" y="1725613"/>
          <p14:tracePt t="17470" x="665163" y="1714500"/>
          <p14:tracePt t="17472" x="669925" y="1714500"/>
          <p14:tracePt t="17479" x="681038" y="1714500"/>
          <p14:tracePt t="17489" x="692150" y="1709738"/>
          <p14:tracePt t="17494" x="696913" y="1709738"/>
          <p14:tracePt t="17506" x="703263" y="1709738"/>
          <p14:tracePt t="17509" x="719138" y="1703388"/>
          <p14:tracePt t="17522" x="730250" y="1703388"/>
          <p14:tracePt t="17524" x="735013" y="1703388"/>
          <p14:tracePt t="17539" x="773113" y="1703388"/>
          <p14:tracePt t="17547" x="784225" y="1703388"/>
          <p14:tracePt t="17562" x="811213" y="1698625"/>
          <p14:tracePt t="17572" x="827088" y="1698625"/>
          <p14:tracePt t="17576" x="833438" y="1698625"/>
          <p14:tracePt t="17590" x="849313" y="1687513"/>
          <p14:tracePt t="17592" x="865188" y="1687513"/>
          <p14:tracePt t="17605" x="869950" y="1682750"/>
          <p14:tracePt t="17607" x="881063" y="1676400"/>
          <p14:tracePt t="17621" x="903288" y="1671638"/>
          <p14:tracePt t="17629" x="908050" y="1671638"/>
          <p14:tracePt t="17644" x="914400" y="1671638"/>
          <p14:tracePt t="17692" x="919163" y="1671638"/>
          <p14:tracePt t="17713" x="919163" y="1682750"/>
          <p14:tracePt t="17727" x="935038" y="1692275"/>
          <p14:tracePt t="17737" x="935038" y="1698625"/>
          <p14:tracePt t="17743" x="935038" y="1703388"/>
          <p14:tracePt t="17754" x="935038" y="1709738"/>
          <p14:tracePt t="17756" x="941388" y="1714500"/>
          <p14:tracePt t="17780" x="941388" y="1725613"/>
          <p14:tracePt t="17790" x="952500" y="1736725"/>
          <p14:tracePt t="17794" x="952500" y="1746250"/>
          <p14:tracePt t="17814" x="957263" y="1757363"/>
          <p14:tracePt t="17820" x="957263" y="1768475"/>
          <p14:tracePt t="17827" x="957263" y="1773238"/>
          <p14:tracePt t="17839" x="957263" y="1784350"/>
          <p14:tracePt t="17861" x="957263" y="1795463"/>
          <p14:tracePt t="17863" x="957263" y="1801813"/>
          <p14:tracePt t="17874" x="957263" y="1806575"/>
          <p14:tracePt t="17876" x="957263" y="1811338"/>
          <p14:tracePt t="17891" x="957263" y="1817688"/>
          <p14:tracePt t="17921" x="952500" y="1844675"/>
          <p14:tracePt t="17935" x="941388" y="1855788"/>
          <p14:tracePt t="17944" x="935038" y="1860550"/>
          <p14:tracePt t="17954" x="935038" y="1865313"/>
          <p14:tracePt t="17960" x="930275" y="1865313"/>
          <p14:tracePt t="17976" x="930275" y="1876425"/>
          <p14:tracePt t="17989" x="930275" y="1882775"/>
          <p14:tracePt t="18003" x="930275" y="1887538"/>
          <p14:tracePt t="18009" x="930275" y="1892300"/>
          <p14:tracePt t="18011" x="919163" y="1898650"/>
          <p14:tracePt t="18025" x="908050" y="1909763"/>
          <p14:tracePt t="18027" x="903288" y="1914525"/>
          <p14:tracePt t="18039" x="896938" y="1914525"/>
          <p14:tracePt t="18041" x="887413" y="1925638"/>
          <p14:tracePt t="18057" x="876300" y="1936750"/>
          <p14:tracePt t="18071" x="869950" y="1936750"/>
          <p14:tracePt t="18094" x="865188" y="1941513"/>
          <p14:tracePt t="18109" x="854075" y="1941513"/>
          <p14:tracePt t="18122" x="842963" y="1946275"/>
          <p14:tracePt t="18124" x="833438" y="1946275"/>
          <p14:tracePt t="18139" x="795338" y="1946275"/>
          <p14:tracePt t="18154" x="773113" y="1946275"/>
          <p14:tracePt t="18165" x="750888" y="1946275"/>
          <p14:tracePt t="18177" x="730250" y="1946275"/>
          <p14:tracePt t="18188" x="730250" y="1941513"/>
          <p14:tracePt t="18191" x="723900" y="1936750"/>
          <p14:tracePt t="18219" x="719138" y="1919288"/>
          <p14:tracePt t="18228" x="719138" y="1914525"/>
          <p14:tracePt t="18237" x="719138" y="1909763"/>
          <p14:tracePt t="18293" x="714375" y="1909763"/>
          <p14:tracePt t="18312" x="696913" y="1909763"/>
          <p14:tracePt t="18329" x="676275" y="1909763"/>
          <p14:tracePt t="18383" x="708025" y="1909763"/>
          <p14:tracePt t="18405" x="865188" y="1925638"/>
          <p14:tracePt t="18429" x="1069975" y="1925638"/>
          <p14:tracePt t="18433" x="1081088" y="1925638"/>
          <p14:tracePt t="18441" x="1092200" y="1925638"/>
          <p14:tracePt t="18456" x="1103313" y="1925638"/>
          <p14:tracePt t="18478" x="1108075" y="1925638"/>
          <p14:tracePt t="18495" x="1119188" y="1925638"/>
          <p14:tracePt t="18508" x="1157288" y="1930400"/>
          <p14:tracePt t="18522" x="1265238" y="1930400"/>
          <p14:tracePt t="18529" x="1292225" y="1930400"/>
          <p14:tracePt t="18540" x="1357313" y="1930400"/>
          <p14:tracePt t="18544" x="1411288" y="1930400"/>
          <p14:tracePt t="18556" x="1454150" y="1930400"/>
          <p14:tracePt t="18559" x="1465263" y="1930400"/>
          <p14:tracePt t="18575" x="1481138" y="1930400"/>
          <p14:tracePt t="18620" x="1487488" y="1930400"/>
          <p14:tracePt t="18628" x="1508125" y="1930400"/>
          <p14:tracePt t="18638" x="1519238" y="1930400"/>
          <p14:tracePt t="18647" x="1562100" y="1919288"/>
          <p14:tracePt t="18650" x="1616075" y="1914525"/>
          <p14:tracePt t="18659" x="1638300" y="1914525"/>
          <p14:tracePt t="18671" x="1762125" y="1898650"/>
          <p14:tracePt t="18679" x="1849438" y="1887538"/>
          <p14:tracePt t="18689" x="1876425" y="1882775"/>
          <p14:tracePt t="18694" x="1892300" y="1882775"/>
          <p14:tracePt t="18705" x="1914525" y="1876425"/>
          <p14:tracePt t="18709" x="1919288" y="1876425"/>
          <p14:tracePt t="18723" x="1925638" y="1876425"/>
          <p14:tracePt t="18725" x="1930400" y="1876425"/>
          <p14:tracePt t="18856" x="1935163" y="1876425"/>
          <p14:tracePt t="18875" x="1946275" y="1882775"/>
          <p14:tracePt t="18878" x="1952625" y="1882775"/>
          <p14:tracePt t="18889" x="1973263" y="1887538"/>
          <p14:tracePt t="18982" x="1968500" y="1887538"/>
          <p14:tracePt t="19009" x="1957388" y="1892300"/>
          <p14:tracePt t="19029" x="1952625" y="1892300"/>
          <p14:tracePt t="19046" x="1946275" y="1898650"/>
          <p14:tracePt t="19069" x="1941513" y="1903413"/>
          <p14:tracePt t="19078" x="1941513" y="1909763"/>
          <p14:tracePt t="19084" x="1935163" y="1914525"/>
          <p14:tracePt t="19095" x="1925638" y="1925638"/>
          <p14:tracePt t="19099" x="1925638" y="1930400"/>
          <p14:tracePt t="19111" x="1914525" y="1946275"/>
          <p14:tracePt t="19114" x="1892300" y="1968500"/>
          <p14:tracePt t="19122" x="1871663" y="2006600"/>
          <p14:tracePt t="19129" x="1860550" y="2028825"/>
          <p14:tracePt t="19137" x="1844675" y="2055813"/>
          <p14:tracePt t="19144" x="1822450" y="2082800"/>
          <p14:tracePt t="19152" x="1817688" y="2092325"/>
          <p14:tracePt t="19163" x="1806575" y="2109788"/>
          <p14:tracePt t="19166" x="1800225" y="2130425"/>
          <p14:tracePt t="19179" x="1800225" y="2136775"/>
          <p14:tracePt t="19182" x="1800225" y="2168525"/>
          <p14:tracePt t="19196" x="1800225" y="2228850"/>
          <p14:tracePt t="19204" x="1800225" y="2244725"/>
          <p14:tracePt t="19212" x="1795463" y="2287588"/>
          <p14:tracePt t="19219" x="1784350" y="2341563"/>
          <p14:tracePt t="19230" x="1779588" y="2368550"/>
          <p14:tracePt t="19234" x="1773238" y="2411413"/>
          <p14:tracePt t="19247" x="1757363" y="2449513"/>
          <p14:tracePt t="19249" x="1752600" y="2476500"/>
          <p14:tracePt t="19262" x="1752600" y="2520950"/>
          <p14:tracePt t="19264" x="1741488" y="2563813"/>
          <p14:tracePt t="19272" x="1735138" y="2622550"/>
          <p14:tracePt t="19279" x="1735138" y="2640013"/>
          <p14:tracePt t="19287" x="1735138" y="2687638"/>
          <p14:tracePt t="19298" x="1735138" y="2720975"/>
          <p14:tracePt t="19301" x="1735138" y="2736850"/>
          <p14:tracePt t="19314" x="1741488" y="2779713"/>
          <p14:tracePt t="19316" x="1741488" y="2822575"/>
          <p14:tracePt t="19328" x="1741488" y="2833688"/>
          <p14:tracePt t="19331" x="1741488" y="2860675"/>
          <p14:tracePt t="19345" x="1741488" y="2882900"/>
          <p14:tracePt t="19346" x="1741488" y="2898775"/>
          <p14:tracePt t="19358" x="1741488" y="2921000"/>
          <p14:tracePt t="19380" x="1741488" y="2968625"/>
          <p14:tracePt t="19393" x="1741488" y="3013075"/>
          <p14:tracePt t="19394" x="1741488" y="3044825"/>
          <p14:tracePt t="19399" x="1741488" y="3060700"/>
          <p14:tracePt t="19415" x="1752600" y="3179763"/>
          <p14:tracePt t="19422" x="1752600" y="3233738"/>
          <p14:tracePt t="19429" x="1757363" y="3260725"/>
          <p14:tracePt t="19436" x="1757363" y="3336925"/>
          <p14:tracePt t="19445" x="1768475" y="3402013"/>
          <p14:tracePt t="19455" x="1773238" y="3429000"/>
          <p14:tracePt t="19479" x="1773238" y="3532188"/>
          <p14:tracePt t="19486" x="1773238" y="3563938"/>
          <p14:tracePt t="19497" x="1779588" y="3624263"/>
          <p14:tracePt t="19504" x="1784350" y="3633788"/>
          <p14:tracePt t="19511" x="1789113" y="3660775"/>
          <p14:tracePt t="19519" x="1795463" y="3678238"/>
          <p14:tracePt t="19543" x="1795463" y="3721100"/>
          <p14:tracePt t="19545" x="1795463" y="3732213"/>
          <p14:tracePt t="19551" x="1795463" y="3743325"/>
          <p14:tracePt t="19561" x="1795463" y="3763963"/>
          <p14:tracePt t="19564" x="1795463" y="3775075"/>
          <p14:tracePt t="19572" x="1795463" y="3786188"/>
          <p14:tracePt t="19579" x="1795463" y="3790950"/>
          <p14:tracePt t="19591" x="1795463" y="3806825"/>
          <p14:tracePt t="19614" x="1811338" y="3851275"/>
          <p14:tracePt t="19623" x="1822450" y="3871913"/>
          <p14:tracePt t="19627" x="1822450" y="3883025"/>
          <p14:tracePt t="19632" x="1833563" y="3916363"/>
          <p14:tracePt t="19645" x="1833563" y="3925888"/>
          <p14:tracePt t="19647" x="1833563" y="3932238"/>
          <p14:tracePt t="19755" x="1833563" y="3937000"/>
          <p14:tracePt t="19838" x="1838325" y="3937000"/>
          <p14:tracePt t="19860" x="1865313" y="3932238"/>
          <p14:tracePt t="19866" x="1871663" y="3932238"/>
          <p14:tracePt t="19888" x="1898650" y="3916363"/>
          <p14:tracePt t="19897" x="1898650" y="3905250"/>
          <p14:tracePt t="19901" x="1898650" y="3898900"/>
          <p14:tracePt t="19912" x="1903413" y="3894138"/>
          <p14:tracePt t="19916" x="1908175" y="3889375"/>
          <p14:tracePt t="19931" x="1914525" y="3878263"/>
          <p14:tracePt t="19940" x="1919288" y="3878263"/>
          <p14:tracePt t="19947" x="1925638" y="3871913"/>
          <p14:tracePt t="19954" x="1925638" y="3867150"/>
          <p14:tracePt t="19962" x="1930400" y="3867150"/>
          <p14:tracePt t="19984" x="1935163" y="3867150"/>
          <p14:tracePt t="20055" x="1935163" y="3871913"/>
          <p14:tracePt t="20076" x="1935163" y="3878263"/>
          <p14:tracePt t="20079" x="1935163" y="3883025"/>
          <p14:tracePt t="20084" x="1935163" y="3889375"/>
          <p14:tracePt t="20106" x="1935163" y="3894138"/>
          <p14:tracePt t="20190" x="1935163" y="3898900"/>
          <p14:tracePt t="20211" x="1935163" y="3910013"/>
          <p14:tracePt t="20244" x="1935163" y="3916363"/>
          <p14:tracePt t="20273" x="1935163" y="3921125"/>
          <p14:tracePt t="20287" x="1935163" y="3925888"/>
          <p14:tracePt t="20299" x="1941513" y="3937000"/>
          <p14:tracePt t="20307" x="1941513" y="3948113"/>
          <p14:tracePt t="20314" x="1946275" y="3959225"/>
          <p14:tracePt t="20330" x="1946275" y="3963988"/>
          <p14:tracePt t="20414" x="1952625" y="3959225"/>
          <p14:tracePt t="20573" x="1957388" y="3959225"/>
          <p14:tracePt t="20630" x="1957388" y="3952875"/>
          <p14:tracePt t="21293" x="1957388" y="3948113"/>
          <p14:tracePt t="21570" x="1957388" y="3943350"/>
          <p14:tracePt t="21585" x="1957388" y="3932238"/>
          <p14:tracePt t="21596" x="1957388" y="3916363"/>
          <p14:tracePt t="21604" x="1957388" y="3905250"/>
          <p14:tracePt t="21611" x="1957388" y="3898900"/>
          <p14:tracePt t="21619" x="1962150" y="3898900"/>
          <p14:tracePt t="21626" x="1962150" y="3894138"/>
          <p14:tracePt t="25196" x="7202488" y="3698875"/>
          <p14:tracePt t="25201" x="7262813" y="3694113"/>
          <p14:tracePt t="25212" x="7381875" y="3667125"/>
          <p14:tracePt t="25349" x="7375525" y="3667125"/>
          <p14:tracePt t="25363" x="7370763" y="3660775"/>
          <p14:tracePt t="25461" x="7364413" y="3660775"/>
          <p14:tracePt t="25474" x="7364413" y="3656013"/>
          <p14:tracePt t="25477" x="7359650" y="3656013"/>
          <p14:tracePt t="25486" x="7354888" y="3656013"/>
          <p14:tracePt t="25492" x="7354888" y="3651250"/>
          <p14:tracePt t="25497" x="7348538" y="3644900"/>
          <p14:tracePt t="25504" x="7337425" y="3644900"/>
          <p14:tracePt t="25511" x="7326313" y="3644900"/>
          <p14:tracePt t="25520" x="7305675" y="3640138"/>
          <p14:tracePt t="25526" x="7289800" y="3633788"/>
          <p14:tracePt t="25537" x="7267575" y="3629025"/>
          <p14:tracePt t="25542" x="7251700" y="3624263"/>
          <p14:tracePt t="25554" x="7213600" y="3606800"/>
          <p14:tracePt t="25556" x="7153275" y="3590925"/>
          <p14:tracePt t="25570" x="7143750" y="3579813"/>
          <p14:tracePt t="25572" x="7110413" y="3563938"/>
          <p14:tracePt t="25579" x="7062788" y="3548063"/>
          <p14:tracePt t="25587" x="7056438" y="3548063"/>
          <p14:tracePt t="25594" x="7045325" y="3543300"/>
          <p14:tracePt t="25604" x="7035800" y="3536950"/>
          <p14:tracePt t="25621" x="7029450" y="3532188"/>
          <p14:tracePt t="25624" x="7024688" y="3525838"/>
          <p14:tracePt t="25639" x="7024688" y="3521075"/>
          <p14:tracePt t="25647" x="7018338" y="3516313"/>
          <p14:tracePt t="25654" x="7002463" y="3505200"/>
          <p14:tracePt t="25662" x="6997700" y="3505200"/>
          <p14:tracePt t="25670" x="6975475" y="3494088"/>
          <p14:tracePt t="25677" x="6937375" y="3478213"/>
          <p14:tracePt t="25687" x="6910388" y="3460750"/>
          <p14:tracePt t="25691" x="6894513" y="3460750"/>
          <p14:tracePt t="25705" x="6856413" y="3440113"/>
          <p14:tracePt t="25706" x="6807200" y="3424238"/>
          <p14:tracePt t="25720" x="6791325" y="3417888"/>
          <p14:tracePt t="25722" x="6748463" y="3397250"/>
          <p14:tracePt t="25729" x="6710363" y="3379788"/>
          <p14:tracePt t="25737" x="6699250" y="3375025"/>
          <p14:tracePt t="25744" x="6667500" y="3352800"/>
          <p14:tracePt t="25754" x="6656388" y="3336925"/>
          <p14:tracePt t="25759" x="6656388" y="3309938"/>
          <p14:tracePt t="25771" x="6656388" y="3298825"/>
          <p14:tracePt t="25774" x="6656388" y="3260725"/>
          <p14:tracePt t="25787" x="6656388" y="3233738"/>
          <p14:tracePt t="25789" x="6656388" y="3217863"/>
          <p14:tracePt t="25797" x="6656388" y="3190875"/>
          <p14:tracePt t="25804" x="6667500" y="3159125"/>
          <p14:tracePt t="25811" x="6672263" y="3152775"/>
          <p14:tracePt t="25820" x="6678613" y="3136900"/>
          <p14:tracePt t="25826" x="6683375" y="3125788"/>
          <p14:tracePt t="25837" x="6694488" y="3114675"/>
          <p14:tracePt t="25841" x="6694488" y="3109913"/>
          <p14:tracePt t="25854" x="6710363" y="3098800"/>
          <p14:tracePt t="25856" x="6726238" y="3087688"/>
          <p14:tracePt t="25871" x="6737350" y="3078163"/>
          <p14:tracePt t="25879" x="6743700" y="3071813"/>
          <p14:tracePt t="25887" x="6748463" y="3067050"/>
          <p14:tracePt t="25894" x="6748463" y="3060700"/>
          <p14:tracePt t="25970" x="6743700" y="3060700"/>
          <p14:tracePt t="25978" x="6737350" y="3060700"/>
          <p14:tracePt t="25988" x="6726238" y="3060700"/>
          <p14:tracePt t="25994" x="6721475" y="3060700"/>
          <p14:tracePt t="26004" x="6716713" y="3060700"/>
          <p14:tracePt t="26006" x="6705600" y="3060700"/>
          <p14:tracePt t="26020" x="6694488" y="3060700"/>
          <p14:tracePt t="26021" x="6689725" y="3060700"/>
          <p14:tracePt t="26029" x="6678613" y="3060700"/>
          <p14:tracePt t="26044" x="6672263" y="3060700"/>
          <p14:tracePt t="26054" x="6662738" y="3060700"/>
          <p14:tracePt t="26059" x="6651625" y="3060700"/>
          <p14:tracePt t="26071" x="6645275" y="3060700"/>
          <p14:tracePt t="26074" x="6640513" y="3060700"/>
          <p14:tracePt t="26086" x="6634163" y="3060700"/>
          <p14:tracePt t="26097" x="6629400" y="3060700"/>
          <p14:tracePt t="26104" x="6624638" y="3060700"/>
          <p14:tracePt t="26111" x="6613525" y="3055938"/>
          <p14:tracePt t="26120" x="6607175" y="3055938"/>
          <p14:tracePt t="26126" x="6602413" y="3051175"/>
          <p14:tracePt t="26137" x="6597650" y="3051175"/>
          <p14:tracePt t="26141" x="6597650" y="3044825"/>
          <p14:tracePt t="26154" x="6586538" y="3028950"/>
          <p14:tracePt t="26170" x="6580188" y="3001963"/>
          <p14:tracePt t="26171" x="6575425" y="2995613"/>
          <p14:tracePt t="26179" x="6575425" y="2979738"/>
          <p14:tracePt t="26186" x="6570663" y="2963863"/>
          <p14:tracePt t="26194" x="6564313" y="2959100"/>
          <p14:tracePt t="26205" x="6564313" y="2947988"/>
          <p14:tracePt t="26209" x="6564313" y="2932113"/>
          <p14:tracePt t="26221" x="6559550" y="2925763"/>
          <p14:tracePt t="26224" x="6553200" y="2914650"/>
          <p14:tracePt t="26237" x="6553200" y="2898775"/>
          <p14:tracePt t="26239" x="6548438" y="2894013"/>
          <p14:tracePt t="26247" x="6543675" y="2876550"/>
          <p14:tracePt t="26254" x="6543675" y="2860675"/>
          <p14:tracePt t="26262" x="6537325" y="2855913"/>
          <p14:tracePt t="26270" x="6537325" y="2849563"/>
          <p14:tracePt t="26277" x="6537325" y="2844800"/>
          <p14:tracePt t="26287" x="6537325" y="2840038"/>
          <p14:tracePt t="26497" x="6532563" y="2840038"/>
          <p14:tracePt t="26513" x="6526213" y="2833688"/>
          <p14:tracePt t="26524" x="6516688" y="2828925"/>
          <p14:tracePt t="26532" x="6505575" y="2822575"/>
          <p14:tracePt t="26540" x="6499225" y="2813050"/>
          <p14:tracePt t="26547" x="6499225" y="2806700"/>
          <p14:tracePt t="26554" x="6494463" y="2806700"/>
          <p14:tracePt t="26561" x="6494463" y="2795588"/>
          <p14:tracePt t="26570" x="6494463" y="2790825"/>
          <p14:tracePt t="26576" x="6494463" y="2779713"/>
          <p14:tracePt t="26591" x="6494463" y="2768600"/>
          <p14:tracePt t="26606" x="6494463" y="2763838"/>
          <p14:tracePt t="26636" x="6494463" y="2759075"/>
          <p14:tracePt t="26644" x="6489700" y="2752725"/>
          <p14:tracePt t="26655" x="6483350" y="2752725"/>
          <p14:tracePt t="26672" x="6483350" y="2747963"/>
          <p14:tracePt t="26689" x="6478588" y="2747963"/>
          <p14:tracePt t="26696" x="6472238" y="2747963"/>
          <p14:tracePt t="26704" x="6467475" y="2747963"/>
          <p14:tracePt t="26711" x="6456363" y="2741613"/>
          <p14:tracePt t="26720" x="6445250" y="2736850"/>
          <p14:tracePt t="26726" x="6440488" y="2736850"/>
          <p14:tracePt t="26737" x="6434138" y="2736850"/>
          <p14:tracePt t="26754" x="6434138" y="2732088"/>
          <p14:tracePt t="26794" x="6434138" y="2725738"/>
          <p14:tracePt t="26802" x="6434138" y="2720975"/>
          <p14:tracePt t="26818" x="6434138" y="2714625"/>
          <p14:tracePt t="26833" x="6434138" y="2709863"/>
          <p14:tracePt t="26840" x="6434138" y="2703513"/>
          <p14:tracePt t="26847" x="6434138" y="2698750"/>
          <p14:tracePt t="26862" x="6434138" y="2693988"/>
          <p14:tracePt t="26873" x="6434138" y="2687638"/>
          <p14:tracePt t="26877" x="6434138" y="2682875"/>
          <p14:tracePt t="26887" x="6434138" y="2676525"/>
          <p14:tracePt t="26891" x="6440488" y="2671763"/>
          <p14:tracePt t="26936" x="6440488" y="2667000"/>
          <p14:tracePt t="26944" x="6445250" y="2655888"/>
          <p14:tracePt t="26955" x="6451600" y="2649538"/>
          <p14:tracePt t="26964" x="6451600" y="2644775"/>
          <p14:tracePt t="26976" x="6456363" y="2640013"/>
          <p14:tracePt t="26988" x="6461125" y="2633663"/>
          <p14:tracePt t="26997" x="6461125" y="2622550"/>
          <p14:tracePt t="27004" x="6461125" y="2617788"/>
          <p14:tracePt t="27011" x="6461125" y="2613025"/>
          <p14:tracePt t="27020" x="6467475" y="2606675"/>
          <p14:tracePt t="27028" x="6467475" y="2601913"/>
          <p14:tracePt t="27040" x="6472238" y="2595563"/>
          <p14:tracePt t="27041" x="6478588" y="2586038"/>
          <p14:tracePt t="27065" x="6489700" y="2574925"/>
          <p14:tracePt t="27177" x="6489700" y="2568575"/>
          <p14:tracePt t="27191" x="6494463" y="2568575"/>
          <p14:tracePt t="27837" x="6483350" y="2568575"/>
          <p14:tracePt t="27844" x="6440488" y="2568575"/>
          <p14:tracePt t="27853" x="6424613" y="2568575"/>
          <p14:tracePt t="27867" x="6364288" y="2568575"/>
          <p14:tracePt t="27880" x="6332538" y="2568575"/>
          <p14:tracePt t="27882" x="6316663" y="2574925"/>
          <p14:tracePt t="27895" x="6267450" y="2574925"/>
          <p14:tracePt t="27897" x="6240463" y="2574925"/>
          <p14:tracePt t="27904" x="6224588" y="2579688"/>
          <p14:tracePt t="27912" x="6202363" y="2579688"/>
          <p14:tracePt t="27919" x="6180138" y="2579688"/>
          <p14:tracePt t="27930" x="6175375" y="2579688"/>
          <p14:tracePt t="27934" x="6164263" y="2579688"/>
          <p14:tracePt t="27947" x="6126163" y="2574925"/>
          <p14:tracePt t="27949" x="6105525" y="2568575"/>
          <p14:tracePt t="27964" x="6029325" y="2568575"/>
          <p14:tracePt t="27981" x="5937250" y="2568575"/>
          <p14:tracePt t="27986" x="5878513" y="2579688"/>
          <p14:tracePt t="27995" x="5813425" y="2586038"/>
          <p14:tracePt t="28002" x="5786438" y="2595563"/>
          <p14:tracePt t="28012" x="5753100" y="2595563"/>
          <p14:tracePt t="28016" x="5737225" y="2595563"/>
          <p14:tracePt t="28030" x="5721350" y="2595563"/>
          <p14:tracePt t="28032" x="5715000" y="2595563"/>
          <p14:tracePt t="28047" x="5699125" y="2595563"/>
          <p14:tracePt t="28054" x="5688013" y="2595563"/>
          <p14:tracePt t="28062" x="5667375" y="2595563"/>
          <p14:tracePt t="28069" x="5624513" y="2601913"/>
          <p14:tracePt t="28080" x="5613400" y="2601913"/>
          <p14:tracePt t="28084" x="5575300" y="2601913"/>
          <p14:tracePt t="28097" x="5532438" y="2601913"/>
          <p14:tracePt t="28099" x="5494338" y="2606675"/>
          <p14:tracePt t="28114" x="5440363" y="2606675"/>
          <p14:tracePt t="28129" x="5391150" y="2606675"/>
          <p14:tracePt t="28136" x="5375275" y="2606675"/>
          <p14:tracePt t="28155" x="5368925" y="2606675"/>
          <p14:tracePt t="28181" x="5364163" y="2606675"/>
          <p14:tracePt t="28190" x="5359400" y="2606675"/>
          <p14:tracePt t="28199" x="5348288" y="2606675"/>
          <p14:tracePt t="28204" x="5341938" y="2606675"/>
          <p14:tracePt t="28214" x="5321300" y="2606675"/>
          <p14:tracePt t="28219" x="5299075" y="2606675"/>
          <p14:tracePt t="28228" x="5283200" y="2606675"/>
          <p14:tracePt t="28234" x="5256213" y="2606675"/>
          <p14:tracePt t="28247" x="5222875" y="2606675"/>
          <p14:tracePt t="28249" x="5218113" y="2606675"/>
          <p14:tracePt t="28326" x="5213350" y="2606675"/>
          <p14:tracePt t="28338" x="5207000" y="2606675"/>
          <p14:tracePt t="28941" x="5202238" y="2606675"/>
          <p14:tracePt t="28976" x="5195888" y="2606675"/>
          <p14:tracePt t="28985" x="5191125" y="2606675"/>
          <p14:tracePt t="28992" x="5186363" y="2606675"/>
          <p14:tracePt t="28999" x="5180013" y="2606675"/>
          <p14:tracePt t="29037" x="5175250" y="2606675"/>
          <p14:tracePt t="29045" x="5168900" y="2606675"/>
          <p14:tracePt t="29059" x="5159375" y="2606675"/>
          <p14:tracePt t="29067" x="5153025" y="2606675"/>
          <p14:tracePt t="29074" x="5141913" y="2601913"/>
          <p14:tracePt t="29081" x="5132388" y="2601913"/>
          <p14:tracePt t="29089" x="5110163" y="2601913"/>
          <p14:tracePt t="29098" x="5105400" y="2601913"/>
          <p14:tracePt t="29104" x="5094288" y="2601913"/>
          <p14:tracePt t="29115" x="5083175" y="2601913"/>
          <p14:tracePt t="29119" x="5076825" y="2601913"/>
          <p14:tracePt t="29149" x="5076825" y="2595563"/>
          <p14:tracePt t="29324" x="5072063" y="2595563"/>
          <p14:tracePt t="29337" x="5067300" y="2595563"/>
          <p14:tracePt t="29350" x="5060950" y="2595563"/>
          <p14:tracePt t="29366" x="5056188" y="2595563"/>
          <p14:tracePt t="29374" x="5049838" y="2595563"/>
          <p14:tracePt t="29389" x="5045075" y="2595563"/>
          <p14:tracePt t="29419" x="5040313" y="2595563"/>
          <p14:tracePt t="29428" x="5033963" y="2595563"/>
          <p14:tracePt t="29434" x="5033963" y="2590800"/>
          <p14:tracePt t="29447" x="5022850" y="2590800"/>
          <p14:tracePt t="29449" x="5018088" y="2586038"/>
          <p14:tracePt t="29457" x="5013325" y="2586038"/>
          <p14:tracePt t="29464" x="5002213" y="2579688"/>
          <p14:tracePt t="29480" x="4986338" y="2574925"/>
          <p14:tracePt t="29486" x="4975225" y="2574925"/>
          <p14:tracePt t="29497" x="4964113" y="2574925"/>
          <p14:tracePt t="29501" x="4959350" y="2568575"/>
          <p14:tracePt t="29586" x="4959350" y="2563813"/>
          <p14:tracePt t="29602" x="4959350" y="2557463"/>
          <p14:tracePt t="29614" x="4959350" y="2552700"/>
          <p14:tracePt t="29621" x="4959350" y="2541588"/>
          <p14:tracePt t="29631" x="4964113" y="2536825"/>
          <p14:tracePt t="29636" x="4964113" y="2530475"/>
          <p14:tracePt t="29647" x="4968875" y="2520950"/>
          <p14:tracePt t="29651" x="4968875" y="2509838"/>
          <p14:tracePt t="29664" x="4968875" y="2503488"/>
          <p14:tracePt t="29666" x="4968875" y="2493963"/>
          <p14:tracePt t="29680" x="4968875" y="2482850"/>
          <p14:tracePt t="29682" x="4968875" y="2476500"/>
          <p14:tracePt t="29689" x="4968875" y="2466975"/>
          <p14:tracePt t="29697" x="4968875" y="2460625"/>
          <p14:tracePt t="29704" x="4968875" y="2455863"/>
          <p14:tracePt t="29719" x="4968875" y="2449513"/>
          <p14:tracePt t="29756" x="4968875" y="2444750"/>
          <p14:tracePt t="29779" x="4968875" y="2439988"/>
          <p14:tracePt t="29795" x="4968875" y="2433638"/>
          <p14:tracePt t="29809" x="4968875" y="2422525"/>
          <p14:tracePt t="29817" x="4968875" y="2411413"/>
          <p14:tracePt t="29825" x="4975225" y="2406650"/>
          <p14:tracePt t="29832" x="4979988" y="2401888"/>
          <p14:tracePt t="29847" x="4979988" y="2395538"/>
          <p14:tracePt t="29854" x="4979988" y="2390775"/>
          <p14:tracePt t="29864" x="4986338" y="2384425"/>
          <p14:tracePt t="29899" x="4991100" y="2384425"/>
          <p14:tracePt t="29906" x="4991100" y="2379663"/>
          <p14:tracePt t="29914" x="4995863" y="2379663"/>
          <p14:tracePt t="29931" x="5002213" y="2374900"/>
          <p14:tracePt t="29937" x="5006975" y="2374900"/>
          <p14:tracePt t="29952" x="5018088" y="2374900"/>
          <p14:tracePt t="29964" x="5040313" y="2374900"/>
          <p14:tracePt t="29966" x="5056188" y="2374900"/>
          <p14:tracePt t="29982" x="5105400" y="2374900"/>
          <p14:tracePt t="29989" x="5126038" y="2374900"/>
          <p14:tracePt t="29997" x="5168900" y="2374900"/>
          <p14:tracePt t="30004" x="5186363" y="2374900"/>
          <p14:tracePt t="30015" x="5195888" y="2374900"/>
          <p14:tracePt t="30019" x="5202238" y="2374900"/>
          <p14:tracePt t="30034" x="5213350" y="2374900"/>
          <p14:tracePt t="30047" x="5218113" y="2374900"/>
          <p14:tracePt t="30057" x="5222875" y="2374900"/>
          <p14:tracePt t="30064" x="5229225" y="2374900"/>
          <p14:tracePt t="30071" x="5240338" y="2374900"/>
          <p14:tracePt t="30080" x="5260975" y="2374900"/>
          <p14:tracePt t="30087" x="5267325" y="2374900"/>
          <p14:tracePt t="30097" x="5299075" y="2384425"/>
          <p14:tracePt t="30102" x="5332413" y="2390775"/>
          <p14:tracePt t="30114" x="5341938" y="2390775"/>
          <p14:tracePt t="30117" x="5368925" y="2395538"/>
          <p14:tracePt t="30129" x="5422900" y="2395538"/>
          <p14:tracePt t="30131" x="5440363" y="2395538"/>
          <p14:tracePt t="30139" x="5472113" y="2395538"/>
          <p14:tracePt t="30146" x="5499100" y="2401888"/>
          <p14:tracePt t="30154" x="5514975" y="2401888"/>
          <p14:tracePt t="30164" x="5526088" y="2401888"/>
          <p14:tracePt t="30169" x="5537200" y="2401888"/>
          <p14:tracePt t="30181" x="5541963" y="2401888"/>
          <p14:tracePt t="30184" x="5548313" y="2401888"/>
          <p14:tracePt t="30197" x="5568950" y="2401888"/>
          <p14:tracePt t="30199" x="5634038" y="2401888"/>
          <p14:tracePt t="30207" x="5667375" y="2401888"/>
          <p14:tracePt t="30214" x="5753100" y="2401888"/>
          <p14:tracePt t="30222" x="5872163" y="2401888"/>
          <p14:tracePt t="30230" x="6072188" y="2422525"/>
          <p14:tracePt t="30237" x="6159500" y="2444750"/>
          <p14:tracePt t="30247" x="6364288" y="2476500"/>
          <p14:tracePt t="30252" x="6689725" y="2536825"/>
          <p14:tracePt t="30264" x="6797675" y="2552700"/>
          <p14:tracePt t="30266" x="7018338" y="2601913"/>
          <p14:tracePt t="30280" x="7164388" y="2633663"/>
          <p14:tracePt t="30282" x="7186613" y="2633663"/>
          <p14:tracePt t="30312" x="7170738" y="2640013"/>
          <p14:tracePt t="30319" x="7110413" y="2640013"/>
          <p14:tracePt t="30331" x="7024688" y="2640013"/>
          <p14:tracePt t="30334" x="6991350" y="2640013"/>
          <p14:tracePt t="30349" x="6840538" y="2640013"/>
          <p14:tracePt t="30357" x="6786563" y="2640013"/>
          <p14:tracePt t="30364" x="6770688" y="2640013"/>
          <p14:tracePt t="30371" x="6753225" y="2640013"/>
          <p14:tracePt t="30380" x="6737350" y="2640013"/>
          <p14:tracePt t="30387" x="6732588" y="2640013"/>
          <p14:tracePt t="30397" x="6726238" y="2640013"/>
          <p14:tracePt t="30402" x="6721475" y="2640013"/>
          <p14:tracePt t="30414" x="6716713" y="2644775"/>
          <p14:tracePt t="30417" x="6705600" y="2649538"/>
          <p14:tracePt t="30430" x="6689725" y="2660650"/>
          <p14:tracePt t="30432" x="6678613" y="2676525"/>
          <p14:tracePt t="30439" x="6667500" y="2687638"/>
          <p14:tracePt t="30447" x="6645275" y="2714625"/>
          <p14:tracePt t="30454" x="6629400" y="2747963"/>
          <p14:tracePt t="30464" x="6618288" y="2763838"/>
          <p14:tracePt t="30469" x="6613525" y="2795588"/>
          <p14:tracePt t="30481" x="6597650" y="2840038"/>
          <p14:tracePt t="30484" x="6586538" y="2860675"/>
          <p14:tracePt t="30497" x="6570663" y="2921000"/>
          <p14:tracePt t="30499" x="6553200" y="2963863"/>
          <p14:tracePt t="30507" x="6537325" y="3001963"/>
          <p14:tracePt t="30514" x="6526213" y="3040063"/>
          <p14:tracePt t="30522" x="6516688" y="3082925"/>
          <p14:tracePt t="30530" x="6516688" y="3109913"/>
          <p14:tracePt t="30537" x="6516688" y="3121025"/>
          <p14:tracePt t="30547" x="6516688" y="3136900"/>
          <p14:tracePt t="30552" x="6516688" y="3141663"/>
          <p14:tracePt t="30564" x="6516688" y="3148013"/>
          <p14:tracePt t="30567" x="6510338" y="3152775"/>
          <p14:tracePt t="30580" x="6505575" y="3175000"/>
          <p14:tracePt t="30582" x="6499225" y="3186113"/>
          <p14:tracePt t="30589" x="6472238" y="3233738"/>
          <p14:tracePt t="30596" x="6429375" y="3294063"/>
          <p14:tracePt t="30604" x="6337300" y="3406775"/>
          <p14:tracePt t="30614" x="6310313" y="3444875"/>
          <p14:tracePt t="30619" x="6213475" y="3586163"/>
          <p14:tracePt t="30631" x="6143625" y="3694113"/>
          <p14:tracePt t="30634" x="6115050" y="3743325"/>
          <p14:tracePt t="30647" x="6061075" y="3844925"/>
          <p14:tracePt t="30649" x="6029325" y="3916363"/>
          <p14:tracePt t="30657" x="6024563" y="3932238"/>
          <p14:tracePt t="30665" x="6013450" y="3943350"/>
          <p14:tracePt t="30672" x="6013450" y="3948113"/>
          <p14:tracePt t="30711" x="6024563" y="3948113"/>
          <p14:tracePt t="30717" x="6045200" y="3943350"/>
          <p14:tracePt t="30725" x="6061075" y="3937000"/>
          <p14:tracePt t="30731" x="6067425" y="3932238"/>
          <p14:tracePt t="30739" x="6072188" y="3925888"/>
          <p14:tracePt t="30762" x="6072188" y="3921125"/>
          <p14:tracePt t="30799" x="6072188" y="3916363"/>
          <p14:tracePt t="30806" x="6078538" y="3916363"/>
          <p14:tracePt t="30814" x="6078538" y="3910013"/>
          <p14:tracePt t="30822" x="6088063" y="3905250"/>
          <p14:tracePt t="30830" x="6110288" y="3883025"/>
          <p14:tracePt t="30837" x="6110288" y="3878263"/>
          <p14:tracePt t="30847" x="6126163" y="3862388"/>
          <p14:tracePt t="30852" x="6148388" y="3844925"/>
          <p14:tracePt t="30864" x="6159500" y="3835400"/>
          <p14:tracePt t="30866" x="6186488" y="3797300"/>
          <p14:tracePt t="30880" x="6202363" y="3779838"/>
          <p14:tracePt t="30882" x="6213475" y="3748088"/>
          <p14:tracePt t="30889" x="6213475" y="3725863"/>
          <p14:tracePt t="30904" x="6234113" y="3683000"/>
          <p14:tracePt t="30913" x="6240463" y="3660775"/>
          <p14:tracePt t="30919" x="6245225" y="3651250"/>
          <p14:tracePt t="30931" x="6251575" y="3624263"/>
          <p14:tracePt t="30934" x="6251575" y="3613150"/>
          <p14:tracePt t="30947" x="6256338" y="3606800"/>
          <p14:tracePt t="30949" x="6256338" y="3597275"/>
          <p14:tracePt t="30965" x="6261100" y="3590925"/>
          <p14:tracePt t="30972" x="6267450" y="3579813"/>
          <p14:tracePt t="30981" x="6272213" y="3570288"/>
          <p14:tracePt t="30987" x="6278563" y="3559175"/>
          <p14:tracePt t="30997" x="6283325" y="3548063"/>
          <p14:tracePt t="31002" x="6288088" y="3536950"/>
          <p14:tracePt t="31014" x="6299200" y="3516313"/>
          <p14:tracePt t="31016" x="6305550" y="3509963"/>
          <p14:tracePt t="31032" x="6316663" y="3498850"/>
          <p14:tracePt t="31039" x="6316663" y="3494088"/>
          <p14:tracePt t="31047" x="6321425" y="3494088"/>
          <p14:tracePt t="31054" x="6321425" y="3487738"/>
          <p14:tracePt t="31064" x="6326188" y="3482975"/>
          <p14:tracePt t="31069" x="6332538" y="3482975"/>
          <p14:tracePt t="31081" x="6337300" y="3482975"/>
          <p14:tracePt t="31154" x="6326188" y="3482975"/>
          <p14:tracePt t="31173" x="6294438" y="3482975"/>
          <p14:tracePt t="31185" x="6191250" y="3498850"/>
          <p14:tracePt t="31189" x="6088063" y="3536950"/>
          <p14:tracePt t="31196" x="6013450" y="3552825"/>
          <p14:tracePt t="31204" x="5786438" y="3640138"/>
          <p14:tracePt t="31214" x="5434013" y="3732213"/>
          <p14:tracePt t="31219" x="5249863" y="3752850"/>
          <p14:tracePt t="31231" x="4867275" y="3797300"/>
          <p14:tracePt t="31234" x="4395788" y="3844925"/>
          <p14:tracePt t="31247" x="3887788" y="3862388"/>
          <p14:tracePt t="31249" x="3779838" y="3862388"/>
          <p14:tracePt t="31257" x="3438525" y="3856038"/>
          <p14:tracePt t="31264" x="3011488" y="3790950"/>
          <p14:tracePt t="31272" x="2887663" y="3775075"/>
          <p14:tracePt t="31280" x="2584450" y="3716338"/>
          <p14:tracePt t="31287" x="2298700" y="3629025"/>
          <p14:tracePt t="31297" x="2227263" y="3606800"/>
          <p14:tracePt t="31302" x="2071688" y="3552825"/>
          <p14:tracePt t="31314" x="1952625" y="3516313"/>
          <p14:tracePt t="31316" x="1903413" y="3487738"/>
          <p14:tracePt t="31331" x="1876425" y="3478213"/>
          <p14:tracePt t="31332" x="1833563" y="3451225"/>
          <p14:tracePt t="31339" x="1784350" y="3444875"/>
          <p14:tracePt t="31346" x="1773238" y="3440113"/>
          <p14:tracePt t="31354" x="1762125" y="3429000"/>
          <p14:tracePt t="31364" x="1757363" y="3417888"/>
          <p14:tracePt t="31369" x="1757363" y="3413125"/>
          <p14:tracePt t="31384" x="1757363" y="3406775"/>
          <p14:tracePt t="31397" x="1757363" y="3402013"/>
          <p14:tracePt t="31422" x="1757363" y="3390900"/>
          <p14:tracePt t="31430" x="1757363" y="3379788"/>
          <p14:tracePt t="31437" x="1757363" y="3370263"/>
          <p14:tracePt t="31447" x="1768475" y="3363913"/>
          <p14:tracePt t="31452" x="1773238" y="3363913"/>
          <p14:tracePt t="31464" x="1784350" y="3363913"/>
          <p14:tracePt t="31466" x="1789113" y="3363913"/>
          <p14:tracePt t="31561" x="1806575" y="3375025"/>
          <p14:tracePt t="31579" x="1849438" y="3406775"/>
          <p14:tracePt t="31583" x="1881188" y="3455988"/>
          <p14:tracePt t="31591" x="1887538" y="3487738"/>
          <p14:tracePt t="31596" x="1887538" y="3505200"/>
          <p14:tracePt t="31601" x="1887538" y="3516313"/>
          <p14:tracePt t="31617" x="1887538" y="3525838"/>
          <p14:tracePt t="31629" x="1887538" y="3532188"/>
          <p14:tracePt t="31631" x="1881188" y="3532188"/>
          <p14:tracePt t="31678" x="1881188" y="3536950"/>
          <p14:tracePt t="31684" x="1881188" y="3543300"/>
          <p14:tracePt t="31691" x="1881188" y="3548063"/>
          <p14:tracePt t="31699" x="1881188" y="3552825"/>
          <p14:tracePt t="31707" x="1881188" y="3559175"/>
          <p14:tracePt t="31722" x="1881188" y="3563938"/>
          <p14:tracePt t="31752" x="1881188" y="3575050"/>
          <p14:tracePt t="31774" x="1881188" y="3579813"/>
          <p14:tracePt t="31789" x="1881188" y="3586163"/>
          <p14:tracePt t="31797" x="1881188" y="3590925"/>
          <p14:tracePt t="31804" x="1887538" y="3590925"/>
          <p14:tracePt t="31814" x="1887538" y="3597275"/>
          <p14:tracePt t="31913" x="1887538" y="3602038"/>
          <p14:tracePt t="31932" x="1892300" y="3613150"/>
          <p14:tracePt t="31936" x="1898650" y="3617913"/>
          <p14:tracePt t="31946" x="1898650" y="3629025"/>
          <p14:tracePt t="31948" x="1903413" y="3629025"/>
          <p14:tracePt t="31954" x="1903413" y="3640138"/>
          <p14:tracePt t="31969" x="1903413" y="3651250"/>
          <p14:tracePt t="31981" x="1914525" y="3660775"/>
          <p14:tracePt t="31984" x="1919288" y="3671888"/>
          <p14:tracePt t="31997" x="1919288" y="3678238"/>
          <p14:tracePt t="31999" x="1930400" y="3694113"/>
          <p14:tracePt t="32006" x="1935163" y="3721100"/>
          <p14:tracePt t="32014" x="1941513" y="3736975"/>
          <p14:tracePt t="32022" x="1952625" y="3752850"/>
          <p14:tracePt t="32031" x="1962150" y="3779838"/>
          <p14:tracePt t="32037" x="1962150" y="3790950"/>
          <p14:tracePt t="32047" x="1968500" y="3802063"/>
          <p14:tracePt t="32052" x="1973263" y="3813175"/>
          <p14:tracePt t="32064" x="1973263" y="3817938"/>
          <p14:tracePt t="32066" x="1973263" y="3824288"/>
          <p14:tracePt t="32081" x="1973263" y="3829050"/>
          <p14:tracePt t="33090" x="1979613" y="3817938"/>
          <p14:tracePt t="33105" x="1979613" y="3806825"/>
          <p14:tracePt t="33419" x="1979613" y="3802063"/>
          <p14:tracePt t="33471" x="1979613" y="3797300"/>
          <p14:tracePt t="34305" x="1979613" y="3802063"/>
          <p14:tracePt t="34318" x="1979613" y="3806825"/>
          <p14:tracePt t="34761" x="1979613" y="3802063"/>
          <p14:tracePt t="35481" x="1979613" y="3797300"/>
          <p14:tracePt t="35502" x="1979613" y="3790950"/>
          <p14:tracePt t="35509" x="1979613" y="3786188"/>
          <p14:tracePt t="35524" x="1979613" y="3779838"/>
          <p14:tracePt t="35532" x="1979613" y="3775075"/>
          <p14:tracePt t="35547" x="1979613" y="3770313"/>
          <p14:tracePt t="35557" x="1979613" y="3759200"/>
          <p14:tracePt t="35561" x="1968500" y="3752850"/>
          <p14:tracePt t="35573" x="1946275" y="3736975"/>
          <p14:tracePt t="35576" x="1941513" y="3698875"/>
          <p14:tracePt t="35590" x="1941513" y="3683000"/>
          <p14:tracePt t="35592" x="1952625" y="3624263"/>
          <p14:tracePt t="35599" x="1979613" y="3516313"/>
          <p14:tracePt t="35607" x="2000250" y="3444875"/>
          <p14:tracePt t="35614" x="2011363" y="3282950"/>
          <p14:tracePt t="35624" x="2011363" y="3040063"/>
          <p14:tracePt t="35629" x="2011363" y="2795588"/>
          <p14:tracePt t="35641" x="2000250" y="2687638"/>
          <p14:tracePt t="35644" x="1979613" y="2503488"/>
          <p14:tracePt t="35657" x="1930400" y="2282825"/>
          <p14:tracePt t="35659" x="1903413" y="2228850"/>
          <p14:tracePt t="35667" x="1800225" y="2114550"/>
          <p14:tracePt t="35674" x="1757363" y="1979613"/>
          <p14:tracePt t="35681" x="1741488" y="1919288"/>
          <p14:tracePt t="35690" x="1714500" y="1811338"/>
          <p14:tracePt t="35697" x="1671638" y="1655763"/>
          <p14:tracePt t="35707" x="1611313" y="1530350"/>
          <p14:tracePt t="35712" x="1600200" y="1454150"/>
          <p14:tracePt t="35724" x="1557338" y="1336675"/>
          <p14:tracePt t="35726" x="1519238" y="1238250"/>
          <p14:tracePt t="35740" x="1503363" y="1211263"/>
          <p14:tracePt t="35742" x="1481138" y="1162050"/>
          <p14:tracePt t="35749" x="1438275" y="1114425"/>
          <p14:tracePt t="35756" x="1427163" y="1098550"/>
          <p14:tracePt t="35764" x="1406525" y="1060450"/>
          <p14:tracePt t="35780" x="1400175" y="1017588"/>
          <p14:tracePt t="35791" x="1400175" y="1006475"/>
          <p14:tracePt t="35794" x="1395413" y="984250"/>
          <p14:tracePt t="35807" x="1389063" y="946150"/>
          <p14:tracePt t="35809" x="1389063" y="930275"/>
          <p14:tracePt t="35817" x="1368425" y="887413"/>
          <p14:tracePt t="35824" x="1330325" y="827088"/>
          <p14:tracePt t="35832" x="1308100" y="788988"/>
          <p14:tracePt t="35840" x="1287463" y="752475"/>
          <p14:tracePt t="35847" x="1254125" y="703263"/>
          <p14:tracePt t="35857" x="1222375" y="642938"/>
          <p14:tracePt t="35862" x="1195388" y="606425"/>
          <p14:tracePt t="35874" x="1179513" y="552450"/>
          <p14:tracePt t="35876" x="1157288" y="503238"/>
          <p14:tracePt t="35890" x="1152525" y="465138"/>
          <p14:tracePt t="35892" x="1135063" y="422275"/>
          <p14:tracePt t="35899" x="1108075" y="341313"/>
          <p14:tracePt t="35906" x="1092200" y="303213"/>
          <p14:tracePt t="35914" x="1060450" y="238125"/>
          <p14:tracePt t="35923" x="1033463" y="177800"/>
          <p14:tracePt t="35929" x="984250" y="107950"/>
          <p14:tracePt t="35940" x="968375" y="80963"/>
        </p14:tracePtLst>
      </p14:laserTraceLst>
    </p:ext>
  </p:extLs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11013" y="681163"/>
            <a:ext cx="8389937" cy="3492500"/>
          </a:xfrm>
        </p:spPr>
        <p:txBody>
          <a:bodyPr/>
          <a:lstStyle/>
          <a:p>
            <a:pPr lvl="1"/>
            <a:endParaRPr lang="en-GB" dirty="0"/>
          </a:p>
          <a:p>
            <a:r>
              <a:rPr lang="en-GB" dirty="0"/>
              <a:t>Downtime Chart in 2011 on machine 46</a:t>
            </a:r>
          </a:p>
          <a:p>
            <a:pPr marL="180000" lvl="1" indent="0">
              <a:buNone/>
            </a:pPr>
            <a:endParaRPr lang="en-GB" dirty="0"/>
          </a:p>
        </p:txBody>
      </p:sp>
      <p:sp>
        <p:nvSpPr>
          <p:cNvPr id="8" name="Titre 7"/>
          <p:cNvSpPr>
            <a:spLocks noGrp="1"/>
          </p:cNvSpPr>
          <p:nvPr>
            <p:ph type="title"/>
          </p:nvPr>
        </p:nvSpPr>
        <p:spPr/>
        <p:txBody>
          <a:bodyPr/>
          <a:lstStyle/>
          <a:p>
            <a:r>
              <a:rPr lang="en-GB" dirty="0"/>
              <a:t>Analysis  </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a:xfrm>
            <a:off x="485999" y="4628657"/>
            <a:ext cx="7164386" cy="324000"/>
          </a:xfrm>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33</a:t>
            </a:fld>
            <a:endParaRPr lang="en-US" dirty="0"/>
          </a:p>
        </p:txBody>
      </p:sp>
      <p:graphicFrame>
        <p:nvGraphicFramePr>
          <p:cNvPr id="13" name="Chart 12"/>
          <p:cNvGraphicFramePr/>
          <p:nvPr>
            <p:extLst>
              <p:ext uri="{D42A27DB-BD31-4B8C-83A1-F6EECF244321}">
                <p14:modId xmlns:p14="http://schemas.microsoft.com/office/powerpoint/2010/main" val="1356761757"/>
              </p:ext>
            </p:extLst>
          </p:nvPr>
        </p:nvGraphicFramePr>
        <p:xfrm>
          <a:off x="1403648" y="1262317"/>
          <a:ext cx="6029325" cy="3181350"/>
        </p:xfrm>
        <a:graphic>
          <a:graphicData uri="http://schemas.openxmlformats.org/drawingml/2006/chart">
            <c:chart xmlns:c="http://schemas.openxmlformats.org/drawingml/2006/chart" xmlns:r="http://schemas.openxmlformats.org/officeDocument/2006/relationships" r:id="rId4"/>
          </a:graphicData>
        </a:graphic>
      </p:graphicFrame>
      <p:pic>
        <p:nvPicPr>
          <p:cNvPr id="2" name="Audio 1">
            <a:hlinkClick r:id="" action="ppaction://media"/>
            <a:extLst>
              <a:ext uri="{FF2B5EF4-FFF2-40B4-BE49-F238E27FC236}">
                <a16:creationId xmlns:a16="http://schemas.microsoft.com/office/drawing/2014/main" id="{45E8DD92-63C4-47C1-ACEF-9D461FD136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54820508"/>
      </p:ext>
    </p:extLst>
  </p:cSld>
  <p:clrMapOvr>
    <a:masterClrMapping/>
  </p:clrMapOvr>
  <mc:AlternateContent xmlns:mc="http://schemas.openxmlformats.org/markup-compatibility/2006">
    <mc:Choice xmlns:p14="http://schemas.microsoft.com/office/powerpoint/2010/main" Requires="p14">
      <p:transition spd="slow" p14:dur="2000" advTm="12069"/>
    </mc:Choice>
    <mc:Fallback>
      <p:transition spd="slow" advTm="12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467087" y="681163"/>
            <a:ext cx="8389937" cy="3492500"/>
          </a:xfrm>
        </p:spPr>
        <p:txBody>
          <a:bodyPr/>
          <a:lstStyle/>
          <a:p>
            <a:pPr lvl="1"/>
            <a:endParaRPr lang="en-GB" dirty="0"/>
          </a:p>
          <a:p>
            <a:r>
              <a:rPr lang="en-GB" dirty="0"/>
              <a:t>Downtime Chart in 2013 on machine 46</a:t>
            </a:r>
          </a:p>
          <a:p>
            <a:pPr marL="180000" lvl="1" indent="0">
              <a:buNone/>
            </a:pPr>
            <a:endParaRPr lang="en-GB" dirty="0"/>
          </a:p>
        </p:txBody>
      </p:sp>
      <p:sp>
        <p:nvSpPr>
          <p:cNvPr id="8" name="Titre 7"/>
          <p:cNvSpPr>
            <a:spLocks noGrp="1"/>
          </p:cNvSpPr>
          <p:nvPr>
            <p:ph type="title"/>
          </p:nvPr>
        </p:nvSpPr>
        <p:spPr/>
        <p:txBody>
          <a:bodyPr/>
          <a:lstStyle/>
          <a:p>
            <a:r>
              <a:rPr lang="en-GB" dirty="0"/>
              <a:t>Analysis  </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a:xfrm>
            <a:off x="485999" y="4628657"/>
            <a:ext cx="7164386" cy="324000"/>
          </a:xfrm>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34</a:t>
            </a:fld>
            <a:endParaRPr lang="en-US" dirty="0"/>
          </a:p>
        </p:txBody>
      </p:sp>
      <p:graphicFrame>
        <p:nvGraphicFramePr>
          <p:cNvPr id="14" name="Chart 13"/>
          <p:cNvGraphicFramePr/>
          <p:nvPr>
            <p:extLst>
              <p:ext uri="{D42A27DB-BD31-4B8C-83A1-F6EECF244321}">
                <p14:modId xmlns:p14="http://schemas.microsoft.com/office/powerpoint/2010/main" val="1424298239"/>
              </p:ext>
            </p:extLst>
          </p:nvPr>
        </p:nvGraphicFramePr>
        <p:xfrm>
          <a:off x="1619672" y="1061459"/>
          <a:ext cx="5688632" cy="3395640"/>
        </p:xfrm>
        <a:graphic>
          <a:graphicData uri="http://schemas.openxmlformats.org/drawingml/2006/chart">
            <c:chart xmlns:c="http://schemas.openxmlformats.org/drawingml/2006/chart" xmlns:r="http://schemas.openxmlformats.org/officeDocument/2006/relationships" r:id="rId4"/>
          </a:graphicData>
        </a:graphic>
      </p:graphicFrame>
      <p:pic>
        <p:nvPicPr>
          <p:cNvPr id="2" name="Audio 1">
            <a:hlinkClick r:id="" action="ppaction://media"/>
            <a:extLst>
              <a:ext uri="{FF2B5EF4-FFF2-40B4-BE49-F238E27FC236}">
                <a16:creationId xmlns:a16="http://schemas.microsoft.com/office/drawing/2014/main" id="{3088ADC6-0D55-479A-8057-0B165EA4B79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775706565"/>
      </p:ext>
    </p:extLst>
  </p:cSld>
  <p:clrMapOvr>
    <a:masterClrMapping/>
  </p:clrMapOvr>
  <mc:AlternateContent xmlns:mc="http://schemas.openxmlformats.org/markup-compatibility/2006">
    <mc:Choice xmlns:p14="http://schemas.microsoft.com/office/powerpoint/2010/main" Requires="p14">
      <p:transition spd="slow" p14:dur="2000" advTm="22066"/>
    </mc:Choice>
    <mc:Fallback>
      <p:transition spd="slow" advTm="22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extLst>
    <p:ext uri="{3A86A75C-4F4B-4683-9AE1-C65F6400EC91}">
      <p14:laserTraceLst xmlns:p14="http://schemas.microsoft.com/office/powerpoint/2010/main">
        <p14:tracePtLst>
          <p14:tracePt t="5048" x="2244725" y="4986338"/>
          <p14:tracePt t="5057" x="2260600" y="4943475"/>
          <p14:tracePt t="5064" x="2298700" y="4840288"/>
          <p14:tracePt t="5070" x="2325688" y="4765675"/>
          <p14:tracePt t="5079" x="2330450" y="4737100"/>
          <p14:tracePt t="5085" x="2336800" y="4727575"/>
          <p14:tracePt t="5096" x="2336800" y="4721225"/>
          <p14:tracePt t="5115" x="2336800" y="4716463"/>
          <p14:tracePt t="5122" x="2336800" y="4710113"/>
          <p14:tracePt t="5138" x="2336800" y="4705350"/>
          <p14:tracePt t="5146" x="2336800" y="4694238"/>
          <p14:tracePt t="5163" x="2336800" y="4689475"/>
          <p14:tracePt t="5213" x="2325688" y="4683125"/>
          <p14:tracePt t="5220" x="2298700" y="4673600"/>
          <p14:tracePt t="5229" x="2271713" y="4656138"/>
          <p14:tracePt t="5235" x="2260600" y="4651375"/>
          <p14:tracePt t="5246" x="2227263" y="4629150"/>
          <p14:tracePt t="5250" x="2217738" y="4624388"/>
          <p14:tracePt t="5273" x="2217738" y="4619625"/>
          <p14:tracePt t="5281" x="2217738" y="4613275"/>
          <p14:tracePt t="5288" x="2217738" y="4608513"/>
          <p14:tracePt t="5296" x="2217738" y="4602163"/>
          <p14:tracePt t="5303" x="2217738" y="4591050"/>
          <p14:tracePt t="5313" x="2217738" y="4586288"/>
          <p14:tracePt t="5329" x="2217738" y="4581525"/>
          <p14:tracePt t="5333" x="2211388" y="4575175"/>
          <p14:tracePt t="5341" x="2195513" y="4564063"/>
          <p14:tracePt t="5348" x="2157413" y="4537075"/>
          <p14:tracePt t="5355" x="2130425" y="4505325"/>
          <p14:tracePt t="5363" x="2119313" y="4494213"/>
          <p14:tracePt t="5370" x="2098675" y="4467225"/>
          <p14:tracePt t="5380" x="2049463" y="4418013"/>
          <p14:tracePt t="5385" x="2027238" y="4391025"/>
          <p14:tracePt t="5396" x="1984375" y="4332288"/>
          <p14:tracePt t="5400" x="1914525" y="4208463"/>
          <p14:tracePt t="5412" x="1892300" y="4159250"/>
          <p14:tracePt t="5415" x="1860550" y="4008438"/>
          <p14:tracePt t="5423" x="1860550" y="3898900"/>
          <p14:tracePt t="5430" x="1860550" y="3721100"/>
          <p14:tracePt t="5438" x="1871663" y="3651250"/>
          <p14:tracePt t="5446" x="1903413" y="3494088"/>
          <p14:tracePt t="5453" x="1919288" y="3397250"/>
          <p14:tracePt t="5463" x="1946275" y="3336925"/>
          <p14:tracePt t="5468" x="1973263" y="3228975"/>
          <p14:tracePt t="5479" x="1995488" y="3163888"/>
          <p14:tracePt t="5483" x="2000250" y="3141663"/>
          <p14:tracePt t="5490" x="2022475" y="3109913"/>
          <p14:tracePt t="5498" x="2044700" y="3087688"/>
          <p14:tracePt t="5505" x="2054225" y="3071813"/>
          <p14:tracePt t="5514" x="2065338" y="3060700"/>
          <p14:tracePt t="5520" x="2071688" y="3044825"/>
          <p14:tracePt t="5530" x="2087563" y="3017838"/>
          <p14:tracePt t="5535" x="2087563" y="3013075"/>
          <p14:tracePt t="5546" x="2087563" y="2990850"/>
          <p14:tracePt t="5551" x="2087563" y="2986088"/>
          <p14:tracePt t="5565" x="2087563" y="2979738"/>
          <p14:tracePt t="5572" x="2087563" y="2974975"/>
          <p14:tracePt t="5587" x="2087563" y="2968625"/>
          <p14:tracePt t="5649" x="2092325" y="2963863"/>
          <p14:tracePt t="5658" x="2114550" y="2959100"/>
          <p14:tracePt t="5666" x="2119313" y="2959100"/>
          <p14:tracePt t="5672" x="2146300" y="2941638"/>
          <p14:tracePt t="5683" x="2173288" y="2932113"/>
          <p14:tracePt t="5685" x="2211388" y="2914650"/>
          <p14:tracePt t="5696" x="2227263" y="2898775"/>
          <p14:tracePt t="5700" x="2287588" y="2867025"/>
          <p14:tracePt t="5713" x="2298700" y="2860675"/>
          <p14:tracePt t="5860" x="2298700" y="2855913"/>
          <p14:tracePt t="5867" x="2292350" y="2806700"/>
          <p14:tracePt t="5879" x="2271713" y="2768600"/>
          <p14:tracePt t="5884" x="2265363" y="2759075"/>
          <p14:tracePt t="5893" x="2254250" y="2747963"/>
          <p14:tracePt t="5895" x="2244725" y="2741613"/>
          <p14:tracePt t="5910" x="2238375" y="2741613"/>
          <p14:tracePt t="5972" x="2238375" y="2732088"/>
          <p14:tracePt t="5982" x="2238375" y="2725738"/>
          <p14:tracePt t="5989" x="2238375" y="2714625"/>
          <p14:tracePt t="5995" x="2244725" y="2703513"/>
          <p14:tracePt t="6004" x="2249488" y="2698750"/>
          <p14:tracePt t="6008" x="2249488" y="2693988"/>
          <p14:tracePt t="6016" x="2249488" y="2687638"/>
          <p14:tracePt t="6034" x="2249488" y="2682875"/>
          <p14:tracePt t="6067" x="2249488" y="2676525"/>
          <p14:tracePt t="6075" x="2249488" y="2667000"/>
          <p14:tracePt t="6084" x="2249488" y="2660650"/>
          <p14:tracePt t="6099" x="2249488" y="2655888"/>
          <p14:tracePt t="6205" x="2244725" y="2655888"/>
          <p14:tracePt t="6217" x="2233613" y="2655888"/>
          <p14:tracePt t="6228" x="2217738" y="2655888"/>
          <p14:tracePt t="6242" x="2211388" y="2655888"/>
          <p14:tracePt t="6302" x="2206625" y="2660650"/>
          <p14:tracePt t="6310" x="2184400" y="2671763"/>
          <p14:tracePt t="6318" x="2141538" y="2687638"/>
          <p14:tracePt t="6324" x="2130425" y="2687638"/>
          <p14:tracePt t="6336" x="2103438" y="2693988"/>
          <p14:tracePt t="6339" x="2071688" y="2698750"/>
          <p14:tracePt t="6349" x="2060575" y="2703513"/>
          <p14:tracePt t="6352" x="2054225" y="2703513"/>
          <p14:tracePt t="6361" x="2049463" y="2703513"/>
          <p14:tracePt t="6709" x="2054225" y="2698750"/>
          <p14:tracePt t="6718" x="2060575" y="2671763"/>
          <p14:tracePt t="6731" x="2098675" y="2622550"/>
          <p14:tracePt t="6738" x="2108200" y="2613025"/>
          <p14:tracePt t="6747" x="2130425" y="2595563"/>
          <p14:tracePt t="6750" x="2146300" y="2574925"/>
          <p14:tracePt t="6758" x="2152650" y="2563813"/>
          <p14:tracePt t="6765" x="2157413" y="2557463"/>
          <p14:tracePt t="6773" x="2163763" y="2547938"/>
          <p14:tracePt t="6873" x="2163763" y="2541588"/>
          <p14:tracePt t="6896" x="2163763" y="2536825"/>
          <p14:tracePt t="6926" x="2163763" y="2530475"/>
          <p14:tracePt t="6938" x="2163763" y="2525713"/>
          <p14:tracePt t="6953" x="2163763" y="2520950"/>
          <p14:tracePt t="7234" x="2168525" y="2520950"/>
          <p14:tracePt t="7243" x="2168525" y="2514600"/>
          <p14:tracePt t="7254" x="2173288" y="2514600"/>
          <p14:tracePt t="7261" x="2173288" y="2509838"/>
          <p14:tracePt t="7275" x="2179638" y="2503488"/>
          <p14:tracePt t="7283" x="2184400" y="2503488"/>
          <p14:tracePt t="7290" x="2184400" y="2498725"/>
          <p14:tracePt t="7297" x="2184400" y="2493963"/>
          <p14:tracePt t="7306" x="2190750" y="2487613"/>
          <p14:tracePt t="7312" x="2195513" y="2487613"/>
          <p14:tracePt t="7322" x="2200275" y="2487613"/>
          <p14:tracePt t="7390" x="2206625" y="2487613"/>
          <p14:tracePt t="7400" x="2217738" y="2487613"/>
          <p14:tracePt t="7410" x="2222500" y="2487613"/>
          <p14:tracePt t="7420" x="2233613" y="2487613"/>
          <p14:tracePt t="7494" x="2244725" y="2487613"/>
          <p14:tracePt t="7504" x="2260600" y="2493963"/>
          <p14:tracePt t="7515" x="2271713" y="2493963"/>
          <p14:tracePt t="7521" x="2281238" y="2498725"/>
          <p14:tracePt t="7529" x="2292350" y="2498725"/>
          <p14:tracePt t="7538" x="2298700" y="2498725"/>
          <p14:tracePt t="7555" x="2303463" y="2498725"/>
          <p14:tracePt t="7560" x="2308225" y="2498725"/>
          <p14:tracePt t="7572" x="2314575" y="2498725"/>
          <p14:tracePt t="7575" x="2314575" y="2503488"/>
          <p14:tracePt t="7583" x="2319338" y="2509838"/>
          <p14:tracePt t="7590" x="2319338" y="2514600"/>
          <p14:tracePt t="7597" x="2330450" y="2514600"/>
          <p14:tracePt t="7606" x="2341563" y="2520950"/>
          <p14:tracePt t="7612" x="2363788" y="2525713"/>
          <p14:tracePt t="7622" x="2379663" y="2530475"/>
          <p14:tracePt t="7627" x="2395538" y="2536825"/>
          <p14:tracePt t="7638" x="2417763" y="2541588"/>
          <p14:tracePt t="7642" x="2433638" y="2541588"/>
          <p14:tracePt t="7654" x="2444750" y="2547938"/>
          <p14:tracePt t="7657" x="2449513" y="2547938"/>
          <p14:tracePt t="7758" x="2454275" y="2547938"/>
          <p14:tracePt t="7764" x="2460625" y="2547938"/>
          <p14:tracePt t="7778" x="2465388" y="2552700"/>
          <p14:tracePt t="7801" x="2471738" y="2552700"/>
          <p14:tracePt t="7808" x="2481263" y="2557463"/>
          <p14:tracePt t="7815" x="2498725" y="2557463"/>
          <p14:tracePt t="7823" x="2503488" y="2557463"/>
          <p14:tracePt t="7830" x="2514600" y="2563813"/>
          <p14:tracePt t="7839" x="2530475" y="2563813"/>
          <p14:tracePt t="7845" x="2536825" y="2563813"/>
          <p14:tracePt t="7856" x="2552700" y="2563813"/>
          <p14:tracePt t="7860" x="2568575" y="2563813"/>
          <p14:tracePt t="7872" x="2573338" y="2563813"/>
          <p14:tracePt t="7875" x="2579688" y="2568575"/>
          <p14:tracePt t="7960" x="2590800" y="2568575"/>
          <p14:tracePt t="7970" x="2617788" y="2574925"/>
          <p14:tracePt t="7975" x="2627313" y="2574925"/>
          <p14:tracePt t="7991" x="2633663" y="2574925"/>
          <p14:tracePt t="7995" x="2638425" y="2574925"/>
          <p14:tracePt t="8005" x="2644775" y="2574925"/>
          <p14:tracePt t="8043" x="2676525" y="2579688"/>
          <p14:tracePt t="8049" x="2687638" y="2586038"/>
          <p14:tracePt t="8056" x="2698750" y="2586038"/>
          <p14:tracePt t="8062" x="2714625" y="2590800"/>
          <p14:tracePt t="8071" x="2736850" y="2590800"/>
          <p14:tracePt t="8079" x="2741613" y="2590800"/>
          <p14:tracePt t="8097" x="2773363" y="2595563"/>
          <p14:tracePt t="8106" x="2779713" y="2601913"/>
          <p14:tracePt t="8108" x="2790825" y="2601913"/>
          <p14:tracePt t="8115" x="2800350" y="2606675"/>
          <p14:tracePt t="8123" x="2811463" y="2613025"/>
          <p14:tracePt t="8130" x="2817813" y="2613025"/>
          <p14:tracePt t="8139" x="2833688" y="2613025"/>
          <p14:tracePt t="8145" x="2844800" y="2617788"/>
          <p14:tracePt t="8155" x="2855913" y="2617788"/>
          <p14:tracePt t="8163" x="2865438" y="2617788"/>
          <p14:tracePt t="8182" x="2876550" y="2617788"/>
          <p14:tracePt t="8188" x="2887663" y="2617788"/>
          <p14:tracePt t="8197" x="2898775" y="2617788"/>
          <p14:tracePt t="8199" x="2903538" y="2617788"/>
          <p14:tracePt t="8206" x="2914650" y="2617788"/>
          <p14:tracePt t="8212" x="2919413" y="2617788"/>
          <p14:tracePt t="8229" x="2946400" y="2622550"/>
          <p14:tracePt t="8239" x="2968625" y="2622550"/>
          <p14:tracePt t="8242" x="2984500" y="2628900"/>
          <p14:tracePt t="8255" x="2995613" y="2633663"/>
          <p14:tracePt t="8258" x="3022600" y="2649538"/>
          <p14:tracePt t="8269" x="3049588" y="2655888"/>
          <p14:tracePt t="8284" x="3060700" y="2660650"/>
          <p14:tracePt t="8291" x="3082925" y="2667000"/>
          <p14:tracePt t="8296" x="3098800" y="2671763"/>
          <p14:tracePt t="8304" x="3103563" y="2676525"/>
          <p14:tracePt t="8310" x="3119438" y="2682875"/>
          <p14:tracePt t="8332" x="3146425" y="2687638"/>
          <p14:tracePt t="8336" x="3168650" y="2693988"/>
          <p14:tracePt t="8343" x="3184525" y="2693988"/>
          <p14:tracePt t="8347" x="3211513" y="2703513"/>
          <p14:tracePt t="8355" x="3217863" y="2703513"/>
          <p14:tracePt t="8365" x="3238500" y="2709863"/>
          <p14:tracePt t="8378" x="3276600" y="2714625"/>
          <p14:tracePt t="8390" x="3298825" y="2720975"/>
          <p14:tracePt t="8393" x="3346450" y="2732088"/>
          <p14:tracePt t="8414" x="3363913" y="2732088"/>
          <p14:tracePt t="8419" x="3375025" y="2732088"/>
          <p14:tracePt t="8427" x="3384550" y="2732088"/>
          <p14:tracePt t="8430" x="3390900" y="2732088"/>
          <p14:tracePt t="8438" x="3395663" y="2732088"/>
          <p14:tracePt t="8445" x="3402013" y="2732088"/>
          <p14:tracePt t="8455" x="3406775" y="2732088"/>
          <p14:tracePt t="8460" x="3422650" y="2732088"/>
          <p14:tracePt t="8471" x="3438525" y="2732088"/>
          <p14:tracePt t="8478" x="3444875" y="2736850"/>
          <p14:tracePt t="8497" x="3503613" y="2741613"/>
          <p14:tracePt t="8503" x="3530600" y="2741613"/>
          <p14:tracePt t="8513" x="3541713" y="2741613"/>
          <p14:tracePt t="8514" x="3563938" y="2741613"/>
          <p14:tracePt t="8522" x="3584575" y="2747963"/>
          <p14:tracePt t="8547" x="3629025" y="2747963"/>
          <p14:tracePt t="8557" x="3638550" y="2752725"/>
          <p14:tracePt t="8559" x="3656013" y="2752725"/>
          <p14:tracePt t="8565" x="3683000" y="2759075"/>
          <p14:tracePt t="8573" x="3703638" y="2763838"/>
          <p14:tracePt t="8580" x="3725863" y="2768600"/>
          <p14:tracePt t="8589" x="3757613" y="2779713"/>
          <p14:tracePt t="8598" x="3790950" y="2779713"/>
          <p14:tracePt t="8613" x="3844925" y="2786063"/>
          <p14:tracePt t="8622" x="3887788" y="2790825"/>
          <p14:tracePt t="8629" x="3903663" y="2790825"/>
          <p14:tracePt t="8633" x="3948113" y="2801938"/>
          <p14:tracePt t="8640" x="4002088" y="2806700"/>
          <p14:tracePt t="8649" x="4049713" y="2817813"/>
          <p14:tracePt t="8658" x="4083050" y="2822575"/>
          <p14:tracePt t="8663" x="4141788" y="2840038"/>
          <p14:tracePt t="8674" x="4206875" y="2844800"/>
          <p14:tracePt t="8680" x="4233863" y="2855913"/>
          <p14:tracePt t="8690" x="4310063" y="2876550"/>
          <p14:tracePt t="8693" x="4379913" y="2894013"/>
          <p14:tracePt t="8705" x="4402138" y="2905125"/>
          <p14:tracePt t="8708" x="4476750" y="2921000"/>
          <p14:tracePt t="8719" x="4548188" y="2936875"/>
          <p14:tracePt t="8734" x="4622800" y="2963863"/>
          <p14:tracePt t="8743" x="4667250" y="2974975"/>
          <p14:tracePt t="8746" x="4703763" y="2990850"/>
          <p14:tracePt t="8755" x="4721225" y="2995613"/>
          <p14:tracePt t="8760" x="4737100" y="3001963"/>
          <p14:tracePt t="8771" x="4752975" y="3013075"/>
          <p14:tracePt t="8775" x="4764088" y="3013075"/>
          <p14:tracePt t="8797" x="4795838" y="3022600"/>
          <p14:tracePt t="8802" x="4813300" y="3033713"/>
          <p14:tracePt t="8810" x="4822825" y="3033713"/>
          <p14:tracePt t="8812" x="4840288" y="3033713"/>
          <p14:tracePt t="8821" x="4849813" y="3033713"/>
          <p14:tracePt t="8827" x="4860925" y="3040063"/>
          <p14:tracePt t="8846" x="4876800" y="3040063"/>
          <p14:tracePt t="8860" x="4883150" y="3040063"/>
          <p14:tracePt t="8873" x="4887913" y="3040063"/>
          <p14:tracePt t="8881" x="4894263" y="3040063"/>
          <p14:tracePt t="8892" x="4903788" y="3040063"/>
          <p14:tracePt t="8896" x="4932363" y="3051175"/>
          <p14:tracePt t="8907" x="4948238" y="3055938"/>
          <p14:tracePt t="8911" x="4979988" y="3060700"/>
          <p14:tracePt t="8922" x="5029200" y="3067050"/>
          <p14:tracePt t="8934" x="5045075" y="3067050"/>
          <p14:tracePt t="8943" x="5105400" y="3078163"/>
          <p14:tracePt t="8948" x="5121275" y="3078163"/>
          <p14:tracePt t="8955" x="5126038" y="3078163"/>
          <p14:tracePt t="8962" x="5137150" y="3078163"/>
          <p14:tracePt t="8977" x="5141913" y="3078163"/>
          <p14:tracePt t="9057" x="5148263" y="3078163"/>
          <p14:tracePt t="9080" x="5159375" y="3078163"/>
          <p14:tracePt t="9090" x="5164138" y="3078163"/>
          <p14:tracePt t="9105" x="5168900" y="3078163"/>
          <p14:tracePt t="9115" x="5175250" y="3078163"/>
          <p14:tracePt t="9155" x="5180013" y="3078163"/>
          <p14:tracePt t="9170" x="5186363" y="3078163"/>
          <p14:tracePt t="9182" x="5207000" y="3078163"/>
          <p14:tracePt t="9190" x="5213350" y="3078163"/>
          <p14:tracePt t="9195" x="5229225" y="3078163"/>
          <p14:tracePt t="9204" x="5240338" y="3078163"/>
          <p14:tracePt t="9221" x="5256213" y="3078163"/>
          <p14:tracePt t="9236" x="5278438" y="3082925"/>
          <p14:tracePt t="9244" x="5287963" y="3082925"/>
          <p14:tracePt t="9250" x="5310188" y="3087688"/>
          <p14:tracePt t="9257" x="5326063" y="3087688"/>
          <p14:tracePt t="9262" x="5332413" y="3094038"/>
          <p14:tracePt t="9278" x="5341938" y="3094038"/>
          <p14:tracePt t="9280" x="5375275" y="3098800"/>
          <p14:tracePt t="9290" x="5386388" y="3109913"/>
          <p14:tracePt t="9292" x="5418138" y="3114675"/>
          <p14:tracePt t="9304" x="5451475" y="3114675"/>
          <p14:tracePt t="9311" x="5461000" y="3121025"/>
          <p14:tracePt t="9319" x="5505450" y="3121025"/>
          <p14:tracePt t="9334" x="5553075" y="3121025"/>
          <p14:tracePt t="9343" x="5568950" y="3121025"/>
          <p14:tracePt t="9345" x="5580063" y="3125788"/>
          <p14:tracePt t="9372" x="5586413" y="3125788"/>
          <p14:tracePt t="9410" x="5591175" y="3125788"/>
          <p14:tracePt t="9421" x="5595938" y="3125788"/>
          <p14:tracePt t="9425" x="5613400" y="3125788"/>
          <p14:tracePt t="9429" x="5629275" y="3125788"/>
          <p14:tracePt t="9442" x="5656263" y="3132138"/>
          <p14:tracePt t="9451" x="5678488" y="3132138"/>
          <p14:tracePt t="9465" x="5688013" y="3132138"/>
          <p14:tracePt t="9473" x="5705475" y="3132138"/>
          <p14:tracePt t="9480" x="5726113" y="3132138"/>
          <p14:tracePt t="9489" x="5737225" y="3132138"/>
          <p14:tracePt t="9495" x="5741988" y="3132138"/>
          <p14:tracePt t="9506" x="5764213" y="3132138"/>
          <p14:tracePt t="9510" x="5775325" y="3132138"/>
          <p14:tracePt t="9522" x="5791200" y="3132138"/>
          <p14:tracePt t="9525" x="5802313" y="3132138"/>
          <p14:tracePt t="9533" x="5813425" y="3132138"/>
          <p14:tracePt t="9540" x="5829300" y="3132138"/>
          <p14:tracePt t="9548" x="5840413" y="3132138"/>
          <p14:tracePt t="9556" x="5851525" y="3132138"/>
          <p14:tracePt t="9572" x="5856288" y="3136900"/>
          <p14:tracePt t="9593" x="5861050" y="3136900"/>
          <p14:tracePt t="9604" x="5872163" y="3136900"/>
          <p14:tracePt t="9615" x="5888038" y="3141663"/>
          <p14:tracePt t="9622" x="5899150" y="3148013"/>
          <p14:tracePt t="9633" x="5910263" y="3148013"/>
          <p14:tracePt t="9647" x="5915025" y="3148013"/>
          <p14:tracePt t="9661" x="5921375" y="3148013"/>
          <p14:tracePt t="9696" x="5926138" y="3148013"/>
          <p14:tracePt t="9707" x="5932488" y="3148013"/>
          <p14:tracePt t="9709" x="5948363" y="3152775"/>
          <p14:tracePt t="9713" x="5959475" y="3152775"/>
          <p14:tracePt t="9722" x="5991225" y="3159125"/>
          <p14:tracePt t="9728" x="6002338" y="3163888"/>
          <p14:tracePt t="9739" x="6013450" y="3163888"/>
          <p14:tracePt t="9743" x="6024563" y="3168650"/>
          <p14:tracePt t="9756" x="6029325" y="3168650"/>
          <p14:tracePt t="9758" x="6034088" y="3168650"/>
          <p14:tracePt t="9765" x="6040438" y="3168650"/>
          <p14:tracePt t="9780" x="6040438" y="3175000"/>
          <p14:tracePt t="9810" x="6040438" y="3179763"/>
          <p14:tracePt t="9818" x="6045200" y="3179763"/>
          <p14:tracePt t="9825" x="6051550" y="3186113"/>
          <p14:tracePt t="9833" x="6051550" y="3190875"/>
          <p14:tracePt t="9840" x="6051550" y="3197225"/>
          <p14:tracePt t="9847" x="6056313" y="3206750"/>
          <p14:tracePt t="9856" x="6061075" y="3213100"/>
          <p14:tracePt t="9864" x="6067425" y="3224213"/>
          <p14:tracePt t="9879" x="6072188" y="3228975"/>
          <p14:tracePt t="9890" x="6078538" y="3233738"/>
          <p14:tracePt t="9893" x="6078538" y="3240088"/>
          <p14:tracePt t="9908" x="6078538" y="3244850"/>
          <p14:tracePt t="9910" x="6078538" y="3251200"/>
          <p14:tracePt t="9917" x="6078538" y="3255963"/>
          <p14:tracePt t="9946" x="6083300" y="3260725"/>
          <p14:tracePt t="9960" x="6083300" y="3267075"/>
          <p14:tracePt t="10014" x="6083300" y="3271838"/>
          <p14:tracePt t="10395" x="6083300" y="3278188"/>
          <p14:tracePt t="10410" x="6083300" y="3282950"/>
          <p14:tracePt t="10419" x="6088063" y="3282950"/>
          <p14:tracePt t="10435" x="6088063" y="3287713"/>
          <p14:tracePt t="10809" x="6088063" y="3305175"/>
          <p14:tracePt t="10815" x="6051550" y="3379788"/>
          <p14:tracePt t="10822" x="6029325" y="3406775"/>
          <p14:tracePt t="10832" x="5997575" y="3478213"/>
          <p14:tracePt t="10837" x="5959475" y="3559175"/>
          <p14:tracePt t="10850" x="5942013" y="3602038"/>
          <p14:tracePt t="10865" x="5883275" y="3732213"/>
          <p14:tracePt t="10867" x="5878513" y="3763963"/>
          <p14:tracePt t="10875" x="5872163" y="3786188"/>
          <p14:tracePt t="10883" x="5872163" y="3802063"/>
          <p14:tracePt t="10890" x="5872163" y="3813175"/>
          <p14:tracePt t="10898" x="5872163" y="3824288"/>
          <p14:tracePt t="10929" x="5872163" y="3829050"/>
          <p14:tracePt t="10935" x="5872163" y="3840163"/>
          <p14:tracePt t="10943" x="5878513" y="3856038"/>
          <p14:tracePt t="10950" x="5878513" y="3867150"/>
          <p14:tracePt t="10957" x="5883275" y="3910013"/>
          <p14:tracePt t="10965" x="5894388" y="3963988"/>
          <p14:tracePt t="10972" x="5894388" y="3990975"/>
          <p14:tracePt t="10982" x="5899150" y="4051300"/>
          <p14:tracePt t="10987" x="5905500" y="4116388"/>
          <p14:tracePt t="10998" x="5915025" y="4154488"/>
          <p14:tracePt t="11002" x="5921375" y="4197350"/>
          <p14:tracePt t="11014" x="5921375" y="4229100"/>
          <p14:tracePt t="11032" x="5921375" y="4251325"/>
          <p14:tracePt t="11070" x="5926138" y="4251325"/>
          <p14:tracePt t="11077" x="5937250" y="4240213"/>
          <p14:tracePt t="11085" x="5948363" y="4235450"/>
          <p14:tracePt t="11093" x="5959475" y="4224338"/>
          <p14:tracePt t="11100" x="5964238" y="4217988"/>
          <p14:tracePt t="11108" x="5970588" y="4217988"/>
          <p14:tracePt t="11205" x="5975350" y="4213225"/>
          <p14:tracePt t="11230" x="5980113" y="4208463"/>
          <p14:tracePt t="11244" x="5980113" y="4202113"/>
          <p14:tracePt t="11250" x="5986463" y="4202113"/>
          <p14:tracePt t="11257" x="5991225" y="4202113"/>
          <p14:tracePt t="11266" x="5997575" y="4202113"/>
          <p14:tracePt t="11274" x="6002338" y="4202113"/>
          <p14:tracePt t="11287" x="6007100" y="4197350"/>
          <p14:tracePt t="11332" x="6013450" y="4197350"/>
          <p14:tracePt t="11340" x="6013450" y="4191000"/>
          <p14:tracePt t="11348" x="6024563" y="4186238"/>
          <p14:tracePt t="11355" x="6029325" y="4181475"/>
          <p14:tracePt t="11365" x="6034088" y="4175125"/>
          <p14:tracePt t="11370" x="6045200" y="4164013"/>
          <p14:tracePt t="11381" x="6056313" y="4159250"/>
          <p14:tracePt t="11385" x="6061075" y="4159250"/>
          <p14:tracePt t="11393" x="6067425" y="4154488"/>
          <p14:tracePt t="11400" x="6072188" y="4154488"/>
          <p14:tracePt t="11422" x="6072188" y="4148138"/>
          <p14:tracePt t="11438" x="6078538" y="4143375"/>
          <p14:tracePt t="11448" x="6078538" y="4137025"/>
          <p14:tracePt t="11464" x="6083300" y="4137025"/>
          <p14:tracePt t="11468" x="6088063" y="4132263"/>
          <p14:tracePt t="11544" x="6094413" y="4132263"/>
          <p14:tracePt t="11553" x="6099175" y="4125913"/>
          <p14:tracePt t="11567" x="6105525" y="4116388"/>
          <p14:tracePt t="11575" x="6105525" y="4110038"/>
          <p14:tracePt t="11584" x="6110288" y="4098925"/>
          <p14:tracePt t="11588" x="6110288" y="4094163"/>
          <p14:tracePt t="11598" x="6110288" y="4089400"/>
          <p14:tracePt t="11633" x="6110288" y="4083050"/>
          <p14:tracePt t="11655" x="6115050" y="4078288"/>
          <p14:tracePt t="11680" x="6115050" y="4071938"/>
          <p14:tracePt t="11685" x="6115050" y="4067175"/>
          <p14:tracePt t="11693" x="6115050" y="4062413"/>
          <p14:tracePt t="11700" x="6115050" y="4056063"/>
          <p14:tracePt t="11716" x="6115050" y="4044950"/>
          <p14:tracePt t="11770" x="6115050" y="4040188"/>
          <p14:tracePt t="11782" x="6115050" y="4035425"/>
          <p14:tracePt t="11800" x="6115050" y="4029075"/>
          <p14:tracePt t="11802" x="6115050" y="4024313"/>
          <p14:tracePt t="11823" x="6115050" y="4017963"/>
          <p14:tracePt t="12319" x="6115050" y="4024313"/>
          <p14:tracePt t="12328" x="6115050" y="4029075"/>
          <p14:tracePt t="12334" x="6110288" y="4035425"/>
          <p14:tracePt t="12341" x="6110288" y="4040188"/>
          <p14:tracePt t="12345" x="6110288" y="4044950"/>
          <p14:tracePt t="12356" x="6110288" y="4051300"/>
          <p14:tracePt t="12360" x="6121400" y="4051300"/>
          <p14:tracePt t="12368" x="6121400" y="4056063"/>
          <p14:tracePt t="12375" x="6126163" y="4056063"/>
          <p14:tracePt t="12391" x="6126163" y="4062413"/>
          <p14:tracePt t="12450" x="6132513" y="4062413"/>
          <p14:tracePt t="12465" x="6137275" y="4062413"/>
          <p14:tracePt t="12474" x="6143625" y="4062413"/>
          <p14:tracePt t="12490" x="6148388" y="4062413"/>
          <p14:tracePt t="12503" x="6153150" y="4062413"/>
          <p14:tracePt t="12533" x="6159500" y="4056063"/>
          <p14:tracePt t="12548" x="6164263" y="4051300"/>
          <p14:tracePt t="12563" x="6170613" y="4051300"/>
          <p14:tracePt t="12570" x="6175375" y="4044950"/>
          <p14:tracePt t="12578" x="6180138" y="4040188"/>
          <p14:tracePt t="12592" x="6180138" y="4035425"/>
          <p14:tracePt t="12608" x="6180138" y="4029075"/>
          <p14:tracePt t="12624" x="6180138" y="4024313"/>
          <p14:tracePt t="12630" x="6180138" y="4017963"/>
          <p14:tracePt t="12645" x="6186488" y="4017963"/>
          <p14:tracePt t="12657" x="6191250" y="4013200"/>
          <p14:tracePt t="12698" x="6197600" y="4013200"/>
          <p14:tracePt t="12722" x="6202363" y="4013200"/>
          <p14:tracePt t="12728" x="6207125" y="4013200"/>
          <p14:tracePt t="12758" x="6218238" y="4008438"/>
          <p14:tracePt t="12765" x="6256338" y="4008438"/>
          <p14:tracePt t="12774" x="6261100" y="4002088"/>
          <p14:tracePt t="12780" x="6267450" y="3997325"/>
          <p14:tracePt t="12791" x="6272213" y="3997325"/>
          <p14:tracePt t="12795" x="6283325" y="3990975"/>
          <p14:tracePt t="12809" x="6294438" y="3986213"/>
          <p14:tracePt t="12811" x="6305550" y="3981450"/>
          <p14:tracePt t="12828" x="6310313" y="3975100"/>
          <p14:tracePt t="12832" x="6316663" y="3970338"/>
          <p14:tracePt t="12919" x="6321425" y="3963988"/>
          <p14:tracePt t="12929" x="6326188" y="3959225"/>
          <p14:tracePt t="12936" x="6326188" y="3952875"/>
          <p14:tracePt t="12942" x="6326188" y="3943350"/>
          <p14:tracePt t="12951" x="6326188" y="3925888"/>
          <p14:tracePt t="12954" x="6326188" y="3921125"/>
          <p14:tracePt t="12961" x="6326188" y="3898900"/>
          <p14:tracePt t="12968" x="6326188" y="3867150"/>
          <p14:tracePt t="12975" x="6326188" y="3844925"/>
          <p14:tracePt t="12982" x="6326188" y="3835400"/>
          <p14:tracePt t="12990" x="6326188" y="3806825"/>
          <p14:tracePt t="12997" x="6321425" y="3790950"/>
          <p14:tracePt t="13006" x="6321425" y="3786188"/>
          <p14:tracePt t="13024" x="6316663" y="3770313"/>
          <p14:tracePt t="13040" x="6316663" y="3763963"/>
          <p14:tracePt t="13042" x="6310313" y="3763963"/>
          <p14:tracePt t="13050" x="6310313" y="3759200"/>
          <p14:tracePt t="13059" x="6305550" y="3752850"/>
          <p14:tracePt t="13065" x="6305550" y="3748088"/>
          <p14:tracePt t="13074" x="6294438" y="3748088"/>
          <p14:tracePt t="13080" x="6294438" y="3743325"/>
          <p14:tracePt t="13095" x="6283325" y="3743325"/>
          <p14:tracePt t="13106" x="6278563" y="3736975"/>
          <p14:tracePt t="13118" x="6267450" y="3736975"/>
          <p14:tracePt t="13125" x="6251575" y="3736975"/>
          <p14:tracePt t="13132" x="6245225" y="3736975"/>
          <p14:tracePt t="13141" x="6240463" y="3736975"/>
          <p14:tracePt t="13147" x="6218238" y="3736975"/>
          <p14:tracePt t="13156" x="6207125" y="3732213"/>
          <p14:tracePt t="13173" x="6202363" y="3732213"/>
          <p14:tracePt t="13190" x="6191250" y="3732213"/>
          <p14:tracePt t="13192" x="6186488" y="3732213"/>
          <p14:tracePt t="13200" x="6175375" y="3732213"/>
          <p14:tracePt t="13207" x="6170613" y="3732213"/>
          <p14:tracePt t="13225" x="6164263" y="3732213"/>
          <p14:tracePt t="13241" x="6148388" y="3732213"/>
          <p14:tracePt t="13245" x="6137275" y="3725863"/>
          <p14:tracePt t="13257" x="6132513" y="3725863"/>
          <p14:tracePt t="13260" x="6121400" y="3725863"/>
          <p14:tracePt t="13268" x="6105525" y="3725863"/>
          <p14:tracePt t="13275" x="6094413" y="3725863"/>
          <p14:tracePt t="13283" x="6088063" y="3725863"/>
          <p14:tracePt t="13291" x="6083300" y="3725863"/>
          <p14:tracePt t="13298" x="6072188" y="3725863"/>
          <p14:tracePt t="13308" x="6067425" y="3725863"/>
          <p14:tracePt t="13313" x="6056313" y="3725863"/>
          <p14:tracePt t="13324" x="6045200" y="3725863"/>
          <p14:tracePt t="13328" x="6040438" y="3725863"/>
          <p14:tracePt t="13343" x="6029325" y="3732213"/>
          <p14:tracePt t="13358" x="6018213" y="3736975"/>
          <p14:tracePt t="13365" x="6013450" y="3743325"/>
          <p14:tracePt t="13374" x="6002338" y="3752850"/>
          <p14:tracePt t="13380" x="5991225" y="3759200"/>
          <p14:tracePt t="13391" x="5986463" y="3770313"/>
          <p14:tracePt t="13395" x="5975350" y="3775075"/>
          <p14:tracePt t="13408" x="5970588" y="3790950"/>
          <p14:tracePt t="13411" x="5964238" y="3802063"/>
          <p14:tracePt t="13417" x="5948363" y="3824288"/>
          <p14:tracePt t="13425" x="5948363" y="3829050"/>
          <p14:tracePt t="13436" x="5942013" y="3844925"/>
          <p14:tracePt t="13450" x="5932488" y="3894138"/>
          <p14:tracePt t="13459" x="5926138" y="3898900"/>
          <p14:tracePt t="13467" x="5926138" y="3916363"/>
          <p14:tracePt t="13470" x="5921375" y="3925888"/>
          <p14:tracePt t="13485" x="5921375" y="3932238"/>
          <p14:tracePt t="13492" x="5921375" y="3937000"/>
          <p14:tracePt t="13507" x="5921375" y="3943350"/>
          <p14:tracePt t="13533" x="5921375" y="3948113"/>
          <p14:tracePt t="13545" x="5921375" y="3952875"/>
          <p14:tracePt t="13546" x="5921375" y="3963988"/>
          <p14:tracePt t="13568" x="5921375" y="3970338"/>
          <p14:tracePt t="13575" x="5921375" y="3981450"/>
          <p14:tracePt t="13586" x="5921375" y="3986213"/>
          <p14:tracePt t="13601" x="5926138" y="3997325"/>
          <p14:tracePt t="13609" x="5932488" y="4002088"/>
          <p14:tracePt t="13623" x="5937250" y="4008438"/>
          <p14:tracePt t="13636" x="5942013" y="4008438"/>
          <p14:tracePt t="13650" x="5948363" y="4013200"/>
          <p14:tracePt t="13657" x="5959475" y="4013200"/>
          <p14:tracePt t="13685" x="5986463" y="4017963"/>
          <p14:tracePt t="13693" x="5997575" y="4024313"/>
          <p14:tracePt t="13704" x="6013450" y="4024313"/>
          <p14:tracePt t="13707" x="6018213" y="4024313"/>
          <p14:tracePt t="13711" x="6029325" y="4024313"/>
          <p14:tracePt t="13717" x="6034088" y="4024313"/>
          <p14:tracePt t="13725" x="6056313" y="4029075"/>
          <p14:tracePt t="13732" x="6061075" y="4029075"/>
          <p14:tracePt t="13760" x="6072188" y="4035425"/>
          <p14:tracePt t="13778" x="6083300" y="4040188"/>
          <p14:tracePt t="13781" x="6094413" y="4040188"/>
          <p14:tracePt t="13789" x="6099175" y="4044950"/>
          <p14:tracePt t="13794" x="6105525" y="4044950"/>
          <p14:tracePt t="13800" x="6110288" y="4044950"/>
          <p14:tracePt t="13813" x="6115050" y="4051300"/>
          <p14:tracePt t="13817" x="6126163" y="4051300"/>
          <p14:tracePt t="13826" x="6143625" y="4051300"/>
          <p14:tracePt t="13830" x="6153150" y="4051300"/>
          <p14:tracePt t="13840" x="6159500" y="4051300"/>
          <p14:tracePt t="13848" x="6164263" y="4051300"/>
          <p14:tracePt t="13864" x="6180138" y="4051300"/>
          <p14:tracePt t="13875" x="6191250" y="4051300"/>
          <p14:tracePt t="13884" x="6197600" y="4051300"/>
          <p14:tracePt t="13893" x="6202363" y="4051300"/>
          <p14:tracePt t="13898" x="6213475" y="4051300"/>
          <p14:tracePt t="13908" x="6224588" y="4051300"/>
          <p14:tracePt t="13924" x="6234113" y="4051300"/>
          <p14:tracePt t="13928" x="6245225" y="4051300"/>
          <p14:tracePt t="13940" x="6251575" y="4051300"/>
          <p14:tracePt t="13943" x="6261100" y="4051300"/>
          <p14:tracePt t="13950" x="6267450" y="4051300"/>
          <p14:tracePt t="13958" x="6272213" y="4051300"/>
          <p14:tracePt t="13973" x="6283325" y="4051300"/>
          <p14:tracePt t="13980" x="6294438" y="4044950"/>
          <p14:tracePt t="13991" x="6299200" y="4044950"/>
          <p14:tracePt t="13995" x="6305550" y="4040188"/>
          <p14:tracePt t="14007" x="6316663" y="4035425"/>
          <p14:tracePt t="14010" x="6321425" y="4024313"/>
          <p14:tracePt t="14025" x="6343650" y="4008438"/>
          <p14:tracePt t="14032" x="6348413" y="3997325"/>
          <p14:tracePt t="14041" x="6353175" y="3986213"/>
          <p14:tracePt t="14048" x="6353175" y="3975100"/>
          <p14:tracePt t="14057" x="6353175" y="3970338"/>
          <p14:tracePt t="14063" x="6353175" y="3963988"/>
          <p14:tracePt t="14074" x="6353175" y="3959225"/>
          <p14:tracePt t="14078" x="6353175" y="3948113"/>
          <p14:tracePt t="14089" x="6353175" y="3943350"/>
          <p14:tracePt t="14111" x="6353175" y="3937000"/>
          <p14:tracePt t="14116" x="6353175" y="3932238"/>
          <p14:tracePt t="14125" x="6353175" y="3925888"/>
          <p14:tracePt t="14130" x="6353175" y="3916363"/>
          <p14:tracePt t="14142" x="6353175" y="3910013"/>
          <p14:tracePt t="14145" x="6348413" y="3889375"/>
          <p14:tracePt t="14157" x="6343650" y="3878263"/>
          <p14:tracePt t="14160" x="6337300" y="3867150"/>
          <p14:tracePt t="14185" x="6332538" y="3835400"/>
          <p14:tracePt t="14195" x="6326188" y="3824288"/>
          <p14:tracePt t="14200" x="6326188" y="3817938"/>
          <p14:tracePt t="14209" x="6321425" y="3817938"/>
          <p14:tracePt t="14212" x="6321425" y="3813175"/>
          <p14:tracePt t="14223" x="6321425" y="3806825"/>
          <p14:tracePt t="14248" x="6310313" y="3802063"/>
          <p14:tracePt t="14255" x="6299200" y="3802063"/>
          <p14:tracePt t="14266" x="6288088" y="3797300"/>
          <p14:tracePt t="14276" x="6283325" y="3790950"/>
          <p14:tracePt t="14280" x="6278563" y="3790950"/>
          <p14:tracePt t="14295" x="6272213" y="3790950"/>
          <p14:tracePt t="14297" x="6267450" y="3790950"/>
          <p14:tracePt t="14329" x="6261100" y="3790950"/>
          <p14:tracePt t="14350" x="6256338" y="3790950"/>
          <p14:tracePt t="14364" x="6251575" y="3790950"/>
          <p14:tracePt t="14389" x="6245225" y="3790950"/>
          <p14:tracePt t="14401" x="6240463" y="3786188"/>
          <p14:tracePt t="14415" x="6234113" y="3786188"/>
          <p14:tracePt t="14424" x="6229350" y="3786188"/>
          <p14:tracePt t="14430" x="6224588" y="3786188"/>
          <p14:tracePt t="14441" x="6218238" y="3786188"/>
          <p14:tracePt t="14470" x="6207125" y="3786188"/>
          <p14:tracePt t="14476" x="6202363" y="3786188"/>
          <p14:tracePt t="14491" x="6191250" y="3786188"/>
          <p14:tracePt t="14494" x="6186488" y="3786188"/>
          <p14:tracePt t="14749" x="6170613" y="3786188"/>
          <p14:tracePt t="14762" x="6126163" y="3797300"/>
          <p14:tracePt t="14785" x="6105525" y="3806825"/>
          <p14:tracePt t="14789" x="6083300" y="3817938"/>
          <p14:tracePt t="14799" x="6083300" y="3824288"/>
          <p14:tracePt t="14801" x="6072188" y="3829050"/>
          <p14:tracePt t="14809" x="6067425" y="3835400"/>
          <p14:tracePt t="14812" x="6067425" y="3840163"/>
          <p14:tracePt t="14821" x="6061075" y="3844925"/>
          <p14:tracePt t="14828" x="6056313" y="3851275"/>
          <p14:tracePt t="14837" x="6051550" y="3851275"/>
          <p14:tracePt t="14842" x="6051550" y="3856038"/>
          <p14:tracePt t="14912" x="6045200" y="3856038"/>
          <p14:tracePt t="14928" x="6040438" y="3856038"/>
          <p14:tracePt t="14966" x="6034088" y="3856038"/>
          <p14:tracePt t="14981" x="6018213" y="3856038"/>
          <p14:tracePt t="14990" x="6013450" y="3856038"/>
          <p14:tracePt t="15002" x="6007100" y="3856038"/>
          <p14:tracePt t="15012" x="6002338" y="3856038"/>
          <p14:tracePt t="15021" x="5997575" y="3856038"/>
          <p14:tracePt t="15023" x="5991225" y="3856038"/>
          <p14:tracePt t="15030" x="5986463" y="3862388"/>
          <p14:tracePt t="15038" x="5986463" y="3867150"/>
          <p14:tracePt t="15045" x="5986463" y="3871913"/>
          <p14:tracePt t="15055" x="5986463" y="3883025"/>
          <p14:tracePt t="15060" x="5986463" y="3894138"/>
          <p14:tracePt t="15071" x="5986463" y="3898900"/>
          <p14:tracePt t="15075" x="5986463" y="3916363"/>
          <p14:tracePt t="15086" x="5986463" y="3932238"/>
          <p14:tracePt t="15090" x="5991225" y="3937000"/>
          <p14:tracePt t="15098" x="5991225" y="3943350"/>
          <p14:tracePt t="15105" x="6002338" y="3948113"/>
          <p14:tracePt t="15112" x="6007100" y="3952875"/>
          <p14:tracePt t="15121" x="6007100" y="3959225"/>
          <p14:tracePt t="15127" x="6018213" y="3963988"/>
          <p14:tracePt t="15137" x="6034088" y="3963988"/>
          <p14:tracePt t="15142" x="6040438" y="3970338"/>
          <p14:tracePt t="15153" x="6045200" y="3970338"/>
          <p14:tracePt t="15157" x="6051550" y="3970338"/>
          <p14:tracePt t="15165" x="6061075" y="3970338"/>
          <p14:tracePt t="15180" x="6067425" y="3970338"/>
          <p14:tracePt t="15188" x="6072188" y="3970338"/>
          <p14:tracePt t="15195" x="6072188" y="3975100"/>
          <p14:tracePt t="15204" x="6078538" y="3975100"/>
          <p14:tracePt t="15210" x="6088063" y="3975100"/>
          <p14:tracePt t="15222" x="6088063" y="3981450"/>
          <p14:tracePt t="15289" x="6088063" y="3986213"/>
          <p14:tracePt t="15311" x="6094413" y="3990975"/>
          <p14:tracePt t="15325" x="6094413" y="3997325"/>
          <p14:tracePt t="15330" x="6099175" y="4002088"/>
          <p14:tracePt t="15335" x="6099175" y="4008438"/>
          <p14:tracePt t="15360" x="6099175" y="4013200"/>
          <p14:tracePt t="15370" x="6105525" y="4013200"/>
          <p14:tracePt t="15383" x="6110288" y="4013200"/>
          <p14:tracePt t="15390" x="6126163" y="4013200"/>
          <p14:tracePt t="15398" x="6132513" y="4013200"/>
          <p14:tracePt t="15405" x="6137275" y="4017963"/>
          <p14:tracePt t="15412" x="6148388" y="4017963"/>
          <p14:tracePt t="15421" x="6159500" y="4024313"/>
          <p14:tracePt t="15427" x="6164263" y="4024313"/>
          <p14:tracePt t="15437" x="6170613" y="4024313"/>
          <p14:tracePt t="15442" x="6180138" y="4024313"/>
          <p14:tracePt t="15453" x="6186488" y="4024313"/>
          <p14:tracePt t="15457" x="6197600" y="4024313"/>
          <p14:tracePt t="15465" x="6202363" y="4024313"/>
          <p14:tracePt t="15473" x="6207125" y="4024313"/>
          <p14:tracePt t="15760" x="6207125" y="4029075"/>
          <p14:tracePt t="15881" x="6213475" y="4029075"/>
          <p14:tracePt t="16256" x="6207125" y="4029075"/>
          <p14:tracePt t="17805" x="6207125" y="4024313"/>
          <p14:tracePt t="17812" x="6213475" y="4024313"/>
          <p14:tracePt t="17890" x="6218238" y="4024313"/>
          <p14:tracePt t="17897" x="6224588" y="4024313"/>
          <p14:tracePt t="17904" x="6234113" y="4024313"/>
          <p14:tracePt t="17913" x="6240463" y="4024313"/>
          <p14:tracePt t="17917" x="6245225" y="4024313"/>
          <p14:tracePt t="17928" x="6251575" y="4029075"/>
          <p14:tracePt t="17944" x="6256338" y="4029075"/>
          <p14:tracePt t="17947" x="6261100" y="4029075"/>
          <p14:tracePt t="17955" x="6267450" y="4029075"/>
          <p14:tracePt t="17963" x="6272213" y="4029075"/>
          <p14:tracePt t="17970" x="6283325" y="4029075"/>
          <p14:tracePt t="17979" x="6294438" y="4029075"/>
          <p14:tracePt t="17985" x="6299200" y="4029075"/>
          <p14:tracePt t="18000" x="6305550" y="4029075"/>
          <p14:tracePt t="18015" x="6310313" y="4029075"/>
          <p14:tracePt t="18023" x="6310313" y="4024313"/>
          <p14:tracePt t="18037" x="6316663" y="4024313"/>
          <p14:tracePt t="18076" x="6321425" y="4024313"/>
          <p14:tracePt t="18082" x="6326188" y="4024313"/>
          <p14:tracePt t="18091" x="6332538" y="4024313"/>
          <p14:tracePt t="18105" x="6337300" y="4024313"/>
          <p14:tracePt t="18113" x="6348413" y="4024313"/>
          <p14:tracePt t="18120" x="6353175" y="4024313"/>
          <p14:tracePt t="18129" x="6359525" y="4024313"/>
          <p14:tracePt t="18135" x="6370638" y="4024313"/>
          <p14:tracePt t="18242" x="6375400" y="4024313"/>
          <p14:tracePt t="18250" x="6375400" y="4017963"/>
          <p14:tracePt t="18257" x="6386513" y="4008438"/>
          <p14:tracePt t="18270" x="6391275" y="3997325"/>
          <p14:tracePt t="18279" x="6397625" y="3986213"/>
          <p14:tracePt t="18285" x="6402388" y="3981450"/>
          <p14:tracePt t="18295" x="6402388" y="3975100"/>
          <p14:tracePt t="18300" x="6407150" y="3975100"/>
          <p14:tracePt t="18315" x="6407150" y="3970338"/>
          <p14:tracePt t="18361" x="6407150" y="3963988"/>
          <p14:tracePt t="18498" x="6407150" y="3970338"/>
          <p14:tracePt t="18782" x="6407150" y="3963988"/>
          <p14:tracePt t="18804" x="6407150" y="3959225"/>
          <p14:tracePt t="18818" x="6407150" y="3952875"/>
          <p14:tracePt t="18825" x="6402388" y="3943350"/>
          <p14:tracePt t="18855" x="6397625" y="3937000"/>
          <p14:tracePt t="18877" x="6391275" y="3921125"/>
          <p14:tracePt t="18893" x="6391275" y="3910013"/>
          <p14:tracePt t="18915" x="6391275" y="3905250"/>
          <p14:tracePt t="19098" x="6386513" y="3905250"/>
          <p14:tracePt t="19113" x="6375400" y="3905250"/>
          <p14:tracePt t="19120" x="6359525" y="3905250"/>
          <p14:tracePt t="19126" x="6353175" y="3905250"/>
          <p14:tracePt t="19133" x="6348413" y="3905250"/>
          <p14:tracePt t="19147" x="6348413" y="3898900"/>
          <p14:tracePt t="19155" x="6348413" y="3889375"/>
          <p14:tracePt t="19162" x="6348413" y="3871913"/>
          <p14:tracePt t="19171" x="6348413" y="3867150"/>
          <p14:tracePt t="19177" x="6348413" y="3856038"/>
          <p14:tracePt t="19187" x="6348413" y="3840163"/>
          <p14:tracePt t="19193" x="6348413" y="3835400"/>
          <p14:tracePt t="19204" x="6348413" y="3824288"/>
          <p14:tracePt t="19230" x="6348413" y="3817938"/>
          <p14:tracePt t="19238" x="6343650" y="3813175"/>
          <p14:tracePt t="19245" x="6337300" y="3813175"/>
          <p14:tracePt t="19254" x="6337300" y="3806825"/>
          <p14:tracePt t="19352" x="6332538" y="3806825"/>
          <p14:tracePt t="19473" x="6326188" y="3806825"/>
          <p14:tracePt t="19488" x="6316663" y="3817938"/>
          <p14:tracePt t="19497" x="6310313" y="3824288"/>
          <p14:tracePt t="19502" x="6305550" y="3824288"/>
          <p14:tracePt t="19515" x="6299200" y="3829050"/>
          <p14:tracePt t="19523" x="6294438" y="3835400"/>
          <p14:tracePt t="19530" x="6288088" y="3840163"/>
          <p14:tracePt t="19537" x="6288088" y="3844925"/>
          <p14:tracePt t="19546" x="6283325" y="3851275"/>
          <p14:tracePt t="19552" x="6278563" y="3862388"/>
          <p14:tracePt t="19562" x="6272213" y="3871913"/>
          <p14:tracePt t="19567" x="6267450" y="3871913"/>
          <p14:tracePt t="19578" x="6261100" y="3883025"/>
          <p14:tracePt t="19582" x="6251575" y="3894138"/>
          <p14:tracePt t="19594" x="6245225" y="3898900"/>
          <p14:tracePt t="19597" x="6240463" y="3905250"/>
          <p14:tracePt t="19605" x="6240463" y="3910013"/>
          <p14:tracePt t="19613" x="6234113" y="3916363"/>
          <p14:tracePt t="19620" x="6234113" y="3925888"/>
          <p14:tracePt t="19629" x="6224588" y="3937000"/>
          <p14:tracePt t="19635" x="6213475" y="3952875"/>
          <p14:tracePt t="19645" x="6202363" y="3963988"/>
          <p14:tracePt t="19650" x="6159500" y="3997325"/>
          <p14:tracePt t="19661" x="6088063" y="4051300"/>
          <p14:tracePt t="19665" x="6029325" y="4071938"/>
          <p14:tracePt t="19673" x="5894388" y="4148138"/>
          <p14:tracePt t="19680" x="5591175" y="4310063"/>
          <p14:tracePt t="19687" x="5402263" y="4397375"/>
          <p14:tracePt t="19696" x="5087938" y="4537075"/>
          <p14:tracePt t="19702" x="4622800" y="4700588"/>
          <p14:tracePt t="19711" x="4287838" y="4824413"/>
          <p14:tracePt t="19717" x="4067175" y="4889500"/>
          <p14:tracePt t="19729" x="3838575" y="4965700"/>
          <p14:tracePt t="19732" x="3656013" y="5056188"/>
          <p14:tracePt t="19744" x="3617913" y="5067300"/>
          <p14:tracePt t="19747" x="3557588" y="5094288"/>
          <p14:tracePt t="19755" x="3536950" y="5100638"/>
          <p14:tracePt t="19763" x="3530600" y="5100638"/>
          <p14:tracePt t="19770" x="3519488" y="5105400"/>
          <p14:tracePt t="19779" x="3509963" y="5111750"/>
          <p14:tracePt t="19785" x="3482975" y="5116513"/>
          <p14:tracePt t="19795" x="3471863" y="5121275"/>
          <p14:tracePt t="20685" x="0" y="0"/>
        </p14:tracePtLst>
      </p14:laserTraceLst>
    </p:ext>
  </p:extLs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467087" y="681163"/>
            <a:ext cx="8389937" cy="3492500"/>
          </a:xfrm>
        </p:spPr>
        <p:txBody>
          <a:bodyPr/>
          <a:lstStyle/>
          <a:p>
            <a:pPr lvl="1"/>
            <a:endParaRPr lang="en-GB" dirty="0"/>
          </a:p>
          <a:p>
            <a:r>
              <a:rPr lang="en-GB" dirty="0"/>
              <a:t>Downtime comparison chart 2011 v 2012 on machine 46</a:t>
            </a:r>
          </a:p>
          <a:p>
            <a:pPr marL="180000" lvl="1" indent="0">
              <a:buNone/>
            </a:pPr>
            <a:endParaRPr lang="en-GB" dirty="0"/>
          </a:p>
        </p:txBody>
      </p:sp>
      <p:sp>
        <p:nvSpPr>
          <p:cNvPr id="8" name="Titre 7"/>
          <p:cNvSpPr>
            <a:spLocks noGrp="1"/>
          </p:cNvSpPr>
          <p:nvPr>
            <p:ph type="title"/>
          </p:nvPr>
        </p:nvSpPr>
        <p:spPr/>
        <p:txBody>
          <a:bodyPr/>
          <a:lstStyle/>
          <a:p>
            <a:r>
              <a:rPr lang="en-GB" dirty="0"/>
              <a:t>Analysis  </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a:xfrm>
            <a:off x="485999" y="4628657"/>
            <a:ext cx="7164386" cy="324000"/>
          </a:xfrm>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35</a:t>
            </a:fld>
            <a:endParaRPr lang="en-US" dirty="0"/>
          </a:p>
        </p:txBody>
      </p:sp>
      <p:pic>
        <p:nvPicPr>
          <p:cNvPr id="13" name="Picture 12"/>
          <p:cNvPicPr/>
          <p:nvPr/>
        </p:nvPicPr>
        <p:blipFill>
          <a:blip r:embed="rId4" cstate="print"/>
          <a:srcRect l="1569" t="24800" r="50591" b="29000"/>
          <a:stretch>
            <a:fillRect/>
          </a:stretch>
        </p:blipFill>
        <p:spPr bwMode="auto">
          <a:xfrm>
            <a:off x="1214502" y="1059582"/>
            <a:ext cx="6165810" cy="3550785"/>
          </a:xfrm>
          <a:prstGeom prst="rect">
            <a:avLst/>
          </a:prstGeom>
          <a:noFill/>
          <a:ln w="9525">
            <a:noFill/>
            <a:miter lim="800000"/>
            <a:headEnd/>
            <a:tailEnd/>
          </a:ln>
        </p:spPr>
      </p:pic>
      <p:pic>
        <p:nvPicPr>
          <p:cNvPr id="3" name="Audio 2">
            <a:hlinkClick r:id="" action="ppaction://media"/>
            <a:extLst>
              <a:ext uri="{FF2B5EF4-FFF2-40B4-BE49-F238E27FC236}">
                <a16:creationId xmlns:a16="http://schemas.microsoft.com/office/drawing/2014/main" id="{4762736F-AA79-4202-A09C-5CB4F32CAD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553895418"/>
      </p:ext>
    </p:extLst>
  </p:cSld>
  <p:clrMapOvr>
    <a:masterClrMapping/>
  </p:clrMapOvr>
  <mc:AlternateContent xmlns:mc="http://schemas.openxmlformats.org/markup-compatibility/2006">
    <mc:Choice xmlns:p14="http://schemas.microsoft.com/office/powerpoint/2010/main" Requires="p14">
      <p:transition spd="slow" p14:dur="2000" advTm="15394"/>
    </mc:Choice>
    <mc:Fallback>
      <p:transition spd="slow" advTm="1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extLst>
    <p:ext uri="{3A86A75C-4F4B-4683-9AE1-C65F6400EC91}">
      <p14:laserTraceLst xmlns:p14="http://schemas.microsoft.com/office/powerpoint/2010/main">
        <p14:tracePtLst>
          <p14:tracePt t="837" x="1562100" y="5094288"/>
          <p14:tracePt t="842" x="1573213" y="5084763"/>
          <p14:tracePt t="850" x="1573213" y="5078413"/>
          <p14:tracePt t="889" x="1573213" y="5073650"/>
          <p14:tracePt t="978" x="1573213" y="5078413"/>
          <p14:tracePt t="982" x="1573213" y="5084763"/>
          <p14:tracePt t="989" x="1573213" y="5089525"/>
          <p14:tracePt t="997" x="1573213" y="5100638"/>
          <p14:tracePt t="1001" x="1568450" y="5105400"/>
          <p14:tracePt t="1008" x="1562100" y="5111750"/>
          <p14:tracePt t="1015" x="1557338" y="5111750"/>
          <p14:tracePt t="1024" x="1552575" y="5121275"/>
          <p14:tracePt t="1030" x="1552575" y="5132388"/>
          <p14:tracePt t="1040" x="1546225" y="5138738"/>
          <p14:tracePt t="6822" x="1584325" y="5013325"/>
          <p14:tracePt t="6828" x="1584325" y="4959350"/>
          <p14:tracePt t="6838" x="1584325" y="4840288"/>
          <p14:tracePt t="6842" x="1584325" y="4732338"/>
          <p14:tracePt t="6850" x="1589088" y="4678363"/>
          <p14:tracePt t="6857" x="1600200" y="4570413"/>
          <p14:tracePt t="6865" x="1638300" y="4467225"/>
          <p14:tracePt t="6873" x="1665288" y="4359275"/>
          <p14:tracePt t="6880" x="1671638" y="4327525"/>
          <p14:tracePt t="6889" x="1687513" y="4267200"/>
          <p14:tracePt t="6895" x="1687513" y="4213225"/>
          <p14:tracePt t="6904" x="1692275" y="4186238"/>
          <p14:tracePt t="6910" x="1692275" y="4154488"/>
          <p14:tracePt t="6921" x="1692275" y="4110038"/>
          <p14:tracePt t="6925" x="1698625" y="4098925"/>
          <p14:tracePt t="6932" x="1703388" y="4078288"/>
          <p14:tracePt t="6940" x="1719263" y="4040188"/>
          <p14:tracePt t="6947" x="1725613" y="4013200"/>
          <p14:tracePt t="6956" x="1730375" y="4002088"/>
          <p14:tracePt t="6963" x="1730375" y="3970338"/>
          <p14:tracePt t="6972" x="1730375" y="3925888"/>
          <p14:tracePt t="6978" x="1730375" y="3910013"/>
          <p14:tracePt t="6989" x="1730375" y="3851275"/>
          <p14:tracePt t="6992" x="1730375" y="3786188"/>
          <p14:tracePt t="7000" x="1725613" y="3759200"/>
          <p14:tracePt t="7007" x="1725613" y="3705225"/>
          <p14:tracePt t="7015" x="1714500" y="3640138"/>
          <p14:tracePt t="7023" x="1649413" y="3548063"/>
          <p14:tracePt t="7030" x="1638300" y="3521075"/>
          <p14:tracePt t="7040" x="1600200" y="3451225"/>
          <p14:tracePt t="7045" x="1579563" y="3390900"/>
          <p14:tracePt t="7053" x="1562100" y="3363913"/>
          <p14:tracePt t="7060" x="1541463" y="3298825"/>
          <p14:tracePt t="7070" x="1530350" y="3224213"/>
          <p14:tracePt t="7075" x="1525588" y="3197225"/>
          <p14:tracePt t="7082" x="1525588" y="3141663"/>
          <p14:tracePt t="7090" x="1535113" y="3078163"/>
          <p14:tracePt t="7097" x="1562100" y="3017838"/>
          <p14:tracePt t="7107" x="1573213" y="2990850"/>
          <p14:tracePt t="7112" x="1611313" y="2952750"/>
          <p14:tracePt t="7122" x="1654175" y="2898775"/>
          <p14:tracePt t="7127" x="1665288" y="2887663"/>
          <p14:tracePt t="7137" x="1703388" y="2844800"/>
          <p14:tracePt t="7142" x="1757363" y="2763838"/>
          <p14:tracePt t="7150" x="1762125" y="2736850"/>
          <p14:tracePt t="7157" x="1762125" y="2703513"/>
          <p14:tracePt t="7165" x="1762125" y="2649538"/>
          <p14:tracePt t="7173" x="1762125" y="2595563"/>
          <p14:tracePt t="7180" x="1762125" y="2563813"/>
          <p14:tracePt t="7189" x="1762125" y="2498725"/>
          <p14:tracePt t="7195" x="1752600" y="2449513"/>
          <p14:tracePt t="7204" x="1752600" y="2439988"/>
          <p14:tracePt t="7210" x="1752600" y="2422525"/>
          <p14:tracePt t="7220" x="1752600" y="2411413"/>
          <p14:tracePt t="7225" x="1752600" y="2406650"/>
          <p14:tracePt t="7566" x="1752600" y="2411413"/>
          <p14:tracePt t="7572" x="1757363" y="2417763"/>
          <p14:tracePt t="7579" x="1757363" y="2422525"/>
          <p14:tracePt t="7590" x="1762125" y="2422525"/>
          <p14:tracePt t="7647" x="1762125" y="2428875"/>
          <p14:tracePt t="7655" x="1773238" y="2428875"/>
          <p14:tracePt t="7671" x="1779588" y="2428875"/>
          <p14:tracePt t="7675" x="1789113" y="2439988"/>
          <p14:tracePt t="7686" x="1811338" y="2476500"/>
          <p14:tracePt t="7692" x="1849438" y="2503488"/>
          <p14:tracePt t="7697" x="1898650" y="2536825"/>
          <p14:tracePt t="7705" x="1914525" y="2547938"/>
          <p14:tracePt t="7712" x="1941513" y="2563813"/>
          <p14:tracePt t="7723" x="1968500" y="2579688"/>
          <p14:tracePt t="7727" x="1984375" y="2586038"/>
          <p14:tracePt t="7737" x="1995488" y="2586038"/>
          <p14:tracePt t="7742" x="2006600" y="2595563"/>
          <p14:tracePt t="7752" x="2017713" y="2595563"/>
          <p14:tracePt t="7757" x="2022475" y="2595563"/>
          <p14:tracePt t="7765" x="2038350" y="2601913"/>
          <p14:tracePt t="7772" x="2071688" y="2601913"/>
          <p14:tracePt t="7789" x="2081213" y="2613025"/>
          <p14:tracePt t="7790" x="2108200" y="2613025"/>
          <p14:tracePt t="7795" x="2141538" y="2628900"/>
          <p14:tracePt t="7805" x="2163763" y="2633663"/>
          <p14:tracePt t="7810" x="2184400" y="2640013"/>
          <p14:tracePt t="7820" x="2200275" y="2644775"/>
          <p14:tracePt t="7825" x="2227263" y="2649538"/>
          <p14:tracePt t="7833" x="2233613" y="2649538"/>
          <p14:tracePt t="7840" x="2254250" y="2655888"/>
          <p14:tracePt t="7847" x="2271713" y="2660650"/>
          <p14:tracePt t="7855" x="2287588" y="2667000"/>
          <p14:tracePt t="7862" x="2303463" y="2667000"/>
          <p14:tracePt t="7872" x="2346325" y="2667000"/>
          <p14:tracePt t="7877" x="2363788" y="2671763"/>
          <p14:tracePt t="7887" x="2373313" y="2671763"/>
          <p14:tracePt t="7892" x="2406650" y="2682875"/>
          <p14:tracePt t="7903" x="2454275" y="2698750"/>
          <p14:tracePt t="7907" x="2465388" y="2703513"/>
          <p14:tracePt t="7915" x="2492375" y="2709863"/>
          <p14:tracePt t="7923" x="2514600" y="2714625"/>
          <p14:tracePt t="7930" x="2536825" y="2720975"/>
          <p14:tracePt t="7939" x="2557463" y="2725738"/>
          <p14:tracePt t="7945" x="2573338" y="2732088"/>
          <p14:tracePt t="7955" x="2595563" y="2732088"/>
          <p14:tracePt t="7960" x="2606675" y="2732088"/>
          <p14:tracePt t="7972" x="2617788" y="2736850"/>
          <p14:tracePt t="7975" x="2627313" y="2736850"/>
          <p14:tracePt t="7990" x="2633663" y="2736850"/>
          <p14:tracePt t="8082" x="2638425" y="2736850"/>
          <p14:tracePt t="8089" x="2644775" y="2736850"/>
          <p14:tracePt t="8097" x="2654300" y="2741613"/>
          <p14:tracePt t="8106" x="2671763" y="2747963"/>
          <p14:tracePt t="8126" x="2687638" y="2759075"/>
          <p14:tracePt t="8129" x="2703513" y="2759075"/>
          <p14:tracePt t="8139" x="2725738" y="2763838"/>
          <p14:tracePt t="8144" x="2736850" y="2768600"/>
          <p14:tracePt t="8150" x="2757488" y="2768600"/>
          <p14:tracePt t="8159" x="2790825" y="2768600"/>
          <p14:tracePt t="8163" x="2795588" y="2768600"/>
          <p14:tracePt t="8173" x="2833688" y="2768600"/>
          <p14:tracePt t="8188" x="2865438" y="2768600"/>
          <p14:tracePt t="8190" x="2898775" y="2768600"/>
          <p14:tracePt t="8193" x="2930525" y="2768600"/>
          <p14:tracePt t="8203" x="2984500" y="2768600"/>
          <p14:tracePt t="8208" x="2995613" y="2768600"/>
          <p14:tracePt t="8215" x="3006725" y="2768600"/>
          <p14:tracePt t="8230" x="3011488" y="2768600"/>
          <p14:tracePt t="8245" x="3017838" y="2768600"/>
          <p14:tracePt t="8269" x="3022600" y="2768600"/>
          <p14:tracePt t="8275" x="3028950" y="2768600"/>
          <p14:tracePt t="8283" x="3033713" y="2774950"/>
          <p14:tracePt t="8290" x="3049588" y="2774950"/>
          <p14:tracePt t="8298" x="3082925" y="2774950"/>
          <p14:tracePt t="8307" x="3114675" y="2774950"/>
          <p14:tracePt t="8313" x="3141663" y="2774950"/>
          <p14:tracePt t="8323" x="3163888" y="2774950"/>
          <p14:tracePt t="8328" x="3206750" y="2779713"/>
          <p14:tracePt t="8338" x="3222625" y="2779713"/>
          <p14:tracePt t="8343" x="3265488" y="2790825"/>
          <p14:tracePt t="8354" x="3309938" y="2790825"/>
          <p14:tracePt t="8358" x="3336925" y="2790825"/>
          <p14:tracePt t="8366" x="3368675" y="2790825"/>
          <p14:tracePt t="8373" x="3390900" y="2795588"/>
          <p14:tracePt t="8381" x="3417888" y="2795588"/>
          <p14:tracePt t="8390" x="3422650" y="2795588"/>
          <p14:tracePt t="8395" x="3429000" y="2795588"/>
          <p14:tracePt t="8406" x="3449638" y="2801938"/>
          <p14:tracePt t="8410" x="3455988" y="2801938"/>
          <p14:tracePt t="8425" x="3465513" y="2806700"/>
          <p14:tracePt t="8434" x="3482975" y="2806700"/>
          <p14:tracePt t="8440" x="3525838" y="2813050"/>
          <p14:tracePt t="8448" x="3557588" y="2813050"/>
          <p14:tracePt t="8456" x="3606800" y="2822575"/>
          <p14:tracePt t="8463" x="3617913" y="2828925"/>
          <p14:tracePt t="8473" x="3660775" y="2833688"/>
          <p14:tracePt t="8478" x="3714750" y="2840038"/>
          <p14:tracePt t="8488" x="3730625" y="2844800"/>
          <p14:tracePt t="8493" x="3775075" y="2855913"/>
          <p14:tracePt t="8504" x="3802063" y="2860675"/>
          <p14:tracePt t="8508" x="3811588" y="2867025"/>
          <p14:tracePt t="8516" x="3829050" y="2871788"/>
          <p14:tracePt t="8524" x="3849688" y="2871788"/>
          <p14:tracePt t="8530" x="3876675" y="2876550"/>
          <p14:tracePt t="8540" x="3887788" y="2876550"/>
          <p14:tracePt t="8545" x="3921125" y="2882900"/>
          <p14:tracePt t="8555" x="3952875" y="2882900"/>
          <p14:tracePt t="8560" x="3957638" y="2882900"/>
          <p14:tracePt t="8572" x="3995738" y="2882900"/>
          <p14:tracePt t="8575" x="4029075" y="2882900"/>
          <p14:tracePt t="8583" x="4044950" y="2882900"/>
          <p14:tracePt t="8590" x="4076700" y="2882900"/>
          <p14:tracePt t="8598" x="4121150" y="2882900"/>
          <p14:tracePt t="8606" x="4157663" y="2882900"/>
          <p14:tracePt t="8613" x="4175125" y="2882900"/>
          <p14:tracePt t="8623" x="4222750" y="2894013"/>
          <p14:tracePt t="8628" x="4271963" y="2909888"/>
          <p14:tracePt t="8638" x="4287838" y="2909888"/>
          <p14:tracePt t="8643" x="4330700" y="2914650"/>
          <p14:tracePt t="8654" x="4357688" y="2925763"/>
          <p14:tracePt t="8658" x="4357688" y="2932113"/>
          <p14:tracePt t="8666" x="4384675" y="2941638"/>
          <p14:tracePt t="8674" x="4395788" y="2947988"/>
          <p14:tracePt t="8681" x="4413250" y="2963863"/>
          <p14:tracePt t="8690" x="4422775" y="2968625"/>
          <p14:tracePt t="8695" x="4440238" y="2974975"/>
          <p14:tracePt t="8705" x="4460875" y="2986088"/>
          <p14:tracePt t="8710" x="4467225" y="2986088"/>
          <p14:tracePt t="8722" x="4487863" y="2990850"/>
          <p14:tracePt t="8725" x="4510088" y="2995613"/>
          <p14:tracePt t="8734" x="4521200" y="2995613"/>
          <p14:tracePt t="8741" x="4548188" y="3001963"/>
          <p14:tracePt t="8748" x="4564063" y="3006725"/>
          <p14:tracePt t="8757" x="4595813" y="3022600"/>
          <p14:tracePt t="8763" x="4618038" y="3028950"/>
          <p14:tracePt t="8773" x="4645025" y="3040063"/>
          <p14:tracePt t="8778" x="4667250" y="3051175"/>
          <p14:tracePt t="8794" x="4710113" y="3060700"/>
          <p14:tracePt t="8804" x="4737100" y="3071813"/>
          <p14:tracePt t="8808" x="4748213" y="3071813"/>
          <p14:tracePt t="8815" x="4764088" y="3071813"/>
          <p14:tracePt t="8824" x="4779963" y="3078163"/>
          <p14:tracePt t="8830" x="4791075" y="3078163"/>
          <p14:tracePt t="8839" x="4802188" y="3082925"/>
          <p14:tracePt t="8845" x="4813300" y="3082925"/>
          <p14:tracePt t="8855" x="4833938" y="3082925"/>
          <p14:tracePt t="8860" x="4833938" y="3087688"/>
          <p14:tracePt t="8871" x="4849813" y="3087688"/>
          <p14:tracePt t="8875" x="4883150" y="3098800"/>
          <p14:tracePt t="8883" x="4903788" y="3105150"/>
          <p14:tracePt t="8890" x="4926013" y="3105150"/>
          <p14:tracePt t="8897" x="4968875" y="3114675"/>
          <p14:tracePt t="8905" x="5018088" y="3125788"/>
          <p14:tracePt t="8912" x="5029200" y="3132138"/>
          <p14:tracePt t="8922" x="5060950" y="3132138"/>
          <p14:tracePt t="8927" x="5094288" y="3141663"/>
          <p14:tracePt t="8936" x="5099050" y="3141663"/>
          <p14:tracePt t="8942" x="5110163" y="3148013"/>
          <p14:tracePt t="8953" x="5114925" y="3148013"/>
          <p14:tracePt t="8957" x="5121275" y="3148013"/>
          <p14:tracePt t="9021" x="5126038" y="3148013"/>
          <p14:tracePt t="9028" x="5132388" y="3152775"/>
          <p14:tracePt t="9038" x="5148263" y="3159125"/>
          <p14:tracePt t="9046" x="5164138" y="3163888"/>
          <p14:tracePt t="9052" x="5222875" y="3175000"/>
          <p14:tracePt t="9061" x="5260975" y="3186113"/>
          <p14:tracePt t="9066" x="5283200" y="3186113"/>
          <p14:tracePt t="9073" x="5326063" y="3197225"/>
          <p14:tracePt t="9077" x="5368925" y="3197225"/>
          <p14:tracePt t="9086" x="5402263" y="3201988"/>
          <p14:tracePt t="9092" x="5407025" y="3201988"/>
          <p14:tracePt t="9102" x="5418138" y="3206750"/>
          <p14:tracePt t="9155" x="5422900" y="3206750"/>
          <p14:tracePt t="9160" x="5434013" y="3213100"/>
          <p14:tracePt t="9176" x="5478463" y="3233738"/>
          <p14:tracePt t="9184" x="5526088" y="3244850"/>
          <p14:tracePt t="9192" x="5541963" y="3251200"/>
          <p14:tracePt t="9198" x="5595938" y="3267075"/>
          <p14:tracePt t="9207" x="5640388" y="3278188"/>
          <p14:tracePt t="9213" x="5678488" y="3282950"/>
          <p14:tracePt t="9229" x="5710238" y="3294063"/>
          <p14:tracePt t="9238" x="5737225" y="3294063"/>
          <p14:tracePt t="9243" x="5741988" y="3294063"/>
          <p14:tracePt t="9254" x="5759450" y="3294063"/>
          <p14:tracePt t="9258" x="5764213" y="3294063"/>
          <p14:tracePt t="9266" x="5768975" y="3294063"/>
          <p14:tracePt t="9274" x="5780088" y="3294063"/>
          <p14:tracePt t="9281" x="5786438" y="3294063"/>
          <p14:tracePt t="9296" x="5802313" y="3294063"/>
          <p14:tracePt t="9311" x="5829300" y="3294063"/>
          <p14:tracePt t="9318" x="5845175" y="3294063"/>
          <p14:tracePt t="9334" x="5851525" y="3294063"/>
          <p14:tracePt t="9349" x="5905500" y="3298825"/>
          <p14:tracePt t="9351" x="5915025" y="3298825"/>
          <p14:tracePt t="9357" x="5948363" y="3298825"/>
          <p14:tracePt t="9363" x="5970588" y="3298825"/>
          <p14:tracePt t="9374" x="5991225" y="3298825"/>
          <p14:tracePt t="9378" x="6018213" y="3298825"/>
          <p14:tracePt t="9388" x="6067425" y="3305175"/>
          <p14:tracePt t="9393" x="6083300" y="3305175"/>
          <p14:tracePt t="9405" x="6099175" y="3314700"/>
          <p14:tracePt t="9408" x="6126163" y="3321050"/>
          <p14:tracePt t="9416" x="6143625" y="3325813"/>
          <p14:tracePt t="9424" x="6148388" y="3332163"/>
          <p14:tracePt t="9431" x="6153150" y="3336925"/>
          <p14:tracePt t="9440" x="6159500" y="3336925"/>
          <p14:tracePt t="9446" x="6164263" y="3341688"/>
          <p14:tracePt t="9455" x="6170613" y="3348038"/>
          <p14:tracePt t="9461" x="6170613" y="3352800"/>
          <p14:tracePt t="9468" x="6180138" y="3363913"/>
          <p14:tracePt t="9476" x="6202363" y="3379788"/>
          <p14:tracePt t="9484" x="6240463" y="3413125"/>
          <p14:tracePt t="9491" x="6267450" y="3433763"/>
          <p14:tracePt t="9498" x="6288088" y="3451225"/>
          <p14:tracePt t="9507" x="6316663" y="3471863"/>
          <p14:tracePt t="9513" x="6364288" y="3498850"/>
          <p14:tracePt t="9523" x="6375400" y="3509963"/>
          <p14:tracePt t="9528" x="6402388" y="3521075"/>
          <p14:tracePt t="9537" x="6424613" y="3525838"/>
          <p14:tracePt t="9543" x="6429375" y="3532188"/>
          <p14:tracePt t="9554" x="6445250" y="3532188"/>
          <p14:tracePt t="9567" x="6451600" y="3532188"/>
          <p14:tracePt t="9574" x="6456363" y="3532188"/>
          <p14:tracePt t="9658" x="6461125" y="3536950"/>
          <p14:tracePt t="9680" x="6461125" y="3543300"/>
          <p14:tracePt t="9688" x="6461125" y="3548063"/>
          <p14:tracePt t="9710" x="6467475" y="3559175"/>
          <p14:tracePt t="9719" x="6478588" y="3563938"/>
          <p14:tracePt t="9729" x="6499225" y="3575050"/>
          <p14:tracePt t="9733" x="6505575" y="3579813"/>
          <p14:tracePt t="9740" x="6521450" y="3590925"/>
          <p14:tracePt t="9745" x="6537325" y="3597275"/>
          <p14:tracePt t="9755" x="6543675" y="3602038"/>
          <p14:tracePt t="9760" x="6548438" y="3602038"/>
          <p14:tracePt t="10266" x="6553200" y="3602038"/>
          <p14:tracePt t="10274" x="6559550" y="3602038"/>
          <p14:tracePt t="10288" x="6564313" y="3602038"/>
          <p14:tracePt t="10300" x="6570663" y="3602038"/>
          <p14:tracePt t="10307" x="6575425" y="3602038"/>
          <p14:tracePt t="10315" x="6580188" y="3602038"/>
          <p14:tracePt t="10330" x="6591300" y="3602038"/>
          <p14:tracePt t="10338" x="6602413" y="3602038"/>
          <p14:tracePt t="10345" x="6607175" y="3602038"/>
          <p14:tracePt t="10354" x="6613525" y="3602038"/>
          <p14:tracePt t="10360" x="6618288" y="3606800"/>
          <p14:tracePt t="10369" x="6624638" y="3606800"/>
          <p14:tracePt t="10375" x="6629400" y="3606800"/>
          <p14:tracePt t="10385" x="6629400" y="3613150"/>
          <p14:tracePt t="10461" x="6634163" y="3613150"/>
          <p14:tracePt t="10513" x="6640513" y="3613150"/>
          <p14:tracePt t="10529" x="6645275" y="3613150"/>
          <p14:tracePt t="10542" x="6651625" y="3613150"/>
          <p14:tracePt t="10547" x="6656388" y="3613150"/>
          <p14:tracePt t="10562" x="6656388" y="3617913"/>
          <p14:tracePt t="10571" x="6662738" y="3617913"/>
          <p14:tracePt t="10600" x="6667500" y="3617913"/>
          <p14:tracePt t="10607" x="6672263" y="3617913"/>
          <p14:tracePt t="10622" x="6678613" y="3617913"/>
          <p14:tracePt t="10693" x="6683375" y="3617913"/>
          <p14:tracePt t="10703" x="6689725" y="3617913"/>
          <p14:tracePt t="10717" x="6689725" y="3624263"/>
          <p14:tracePt t="10829" x="6694488" y="3629025"/>
          <p14:tracePt t="10866" x="6699250" y="3633788"/>
          <p14:tracePt t="10873" x="6699250" y="3640138"/>
          <p14:tracePt t="10888" x="6705600" y="3640138"/>
          <p14:tracePt t="10893" x="6705600" y="3644900"/>
          <p14:tracePt t="10915" x="6710363" y="3651250"/>
          <p14:tracePt t="10930" x="6710363" y="3656013"/>
          <p14:tracePt t="10938" x="6716713" y="3656013"/>
          <p14:tracePt t="10945" x="6716713" y="3660775"/>
          <p14:tracePt t="10960" x="6716713" y="3667125"/>
          <p14:tracePt t="10968" x="6721475" y="3667125"/>
          <p14:tracePt t="10988" x="6726238" y="3678238"/>
          <p14:tracePt t="11038" x="6726238" y="3683000"/>
          <p14:tracePt t="11067" x="6726238" y="3689350"/>
          <p14:tracePt t="11090" x="6732588" y="3694113"/>
          <p14:tracePt t="11307" x="6737350" y="3694113"/>
          <p14:tracePt t="11344" x="6743700" y="3694113"/>
          <p14:tracePt t="11351" x="6748463" y="3694113"/>
          <p14:tracePt t="11404" x="6753225" y="3694113"/>
          <p14:tracePt t="11412" x="6759575" y="3694113"/>
          <p14:tracePt t="11427" x="6759575" y="3698875"/>
          <p14:tracePt t="11434" x="6770688" y="3698875"/>
          <p14:tracePt t="11442" x="6775450" y="3698875"/>
          <p14:tracePt t="11449" x="6780213" y="3698875"/>
          <p14:tracePt t="14045" x="6748463" y="3721100"/>
          <p14:tracePt t="14048" x="6683375" y="3763963"/>
          <p14:tracePt t="14052" x="6380163" y="3952875"/>
          <p14:tracePt t="14404" x="1498600" y="4911725"/>
          <p14:tracePt t="14410" x="1476375" y="4873625"/>
          <p14:tracePt t="14425" x="1314450" y="4527550"/>
          <p14:tracePt t="14432" x="1216025" y="4278313"/>
          <p14:tracePt t="14440" x="1189038" y="4202113"/>
          <p14:tracePt t="14447" x="1103313" y="3910013"/>
          <p14:tracePt t="14456" x="1076325" y="3802063"/>
          <p14:tracePt t="14462" x="1000125" y="3548063"/>
          <p14:tracePt t="14472" x="908050" y="3152775"/>
          <p14:tracePt t="14477" x="779463" y="2693988"/>
          <p14:tracePt t="14487" x="741363" y="2595563"/>
          <p14:tracePt t="14493" x="681038" y="2384425"/>
          <p14:tracePt t="14500" x="615950" y="2141538"/>
          <p14:tracePt t="14507" x="588963" y="2076450"/>
          <p14:tracePt t="14515" x="568325" y="1925638"/>
          <p14:tracePt t="14523" x="568325" y="1828800"/>
          <p14:tracePt t="14530" x="568325" y="1773238"/>
          <p14:tracePt t="14539" x="568325" y="1709738"/>
          <p14:tracePt t="14545" x="573088" y="1611313"/>
          <p14:tracePt t="14555" x="611188" y="1530350"/>
          <p14:tracePt t="14560" x="622300" y="1503363"/>
          <p14:tracePt t="14570" x="665163" y="1411288"/>
          <p14:tracePt t="14575" x="687388" y="1325563"/>
          <p14:tracePt t="14582" x="692150" y="1281113"/>
          <p14:tracePt t="14590" x="692150" y="1206500"/>
          <p14:tracePt t="14597" x="703263" y="1108075"/>
          <p14:tracePt t="14606" x="703263" y="1071563"/>
          <p14:tracePt t="14612" x="708025" y="995363"/>
          <p14:tracePt t="14622" x="708025" y="952500"/>
          <p14:tracePt t="14627" x="708025" y="919163"/>
          <p14:tracePt t="14637" x="708025" y="903288"/>
          <p14:tracePt t="14642" x="708025" y="871538"/>
          <p14:tracePt t="14650" x="708025" y="849313"/>
          <p14:tracePt t="14657" x="708025" y="842963"/>
          <p14:tracePt t="14665" x="708025" y="811213"/>
          <p14:tracePt t="14672" x="708025" y="762000"/>
          <p14:tracePt t="14680" x="708025" y="746125"/>
          <p14:tracePt t="14689" x="723900" y="714375"/>
          <p14:tracePt t="14695" x="730250" y="669925"/>
          <p14:tracePt t="14705" x="730250" y="622300"/>
          <p14:tracePt t="14710" x="730250" y="606425"/>
          <p14:tracePt t="14720" x="719138" y="561975"/>
          <p14:tracePt t="14725" x="714375" y="519113"/>
          <p14:tracePt t="14732" x="708025" y="503238"/>
          <p14:tracePt t="14740" x="703263" y="460375"/>
          <p14:tracePt t="14747" x="676275" y="411163"/>
          <p14:tracePt t="14755" x="660400" y="346075"/>
          <p14:tracePt t="14762" x="660400" y="296863"/>
          <p14:tracePt t="14772" x="665163" y="231775"/>
          <p14:tracePt t="14778" x="681038" y="177800"/>
          <p14:tracePt t="14787" x="687388" y="141288"/>
          <p14:tracePt t="14792" x="719138" y="58738"/>
        </p14:tracePtLst>
      </p14:laserTraceLst>
    </p:ext>
  </p:extLs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e la date 3"/>
          <p:cNvSpPr>
            <a:spLocks noGrp="1"/>
          </p:cNvSpPr>
          <p:nvPr>
            <p:ph type="dt" sz="half" idx="16"/>
          </p:nvPr>
        </p:nvSpPr>
        <p:spPr/>
        <p:txBody>
          <a:bodyPr/>
          <a:lstStyle/>
          <a:p>
            <a:r>
              <a:rPr lang="en-US" noProof="0"/>
              <a:t>Month/day/year</a:t>
            </a:r>
            <a:endParaRPr lang="en-US" noProof="0" dirty="0"/>
          </a:p>
        </p:txBody>
      </p:sp>
      <p:sp>
        <p:nvSpPr>
          <p:cNvPr id="5" name="Espace réservé du pied de page 4"/>
          <p:cNvSpPr>
            <a:spLocks noGrp="1"/>
          </p:cNvSpPr>
          <p:nvPr>
            <p:ph type="ftr" sz="quarter" idx="17"/>
          </p:nvPr>
        </p:nvSpPr>
        <p:spPr/>
        <p:txBody>
          <a:bodyPr/>
          <a:lstStyle/>
          <a:p>
            <a:pPr algn="l"/>
            <a:r>
              <a:rPr lang="en-GB" dirty="0"/>
              <a:t>Reflective Lean Manufacturing Project Report. Gareth Herbert (2011678)</a:t>
            </a:r>
            <a:endParaRPr lang="en-US" dirty="0"/>
          </a:p>
        </p:txBody>
      </p:sp>
      <p:sp>
        <p:nvSpPr>
          <p:cNvPr id="6" name="Espace réservé du numéro de diapositive 5"/>
          <p:cNvSpPr>
            <a:spLocks noGrp="1"/>
          </p:cNvSpPr>
          <p:nvPr>
            <p:ph type="sldNum" sz="quarter" idx="18"/>
          </p:nvPr>
        </p:nvSpPr>
        <p:spPr/>
        <p:txBody>
          <a:bodyPr/>
          <a:lstStyle/>
          <a:p>
            <a:fld id="{733122C9-A0B9-462F-8757-0847AD287B63}" type="slidenum">
              <a:rPr lang="en-US" noProof="0" smtClean="0"/>
              <a:pPr/>
              <a:t>36</a:t>
            </a:fld>
            <a:endParaRPr lang="en-US" noProof="0" dirty="0"/>
          </a:p>
        </p:txBody>
      </p:sp>
      <p:sp>
        <p:nvSpPr>
          <p:cNvPr id="10" name="Espace réservé du texte 9"/>
          <p:cNvSpPr>
            <a:spLocks noGrp="1"/>
          </p:cNvSpPr>
          <p:nvPr>
            <p:ph type="body" sz="quarter" idx="22"/>
          </p:nvPr>
        </p:nvSpPr>
        <p:spPr/>
        <p:txBody>
          <a:bodyPr/>
          <a:lstStyle/>
          <a:p>
            <a:r>
              <a:rPr lang="en-GB" dirty="0"/>
              <a:t>Suggestion / </a:t>
            </a:r>
            <a:r>
              <a:rPr lang="en-GB" dirty="0" err="1"/>
              <a:t>improvments</a:t>
            </a:r>
            <a:endParaRPr lang="en-GB" dirty="0"/>
          </a:p>
          <a:p>
            <a:pPr lvl="1"/>
            <a:r>
              <a:rPr lang="en-GB" dirty="0"/>
              <a:t>What would I have done differently if I had been involved in the project again.</a:t>
            </a:r>
          </a:p>
        </p:txBody>
      </p:sp>
      <p:sp>
        <p:nvSpPr>
          <p:cNvPr id="12" name="Espace réservé du texte 11"/>
          <p:cNvSpPr>
            <a:spLocks noGrp="1"/>
          </p:cNvSpPr>
          <p:nvPr>
            <p:ph type="body" sz="quarter" idx="26"/>
          </p:nvPr>
        </p:nvSpPr>
        <p:spPr/>
        <p:txBody>
          <a:bodyPr/>
          <a:lstStyle/>
          <a:p>
            <a:endParaRPr lang="fr-FR"/>
          </a:p>
        </p:txBody>
      </p:sp>
      <p:sp>
        <p:nvSpPr>
          <p:cNvPr id="8" name="Espace réservé du texte 7"/>
          <p:cNvSpPr>
            <a:spLocks noGrp="1"/>
          </p:cNvSpPr>
          <p:nvPr>
            <p:ph type="body" sz="quarter" idx="13"/>
          </p:nvPr>
        </p:nvSpPr>
        <p:spPr/>
        <p:txBody>
          <a:bodyPr/>
          <a:lstStyle/>
          <a:p>
            <a:endParaRPr lang="fr-FR"/>
          </a:p>
        </p:txBody>
      </p:sp>
      <p:sp>
        <p:nvSpPr>
          <p:cNvPr id="11" name="Espace réservé du texte 10"/>
          <p:cNvSpPr>
            <a:spLocks noGrp="1"/>
          </p:cNvSpPr>
          <p:nvPr>
            <p:ph type="body" sz="quarter" idx="25"/>
          </p:nvPr>
        </p:nvSpPr>
        <p:spPr/>
        <p:txBody>
          <a:bodyPr/>
          <a:lstStyle/>
          <a:p>
            <a:endParaRPr lang="fr-FR"/>
          </a:p>
        </p:txBody>
      </p:sp>
      <p:sp>
        <p:nvSpPr>
          <p:cNvPr id="9" name="Espace réservé du texte 8"/>
          <p:cNvSpPr>
            <a:spLocks noGrp="1"/>
          </p:cNvSpPr>
          <p:nvPr>
            <p:ph type="body" sz="quarter" idx="15"/>
          </p:nvPr>
        </p:nvSpPr>
        <p:spPr/>
        <p:txBody>
          <a:bodyPr/>
          <a:lstStyle/>
          <a:p>
            <a:endParaRPr lang="fr-FR" dirty="0"/>
          </a:p>
        </p:txBody>
      </p:sp>
      <p:sp>
        <p:nvSpPr>
          <p:cNvPr id="7" name="Titre 6"/>
          <p:cNvSpPr>
            <a:spLocks noGrp="1"/>
          </p:cNvSpPr>
          <p:nvPr>
            <p:ph type="title"/>
          </p:nvPr>
        </p:nvSpPr>
        <p:spPr>
          <a:xfrm>
            <a:off x="1440000" y="265325"/>
            <a:ext cx="585664" cy="1180699"/>
          </a:xfrm>
        </p:spPr>
        <p:txBody>
          <a:bodyPr/>
          <a:lstStyle/>
          <a:p>
            <a:r>
              <a:rPr lang="fr-FR" dirty="0"/>
              <a:t>5</a:t>
            </a:r>
          </a:p>
        </p:txBody>
      </p:sp>
      <p:pic>
        <p:nvPicPr>
          <p:cNvPr id="2" name="Audio 1">
            <a:hlinkClick r:id="" action="ppaction://media"/>
            <a:extLst>
              <a:ext uri="{FF2B5EF4-FFF2-40B4-BE49-F238E27FC236}">
                <a16:creationId xmlns:a16="http://schemas.microsoft.com/office/drawing/2014/main" id="{D0DFB4DF-E876-4BE2-9D75-07B508F1331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63170873"/>
      </p:ext>
    </p:extLst>
  </p:cSld>
  <p:clrMapOvr>
    <a:masterClrMapping/>
  </p:clrMapOvr>
  <mc:AlternateContent xmlns:mc="http://schemas.openxmlformats.org/markup-compatibility/2006">
    <mc:Choice xmlns:p14="http://schemas.microsoft.com/office/powerpoint/2010/main" Requires="p14">
      <p:transition spd="slow" p14:dur="2000" advTm="8778"/>
    </mc:Choice>
    <mc:Fallback>
      <p:transition spd="slow" advTm="8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15566"/>
            <a:ext cx="8389937" cy="3960440"/>
          </a:xfrm>
        </p:spPr>
        <p:txBody>
          <a:bodyPr/>
          <a:lstStyle/>
          <a:p>
            <a:pPr marL="0" indent="0">
              <a:buNone/>
            </a:pPr>
            <a:endParaRPr lang="en-GB" sz="1200" dirty="0"/>
          </a:p>
          <a:p>
            <a:r>
              <a:rPr lang="en-GB" sz="1250" dirty="0"/>
              <a:t>Implement a 5S activity</a:t>
            </a:r>
          </a:p>
          <a:p>
            <a:pPr lvl="1"/>
            <a:r>
              <a:rPr lang="en-GB" b="1" dirty="0"/>
              <a:t>Problem</a:t>
            </a:r>
          </a:p>
          <a:p>
            <a:pPr lvl="2"/>
            <a:r>
              <a:rPr lang="en-GB" sz="1050" dirty="0"/>
              <a:t>After running a trial of the area layout in a production environment, I found that the layout was an issue when operating the machine and nesting the NC programs together. I would have looked at where the problems occurred and used creative ideas to get around them.</a:t>
            </a:r>
          </a:p>
          <a:p>
            <a:pPr lvl="2"/>
            <a:endParaRPr lang="en-GB" sz="1000" dirty="0"/>
          </a:p>
          <a:p>
            <a:pPr lvl="2"/>
            <a:endParaRPr lang="en-GB" sz="1000" dirty="0"/>
          </a:p>
          <a:p>
            <a:pPr lvl="1"/>
            <a:r>
              <a:rPr lang="en-GB" b="1" dirty="0"/>
              <a:t>Suggested Solution</a:t>
            </a:r>
          </a:p>
          <a:p>
            <a:pPr lvl="2"/>
            <a:r>
              <a:rPr lang="en-GB" sz="1050" dirty="0"/>
              <a:t>The implementation of a 5S activity around the three </a:t>
            </a:r>
            <a:r>
              <a:rPr lang="en-GB" sz="1050" dirty="0" err="1"/>
              <a:t>cnc</a:t>
            </a:r>
            <a:r>
              <a:rPr lang="en-GB" sz="1050" dirty="0"/>
              <a:t> machines would enhance or complement lean production methods already in place on a continuous basis. 5S is a system for reducing waste and increasing efficiency by keeping a clean and tidy workplace. 5S refers to five steps – Sort, Straighten, Sweep, standardize and sustain.</a:t>
            </a:r>
          </a:p>
          <a:p>
            <a:pPr lvl="2"/>
            <a:endParaRPr lang="en-GB" sz="1000" u="sng" dirty="0"/>
          </a:p>
          <a:p>
            <a:pPr lvl="2"/>
            <a:endParaRPr lang="en-GB" sz="1000" u="sng" dirty="0"/>
          </a:p>
          <a:p>
            <a:r>
              <a:rPr lang="en-GB" sz="1250" dirty="0"/>
              <a:t>Review Layout of area</a:t>
            </a:r>
          </a:p>
          <a:p>
            <a:pPr lvl="1"/>
            <a:r>
              <a:rPr lang="en-GB" b="1" dirty="0"/>
              <a:t>Problem</a:t>
            </a:r>
          </a:p>
          <a:p>
            <a:pPr lvl="2"/>
            <a:r>
              <a:rPr lang="en-GB" sz="1050" dirty="0"/>
              <a:t>Lack of storage - The storage of removable vice jaws which had been machined for particular part shapes have no dedicated area or system. </a:t>
            </a:r>
          </a:p>
          <a:p>
            <a:pPr lvl="2"/>
            <a:endParaRPr lang="en-GB" sz="1000" dirty="0"/>
          </a:p>
          <a:p>
            <a:pPr lvl="1"/>
            <a:r>
              <a:rPr lang="en-GB" b="1" dirty="0"/>
              <a:t>Suggested Solution</a:t>
            </a:r>
          </a:p>
          <a:p>
            <a:pPr lvl="2"/>
            <a:r>
              <a:rPr lang="en-GB" sz="1050" dirty="0"/>
              <a:t>Design and manufacture storage racks </a:t>
            </a:r>
            <a:endParaRPr lang="en-GB" sz="1050" u="sng" dirty="0"/>
          </a:p>
          <a:p>
            <a:pPr lvl="2"/>
            <a:endParaRPr lang="en-GB" sz="1000" u="sng" dirty="0"/>
          </a:p>
          <a:p>
            <a:pPr marL="360000" lvl="2" indent="0">
              <a:buNone/>
            </a:pPr>
            <a:endParaRPr lang="en-GB" sz="1000" dirty="0"/>
          </a:p>
          <a:p>
            <a:pPr lvl="2"/>
            <a:endParaRPr lang="en-GB" sz="1000" dirty="0"/>
          </a:p>
          <a:p>
            <a:pPr lvl="2"/>
            <a:endParaRPr lang="en-GB" sz="1000" dirty="0"/>
          </a:p>
          <a:p>
            <a:pPr lvl="3"/>
            <a:endParaRPr lang="en-GB" sz="800" dirty="0"/>
          </a:p>
          <a:p>
            <a:pPr lvl="1"/>
            <a:endParaRPr lang="en-GB" sz="1000" dirty="0"/>
          </a:p>
          <a:p>
            <a:pPr lvl="2"/>
            <a:endParaRPr lang="en-GB" sz="1000" dirty="0"/>
          </a:p>
          <a:p>
            <a:pPr lvl="1"/>
            <a:endParaRPr lang="en-GB" sz="900" dirty="0"/>
          </a:p>
          <a:p>
            <a:pPr lvl="2"/>
            <a:endParaRPr lang="en-GB" sz="1100" dirty="0"/>
          </a:p>
          <a:p>
            <a:pPr lvl="1"/>
            <a:endParaRPr lang="en-GB" sz="1100" dirty="0"/>
          </a:p>
        </p:txBody>
      </p:sp>
      <p:sp>
        <p:nvSpPr>
          <p:cNvPr id="8" name="Titre 7"/>
          <p:cNvSpPr>
            <a:spLocks noGrp="1"/>
          </p:cNvSpPr>
          <p:nvPr>
            <p:ph type="title"/>
          </p:nvPr>
        </p:nvSpPr>
        <p:spPr/>
        <p:txBody>
          <a:bodyPr/>
          <a:lstStyle/>
          <a:p>
            <a:r>
              <a:rPr lang="en-US" dirty="0"/>
              <a:t>Suggestions / Improvements – Summary of suggestions</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37</a:t>
            </a:fld>
            <a:endParaRPr lang="en-US" dirty="0"/>
          </a:p>
        </p:txBody>
      </p:sp>
      <p:pic>
        <p:nvPicPr>
          <p:cNvPr id="5" name="Audio 4">
            <a:hlinkClick r:id="" action="ppaction://media"/>
            <a:extLst>
              <a:ext uri="{FF2B5EF4-FFF2-40B4-BE49-F238E27FC236}">
                <a16:creationId xmlns:a16="http://schemas.microsoft.com/office/drawing/2014/main" id="{4D6A4876-F0B7-4B3C-B586-9030BE018B2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398080063"/>
      </p:ext>
    </p:extLst>
  </p:cSld>
  <p:clrMapOvr>
    <a:masterClrMapping/>
  </p:clrMapOvr>
  <mc:AlternateContent xmlns:mc="http://schemas.openxmlformats.org/markup-compatibility/2006">
    <mc:Choice xmlns:p14="http://schemas.microsoft.com/office/powerpoint/2010/main" Requires="p14">
      <p:transition spd="slow" p14:dur="2000" advTm="114496"/>
    </mc:Choice>
    <mc:Fallback>
      <p:transition spd="slow" advTm="114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15566"/>
            <a:ext cx="8389937" cy="3960440"/>
          </a:xfrm>
        </p:spPr>
        <p:txBody>
          <a:bodyPr/>
          <a:lstStyle/>
          <a:p>
            <a:pPr marL="360000" lvl="2" indent="0">
              <a:buNone/>
            </a:pPr>
            <a:endParaRPr lang="en-GB" sz="1000" u="sng" dirty="0"/>
          </a:p>
          <a:p>
            <a:r>
              <a:rPr lang="en-GB" sz="1250" dirty="0"/>
              <a:t>Design and manufacture storage racks</a:t>
            </a:r>
          </a:p>
          <a:p>
            <a:pPr lvl="1"/>
            <a:r>
              <a:rPr lang="en-GB" sz="1050" dirty="0"/>
              <a:t>The racks I would introduce would be labelled A, B, C, D and so on and each shelf given a number, from the work instructions that are given out with the production orders I would have the correct location for the vice jaw need to produce that particular part. This would eliminate wasted time looking for vice jaws and potentially time wasted to remake if the original vice jaw had been misplaced or lost.</a:t>
            </a:r>
          </a:p>
          <a:p>
            <a:pPr marL="360000" lvl="2" indent="0">
              <a:buNone/>
            </a:pPr>
            <a:endParaRPr lang="en-GB" sz="1000" u="sng" dirty="0"/>
          </a:p>
          <a:p>
            <a:pPr marL="360000" lvl="2" indent="0">
              <a:buNone/>
            </a:pPr>
            <a:endParaRPr lang="en-GB" sz="1000" dirty="0"/>
          </a:p>
          <a:p>
            <a:pPr lvl="2"/>
            <a:endParaRPr lang="en-GB" sz="1000" dirty="0"/>
          </a:p>
          <a:p>
            <a:pPr lvl="2"/>
            <a:endParaRPr lang="en-GB" sz="1000" dirty="0"/>
          </a:p>
          <a:p>
            <a:pPr lvl="3"/>
            <a:endParaRPr lang="en-GB" sz="800" dirty="0"/>
          </a:p>
          <a:p>
            <a:pPr lvl="1"/>
            <a:endParaRPr lang="en-GB" sz="1000" dirty="0"/>
          </a:p>
          <a:p>
            <a:pPr lvl="2"/>
            <a:endParaRPr lang="en-GB" sz="1000" dirty="0"/>
          </a:p>
          <a:p>
            <a:pPr lvl="1"/>
            <a:endParaRPr lang="en-GB" sz="900" dirty="0"/>
          </a:p>
          <a:p>
            <a:pPr lvl="2"/>
            <a:endParaRPr lang="en-GB" sz="1100" dirty="0"/>
          </a:p>
          <a:p>
            <a:pPr lvl="1"/>
            <a:endParaRPr lang="en-GB" sz="1100" dirty="0"/>
          </a:p>
        </p:txBody>
      </p:sp>
      <p:sp>
        <p:nvSpPr>
          <p:cNvPr id="8" name="Titre 7"/>
          <p:cNvSpPr>
            <a:spLocks noGrp="1"/>
          </p:cNvSpPr>
          <p:nvPr>
            <p:ph type="title"/>
          </p:nvPr>
        </p:nvSpPr>
        <p:spPr/>
        <p:txBody>
          <a:bodyPr/>
          <a:lstStyle/>
          <a:p>
            <a:r>
              <a:rPr lang="en-US" dirty="0"/>
              <a:t>Suggestions / Improvements – Summary of suggestions</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38</a:t>
            </a:fld>
            <a:endParaRPr lang="en-US" dirty="0"/>
          </a:p>
        </p:txBody>
      </p:sp>
      <p:pic>
        <p:nvPicPr>
          <p:cNvPr id="7" name="Picture 6"/>
          <p:cNvPicPr/>
          <p:nvPr/>
        </p:nvPicPr>
        <p:blipFill>
          <a:blip r:embed="rId4" cstate="print"/>
          <a:srcRect l="48131" t="14300" r="29425" b="30450"/>
          <a:stretch>
            <a:fillRect/>
          </a:stretch>
        </p:blipFill>
        <p:spPr bwMode="auto">
          <a:xfrm>
            <a:off x="2267744" y="1851670"/>
            <a:ext cx="1656184" cy="27727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3" name="Picture 12"/>
          <p:cNvPicPr/>
          <p:nvPr/>
        </p:nvPicPr>
        <p:blipFill>
          <a:blip r:embed="rId5" cstate="print"/>
          <a:srcRect l="48722" t="9051" r="27653" b="31100"/>
          <a:stretch>
            <a:fillRect/>
          </a:stretch>
        </p:blipFill>
        <p:spPr bwMode="auto">
          <a:xfrm>
            <a:off x="4879975" y="1851670"/>
            <a:ext cx="2068289" cy="285585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Audio 2">
            <a:hlinkClick r:id="" action="ppaction://media"/>
            <a:extLst>
              <a:ext uri="{FF2B5EF4-FFF2-40B4-BE49-F238E27FC236}">
                <a16:creationId xmlns:a16="http://schemas.microsoft.com/office/drawing/2014/main" id="{1F9F823D-D885-46CC-916F-0930BC78449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617094322"/>
      </p:ext>
    </p:extLst>
  </p:cSld>
  <p:clrMapOvr>
    <a:masterClrMapping/>
  </p:clrMapOvr>
  <mc:AlternateContent xmlns:mc="http://schemas.openxmlformats.org/markup-compatibility/2006">
    <mc:Choice xmlns:p14="http://schemas.microsoft.com/office/powerpoint/2010/main" Requires="p14">
      <p:transition spd="slow" p14:dur="2000" advTm="26623"/>
    </mc:Choice>
    <mc:Fallback>
      <p:transition spd="slow" advTm="26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503238" y="915566"/>
            <a:ext cx="8389937" cy="3960440"/>
          </a:xfrm>
        </p:spPr>
        <p:txBody>
          <a:bodyPr/>
          <a:lstStyle/>
          <a:p>
            <a:pPr marL="360000" lvl="2" indent="0">
              <a:buNone/>
            </a:pPr>
            <a:endParaRPr lang="en-GB" sz="1000" u="sng" dirty="0"/>
          </a:p>
          <a:p>
            <a:r>
              <a:rPr lang="en-GB" sz="1250" dirty="0"/>
              <a:t>Design and manufacture storage racks</a:t>
            </a:r>
          </a:p>
          <a:p>
            <a:pPr lvl="1"/>
            <a:r>
              <a:rPr lang="en-US" sz="1050" dirty="0"/>
              <a:t>Another addition to the area that I would have implemented would have been the introduction of cabinets next to each machine. The purpose of these cabinets would have been to have priority shelves built in so that the raw material and production orders could have been loaded on to these cabinets in a priority order ensuring that production plans and schedules are kept on track by running the correct parts in the priority order.</a:t>
            </a:r>
          </a:p>
          <a:p>
            <a:pPr lvl="1"/>
            <a:r>
              <a:rPr lang="en-US" sz="1050" dirty="0"/>
              <a:t>As it stands raw material continues to be delivered to the machine but with no indication of the order of parts that need to be run in. This has a detrimental effect to the machine shops planning and scheduling. It is also not in the ethos of lean manufacturing.</a:t>
            </a:r>
            <a:endParaRPr lang="en-GB" sz="1050" dirty="0"/>
          </a:p>
          <a:p>
            <a:pPr lvl="1"/>
            <a:endParaRPr lang="en-US" sz="1050" dirty="0"/>
          </a:p>
          <a:p>
            <a:pPr lvl="1"/>
            <a:endParaRPr lang="en-GB" sz="1050" dirty="0"/>
          </a:p>
          <a:p>
            <a:pPr marL="360000" lvl="2" indent="0">
              <a:buNone/>
            </a:pPr>
            <a:endParaRPr lang="en-GB" sz="1000" u="sng" dirty="0"/>
          </a:p>
          <a:p>
            <a:pPr marL="360000" lvl="2" indent="0">
              <a:buNone/>
            </a:pPr>
            <a:endParaRPr lang="en-GB" sz="1000" dirty="0"/>
          </a:p>
          <a:p>
            <a:pPr lvl="2"/>
            <a:endParaRPr lang="en-GB" sz="1000" dirty="0"/>
          </a:p>
          <a:p>
            <a:pPr lvl="2"/>
            <a:endParaRPr lang="en-GB" sz="1000" dirty="0"/>
          </a:p>
          <a:p>
            <a:pPr lvl="3"/>
            <a:endParaRPr lang="en-GB" sz="800" dirty="0"/>
          </a:p>
          <a:p>
            <a:pPr lvl="1"/>
            <a:endParaRPr lang="en-GB" sz="1000" dirty="0"/>
          </a:p>
          <a:p>
            <a:pPr lvl="2"/>
            <a:endParaRPr lang="en-GB" sz="1000" dirty="0"/>
          </a:p>
          <a:p>
            <a:pPr lvl="1"/>
            <a:endParaRPr lang="en-GB" sz="900" dirty="0"/>
          </a:p>
          <a:p>
            <a:pPr lvl="2"/>
            <a:endParaRPr lang="en-GB" sz="1100" dirty="0"/>
          </a:p>
          <a:p>
            <a:pPr lvl="1"/>
            <a:endParaRPr lang="en-GB" sz="1100" dirty="0"/>
          </a:p>
        </p:txBody>
      </p:sp>
      <p:sp>
        <p:nvSpPr>
          <p:cNvPr id="8" name="Titre 7"/>
          <p:cNvSpPr>
            <a:spLocks noGrp="1"/>
          </p:cNvSpPr>
          <p:nvPr>
            <p:ph type="title"/>
          </p:nvPr>
        </p:nvSpPr>
        <p:spPr/>
        <p:txBody>
          <a:bodyPr/>
          <a:lstStyle/>
          <a:p>
            <a:r>
              <a:rPr lang="en-US" dirty="0"/>
              <a:t>Suggestions / Improvements – Summary of suggestions</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39</a:t>
            </a:fld>
            <a:endParaRPr lang="en-US" dirty="0"/>
          </a:p>
        </p:txBody>
      </p:sp>
      <p:pic>
        <p:nvPicPr>
          <p:cNvPr id="14" name="Picture 13"/>
          <p:cNvPicPr/>
          <p:nvPr/>
        </p:nvPicPr>
        <p:blipFill>
          <a:blip r:embed="rId4" cstate="print"/>
          <a:srcRect l="28050" t="16400" r="21157" b="13251"/>
          <a:stretch>
            <a:fillRect/>
          </a:stretch>
        </p:blipFill>
        <p:spPr bwMode="auto">
          <a:xfrm>
            <a:off x="5148064" y="2341513"/>
            <a:ext cx="3636867" cy="226828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 name="Audio 1">
            <a:hlinkClick r:id="" action="ppaction://media"/>
            <a:extLst>
              <a:ext uri="{FF2B5EF4-FFF2-40B4-BE49-F238E27FC236}">
                <a16:creationId xmlns:a16="http://schemas.microsoft.com/office/drawing/2014/main" id="{44D5D852-BD3F-439D-9EA3-1AE93A80FF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1900890390"/>
      </p:ext>
    </p:extLst>
  </p:cSld>
  <p:clrMapOvr>
    <a:masterClrMapping/>
  </p:clrMapOvr>
  <mc:AlternateContent xmlns:mc="http://schemas.openxmlformats.org/markup-compatibility/2006">
    <mc:Choice xmlns:p14="http://schemas.microsoft.com/office/powerpoint/2010/main" Requires="p14">
      <p:transition spd="slow" p14:dur="2000" advTm="40631"/>
    </mc:Choice>
    <mc:Fallback>
      <p:transition spd="slow" advTm="406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space réservé de la date 3"/>
          <p:cNvSpPr>
            <a:spLocks noGrp="1"/>
          </p:cNvSpPr>
          <p:nvPr>
            <p:ph type="dt" sz="half" idx="16"/>
          </p:nvPr>
        </p:nvSpPr>
        <p:spPr/>
        <p:txBody>
          <a:bodyPr/>
          <a:lstStyle/>
          <a:p>
            <a:r>
              <a:rPr lang="en-US" noProof="0"/>
              <a:t>Month/day/year</a:t>
            </a:r>
            <a:endParaRPr lang="en-US" noProof="0" dirty="0"/>
          </a:p>
        </p:txBody>
      </p:sp>
      <p:sp>
        <p:nvSpPr>
          <p:cNvPr id="5" name="Espace réservé du pied de page 4"/>
          <p:cNvSpPr>
            <a:spLocks noGrp="1"/>
          </p:cNvSpPr>
          <p:nvPr>
            <p:ph type="ftr" sz="quarter" idx="17"/>
          </p:nvPr>
        </p:nvSpPr>
        <p:spPr/>
        <p:txBody>
          <a:bodyPr/>
          <a:lstStyle/>
          <a:p>
            <a:pPr algn="l"/>
            <a:r>
              <a:rPr lang="en-GB" dirty="0"/>
              <a:t>Reflective Lean Manufacturing Project Report. Gareth Herbert (2011678)</a:t>
            </a:r>
            <a:endParaRPr lang="en-US" dirty="0"/>
          </a:p>
        </p:txBody>
      </p:sp>
      <p:sp>
        <p:nvSpPr>
          <p:cNvPr id="6" name="Espace réservé du numéro de diapositive 5"/>
          <p:cNvSpPr>
            <a:spLocks noGrp="1"/>
          </p:cNvSpPr>
          <p:nvPr>
            <p:ph type="sldNum" sz="quarter" idx="18"/>
          </p:nvPr>
        </p:nvSpPr>
        <p:spPr/>
        <p:txBody>
          <a:bodyPr/>
          <a:lstStyle/>
          <a:p>
            <a:fld id="{733122C9-A0B9-462F-8757-0847AD287B63}" type="slidenum">
              <a:rPr lang="en-US" noProof="0" smtClean="0"/>
              <a:pPr/>
              <a:t>40</a:t>
            </a:fld>
            <a:endParaRPr lang="en-US" noProof="0" dirty="0"/>
          </a:p>
        </p:txBody>
      </p:sp>
      <p:sp>
        <p:nvSpPr>
          <p:cNvPr id="10" name="Espace réservé du texte 9"/>
          <p:cNvSpPr>
            <a:spLocks noGrp="1"/>
          </p:cNvSpPr>
          <p:nvPr>
            <p:ph type="body" sz="quarter" idx="22"/>
          </p:nvPr>
        </p:nvSpPr>
        <p:spPr/>
        <p:txBody>
          <a:bodyPr/>
          <a:lstStyle/>
          <a:p>
            <a:r>
              <a:rPr lang="en-GB" dirty="0"/>
              <a:t>conclusion</a:t>
            </a:r>
          </a:p>
          <a:p>
            <a:pPr lvl="1"/>
            <a:r>
              <a:rPr lang="en-GB" dirty="0"/>
              <a:t>A summary of what was learned during this project and how we used it to move forward</a:t>
            </a:r>
          </a:p>
          <a:p>
            <a:pPr lvl="1"/>
            <a:endParaRPr lang="en-GB" dirty="0"/>
          </a:p>
        </p:txBody>
      </p:sp>
      <p:sp>
        <p:nvSpPr>
          <p:cNvPr id="12" name="Espace réservé du texte 11"/>
          <p:cNvSpPr>
            <a:spLocks noGrp="1"/>
          </p:cNvSpPr>
          <p:nvPr>
            <p:ph type="body" sz="quarter" idx="26"/>
          </p:nvPr>
        </p:nvSpPr>
        <p:spPr/>
        <p:txBody>
          <a:bodyPr/>
          <a:lstStyle/>
          <a:p>
            <a:endParaRPr lang="fr-FR"/>
          </a:p>
        </p:txBody>
      </p:sp>
      <p:sp>
        <p:nvSpPr>
          <p:cNvPr id="8" name="Espace réservé du texte 7"/>
          <p:cNvSpPr>
            <a:spLocks noGrp="1"/>
          </p:cNvSpPr>
          <p:nvPr>
            <p:ph type="body" sz="quarter" idx="13"/>
          </p:nvPr>
        </p:nvSpPr>
        <p:spPr/>
        <p:txBody>
          <a:bodyPr/>
          <a:lstStyle/>
          <a:p>
            <a:endParaRPr lang="fr-FR"/>
          </a:p>
        </p:txBody>
      </p:sp>
      <p:sp>
        <p:nvSpPr>
          <p:cNvPr id="11" name="Espace réservé du texte 10"/>
          <p:cNvSpPr>
            <a:spLocks noGrp="1"/>
          </p:cNvSpPr>
          <p:nvPr>
            <p:ph type="body" sz="quarter" idx="25"/>
          </p:nvPr>
        </p:nvSpPr>
        <p:spPr/>
        <p:txBody>
          <a:bodyPr/>
          <a:lstStyle/>
          <a:p>
            <a:endParaRPr lang="fr-FR"/>
          </a:p>
        </p:txBody>
      </p:sp>
      <p:sp>
        <p:nvSpPr>
          <p:cNvPr id="9" name="Espace réservé du texte 8"/>
          <p:cNvSpPr>
            <a:spLocks noGrp="1"/>
          </p:cNvSpPr>
          <p:nvPr>
            <p:ph type="body" sz="quarter" idx="15"/>
          </p:nvPr>
        </p:nvSpPr>
        <p:spPr/>
        <p:txBody>
          <a:bodyPr/>
          <a:lstStyle/>
          <a:p>
            <a:endParaRPr lang="fr-FR" dirty="0"/>
          </a:p>
        </p:txBody>
      </p:sp>
      <p:sp>
        <p:nvSpPr>
          <p:cNvPr id="7" name="Titre 6"/>
          <p:cNvSpPr>
            <a:spLocks noGrp="1"/>
          </p:cNvSpPr>
          <p:nvPr>
            <p:ph type="title"/>
          </p:nvPr>
        </p:nvSpPr>
        <p:spPr>
          <a:xfrm>
            <a:off x="1440000" y="265325"/>
            <a:ext cx="585664" cy="1180699"/>
          </a:xfrm>
        </p:spPr>
        <p:txBody>
          <a:bodyPr/>
          <a:lstStyle/>
          <a:p>
            <a:r>
              <a:rPr lang="fr-FR" dirty="0"/>
              <a:t>6</a:t>
            </a:r>
          </a:p>
        </p:txBody>
      </p:sp>
      <p:pic>
        <p:nvPicPr>
          <p:cNvPr id="2" name="Audio 1">
            <a:hlinkClick r:id="" action="ppaction://media"/>
            <a:extLst>
              <a:ext uri="{FF2B5EF4-FFF2-40B4-BE49-F238E27FC236}">
                <a16:creationId xmlns:a16="http://schemas.microsoft.com/office/drawing/2014/main" id="{D6D2035B-2A60-4AF7-99D8-FD10B010BB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3194505083"/>
      </p:ext>
    </p:extLst>
  </p:cSld>
  <p:clrMapOvr>
    <a:masterClrMapping/>
  </p:clrMapOvr>
  <mc:AlternateContent xmlns:mc="http://schemas.openxmlformats.org/markup-compatibility/2006">
    <mc:Choice xmlns:p14="http://schemas.microsoft.com/office/powerpoint/2010/main" Requires="p14">
      <p:transition spd="slow" p14:dur="2000" advTm="5222"/>
    </mc:Choice>
    <mc:Fallback>
      <p:transition spd="slow" advTm="5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368412" y="724552"/>
            <a:ext cx="8389937" cy="3960440"/>
          </a:xfrm>
        </p:spPr>
        <p:txBody>
          <a:bodyPr/>
          <a:lstStyle/>
          <a:p>
            <a:pPr marL="0" indent="0">
              <a:buNone/>
            </a:pPr>
            <a:endParaRPr lang="en-GB" sz="1200" dirty="0"/>
          </a:p>
          <a:p>
            <a:endParaRPr lang="en-GB" sz="1200" dirty="0"/>
          </a:p>
          <a:p>
            <a:pPr lvl="1"/>
            <a:r>
              <a:rPr lang="en-GB" dirty="0"/>
              <a:t>The aim of the project was achieved, the three </a:t>
            </a:r>
            <a:r>
              <a:rPr lang="en-GB" dirty="0" err="1"/>
              <a:t>cnc</a:t>
            </a:r>
            <a:r>
              <a:rPr lang="en-GB" dirty="0"/>
              <a:t> machines were utilized to their full capacity whilst reducing set up times and cycle times.</a:t>
            </a:r>
          </a:p>
          <a:p>
            <a:pPr lvl="1"/>
            <a:endParaRPr lang="en-GB" dirty="0"/>
          </a:p>
          <a:p>
            <a:pPr lvl="1"/>
            <a:r>
              <a:rPr lang="en-GB" dirty="0"/>
              <a:t>The project implemented continuous improvement techniques such as 5 whys analysis, fishbone (cause and effect) analysis and the lean manufacturing tool SMED</a:t>
            </a:r>
            <a:r>
              <a:rPr lang="en-US" dirty="0"/>
              <a:t> was introduced.</a:t>
            </a:r>
          </a:p>
          <a:p>
            <a:pPr lvl="1"/>
            <a:endParaRPr lang="en-US" dirty="0"/>
          </a:p>
          <a:p>
            <a:pPr lvl="1"/>
            <a:r>
              <a:rPr lang="en-GB" dirty="0"/>
              <a:t>Set up times have been reduced by 75%, and cycle times have reduced by 40%.</a:t>
            </a:r>
          </a:p>
          <a:p>
            <a:pPr lvl="1"/>
            <a:endParaRPr lang="en-GB" dirty="0"/>
          </a:p>
          <a:p>
            <a:pPr lvl="1"/>
            <a:r>
              <a:rPr lang="en-GB" dirty="0"/>
              <a:t>Milestones and deadlines were set out from the beginning of the project and were consistently met throughout the project.</a:t>
            </a:r>
          </a:p>
          <a:p>
            <a:pPr lvl="1"/>
            <a:endParaRPr lang="en-GB" dirty="0"/>
          </a:p>
          <a:p>
            <a:pPr lvl="1"/>
            <a:r>
              <a:rPr lang="en-GB" dirty="0"/>
              <a:t> A big factor in the success of implementing this project was mixture of the right people on the team. From engineers and programmers to machine operators, everyone had an input and put forward ideas to help introduce the improvement activities.</a:t>
            </a:r>
          </a:p>
          <a:p>
            <a:pPr lvl="1"/>
            <a:endParaRPr lang="en-GB" dirty="0"/>
          </a:p>
          <a:p>
            <a:pPr lvl="1"/>
            <a:endParaRPr lang="en-GB" dirty="0"/>
          </a:p>
          <a:p>
            <a:pPr lvl="1"/>
            <a:endParaRPr lang="en-GB" dirty="0"/>
          </a:p>
          <a:p>
            <a:pPr lvl="1"/>
            <a:endParaRPr lang="en-GB" sz="1050" dirty="0"/>
          </a:p>
          <a:p>
            <a:pPr marL="0" indent="0">
              <a:buNone/>
            </a:pPr>
            <a:endParaRPr lang="en-GB" sz="1200" dirty="0"/>
          </a:p>
          <a:p>
            <a:pPr lvl="2"/>
            <a:endParaRPr lang="en-GB" sz="1000" dirty="0"/>
          </a:p>
          <a:p>
            <a:pPr lvl="1"/>
            <a:endParaRPr lang="en-GB" sz="1000" dirty="0"/>
          </a:p>
          <a:p>
            <a:pPr marL="360000" lvl="2" indent="0">
              <a:buNone/>
            </a:pPr>
            <a:endParaRPr lang="en-GB" sz="1000" dirty="0"/>
          </a:p>
          <a:p>
            <a:pPr lvl="3"/>
            <a:endParaRPr lang="en-GB" sz="800" dirty="0"/>
          </a:p>
          <a:p>
            <a:pPr lvl="1"/>
            <a:endParaRPr lang="en-GB" sz="1000" dirty="0"/>
          </a:p>
          <a:p>
            <a:pPr lvl="2"/>
            <a:endParaRPr lang="en-GB" sz="1000" dirty="0"/>
          </a:p>
          <a:p>
            <a:pPr lvl="1"/>
            <a:endParaRPr lang="en-GB" sz="900" dirty="0"/>
          </a:p>
          <a:p>
            <a:pPr lvl="2"/>
            <a:endParaRPr lang="en-GB" sz="1100" dirty="0"/>
          </a:p>
          <a:p>
            <a:pPr lvl="1"/>
            <a:endParaRPr lang="en-GB" sz="1100" dirty="0"/>
          </a:p>
        </p:txBody>
      </p:sp>
      <p:sp>
        <p:nvSpPr>
          <p:cNvPr id="8" name="Titre 7"/>
          <p:cNvSpPr>
            <a:spLocks noGrp="1"/>
          </p:cNvSpPr>
          <p:nvPr>
            <p:ph type="title"/>
          </p:nvPr>
        </p:nvSpPr>
        <p:spPr/>
        <p:txBody>
          <a:bodyPr/>
          <a:lstStyle/>
          <a:p>
            <a:r>
              <a:rPr lang="en-US" dirty="0"/>
              <a:t>Conclusion </a:t>
            </a:r>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41</a:t>
            </a:fld>
            <a:endParaRPr lang="en-US" dirty="0"/>
          </a:p>
        </p:txBody>
      </p:sp>
      <p:pic>
        <p:nvPicPr>
          <p:cNvPr id="2" name="Audio 1">
            <a:hlinkClick r:id="" action="ppaction://media"/>
            <a:extLst>
              <a:ext uri="{FF2B5EF4-FFF2-40B4-BE49-F238E27FC236}">
                <a16:creationId xmlns:a16="http://schemas.microsoft.com/office/drawing/2014/main" id="{935403F0-3CB4-4317-9025-AA339607AFA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2717134440"/>
      </p:ext>
    </p:extLst>
  </p:cSld>
  <p:clrMapOvr>
    <a:masterClrMapping/>
  </p:clrMapOvr>
  <mc:AlternateContent xmlns:mc="http://schemas.openxmlformats.org/markup-compatibility/2006">
    <mc:Choice xmlns:p14="http://schemas.microsoft.com/office/powerpoint/2010/main" Requires="p14">
      <p:transition spd="slow" p14:dur="2000" advTm="54857"/>
    </mc:Choice>
    <mc:Fallback>
      <p:transition spd="slow" advTm="54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Espace réservé du contenu 8"/>
          <p:cNvSpPr>
            <a:spLocks noGrp="1"/>
          </p:cNvSpPr>
          <p:nvPr>
            <p:ph idx="1"/>
          </p:nvPr>
        </p:nvSpPr>
        <p:spPr>
          <a:xfrm>
            <a:off x="368412" y="724552"/>
            <a:ext cx="8389937" cy="3960440"/>
          </a:xfrm>
        </p:spPr>
        <p:txBody>
          <a:bodyPr/>
          <a:lstStyle/>
          <a:p>
            <a:pPr marL="0" indent="0">
              <a:buNone/>
            </a:pPr>
            <a:endParaRPr lang="en-GB" sz="1200" dirty="0"/>
          </a:p>
          <a:p>
            <a:endParaRPr lang="en-GB" sz="1200" dirty="0"/>
          </a:p>
          <a:p>
            <a:pPr lvl="1"/>
            <a:endParaRPr lang="en-GB" dirty="0"/>
          </a:p>
          <a:p>
            <a:pPr lvl="1"/>
            <a:endParaRPr lang="en-GB" dirty="0"/>
          </a:p>
          <a:p>
            <a:pPr lvl="1"/>
            <a:endParaRPr lang="en-GB" dirty="0"/>
          </a:p>
          <a:p>
            <a:pPr lvl="1"/>
            <a:endParaRPr lang="en-GB" sz="1050" dirty="0"/>
          </a:p>
          <a:p>
            <a:pPr marL="0" indent="0">
              <a:buNone/>
            </a:pPr>
            <a:endParaRPr lang="en-GB" sz="1200" dirty="0"/>
          </a:p>
          <a:p>
            <a:pPr lvl="2"/>
            <a:endParaRPr lang="en-GB" sz="1000" dirty="0"/>
          </a:p>
          <a:p>
            <a:pPr lvl="1"/>
            <a:endParaRPr lang="en-GB" sz="1000" dirty="0"/>
          </a:p>
          <a:p>
            <a:pPr marL="360000" lvl="2" indent="0">
              <a:buNone/>
            </a:pPr>
            <a:endParaRPr lang="en-GB" sz="1000" dirty="0"/>
          </a:p>
          <a:p>
            <a:pPr lvl="3"/>
            <a:endParaRPr lang="en-GB" sz="800" dirty="0"/>
          </a:p>
          <a:p>
            <a:pPr lvl="1"/>
            <a:endParaRPr lang="en-GB" sz="1000" dirty="0"/>
          </a:p>
          <a:p>
            <a:pPr lvl="2"/>
            <a:endParaRPr lang="en-GB" sz="1000" dirty="0"/>
          </a:p>
          <a:p>
            <a:pPr lvl="1"/>
            <a:endParaRPr lang="en-GB" sz="900" dirty="0"/>
          </a:p>
          <a:p>
            <a:pPr lvl="2"/>
            <a:endParaRPr lang="en-GB" sz="1100" dirty="0"/>
          </a:p>
          <a:p>
            <a:pPr lvl="1"/>
            <a:endParaRPr lang="en-GB" sz="1100" dirty="0"/>
          </a:p>
        </p:txBody>
      </p:sp>
      <p:sp>
        <p:nvSpPr>
          <p:cNvPr id="10" name="Espace réservé de la date 9"/>
          <p:cNvSpPr>
            <a:spLocks noGrp="1"/>
          </p:cNvSpPr>
          <p:nvPr>
            <p:ph type="dt" sz="half" idx="10"/>
          </p:nvPr>
        </p:nvSpPr>
        <p:spPr/>
        <p:txBody>
          <a:bodyPr/>
          <a:lstStyle/>
          <a:p>
            <a:r>
              <a:rPr lang="fr-FR"/>
              <a:t>Month/day/year</a:t>
            </a:r>
            <a:endParaRPr lang="en-US" dirty="0"/>
          </a:p>
        </p:txBody>
      </p:sp>
      <p:sp>
        <p:nvSpPr>
          <p:cNvPr id="11" name="Espace réservé du pied de page 10"/>
          <p:cNvSpPr>
            <a:spLocks noGrp="1"/>
          </p:cNvSpPr>
          <p:nvPr>
            <p:ph type="ftr" sz="quarter" idx="11"/>
          </p:nvPr>
        </p:nvSpPr>
        <p:spPr/>
        <p:txBody>
          <a:bodyPr/>
          <a:lstStyle/>
          <a:p>
            <a:pPr algn="l"/>
            <a:r>
              <a:rPr lang="en-GB" dirty="0"/>
              <a:t>Reflective Lean Manufacturing Project Report. Gareth Herbert (2011678)</a:t>
            </a:r>
            <a:endParaRPr lang="en-US" dirty="0"/>
          </a:p>
        </p:txBody>
      </p:sp>
      <p:sp>
        <p:nvSpPr>
          <p:cNvPr id="12" name="Espace réservé du numéro de diapositive 11"/>
          <p:cNvSpPr>
            <a:spLocks noGrp="1"/>
          </p:cNvSpPr>
          <p:nvPr>
            <p:ph type="sldNum" sz="quarter" idx="12"/>
          </p:nvPr>
        </p:nvSpPr>
        <p:spPr/>
        <p:txBody>
          <a:bodyPr/>
          <a:lstStyle/>
          <a:p>
            <a:fld id="{733122C9-A0B9-462F-8757-0847AD287B63}" type="slidenum">
              <a:rPr lang="en-US" smtClean="0"/>
              <a:pPr/>
              <a:t>42</a:t>
            </a:fld>
            <a:endParaRPr lang="en-US" dirty="0"/>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t="265" b="7936"/>
          <a:stretch/>
        </p:blipFill>
        <p:spPr>
          <a:xfrm>
            <a:off x="1619672" y="424770"/>
            <a:ext cx="5353050" cy="2448272"/>
          </a:xfrm>
          <a:prstGeom prst="rect">
            <a:avLst/>
          </a:prstGeom>
        </p:spPr>
      </p:pic>
      <p:pic>
        <p:nvPicPr>
          <p:cNvPr id="3" name="Picture 2"/>
          <p:cNvPicPr>
            <a:picLocks noChangeAspect="1"/>
          </p:cNvPicPr>
          <p:nvPr/>
        </p:nvPicPr>
        <p:blipFill>
          <a:blip r:embed="rId5"/>
          <a:stretch>
            <a:fillRect/>
          </a:stretch>
        </p:blipFill>
        <p:spPr>
          <a:xfrm>
            <a:off x="1205089" y="2903784"/>
            <a:ext cx="6716581" cy="1437685"/>
          </a:xfrm>
          <a:prstGeom prst="rect">
            <a:avLst/>
          </a:prstGeom>
        </p:spPr>
      </p:pic>
      <p:pic>
        <p:nvPicPr>
          <p:cNvPr id="6" name="Audio 5">
            <a:hlinkClick r:id="" action="ppaction://media"/>
            <a:extLst>
              <a:ext uri="{FF2B5EF4-FFF2-40B4-BE49-F238E27FC236}">
                <a16:creationId xmlns:a16="http://schemas.microsoft.com/office/drawing/2014/main" id="{DC0FCF8E-385F-43B8-A50E-8A1729AC731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4521200"/>
            <a:ext cx="406400" cy="406400"/>
          </a:xfrm>
          <a:prstGeom prst="rect">
            <a:avLst/>
          </a:prstGeom>
        </p:spPr>
      </p:pic>
    </p:spTree>
    <p:extLst>
      <p:ext uri="{BB962C8B-B14F-4D97-AF65-F5344CB8AC3E}">
        <p14:creationId xmlns:p14="http://schemas.microsoft.com/office/powerpoint/2010/main" val="493833279"/>
      </p:ext>
    </p:extLst>
  </p:cSld>
  <p:clrMapOvr>
    <a:masterClrMapping/>
  </p:clrMapOvr>
  <mc:AlternateContent xmlns:mc="http://schemas.openxmlformats.org/markup-compatibility/2006">
    <mc:Choice xmlns:p14="http://schemas.microsoft.com/office/powerpoint/2010/main" Requires="p14">
      <p:transition spd="slow" p14:dur="2000" advTm="16198"/>
    </mc:Choice>
    <mc:Fallback>
      <p:transition spd="slow" advTm="16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Safran_Seats_Powerpoint template">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AFRAN_Orange">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SAFRAN_Dark_Green">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SAFRAN_Green">
  <a:themeElements>
    <a:clrScheme name="Safran_PPT">
      <a:dk1>
        <a:srgbClr val="000000"/>
      </a:dk1>
      <a:lt1>
        <a:sysClr val="window" lastClr="FFFFFF"/>
      </a:lt1>
      <a:dk2>
        <a:srgbClr val="00839B"/>
      </a:dk2>
      <a:lt2>
        <a:srgbClr val="4EC1E0"/>
      </a:lt2>
      <a:accent1>
        <a:srgbClr val="014491"/>
      </a:accent1>
      <a:accent2>
        <a:srgbClr val="525668"/>
      </a:accent2>
      <a:accent3>
        <a:srgbClr val="7E9BC0"/>
      </a:accent3>
      <a:accent4>
        <a:srgbClr val="FF5000"/>
      </a:accent4>
      <a:accent5>
        <a:srgbClr val="42683C"/>
      </a:accent5>
      <a:accent6>
        <a:srgbClr val="00C18B"/>
      </a:accent6>
      <a:hlink>
        <a:srgbClr val="2E2825"/>
      </a:hlink>
      <a:folHlink>
        <a:srgbClr val="2E2825"/>
      </a:folHlink>
    </a:clrScheme>
    <a:fontScheme name="Ar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Thèm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Safran_Seats_Powerpoint template</Template>
  <TotalTime>8815</TotalTime>
  <Words>2720</Words>
  <Application>Microsoft Office PowerPoint</Application>
  <PresentationFormat>On-screen Show (16:9)</PresentationFormat>
  <Paragraphs>440</Paragraphs>
  <Slides>42</Slides>
  <Notes>0</Notes>
  <HiddenSlides>0</HiddenSlides>
  <MMClips>42</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42</vt:i4>
      </vt:variant>
    </vt:vector>
  </HeadingPairs>
  <TitlesOfParts>
    <vt:vector size="49" baseType="lpstr">
      <vt:lpstr>Arial</vt:lpstr>
      <vt:lpstr>Arial Black</vt:lpstr>
      <vt:lpstr>Wingdings</vt:lpstr>
      <vt:lpstr>Safran_Seats_Powerpoint template</vt:lpstr>
      <vt:lpstr>SAFRAN_Orange</vt:lpstr>
      <vt:lpstr>SAFRAN_Dark_Green</vt:lpstr>
      <vt:lpstr>SAFRAN_Green</vt:lpstr>
      <vt:lpstr>Reflective Lean Manufacturing Project Report  Gareth Herbert (2011678) ACMA5009 </vt:lpstr>
      <vt:lpstr>Summary</vt:lpstr>
      <vt:lpstr>1</vt:lpstr>
      <vt:lpstr>Overview</vt:lpstr>
      <vt:lpstr>Overview - Goals</vt:lpstr>
      <vt:lpstr>Overview - Project timeline </vt:lpstr>
      <vt:lpstr>2</vt:lpstr>
      <vt:lpstr>Research – What is Lean?</vt:lpstr>
      <vt:lpstr>Research – Lean manufacturing tools</vt:lpstr>
      <vt:lpstr>Research – SMED focus</vt:lpstr>
      <vt:lpstr>3</vt:lpstr>
      <vt:lpstr>Project methodology focus – Defining the problem</vt:lpstr>
      <vt:lpstr>Project methodology focus – Fishbone Diagram</vt:lpstr>
      <vt:lpstr>Project methodology focus – 5 Why’s</vt:lpstr>
      <vt:lpstr>Project methodology focus – Vice base plate</vt:lpstr>
      <vt:lpstr>Project methodology focus – Vice Set Up Using Base Plate</vt:lpstr>
      <vt:lpstr>Project methodology focus – Transfer Of New Set Up to the XR700 HMC Machine</vt:lpstr>
      <vt:lpstr>Project methodology focus – Problems during the transfer</vt:lpstr>
      <vt:lpstr>Project methodology focus – Solution for the transfer</vt:lpstr>
      <vt:lpstr>Project methodology focus – Solution for the transfer</vt:lpstr>
      <vt:lpstr>Project methodology focus – Demand for Vice work</vt:lpstr>
      <vt:lpstr>Project methodology focus – Re-Engineered &amp; Re-Programmed</vt:lpstr>
      <vt:lpstr>Project methodology focus – Efficiency Calculation</vt:lpstr>
      <vt:lpstr>Project methodology focus – Time Comparison Chart</vt:lpstr>
      <vt:lpstr>Project methodology focus – Continuous improvement</vt:lpstr>
      <vt:lpstr>Project methodology focus – Continuous improvement</vt:lpstr>
      <vt:lpstr>Project methodology focus – Continuous improvement</vt:lpstr>
      <vt:lpstr>Project methodology focus – Continuous improvement</vt:lpstr>
      <vt:lpstr>Project methodology focus – Continuous improvement</vt:lpstr>
      <vt:lpstr>Project methodology focus – Time Comparison Chart</vt:lpstr>
      <vt:lpstr>4</vt:lpstr>
      <vt:lpstr>Analysis  </vt:lpstr>
      <vt:lpstr>Analysis  </vt:lpstr>
      <vt:lpstr>Analysis  </vt:lpstr>
      <vt:lpstr>Analysis  </vt:lpstr>
      <vt:lpstr>5</vt:lpstr>
      <vt:lpstr>Suggestions / Improvements – Summary of suggestions</vt:lpstr>
      <vt:lpstr>Suggestions / Improvements – Summary of suggestions</vt:lpstr>
      <vt:lpstr>Suggestions / Improvements – Summary of suggestions</vt:lpstr>
      <vt:lpstr>6</vt:lpstr>
      <vt:lpstr>Conclusion </vt:lpstr>
      <vt:lpstr>PowerPoint Presentation</vt:lpstr>
    </vt:vector>
  </TitlesOfParts>
  <Manager>SAFRAN</Manager>
  <Company>Zodiac Seats UK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on several lines of text</dc:title>
  <dc:subject>SAFRAN</dc:subject>
  <dc:creator>Roberts</dc:creator>
  <cp:lastModifiedBy>Gareth Russell Herbert (2011678)</cp:lastModifiedBy>
  <cp:revision>128</cp:revision>
  <dcterms:created xsi:type="dcterms:W3CDTF">2018-12-11T14:33:30Z</dcterms:created>
  <dcterms:modified xsi:type="dcterms:W3CDTF">2021-05-23T11:43:57Z</dcterms:modified>
</cp:coreProperties>
</file>