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E67482-B090-42E4-F04B-E6ED84F3F3A6}" v="805" dt="2025-03-03T12:00:19.5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digitalskills.uwtsd.ac.uk/resource/collaborate-on-a-sway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4000">
                <a:solidFill>
                  <a:schemeClr val="tx2"/>
                </a:solidFill>
              </a:rPr>
              <a:t>Assignment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sz="2000">
                <a:solidFill>
                  <a:schemeClr val="tx2"/>
                </a:solidFill>
              </a:rPr>
              <a:t>2025 </a:t>
            </a:r>
          </a:p>
          <a:p>
            <a:pPr algn="l"/>
            <a:r>
              <a:rPr lang="en-GB" sz="2000">
                <a:solidFill>
                  <a:schemeClr val="tx2"/>
                </a:solidFill>
              </a:rPr>
              <a:t>Social Inclusion Victimisation &amp; Welfare</a:t>
            </a:r>
          </a:p>
        </p:txBody>
      </p:sp>
      <p:pic>
        <p:nvPicPr>
          <p:cNvPr id="7" name="Graphic 6" descr="Pencil">
            <a:extLst>
              <a:ext uri="{FF2B5EF4-FFF2-40B4-BE49-F238E27FC236}">
                <a16:creationId xmlns:a16="http://schemas.microsoft.com/office/drawing/2014/main" id="{EEC077C8-1DB0-2F85-9DD5-08A2C51CB4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266941-E4D9-3FA9-ADC2-FDAAEE504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7200"/>
              <a:t>Requirements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0C678-1F54-55E3-265F-A221A724F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Group Video </a:t>
            </a:r>
            <a:endParaRPr lang="en-US" sz="2400"/>
          </a:p>
          <a:p>
            <a:r>
              <a:rPr lang="en-GB" sz="2400"/>
              <a:t>4 Minutes per-person</a:t>
            </a:r>
          </a:p>
          <a:p>
            <a:r>
              <a:rPr lang="en-GB" sz="2400"/>
              <a:t>Up to 4 people in a group</a:t>
            </a:r>
          </a:p>
          <a:p>
            <a:r>
              <a:rPr lang="en-GB" sz="2400"/>
              <a:t>Due - 2nd May 2025 by 23:59 hrs</a:t>
            </a:r>
          </a:p>
          <a:p>
            <a:r>
              <a:rPr lang="en-GB" sz="2400"/>
              <a:t>Send video via email</a:t>
            </a:r>
          </a:p>
          <a:p>
            <a:r>
              <a:rPr lang="en-GB" sz="2400"/>
              <a:t>One email with </a:t>
            </a:r>
            <a:r>
              <a:rPr lang="en-GB" sz="2400" b="1" u="sng"/>
              <a:t>ALL</a:t>
            </a:r>
            <a:r>
              <a:rPr lang="en-GB" sz="2400"/>
              <a:t> students cc'd into the email. 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730812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5A237D-1FA9-B43A-3D4C-5BD686976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7200"/>
              <a:t>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22904-AAFE-3BAB-C528-4A35E4B36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My App's</a:t>
            </a:r>
          </a:p>
          <a:p>
            <a:r>
              <a:rPr lang="en-GB" sz="2400"/>
              <a:t>SWAY </a:t>
            </a:r>
          </a:p>
          <a:p>
            <a:r>
              <a:rPr lang="en-GB" sz="2400">
                <a:ea typeface="+mn-lt"/>
                <a:cs typeface="+mn-lt"/>
              </a:rPr>
              <a:t>Teams</a:t>
            </a:r>
          </a:p>
          <a:p>
            <a:r>
              <a:rPr lang="en-GB" sz="2400">
                <a:ea typeface="+mn-lt"/>
                <a:cs typeface="+mn-lt"/>
              </a:rPr>
              <a:t>Or other ways – mobile phone/ laptops. </a:t>
            </a:r>
          </a:p>
          <a:p>
            <a:r>
              <a:rPr lang="en-GB" sz="2400">
                <a:ea typeface="+mn-lt"/>
                <a:cs typeface="+mn-lt"/>
                <a:hlinkClick r:id="rId2"/>
              </a:rPr>
              <a:t>037 - Collaborate on a Sway - DigiCentre | University of Wales Trinity Saint David</a:t>
            </a:r>
            <a:endParaRPr lang="en-GB" sz="2400"/>
          </a:p>
          <a:p>
            <a:endParaRPr lang="en-GB" sz="2400">
              <a:ea typeface="+mn-lt"/>
              <a:cs typeface="+mn-lt"/>
            </a:endParaRPr>
          </a:p>
          <a:p>
            <a:endParaRPr lang="en-GB" sz="24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859284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B66F9-AB90-7CE0-5146-185348F2B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49828"/>
          </a:xfrm>
        </p:spPr>
        <p:txBody>
          <a:bodyPr>
            <a:normAutofit fontScale="90000"/>
          </a:bodyPr>
          <a:lstStyle/>
          <a:p>
            <a:r>
              <a:rPr lang="en-GB" dirty="0"/>
              <a:t>2 Options – Choose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FD48E-7F14-4404-1937-274F49E3E5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34871"/>
            <a:ext cx="10515600" cy="51420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Evaluate if welfare programmes should be reformed to better address the needs of the modern workforce and changing economic landscape? </a:t>
            </a:r>
            <a:endParaRPr lang="en-GB"/>
          </a:p>
          <a:p>
            <a:r>
              <a:rPr lang="en-GB" sz="2000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Evaluation of the UK welfare programmes include a range of supports such as Universal Credit / Jobseeker’s Allowance and various benefits for families, disabled and carers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Do they need to be reformed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Do they create help and resilience or don’t allow individuals to thrive in the workforce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Do they need to be more flexible?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Modern Force – remote working / skilled based working / Unemployment challenges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UK welfare system faces several significant challenges – Cost of living / Poverty &amp; inequality / Homelessness or suitable homes / social care for older or disabled people /  Education attainment / access to digital services.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GB" sz="2000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Changing economic landscape – digital &amp; technology / global events  / economic </a:t>
            </a:r>
            <a:r>
              <a:rPr lang="en-GB" sz="2000" dirty="0" err="1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unstability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GB" sz="2000" dirty="0">
              <a:solidFill>
                <a:srgbClr val="242424"/>
              </a:solidFill>
              <a:latin typeface="Calibri"/>
              <a:ea typeface="Calibri"/>
              <a:cs typeface="Segoe UI"/>
            </a:endParaRPr>
          </a:p>
          <a:p>
            <a:pPr marL="457200" lvl="1" indent="0">
              <a:buNone/>
            </a:pPr>
            <a:endParaRPr lang="en-GB" sz="1600" dirty="0">
              <a:solidFill>
                <a:srgbClr val="242424"/>
              </a:solidFill>
              <a:latin typeface="Calibri"/>
              <a:ea typeface="Calibr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903718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17F66-2674-913A-14E2-6509BF06E3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Option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9E9BC-52D2-9B8B-9074-DC17B37D47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Analysis how can communities actively promote social inclusion and combat social isolation?</a:t>
            </a:r>
            <a:endParaRPr lang="en-GB" sz="240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What is isolation  / social inclusion 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Inclusive spaces  - community events / public events / use of public spaces / community groups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Encouraging participation – volunteering within communities /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Intergenerational projects / programmes that bring different groups together.</a:t>
            </a:r>
          </a:p>
          <a:p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Digital – access to digital services / training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326851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Assignment 2</vt:lpstr>
      <vt:lpstr>Requirements </vt:lpstr>
      <vt:lpstr>Video</vt:lpstr>
      <vt:lpstr>2 Options – Choose 1</vt:lpstr>
      <vt:lpstr>Option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151</cp:revision>
  <dcterms:created xsi:type="dcterms:W3CDTF">2025-03-03T11:05:20Z</dcterms:created>
  <dcterms:modified xsi:type="dcterms:W3CDTF">2025-03-03T12:00:38Z</dcterms:modified>
</cp:coreProperties>
</file>