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66" r:id="rId2"/>
    <p:sldId id="315" r:id="rId3"/>
    <p:sldId id="337" r:id="rId4"/>
    <p:sldId id="317" r:id="rId5"/>
    <p:sldId id="330" r:id="rId6"/>
    <p:sldId id="318" r:id="rId7"/>
    <p:sldId id="331" r:id="rId8"/>
    <p:sldId id="332" r:id="rId9"/>
    <p:sldId id="333" r:id="rId10"/>
    <p:sldId id="334" r:id="rId11"/>
    <p:sldId id="335" r:id="rId12"/>
    <p:sldId id="257" r:id="rId13"/>
    <p:sldId id="338" r:id="rId14"/>
    <p:sldId id="273" r:id="rId15"/>
    <p:sldId id="314" r:id="rId16"/>
    <p:sldId id="322" r:id="rId17"/>
    <p:sldId id="319" r:id="rId18"/>
    <p:sldId id="336" r:id="rId19"/>
    <p:sldId id="325" r:id="rId20"/>
    <p:sldId id="326" r:id="rId21"/>
    <p:sldId id="320" r:id="rId22"/>
    <p:sldId id="339" r:id="rId23"/>
    <p:sldId id="328" r:id="rId24"/>
    <p:sldId id="327" r:id="rId25"/>
    <p:sldId id="329" r:id="rId26"/>
    <p:sldId id="324" r:id="rId27"/>
    <p:sldId id="321" r:id="rId28"/>
    <p:sldId id="323" r:id="rId29"/>
    <p:sldId id="316" r:id="rId30"/>
    <p:sldId id="295" r:id="rId31"/>
    <p:sldId id="278" r:id="rId32"/>
    <p:sldId id="304" r:id="rId33"/>
    <p:sldId id="282" r:id="rId34"/>
    <p:sldId id="284" r:id="rId35"/>
    <p:sldId id="293" r:id="rId36"/>
    <p:sldId id="283" r:id="rId37"/>
    <p:sldId id="289" r:id="rId38"/>
    <p:sldId id="294" r:id="rId39"/>
    <p:sldId id="291" r:id="rId40"/>
    <p:sldId id="309" r:id="rId41"/>
    <p:sldId id="292" r:id="rId42"/>
    <p:sldId id="308" r:id="rId43"/>
    <p:sldId id="296" r:id="rId44"/>
    <p:sldId id="285" r:id="rId45"/>
    <p:sldId id="302" r:id="rId46"/>
    <p:sldId id="288" r:id="rId47"/>
    <p:sldId id="298" r:id="rId48"/>
    <p:sldId id="286" r:id="rId49"/>
    <p:sldId id="290" r:id="rId50"/>
    <p:sldId id="306" r:id="rId51"/>
    <p:sldId id="287" r:id="rId52"/>
    <p:sldId id="301" r:id="rId53"/>
    <p:sldId id="299" r:id="rId54"/>
    <p:sldId id="297" r:id="rId55"/>
    <p:sldId id="305" r:id="rId56"/>
    <p:sldId id="268" r:id="rId57"/>
    <p:sldId id="276" r:id="rId5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96110B-0AB8-4FBB-B842-A4C282E9D38C}" v="753" dt="2019-02-15T16:18:56.8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24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0996110B-0AB8-4FBB-B842-A4C282E9D38C}"/>
    <pc:docChg chg="undo redo custSel mod addSld delSld modSld sldOrd">
      <pc:chgData name="Ralph Haeussler" userId="a33031a8bc7a0d8c" providerId="LiveId" clId="{0996110B-0AB8-4FBB-B842-A4C282E9D38C}" dt="2019-02-15T16:19:35.026" v="3294" actId="1076"/>
      <pc:docMkLst>
        <pc:docMk/>
      </pc:docMkLst>
      <pc:sldChg chg="del">
        <pc:chgData name="Ralph Haeussler" userId="a33031a8bc7a0d8c" providerId="LiveId" clId="{0996110B-0AB8-4FBB-B842-A4C282E9D38C}" dt="2019-02-15T11:39:28.245" v="353" actId="2696"/>
        <pc:sldMkLst>
          <pc:docMk/>
          <pc:sldMk cId="1217680176" sldId="256"/>
        </pc:sldMkLst>
      </pc:sldChg>
      <pc:sldChg chg="addSp delSp modSp ord">
        <pc:chgData name="Ralph Haeussler" userId="a33031a8bc7a0d8c" providerId="LiveId" clId="{0996110B-0AB8-4FBB-B842-A4C282E9D38C}" dt="2019-02-15T15:48:43.489" v="2077" actId="14100"/>
        <pc:sldMkLst>
          <pc:docMk/>
          <pc:sldMk cId="2133296101" sldId="257"/>
        </pc:sldMkLst>
        <pc:spChg chg="mod">
          <ac:chgData name="Ralph Haeussler" userId="a33031a8bc7a0d8c" providerId="LiveId" clId="{0996110B-0AB8-4FBB-B842-A4C282E9D38C}" dt="2019-02-15T15:48:26.184" v="2072" actId="1076"/>
          <ac:spMkLst>
            <pc:docMk/>
            <pc:sldMk cId="2133296101" sldId="257"/>
            <ac:spMk id="2" creationId="{0AA172F3-56C7-45AE-B64B-131D46CCCFA0}"/>
          </ac:spMkLst>
        </pc:spChg>
        <pc:spChg chg="del">
          <ac:chgData name="Ralph Haeussler" userId="a33031a8bc7a0d8c" providerId="LiveId" clId="{0996110B-0AB8-4FBB-B842-A4C282E9D38C}" dt="2019-02-15T15:47:44.662" v="2036"/>
          <ac:spMkLst>
            <pc:docMk/>
            <pc:sldMk cId="2133296101" sldId="257"/>
            <ac:spMk id="3" creationId="{964734BD-0CBF-48D9-A9BD-0B7034447F59}"/>
          </ac:spMkLst>
        </pc:spChg>
        <pc:picChg chg="del">
          <ac:chgData name="Ralph Haeussler" userId="a33031a8bc7a0d8c" providerId="LiveId" clId="{0996110B-0AB8-4FBB-B842-A4C282E9D38C}" dt="2019-02-15T15:47:43.725" v="2035" actId="478"/>
          <ac:picMkLst>
            <pc:docMk/>
            <pc:sldMk cId="2133296101" sldId="257"/>
            <ac:picMk id="6" creationId="{B91BB580-00A0-43DE-ACB1-6BF3EF9215DF}"/>
          </ac:picMkLst>
        </pc:picChg>
        <pc:picChg chg="add mod modCrop">
          <ac:chgData name="Ralph Haeussler" userId="a33031a8bc7a0d8c" providerId="LiveId" clId="{0996110B-0AB8-4FBB-B842-A4C282E9D38C}" dt="2019-02-15T15:48:43.489" v="2077" actId="14100"/>
          <ac:picMkLst>
            <pc:docMk/>
            <pc:sldMk cId="2133296101" sldId="257"/>
            <ac:picMk id="7" creationId="{F7A062AD-131B-4EFE-930C-1C54E293B999}"/>
          </ac:picMkLst>
        </pc:picChg>
      </pc:sldChg>
      <pc:sldChg chg="del">
        <pc:chgData name="Ralph Haeussler" userId="a33031a8bc7a0d8c" providerId="LiveId" clId="{0996110B-0AB8-4FBB-B842-A4C282E9D38C}" dt="2019-02-15T11:40:58.492" v="376" actId="2696"/>
        <pc:sldMkLst>
          <pc:docMk/>
          <pc:sldMk cId="693768814" sldId="258"/>
        </pc:sldMkLst>
      </pc:sldChg>
      <pc:sldChg chg="del">
        <pc:chgData name="Ralph Haeussler" userId="a33031a8bc7a0d8c" providerId="LiveId" clId="{0996110B-0AB8-4FBB-B842-A4C282E9D38C}" dt="2019-02-15T11:40:58.518" v="378" actId="2696"/>
        <pc:sldMkLst>
          <pc:docMk/>
          <pc:sldMk cId="1248626446" sldId="259"/>
        </pc:sldMkLst>
      </pc:sldChg>
      <pc:sldChg chg="del">
        <pc:chgData name="Ralph Haeussler" userId="a33031a8bc7a0d8c" providerId="LiveId" clId="{0996110B-0AB8-4FBB-B842-A4C282E9D38C}" dt="2019-02-15T15:57:31.368" v="2319" actId="2696"/>
        <pc:sldMkLst>
          <pc:docMk/>
          <pc:sldMk cId="2021072484" sldId="260"/>
        </pc:sldMkLst>
      </pc:sldChg>
      <pc:sldChg chg="del">
        <pc:chgData name="Ralph Haeussler" userId="a33031a8bc7a0d8c" providerId="LiveId" clId="{0996110B-0AB8-4FBB-B842-A4C282E9D38C}" dt="2019-02-15T11:40:48.166" v="374" actId="2696"/>
        <pc:sldMkLst>
          <pc:docMk/>
          <pc:sldMk cId="2027789518" sldId="261"/>
        </pc:sldMkLst>
      </pc:sldChg>
      <pc:sldChg chg="del">
        <pc:chgData name="Ralph Haeussler" userId="a33031a8bc7a0d8c" providerId="LiveId" clId="{0996110B-0AB8-4FBB-B842-A4C282E9D38C}" dt="2019-02-15T11:40:48.152" v="373" actId="2696"/>
        <pc:sldMkLst>
          <pc:docMk/>
          <pc:sldMk cId="2122262110" sldId="262"/>
        </pc:sldMkLst>
      </pc:sldChg>
      <pc:sldChg chg="del">
        <pc:chgData name="Ralph Haeussler" userId="a33031a8bc7a0d8c" providerId="LiveId" clId="{0996110B-0AB8-4FBB-B842-A4C282E9D38C}" dt="2019-02-15T11:40:48.189" v="375" actId="2696"/>
        <pc:sldMkLst>
          <pc:docMk/>
          <pc:sldMk cId="3502414039" sldId="263"/>
        </pc:sldMkLst>
      </pc:sldChg>
      <pc:sldChg chg="del">
        <pc:chgData name="Ralph Haeussler" userId="a33031a8bc7a0d8c" providerId="LiveId" clId="{0996110B-0AB8-4FBB-B842-A4C282E9D38C}" dt="2019-02-15T11:40:58.494" v="377" actId="2696"/>
        <pc:sldMkLst>
          <pc:docMk/>
          <pc:sldMk cId="3043466699" sldId="264"/>
        </pc:sldMkLst>
      </pc:sldChg>
      <pc:sldChg chg="del">
        <pc:chgData name="Ralph Haeussler" userId="a33031a8bc7a0d8c" providerId="LiveId" clId="{0996110B-0AB8-4FBB-B842-A4C282E9D38C}" dt="2019-02-15T11:38:54.042" v="348" actId="2696"/>
        <pc:sldMkLst>
          <pc:docMk/>
          <pc:sldMk cId="473821619" sldId="265"/>
        </pc:sldMkLst>
      </pc:sldChg>
      <pc:sldChg chg="modSp">
        <pc:chgData name="Ralph Haeussler" userId="a33031a8bc7a0d8c" providerId="LiveId" clId="{0996110B-0AB8-4FBB-B842-A4C282E9D38C}" dt="2019-02-15T16:10:54.059" v="2924" actId="14100"/>
        <pc:sldMkLst>
          <pc:docMk/>
          <pc:sldMk cId="2451790721" sldId="266"/>
        </pc:sldMkLst>
        <pc:spChg chg="mod">
          <ac:chgData name="Ralph Haeussler" userId="a33031a8bc7a0d8c" providerId="LiveId" clId="{0996110B-0AB8-4FBB-B842-A4C282E9D38C}" dt="2019-02-15T16:10:54.059" v="2924" actId="14100"/>
          <ac:spMkLst>
            <pc:docMk/>
            <pc:sldMk cId="2451790721" sldId="266"/>
            <ac:spMk id="2" creationId="{33059C84-3189-4DF5-A0AA-A1C53C6E4AE2}"/>
          </ac:spMkLst>
        </pc:spChg>
        <pc:spChg chg="mod">
          <ac:chgData name="Ralph Haeussler" userId="a33031a8bc7a0d8c" providerId="LiveId" clId="{0996110B-0AB8-4FBB-B842-A4C282E9D38C}" dt="2019-02-15T13:37:55.967" v="1173" actId="1076"/>
          <ac:spMkLst>
            <pc:docMk/>
            <pc:sldMk cId="2451790721" sldId="266"/>
            <ac:spMk id="10" creationId="{6DE75704-E17B-4E07-8733-DB372C62A959}"/>
          </ac:spMkLst>
        </pc:spChg>
      </pc:sldChg>
      <pc:sldChg chg="addSp modSp ord">
        <pc:chgData name="Ralph Haeussler" userId="a33031a8bc7a0d8c" providerId="LiveId" clId="{0996110B-0AB8-4FBB-B842-A4C282E9D38C}" dt="2019-02-15T16:09:29.779" v="2908" actId="1076"/>
        <pc:sldMkLst>
          <pc:docMk/>
          <pc:sldMk cId="2878750755" sldId="268"/>
        </pc:sldMkLst>
        <pc:spChg chg="mod">
          <ac:chgData name="Ralph Haeussler" userId="a33031a8bc7a0d8c" providerId="LiveId" clId="{0996110B-0AB8-4FBB-B842-A4C282E9D38C}" dt="2019-02-15T16:05:36.567" v="2748" actId="20577"/>
          <ac:spMkLst>
            <pc:docMk/>
            <pc:sldMk cId="2878750755" sldId="268"/>
            <ac:spMk id="2" creationId="{E2D8A1DC-C05C-4056-9B1C-77E58332CBA0}"/>
          </ac:spMkLst>
        </pc:spChg>
        <pc:spChg chg="mod ord">
          <ac:chgData name="Ralph Haeussler" userId="a33031a8bc7a0d8c" providerId="LiveId" clId="{0996110B-0AB8-4FBB-B842-A4C282E9D38C}" dt="2019-02-15T16:09:26.499" v="2907" actId="20577"/>
          <ac:spMkLst>
            <pc:docMk/>
            <pc:sldMk cId="2878750755" sldId="268"/>
            <ac:spMk id="10" creationId="{3CEA3205-E8D4-4857-85E8-86551E33C92E}"/>
          </ac:spMkLst>
        </pc:spChg>
        <pc:picChg chg="add mod">
          <ac:chgData name="Ralph Haeussler" userId="a33031a8bc7a0d8c" providerId="LiveId" clId="{0996110B-0AB8-4FBB-B842-A4C282E9D38C}" dt="2019-02-15T16:09:29.779" v="2908" actId="1076"/>
          <ac:picMkLst>
            <pc:docMk/>
            <pc:sldMk cId="2878750755" sldId="268"/>
            <ac:picMk id="4" creationId="{8B5B2573-0056-4BC7-8386-D979A72F468C}"/>
          </ac:picMkLst>
        </pc:picChg>
      </pc:sldChg>
      <pc:sldChg chg="del">
        <pc:chgData name="Ralph Haeussler" userId="a33031a8bc7a0d8c" providerId="LiveId" clId="{0996110B-0AB8-4FBB-B842-A4C282E9D38C}" dt="2019-02-15T15:57:37.406" v="2321" actId="2696"/>
        <pc:sldMkLst>
          <pc:docMk/>
          <pc:sldMk cId="3970904093" sldId="269"/>
        </pc:sldMkLst>
      </pc:sldChg>
      <pc:sldChg chg="del">
        <pc:chgData name="Ralph Haeussler" userId="a33031a8bc7a0d8c" providerId="LiveId" clId="{0996110B-0AB8-4FBB-B842-A4C282E9D38C}" dt="2019-02-15T11:40:30.865" v="371" actId="2696"/>
        <pc:sldMkLst>
          <pc:docMk/>
          <pc:sldMk cId="1995073774" sldId="270"/>
        </pc:sldMkLst>
      </pc:sldChg>
      <pc:sldChg chg="del">
        <pc:chgData name="Ralph Haeussler" userId="a33031a8bc7a0d8c" providerId="LiveId" clId="{0996110B-0AB8-4FBB-B842-A4C282E9D38C}" dt="2019-02-15T11:38:54.077" v="350" actId="2696"/>
        <pc:sldMkLst>
          <pc:docMk/>
          <pc:sldMk cId="327409263" sldId="271"/>
        </pc:sldMkLst>
      </pc:sldChg>
      <pc:sldChg chg="del">
        <pc:chgData name="Ralph Haeussler" userId="a33031a8bc7a0d8c" providerId="LiveId" clId="{0996110B-0AB8-4FBB-B842-A4C282E9D38C}" dt="2019-02-15T11:38:54.096" v="351" actId="2696"/>
        <pc:sldMkLst>
          <pc:docMk/>
          <pc:sldMk cId="3123939247" sldId="272"/>
        </pc:sldMkLst>
      </pc:sldChg>
      <pc:sldChg chg="del">
        <pc:chgData name="Ralph Haeussler" userId="a33031a8bc7a0d8c" providerId="LiveId" clId="{0996110B-0AB8-4FBB-B842-A4C282E9D38C}" dt="2019-02-15T11:39:23.467" v="352" actId="2696"/>
        <pc:sldMkLst>
          <pc:docMk/>
          <pc:sldMk cId="656670108" sldId="274"/>
        </pc:sldMkLst>
      </pc:sldChg>
      <pc:sldChg chg="del">
        <pc:chgData name="Ralph Haeussler" userId="a33031a8bc7a0d8c" providerId="LiveId" clId="{0996110B-0AB8-4FBB-B842-A4C282E9D38C}" dt="2019-02-15T11:39:28.340" v="355" actId="2696"/>
        <pc:sldMkLst>
          <pc:docMk/>
          <pc:sldMk cId="862581333" sldId="275"/>
        </pc:sldMkLst>
      </pc:sldChg>
      <pc:sldChg chg="modSp ord">
        <pc:chgData name="Ralph Haeussler" userId="a33031a8bc7a0d8c" providerId="LiveId" clId="{0996110B-0AB8-4FBB-B842-A4C282E9D38C}" dt="2019-02-15T16:19:35.026" v="3294" actId="1076"/>
        <pc:sldMkLst>
          <pc:docMk/>
          <pc:sldMk cId="1148930632" sldId="276"/>
        </pc:sldMkLst>
        <pc:spChg chg="mod">
          <ac:chgData name="Ralph Haeussler" userId="a33031a8bc7a0d8c" providerId="LiveId" clId="{0996110B-0AB8-4FBB-B842-A4C282E9D38C}" dt="2019-02-15T16:19:18.438" v="3259" actId="1076"/>
          <ac:spMkLst>
            <pc:docMk/>
            <pc:sldMk cId="1148930632" sldId="276"/>
            <ac:spMk id="2" creationId="{520EAD94-81EF-4B1A-83D9-79BFDA26203E}"/>
          </ac:spMkLst>
        </pc:spChg>
        <pc:spChg chg="mod">
          <ac:chgData name="Ralph Haeussler" userId="a33031a8bc7a0d8c" providerId="LiveId" clId="{0996110B-0AB8-4FBB-B842-A4C282E9D38C}" dt="2019-02-15T16:19:35.026" v="3294" actId="1076"/>
          <ac:spMkLst>
            <pc:docMk/>
            <pc:sldMk cId="1148930632" sldId="276"/>
            <ac:spMk id="35" creationId="{28670AEE-4E21-4F9E-A1F4-20CE27104B8F}"/>
          </ac:spMkLst>
        </pc:spChg>
      </pc:sldChg>
      <pc:sldChg chg="del">
        <pc:chgData name="Ralph Haeussler" userId="a33031a8bc7a0d8c" providerId="LiveId" clId="{0996110B-0AB8-4FBB-B842-A4C282E9D38C}" dt="2019-02-15T15:57:36.108" v="2320" actId="2696"/>
        <pc:sldMkLst>
          <pc:docMk/>
          <pc:sldMk cId="3228194188" sldId="277"/>
        </pc:sldMkLst>
      </pc:sldChg>
      <pc:sldChg chg="modSp">
        <pc:chgData name="Ralph Haeussler" userId="a33031a8bc7a0d8c" providerId="LiveId" clId="{0996110B-0AB8-4FBB-B842-A4C282E9D38C}" dt="2019-02-15T16:15:51.319" v="3237" actId="113"/>
        <pc:sldMkLst>
          <pc:docMk/>
          <pc:sldMk cId="2980524502" sldId="278"/>
        </pc:sldMkLst>
        <pc:spChg chg="mod">
          <ac:chgData name="Ralph Haeussler" userId="a33031a8bc7a0d8c" providerId="LiveId" clId="{0996110B-0AB8-4FBB-B842-A4C282E9D38C}" dt="2019-02-15T16:15:51.319" v="3237" actId="113"/>
          <ac:spMkLst>
            <pc:docMk/>
            <pc:sldMk cId="2980524502" sldId="278"/>
            <ac:spMk id="2" creationId="{F9054B9E-E949-4CED-BDC3-26BACA3B043A}"/>
          </ac:spMkLst>
        </pc:spChg>
      </pc:sldChg>
      <pc:sldChg chg="addSp delSp modSp del">
        <pc:chgData name="Ralph Haeussler" userId="a33031a8bc7a0d8c" providerId="LiveId" clId="{0996110B-0AB8-4FBB-B842-A4C282E9D38C}" dt="2019-02-15T11:41:56.935" v="389" actId="2696"/>
        <pc:sldMkLst>
          <pc:docMk/>
          <pc:sldMk cId="1336267939" sldId="279"/>
        </pc:sldMkLst>
        <pc:spChg chg="del">
          <ac:chgData name="Ralph Haeussler" userId="a33031a8bc7a0d8c" providerId="LiveId" clId="{0996110B-0AB8-4FBB-B842-A4C282E9D38C}" dt="2019-02-15T11:41:37.744" v="383"/>
          <ac:spMkLst>
            <pc:docMk/>
            <pc:sldMk cId="1336267939" sldId="279"/>
            <ac:spMk id="2" creationId="{342413A4-5E0A-46B6-8607-99D72C5AAA52}"/>
          </ac:spMkLst>
        </pc:spChg>
        <pc:spChg chg="add mod">
          <ac:chgData name="Ralph Haeussler" userId="a33031a8bc7a0d8c" providerId="LiveId" clId="{0996110B-0AB8-4FBB-B842-A4C282E9D38C}" dt="2019-02-15T11:41:37.744" v="383"/>
          <ac:spMkLst>
            <pc:docMk/>
            <pc:sldMk cId="1336267939" sldId="279"/>
            <ac:spMk id="3" creationId="{5931E27B-5492-4D25-87C5-8CE8912A1AC7}"/>
          </ac:spMkLst>
        </pc:spChg>
        <pc:spChg chg="add mod">
          <ac:chgData name="Ralph Haeussler" userId="a33031a8bc7a0d8c" providerId="LiveId" clId="{0996110B-0AB8-4FBB-B842-A4C282E9D38C}" dt="2019-02-15T11:41:37.744" v="383"/>
          <ac:spMkLst>
            <pc:docMk/>
            <pc:sldMk cId="1336267939" sldId="279"/>
            <ac:spMk id="4" creationId="{3ED1A0D9-E79E-4ECD-B7BF-AAC24D6B58D6}"/>
          </ac:spMkLst>
        </pc:spChg>
        <pc:spChg chg="del">
          <ac:chgData name="Ralph Haeussler" userId="a33031a8bc7a0d8c" providerId="LiveId" clId="{0996110B-0AB8-4FBB-B842-A4C282E9D38C}" dt="2019-02-15T11:41:37.744" v="383"/>
          <ac:spMkLst>
            <pc:docMk/>
            <pc:sldMk cId="1336267939" sldId="279"/>
            <ac:spMk id="9" creationId="{CCFB7232-9F57-4D40-9DB7-69C1B6F9E374}"/>
          </ac:spMkLst>
        </pc:spChg>
        <pc:picChg chg="del">
          <ac:chgData name="Ralph Haeussler" userId="a33031a8bc7a0d8c" providerId="LiveId" clId="{0996110B-0AB8-4FBB-B842-A4C282E9D38C}" dt="2019-02-15T11:41:37.744" v="383"/>
          <ac:picMkLst>
            <pc:docMk/>
            <pc:sldMk cId="1336267939" sldId="279"/>
            <ac:picMk id="7" creationId="{846BD44B-E1A1-4F6D-B951-45A2DA9315A1}"/>
          </ac:picMkLst>
        </pc:picChg>
        <pc:picChg chg="del">
          <ac:chgData name="Ralph Haeussler" userId="a33031a8bc7a0d8c" providerId="LiveId" clId="{0996110B-0AB8-4FBB-B842-A4C282E9D38C}" dt="2019-02-15T11:41:37.744" v="383"/>
          <ac:picMkLst>
            <pc:docMk/>
            <pc:sldMk cId="1336267939" sldId="279"/>
            <ac:picMk id="8" creationId="{B4CE9B78-782D-482C-8A43-BD4E6C2C80D8}"/>
          </ac:picMkLst>
        </pc:picChg>
        <pc:cxnChg chg="del">
          <ac:chgData name="Ralph Haeussler" userId="a33031a8bc7a0d8c" providerId="LiveId" clId="{0996110B-0AB8-4FBB-B842-A4C282E9D38C}" dt="2019-02-15T11:41:37.744" v="383"/>
          <ac:cxnSpMkLst>
            <pc:docMk/>
            <pc:sldMk cId="1336267939" sldId="279"/>
            <ac:cxnSpMk id="12" creationId="{61A8161D-3568-47E8-971B-EC8A7797C643}"/>
          </ac:cxnSpMkLst>
        </pc:cxnChg>
      </pc:sldChg>
      <pc:sldChg chg="del">
        <pc:chgData name="Ralph Haeussler" userId="a33031a8bc7a0d8c" providerId="LiveId" clId="{0996110B-0AB8-4FBB-B842-A4C282E9D38C}" dt="2019-02-15T16:09:35.542" v="2909" actId="2696"/>
        <pc:sldMkLst>
          <pc:docMk/>
          <pc:sldMk cId="3217093637" sldId="280"/>
        </pc:sldMkLst>
      </pc:sldChg>
      <pc:sldChg chg="modSp">
        <pc:chgData name="Ralph Haeussler" userId="a33031a8bc7a0d8c" providerId="LiveId" clId="{0996110B-0AB8-4FBB-B842-A4C282E9D38C}" dt="2019-02-15T15:56:19.942" v="2317" actId="1076"/>
        <pc:sldMkLst>
          <pc:docMk/>
          <pc:sldMk cId="3027005666" sldId="296"/>
        </pc:sldMkLst>
        <pc:spChg chg="mod">
          <ac:chgData name="Ralph Haeussler" userId="a33031a8bc7a0d8c" providerId="LiveId" clId="{0996110B-0AB8-4FBB-B842-A4C282E9D38C}" dt="2019-02-15T15:56:19.942" v="2317" actId="1076"/>
          <ac:spMkLst>
            <pc:docMk/>
            <pc:sldMk cId="3027005666" sldId="296"/>
            <ac:spMk id="6" creationId="{6742CFA8-8F96-4C42-B967-04CE2BAE2B95}"/>
          </ac:spMkLst>
        </pc:spChg>
      </pc:sldChg>
      <pc:sldChg chg="del">
        <pc:chgData name="Ralph Haeussler" userId="a33031a8bc7a0d8c" providerId="LiveId" clId="{0996110B-0AB8-4FBB-B842-A4C282E9D38C}" dt="2019-02-15T15:56:06.965" v="2316" actId="2696"/>
        <pc:sldMkLst>
          <pc:docMk/>
          <pc:sldMk cId="580676807" sldId="300"/>
        </pc:sldMkLst>
      </pc:sldChg>
      <pc:sldChg chg="del">
        <pc:chgData name="Ralph Haeussler" userId="a33031a8bc7a0d8c" providerId="LiveId" clId="{0996110B-0AB8-4FBB-B842-A4C282E9D38C}" dt="2019-02-15T15:56:04.111" v="2314" actId="2696"/>
        <pc:sldMkLst>
          <pc:docMk/>
          <pc:sldMk cId="4257695546" sldId="303"/>
        </pc:sldMkLst>
      </pc:sldChg>
      <pc:sldChg chg="modSp">
        <pc:chgData name="Ralph Haeussler" userId="a33031a8bc7a0d8c" providerId="LiveId" clId="{0996110B-0AB8-4FBB-B842-A4C282E9D38C}" dt="2019-02-15T15:38:11.293" v="1809" actId="1076"/>
        <pc:sldMkLst>
          <pc:docMk/>
          <pc:sldMk cId="4078237702" sldId="304"/>
        </pc:sldMkLst>
        <pc:picChg chg="mod">
          <ac:chgData name="Ralph Haeussler" userId="a33031a8bc7a0d8c" providerId="LiveId" clId="{0996110B-0AB8-4FBB-B842-A4C282E9D38C}" dt="2019-02-15T15:38:11.293" v="1809" actId="1076"/>
          <ac:picMkLst>
            <pc:docMk/>
            <pc:sldMk cId="4078237702" sldId="304"/>
            <ac:picMk id="6" creationId="{2989E058-BDFC-45D2-A00B-9A171B2F3C0E}"/>
          </ac:picMkLst>
        </pc:picChg>
      </pc:sldChg>
      <pc:sldChg chg="del">
        <pc:chgData name="Ralph Haeussler" userId="a33031a8bc7a0d8c" providerId="LiveId" clId="{0996110B-0AB8-4FBB-B842-A4C282E9D38C}" dt="2019-02-15T15:56:04.150" v="2315" actId="2696"/>
        <pc:sldMkLst>
          <pc:docMk/>
          <pc:sldMk cId="3771752140" sldId="307"/>
        </pc:sldMkLst>
      </pc:sldChg>
      <pc:sldChg chg="addSp delSp modSp modAnim">
        <pc:chgData name="Ralph Haeussler" userId="a33031a8bc7a0d8c" providerId="LiveId" clId="{0996110B-0AB8-4FBB-B842-A4C282E9D38C}" dt="2019-02-15T16:18:56.806" v="3258"/>
        <pc:sldMkLst>
          <pc:docMk/>
          <pc:sldMk cId="3745155687" sldId="309"/>
        </pc:sldMkLst>
        <pc:spChg chg="del mod">
          <ac:chgData name="Ralph Haeussler" userId="a33031a8bc7a0d8c" providerId="LiveId" clId="{0996110B-0AB8-4FBB-B842-A4C282E9D38C}" dt="2019-02-15T16:18:11.445" v="3239" actId="478"/>
          <ac:spMkLst>
            <pc:docMk/>
            <pc:sldMk cId="3745155687" sldId="309"/>
            <ac:spMk id="11" creationId="{4BB770EC-6543-4BB1-B820-F1CBDAEBF5F6}"/>
          </ac:spMkLst>
        </pc:spChg>
        <pc:picChg chg="add mod">
          <ac:chgData name="Ralph Haeussler" userId="a33031a8bc7a0d8c" providerId="LiveId" clId="{0996110B-0AB8-4FBB-B842-A4C282E9D38C}" dt="2019-02-15T16:18:43.715" v="3246" actId="1440"/>
          <ac:picMkLst>
            <pc:docMk/>
            <pc:sldMk cId="3745155687" sldId="309"/>
            <ac:picMk id="4" creationId="{023036B8-6F77-47D6-9CC6-D1E27B96F96B}"/>
          </ac:picMkLst>
        </pc:picChg>
      </pc:sldChg>
      <pc:sldChg chg="del">
        <pc:chgData name="Ralph Haeussler" userId="a33031a8bc7a0d8c" providerId="LiveId" clId="{0996110B-0AB8-4FBB-B842-A4C282E9D38C}" dt="2019-02-15T11:40:30.921" v="372" actId="2696"/>
        <pc:sldMkLst>
          <pc:docMk/>
          <pc:sldMk cId="3657672267" sldId="310"/>
        </pc:sldMkLst>
      </pc:sldChg>
      <pc:sldChg chg="del">
        <pc:chgData name="Ralph Haeussler" userId="a33031a8bc7a0d8c" providerId="LiveId" clId="{0996110B-0AB8-4FBB-B842-A4C282E9D38C}" dt="2019-02-15T11:38:53.983" v="347" actId="2696"/>
        <pc:sldMkLst>
          <pc:docMk/>
          <pc:sldMk cId="1636947571" sldId="311"/>
        </pc:sldMkLst>
      </pc:sldChg>
      <pc:sldChg chg="del">
        <pc:chgData name="Ralph Haeussler" userId="a33031a8bc7a0d8c" providerId="LiveId" clId="{0996110B-0AB8-4FBB-B842-A4C282E9D38C}" dt="2019-02-15T11:39:28.277" v="354" actId="2696"/>
        <pc:sldMkLst>
          <pc:docMk/>
          <pc:sldMk cId="442750994" sldId="312"/>
        </pc:sldMkLst>
      </pc:sldChg>
      <pc:sldChg chg="del">
        <pc:chgData name="Ralph Haeussler" userId="a33031a8bc7a0d8c" providerId="LiveId" clId="{0996110B-0AB8-4FBB-B842-A4C282E9D38C}" dt="2019-02-15T11:38:54.064" v="349" actId="2696"/>
        <pc:sldMkLst>
          <pc:docMk/>
          <pc:sldMk cId="2666582019" sldId="313"/>
        </pc:sldMkLst>
      </pc:sldChg>
      <pc:sldChg chg="addSp delSp modSp add modAnim">
        <pc:chgData name="Ralph Haeussler" userId="a33031a8bc7a0d8c" providerId="LiveId" clId="{0996110B-0AB8-4FBB-B842-A4C282E9D38C}" dt="2019-02-15T16:11:58.571" v="2995"/>
        <pc:sldMkLst>
          <pc:docMk/>
          <pc:sldMk cId="3843171135" sldId="315"/>
        </pc:sldMkLst>
        <pc:spChg chg="del mod">
          <ac:chgData name="Ralph Haeussler" userId="a33031a8bc7a0d8c" providerId="LiveId" clId="{0996110B-0AB8-4FBB-B842-A4C282E9D38C}" dt="2019-02-15T16:11:00.664" v="2927" actId="478"/>
          <ac:spMkLst>
            <pc:docMk/>
            <pc:sldMk cId="3843171135" sldId="315"/>
            <ac:spMk id="2" creationId="{33059C84-3189-4DF5-A0AA-A1C53C6E4AE2}"/>
          </ac:spMkLst>
        </pc:spChg>
        <pc:spChg chg="add del mod">
          <ac:chgData name="Ralph Haeussler" userId="a33031a8bc7a0d8c" providerId="LiveId" clId="{0996110B-0AB8-4FBB-B842-A4C282E9D38C}" dt="2019-02-15T16:11:04.480" v="2929" actId="478"/>
          <ac:spMkLst>
            <pc:docMk/>
            <pc:sldMk cId="3843171135" sldId="315"/>
            <ac:spMk id="4" creationId="{CE0B3FCE-2F83-44B0-B2F7-5549B21325FD}"/>
          </ac:spMkLst>
        </pc:spChg>
        <pc:spChg chg="add">
          <ac:chgData name="Ralph Haeussler" userId="a33031a8bc7a0d8c" providerId="LiveId" clId="{0996110B-0AB8-4FBB-B842-A4C282E9D38C}" dt="2019-02-15T16:10:56.934" v="2925"/>
          <ac:spMkLst>
            <pc:docMk/>
            <pc:sldMk cId="3843171135" sldId="315"/>
            <ac:spMk id="9" creationId="{9342A987-9969-4430-93C8-D1825A2C5201}"/>
          </ac:spMkLst>
        </pc:spChg>
        <pc:spChg chg="mod">
          <ac:chgData name="Ralph Haeussler" userId="a33031a8bc7a0d8c" providerId="LiveId" clId="{0996110B-0AB8-4FBB-B842-A4C282E9D38C}" dt="2019-02-15T16:11:39.117" v="2989" actId="20577"/>
          <ac:spMkLst>
            <pc:docMk/>
            <pc:sldMk cId="3843171135" sldId="315"/>
            <ac:spMk id="10" creationId="{6DE75704-E17B-4E07-8733-DB372C62A959}"/>
          </ac:spMkLst>
        </pc:spChg>
        <pc:graphicFrameChg chg="add del mod">
          <ac:chgData name="Ralph Haeussler" userId="a33031a8bc7a0d8c" providerId="LiveId" clId="{0996110B-0AB8-4FBB-B842-A4C282E9D38C}" dt="2019-02-15T11:34:04.711" v="54"/>
          <ac:graphicFrameMkLst>
            <pc:docMk/>
            <pc:sldMk cId="3843171135" sldId="315"/>
            <ac:graphicFrameMk id="3" creationId="{80B3CD0C-BF5F-4061-B1BD-C77325DBA5A1}"/>
          </ac:graphicFrameMkLst>
        </pc:graphicFrameChg>
        <pc:graphicFrameChg chg="add del mod">
          <ac:chgData name="Ralph Haeussler" userId="a33031a8bc7a0d8c" providerId="LiveId" clId="{0996110B-0AB8-4FBB-B842-A4C282E9D38C}" dt="2019-02-15T11:34:04.136" v="53"/>
          <ac:graphicFrameMkLst>
            <pc:docMk/>
            <pc:sldMk cId="3843171135" sldId="315"/>
            <ac:graphicFrameMk id="4" creationId="{CADC644B-5F49-42F6-A619-22B7BAB8B7B7}"/>
          </ac:graphicFrameMkLst>
        </pc:graphicFrameChg>
        <pc:graphicFrameChg chg="add del mod">
          <ac:chgData name="Ralph Haeussler" userId="a33031a8bc7a0d8c" providerId="LiveId" clId="{0996110B-0AB8-4FBB-B842-A4C282E9D38C}" dt="2019-02-15T11:34:17.115" v="56"/>
          <ac:graphicFrameMkLst>
            <pc:docMk/>
            <pc:sldMk cId="3843171135" sldId="315"/>
            <ac:graphicFrameMk id="5" creationId="{030407DC-A8DF-42C9-B11E-F92E0657183A}"/>
          </ac:graphicFrameMkLst>
        </pc:graphicFrameChg>
        <pc:picChg chg="add del mod">
          <ac:chgData name="Ralph Haeussler" userId="a33031a8bc7a0d8c" providerId="LiveId" clId="{0996110B-0AB8-4FBB-B842-A4C282E9D38C}" dt="2019-02-15T11:35:20.348" v="59" actId="478"/>
          <ac:picMkLst>
            <pc:docMk/>
            <pc:sldMk cId="3843171135" sldId="315"/>
            <ac:picMk id="7" creationId="{F597B738-5D21-4022-8A9C-DE54DFFE220D}"/>
          </ac:picMkLst>
        </pc:picChg>
        <pc:picChg chg="mod">
          <ac:chgData name="Ralph Haeussler" userId="a33031a8bc7a0d8c" providerId="LiveId" clId="{0996110B-0AB8-4FBB-B842-A4C282E9D38C}" dt="2019-02-15T11:38:16.912" v="343" actId="1076"/>
          <ac:picMkLst>
            <pc:docMk/>
            <pc:sldMk cId="3843171135" sldId="315"/>
            <ac:picMk id="8" creationId="{77250FCC-4BF9-4A98-B91D-05703C530A4C}"/>
          </ac:picMkLst>
        </pc:picChg>
        <pc:picChg chg="add mod">
          <ac:chgData name="Ralph Haeussler" userId="a33031a8bc7a0d8c" providerId="LiveId" clId="{0996110B-0AB8-4FBB-B842-A4C282E9D38C}" dt="2019-02-15T16:11:12.037" v="2931" actId="1076"/>
          <ac:picMkLst>
            <pc:docMk/>
            <pc:sldMk cId="3843171135" sldId="315"/>
            <ac:picMk id="11" creationId="{003E92E1-CA7E-4D94-B1CF-18C61233EA8E}"/>
          </ac:picMkLst>
        </pc:picChg>
      </pc:sldChg>
      <pc:sldChg chg="addSp delSp modSp add delAnim modAnim">
        <pc:chgData name="Ralph Haeussler" userId="a33031a8bc7a0d8c" providerId="LiveId" clId="{0996110B-0AB8-4FBB-B842-A4C282E9D38C}" dt="2019-02-15T16:15:31.598" v="3233"/>
        <pc:sldMkLst>
          <pc:docMk/>
          <pc:sldMk cId="68749849" sldId="316"/>
        </pc:sldMkLst>
        <pc:spChg chg="del mod">
          <ac:chgData name="Ralph Haeussler" userId="a33031a8bc7a0d8c" providerId="LiveId" clId="{0996110B-0AB8-4FBB-B842-A4C282E9D38C}" dt="2019-02-15T11:41:47.970" v="387" actId="478"/>
          <ac:spMkLst>
            <pc:docMk/>
            <pc:sldMk cId="68749849" sldId="316"/>
            <ac:spMk id="2" creationId="{587C534E-30EB-42EA-B822-A26999445441}"/>
          </ac:spMkLst>
        </pc:spChg>
        <pc:spChg chg="add mod">
          <ac:chgData name="Ralph Haeussler" userId="a33031a8bc7a0d8c" providerId="LiveId" clId="{0996110B-0AB8-4FBB-B842-A4C282E9D38C}" dt="2019-02-15T16:15:21.854" v="3222" actId="20577"/>
          <ac:spMkLst>
            <pc:docMk/>
            <pc:sldMk cId="68749849" sldId="316"/>
            <ac:spMk id="4" creationId="{138FA471-A922-43AB-B579-B6D515D9AF70}"/>
          </ac:spMkLst>
        </pc:spChg>
        <pc:spChg chg="add mod">
          <ac:chgData name="Ralph Haeussler" userId="a33031a8bc7a0d8c" providerId="LiveId" clId="{0996110B-0AB8-4FBB-B842-A4C282E9D38C}" dt="2019-02-15T11:41:47.970" v="387" actId="478"/>
          <ac:spMkLst>
            <pc:docMk/>
            <pc:sldMk cId="68749849" sldId="316"/>
            <ac:spMk id="7" creationId="{82861849-8162-43D7-942E-2F67AD1A70F5}"/>
          </ac:spMkLst>
        </pc:spChg>
        <pc:spChg chg="del mod">
          <ac:chgData name="Ralph Haeussler" userId="a33031a8bc7a0d8c" providerId="LiveId" clId="{0996110B-0AB8-4FBB-B842-A4C282E9D38C}" dt="2019-02-15T11:41:23.711" v="382" actId="478"/>
          <ac:spMkLst>
            <pc:docMk/>
            <pc:sldMk cId="68749849" sldId="316"/>
            <ac:spMk id="10" creationId="{30C64D50-EBC2-4481-A551-00F8E7CA5EF1}"/>
          </ac:spMkLst>
        </pc:spChg>
        <pc:spChg chg="add">
          <ac:chgData name="Ralph Haeussler" userId="a33031a8bc7a0d8c" providerId="LiveId" clId="{0996110B-0AB8-4FBB-B842-A4C282E9D38C}" dt="2019-02-15T11:41:49.844" v="388"/>
          <ac:spMkLst>
            <pc:docMk/>
            <pc:sldMk cId="68749849" sldId="316"/>
            <ac:spMk id="12" creationId="{97EED278-C044-4EB8-AF2E-B427F3053BC1}"/>
          </ac:spMkLst>
        </pc:spChg>
        <pc:spChg chg="add mod">
          <ac:chgData name="Ralph Haeussler" userId="a33031a8bc7a0d8c" providerId="LiveId" clId="{0996110B-0AB8-4FBB-B842-A4C282E9D38C}" dt="2019-02-15T16:15:03.354" v="3197" actId="1076"/>
          <ac:spMkLst>
            <pc:docMk/>
            <pc:sldMk cId="68749849" sldId="316"/>
            <ac:spMk id="16" creationId="{7AEB9527-ADBF-4E12-B273-B35BE753C690}"/>
          </ac:spMkLst>
        </pc:spChg>
        <pc:picChg chg="del">
          <ac:chgData name="Ralph Haeussler" userId="a33031a8bc7a0d8c" providerId="LiveId" clId="{0996110B-0AB8-4FBB-B842-A4C282E9D38C}" dt="2019-02-15T11:41:20.024" v="380" actId="478"/>
          <ac:picMkLst>
            <pc:docMk/>
            <pc:sldMk cId="68749849" sldId="316"/>
            <ac:picMk id="5" creationId="{B8D5ACFC-578A-49D4-B4E5-F98CF068DC79}"/>
          </ac:picMkLst>
        </pc:picChg>
        <pc:picChg chg="mod">
          <ac:chgData name="Ralph Haeussler" userId="a33031a8bc7a0d8c" providerId="LiveId" clId="{0996110B-0AB8-4FBB-B842-A4C282E9D38C}" dt="2019-02-15T11:41:44.135" v="385" actId="1076"/>
          <ac:picMkLst>
            <pc:docMk/>
            <pc:sldMk cId="68749849" sldId="316"/>
            <ac:picMk id="9" creationId="{5BC7B7B6-7253-47AF-B234-4838E6896473}"/>
          </ac:picMkLst>
        </pc:picChg>
        <pc:picChg chg="add">
          <ac:chgData name="Ralph Haeussler" userId="a33031a8bc7a0d8c" providerId="LiveId" clId="{0996110B-0AB8-4FBB-B842-A4C282E9D38C}" dt="2019-02-15T11:41:49.844" v="388"/>
          <ac:picMkLst>
            <pc:docMk/>
            <pc:sldMk cId="68749849" sldId="316"/>
            <ac:picMk id="13" creationId="{A2282973-400A-4BE3-9B6D-4EC5BAEE55B1}"/>
          </ac:picMkLst>
        </pc:picChg>
        <pc:picChg chg="add">
          <ac:chgData name="Ralph Haeussler" userId="a33031a8bc7a0d8c" providerId="LiveId" clId="{0996110B-0AB8-4FBB-B842-A4C282E9D38C}" dt="2019-02-15T11:41:49.844" v="388"/>
          <ac:picMkLst>
            <pc:docMk/>
            <pc:sldMk cId="68749849" sldId="316"/>
            <ac:picMk id="14" creationId="{2851A973-5E6D-4430-B81C-95959A1A46E8}"/>
          </ac:picMkLst>
        </pc:picChg>
        <pc:cxnChg chg="add">
          <ac:chgData name="Ralph Haeussler" userId="a33031a8bc7a0d8c" providerId="LiveId" clId="{0996110B-0AB8-4FBB-B842-A4C282E9D38C}" dt="2019-02-15T11:41:49.844" v="388"/>
          <ac:cxnSpMkLst>
            <pc:docMk/>
            <pc:sldMk cId="68749849" sldId="316"/>
            <ac:cxnSpMk id="18" creationId="{D37EFE58-F2CD-4C6D-B753-20F03C1A6A7D}"/>
          </ac:cxnSpMkLst>
        </pc:cxnChg>
      </pc:sldChg>
      <pc:sldChg chg="addSp delSp modSp add modAnim">
        <pc:chgData name="Ralph Haeussler" userId="a33031a8bc7a0d8c" providerId="LiveId" clId="{0996110B-0AB8-4FBB-B842-A4C282E9D38C}" dt="2019-02-15T15:44:37.093" v="2004" actId="5793"/>
        <pc:sldMkLst>
          <pc:docMk/>
          <pc:sldMk cId="2699085437" sldId="317"/>
        </pc:sldMkLst>
        <pc:spChg chg="mod">
          <ac:chgData name="Ralph Haeussler" userId="a33031a8bc7a0d8c" providerId="LiveId" clId="{0996110B-0AB8-4FBB-B842-A4C282E9D38C}" dt="2019-02-15T15:44:37.093" v="2004" actId="5793"/>
          <ac:spMkLst>
            <pc:docMk/>
            <pc:sldMk cId="2699085437" sldId="317"/>
            <ac:spMk id="10" creationId="{6DE75704-E17B-4E07-8733-DB372C62A959}"/>
          </ac:spMkLst>
        </pc:spChg>
        <pc:graphicFrameChg chg="add del mod">
          <ac:chgData name="Ralph Haeussler" userId="a33031a8bc7a0d8c" providerId="LiveId" clId="{0996110B-0AB8-4FBB-B842-A4C282E9D38C}" dt="2019-02-15T11:44:09.097" v="454"/>
          <ac:graphicFrameMkLst>
            <pc:docMk/>
            <pc:sldMk cId="2699085437" sldId="317"/>
            <ac:graphicFrameMk id="3" creationId="{B71DBEAA-0D0C-4EA3-BBA7-97B49BE34412}"/>
          </ac:graphicFrameMkLst>
        </pc:graphicFrameChg>
        <pc:graphicFrameChg chg="add del mod">
          <ac:chgData name="Ralph Haeussler" userId="a33031a8bc7a0d8c" providerId="LiveId" clId="{0996110B-0AB8-4FBB-B842-A4C282E9D38C}" dt="2019-02-15T11:44:20.329" v="456"/>
          <ac:graphicFrameMkLst>
            <pc:docMk/>
            <pc:sldMk cId="2699085437" sldId="317"/>
            <ac:graphicFrameMk id="4" creationId="{0ACBB601-6E17-4417-82A6-D7D6D9C5826E}"/>
          </ac:graphicFrameMkLst>
        </pc:graphicFrameChg>
        <pc:picChg chg="add mod">
          <ac:chgData name="Ralph Haeussler" userId="a33031a8bc7a0d8c" providerId="LiveId" clId="{0996110B-0AB8-4FBB-B842-A4C282E9D38C}" dt="2019-02-15T11:45:14.776" v="460" actId="1440"/>
          <ac:picMkLst>
            <pc:docMk/>
            <pc:sldMk cId="2699085437" sldId="317"/>
            <ac:picMk id="5" creationId="{F5A15E44-5E30-4198-8295-C83090482516}"/>
          </ac:picMkLst>
        </pc:picChg>
        <pc:picChg chg="del">
          <ac:chgData name="Ralph Haeussler" userId="a33031a8bc7a0d8c" providerId="LiveId" clId="{0996110B-0AB8-4FBB-B842-A4C282E9D38C}" dt="2019-02-15T11:43:56.153" v="420" actId="478"/>
          <ac:picMkLst>
            <pc:docMk/>
            <pc:sldMk cId="2699085437" sldId="317"/>
            <ac:picMk id="11" creationId="{003E92E1-CA7E-4D94-B1CF-18C61233EA8E}"/>
          </ac:picMkLst>
        </pc:picChg>
      </pc:sldChg>
      <pc:sldChg chg="addSp delSp modSp add delAnim">
        <pc:chgData name="Ralph Haeussler" userId="a33031a8bc7a0d8c" providerId="LiveId" clId="{0996110B-0AB8-4FBB-B842-A4C282E9D38C}" dt="2019-02-15T11:51:37.600" v="658" actId="14100"/>
        <pc:sldMkLst>
          <pc:docMk/>
          <pc:sldMk cId="1622285521" sldId="318"/>
        </pc:sldMkLst>
        <pc:spChg chg="mod">
          <ac:chgData name="Ralph Haeussler" userId="a33031a8bc7a0d8c" providerId="LiveId" clId="{0996110B-0AB8-4FBB-B842-A4C282E9D38C}" dt="2019-02-15T11:49:49.497" v="580" actId="14100"/>
          <ac:spMkLst>
            <pc:docMk/>
            <pc:sldMk cId="1622285521" sldId="318"/>
            <ac:spMk id="10" creationId="{6DE75704-E17B-4E07-8733-DB372C62A959}"/>
          </ac:spMkLst>
        </pc:spChg>
        <pc:spChg chg="add mod">
          <ac:chgData name="Ralph Haeussler" userId="a33031a8bc7a0d8c" providerId="LiveId" clId="{0996110B-0AB8-4FBB-B842-A4C282E9D38C}" dt="2019-02-15T11:50:51.481" v="612" actId="14100"/>
          <ac:spMkLst>
            <pc:docMk/>
            <pc:sldMk cId="1622285521" sldId="318"/>
            <ac:spMk id="12" creationId="{0545D36F-D2A7-4D38-9E31-70AF87DB514C}"/>
          </ac:spMkLst>
        </pc:spChg>
        <pc:spChg chg="add mod">
          <ac:chgData name="Ralph Haeussler" userId="a33031a8bc7a0d8c" providerId="LiveId" clId="{0996110B-0AB8-4FBB-B842-A4C282E9D38C}" dt="2019-02-15T11:50:48.143" v="611" actId="14100"/>
          <ac:spMkLst>
            <pc:docMk/>
            <pc:sldMk cId="1622285521" sldId="318"/>
            <ac:spMk id="17" creationId="{FFCECCD3-5768-4B63-84A7-C6B7E3A88CC2}"/>
          </ac:spMkLst>
        </pc:spChg>
        <pc:spChg chg="add mod">
          <ac:chgData name="Ralph Haeussler" userId="a33031a8bc7a0d8c" providerId="LiveId" clId="{0996110B-0AB8-4FBB-B842-A4C282E9D38C}" dt="2019-02-15T11:51:18.736" v="652" actId="20577"/>
          <ac:spMkLst>
            <pc:docMk/>
            <pc:sldMk cId="1622285521" sldId="318"/>
            <ac:spMk id="18" creationId="{D8E8228B-E090-4D6C-9A28-9CE183BEB02F}"/>
          </ac:spMkLst>
        </pc:spChg>
        <pc:picChg chg="add mod">
          <ac:chgData name="Ralph Haeussler" userId="a33031a8bc7a0d8c" providerId="LiveId" clId="{0996110B-0AB8-4FBB-B842-A4C282E9D38C}" dt="2019-02-15T11:47:16.018" v="470" actId="1440"/>
          <ac:picMkLst>
            <pc:docMk/>
            <pc:sldMk cId="1622285521" sldId="318"/>
            <ac:picMk id="4" creationId="{65356F2C-E32B-4603-A398-6DD1C6090AA8}"/>
          </ac:picMkLst>
        </pc:picChg>
        <pc:picChg chg="del">
          <ac:chgData name="Ralph Haeussler" userId="a33031a8bc7a0d8c" providerId="LiveId" clId="{0996110B-0AB8-4FBB-B842-A4C282E9D38C}" dt="2019-02-15T11:47:06.280" v="464" actId="478"/>
          <ac:picMkLst>
            <pc:docMk/>
            <pc:sldMk cId="1622285521" sldId="318"/>
            <ac:picMk id="5" creationId="{F5A15E44-5E30-4198-8295-C83090482516}"/>
          </ac:picMkLst>
        </pc:picChg>
        <pc:picChg chg="add mod">
          <ac:chgData name="Ralph Haeussler" userId="a33031a8bc7a0d8c" providerId="LiveId" clId="{0996110B-0AB8-4FBB-B842-A4C282E9D38C}" dt="2019-02-15T11:47:58.261" v="476" actId="1440"/>
          <ac:picMkLst>
            <pc:docMk/>
            <pc:sldMk cId="1622285521" sldId="318"/>
            <ac:picMk id="7" creationId="{37F8680A-2BC8-4334-ADAC-2C634976C86C}"/>
          </ac:picMkLst>
        </pc:picChg>
        <pc:picChg chg="mod">
          <ac:chgData name="Ralph Haeussler" userId="a33031a8bc7a0d8c" providerId="LiveId" clId="{0996110B-0AB8-4FBB-B842-A4C282E9D38C}" dt="2019-02-15T11:50:36.416" v="599" actId="1076"/>
          <ac:picMkLst>
            <pc:docMk/>
            <pc:sldMk cId="1622285521" sldId="318"/>
            <ac:picMk id="8" creationId="{77250FCC-4BF9-4A98-B91D-05703C530A4C}"/>
          </ac:picMkLst>
        </pc:picChg>
        <pc:picChg chg="add del mod">
          <ac:chgData name="Ralph Haeussler" userId="a33031a8bc7a0d8c" providerId="LiveId" clId="{0996110B-0AB8-4FBB-B842-A4C282E9D38C}" dt="2019-02-15T11:49:09.546" v="481"/>
          <ac:picMkLst>
            <pc:docMk/>
            <pc:sldMk cId="1622285521" sldId="318"/>
            <ac:picMk id="11" creationId="{99DE27E2-528E-4681-868F-9409E54F80AD}"/>
          </ac:picMkLst>
        </pc:picChg>
        <pc:cxnChg chg="add mod">
          <ac:chgData name="Ralph Haeussler" userId="a33031a8bc7a0d8c" providerId="LiveId" clId="{0996110B-0AB8-4FBB-B842-A4C282E9D38C}" dt="2019-02-15T11:50:26.742" v="595" actId="1582"/>
          <ac:cxnSpMkLst>
            <pc:docMk/>
            <pc:sldMk cId="1622285521" sldId="318"/>
            <ac:cxnSpMk id="16" creationId="{DD21D379-255E-4D7C-96FC-BF66D9920038}"/>
          </ac:cxnSpMkLst>
        </pc:cxnChg>
        <pc:cxnChg chg="add mod">
          <ac:chgData name="Ralph Haeussler" userId="a33031a8bc7a0d8c" providerId="LiveId" clId="{0996110B-0AB8-4FBB-B842-A4C282E9D38C}" dt="2019-02-15T11:51:27.709" v="655" actId="14100"/>
          <ac:cxnSpMkLst>
            <pc:docMk/>
            <pc:sldMk cId="1622285521" sldId="318"/>
            <ac:cxnSpMk id="19" creationId="{455465F2-91F1-4E53-868B-EA236AEE3D39}"/>
          </ac:cxnSpMkLst>
        </pc:cxnChg>
        <pc:cxnChg chg="add mod">
          <ac:chgData name="Ralph Haeussler" userId="a33031a8bc7a0d8c" providerId="LiveId" clId="{0996110B-0AB8-4FBB-B842-A4C282E9D38C}" dt="2019-02-15T11:51:37.600" v="658" actId="14100"/>
          <ac:cxnSpMkLst>
            <pc:docMk/>
            <pc:sldMk cId="1622285521" sldId="318"/>
            <ac:cxnSpMk id="22" creationId="{1B5E1B90-245A-4659-830E-970FA433E388}"/>
          </ac:cxnSpMkLst>
        </pc:cxnChg>
      </pc:sldChg>
      <pc:sldChg chg="delSp modSp add modTransition modAnim">
        <pc:chgData name="Ralph Haeussler" userId="a33031a8bc7a0d8c" providerId="LiveId" clId="{0996110B-0AB8-4FBB-B842-A4C282E9D38C}" dt="2019-02-15T15:19:53.372" v="1485"/>
        <pc:sldMkLst>
          <pc:docMk/>
          <pc:sldMk cId="2368596854" sldId="319"/>
        </pc:sldMkLst>
        <pc:spChg chg="del mod">
          <ac:chgData name="Ralph Haeussler" userId="a33031a8bc7a0d8c" providerId="LiveId" clId="{0996110B-0AB8-4FBB-B842-A4C282E9D38C}" dt="2019-02-15T15:18:49.424" v="1457" actId="478"/>
          <ac:spMkLst>
            <pc:docMk/>
            <pc:sldMk cId="2368596854" sldId="319"/>
            <ac:spMk id="7" creationId="{980BF061-9EFF-4D4C-A283-DE1D447C5562}"/>
          </ac:spMkLst>
        </pc:spChg>
        <pc:spChg chg="mod">
          <ac:chgData name="Ralph Haeussler" userId="a33031a8bc7a0d8c" providerId="LiveId" clId="{0996110B-0AB8-4FBB-B842-A4C282E9D38C}" dt="2019-02-15T15:19:36.118" v="1482" actId="1076"/>
          <ac:spMkLst>
            <pc:docMk/>
            <pc:sldMk cId="2368596854" sldId="319"/>
            <ac:spMk id="12" creationId="{E80961FD-971A-49D5-B16C-077EF8831161}"/>
          </ac:spMkLst>
        </pc:spChg>
        <pc:spChg chg="del mod">
          <ac:chgData name="Ralph Haeussler" userId="a33031a8bc7a0d8c" providerId="LiveId" clId="{0996110B-0AB8-4FBB-B842-A4C282E9D38C}" dt="2019-02-15T15:19:53.372" v="1485"/>
          <ac:spMkLst>
            <pc:docMk/>
            <pc:sldMk cId="2368596854" sldId="319"/>
            <ac:spMk id="15" creationId="{11760365-F949-4FFF-AE63-8E718915501B}"/>
          </ac:spMkLst>
        </pc:spChg>
        <pc:picChg chg="mod">
          <ac:chgData name="Ralph Haeussler" userId="a33031a8bc7a0d8c" providerId="LiveId" clId="{0996110B-0AB8-4FBB-B842-A4C282E9D38C}" dt="2019-02-15T15:19:03.827" v="1460" actId="1076"/>
          <ac:picMkLst>
            <pc:docMk/>
            <pc:sldMk cId="2368596854" sldId="319"/>
            <ac:picMk id="6" creationId="{F74C51DB-6E57-4A17-B11C-09A2E8E44644}"/>
          </ac:picMkLst>
        </pc:picChg>
      </pc:sldChg>
      <pc:sldChg chg="addSp delSp modSp add modTransition delAnim modAnim">
        <pc:chgData name="Ralph Haeussler" userId="a33031a8bc7a0d8c" providerId="LiveId" clId="{0996110B-0AB8-4FBB-B842-A4C282E9D38C}" dt="2019-02-15T15:52:50.300" v="2184"/>
        <pc:sldMkLst>
          <pc:docMk/>
          <pc:sldMk cId="3946050636" sldId="320"/>
        </pc:sldMkLst>
        <pc:spChg chg="del mod">
          <ac:chgData name="Ralph Haeussler" userId="a33031a8bc7a0d8c" providerId="LiveId" clId="{0996110B-0AB8-4FBB-B842-A4C282E9D38C}" dt="2019-02-15T12:27:31.036" v="1080" actId="478"/>
          <ac:spMkLst>
            <pc:docMk/>
            <pc:sldMk cId="3946050636" sldId="320"/>
            <ac:spMk id="2" creationId="{56493EAF-0FE4-4DB6-95C0-3B3FDCCAEDE9}"/>
          </ac:spMkLst>
        </pc:spChg>
        <pc:spChg chg="del mod">
          <ac:chgData name="Ralph Haeussler" userId="a33031a8bc7a0d8c" providerId="LiveId" clId="{0996110B-0AB8-4FBB-B842-A4C282E9D38C}" dt="2019-02-15T15:51:14.204" v="2111" actId="478"/>
          <ac:spMkLst>
            <pc:docMk/>
            <pc:sldMk cId="3946050636" sldId="320"/>
            <ac:spMk id="3" creationId="{B53EEDB3-B4D7-472D-A4EB-80FF54C454B5}"/>
          </ac:spMkLst>
        </pc:spChg>
        <pc:spChg chg="add mod">
          <ac:chgData name="Ralph Haeussler" userId="a33031a8bc7a0d8c" providerId="LiveId" clId="{0996110B-0AB8-4FBB-B842-A4C282E9D38C}" dt="2019-02-15T15:51:14.204" v="2111" actId="478"/>
          <ac:spMkLst>
            <pc:docMk/>
            <pc:sldMk cId="3946050636" sldId="320"/>
            <ac:spMk id="6" creationId="{2258648B-3657-45EB-8586-22B7132EB7D7}"/>
          </ac:spMkLst>
        </pc:spChg>
        <pc:spChg chg="del">
          <ac:chgData name="Ralph Haeussler" userId="a33031a8bc7a0d8c" providerId="LiveId" clId="{0996110B-0AB8-4FBB-B842-A4C282E9D38C}" dt="2019-02-15T12:10:32.916" v="711" actId="478"/>
          <ac:spMkLst>
            <pc:docMk/>
            <pc:sldMk cId="3946050636" sldId="320"/>
            <ac:spMk id="6" creationId="{78A8A784-B899-45FB-81FA-AC35F42D271C}"/>
          </ac:spMkLst>
        </pc:spChg>
        <pc:spChg chg="add mod">
          <ac:chgData name="Ralph Haeussler" userId="a33031a8bc7a0d8c" providerId="LiveId" clId="{0996110B-0AB8-4FBB-B842-A4C282E9D38C}" dt="2019-02-15T15:52:18.258" v="2172" actId="403"/>
          <ac:spMkLst>
            <pc:docMk/>
            <pc:sldMk cId="3946050636" sldId="320"/>
            <ac:spMk id="9" creationId="{90A61C96-A399-45C3-8DCA-646E7857FA6B}"/>
          </ac:spMkLst>
        </pc:spChg>
        <pc:picChg chg="mod">
          <ac:chgData name="Ralph Haeussler" userId="a33031a8bc7a0d8c" providerId="LiveId" clId="{0996110B-0AB8-4FBB-B842-A4C282E9D38C}" dt="2019-02-15T12:27:33.564" v="1082" actId="1076"/>
          <ac:picMkLst>
            <pc:docMk/>
            <pc:sldMk cId="3946050636" sldId="320"/>
            <ac:picMk id="5" creationId="{2AE4423A-ACA9-4166-97EF-1C4B2E0F9B87}"/>
          </ac:picMkLst>
        </pc:picChg>
        <pc:picChg chg="add mod">
          <ac:chgData name="Ralph Haeussler" userId="a33031a8bc7a0d8c" providerId="LiveId" clId="{0996110B-0AB8-4FBB-B842-A4C282E9D38C}" dt="2019-02-15T15:51:40.483" v="2119" actId="1440"/>
          <ac:picMkLst>
            <pc:docMk/>
            <pc:sldMk cId="3946050636" sldId="320"/>
            <ac:picMk id="7" creationId="{82A36877-EF83-4DEE-ABD0-2C25010FDB68}"/>
          </ac:picMkLst>
        </pc:picChg>
        <pc:picChg chg="add del mod">
          <ac:chgData name="Ralph Haeussler" userId="a33031a8bc7a0d8c" providerId="LiveId" clId="{0996110B-0AB8-4FBB-B842-A4C282E9D38C}" dt="2019-02-15T12:27:20.003" v="1068" actId="478"/>
          <ac:picMkLst>
            <pc:docMk/>
            <pc:sldMk cId="3946050636" sldId="320"/>
            <ac:picMk id="7" creationId="{CC9937EC-40AC-4000-A627-C663CD9FC715}"/>
          </ac:picMkLst>
        </pc:picChg>
        <pc:picChg chg="add del mod">
          <ac:chgData name="Ralph Haeussler" userId="a33031a8bc7a0d8c" providerId="LiveId" clId="{0996110B-0AB8-4FBB-B842-A4C282E9D38C}" dt="2019-02-15T15:51:09.150" v="2109" actId="478"/>
          <ac:picMkLst>
            <pc:docMk/>
            <pc:sldMk cId="3946050636" sldId="320"/>
            <ac:picMk id="10" creationId="{DB3C71E5-5FF7-4CDB-9D7B-B0B1D16D1D56}"/>
          </ac:picMkLst>
        </pc:picChg>
        <pc:cxnChg chg="add mod">
          <ac:chgData name="Ralph Haeussler" userId="a33031a8bc7a0d8c" providerId="LiveId" clId="{0996110B-0AB8-4FBB-B842-A4C282E9D38C}" dt="2019-02-15T15:51:30.758" v="2116" actId="14100"/>
          <ac:cxnSpMkLst>
            <pc:docMk/>
            <pc:sldMk cId="3946050636" sldId="320"/>
            <ac:cxnSpMk id="12" creationId="{25C27BA1-042F-4924-AC3A-FDFE5F6D9075}"/>
          </ac:cxnSpMkLst>
        </pc:cxnChg>
      </pc:sldChg>
      <pc:sldChg chg="add modTransition">
        <pc:chgData name="Ralph Haeussler" userId="a33031a8bc7a0d8c" providerId="LiveId" clId="{0996110B-0AB8-4FBB-B842-A4C282E9D38C}" dt="2019-02-15T12:04:21.687" v="659"/>
        <pc:sldMkLst>
          <pc:docMk/>
          <pc:sldMk cId="940327857" sldId="321"/>
        </pc:sldMkLst>
      </pc:sldChg>
      <pc:sldChg chg="addSp delSp modSp add mod setBg modAnim">
        <pc:chgData name="Ralph Haeussler" userId="a33031a8bc7a0d8c" providerId="LiveId" clId="{0996110B-0AB8-4FBB-B842-A4C282E9D38C}" dt="2019-02-15T15:21:29.958" v="1609" actId="20577"/>
        <pc:sldMkLst>
          <pc:docMk/>
          <pc:sldMk cId="2158739421" sldId="322"/>
        </pc:sldMkLst>
        <pc:spChg chg="mod">
          <ac:chgData name="Ralph Haeussler" userId="a33031a8bc7a0d8c" providerId="LiveId" clId="{0996110B-0AB8-4FBB-B842-A4C282E9D38C}" dt="2019-02-15T12:06:12.611" v="672" actId="20577"/>
          <ac:spMkLst>
            <pc:docMk/>
            <pc:sldMk cId="2158739421" sldId="322"/>
            <ac:spMk id="2" creationId="{B25F5395-C414-429F-9538-7DB4FF54DF17}"/>
          </ac:spMkLst>
        </pc:spChg>
        <pc:spChg chg="del">
          <ac:chgData name="Ralph Haeussler" userId="a33031a8bc7a0d8c" providerId="LiveId" clId="{0996110B-0AB8-4FBB-B842-A4C282E9D38C}" dt="2019-02-15T12:05:53.379" v="661"/>
          <ac:spMkLst>
            <pc:docMk/>
            <pc:sldMk cId="2158739421" sldId="322"/>
            <ac:spMk id="3" creationId="{9D4D1A42-407A-4B58-9542-77F9838A227D}"/>
          </ac:spMkLst>
        </pc:spChg>
        <pc:spChg chg="add mod">
          <ac:chgData name="Ralph Haeussler" userId="a33031a8bc7a0d8c" providerId="LiveId" clId="{0996110B-0AB8-4FBB-B842-A4C282E9D38C}" dt="2019-02-15T15:20:11.360" v="1493" actId="1076"/>
          <ac:spMkLst>
            <pc:docMk/>
            <pc:sldMk cId="2158739421" sldId="322"/>
            <ac:spMk id="5" creationId="{F73C00E6-7B32-4EE7-9790-08B819C1CE4F}"/>
          </ac:spMkLst>
        </pc:spChg>
        <pc:spChg chg="add del">
          <ac:chgData name="Ralph Haeussler" userId="a33031a8bc7a0d8c" providerId="LiveId" clId="{0996110B-0AB8-4FBB-B842-A4C282E9D38C}" dt="2019-02-15T12:06:09.707" v="665" actId="26606"/>
          <ac:spMkLst>
            <pc:docMk/>
            <pc:sldMk cId="2158739421" sldId="322"/>
            <ac:spMk id="10" creationId="{76545E09-9BA9-41F1-8EEA-B617CF43190B}"/>
          </ac:spMkLst>
        </pc:spChg>
        <pc:spChg chg="add del">
          <ac:chgData name="Ralph Haeussler" userId="a33031a8bc7a0d8c" providerId="LiveId" clId="{0996110B-0AB8-4FBB-B842-A4C282E9D38C}" dt="2019-02-15T12:06:09.707" v="665" actId="26606"/>
          <ac:spMkLst>
            <pc:docMk/>
            <pc:sldMk cId="2158739421" sldId="322"/>
            <ac:spMk id="15" creationId="{ED10CF64-F588-4794-80E9-12CBA1784939}"/>
          </ac:spMkLst>
        </pc:spChg>
        <pc:spChg chg="add mod">
          <ac:chgData name="Ralph Haeussler" userId="a33031a8bc7a0d8c" providerId="LiveId" clId="{0996110B-0AB8-4FBB-B842-A4C282E9D38C}" dt="2019-02-15T15:21:29.958" v="1609" actId="20577"/>
          <ac:spMkLst>
            <pc:docMk/>
            <pc:sldMk cId="2158739421" sldId="322"/>
            <ac:spMk id="18" creationId="{B9DE35D9-B1D8-44D9-9DAE-20A11B5571D8}"/>
          </ac:spMkLst>
        </pc:spChg>
        <pc:picChg chg="add del mod">
          <ac:chgData name="Ralph Haeussler" userId="a33031a8bc7a0d8c" providerId="LiveId" clId="{0996110B-0AB8-4FBB-B842-A4C282E9D38C}" dt="2019-02-15T12:06:09.930" v="666" actId="26606"/>
          <ac:picMkLst>
            <pc:docMk/>
            <pc:sldMk cId="2158739421" sldId="322"/>
            <ac:picMk id="5" creationId="{7F0A674A-DE9D-4E9B-A70B-718275FA4FC2}"/>
          </ac:picMkLst>
        </pc:picChg>
        <pc:picChg chg="add del">
          <ac:chgData name="Ralph Haeussler" userId="a33031a8bc7a0d8c" providerId="LiveId" clId="{0996110B-0AB8-4FBB-B842-A4C282E9D38C}" dt="2019-02-15T12:06:09.707" v="665" actId="26606"/>
          <ac:picMkLst>
            <pc:docMk/>
            <pc:sldMk cId="2158739421" sldId="322"/>
            <ac:picMk id="8" creationId="{7F0A674A-DE9D-4E9B-A70B-718275FA4FC2}"/>
          </ac:picMkLst>
        </pc:picChg>
        <pc:picChg chg="add del">
          <ac:chgData name="Ralph Haeussler" userId="a33031a8bc7a0d8c" providerId="LiveId" clId="{0996110B-0AB8-4FBB-B842-A4C282E9D38C}" dt="2019-02-15T12:06:09.707" v="665" actId="26606"/>
          <ac:picMkLst>
            <pc:docMk/>
            <pc:sldMk cId="2158739421" sldId="322"/>
            <ac:picMk id="13" creationId="{0C8B7D16-051E-4562-B872-ABF369C457CA}"/>
          </ac:picMkLst>
        </pc:picChg>
        <pc:picChg chg="add mod">
          <ac:chgData name="Ralph Haeussler" userId="a33031a8bc7a0d8c" providerId="LiveId" clId="{0996110B-0AB8-4FBB-B842-A4C282E9D38C}" dt="2019-02-15T15:20:07.285" v="1492" actId="1076"/>
          <ac:picMkLst>
            <pc:docMk/>
            <pc:sldMk cId="2158739421" sldId="322"/>
            <ac:picMk id="17" creationId="{7F0A674A-DE9D-4E9B-A70B-718275FA4FC2}"/>
          </ac:picMkLst>
        </pc:picChg>
      </pc:sldChg>
      <pc:sldChg chg="addSp delSp modSp add delAnim">
        <pc:chgData name="Ralph Haeussler" userId="a33031a8bc7a0d8c" providerId="LiveId" clId="{0996110B-0AB8-4FBB-B842-A4C282E9D38C}" dt="2019-02-15T12:08:05.728" v="709" actId="404"/>
        <pc:sldMkLst>
          <pc:docMk/>
          <pc:sldMk cId="398313460" sldId="323"/>
        </pc:sldMkLst>
        <pc:spChg chg="mod">
          <ac:chgData name="Ralph Haeussler" userId="a33031a8bc7a0d8c" providerId="LiveId" clId="{0996110B-0AB8-4FBB-B842-A4C282E9D38C}" dt="2019-02-15T12:08:05.728" v="709" actId="404"/>
          <ac:spMkLst>
            <pc:docMk/>
            <pc:sldMk cId="398313460" sldId="323"/>
            <ac:spMk id="6" creationId="{78A8A784-B899-45FB-81FA-AC35F42D271C}"/>
          </ac:spMkLst>
        </pc:spChg>
        <pc:graphicFrameChg chg="add del mod">
          <ac:chgData name="Ralph Haeussler" userId="a33031a8bc7a0d8c" providerId="LiveId" clId="{0996110B-0AB8-4FBB-B842-A4C282E9D38C}" dt="2019-02-15T12:07:18.346" v="677"/>
          <ac:graphicFrameMkLst>
            <pc:docMk/>
            <pc:sldMk cId="398313460" sldId="323"/>
            <ac:graphicFrameMk id="3" creationId="{AACCFD4B-C0BA-4040-83D8-846AD10BF5C2}"/>
          </ac:graphicFrameMkLst>
        </pc:graphicFrameChg>
        <pc:picChg chg="add mod">
          <ac:chgData name="Ralph Haeussler" userId="a33031a8bc7a0d8c" providerId="LiveId" clId="{0996110B-0AB8-4FBB-B842-A4C282E9D38C}" dt="2019-02-15T12:07:33.780" v="680" actId="962"/>
          <ac:picMkLst>
            <pc:docMk/>
            <pc:sldMk cId="398313460" sldId="323"/>
            <ac:picMk id="7" creationId="{7DEF2641-A090-4098-8AA9-E359F56F2E67}"/>
          </ac:picMkLst>
        </pc:picChg>
        <pc:picChg chg="del mod">
          <ac:chgData name="Ralph Haeussler" userId="a33031a8bc7a0d8c" providerId="LiveId" clId="{0996110B-0AB8-4FBB-B842-A4C282E9D38C}" dt="2019-02-15T12:07:14.073" v="675" actId="478"/>
          <ac:picMkLst>
            <pc:docMk/>
            <pc:sldMk cId="398313460" sldId="323"/>
            <ac:picMk id="9" creationId="{165D959F-FAAB-4468-AFD7-7ACDBF2DDC71}"/>
          </ac:picMkLst>
        </pc:picChg>
      </pc:sldChg>
      <pc:sldChg chg="addSp delSp modSp add modAnim">
        <pc:chgData name="Ralph Haeussler" userId="a33031a8bc7a0d8c" providerId="LiveId" clId="{0996110B-0AB8-4FBB-B842-A4C282E9D38C}" dt="2019-02-15T15:55:33.175" v="2313" actId="1076"/>
        <pc:sldMkLst>
          <pc:docMk/>
          <pc:sldMk cId="3355164747" sldId="324"/>
        </pc:sldMkLst>
        <pc:spChg chg="del mod">
          <ac:chgData name="Ralph Haeussler" userId="a33031a8bc7a0d8c" providerId="LiveId" clId="{0996110B-0AB8-4FBB-B842-A4C282E9D38C}" dt="2019-02-15T15:37:22.045" v="1806" actId="478"/>
          <ac:spMkLst>
            <pc:docMk/>
            <pc:sldMk cId="3355164747" sldId="324"/>
            <ac:spMk id="2" creationId="{56493EAF-0FE4-4DB6-95C0-3B3FDCCAEDE9}"/>
          </ac:spMkLst>
        </pc:spChg>
        <pc:spChg chg="mod">
          <ac:chgData name="Ralph Haeussler" userId="a33031a8bc7a0d8c" providerId="LiveId" clId="{0996110B-0AB8-4FBB-B842-A4C282E9D38C}" dt="2019-02-15T15:55:33.175" v="2313" actId="1076"/>
          <ac:spMkLst>
            <pc:docMk/>
            <pc:sldMk cId="3355164747" sldId="324"/>
            <ac:spMk id="3" creationId="{B53EEDB3-B4D7-472D-A4EB-80FF54C454B5}"/>
          </ac:spMkLst>
        </pc:spChg>
        <pc:spChg chg="mod">
          <ac:chgData name="Ralph Haeussler" userId="a33031a8bc7a0d8c" providerId="LiveId" clId="{0996110B-0AB8-4FBB-B842-A4C282E9D38C}" dt="2019-02-15T15:37:17.460" v="1804" actId="113"/>
          <ac:spMkLst>
            <pc:docMk/>
            <pc:sldMk cId="3355164747" sldId="324"/>
            <ac:spMk id="6" creationId="{78A8A784-B899-45FB-81FA-AC35F42D271C}"/>
          </ac:spMkLst>
        </pc:spChg>
        <pc:spChg chg="add mod">
          <ac:chgData name="Ralph Haeussler" userId="a33031a8bc7a0d8c" providerId="LiveId" clId="{0996110B-0AB8-4FBB-B842-A4C282E9D38C}" dt="2019-02-15T15:37:22.045" v="1806" actId="478"/>
          <ac:spMkLst>
            <pc:docMk/>
            <pc:sldMk cId="3355164747" sldId="324"/>
            <ac:spMk id="7" creationId="{8155968A-BA9D-4CC5-B001-A2F1C8E73018}"/>
          </ac:spMkLst>
        </pc:spChg>
      </pc:sldChg>
      <pc:sldChg chg="addSp delSp modSp add modAnim">
        <pc:chgData name="Ralph Haeussler" userId="a33031a8bc7a0d8c" providerId="LiveId" clId="{0996110B-0AB8-4FBB-B842-A4C282E9D38C}" dt="2019-02-15T15:16:10.656" v="1448" actId="6549"/>
        <pc:sldMkLst>
          <pc:docMk/>
          <pc:sldMk cId="1803641579" sldId="325"/>
        </pc:sldMkLst>
        <pc:spChg chg="add mod">
          <ac:chgData name="Ralph Haeussler" userId="a33031a8bc7a0d8c" providerId="LiveId" clId="{0996110B-0AB8-4FBB-B842-A4C282E9D38C}" dt="2019-02-15T12:20:53.058" v="884" actId="1076"/>
          <ac:spMkLst>
            <pc:docMk/>
            <pc:sldMk cId="1803641579" sldId="325"/>
            <ac:spMk id="5" creationId="{F8692F9A-3FD3-499B-8F60-89A63A61E1FE}"/>
          </ac:spMkLst>
        </pc:spChg>
        <pc:spChg chg="add mod">
          <ac:chgData name="Ralph Haeussler" userId="a33031a8bc7a0d8c" providerId="LiveId" clId="{0996110B-0AB8-4FBB-B842-A4C282E9D38C}" dt="2019-02-15T12:20:00.754" v="844" actId="1076"/>
          <ac:spMkLst>
            <pc:docMk/>
            <pc:sldMk cId="1803641579" sldId="325"/>
            <ac:spMk id="6" creationId="{273EE540-A9B1-457B-B358-3FE54AEED266}"/>
          </ac:spMkLst>
        </pc:spChg>
        <pc:spChg chg="add mod">
          <ac:chgData name="Ralph Haeussler" userId="a33031a8bc7a0d8c" providerId="LiveId" clId="{0996110B-0AB8-4FBB-B842-A4C282E9D38C}" dt="2019-02-15T15:16:10.656" v="1448" actId="6549"/>
          <ac:spMkLst>
            <pc:docMk/>
            <pc:sldMk cId="1803641579" sldId="325"/>
            <ac:spMk id="7" creationId="{D3BD34A8-C5A1-42A2-942D-4C543599F5AD}"/>
          </ac:spMkLst>
        </pc:spChg>
        <pc:spChg chg="add mod">
          <ac:chgData name="Ralph Haeussler" userId="a33031a8bc7a0d8c" providerId="LiveId" clId="{0996110B-0AB8-4FBB-B842-A4C282E9D38C}" dt="2019-02-15T12:20:40.381" v="883" actId="1076"/>
          <ac:spMkLst>
            <pc:docMk/>
            <pc:sldMk cId="1803641579" sldId="325"/>
            <ac:spMk id="8" creationId="{2CD6D5BA-5752-4ECB-9914-C435C02F49B7}"/>
          </ac:spMkLst>
        </pc:spChg>
        <pc:spChg chg="add mod">
          <ac:chgData name="Ralph Haeussler" userId="a33031a8bc7a0d8c" providerId="LiveId" clId="{0996110B-0AB8-4FBB-B842-A4C282E9D38C}" dt="2019-02-15T12:22:36.189" v="983" actId="1076"/>
          <ac:spMkLst>
            <pc:docMk/>
            <pc:sldMk cId="1803641579" sldId="325"/>
            <ac:spMk id="9" creationId="{B7C8065E-709C-4DDC-A896-86AC99DBF16B}"/>
          </ac:spMkLst>
        </pc:spChg>
        <pc:spChg chg="add mod">
          <ac:chgData name="Ralph Haeussler" userId="a33031a8bc7a0d8c" providerId="LiveId" clId="{0996110B-0AB8-4FBB-B842-A4C282E9D38C}" dt="2019-02-15T12:21:59.931" v="956" actId="20577"/>
          <ac:spMkLst>
            <pc:docMk/>
            <pc:sldMk cId="1803641579" sldId="325"/>
            <ac:spMk id="10" creationId="{C986876E-8EFE-4613-A281-55045144B12A}"/>
          </ac:spMkLst>
        </pc:spChg>
        <pc:spChg chg="add mod">
          <ac:chgData name="Ralph Haeussler" userId="a33031a8bc7a0d8c" providerId="LiveId" clId="{0996110B-0AB8-4FBB-B842-A4C282E9D38C}" dt="2019-02-15T12:22:21.217" v="976" actId="1076"/>
          <ac:spMkLst>
            <pc:docMk/>
            <pc:sldMk cId="1803641579" sldId="325"/>
            <ac:spMk id="11" creationId="{D8D72B09-DF8A-467E-96F4-BC52A74EE862}"/>
          </ac:spMkLst>
        </pc:spChg>
        <pc:spChg chg="add mod">
          <ac:chgData name="Ralph Haeussler" userId="a33031a8bc7a0d8c" providerId="LiveId" clId="{0996110B-0AB8-4FBB-B842-A4C282E9D38C}" dt="2019-02-15T15:15:18.695" v="1433" actId="1076"/>
          <ac:spMkLst>
            <pc:docMk/>
            <pc:sldMk cId="1803641579" sldId="325"/>
            <ac:spMk id="12" creationId="{F93AB66E-AA21-41D2-B9D7-348A0F942A05}"/>
          </ac:spMkLst>
        </pc:spChg>
        <pc:spChg chg="add del">
          <ac:chgData name="Ralph Haeussler" userId="a33031a8bc7a0d8c" providerId="LiveId" clId="{0996110B-0AB8-4FBB-B842-A4C282E9D38C}" dt="2019-02-15T12:22:25.803" v="979"/>
          <ac:spMkLst>
            <pc:docMk/>
            <pc:sldMk cId="1803641579" sldId="325"/>
            <ac:spMk id="13" creationId="{3CFB7FB3-2538-4D90-B13C-17331916A52C}"/>
          </ac:spMkLst>
        </pc:spChg>
        <pc:spChg chg="add mod">
          <ac:chgData name="Ralph Haeussler" userId="a33031a8bc7a0d8c" providerId="LiveId" clId="{0996110B-0AB8-4FBB-B842-A4C282E9D38C}" dt="2019-02-15T12:22:57.506" v="1014" actId="1076"/>
          <ac:spMkLst>
            <pc:docMk/>
            <pc:sldMk cId="1803641579" sldId="325"/>
            <ac:spMk id="14" creationId="{09E15346-2324-4796-829D-DEC67262A672}"/>
          </ac:spMkLst>
        </pc:spChg>
        <pc:spChg chg="add mod">
          <ac:chgData name="Ralph Haeussler" userId="a33031a8bc7a0d8c" providerId="LiveId" clId="{0996110B-0AB8-4FBB-B842-A4C282E9D38C}" dt="2019-02-15T12:23:33.560" v="1047" actId="20577"/>
          <ac:spMkLst>
            <pc:docMk/>
            <pc:sldMk cId="1803641579" sldId="325"/>
            <ac:spMk id="15" creationId="{424361A3-1E71-4E35-8430-77E5B3BE662F}"/>
          </ac:spMkLst>
        </pc:spChg>
        <pc:spChg chg="add mod">
          <ac:chgData name="Ralph Haeussler" userId="a33031a8bc7a0d8c" providerId="LiveId" clId="{0996110B-0AB8-4FBB-B842-A4C282E9D38C}" dt="2019-02-15T12:24:03.267" v="1059" actId="20577"/>
          <ac:spMkLst>
            <pc:docMk/>
            <pc:sldMk cId="1803641579" sldId="325"/>
            <ac:spMk id="16" creationId="{2218003E-6274-4F65-9C8E-604BC1B531DE}"/>
          </ac:spMkLst>
        </pc:spChg>
        <pc:picChg chg="add mod">
          <ac:chgData name="Ralph Haeussler" userId="a33031a8bc7a0d8c" providerId="LiveId" clId="{0996110B-0AB8-4FBB-B842-A4C282E9D38C}" dt="2019-02-15T12:23:53.079" v="1056" actId="1076"/>
          <ac:picMkLst>
            <pc:docMk/>
            <pc:sldMk cId="1803641579" sldId="325"/>
            <ac:picMk id="4" creationId="{73F320A7-E684-424C-B7E2-223E19FD470A}"/>
          </ac:picMkLst>
        </pc:picChg>
        <pc:picChg chg="add mod">
          <ac:chgData name="Ralph Haeussler" userId="a33031a8bc7a0d8c" providerId="LiveId" clId="{0996110B-0AB8-4FBB-B842-A4C282E9D38C}" dt="2019-02-15T12:22:27.270" v="980" actId="571"/>
          <ac:picMkLst>
            <pc:docMk/>
            <pc:sldMk cId="1803641579" sldId="325"/>
            <ac:picMk id="12" creationId="{9A26BB0E-1B38-4679-B2A4-F6256CFDFB75}"/>
          </ac:picMkLst>
        </pc:picChg>
      </pc:sldChg>
      <pc:sldChg chg="add del">
        <pc:chgData name="Ralph Haeussler" userId="a33031a8bc7a0d8c" providerId="LiveId" clId="{0996110B-0AB8-4FBB-B842-A4C282E9D38C}" dt="2019-02-15T12:12:10.418" v="720" actId="2696"/>
        <pc:sldMkLst>
          <pc:docMk/>
          <pc:sldMk cId="134474237" sldId="326"/>
        </pc:sldMkLst>
      </pc:sldChg>
      <pc:sldChg chg="addSp delSp modSp add delAnim">
        <pc:chgData name="Ralph Haeussler" userId="a33031a8bc7a0d8c" providerId="LiveId" clId="{0996110B-0AB8-4FBB-B842-A4C282E9D38C}" dt="2019-02-15T12:25:24.207" v="1066" actId="14100"/>
        <pc:sldMkLst>
          <pc:docMk/>
          <pc:sldMk cId="3765254624" sldId="326"/>
        </pc:sldMkLst>
        <pc:spChg chg="del">
          <ac:chgData name="Ralph Haeussler" userId="a33031a8bc7a0d8c" providerId="LiveId" clId="{0996110B-0AB8-4FBB-B842-A4C282E9D38C}" dt="2019-02-15T12:25:16.966" v="1063" actId="478"/>
          <ac:spMkLst>
            <pc:docMk/>
            <pc:sldMk cId="3765254624" sldId="326"/>
            <ac:spMk id="2" creationId="{33576EBD-1B0D-4EE0-94AD-F4570F3053F3}"/>
          </ac:spMkLst>
        </pc:spChg>
        <pc:spChg chg="del">
          <ac:chgData name="Ralph Haeussler" userId="a33031a8bc7a0d8c" providerId="LiveId" clId="{0996110B-0AB8-4FBB-B842-A4C282E9D38C}" dt="2019-02-15T12:25:16.966" v="1063" actId="478"/>
          <ac:spMkLst>
            <pc:docMk/>
            <pc:sldMk cId="3765254624" sldId="326"/>
            <ac:spMk id="3" creationId="{D4FC8CBD-4C68-446E-8EB9-54AEE94E9F9D}"/>
          </ac:spMkLst>
        </pc:spChg>
        <pc:spChg chg="del">
          <ac:chgData name="Ralph Haeussler" userId="a33031a8bc7a0d8c" providerId="LiveId" clId="{0996110B-0AB8-4FBB-B842-A4C282E9D38C}" dt="2019-02-15T12:25:16.966" v="1063" actId="478"/>
          <ac:spMkLst>
            <pc:docMk/>
            <pc:sldMk cId="3765254624" sldId="326"/>
            <ac:spMk id="5" creationId="{F8692F9A-3FD3-499B-8F60-89A63A61E1FE}"/>
          </ac:spMkLst>
        </pc:spChg>
        <pc:spChg chg="del">
          <ac:chgData name="Ralph Haeussler" userId="a33031a8bc7a0d8c" providerId="LiveId" clId="{0996110B-0AB8-4FBB-B842-A4C282E9D38C}" dt="2019-02-15T12:25:16.966" v="1063" actId="478"/>
          <ac:spMkLst>
            <pc:docMk/>
            <pc:sldMk cId="3765254624" sldId="326"/>
            <ac:spMk id="6" creationId="{273EE540-A9B1-457B-B358-3FE54AEED266}"/>
          </ac:spMkLst>
        </pc:spChg>
        <pc:spChg chg="del">
          <ac:chgData name="Ralph Haeussler" userId="a33031a8bc7a0d8c" providerId="LiveId" clId="{0996110B-0AB8-4FBB-B842-A4C282E9D38C}" dt="2019-02-15T12:25:16.966" v="1063" actId="478"/>
          <ac:spMkLst>
            <pc:docMk/>
            <pc:sldMk cId="3765254624" sldId="326"/>
            <ac:spMk id="7" creationId="{D3BD34A8-C5A1-42A2-942D-4C543599F5AD}"/>
          </ac:spMkLst>
        </pc:spChg>
        <pc:spChg chg="del">
          <ac:chgData name="Ralph Haeussler" userId="a33031a8bc7a0d8c" providerId="LiveId" clId="{0996110B-0AB8-4FBB-B842-A4C282E9D38C}" dt="2019-02-15T12:25:16.966" v="1063" actId="478"/>
          <ac:spMkLst>
            <pc:docMk/>
            <pc:sldMk cId="3765254624" sldId="326"/>
            <ac:spMk id="8" creationId="{2CD6D5BA-5752-4ECB-9914-C435C02F49B7}"/>
          </ac:spMkLst>
        </pc:spChg>
        <pc:spChg chg="del">
          <ac:chgData name="Ralph Haeussler" userId="a33031a8bc7a0d8c" providerId="LiveId" clId="{0996110B-0AB8-4FBB-B842-A4C282E9D38C}" dt="2019-02-15T12:25:16.966" v="1063" actId="478"/>
          <ac:spMkLst>
            <pc:docMk/>
            <pc:sldMk cId="3765254624" sldId="326"/>
            <ac:spMk id="9" creationId="{B7C8065E-709C-4DDC-A896-86AC99DBF16B}"/>
          </ac:spMkLst>
        </pc:spChg>
        <pc:spChg chg="del">
          <ac:chgData name="Ralph Haeussler" userId="a33031a8bc7a0d8c" providerId="LiveId" clId="{0996110B-0AB8-4FBB-B842-A4C282E9D38C}" dt="2019-02-15T12:25:16.966" v="1063" actId="478"/>
          <ac:spMkLst>
            <pc:docMk/>
            <pc:sldMk cId="3765254624" sldId="326"/>
            <ac:spMk id="10" creationId="{C986876E-8EFE-4613-A281-55045144B12A}"/>
          </ac:spMkLst>
        </pc:spChg>
        <pc:spChg chg="del">
          <ac:chgData name="Ralph Haeussler" userId="a33031a8bc7a0d8c" providerId="LiveId" clId="{0996110B-0AB8-4FBB-B842-A4C282E9D38C}" dt="2019-02-15T12:25:16.966" v="1063" actId="478"/>
          <ac:spMkLst>
            <pc:docMk/>
            <pc:sldMk cId="3765254624" sldId="326"/>
            <ac:spMk id="11" creationId="{D8D72B09-DF8A-467E-96F4-BC52A74EE862}"/>
          </ac:spMkLst>
        </pc:spChg>
        <pc:spChg chg="del">
          <ac:chgData name="Ralph Haeussler" userId="a33031a8bc7a0d8c" providerId="LiveId" clId="{0996110B-0AB8-4FBB-B842-A4C282E9D38C}" dt="2019-02-15T12:25:16.966" v="1063" actId="478"/>
          <ac:spMkLst>
            <pc:docMk/>
            <pc:sldMk cId="3765254624" sldId="326"/>
            <ac:spMk id="14" creationId="{09E15346-2324-4796-829D-DEC67262A672}"/>
          </ac:spMkLst>
        </pc:spChg>
        <pc:spChg chg="del">
          <ac:chgData name="Ralph Haeussler" userId="a33031a8bc7a0d8c" providerId="LiveId" clId="{0996110B-0AB8-4FBB-B842-A4C282E9D38C}" dt="2019-02-15T12:25:16.966" v="1063" actId="478"/>
          <ac:spMkLst>
            <pc:docMk/>
            <pc:sldMk cId="3765254624" sldId="326"/>
            <ac:spMk id="15" creationId="{424361A3-1E71-4E35-8430-77E5B3BE662F}"/>
          </ac:spMkLst>
        </pc:spChg>
        <pc:spChg chg="del">
          <ac:chgData name="Ralph Haeussler" userId="a33031a8bc7a0d8c" providerId="LiveId" clId="{0996110B-0AB8-4FBB-B842-A4C282E9D38C}" dt="2019-02-15T12:25:16.966" v="1063" actId="478"/>
          <ac:spMkLst>
            <pc:docMk/>
            <pc:sldMk cId="3765254624" sldId="326"/>
            <ac:spMk id="16" creationId="{2218003E-6274-4F65-9C8E-604BC1B531DE}"/>
          </ac:spMkLst>
        </pc:spChg>
        <pc:picChg chg="del mod">
          <ac:chgData name="Ralph Haeussler" userId="a33031a8bc7a0d8c" providerId="LiveId" clId="{0996110B-0AB8-4FBB-B842-A4C282E9D38C}" dt="2019-02-15T12:25:16.966" v="1063" actId="478"/>
          <ac:picMkLst>
            <pc:docMk/>
            <pc:sldMk cId="3765254624" sldId="326"/>
            <ac:picMk id="4" creationId="{73F320A7-E684-424C-B7E2-223E19FD470A}"/>
          </ac:picMkLst>
        </pc:picChg>
        <pc:picChg chg="add mod">
          <ac:chgData name="Ralph Haeussler" userId="a33031a8bc7a0d8c" providerId="LiveId" clId="{0996110B-0AB8-4FBB-B842-A4C282E9D38C}" dt="2019-02-15T12:25:24.207" v="1066" actId="14100"/>
          <ac:picMkLst>
            <pc:docMk/>
            <pc:sldMk cId="3765254624" sldId="326"/>
            <ac:picMk id="12" creationId="{23159FC5-9ACA-41EB-8916-A111A242FE6E}"/>
          </ac:picMkLst>
        </pc:picChg>
      </pc:sldChg>
      <pc:sldChg chg="addSp delSp modSp add delAnim">
        <pc:chgData name="Ralph Haeussler" userId="a33031a8bc7a0d8c" providerId="LiveId" clId="{0996110B-0AB8-4FBB-B842-A4C282E9D38C}" dt="2019-02-15T12:32:24.237" v="1160" actId="478"/>
        <pc:sldMkLst>
          <pc:docMk/>
          <pc:sldMk cId="1660132781" sldId="327"/>
        </pc:sldMkLst>
        <pc:spChg chg="del mod">
          <ac:chgData name="Ralph Haeussler" userId="a33031a8bc7a0d8c" providerId="LiveId" clId="{0996110B-0AB8-4FBB-B842-A4C282E9D38C}" dt="2019-02-15T12:32:24.237" v="1160" actId="478"/>
          <ac:spMkLst>
            <pc:docMk/>
            <pc:sldMk cId="1660132781" sldId="327"/>
            <ac:spMk id="2" creationId="{56493EAF-0FE4-4DB6-95C0-3B3FDCCAEDE9}"/>
          </ac:spMkLst>
        </pc:spChg>
        <pc:spChg chg="del mod">
          <ac:chgData name="Ralph Haeussler" userId="a33031a8bc7a0d8c" providerId="LiveId" clId="{0996110B-0AB8-4FBB-B842-A4C282E9D38C}" dt="2019-02-15T12:32:18.315" v="1156" actId="478"/>
          <ac:spMkLst>
            <pc:docMk/>
            <pc:sldMk cId="1660132781" sldId="327"/>
            <ac:spMk id="3" creationId="{B53EEDB3-B4D7-472D-A4EB-80FF54C454B5}"/>
          </ac:spMkLst>
        </pc:spChg>
        <pc:spChg chg="add mod">
          <ac:chgData name="Ralph Haeussler" userId="a33031a8bc7a0d8c" providerId="LiveId" clId="{0996110B-0AB8-4FBB-B842-A4C282E9D38C}" dt="2019-02-15T12:32:18.315" v="1156" actId="478"/>
          <ac:spMkLst>
            <pc:docMk/>
            <pc:sldMk cId="1660132781" sldId="327"/>
            <ac:spMk id="8" creationId="{0D8C25A3-A2C2-4228-8510-FC5D4CDE5061}"/>
          </ac:spMkLst>
        </pc:spChg>
        <pc:spChg chg="add mod">
          <ac:chgData name="Ralph Haeussler" userId="a33031a8bc7a0d8c" providerId="LiveId" clId="{0996110B-0AB8-4FBB-B842-A4C282E9D38C}" dt="2019-02-15T12:32:24.237" v="1160" actId="478"/>
          <ac:spMkLst>
            <pc:docMk/>
            <pc:sldMk cId="1660132781" sldId="327"/>
            <ac:spMk id="10" creationId="{530A1540-7C49-4578-8AC8-798EE506A4D2}"/>
          </ac:spMkLst>
        </pc:spChg>
        <pc:picChg chg="add mod">
          <ac:chgData name="Ralph Haeussler" userId="a33031a8bc7a0d8c" providerId="LiveId" clId="{0996110B-0AB8-4FBB-B842-A4C282E9D38C}" dt="2019-02-15T12:32:11.885" v="1154" actId="1440"/>
          <ac:picMkLst>
            <pc:docMk/>
            <pc:sldMk cId="1660132781" sldId="327"/>
            <ac:picMk id="4" creationId="{29301A59-3426-4161-BA90-9F34C954587C}"/>
          </ac:picMkLst>
        </pc:picChg>
        <pc:picChg chg="mod">
          <ac:chgData name="Ralph Haeussler" userId="a33031a8bc7a0d8c" providerId="LiveId" clId="{0996110B-0AB8-4FBB-B842-A4C282E9D38C}" dt="2019-02-15T12:32:20.676" v="1158" actId="1076"/>
          <ac:picMkLst>
            <pc:docMk/>
            <pc:sldMk cId="1660132781" sldId="327"/>
            <ac:picMk id="5" creationId="{2AE4423A-ACA9-4166-97EF-1C4B2E0F9B87}"/>
          </ac:picMkLst>
        </pc:picChg>
        <pc:picChg chg="del">
          <ac:chgData name="Ralph Haeussler" userId="a33031a8bc7a0d8c" providerId="LiveId" clId="{0996110B-0AB8-4FBB-B842-A4C282E9D38C}" dt="2019-02-15T12:31:52.362" v="1149" actId="478"/>
          <ac:picMkLst>
            <pc:docMk/>
            <pc:sldMk cId="1660132781" sldId="327"/>
            <ac:picMk id="7" creationId="{CC9937EC-40AC-4000-A627-C663CD9FC715}"/>
          </ac:picMkLst>
        </pc:picChg>
      </pc:sldChg>
      <pc:sldChg chg="addSp delSp modSp add delAnim modAnim">
        <pc:chgData name="Ralph Haeussler" userId="a33031a8bc7a0d8c" providerId="LiveId" clId="{0996110B-0AB8-4FBB-B842-A4C282E9D38C}" dt="2019-02-15T15:22:29.909" v="1615" actId="14100"/>
        <pc:sldMkLst>
          <pc:docMk/>
          <pc:sldMk cId="3914736372" sldId="328"/>
        </pc:sldMkLst>
        <pc:spChg chg="del mod">
          <ac:chgData name="Ralph Haeussler" userId="a33031a8bc7a0d8c" providerId="LiveId" clId="{0996110B-0AB8-4FBB-B842-A4C282E9D38C}" dt="2019-02-15T12:29:53.305" v="1095" actId="478"/>
          <ac:spMkLst>
            <pc:docMk/>
            <pc:sldMk cId="3914736372" sldId="328"/>
            <ac:spMk id="3" creationId="{B53EEDB3-B4D7-472D-A4EB-80FF54C454B5}"/>
          </ac:spMkLst>
        </pc:spChg>
        <pc:spChg chg="add mod">
          <ac:chgData name="Ralph Haeussler" userId="a33031a8bc7a0d8c" providerId="LiveId" clId="{0996110B-0AB8-4FBB-B842-A4C282E9D38C}" dt="2019-02-15T15:22:29.909" v="1615" actId="14100"/>
          <ac:spMkLst>
            <pc:docMk/>
            <pc:sldMk cId="3914736372" sldId="328"/>
            <ac:spMk id="4" creationId="{9F62CAAB-E0AC-4FFE-A8C7-0C3F95E6EEBD}"/>
          </ac:spMkLst>
        </pc:spChg>
        <pc:picChg chg="add del">
          <ac:chgData name="Ralph Haeussler" userId="a33031a8bc7a0d8c" providerId="LiveId" clId="{0996110B-0AB8-4FBB-B842-A4C282E9D38C}" dt="2019-02-15T12:30:00.770" v="1097"/>
          <ac:picMkLst>
            <pc:docMk/>
            <pc:sldMk cId="3914736372" sldId="328"/>
            <ac:picMk id="6" creationId="{68D95A65-EC6D-42AB-84D5-CE69B68ADB83}"/>
          </ac:picMkLst>
        </pc:picChg>
        <pc:picChg chg="add del">
          <ac:chgData name="Ralph Haeussler" userId="a33031a8bc7a0d8c" providerId="LiveId" clId="{0996110B-0AB8-4FBB-B842-A4C282E9D38C}" dt="2019-02-15T12:30:04.370" v="1099"/>
          <ac:picMkLst>
            <pc:docMk/>
            <pc:sldMk cId="3914736372" sldId="328"/>
            <ac:picMk id="7" creationId="{4CF84171-F51A-4F78-85E2-3B9E055423C8}"/>
          </ac:picMkLst>
        </pc:picChg>
        <pc:picChg chg="add mod">
          <ac:chgData name="Ralph Haeussler" userId="a33031a8bc7a0d8c" providerId="LiveId" clId="{0996110B-0AB8-4FBB-B842-A4C282E9D38C}" dt="2019-02-15T12:30:33.315" v="1107" actId="1076"/>
          <ac:picMkLst>
            <pc:docMk/>
            <pc:sldMk cId="3914736372" sldId="328"/>
            <ac:picMk id="8" creationId="{B919B109-84BF-4C05-9DC9-34E0F6852EEC}"/>
          </ac:picMkLst>
        </pc:picChg>
        <pc:picChg chg="del">
          <ac:chgData name="Ralph Haeussler" userId="a33031a8bc7a0d8c" providerId="LiveId" clId="{0996110B-0AB8-4FBB-B842-A4C282E9D38C}" dt="2019-02-15T12:29:47.344" v="1093" actId="478"/>
          <ac:picMkLst>
            <pc:docMk/>
            <pc:sldMk cId="3914736372" sldId="328"/>
            <ac:picMk id="10" creationId="{DB3C71E5-5FF7-4CDB-9D7B-B0B1D16D1D56}"/>
          </ac:picMkLst>
        </pc:picChg>
        <pc:cxnChg chg="mod">
          <ac:chgData name="Ralph Haeussler" userId="a33031a8bc7a0d8c" providerId="LiveId" clId="{0996110B-0AB8-4FBB-B842-A4C282E9D38C}" dt="2019-02-15T12:30:43.149" v="1109" actId="14100"/>
          <ac:cxnSpMkLst>
            <pc:docMk/>
            <pc:sldMk cId="3914736372" sldId="328"/>
            <ac:cxnSpMk id="12" creationId="{25C27BA1-042F-4924-AC3A-FDFE5F6D9075}"/>
          </ac:cxnSpMkLst>
        </pc:cxnChg>
      </pc:sldChg>
      <pc:sldChg chg="addSp delSp modSp add modAnim">
        <pc:chgData name="Ralph Haeussler" userId="a33031a8bc7a0d8c" providerId="LiveId" clId="{0996110B-0AB8-4FBB-B842-A4C282E9D38C}" dt="2019-02-15T15:54:51.164" v="2228" actId="20577"/>
        <pc:sldMkLst>
          <pc:docMk/>
          <pc:sldMk cId="2660002431" sldId="329"/>
        </pc:sldMkLst>
        <pc:spChg chg="del mod">
          <ac:chgData name="Ralph Haeussler" userId="a33031a8bc7a0d8c" providerId="LiveId" clId="{0996110B-0AB8-4FBB-B842-A4C282E9D38C}" dt="2019-02-15T15:30:48.668" v="1677" actId="478"/>
          <ac:spMkLst>
            <pc:docMk/>
            <pc:sldMk cId="2660002431" sldId="329"/>
            <ac:spMk id="2" creationId="{56493EAF-0FE4-4DB6-95C0-3B3FDCCAEDE9}"/>
          </ac:spMkLst>
        </pc:spChg>
        <pc:spChg chg="mod">
          <ac:chgData name="Ralph Haeussler" userId="a33031a8bc7a0d8c" providerId="LiveId" clId="{0996110B-0AB8-4FBB-B842-A4C282E9D38C}" dt="2019-02-15T15:54:51.164" v="2228" actId="20577"/>
          <ac:spMkLst>
            <pc:docMk/>
            <pc:sldMk cId="2660002431" sldId="329"/>
            <ac:spMk id="3" creationId="{B53EEDB3-B4D7-472D-A4EB-80FF54C454B5}"/>
          </ac:spMkLst>
        </pc:spChg>
        <pc:spChg chg="add mod">
          <ac:chgData name="Ralph Haeussler" userId="a33031a8bc7a0d8c" providerId="LiveId" clId="{0996110B-0AB8-4FBB-B842-A4C282E9D38C}" dt="2019-02-15T15:30:48.668" v="1677" actId="478"/>
          <ac:spMkLst>
            <pc:docMk/>
            <pc:sldMk cId="2660002431" sldId="329"/>
            <ac:spMk id="6" creationId="{4D1FBAB5-0A7A-4018-AE5D-5B1DA24AFAB6}"/>
          </ac:spMkLst>
        </pc:spChg>
        <pc:picChg chg="del">
          <ac:chgData name="Ralph Haeussler" userId="a33031a8bc7a0d8c" providerId="LiveId" clId="{0996110B-0AB8-4FBB-B842-A4C282E9D38C}" dt="2019-02-15T15:30:24.006" v="1616" actId="478"/>
          <ac:picMkLst>
            <pc:docMk/>
            <pc:sldMk cId="2660002431" sldId="329"/>
            <ac:picMk id="7" creationId="{CC9937EC-40AC-4000-A627-C663CD9FC715}"/>
          </ac:picMkLst>
        </pc:picChg>
        <pc:picChg chg="add mod modCrop">
          <ac:chgData name="Ralph Haeussler" userId="a33031a8bc7a0d8c" providerId="LiveId" clId="{0996110B-0AB8-4FBB-B842-A4C282E9D38C}" dt="2019-02-15T15:32:25.689" v="1715" actId="1038"/>
          <ac:picMkLst>
            <pc:docMk/>
            <pc:sldMk cId="2660002431" sldId="329"/>
            <ac:picMk id="8" creationId="{AF0CE9FD-0C7A-4592-9EE8-CF5A7C4DD65E}"/>
          </ac:picMkLst>
        </pc:picChg>
        <pc:cxnChg chg="add mod">
          <ac:chgData name="Ralph Haeussler" userId="a33031a8bc7a0d8c" providerId="LiveId" clId="{0996110B-0AB8-4FBB-B842-A4C282E9D38C}" dt="2019-02-15T15:34:27.553" v="1771" actId="14100"/>
          <ac:cxnSpMkLst>
            <pc:docMk/>
            <pc:sldMk cId="2660002431" sldId="329"/>
            <ac:cxnSpMk id="9" creationId="{7F6E0174-4979-4E82-8E20-9EBDD42F3843}"/>
          </ac:cxnSpMkLst>
        </pc:cxnChg>
        <pc:cxnChg chg="add mod">
          <ac:chgData name="Ralph Haeussler" userId="a33031a8bc7a0d8c" providerId="LiveId" clId="{0996110B-0AB8-4FBB-B842-A4C282E9D38C}" dt="2019-02-15T15:34:34.596" v="1774" actId="14100"/>
          <ac:cxnSpMkLst>
            <pc:docMk/>
            <pc:sldMk cId="2660002431" sldId="329"/>
            <ac:cxnSpMk id="12" creationId="{2A32FB18-14AD-4006-963B-BBD5DD2DFC11}"/>
          </ac:cxnSpMkLst>
        </pc:cxnChg>
        <pc:cxnChg chg="add mod">
          <ac:chgData name="Ralph Haeussler" userId="a33031a8bc7a0d8c" providerId="LiveId" clId="{0996110B-0AB8-4FBB-B842-A4C282E9D38C}" dt="2019-02-15T15:34:47.890" v="1777" actId="14100"/>
          <ac:cxnSpMkLst>
            <pc:docMk/>
            <pc:sldMk cId="2660002431" sldId="329"/>
            <ac:cxnSpMk id="15" creationId="{9129B0B8-832F-4EDA-B26B-C8856FEFE864}"/>
          </ac:cxnSpMkLst>
        </pc:cxnChg>
        <pc:cxnChg chg="add mod">
          <ac:chgData name="Ralph Haeussler" userId="a33031a8bc7a0d8c" providerId="LiveId" clId="{0996110B-0AB8-4FBB-B842-A4C282E9D38C}" dt="2019-02-15T15:35:34.505" v="1794" actId="208"/>
          <ac:cxnSpMkLst>
            <pc:docMk/>
            <pc:sldMk cId="2660002431" sldId="329"/>
            <ac:cxnSpMk id="17" creationId="{58C981EB-DFC5-4F36-8946-F890D6366DF7}"/>
          </ac:cxnSpMkLst>
        </pc:cxnChg>
        <pc:cxnChg chg="add mod">
          <ac:chgData name="Ralph Haeussler" userId="a33031a8bc7a0d8c" providerId="LiveId" clId="{0996110B-0AB8-4FBB-B842-A4C282E9D38C}" dt="2019-02-15T15:36:13.001" v="1797" actId="14100"/>
          <ac:cxnSpMkLst>
            <pc:docMk/>
            <pc:sldMk cId="2660002431" sldId="329"/>
            <ac:cxnSpMk id="21" creationId="{B9DE4EA7-9E4D-457F-BFEE-3FB8E3C08D4B}"/>
          </ac:cxnSpMkLst>
        </pc:cxnChg>
        <pc:cxnChg chg="add mod">
          <ac:chgData name="Ralph Haeussler" userId="a33031a8bc7a0d8c" providerId="LiveId" clId="{0996110B-0AB8-4FBB-B842-A4C282E9D38C}" dt="2019-02-15T15:36:23.537" v="1800" actId="14100"/>
          <ac:cxnSpMkLst>
            <pc:docMk/>
            <pc:sldMk cId="2660002431" sldId="329"/>
            <ac:cxnSpMk id="23" creationId="{1ECBBC21-71E4-4C08-A636-F14BC7F691A2}"/>
          </ac:cxnSpMkLst>
        </pc:cxnChg>
      </pc:sldChg>
      <pc:sldChg chg="addSp delSp modSp add delAnim modAnim">
        <pc:chgData name="Ralph Haeussler" userId="a33031a8bc7a0d8c" providerId="LiveId" clId="{0996110B-0AB8-4FBB-B842-A4C282E9D38C}" dt="2019-02-15T15:04:52.659" v="1220" actId="20577"/>
        <pc:sldMkLst>
          <pc:docMk/>
          <pc:sldMk cId="2373453021" sldId="330"/>
        </pc:sldMkLst>
        <pc:spChg chg="mod">
          <ac:chgData name="Ralph Haeussler" userId="a33031a8bc7a0d8c" providerId="LiveId" clId="{0996110B-0AB8-4FBB-B842-A4C282E9D38C}" dt="2019-02-15T15:04:52.659" v="1220" actId="20577"/>
          <ac:spMkLst>
            <pc:docMk/>
            <pc:sldMk cId="2373453021" sldId="330"/>
            <ac:spMk id="10" creationId="{6DE75704-E17B-4E07-8733-DB372C62A959}"/>
          </ac:spMkLst>
        </pc:spChg>
        <pc:picChg chg="add mod">
          <ac:chgData name="Ralph Haeussler" userId="a33031a8bc7a0d8c" providerId="LiveId" clId="{0996110B-0AB8-4FBB-B842-A4C282E9D38C}" dt="2019-02-15T15:04:45.768" v="1204" actId="1076"/>
          <ac:picMkLst>
            <pc:docMk/>
            <pc:sldMk cId="2373453021" sldId="330"/>
            <ac:picMk id="4" creationId="{CE5EDAD6-C7E1-448B-BC0B-C835EC45D96C}"/>
          </ac:picMkLst>
        </pc:picChg>
        <pc:picChg chg="del">
          <ac:chgData name="Ralph Haeussler" userId="a33031a8bc7a0d8c" providerId="LiveId" clId="{0996110B-0AB8-4FBB-B842-A4C282E9D38C}" dt="2019-02-15T15:03:34.809" v="1175" actId="478"/>
          <ac:picMkLst>
            <pc:docMk/>
            <pc:sldMk cId="2373453021" sldId="330"/>
            <ac:picMk id="5" creationId="{F5A15E44-5E30-4198-8295-C83090482516}"/>
          </ac:picMkLst>
        </pc:picChg>
      </pc:sldChg>
      <pc:sldChg chg="addSp delSp modSp add">
        <pc:chgData name="Ralph Haeussler" userId="a33031a8bc7a0d8c" providerId="LiveId" clId="{0996110B-0AB8-4FBB-B842-A4C282E9D38C}" dt="2019-02-15T16:12:36.986" v="3003" actId="313"/>
        <pc:sldMkLst>
          <pc:docMk/>
          <pc:sldMk cId="1136092091" sldId="331"/>
        </pc:sldMkLst>
        <pc:spChg chg="add mod">
          <ac:chgData name="Ralph Haeussler" userId="a33031a8bc7a0d8c" providerId="LiveId" clId="{0996110B-0AB8-4FBB-B842-A4C282E9D38C}" dt="2019-02-15T15:07:39.823" v="1239" actId="1076"/>
          <ac:spMkLst>
            <pc:docMk/>
            <pc:sldMk cId="1136092091" sldId="331"/>
            <ac:spMk id="6" creationId="{795E82D4-F7A3-4CEF-975B-DF270749C5CF}"/>
          </ac:spMkLst>
        </pc:spChg>
        <pc:spChg chg="add mod">
          <ac:chgData name="Ralph Haeussler" userId="a33031a8bc7a0d8c" providerId="LiveId" clId="{0996110B-0AB8-4FBB-B842-A4C282E9D38C}" dt="2019-02-15T16:12:36.986" v="3003" actId="313"/>
          <ac:spMkLst>
            <pc:docMk/>
            <pc:sldMk cId="1136092091" sldId="331"/>
            <ac:spMk id="20" creationId="{716DAA2C-7C54-44D7-BA7A-D75CF3E50A35}"/>
          </ac:spMkLst>
        </pc:spChg>
        <pc:spChg chg="add mod">
          <ac:chgData name="Ralph Haeussler" userId="a33031a8bc7a0d8c" providerId="LiveId" clId="{0996110B-0AB8-4FBB-B842-A4C282E9D38C}" dt="2019-02-15T16:12:31.612" v="2999" actId="313"/>
          <ac:spMkLst>
            <pc:docMk/>
            <pc:sldMk cId="1136092091" sldId="331"/>
            <ac:spMk id="23" creationId="{1B88E448-BCE2-4B72-99E9-4C082FB8DE4C}"/>
          </ac:spMkLst>
        </pc:spChg>
        <pc:picChg chg="add mod">
          <ac:chgData name="Ralph Haeussler" userId="a33031a8bc7a0d8c" providerId="LiveId" clId="{0996110B-0AB8-4FBB-B842-A4C282E9D38C}" dt="2019-02-15T15:08:18.106" v="1246" actId="1038"/>
          <ac:picMkLst>
            <pc:docMk/>
            <pc:sldMk cId="1136092091" sldId="331"/>
            <ac:picMk id="5" creationId="{850D8FF0-DD63-4458-8190-3B5652446AE5}"/>
          </ac:picMkLst>
        </pc:picChg>
        <pc:picChg chg="del">
          <ac:chgData name="Ralph Haeussler" userId="a33031a8bc7a0d8c" providerId="LiveId" clId="{0996110B-0AB8-4FBB-B842-A4C282E9D38C}" dt="2019-02-15T15:07:11.193" v="1222" actId="478"/>
          <ac:picMkLst>
            <pc:docMk/>
            <pc:sldMk cId="1136092091" sldId="331"/>
            <ac:picMk id="7" creationId="{37F8680A-2BC8-4334-ADAC-2C634976C86C}"/>
          </ac:picMkLst>
        </pc:picChg>
        <pc:picChg chg="mod">
          <ac:chgData name="Ralph Haeussler" userId="a33031a8bc7a0d8c" providerId="LiveId" clId="{0996110B-0AB8-4FBB-B842-A4C282E9D38C}" dt="2019-02-15T15:45:14.086" v="2009" actId="1076"/>
          <ac:picMkLst>
            <pc:docMk/>
            <pc:sldMk cId="1136092091" sldId="331"/>
            <ac:picMk id="8" creationId="{77250FCC-4BF9-4A98-B91D-05703C530A4C}"/>
          </ac:picMkLst>
        </pc:picChg>
        <pc:cxnChg chg="add mod">
          <ac:chgData name="Ralph Haeussler" userId="a33031a8bc7a0d8c" providerId="LiveId" clId="{0996110B-0AB8-4FBB-B842-A4C282E9D38C}" dt="2019-02-15T15:45:36.303" v="2024" actId="14100"/>
          <ac:cxnSpMkLst>
            <pc:docMk/>
            <pc:sldMk cId="1136092091" sldId="331"/>
            <ac:cxnSpMk id="21" creationId="{44D42A0F-0B91-4C6F-8AC5-442C03BB2935}"/>
          </ac:cxnSpMkLst>
        </pc:cxnChg>
      </pc:sldChg>
      <pc:sldChg chg="modSp add modTransition">
        <pc:chgData name="Ralph Haeussler" userId="a33031a8bc7a0d8c" providerId="LiveId" clId="{0996110B-0AB8-4FBB-B842-A4C282E9D38C}" dt="2019-02-15T16:12:50.659" v="3011"/>
        <pc:sldMkLst>
          <pc:docMk/>
          <pc:sldMk cId="1116430429" sldId="332"/>
        </pc:sldMkLst>
        <pc:spChg chg="mod">
          <ac:chgData name="Ralph Haeussler" userId="a33031a8bc7a0d8c" providerId="LiveId" clId="{0996110B-0AB8-4FBB-B842-A4C282E9D38C}" dt="2019-02-15T15:10:05.208" v="1248" actId="13926"/>
          <ac:spMkLst>
            <pc:docMk/>
            <pc:sldMk cId="1116430429" sldId="332"/>
            <ac:spMk id="7" creationId="{97E81DAB-1535-4A80-A3C8-A600A2C4F6F5}"/>
          </ac:spMkLst>
        </pc:spChg>
      </pc:sldChg>
      <pc:sldChg chg="modSp add modTransition">
        <pc:chgData name="Ralph Haeussler" userId="a33031a8bc7a0d8c" providerId="LiveId" clId="{0996110B-0AB8-4FBB-B842-A4C282E9D38C}" dt="2019-02-15T15:10:11.958" v="1249" actId="13926"/>
        <pc:sldMkLst>
          <pc:docMk/>
          <pc:sldMk cId="1652124101" sldId="333"/>
        </pc:sldMkLst>
        <pc:spChg chg="mod">
          <ac:chgData name="Ralph Haeussler" userId="a33031a8bc7a0d8c" providerId="LiveId" clId="{0996110B-0AB8-4FBB-B842-A4C282E9D38C}" dt="2019-02-15T15:10:11.958" v="1249" actId="13926"/>
          <ac:spMkLst>
            <pc:docMk/>
            <pc:sldMk cId="1652124101" sldId="333"/>
            <ac:spMk id="7" creationId="{97E81DAB-1535-4A80-A3C8-A600A2C4F6F5}"/>
          </ac:spMkLst>
        </pc:spChg>
      </pc:sldChg>
      <pc:sldChg chg="modSp add modTransition">
        <pc:chgData name="Ralph Haeussler" userId="a33031a8bc7a0d8c" providerId="LiveId" clId="{0996110B-0AB8-4FBB-B842-A4C282E9D38C}" dt="2019-02-15T15:10:19.514" v="1250" actId="13926"/>
        <pc:sldMkLst>
          <pc:docMk/>
          <pc:sldMk cId="427941679" sldId="334"/>
        </pc:sldMkLst>
        <pc:spChg chg="mod">
          <ac:chgData name="Ralph Haeussler" userId="a33031a8bc7a0d8c" providerId="LiveId" clId="{0996110B-0AB8-4FBB-B842-A4C282E9D38C}" dt="2019-02-15T15:10:19.514" v="1250" actId="13926"/>
          <ac:spMkLst>
            <pc:docMk/>
            <pc:sldMk cId="427941679" sldId="334"/>
            <ac:spMk id="7" creationId="{97E81DAB-1535-4A80-A3C8-A600A2C4F6F5}"/>
          </ac:spMkLst>
        </pc:spChg>
      </pc:sldChg>
      <pc:sldChg chg="modSp add modTransition">
        <pc:chgData name="Ralph Haeussler" userId="a33031a8bc7a0d8c" providerId="LiveId" clId="{0996110B-0AB8-4FBB-B842-A4C282E9D38C}" dt="2019-02-15T15:10:28.556" v="1251" actId="13926"/>
        <pc:sldMkLst>
          <pc:docMk/>
          <pc:sldMk cId="4243150461" sldId="335"/>
        </pc:sldMkLst>
        <pc:spChg chg="mod">
          <ac:chgData name="Ralph Haeussler" userId="a33031a8bc7a0d8c" providerId="LiveId" clId="{0996110B-0AB8-4FBB-B842-A4C282E9D38C}" dt="2019-02-15T15:10:28.556" v="1251" actId="13926"/>
          <ac:spMkLst>
            <pc:docMk/>
            <pc:sldMk cId="4243150461" sldId="335"/>
            <ac:spMk id="7" creationId="{97E81DAB-1535-4A80-A3C8-A600A2C4F6F5}"/>
          </ac:spMkLst>
        </pc:spChg>
      </pc:sldChg>
      <pc:sldChg chg="addSp modSp add">
        <pc:chgData name="Ralph Haeussler" userId="a33031a8bc7a0d8c" providerId="LiveId" clId="{0996110B-0AB8-4FBB-B842-A4C282E9D38C}" dt="2019-02-15T15:18:40.599" v="1455" actId="14100"/>
        <pc:sldMkLst>
          <pc:docMk/>
          <pc:sldMk cId="4179897999" sldId="336"/>
        </pc:sldMkLst>
        <pc:picChg chg="add mod">
          <ac:chgData name="Ralph Haeussler" userId="a33031a8bc7a0d8c" providerId="LiveId" clId="{0996110B-0AB8-4FBB-B842-A4C282E9D38C}" dt="2019-02-15T15:18:40.599" v="1455" actId="14100"/>
          <ac:picMkLst>
            <pc:docMk/>
            <pc:sldMk cId="4179897999" sldId="336"/>
            <ac:picMk id="5" creationId="{C4F57582-4C9B-41F7-B8E5-0FB858E667D4}"/>
          </ac:picMkLst>
        </pc:picChg>
      </pc:sldChg>
      <pc:sldChg chg="addSp delSp modSp add modAnim">
        <pc:chgData name="Ralph Haeussler" userId="a33031a8bc7a0d8c" providerId="LiveId" clId="{0996110B-0AB8-4FBB-B842-A4C282E9D38C}" dt="2019-02-15T15:44:16.687" v="1966"/>
        <pc:sldMkLst>
          <pc:docMk/>
          <pc:sldMk cId="2336921817" sldId="337"/>
        </pc:sldMkLst>
        <pc:spChg chg="mod">
          <ac:chgData name="Ralph Haeussler" userId="a33031a8bc7a0d8c" providerId="LiveId" clId="{0996110B-0AB8-4FBB-B842-A4C282E9D38C}" dt="2019-02-15T15:39:10.598" v="1920" actId="20577"/>
          <ac:spMkLst>
            <pc:docMk/>
            <pc:sldMk cId="2336921817" sldId="337"/>
            <ac:spMk id="10" creationId="{6DE75704-E17B-4E07-8733-DB372C62A959}"/>
          </ac:spMkLst>
        </pc:spChg>
        <pc:picChg chg="add del mod">
          <ac:chgData name="Ralph Haeussler" userId="a33031a8bc7a0d8c" providerId="LiveId" clId="{0996110B-0AB8-4FBB-B842-A4C282E9D38C}" dt="2019-02-15T15:42:25.337" v="1933" actId="478"/>
          <ac:picMkLst>
            <pc:docMk/>
            <pc:sldMk cId="2336921817" sldId="337"/>
            <ac:picMk id="4" creationId="{7FB05CC5-D3B4-48B9-ABFA-FDCCFC1F8F3A}"/>
          </ac:picMkLst>
        </pc:picChg>
        <pc:picChg chg="add mod">
          <ac:chgData name="Ralph Haeussler" userId="a33031a8bc7a0d8c" providerId="LiveId" clId="{0996110B-0AB8-4FBB-B842-A4C282E9D38C}" dt="2019-02-15T15:43:47.031" v="1947" actId="1440"/>
          <ac:picMkLst>
            <pc:docMk/>
            <pc:sldMk cId="2336921817" sldId="337"/>
            <ac:picMk id="6" creationId="{7D2499BB-B029-45B0-80C0-258D62C6663F}"/>
          </ac:picMkLst>
        </pc:picChg>
        <pc:picChg chg="mod">
          <ac:chgData name="Ralph Haeussler" userId="a33031a8bc7a0d8c" providerId="LiveId" clId="{0996110B-0AB8-4FBB-B842-A4C282E9D38C}" dt="2019-02-15T15:41:52.032" v="1927" actId="1076"/>
          <ac:picMkLst>
            <pc:docMk/>
            <pc:sldMk cId="2336921817" sldId="337"/>
            <ac:picMk id="8" creationId="{77250FCC-4BF9-4A98-B91D-05703C530A4C}"/>
          </ac:picMkLst>
        </pc:picChg>
        <pc:picChg chg="add mod">
          <ac:chgData name="Ralph Haeussler" userId="a33031a8bc7a0d8c" providerId="LiveId" clId="{0996110B-0AB8-4FBB-B842-A4C282E9D38C}" dt="2019-02-15T15:43:41.230" v="1946" actId="1440"/>
          <ac:picMkLst>
            <pc:docMk/>
            <pc:sldMk cId="2336921817" sldId="337"/>
            <ac:picMk id="9" creationId="{D0B455E9-D16B-44F1-ADFF-D6111726E9F5}"/>
          </ac:picMkLst>
        </pc:picChg>
        <pc:picChg chg="del">
          <ac:chgData name="Ralph Haeussler" userId="a33031a8bc7a0d8c" providerId="LiveId" clId="{0996110B-0AB8-4FBB-B842-A4C282E9D38C}" dt="2019-02-15T15:41:39.117" v="1921" actId="478"/>
          <ac:picMkLst>
            <pc:docMk/>
            <pc:sldMk cId="2336921817" sldId="337"/>
            <ac:picMk id="11" creationId="{003E92E1-CA7E-4D94-B1CF-18C61233EA8E}"/>
          </ac:picMkLst>
        </pc:picChg>
      </pc:sldChg>
      <pc:sldChg chg="add modAnim">
        <pc:chgData name="Ralph Haeussler" userId="a33031a8bc7a0d8c" providerId="LiveId" clId="{0996110B-0AB8-4FBB-B842-A4C282E9D38C}" dt="2019-02-15T15:49:24.240" v="2107"/>
        <pc:sldMkLst>
          <pc:docMk/>
          <pc:sldMk cId="3684311725" sldId="338"/>
        </pc:sldMkLst>
      </pc:sldChg>
      <pc:sldChg chg="add modAnim">
        <pc:chgData name="Ralph Haeussler" userId="a33031a8bc7a0d8c" providerId="LiveId" clId="{0996110B-0AB8-4FBB-B842-A4C282E9D38C}" dt="2019-02-15T15:54:22.787" v="2209"/>
        <pc:sldMkLst>
          <pc:docMk/>
          <pc:sldMk cId="150951813" sldId="33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739775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973" y="1964267"/>
            <a:ext cx="5714228" cy="2421464"/>
          </a:xfrm>
        </p:spPr>
        <p:txBody>
          <a:bodyPr anchor="b">
            <a:normAutofit/>
          </a:bodyPr>
          <a:lstStyle>
            <a:lvl1pPr algn="r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973" y="4385733"/>
            <a:ext cx="5714228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52311" y="5870576"/>
            <a:ext cx="1212173" cy="3778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43973" y="5870576"/>
            <a:ext cx="3932137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40685" y="5870576"/>
            <a:ext cx="417516" cy="3778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925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830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3308581"/>
            <a:ext cx="77724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4777381"/>
            <a:ext cx="777240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043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2142068"/>
            <a:ext cx="3813048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6553" y="2142068"/>
            <a:ext cx="3813048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81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480" y="2218267"/>
            <a:ext cx="354060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1120" y="2218267"/>
            <a:ext cx="35184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6552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682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609601"/>
            <a:ext cx="7772400" cy="145626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42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744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18" y="1557868"/>
            <a:ext cx="2862910" cy="1439332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6144" y="609601"/>
            <a:ext cx="4627975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1718" y="2997200"/>
            <a:ext cx="2862910" cy="184573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963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128" y="1735672"/>
            <a:ext cx="4097204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29200" y="914400"/>
            <a:ext cx="3200400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 dirty="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2128" y="3107272"/>
            <a:ext cx="4097204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199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4732865"/>
            <a:ext cx="7772400" cy="566738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4401" y="932112"/>
            <a:ext cx="685800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5299603"/>
            <a:ext cx="77724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8745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609602"/>
            <a:ext cx="7772399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2" y="4343400"/>
            <a:ext cx="7772399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819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671" y="3352800"/>
            <a:ext cx="6876133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2266" y="4343400"/>
            <a:ext cx="77724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27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3291648"/>
            <a:ext cx="7772401" cy="1468800"/>
          </a:xfrm>
        </p:spPr>
        <p:txBody>
          <a:bodyPr anchor="b">
            <a:normAutofit/>
          </a:bodyPr>
          <a:lstStyle>
            <a:lvl1pPr algn="l">
              <a:defRPr sz="2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60448"/>
            <a:ext cx="7772402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99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3886200"/>
            <a:ext cx="7772401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75200"/>
            <a:ext cx="7772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133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440" y="609602"/>
            <a:ext cx="7772401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64440" y="3505200"/>
            <a:ext cx="777240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4439" y="4343400"/>
            <a:ext cx="777240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142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426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2978" y="609600"/>
            <a:ext cx="1676621" cy="5181601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990184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01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42068"/>
            <a:ext cx="7772400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23712" y="5870576"/>
            <a:ext cx="1212173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870576"/>
            <a:ext cx="5990311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12085" y="5870576"/>
            <a:ext cx="417516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5381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g"/><Relationship Id="rId5" Type="http://schemas.openxmlformats.org/officeDocument/2006/relationships/image" Target="../media/image12.gif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2.gif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g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g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https://www.youtube.com/embed/LjxzfcPTACQ" TargetMode="External"/><Relationship Id="rId1" Type="http://schemas.openxmlformats.org/officeDocument/2006/relationships/video" Target="https://www.youtube.com/embed/kxRGJZydZwc" TargetMode="Externa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7" Type="http://schemas.openxmlformats.org/officeDocument/2006/relationships/hyperlink" Target="http://archeologie.culture.fr/gaulois-ardennes/fr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eg"/><Relationship Id="rId5" Type="http://schemas.openxmlformats.org/officeDocument/2006/relationships/image" Target="../media/image39.jpg"/><Relationship Id="rId4" Type="http://schemas.openxmlformats.org/officeDocument/2006/relationships/image" Target="../media/image6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archeologie.culture.fr/gaulois-ardennes/fr/mediatheque/village-acy-romance-3d" TargetMode="Externa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archeologie.culture.fr/gaulois-ardennes/fr/mediatheque/village-acy-romance-3d" TargetMode="Externa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jpg"/><Relationship Id="rId4" Type="http://schemas.openxmlformats.org/officeDocument/2006/relationships/image" Target="../media/image4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g"/><Relationship Id="rId4" Type="http://schemas.openxmlformats.org/officeDocument/2006/relationships/image" Target="../media/image4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jpg"/><Relationship Id="rId4" Type="http://schemas.openxmlformats.org/officeDocument/2006/relationships/image" Target="../media/image4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g"/><Relationship Id="rId5" Type="http://schemas.openxmlformats.org/officeDocument/2006/relationships/image" Target="../media/image47.jpg"/><Relationship Id="rId4" Type="http://schemas.openxmlformats.org/officeDocument/2006/relationships/image" Target="../media/image4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g"/><Relationship Id="rId5" Type="http://schemas.openxmlformats.org/officeDocument/2006/relationships/image" Target="../media/image49.jpg"/><Relationship Id="rId4" Type="http://schemas.openxmlformats.org/officeDocument/2006/relationships/image" Target="../media/image4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jpg"/><Relationship Id="rId4" Type="http://schemas.openxmlformats.org/officeDocument/2006/relationships/image" Target="../media/image42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g"/><Relationship Id="rId3" Type="http://schemas.openxmlformats.org/officeDocument/2006/relationships/image" Target="../media/image6.png"/><Relationship Id="rId7" Type="http://schemas.openxmlformats.org/officeDocument/2006/relationships/image" Target="../media/image54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g"/><Relationship Id="rId5" Type="http://schemas.openxmlformats.org/officeDocument/2006/relationships/image" Target="../media/image52.jpg"/><Relationship Id="rId4" Type="http://schemas.openxmlformats.org/officeDocument/2006/relationships/image" Target="../media/image4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g"/><Relationship Id="rId5" Type="http://schemas.openxmlformats.org/officeDocument/2006/relationships/image" Target="../media/image55.jpg"/><Relationship Id="rId4" Type="http://schemas.openxmlformats.org/officeDocument/2006/relationships/image" Target="../media/image4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jpg"/><Relationship Id="rId4" Type="http://schemas.openxmlformats.org/officeDocument/2006/relationships/image" Target="../media/image4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jpg"/><Relationship Id="rId5" Type="http://schemas.openxmlformats.org/officeDocument/2006/relationships/image" Target="../media/image58.jpg"/><Relationship Id="rId4" Type="http://schemas.openxmlformats.org/officeDocument/2006/relationships/image" Target="../media/image4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jpg"/><Relationship Id="rId4" Type="http://schemas.openxmlformats.org/officeDocument/2006/relationships/image" Target="../media/image4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3.jpg"/><Relationship Id="rId4" Type="http://schemas.openxmlformats.org/officeDocument/2006/relationships/image" Target="../media/image4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jpg"/><Relationship Id="rId4" Type="http://schemas.openxmlformats.org/officeDocument/2006/relationships/image" Target="../media/image4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jpg"/><Relationship Id="rId4" Type="http://schemas.openxmlformats.org/officeDocument/2006/relationships/image" Target="../media/image4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jpg"/><Relationship Id="rId5" Type="http://schemas.openxmlformats.org/officeDocument/2006/relationships/image" Target="../media/image66.jpg"/><Relationship Id="rId4" Type="http://schemas.openxmlformats.org/officeDocument/2006/relationships/image" Target="../media/image4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jpg"/><Relationship Id="rId5" Type="http://schemas.openxmlformats.org/officeDocument/2006/relationships/image" Target="../media/image66.jpg"/><Relationship Id="rId4" Type="http://schemas.openxmlformats.org/officeDocument/2006/relationships/image" Target="../media/image4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jpg"/><Relationship Id="rId4" Type="http://schemas.openxmlformats.org/officeDocument/2006/relationships/image" Target="../media/image4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0.jpg"/><Relationship Id="rId4" Type="http://schemas.openxmlformats.org/officeDocument/2006/relationships/image" Target="../media/image4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jpg"/><Relationship Id="rId5" Type="http://schemas.openxmlformats.org/officeDocument/2006/relationships/image" Target="../media/image71.jpg"/><Relationship Id="rId4" Type="http://schemas.openxmlformats.org/officeDocument/2006/relationships/image" Target="../media/image4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jpg"/><Relationship Id="rId4" Type="http://schemas.openxmlformats.org/officeDocument/2006/relationships/image" Target="../media/image42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4.jpg"/><Relationship Id="rId4" Type="http://schemas.openxmlformats.org/officeDocument/2006/relationships/image" Target="../media/image42.pn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gif"/><Relationship Id="rId4" Type="http://schemas.openxmlformats.org/officeDocument/2006/relationships/image" Target="../media/image6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picture containing object&#10;&#10;Description automatically generated">
            <a:extLst>
              <a:ext uri="{FF2B5EF4-FFF2-40B4-BE49-F238E27FC236}">
                <a16:creationId xmlns:a16="http://schemas.microsoft.com/office/drawing/2014/main" id="{77250FCC-4BF9-4A98-B91D-05703C530A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99" r="1250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59C84-3189-4DF5-A0AA-A1C53C6E4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5298" y="0"/>
            <a:ext cx="4768702" cy="2631558"/>
          </a:xfrm>
        </p:spPr>
        <p:txBody>
          <a:bodyPr>
            <a:normAutofit/>
          </a:bodyPr>
          <a:lstStyle/>
          <a:p>
            <a:r>
              <a:rPr lang="en-GB" sz="4400" dirty="0"/>
              <a:t>Iron Age (‘Celtic’) Sanctuaries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DE75704-E17B-4E07-8733-DB372C62A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993204"/>
            <a:ext cx="7077869" cy="8630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HPCS4006</a:t>
            </a:r>
          </a:p>
        </p:txBody>
      </p:sp>
    </p:spTree>
    <p:extLst>
      <p:ext uri="{BB962C8B-B14F-4D97-AF65-F5344CB8AC3E}">
        <p14:creationId xmlns:p14="http://schemas.microsoft.com/office/powerpoint/2010/main" val="2451790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picture containing object&#10;&#10;Description automatically generated">
            <a:extLst>
              <a:ext uri="{FF2B5EF4-FFF2-40B4-BE49-F238E27FC236}">
                <a16:creationId xmlns:a16="http://schemas.microsoft.com/office/drawing/2014/main" id="{77250FCC-4BF9-4A98-B91D-05703C530A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99" r="1250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DE75704-E17B-4E07-8733-DB372C62A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006600"/>
            <a:ext cx="2853414" cy="4707859"/>
          </a:xfrm>
        </p:spPr>
        <p:txBody>
          <a:bodyPr>
            <a:normAutofit/>
          </a:bodyPr>
          <a:lstStyle/>
          <a:p>
            <a:r>
              <a:rPr lang="en-US" dirty="0"/>
              <a:t>Sacred Groves</a:t>
            </a:r>
            <a:br>
              <a:rPr lang="en-US" dirty="0"/>
            </a:br>
            <a:r>
              <a:rPr lang="en-US" dirty="0"/>
              <a:t>(</a:t>
            </a:r>
            <a:r>
              <a:rPr lang="en-US" dirty="0" err="1"/>
              <a:t>nemeton</a:t>
            </a:r>
            <a:r>
              <a:rPr lang="en-US" dirty="0"/>
              <a:t> / </a:t>
            </a:r>
            <a:r>
              <a:rPr lang="en-US" dirty="0" err="1"/>
              <a:t>lucus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Within a forest? </a:t>
            </a:r>
          </a:p>
          <a:p>
            <a:pPr lvl="1"/>
            <a:r>
              <a:rPr lang="en-US" dirty="0"/>
              <a:t>they probably existed</a:t>
            </a:r>
          </a:p>
          <a:p>
            <a:pPr lvl="1"/>
            <a:r>
              <a:rPr lang="en-US" dirty="0"/>
              <a:t>But no physical remains, no votive depositions, no altars or cult buildings…</a:t>
            </a:r>
            <a:br>
              <a:rPr lang="en-US" dirty="0"/>
            </a:br>
            <a:r>
              <a:rPr lang="en-US" dirty="0"/>
              <a:t>but some trees might have been ‘sacred’…</a:t>
            </a:r>
          </a:p>
          <a:p>
            <a:r>
              <a:rPr lang="en-US" dirty="0"/>
              <a:t>Instead we find: depositions to the gods took place in very organized, structured places </a:t>
            </a:r>
          </a:p>
        </p:txBody>
      </p:sp>
      <p:pic>
        <p:nvPicPr>
          <p:cNvPr id="11" name="Picture 10" descr="A tree in a forest&#10;&#10;Description automatically generated">
            <a:extLst>
              <a:ext uri="{FF2B5EF4-FFF2-40B4-BE49-F238E27FC236}">
                <a16:creationId xmlns:a16="http://schemas.microsoft.com/office/drawing/2014/main" id="{003E92E1-CA7E-4D94-B1CF-18C61233EA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1521" y="2184824"/>
            <a:ext cx="6372479" cy="42521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342A987-9969-4430-93C8-D1825A2C5201}"/>
              </a:ext>
            </a:extLst>
          </p:cNvPr>
          <p:cNvSpPr txBox="1">
            <a:spLocks/>
          </p:cNvSpPr>
          <p:nvPr/>
        </p:nvSpPr>
        <p:spPr>
          <a:xfrm>
            <a:off x="4375298" y="0"/>
            <a:ext cx="4768702" cy="2631558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400"/>
              <a:t>Iron Age (‘Celtic’) Sanctuaries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843171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2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75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5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75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75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75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picture containing object&#10;&#10;Description automatically generated">
            <a:extLst>
              <a:ext uri="{FF2B5EF4-FFF2-40B4-BE49-F238E27FC236}">
                <a16:creationId xmlns:a16="http://schemas.microsoft.com/office/drawing/2014/main" id="{77250FCC-4BF9-4A98-B91D-05703C530A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99" r="1250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59C84-3189-4DF5-A0AA-A1C53C6E4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050" y="838200"/>
            <a:ext cx="7077869" cy="1227667"/>
          </a:xfrm>
        </p:spPr>
        <p:txBody>
          <a:bodyPr>
            <a:normAutofit/>
          </a:bodyPr>
          <a:lstStyle/>
          <a:p>
            <a:r>
              <a:rPr lang="en-GB" dirty="0"/>
              <a:t>Iron Age (‘Celtic’) Sanctuaries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DE75704-E17B-4E07-8733-DB372C62A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006600"/>
            <a:ext cx="2853414" cy="4707859"/>
          </a:xfrm>
        </p:spPr>
        <p:txBody>
          <a:bodyPr>
            <a:normAutofit/>
          </a:bodyPr>
          <a:lstStyle/>
          <a:p>
            <a:r>
              <a:rPr lang="en-US" dirty="0"/>
              <a:t>Can we </a:t>
            </a:r>
            <a:r>
              <a:rPr lang="en-US" dirty="0" err="1"/>
              <a:t>recognise</a:t>
            </a:r>
            <a:r>
              <a:rPr lang="en-US" dirty="0"/>
              <a:t> certain features that we expect to find in a ‘Celtic’ sanctuary…?</a:t>
            </a:r>
          </a:p>
        </p:txBody>
      </p:sp>
      <p:pic>
        <p:nvPicPr>
          <p:cNvPr id="6" name="Picture 5" descr="A close up of a device&#10;&#10;Description automatically generated">
            <a:extLst>
              <a:ext uri="{FF2B5EF4-FFF2-40B4-BE49-F238E27FC236}">
                <a16:creationId xmlns:a16="http://schemas.microsoft.com/office/drawing/2014/main" id="{7D2499BB-B029-45B0-80C0-258D62C666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6310" y="69222"/>
            <a:ext cx="2922205" cy="36025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 descr="A large brick building&#10;&#10;Description automatically generated">
            <a:extLst>
              <a:ext uri="{FF2B5EF4-FFF2-40B4-BE49-F238E27FC236}">
                <a16:creationId xmlns:a16="http://schemas.microsoft.com/office/drawing/2014/main" id="{D0B455E9-D16B-44F1-ADFF-D6111726E9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82797" y="3344253"/>
            <a:ext cx="4934615" cy="35119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3692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picture containing object&#10;&#10;Description automatically generated">
            <a:extLst>
              <a:ext uri="{FF2B5EF4-FFF2-40B4-BE49-F238E27FC236}">
                <a16:creationId xmlns:a16="http://schemas.microsoft.com/office/drawing/2014/main" id="{77250FCC-4BF9-4A98-B91D-05703C530A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99" r="1250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59C84-3189-4DF5-A0AA-A1C53C6E4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050" y="838200"/>
            <a:ext cx="7077869" cy="1227667"/>
          </a:xfrm>
        </p:spPr>
        <p:txBody>
          <a:bodyPr>
            <a:normAutofit/>
          </a:bodyPr>
          <a:lstStyle/>
          <a:p>
            <a:r>
              <a:rPr lang="en-GB" dirty="0"/>
              <a:t>Iron Age (‘Celtic’) Sanctuaries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DE75704-E17B-4E07-8733-DB372C62A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006600"/>
            <a:ext cx="2853414" cy="4707859"/>
          </a:xfrm>
        </p:spPr>
        <p:txBody>
          <a:bodyPr>
            <a:normAutofit/>
          </a:bodyPr>
          <a:lstStyle/>
          <a:p>
            <a:r>
              <a:rPr lang="en-US" dirty="0"/>
              <a:t>Celtic temples in the Iron Age ?</a:t>
            </a:r>
          </a:p>
          <a:p>
            <a:r>
              <a:rPr lang="en-US" dirty="0"/>
              <a:t>The evidence from Britain…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A15E44-5E30-4198-8295-C830904825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59438" y="678476"/>
            <a:ext cx="6091190" cy="57967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99085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picture containing object&#10;&#10;Description automatically generated">
            <a:extLst>
              <a:ext uri="{FF2B5EF4-FFF2-40B4-BE49-F238E27FC236}">
                <a16:creationId xmlns:a16="http://schemas.microsoft.com/office/drawing/2014/main" id="{77250FCC-4BF9-4A98-B91D-05703C530A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99" r="1250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59C84-3189-4DF5-A0AA-A1C53C6E4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050" y="838200"/>
            <a:ext cx="7077869" cy="1227667"/>
          </a:xfrm>
        </p:spPr>
        <p:txBody>
          <a:bodyPr>
            <a:normAutofit/>
          </a:bodyPr>
          <a:lstStyle/>
          <a:p>
            <a:r>
              <a:rPr lang="en-GB" dirty="0"/>
              <a:t>Iron Age (‘Celtic’) Sanctuaries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DE75704-E17B-4E07-8733-DB372C62A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5645888"/>
            <a:ext cx="2853414" cy="1068571"/>
          </a:xfrm>
        </p:spPr>
        <p:txBody>
          <a:bodyPr>
            <a:normAutofit/>
          </a:bodyPr>
          <a:lstStyle/>
          <a:p>
            <a:r>
              <a:rPr lang="en-US" dirty="0" err="1"/>
              <a:t>Caerwent</a:t>
            </a:r>
            <a:r>
              <a:rPr lang="en-US" dirty="0"/>
              <a:t/>
            </a:r>
            <a:br>
              <a:rPr lang="en-US" dirty="0"/>
            </a:br>
            <a:r>
              <a:rPr lang="en-US" dirty="0" err="1"/>
              <a:t>Venta</a:t>
            </a:r>
            <a:r>
              <a:rPr lang="en-US" dirty="0"/>
              <a:t> </a:t>
            </a:r>
            <a:r>
              <a:rPr lang="en-US" dirty="0" err="1"/>
              <a:t>Silurum</a:t>
            </a:r>
            <a:endParaRPr lang="en-US" dirty="0"/>
          </a:p>
        </p:txBody>
      </p:sp>
      <p:pic>
        <p:nvPicPr>
          <p:cNvPr id="4" name="Picture 3" descr="A tree in the middle of a field&#10;&#10;Description automatically generated">
            <a:extLst>
              <a:ext uri="{FF2B5EF4-FFF2-40B4-BE49-F238E27FC236}">
                <a16:creationId xmlns:a16="http://schemas.microsoft.com/office/drawing/2014/main" id="{CE5EDAD6-C7E1-448B-BC0B-C835EC45D9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382" y="354405"/>
            <a:ext cx="8417311" cy="56115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73453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picture containing object&#10;&#10;Description automatically generated">
            <a:extLst>
              <a:ext uri="{FF2B5EF4-FFF2-40B4-BE49-F238E27FC236}">
                <a16:creationId xmlns:a16="http://schemas.microsoft.com/office/drawing/2014/main" id="{77250FCC-4BF9-4A98-B91D-05703C530A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99" r="1250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59C84-3189-4DF5-A0AA-A1C53C6E4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050" y="838200"/>
            <a:ext cx="7077869" cy="1227667"/>
          </a:xfrm>
        </p:spPr>
        <p:txBody>
          <a:bodyPr>
            <a:normAutofit/>
          </a:bodyPr>
          <a:lstStyle/>
          <a:p>
            <a:r>
              <a:rPr lang="en-GB" dirty="0"/>
              <a:t>Iron Age (‘Celtic’) Sanctuaries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DE75704-E17B-4E07-8733-DB372C62A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3140189"/>
            <a:ext cx="2853414" cy="3574270"/>
          </a:xfrm>
        </p:spPr>
        <p:txBody>
          <a:bodyPr>
            <a:normAutofit/>
          </a:bodyPr>
          <a:lstStyle/>
          <a:p>
            <a:r>
              <a:rPr lang="en-US" dirty="0"/>
              <a:t>Common terminology:</a:t>
            </a:r>
          </a:p>
          <a:p>
            <a:pPr lvl="1"/>
            <a:r>
              <a:rPr lang="en-US" dirty="0"/>
              <a:t>Romano-Celtic temple</a:t>
            </a:r>
          </a:p>
          <a:p>
            <a:pPr lvl="1"/>
            <a:r>
              <a:rPr lang="en-US" dirty="0"/>
              <a:t>‘</a:t>
            </a:r>
            <a:r>
              <a:rPr lang="en-US" dirty="0" err="1"/>
              <a:t>Fanum</a:t>
            </a:r>
            <a:r>
              <a:rPr lang="en-US" dirty="0"/>
              <a:t>’</a:t>
            </a:r>
          </a:p>
          <a:p>
            <a:pPr lvl="1"/>
            <a:r>
              <a:rPr lang="en-US" dirty="0" err="1"/>
              <a:t>Umgangstempel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(temple with ambulatory)</a:t>
            </a:r>
          </a:p>
        </p:txBody>
      </p:sp>
      <p:pic>
        <p:nvPicPr>
          <p:cNvPr id="4" name="Picture 3" descr="A drawing of a person&#10;&#10;Description automatically generated">
            <a:extLst>
              <a:ext uri="{FF2B5EF4-FFF2-40B4-BE49-F238E27FC236}">
                <a16:creationId xmlns:a16="http://schemas.microsoft.com/office/drawing/2014/main" id="{65356F2C-E32B-4603-A398-6DD1C6090A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1651" y="4070623"/>
            <a:ext cx="4071530" cy="23309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A large red brick building&#10;&#10;Description automatically generated">
            <a:extLst>
              <a:ext uri="{FF2B5EF4-FFF2-40B4-BE49-F238E27FC236}">
                <a16:creationId xmlns:a16="http://schemas.microsoft.com/office/drawing/2014/main" id="{37F8680A-2BC8-4334-ADAC-2C634976C8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135" y="278732"/>
            <a:ext cx="5782074" cy="35742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545D36F-D2A7-4D38-9E31-70AF87DB514C}"/>
              </a:ext>
            </a:extLst>
          </p:cNvPr>
          <p:cNvSpPr/>
          <p:nvPr/>
        </p:nvSpPr>
        <p:spPr>
          <a:xfrm>
            <a:off x="7512316" y="3181235"/>
            <a:ext cx="102938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cella</a:t>
            </a:r>
            <a:endParaRPr lang="en-GB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D21D379-255E-4D7C-96FC-BF66D9920038}"/>
              </a:ext>
            </a:extLst>
          </p:cNvPr>
          <p:cNvCxnSpPr/>
          <p:nvPr/>
        </p:nvCxnSpPr>
        <p:spPr>
          <a:xfrm flipH="1">
            <a:off x="6291291" y="3553566"/>
            <a:ext cx="1171746" cy="137375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FFCECCD3-5768-4B63-84A7-C6B7E3A88CC2}"/>
              </a:ext>
            </a:extLst>
          </p:cNvPr>
          <p:cNvSpPr/>
          <p:nvPr/>
        </p:nvSpPr>
        <p:spPr>
          <a:xfrm>
            <a:off x="7355220" y="4912932"/>
            <a:ext cx="1486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ambulatory</a:t>
            </a:r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8E8228B-E090-4D6C-9A28-9CE183BEB02F}"/>
              </a:ext>
            </a:extLst>
          </p:cNvPr>
          <p:cNvSpPr/>
          <p:nvPr/>
        </p:nvSpPr>
        <p:spPr>
          <a:xfrm>
            <a:off x="7113181" y="6064188"/>
            <a:ext cx="17275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entrance/porch, usu. to the east</a:t>
            </a:r>
            <a:endParaRPr lang="en-GB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55465F2-91F1-4E53-868B-EA236AEE3D39}"/>
              </a:ext>
            </a:extLst>
          </p:cNvPr>
          <p:cNvCxnSpPr>
            <a:cxnSpLocks/>
          </p:cNvCxnSpPr>
          <p:nvPr/>
        </p:nvCxnSpPr>
        <p:spPr>
          <a:xfrm flipH="1">
            <a:off x="6684319" y="5118782"/>
            <a:ext cx="617098" cy="35744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B5E1B90-245A-4659-830E-970FA433E388}"/>
              </a:ext>
            </a:extLst>
          </p:cNvPr>
          <p:cNvCxnSpPr>
            <a:cxnSpLocks/>
          </p:cNvCxnSpPr>
          <p:nvPr/>
        </p:nvCxnSpPr>
        <p:spPr>
          <a:xfrm flipH="1" flipV="1">
            <a:off x="6383481" y="5985306"/>
            <a:ext cx="814782" cy="38159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2285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picture containing object&#10;&#10;Description automatically generated">
            <a:extLst>
              <a:ext uri="{FF2B5EF4-FFF2-40B4-BE49-F238E27FC236}">
                <a16:creationId xmlns:a16="http://schemas.microsoft.com/office/drawing/2014/main" id="{77250FCC-4BF9-4A98-B91D-05703C530A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499" r="1250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59C84-3189-4DF5-A0AA-A1C53C6E4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050" y="838200"/>
            <a:ext cx="7077869" cy="1227667"/>
          </a:xfrm>
        </p:spPr>
        <p:txBody>
          <a:bodyPr>
            <a:normAutofit/>
          </a:bodyPr>
          <a:lstStyle/>
          <a:p>
            <a:r>
              <a:rPr lang="en-GB" dirty="0"/>
              <a:t>Iron Age (‘Celtic’) Sanctuaries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DE75704-E17B-4E07-8733-DB372C62A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3140189"/>
            <a:ext cx="2853414" cy="3574270"/>
          </a:xfrm>
        </p:spPr>
        <p:txBody>
          <a:bodyPr>
            <a:normAutofit/>
          </a:bodyPr>
          <a:lstStyle/>
          <a:p>
            <a:r>
              <a:rPr lang="en-US" dirty="0"/>
              <a:t>Common terminology:</a:t>
            </a:r>
          </a:p>
          <a:p>
            <a:pPr lvl="1"/>
            <a:r>
              <a:rPr lang="en-US" dirty="0"/>
              <a:t>Romano-Celtic temple</a:t>
            </a:r>
          </a:p>
          <a:p>
            <a:pPr lvl="1"/>
            <a:r>
              <a:rPr lang="en-US" dirty="0"/>
              <a:t>‘</a:t>
            </a:r>
            <a:r>
              <a:rPr lang="en-US" dirty="0" err="1"/>
              <a:t>Fanum</a:t>
            </a:r>
            <a:r>
              <a:rPr lang="en-US" dirty="0"/>
              <a:t>’</a:t>
            </a:r>
          </a:p>
          <a:p>
            <a:pPr lvl="1"/>
            <a:r>
              <a:rPr lang="en-US" dirty="0" err="1"/>
              <a:t>Umgangstempel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(temple with ambulatory)</a:t>
            </a:r>
          </a:p>
        </p:txBody>
      </p:sp>
      <p:pic>
        <p:nvPicPr>
          <p:cNvPr id="4" name="Picture 3" descr="A drawing of a person&#10;&#10;Description automatically generated">
            <a:extLst>
              <a:ext uri="{FF2B5EF4-FFF2-40B4-BE49-F238E27FC236}">
                <a16:creationId xmlns:a16="http://schemas.microsoft.com/office/drawing/2014/main" id="{65356F2C-E32B-4603-A398-6DD1C6090A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1651" y="4070623"/>
            <a:ext cx="4071530" cy="23309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545D36F-D2A7-4D38-9E31-70AF87DB514C}"/>
              </a:ext>
            </a:extLst>
          </p:cNvPr>
          <p:cNvSpPr/>
          <p:nvPr/>
        </p:nvSpPr>
        <p:spPr>
          <a:xfrm>
            <a:off x="7512316" y="3181235"/>
            <a:ext cx="102938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cella</a:t>
            </a:r>
            <a:endParaRPr lang="en-GB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D21D379-255E-4D7C-96FC-BF66D9920038}"/>
              </a:ext>
            </a:extLst>
          </p:cNvPr>
          <p:cNvCxnSpPr/>
          <p:nvPr/>
        </p:nvCxnSpPr>
        <p:spPr>
          <a:xfrm flipH="1">
            <a:off x="6291291" y="3553566"/>
            <a:ext cx="1171746" cy="137375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FFCECCD3-5768-4B63-84A7-C6B7E3A88CC2}"/>
              </a:ext>
            </a:extLst>
          </p:cNvPr>
          <p:cNvSpPr/>
          <p:nvPr/>
        </p:nvSpPr>
        <p:spPr>
          <a:xfrm>
            <a:off x="7355220" y="4912932"/>
            <a:ext cx="1486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ambulatory</a:t>
            </a:r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8E8228B-E090-4D6C-9A28-9CE183BEB02F}"/>
              </a:ext>
            </a:extLst>
          </p:cNvPr>
          <p:cNvSpPr/>
          <p:nvPr/>
        </p:nvSpPr>
        <p:spPr>
          <a:xfrm>
            <a:off x="7113181" y="6064188"/>
            <a:ext cx="17275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entrance/porch, usu. to the east</a:t>
            </a:r>
            <a:endParaRPr lang="en-GB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55465F2-91F1-4E53-868B-EA236AEE3D39}"/>
              </a:ext>
            </a:extLst>
          </p:cNvPr>
          <p:cNvCxnSpPr>
            <a:cxnSpLocks/>
          </p:cNvCxnSpPr>
          <p:nvPr/>
        </p:nvCxnSpPr>
        <p:spPr>
          <a:xfrm flipH="1">
            <a:off x="6684319" y="5118782"/>
            <a:ext cx="617098" cy="35744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B5E1B90-245A-4659-830E-970FA433E388}"/>
              </a:ext>
            </a:extLst>
          </p:cNvPr>
          <p:cNvCxnSpPr>
            <a:cxnSpLocks/>
          </p:cNvCxnSpPr>
          <p:nvPr/>
        </p:nvCxnSpPr>
        <p:spPr>
          <a:xfrm flipH="1" flipV="1">
            <a:off x="6383481" y="5985306"/>
            <a:ext cx="814782" cy="38159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house with trees in the background&#10;&#10;Description automatically generated">
            <a:extLst>
              <a:ext uri="{FF2B5EF4-FFF2-40B4-BE49-F238E27FC236}">
                <a16:creationId xmlns:a16="http://schemas.microsoft.com/office/drawing/2014/main" id="{850D8FF0-DD63-4458-8190-3B5652446A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796" y="-17734"/>
            <a:ext cx="6969819" cy="39306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95E82D4-F7A3-4CEF-975B-DF270749C5CF}"/>
              </a:ext>
            </a:extLst>
          </p:cNvPr>
          <p:cNvSpPr/>
          <p:nvPr/>
        </p:nvSpPr>
        <p:spPr>
          <a:xfrm>
            <a:off x="498643" y="1512762"/>
            <a:ext cx="10727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Martberg</a:t>
            </a:r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16DAA2C-7C54-44D7-BA7A-D75CF3E50A35}"/>
              </a:ext>
            </a:extLst>
          </p:cNvPr>
          <p:cNvSpPr/>
          <p:nvPr/>
        </p:nvSpPr>
        <p:spPr>
          <a:xfrm>
            <a:off x="6908033" y="642608"/>
            <a:ext cx="17036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‘peribolos’</a:t>
            </a:r>
            <a:endParaRPr lang="en-GB" dirty="0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44D42A0F-0B91-4C6F-8AC5-442C03BB2935}"/>
              </a:ext>
            </a:extLst>
          </p:cNvPr>
          <p:cNvCxnSpPr>
            <a:cxnSpLocks/>
          </p:cNvCxnSpPr>
          <p:nvPr/>
        </p:nvCxnSpPr>
        <p:spPr>
          <a:xfrm flipH="1">
            <a:off x="6049926" y="997548"/>
            <a:ext cx="1373810" cy="91043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1B88E448-BCE2-4B72-99E9-4C082FB8DE4C}"/>
              </a:ext>
            </a:extLst>
          </p:cNvPr>
          <p:cNvSpPr/>
          <p:nvPr/>
        </p:nvSpPr>
        <p:spPr>
          <a:xfrm>
            <a:off x="4923288" y="2213592"/>
            <a:ext cx="17036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‘temenos’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092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ss, ground, outdoor, tree&#10;&#10;Description generated with high confidence">
            <a:extLst>
              <a:ext uri="{FF2B5EF4-FFF2-40B4-BE49-F238E27FC236}">
                <a16:creationId xmlns:a16="http://schemas.microsoft.com/office/drawing/2014/main" id="{21AC6B2D-9D28-42E6-88E9-86D48D94A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053" y="0"/>
            <a:ext cx="9079017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4A9BB-4878-4A0D-AA72-210ECECADA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Hayling Island….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97E81DAB-1535-4A80-A3C8-A600A2C4F6F5}"/>
              </a:ext>
            </a:extLst>
          </p:cNvPr>
          <p:cNvSpPr txBox="1">
            <a:spLocks/>
          </p:cNvSpPr>
          <p:nvPr/>
        </p:nvSpPr>
        <p:spPr>
          <a:xfrm>
            <a:off x="457200" y="1524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highlight>
                  <a:srgbClr val="00FFFF"/>
                </a:highlight>
              </a:rPr>
              <a:t>Circular or Square 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5B1D40-66C3-4857-86B6-20A0057C0E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8609" y="1852912"/>
            <a:ext cx="3297636" cy="247322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6" name="Picture 15" descr="A close up of a clock&#10;&#10;Description generated with high confidence">
            <a:extLst>
              <a:ext uri="{FF2B5EF4-FFF2-40B4-BE49-F238E27FC236}">
                <a16:creationId xmlns:a16="http://schemas.microsoft.com/office/drawing/2014/main" id="{C7C2FCEB-09D4-4D4D-9814-B2DD2DF2710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679"/>
          <a:stretch/>
        </p:blipFill>
        <p:spPr>
          <a:xfrm>
            <a:off x="457200" y="2228600"/>
            <a:ext cx="2616413" cy="4382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4304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ss, ground, outdoor, tree&#10;&#10;Description generated with high confidence">
            <a:extLst>
              <a:ext uri="{FF2B5EF4-FFF2-40B4-BE49-F238E27FC236}">
                <a16:creationId xmlns:a16="http://schemas.microsoft.com/office/drawing/2014/main" id="{21AC6B2D-9D28-42E6-88E9-86D48D94A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053" y="0"/>
            <a:ext cx="9079017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4A9BB-4878-4A0D-AA72-210ECECADA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Hayling Island….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97E81DAB-1535-4A80-A3C8-A600A2C4F6F5}"/>
              </a:ext>
            </a:extLst>
          </p:cNvPr>
          <p:cNvSpPr txBox="1">
            <a:spLocks/>
          </p:cNvSpPr>
          <p:nvPr/>
        </p:nvSpPr>
        <p:spPr>
          <a:xfrm>
            <a:off x="457200" y="1524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highlight>
                  <a:srgbClr val="00FFFF"/>
                </a:highlight>
              </a:rPr>
              <a:t>Circular or Square ?</a:t>
            </a:r>
          </a:p>
        </p:txBody>
      </p:sp>
      <p:pic>
        <p:nvPicPr>
          <p:cNvPr id="16" name="Picture 15" descr="A close up of a clock&#10;&#10;Description generated with high confidence">
            <a:extLst>
              <a:ext uri="{FF2B5EF4-FFF2-40B4-BE49-F238E27FC236}">
                <a16:creationId xmlns:a16="http://schemas.microsoft.com/office/drawing/2014/main" id="{C7C2FCEB-09D4-4D4D-9814-B2DD2DF271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08"/>
          <a:stretch/>
        </p:blipFill>
        <p:spPr>
          <a:xfrm>
            <a:off x="457200" y="2228600"/>
            <a:ext cx="5966652" cy="4382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12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ss, ground, outdoor, tree&#10;&#10;Description generated with high confidence">
            <a:extLst>
              <a:ext uri="{FF2B5EF4-FFF2-40B4-BE49-F238E27FC236}">
                <a16:creationId xmlns:a16="http://schemas.microsoft.com/office/drawing/2014/main" id="{21AC6B2D-9D28-42E6-88E9-86D48D94A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1473" y="0"/>
            <a:ext cx="9079017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4A9BB-4878-4A0D-AA72-210ECECADA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Hayling Island….</a:t>
            </a: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97E81DAB-1535-4A80-A3C8-A600A2C4F6F5}"/>
              </a:ext>
            </a:extLst>
          </p:cNvPr>
          <p:cNvSpPr txBox="1">
            <a:spLocks/>
          </p:cNvSpPr>
          <p:nvPr/>
        </p:nvSpPr>
        <p:spPr>
          <a:xfrm>
            <a:off x="457200" y="1524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highlight>
                  <a:srgbClr val="00FFFF"/>
                </a:highlight>
              </a:rPr>
              <a:t>Circular or Square ?</a:t>
            </a:r>
          </a:p>
        </p:txBody>
      </p:sp>
      <p:pic>
        <p:nvPicPr>
          <p:cNvPr id="16" name="Picture 15" descr="A close up of a clock&#10;&#10;Description generated with high confidence">
            <a:extLst>
              <a:ext uri="{FF2B5EF4-FFF2-40B4-BE49-F238E27FC236}">
                <a16:creationId xmlns:a16="http://schemas.microsoft.com/office/drawing/2014/main" id="{C7C2FCEB-09D4-4D4D-9814-B2DD2DF271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08"/>
          <a:stretch/>
        </p:blipFill>
        <p:spPr>
          <a:xfrm>
            <a:off x="457200" y="2228600"/>
            <a:ext cx="5966652" cy="438252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A9B833-8850-4DD1-BE89-055878B835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3" t="12624" r="8002" b="13057"/>
          <a:stretch/>
        </p:blipFill>
        <p:spPr>
          <a:xfrm>
            <a:off x="3042877" y="1043381"/>
            <a:ext cx="5904453" cy="3991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7941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ss, ground, outdoor, tree&#10;&#10;Description generated with high confidence">
            <a:extLst>
              <a:ext uri="{FF2B5EF4-FFF2-40B4-BE49-F238E27FC236}">
                <a16:creationId xmlns:a16="http://schemas.microsoft.com/office/drawing/2014/main" id="{21AC6B2D-9D28-42E6-88E9-86D48D94A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053" y="0"/>
            <a:ext cx="9079017" cy="6858000"/>
          </a:xfrm>
          <a:prstGeom prst="rect">
            <a:avLst/>
          </a:prstGeom>
        </p:spPr>
      </p:pic>
      <p:pic>
        <p:nvPicPr>
          <p:cNvPr id="9" name="Picture 8" descr="A large red brick building&#10;&#10;Description generated with very high confidence">
            <a:extLst>
              <a:ext uri="{FF2B5EF4-FFF2-40B4-BE49-F238E27FC236}">
                <a16:creationId xmlns:a16="http://schemas.microsoft.com/office/drawing/2014/main" id="{DEEAB7DF-3877-4208-B4FD-BFE3380561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itle 2">
            <a:extLst>
              <a:ext uri="{FF2B5EF4-FFF2-40B4-BE49-F238E27FC236}">
                <a16:creationId xmlns:a16="http://schemas.microsoft.com/office/drawing/2014/main" id="{97E81DAB-1535-4A80-A3C8-A600A2C4F6F5}"/>
              </a:ext>
            </a:extLst>
          </p:cNvPr>
          <p:cNvSpPr txBox="1">
            <a:spLocks/>
          </p:cNvSpPr>
          <p:nvPr/>
        </p:nvSpPr>
        <p:spPr>
          <a:xfrm>
            <a:off x="457200" y="152400"/>
            <a:ext cx="8229600" cy="1219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highlight>
                  <a:srgbClr val="00FFFF"/>
                </a:highlight>
              </a:rPr>
              <a:t>Circular or Square 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482EA0-EFAA-4FC5-A794-05D47520990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3" t="12624" r="8002" b="13057"/>
          <a:stretch/>
        </p:blipFill>
        <p:spPr>
          <a:xfrm>
            <a:off x="3042877" y="1043381"/>
            <a:ext cx="5904453" cy="3991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C51481-3993-4E9A-AEF7-F56C055669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15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750"/>
                            </p:stCondLst>
                            <p:childTnLst>
                              <p:par>
                                <p:cTn id="9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709A729-1F30-4512-86E6-8B2558DB4C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3334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A172F3-56C7-45AE-B64B-131D46CCC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62" y="0"/>
            <a:ext cx="9143980" cy="122766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Distribution of Square (‘CELTIC’) TEMPLES</a:t>
            </a:r>
          </a:p>
        </p:txBody>
      </p:sp>
      <p:pic>
        <p:nvPicPr>
          <p:cNvPr id="7" name="Content Placeholder 6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F7A062AD-131B-4EFE-930C-1C54E293B9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r="13098"/>
          <a:stretch/>
        </p:blipFill>
        <p:spPr>
          <a:xfrm>
            <a:off x="1091835" y="882502"/>
            <a:ext cx="6816971" cy="55395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3329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709A729-1F30-4512-86E6-8B2558DB4C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3334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A172F3-56C7-45AE-B64B-131D46CCC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62" y="838200"/>
            <a:ext cx="9143980" cy="122766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Distribution of Iron Age “Oppida”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734BD-0CBF-48D9-A9BD-0B7034447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5050" y="2006601"/>
            <a:ext cx="7077869" cy="3784600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1BB580-00A0-43DE-ACB1-6BF3EF921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101" y="1709505"/>
            <a:ext cx="7156528" cy="46503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84311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5BC7B7B6-7253-47AF-B234-4838E68964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675" r="1323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7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C534E-30EB-42EA-B822-A26999445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050" y="838200"/>
            <a:ext cx="7077869" cy="1227667"/>
          </a:xfrm>
        </p:spPr>
        <p:txBody>
          <a:bodyPr>
            <a:normAutofit/>
          </a:bodyPr>
          <a:lstStyle/>
          <a:p>
            <a:r>
              <a:rPr lang="en-GB" dirty="0"/>
              <a:t>OPPIDA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0C64D50-EBC2-4481-A551-00F8E7CA5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967" y="4343400"/>
            <a:ext cx="8191272" cy="250582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word was brought to him [</a:t>
            </a:r>
            <a:r>
              <a:rPr lang="en-GB" dirty="0" err="1"/>
              <a:t>Caesaer</a:t>
            </a:r>
            <a:r>
              <a:rPr lang="en-GB" dirty="0"/>
              <a:t>] that </a:t>
            </a:r>
            <a:r>
              <a:rPr lang="en-GB" dirty="0" err="1"/>
              <a:t>Ariovistus</a:t>
            </a:r>
            <a:r>
              <a:rPr lang="en-GB" dirty="0"/>
              <a:t> was hastening with all his forces to seize on </a:t>
            </a:r>
            <a:r>
              <a:rPr lang="en-GB" dirty="0" err="1">
                <a:highlight>
                  <a:srgbClr val="800080"/>
                </a:highlight>
              </a:rPr>
              <a:t>Vesontio</a:t>
            </a:r>
            <a:r>
              <a:rPr lang="en-GB" dirty="0">
                <a:highlight>
                  <a:srgbClr val="800080"/>
                </a:highlight>
              </a:rPr>
              <a:t> , which is the largest town of the Sequani</a:t>
            </a:r>
            <a:r>
              <a:rPr lang="en-GB" dirty="0"/>
              <a:t>, and had advanced three days' journey from its territories. Caesar thought that he ought to take the greatest precautions lest this should happen, for there was in that town a most ample supply of every thing which was serviceable for war; and so fortified was it by the nature of the ground, as to afford a great facility for protracting the war, inasmuch as the river Doubs almost surrounds the whole town, as though it were traced round it with a pair of compasses. A mountain of great height shuts in the remaining space, which is not more than 600 feet, where the river leaves a gap, in such a manner that the roots of that mountain extend to the river's bank on either side. A wall thrown around it makes a citadel of this [mountain], and connects it with the town. Hither Caesar hastens by forced marches by night and day, and, after having seized the town, stations a garrison there. </a:t>
            </a:r>
            <a:endParaRPr lang="en-US" dirty="0"/>
          </a:p>
        </p:txBody>
      </p:sp>
      <p:pic>
        <p:nvPicPr>
          <p:cNvPr id="4" name="Picture 3" descr="A large mountain in the background&#10;&#10;Description automatically generated">
            <a:extLst>
              <a:ext uri="{FF2B5EF4-FFF2-40B4-BE49-F238E27FC236}">
                <a16:creationId xmlns:a16="http://schemas.microsoft.com/office/drawing/2014/main" id="{35E37E08-C8D9-4CA6-8CFB-4199D2F107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3933" y="168322"/>
            <a:ext cx="5644126" cy="40806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392871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5BC7B7B6-7253-47AF-B234-4838E68964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675" r="1323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7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C534E-30EB-42EA-B822-A26999445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050" y="838200"/>
            <a:ext cx="7077869" cy="1227667"/>
          </a:xfrm>
        </p:spPr>
        <p:txBody>
          <a:bodyPr>
            <a:normAutofit/>
          </a:bodyPr>
          <a:lstStyle/>
          <a:p>
            <a:r>
              <a:rPr lang="en-GB" dirty="0"/>
              <a:t>OPPIDA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0C64D50-EBC2-4481-A551-00F8E7CA5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967" y="4343400"/>
            <a:ext cx="8191272" cy="250582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word was brought to him [</a:t>
            </a:r>
            <a:r>
              <a:rPr lang="en-GB" dirty="0" err="1"/>
              <a:t>Caesaer</a:t>
            </a:r>
            <a:r>
              <a:rPr lang="en-GB" dirty="0"/>
              <a:t>] that </a:t>
            </a:r>
            <a:r>
              <a:rPr lang="en-GB" dirty="0" err="1"/>
              <a:t>Ariovistus</a:t>
            </a:r>
            <a:r>
              <a:rPr lang="en-GB" dirty="0"/>
              <a:t> was hastening with all his forces to seize on </a:t>
            </a:r>
            <a:r>
              <a:rPr lang="en-GB" dirty="0" err="1">
                <a:highlight>
                  <a:srgbClr val="800080"/>
                </a:highlight>
              </a:rPr>
              <a:t>Vesontio</a:t>
            </a:r>
            <a:r>
              <a:rPr lang="en-GB" dirty="0">
                <a:highlight>
                  <a:srgbClr val="800080"/>
                </a:highlight>
              </a:rPr>
              <a:t> , which is the largest town of the Sequani</a:t>
            </a:r>
            <a:r>
              <a:rPr lang="en-GB" dirty="0"/>
              <a:t>, and had advanced three days' journey from its territories. Caesar thought that he ought to take the greatest precautions lest this should happen, for there was in that town a most ample supply of every thing which was serviceable for war; and so fortified was it by the nature of the ground, as to afford a great facility for protracting the war, inasmuch as the river Doubs almost surrounds the whole town, as though it were traced round it with a pair of compasses. A mountain of great height shuts in the remaining space, which is not more than 600 feet, where the river leaves a gap, in such a manner that the roots of that mountain extend to the river's bank on either side. A wall thrown around it makes a citadel of this [mountain], and connects it with the town. Hither Caesar hastens by forced marches by night and day, and, after having seized the town, stations a garrison there. </a:t>
            </a:r>
            <a:endParaRPr lang="en-US" dirty="0"/>
          </a:p>
        </p:txBody>
      </p:sp>
      <p:pic>
        <p:nvPicPr>
          <p:cNvPr id="5" name="Picture 4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B8D5ACFC-578A-49D4-B4E5-F98CF068DC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7306" y="309349"/>
            <a:ext cx="6487444" cy="566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1693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F5395-C414-429F-9538-7DB4FF54D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9354" y="643463"/>
            <a:ext cx="2780072" cy="1608124"/>
          </a:xfrm>
        </p:spPr>
        <p:txBody>
          <a:bodyPr>
            <a:normAutofit/>
          </a:bodyPr>
          <a:lstStyle/>
          <a:p>
            <a:r>
              <a:rPr lang="en-GB" dirty="0" err="1"/>
              <a:t>Corent</a:t>
            </a:r>
            <a:endParaRPr lang="en-GB" dirty="0"/>
          </a:p>
        </p:txBody>
      </p:sp>
      <p:pic>
        <p:nvPicPr>
          <p:cNvPr id="17" name="Content Placeholder 4">
            <a:extLst>
              <a:ext uri="{FF2B5EF4-FFF2-40B4-BE49-F238E27FC236}">
                <a16:creationId xmlns:a16="http://schemas.microsoft.com/office/drawing/2014/main" id="{7F0A674A-DE9D-4E9B-A70B-718275FA4F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98" r="31740"/>
          <a:stretch/>
        </p:blipFill>
        <p:spPr>
          <a:xfrm>
            <a:off x="20" y="975"/>
            <a:ext cx="5664688" cy="6858000"/>
          </a:xfrm>
          <a:prstGeom prst="rect">
            <a:avLst/>
          </a:prstGeom>
        </p:spPr>
      </p:pic>
      <p:sp>
        <p:nvSpPr>
          <p:cNvPr id="18" name="Content Placeholder 9">
            <a:extLst>
              <a:ext uri="{FF2B5EF4-FFF2-40B4-BE49-F238E27FC236}">
                <a16:creationId xmlns:a16="http://schemas.microsoft.com/office/drawing/2014/main" id="{B9DE35D9-B1D8-44D9-9DAE-20A11B557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0317" y="2251587"/>
            <a:ext cx="3370520" cy="3972232"/>
          </a:xfrm>
        </p:spPr>
        <p:txBody>
          <a:bodyPr>
            <a:normAutofit/>
          </a:bodyPr>
          <a:lstStyle/>
          <a:p>
            <a:r>
              <a:rPr lang="en-US" dirty="0"/>
              <a:t>KEY SITE for understanding Celtic religious / ritual activities</a:t>
            </a:r>
          </a:p>
          <a:p>
            <a:r>
              <a:rPr lang="en-US" dirty="0"/>
              <a:t>Oppidum of </a:t>
            </a:r>
            <a:r>
              <a:rPr lang="en-US" dirty="0" err="1"/>
              <a:t>Corent</a:t>
            </a:r>
            <a:r>
              <a:rPr lang="en-US" dirty="0"/>
              <a:t>:</a:t>
            </a:r>
          </a:p>
          <a:p>
            <a:pPr lvl="1"/>
            <a:r>
              <a:rPr lang="en-US" dirty="0"/>
              <a:t>Date: </a:t>
            </a:r>
            <a:r>
              <a:rPr lang="en-US" i="1" dirty="0"/>
              <a:t>c. </a:t>
            </a:r>
            <a:r>
              <a:rPr lang="en-US" dirty="0"/>
              <a:t>150 BCE </a:t>
            </a:r>
            <a:endParaRPr lang="en-US" dirty="0">
              <a:sym typeface="Wingdings" panose="05000000000000000000" pitchFamily="2" charset="2"/>
            </a:endParaRPr>
          </a:p>
          <a:p>
            <a:pPr lvl="1"/>
            <a:r>
              <a:rPr lang="en-US" dirty="0"/>
              <a:t>gradually abandoned: </a:t>
            </a:r>
            <a:br>
              <a:rPr lang="en-US" dirty="0"/>
            </a:br>
            <a:r>
              <a:rPr lang="en-US" dirty="0"/>
              <a:t>after Gallic Wars… </a:t>
            </a:r>
          </a:p>
          <a:p>
            <a:pPr lvl="1"/>
            <a:r>
              <a:rPr lang="en-US" dirty="0"/>
              <a:t>50 ha.</a:t>
            </a:r>
          </a:p>
          <a:p>
            <a:r>
              <a:rPr lang="en-US" dirty="0"/>
              <a:t>Sanctuary:</a:t>
            </a:r>
          </a:p>
          <a:p>
            <a:pPr lvl="1"/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c. BCE </a:t>
            </a:r>
            <a:r>
              <a:rPr lang="en-US" dirty="0">
                <a:sym typeface="Wingdings" panose="05000000000000000000" pitchFamily="2" charset="2"/>
              </a:rPr>
              <a:t> </a:t>
            </a:r>
            <a:r>
              <a:rPr lang="en-US" dirty="0"/>
              <a:t>3</a:t>
            </a:r>
            <a:r>
              <a:rPr lang="en-US" baseline="30000" dirty="0"/>
              <a:t>rd</a:t>
            </a:r>
            <a:r>
              <a:rPr lang="en-US" dirty="0"/>
              <a:t> / 4</a:t>
            </a:r>
            <a:r>
              <a:rPr lang="en-US" baseline="30000" dirty="0"/>
              <a:t>th</a:t>
            </a:r>
            <a:r>
              <a:rPr lang="en-US" dirty="0"/>
              <a:t> c. CE</a:t>
            </a:r>
            <a:br>
              <a:rPr lang="en-US" dirty="0"/>
            </a:br>
            <a:endParaRPr lang="en-US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F73C00E6-7B32-4EE7-9790-08B819C1CE4F}"/>
              </a:ext>
            </a:extLst>
          </p:cNvPr>
          <p:cNvSpPr txBox="1">
            <a:spLocks/>
          </p:cNvSpPr>
          <p:nvPr/>
        </p:nvSpPr>
        <p:spPr>
          <a:xfrm>
            <a:off x="85060" y="6289158"/>
            <a:ext cx="4439093" cy="52574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Orientation: sun &amp; moon 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summer/winter </a:t>
            </a: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solctice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… </a:t>
            </a: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Samanios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, </a:t>
            </a: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Belthain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, etc….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739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40A74-D08F-4901-9EE8-1B92697D6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57C3E5-C303-4BD4-995D-F8187F3A37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close up of a tree&#10;&#10;Description generated with very high confidence">
            <a:extLst>
              <a:ext uri="{FF2B5EF4-FFF2-40B4-BE49-F238E27FC236}">
                <a16:creationId xmlns:a16="http://schemas.microsoft.com/office/drawing/2014/main" id="{F74C51DB-6E57-4A17-B11C-09A2E8E446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E80961FD-971A-49D5-B16C-077EF8831161}"/>
              </a:ext>
            </a:extLst>
          </p:cNvPr>
          <p:cNvSpPr txBox="1">
            <a:spLocks/>
          </p:cNvSpPr>
          <p:nvPr/>
        </p:nvSpPr>
        <p:spPr>
          <a:xfrm>
            <a:off x="2187993" y="581905"/>
            <a:ext cx="6956007" cy="510674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FF00"/>
                </a:solidFill>
              </a:rPr>
              <a:t>TWO VIDEOS ON CORENT</a:t>
            </a:r>
            <a:endParaRPr lang="en-GB" dirty="0">
              <a:solidFill>
                <a:srgbClr val="FFFF00"/>
              </a:solidFill>
              <a:highlight>
                <a:srgbClr val="800000"/>
              </a:highlight>
            </a:endParaRPr>
          </a:p>
        </p:txBody>
      </p:sp>
      <p:pic>
        <p:nvPicPr>
          <p:cNvPr id="13" name="Online Media 1" title="Plateau de Corent - Visite virtuelle 3D">
            <a:hlinkClick r:id="" action="ppaction://media"/>
            <a:extLst>
              <a:ext uri="{FF2B5EF4-FFF2-40B4-BE49-F238E27FC236}">
                <a16:creationId xmlns:a16="http://schemas.microsoft.com/office/drawing/2014/main" id="{DB450644-11B6-4981-89AF-A6ACF646F44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0" y="2228600"/>
            <a:ext cx="6741614" cy="3792158"/>
          </a:xfrm>
          <a:prstGeom prst="rect">
            <a:avLst/>
          </a:prstGeom>
        </p:spPr>
      </p:pic>
      <p:pic>
        <p:nvPicPr>
          <p:cNvPr id="14" name="Online Media 4" title="Plateau de Corent Visite virtuelle 3D Alana 2">
            <a:hlinkClick r:id="" action="ppaction://media"/>
            <a:extLst>
              <a:ext uri="{FF2B5EF4-FFF2-40B4-BE49-F238E27FC236}">
                <a16:creationId xmlns:a16="http://schemas.microsoft.com/office/drawing/2014/main" id="{EE1B3919-7588-404A-B7F0-4DB2C66D1A66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527469" y="158566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596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4CBDE-438F-4E7A-AC2D-E5401FA93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FAD573-FD98-4BCE-B412-A908B32AC0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close up of a green field&#10;&#10;Description automatically generated">
            <a:extLst>
              <a:ext uri="{FF2B5EF4-FFF2-40B4-BE49-F238E27FC236}">
                <a16:creationId xmlns:a16="http://schemas.microsoft.com/office/drawing/2014/main" id="{C4F57582-4C9B-41F7-B8E5-0FB858E66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897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76EBD-1B0D-4EE0-94AD-F4570F305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FC8CBD-4C68-446E-8EB9-54AEE94E9F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F320A7-E684-424C-B7E2-223E19FD47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484"/>
            <a:ext cx="9144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692F9A-3FD3-499B-8F60-89A63A61E1FE}"/>
              </a:ext>
            </a:extLst>
          </p:cNvPr>
          <p:cNvSpPr txBox="1"/>
          <p:nvPr/>
        </p:nvSpPr>
        <p:spPr>
          <a:xfrm>
            <a:off x="7490414" y="2832703"/>
            <a:ext cx="1732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  <a:t>Entrance Gate</a:t>
            </a:r>
            <a:endParaRPr lang="en-GB" dirty="0">
              <a:highlight>
                <a:srgbClr val="800080"/>
              </a:highligh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3EE540-A9B1-457B-B358-3FE54AEED266}"/>
              </a:ext>
            </a:extLst>
          </p:cNvPr>
          <p:cNvSpPr txBox="1"/>
          <p:nvPr/>
        </p:nvSpPr>
        <p:spPr>
          <a:xfrm>
            <a:off x="4343401" y="365893"/>
            <a:ext cx="35521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  <a:t>‘peribolos’: ditch and </a:t>
            </a:r>
            <a:r>
              <a:rPr lang="en-GB" dirty="0" err="1">
                <a:highlight>
                  <a:srgbClr val="800080"/>
                </a:highlight>
                <a:sym typeface="Wingdings" panose="05000000000000000000" pitchFamily="2" charset="2"/>
              </a:rPr>
              <a:t>pallisade</a:t>
            </a:r>
            <a:endParaRPr lang="en-GB" dirty="0">
              <a:highlight>
                <a:srgbClr val="800080"/>
              </a:highligh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3BD34A8-C5A1-42A2-942D-4C543599F5AD}"/>
              </a:ext>
            </a:extLst>
          </p:cNvPr>
          <p:cNvSpPr/>
          <p:nvPr/>
        </p:nvSpPr>
        <p:spPr>
          <a:xfrm rot="2192459">
            <a:off x="1928005" y="1753101"/>
            <a:ext cx="18752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  <a:t> post holes    </a:t>
            </a:r>
            <a:b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</a:br>
            <a: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  <a:t>of portico/gallery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D6D5BA-5752-4ECB-9914-C435C02F49B7}"/>
              </a:ext>
            </a:extLst>
          </p:cNvPr>
          <p:cNvSpPr txBox="1"/>
          <p:nvPr/>
        </p:nvSpPr>
        <p:spPr>
          <a:xfrm>
            <a:off x="1982570" y="5357848"/>
            <a:ext cx="1959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  <a:t>pen for animals</a:t>
            </a:r>
            <a:endParaRPr lang="en-GB" dirty="0">
              <a:highlight>
                <a:srgbClr val="800080"/>
              </a:highligh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C8065E-709C-4DDC-A896-86AC99DBF16B}"/>
              </a:ext>
            </a:extLst>
          </p:cNvPr>
          <p:cNvSpPr txBox="1"/>
          <p:nvPr/>
        </p:nvSpPr>
        <p:spPr>
          <a:xfrm>
            <a:off x="3897607" y="2944342"/>
            <a:ext cx="2311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  <a:t>Building on stilts </a:t>
            </a:r>
            <a:endParaRPr lang="en-GB" dirty="0">
              <a:highlight>
                <a:srgbClr val="800080"/>
              </a:highligh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86876E-8EFE-4613-A281-55045144B12A}"/>
              </a:ext>
            </a:extLst>
          </p:cNvPr>
          <p:cNvSpPr txBox="1"/>
          <p:nvPr/>
        </p:nvSpPr>
        <p:spPr>
          <a:xfrm>
            <a:off x="2074284" y="3348532"/>
            <a:ext cx="17329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  <a:t>Shafts for libations (?)</a:t>
            </a:r>
            <a:endParaRPr lang="en-GB" dirty="0">
              <a:highlight>
                <a:srgbClr val="800080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D72B09-DF8A-467E-96F4-BC52A74EE862}"/>
              </a:ext>
            </a:extLst>
          </p:cNvPr>
          <p:cNvSpPr txBox="1"/>
          <p:nvPr/>
        </p:nvSpPr>
        <p:spPr>
          <a:xfrm>
            <a:off x="3476911" y="1244388"/>
            <a:ext cx="17329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  <a:t>Shafts for sacrifices (?) </a:t>
            </a:r>
            <a:endParaRPr lang="en-GB" dirty="0">
              <a:highlight>
                <a:srgbClr val="800080"/>
              </a:highligh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9E15346-2324-4796-829D-DEC67262A672}"/>
              </a:ext>
            </a:extLst>
          </p:cNvPr>
          <p:cNvSpPr/>
          <p:nvPr/>
        </p:nvSpPr>
        <p:spPr>
          <a:xfrm rot="21035528">
            <a:off x="5549353" y="1962518"/>
            <a:ext cx="93166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  <a:t>stone</a:t>
            </a:r>
            <a:b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</a:br>
            <a: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  <a:t>  altar ?</a:t>
            </a:r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24361A3-1E71-4E35-8430-77E5B3BE662F}"/>
              </a:ext>
            </a:extLst>
          </p:cNvPr>
          <p:cNvSpPr/>
          <p:nvPr/>
        </p:nvSpPr>
        <p:spPr>
          <a:xfrm>
            <a:off x="4267003" y="4662504"/>
            <a:ext cx="11015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  <a:t>S Building</a:t>
            </a: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218003E-6274-4F65-9C8E-604BC1B531DE}"/>
              </a:ext>
            </a:extLst>
          </p:cNvPr>
          <p:cNvSpPr/>
          <p:nvPr/>
        </p:nvSpPr>
        <p:spPr>
          <a:xfrm>
            <a:off x="3991524" y="2149320"/>
            <a:ext cx="11448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ighlight>
                  <a:srgbClr val="800080"/>
                </a:highlight>
                <a:sym typeface="Wingdings" panose="05000000000000000000" pitchFamily="2" charset="2"/>
              </a:rPr>
              <a:t>N Building</a:t>
            </a:r>
            <a:endParaRPr lang="en-GB" dirty="0"/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F93AB66E-AA21-41D2-B9D7-348A0F942A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1509"/>
            <a:ext cx="2748517" cy="646331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45 by 42 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i="1" dirty="0" err="1">
                <a:solidFill>
                  <a:schemeClr val="tx1"/>
                </a:solidFill>
                <a:latin typeface="Arial" panose="020B0604020202020204" pitchFamily="34" charset="0"/>
              </a:rPr>
              <a:t>nemeton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 /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</a:rPr>
              <a:t>temenos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03641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7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2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23159FC5-9ACA-41EB-8916-A111A242FE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9900" y="0"/>
            <a:ext cx="92238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254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E4423A-ACA9-4166-97EF-1C4B2E0F9B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9" r="4231"/>
          <a:stretch/>
        </p:blipFill>
        <p:spPr>
          <a:xfrm>
            <a:off x="-16283" y="46234"/>
            <a:ext cx="9160283" cy="681176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90A61C96-A399-45C3-8DCA-646E7857F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549" y="1220219"/>
            <a:ext cx="7985053" cy="1395390"/>
          </a:xfrm>
        </p:spPr>
        <p:txBody>
          <a:bodyPr>
            <a:normAutofit/>
          </a:bodyPr>
          <a:lstStyle/>
          <a:p>
            <a:r>
              <a:rPr lang="en-GB" sz="4000" dirty="0"/>
              <a:t>ZONING</a:t>
            </a:r>
            <a:br>
              <a:rPr lang="en-GB" sz="4000" dirty="0"/>
            </a:br>
            <a:r>
              <a:rPr lang="en-GB" sz="4000" dirty="0"/>
              <a:t>ACTIVITIES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5C27BA1-042F-4924-AC3A-FDFE5F6D9075}"/>
              </a:ext>
            </a:extLst>
          </p:cNvPr>
          <p:cNvCxnSpPr>
            <a:cxnSpLocks/>
          </p:cNvCxnSpPr>
          <p:nvPr/>
        </p:nvCxnSpPr>
        <p:spPr>
          <a:xfrm flipH="1">
            <a:off x="2525234" y="2184991"/>
            <a:ext cx="2929268" cy="209993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258648B-3657-45EB-8586-22B7132EB7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A36877-EF83-4DEE-ABD0-2C25010FDB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9638" y="104372"/>
            <a:ext cx="3403487" cy="48149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46050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75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E4423A-ACA9-4166-97EF-1C4B2E0F9B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9" r="4231"/>
          <a:stretch/>
        </p:blipFill>
        <p:spPr>
          <a:xfrm>
            <a:off x="-16283" y="46234"/>
            <a:ext cx="9160283" cy="681176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3EEDB3-B4D7-472D-A4EB-80FF54C454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9321" y="1717926"/>
            <a:ext cx="8316931" cy="480744"/>
          </a:xfrm>
        </p:spPr>
        <p:txBody>
          <a:bodyPr>
            <a:normAutofit/>
          </a:bodyPr>
          <a:lstStyle/>
          <a:p>
            <a:r>
              <a:rPr lang="en-GB" dirty="0"/>
              <a:t>Activities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0A61C96-A399-45C3-8DCA-646E7857F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B3C71E5-5FF7-4CDB-9D7B-B0B1D16D1D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85" y="179398"/>
            <a:ext cx="4683729" cy="55781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5C27BA1-042F-4924-AC3A-FDFE5F6D9075}"/>
              </a:ext>
            </a:extLst>
          </p:cNvPr>
          <p:cNvCxnSpPr>
            <a:cxnSpLocks/>
          </p:cNvCxnSpPr>
          <p:nvPr/>
        </p:nvCxnSpPr>
        <p:spPr>
          <a:xfrm>
            <a:off x="4572000" y="2931385"/>
            <a:ext cx="2110563" cy="156087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951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1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66667E-6 -3.33333E-6 L 1.66667E-6 -0.07222 " pathEditMode="relative" rAng="0" ptsTypes="AA">
                                      <p:cBhvr>
                                        <p:cTn id="6" dur="1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7" dur="6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625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625" fill="hold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625" fill="hold">
                                          <p:stCondLst>
                                            <p:cond delay="18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0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90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E4423A-ACA9-4166-97EF-1C4B2E0F9B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9" r="4231"/>
          <a:stretch/>
        </p:blipFill>
        <p:spPr>
          <a:xfrm>
            <a:off x="-16283" y="46234"/>
            <a:ext cx="9160283" cy="681176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90A61C96-A399-45C3-8DCA-646E7857F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5C27BA1-042F-4924-AC3A-FDFE5F6D9075}"/>
              </a:ext>
            </a:extLst>
          </p:cNvPr>
          <p:cNvCxnSpPr>
            <a:cxnSpLocks/>
          </p:cNvCxnSpPr>
          <p:nvPr/>
        </p:nvCxnSpPr>
        <p:spPr>
          <a:xfrm flipH="1" flipV="1">
            <a:off x="3007224" y="3799643"/>
            <a:ext cx="1336177" cy="1426416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62CAAB-E0AC-4FFE-A8C7-0C3F95E6EE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6809" y="4777381"/>
            <a:ext cx="7442792" cy="860400"/>
          </a:xfrm>
        </p:spPr>
        <p:txBody>
          <a:bodyPr/>
          <a:lstStyle/>
          <a:p>
            <a:r>
              <a:rPr lang="en-GB" dirty="0"/>
              <a:t>Human remains…</a:t>
            </a:r>
            <a:br>
              <a:rPr lang="en-GB" dirty="0"/>
            </a:br>
            <a:r>
              <a:rPr lang="en-GB" dirty="0"/>
              <a:t>only very few…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19B109-84BF-4C05-9DC9-34E0F6852E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033" y="3799643"/>
            <a:ext cx="4755924" cy="3113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14736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E4423A-ACA9-4166-97EF-1C4B2E0F9B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9" r="4231"/>
          <a:stretch/>
        </p:blipFill>
        <p:spPr>
          <a:xfrm>
            <a:off x="-16283" y="46234"/>
            <a:ext cx="9160283" cy="681176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9301A59-3426-4161-BA90-9F34C95458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5058" y="1012053"/>
            <a:ext cx="5690068" cy="48560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D8C25A3-A2C2-4228-8510-FC5D4CDE50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30A1540-7C49-4578-8AC8-798EE506A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132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E4423A-ACA9-4166-97EF-1C4B2E0F9B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9" r="4231"/>
          <a:stretch/>
        </p:blipFill>
        <p:spPr>
          <a:xfrm>
            <a:off x="-16283" y="46234"/>
            <a:ext cx="9160283" cy="681176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3EEDB3-B4D7-472D-A4EB-80FF54C454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46233"/>
            <a:ext cx="1863741" cy="1527385"/>
          </a:xfrm>
        </p:spPr>
        <p:txBody>
          <a:bodyPr>
            <a:noAutofit/>
          </a:bodyPr>
          <a:lstStyle/>
          <a:p>
            <a:r>
              <a:rPr lang="en-GB" sz="2000" dirty="0"/>
              <a:t>Can we reconstruct rituals for CORENT’s sanctuary…?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D1FBAB5-0A7A-4018-AE5D-5B1DA24AF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0CE9FD-0C7A-4592-9EE8-CF5A7C4DD6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114" r="11036" b="2868"/>
          <a:stretch/>
        </p:blipFill>
        <p:spPr>
          <a:xfrm>
            <a:off x="1863742" y="71771"/>
            <a:ext cx="7147351" cy="6661298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F6E0174-4979-4E82-8E20-9EBDD42F3843}"/>
              </a:ext>
            </a:extLst>
          </p:cNvPr>
          <p:cNvCxnSpPr>
            <a:cxnSpLocks/>
          </p:cNvCxnSpPr>
          <p:nvPr/>
        </p:nvCxnSpPr>
        <p:spPr>
          <a:xfrm flipV="1">
            <a:off x="4199860" y="2115879"/>
            <a:ext cx="1972340" cy="3124566"/>
          </a:xfrm>
          <a:prstGeom prst="straightConnector1">
            <a:avLst/>
          </a:prstGeom>
          <a:ln w="142875">
            <a:solidFill>
              <a:schemeClr val="accent6">
                <a:lumMod val="40000"/>
                <a:lumOff val="60000"/>
                <a:alpha val="67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A32FB18-14AD-4006-963B-BBD5DD2DFC11}"/>
              </a:ext>
            </a:extLst>
          </p:cNvPr>
          <p:cNvCxnSpPr>
            <a:cxnSpLocks/>
          </p:cNvCxnSpPr>
          <p:nvPr/>
        </p:nvCxnSpPr>
        <p:spPr>
          <a:xfrm flipH="1">
            <a:off x="3705447" y="2268279"/>
            <a:ext cx="1929809" cy="1160721"/>
          </a:xfrm>
          <a:prstGeom prst="straightConnector1">
            <a:avLst/>
          </a:prstGeom>
          <a:ln w="142875">
            <a:solidFill>
              <a:schemeClr val="accent6">
                <a:lumMod val="40000"/>
                <a:lumOff val="60000"/>
                <a:alpha val="67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129B0B8-832F-4EDA-B26B-C8856FEFE864}"/>
              </a:ext>
            </a:extLst>
          </p:cNvPr>
          <p:cNvCxnSpPr>
            <a:cxnSpLocks/>
          </p:cNvCxnSpPr>
          <p:nvPr/>
        </p:nvCxnSpPr>
        <p:spPr>
          <a:xfrm flipV="1">
            <a:off x="3572540" y="649133"/>
            <a:ext cx="1678808" cy="2196384"/>
          </a:xfrm>
          <a:prstGeom prst="straightConnector1">
            <a:avLst/>
          </a:prstGeom>
          <a:ln w="142875">
            <a:solidFill>
              <a:schemeClr val="accent6">
                <a:lumMod val="40000"/>
                <a:lumOff val="60000"/>
                <a:alpha val="67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8C981EB-DFC5-4F36-8946-F890D6366DF7}"/>
              </a:ext>
            </a:extLst>
          </p:cNvPr>
          <p:cNvCxnSpPr>
            <a:cxnSpLocks/>
          </p:cNvCxnSpPr>
          <p:nvPr/>
        </p:nvCxnSpPr>
        <p:spPr>
          <a:xfrm flipH="1">
            <a:off x="7389628" y="3450264"/>
            <a:ext cx="1621466" cy="1853"/>
          </a:xfrm>
          <a:prstGeom prst="straightConnector1">
            <a:avLst/>
          </a:prstGeom>
          <a:ln w="142875">
            <a:solidFill>
              <a:schemeClr val="accent3">
                <a:lumMod val="75000"/>
                <a:alpha val="67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9DE4EA7-9E4D-457F-BFEE-3FB8E3C08D4B}"/>
              </a:ext>
            </a:extLst>
          </p:cNvPr>
          <p:cNvCxnSpPr>
            <a:cxnSpLocks/>
          </p:cNvCxnSpPr>
          <p:nvPr/>
        </p:nvCxnSpPr>
        <p:spPr>
          <a:xfrm flipH="1">
            <a:off x="5045149" y="3450264"/>
            <a:ext cx="1180216" cy="0"/>
          </a:xfrm>
          <a:prstGeom prst="straightConnector1">
            <a:avLst/>
          </a:prstGeom>
          <a:ln w="142875">
            <a:solidFill>
              <a:schemeClr val="accent3">
                <a:lumMod val="75000"/>
                <a:alpha val="67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ECBBC21-71E4-4C08-A636-F14BC7F691A2}"/>
              </a:ext>
            </a:extLst>
          </p:cNvPr>
          <p:cNvCxnSpPr>
            <a:cxnSpLocks/>
          </p:cNvCxnSpPr>
          <p:nvPr/>
        </p:nvCxnSpPr>
        <p:spPr>
          <a:xfrm flipV="1">
            <a:off x="4670351" y="1053068"/>
            <a:ext cx="417328" cy="2163281"/>
          </a:xfrm>
          <a:prstGeom prst="straightConnector1">
            <a:avLst/>
          </a:prstGeom>
          <a:ln w="142875">
            <a:solidFill>
              <a:schemeClr val="accent3">
                <a:lumMod val="75000"/>
                <a:alpha val="67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002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2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750"/>
                            </p:stCondLst>
                            <p:childTnLst>
                              <p:par>
                                <p:cTn id="2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2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2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25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E4423A-ACA9-4166-97EF-1C4B2E0F9B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9" r="4231"/>
          <a:stretch/>
        </p:blipFill>
        <p:spPr>
          <a:xfrm>
            <a:off x="-16283" y="46234"/>
            <a:ext cx="9160283" cy="681176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3EEDB3-B4D7-472D-A4EB-80FF54C454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7069" y="85061"/>
            <a:ext cx="8316931" cy="1252372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Ceremonial Enclosure, sanctuary / </a:t>
            </a:r>
            <a:r>
              <a:rPr lang="en-GB" dirty="0" err="1"/>
              <a:t>nemeton</a:t>
            </a:r>
            <a:r>
              <a:rPr lang="en-GB" dirty="0"/>
              <a:t> / Temple</a:t>
            </a:r>
          </a:p>
          <a:p>
            <a:pPr algn="r"/>
            <a:r>
              <a:rPr lang="en-GB" dirty="0"/>
              <a:t>Feasting enclosure…?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78A8A784-B899-45FB-81FA-AC35F42D271C}"/>
              </a:ext>
            </a:extLst>
          </p:cNvPr>
          <p:cNvSpPr txBox="1">
            <a:spLocks/>
          </p:cNvSpPr>
          <p:nvPr/>
        </p:nvSpPr>
        <p:spPr>
          <a:xfrm>
            <a:off x="0" y="4849831"/>
            <a:ext cx="8316931" cy="186946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More questions to ask:</a:t>
            </a:r>
          </a:p>
          <a:p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Dedicated to which deity/deities…?</a:t>
            </a:r>
          </a:p>
          <a:p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Does this matter?</a:t>
            </a:r>
          </a:p>
          <a:p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Religious / Political / Communal focus point</a:t>
            </a:r>
          </a:p>
          <a:p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Temporary Structure or used al year round…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155968A-BA9D-4CC5-B001-A2F1C8E73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164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1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5.55556E-7 3.7037E-7 L 5.55556E-7 -0.07222 " pathEditMode="relative" rAng="0" ptsTypes="AA">
                                      <p:cBhvr>
                                        <p:cTn id="6" dur="1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7" dur="6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625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625" fill="hold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625" fill="hold">
                                          <p:stCondLst>
                                            <p:cond delay="18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4500"/>
                            </p:stCondLst>
                            <p:childTnLst>
                              <p:par>
                                <p:cTn id="12" presetID="34" presetClass="emph" presetSubtype="0" fill="hold" grpId="0" nodeType="afterEffect">
                                  <p:stCondLst>
                                    <p:cond delay="1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4.16667E-6 4.81481E-6 L -4.16667E-6 -0.07223 " pathEditMode="relative" rAng="0" ptsTypes="AA">
                                      <p:cBhvr>
                                        <p:cTn id="13" dur="1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4" dur="6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625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625" fill="hold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625" fill="hold">
                                          <p:stCondLst>
                                            <p:cond delay="18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75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475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675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95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225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E4423A-ACA9-4166-97EF-1C4B2E0F9B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9" r="4231"/>
          <a:stretch/>
        </p:blipFill>
        <p:spPr>
          <a:xfrm>
            <a:off x="-16283" y="46234"/>
            <a:ext cx="9160283" cy="68117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493EAF-0FE4-4DB6-95C0-3B3FDCCAE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Corent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78A8A784-B899-45FB-81FA-AC35F42D271C}"/>
              </a:ext>
            </a:extLst>
          </p:cNvPr>
          <p:cNvSpPr txBox="1">
            <a:spLocks/>
          </p:cNvSpPr>
          <p:nvPr/>
        </p:nvSpPr>
        <p:spPr>
          <a:xfrm>
            <a:off x="0" y="4849831"/>
            <a:ext cx="8316931" cy="186946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More questions to ask:</a:t>
            </a:r>
          </a:p>
          <a:p>
            <a:r>
              <a:rPr lang="en-GB" dirty="0"/>
              <a:t>Dedicated to which deity/deities…?</a:t>
            </a:r>
          </a:p>
          <a:p>
            <a:r>
              <a:rPr lang="en-GB" dirty="0"/>
              <a:t>Does this matter?</a:t>
            </a:r>
          </a:p>
          <a:p>
            <a:r>
              <a:rPr lang="en-GB" dirty="0"/>
              <a:t>Religious / Political / Communal focus point</a:t>
            </a:r>
          </a:p>
          <a:p>
            <a:r>
              <a:rPr lang="en-GB" dirty="0"/>
              <a:t>Temporary Structure or used al year round…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5D959F-FAAB-4468-AFD7-7ACDBF2DDC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1109" y="0"/>
            <a:ext cx="68228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327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E4423A-ACA9-4166-97EF-1C4B2E0F9B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9" r="4231"/>
          <a:stretch/>
        </p:blipFill>
        <p:spPr>
          <a:xfrm>
            <a:off x="-16283" y="46234"/>
            <a:ext cx="9160283" cy="68117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493EAF-0FE4-4DB6-95C0-3B3FDCCAE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Corent</a:t>
            </a: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78A8A784-B899-45FB-81FA-AC35F42D271C}"/>
              </a:ext>
            </a:extLst>
          </p:cNvPr>
          <p:cNvSpPr txBox="1">
            <a:spLocks/>
          </p:cNvSpPr>
          <p:nvPr/>
        </p:nvSpPr>
        <p:spPr>
          <a:xfrm>
            <a:off x="1" y="46235"/>
            <a:ext cx="7994156" cy="667306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err="1">
                <a:solidFill>
                  <a:srgbClr val="FFFF00"/>
                </a:solidFill>
              </a:rPr>
              <a:t>Corent</a:t>
            </a:r>
            <a:r>
              <a:rPr lang="en-GB" sz="2800" dirty="0">
                <a:solidFill>
                  <a:srgbClr val="FFFF00"/>
                </a:solidFill>
              </a:rPr>
              <a:t> &amp; Cosmology?</a:t>
            </a:r>
          </a:p>
        </p:txBody>
      </p:sp>
      <p:pic>
        <p:nvPicPr>
          <p:cNvPr id="7" name="Picture 6" descr="A picture containing nature, sky, grass, outdoor&#10;&#10;Description automatically generated">
            <a:extLst>
              <a:ext uri="{FF2B5EF4-FFF2-40B4-BE49-F238E27FC236}">
                <a16:creationId xmlns:a16="http://schemas.microsoft.com/office/drawing/2014/main" id="{7DEF2641-A090-4098-8AA9-E359F56F2E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413397"/>
            <a:ext cx="9144000" cy="2031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1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5BC7B7B6-7253-47AF-B234-4838E68964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675" r="1323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7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FA471-A922-43AB-B579-B6D515D9AF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4005" y="2675459"/>
            <a:ext cx="3035595" cy="4182541"/>
          </a:xfrm>
        </p:spPr>
        <p:txBody>
          <a:bodyPr>
            <a:normAutofit/>
          </a:bodyPr>
          <a:lstStyle/>
          <a:p>
            <a:r>
              <a:rPr lang="en-GB" dirty="0"/>
              <a:t>FOCUS QUESTIONS for you to think about…</a:t>
            </a:r>
          </a:p>
          <a:p>
            <a:pPr lvl="1"/>
            <a:r>
              <a:rPr lang="en-GB" dirty="0"/>
              <a:t>Nature of religious activities</a:t>
            </a:r>
          </a:p>
          <a:p>
            <a:pPr lvl="1"/>
            <a:r>
              <a:rPr lang="en-GB" dirty="0"/>
              <a:t>Was this really just a ‘village’ ?</a:t>
            </a:r>
          </a:p>
          <a:p>
            <a:pPr lvl="1"/>
            <a:r>
              <a:rPr lang="en-GB" dirty="0"/>
              <a:t>Human sacrifice ?</a:t>
            </a:r>
          </a:p>
          <a:p>
            <a:pPr lvl="1"/>
            <a:r>
              <a:rPr lang="en-GB" dirty="0"/>
              <a:t>Embedded religion ?</a:t>
            </a:r>
          </a:p>
          <a:p>
            <a:pPr lvl="2"/>
            <a:r>
              <a:rPr lang="en-GB" dirty="0"/>
              <a:t>Private / Public ?</a:t>
            </a:r>
          </a:p>
          <a:p>
            <a:pPr lvl="1"/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2861849-8162-43D7-942E-2F67AD1A7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7EED278-C044-4EB8-AF2E-B427F3053BC1}"/>
              </a:ext>
            </a:extLst>
          </p:cNvPr>
          <p:cNvSpPr txBox="1">
            <a:spLocks/>
          </p:cNvSpPr>
          <p:nvPr/>
        </p:nvSpPr>
        <p:spPr>
          <a:xfrm>
            <a:off x="5899354" y="643463"/>
            <a:ext cx="2780072" cy="160812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ACY-ROMANCE</a:t>
            </a:r>
            <a:endParaRPr lang="en-GB" dirty="0"/>
          </a:p>
        </p:txBody>
      </p:sp>
      <p:pic>
        <p:nvPicPr>
          <p:cNvPr id="13" name="Content Placeholder 4">
            <a:extLst>
              <a:ext uri="{FF2B5EF4-FFF2-40B4-BE49-F238E27FC236}">
                <a16:creationId xmlns:a16="http://schemas.microsoft.com/office/drawing/2014/main" id="{A2282973-400A-4BE3-9B6D-4EC5BAEE55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864" r="9607" b="15621"/>
          <a:stretch/>
        </p:blipFill>
        <p:spPr>
          <a:xfrm>
            <a:off x="-1" y="0"/>
            <a:ext cx="5152399" cy="6903282"/>
          </a:xfrm>
          <a:prstGeom prst="rect">
            <a:avLst/>
          </a:prstGeom>
        </p:spPr>
      </p:pic>
      <p:pic>
        <p:nvPicPr>
          <p:cNvPr id="14" name="Content Placeholder 6" descr="A sign in front of a brick building&#10;&#10;Description automatically generated">
            <a:extLst>
              <a:ext uri="{FF2B5EF4-FFF2-40B4-BE49-F238E27FC236}">
                <a16:creationId xmlns:a16="http://schemas.microsoft.com/office/drawing/2014/main" id="{2851A973-5E6D-4430-B81C-95959A1A46E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07271" y="72731"/>
            <a:ext cx="3597128" cy="26978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AEB9527-ADBF-4E12-B273-B35BE753C690}"/>
              </a:ext>
            </a:extLst>
          </p:cNvPr>
          <p:cNvSpPr/>
          <p:nvPr/>
        </p:nvSpPr>
        <p:spPr>
          <a:xfrm>
            <a:off x="384967" y="6613814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>
                <a:hlinkClick r:id="rId7"/>
              </a:rPr>
              <a:t>http://aFocusrcheologie.culture.fr/gaulois-ardennes/fr</a:t>
            </a:r>
            <a:r>
              <a:rPr lang="en-GB" sz="1400" dirty="0"/>
              <a:t> 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37EFE58-F2CD-4C6D-B753-20F03C1A6A7D}"/>
              </a:ext>
            </a:extLst>
          </p:cNvPr>
          <p:cNvCxnSpPr>
            <a:stCxn id="14" idx="1"/>
          </p:cNvCxnSpPr>
          <p:nvPr/>
        </p:nvCxnSpPr>
        <p:spPr>
          <a:xfrm flipH="1">
            <a:off x="2547353" y="1421654"/>
            <a:ext cx="2359918" cy="268058"/>
          </a:xfrm>
          <a:prstGeom prst="straightConnector1">
            <a:avLst/>
          </a:prstGeom>
          <a:ln w="920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7498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7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62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FC249-F28F-4999-A985-B7425E564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plate of food&#10;&#10;Description automatically generated">
            <a:extLst>
              <a:ext uri="{FF2B5EF4-FFF2-40B4-BE49-F238E27FC236}">
                <a16:creationId xmlns:a16="http://schemas.microsoft.com/office/drawing/2014/main" id="{450C9F05-747C-4C51-AABC-BB38C8AEA0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0"/>
            <a:ext cx="9139219" cy="6858000"/>
          </a:xfrm>
        </p:spPr>
      </p:pic>
    </p:spTree>
    <p:extLst>
      <p:ext uri="{BB962C8B-B14F-4D97-AF65-F5344CB8AC3E}">
        <p14:creationId xmlns:p14="http://schemas.microsoft.com/office/powerpoint/2010/main" val="2937470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315806D6-FC07-4334-8371-2CAF2B64F1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054B9E-E949-4CED-BDC3-26BACA3B0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FF00"/>
                </a:solidFill>
              </a:rPr>
              <a:t>Acy-RoMance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b="1" spc="300" dirty="0">
                <a:solidFill>
                  <a:srgbClr val="FFFF00"/>
                </a:solidFill>
              </a:rPr>
              <a:t>and its five temples</a:t>
            </a:r>
            <a:r>
              <a:rPr lang="en-GB" dirty="0">
                <a:solidFill>
                  <a:srgbClr val="FFFF00"/>
                </a:solidFill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8816F-7DAB-45BE-AB3E-C12996FD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13721"/>
            <a:ext cx="7772400" cy="644279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>
                <a:hlinkClick r:id="rId3"/>
              </a:rPr>
              <a:t>http://archeologie.culture.fr/gaulois-ardennes/fr/mediatheque/village-acy-romance-3d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0524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315806D6-FC07-4334-8371-2CAF2B64F1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054B9E-E949-4CED-BDC3-26BACA3B0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FF00"/>
                </a:solidFill>
              </a:rPr>
              <a:t>Acy-RoMance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8816F-7DAB-45BE-AB3E-C12996FD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13721"/>
            <a:ext cx="7772400" cy="644279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>
                <a:hlinkClick r:id="rId3"/>
              </a:rPr>
              <a:t>http://archeologie.culture.fr/gaulois-ardennes/fr/mediatheque/village-acy-romance-3d</a:t>
            </a:r>
            <a:r>
              <a:rPr lang="en-GB" dirty="0"/>
              <a:t> </a:t>
            </a:r>
          </a:p>
        </p:txBody>
      </p:sp>
      <p:pic>
        <p:nvPicPr>
          <p:cNvPr id="6" name="Picture 5" descr="A picture containing food, cheese&#10;&#10;Description automatically generated">
            <a:extLst>
              <a:ext uri="{FF2B5EF4-FFF2-40B4-BE49-F238E27FC236}">
                <a16:creationId xmlns:a16="http://schemas.microsoft.com/office/drawing/2014/main" id="{2989E058-BDFC-45D2-A00B-9A171B2F3C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808" t="13847" r="19341" b="17667"/>
          <a:stretch/>
        </p:blipFill>
        <p:spPr>
          <a:xfrm>
            <a:off x="4131427" y="2812311"/>
            <a:ext cx="3949222" cy="32852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78237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15" name="Content Placeholder 14" descr="A close up of a map&#10;&#10;Description automatically generated">
            <a:extLst>
              <a:ext uri="{FF2B5EF4-FFF2-40B4-BE49-F238E27FC236}">
                <a16:creationId xmlns:a16="http://schemas.microsoft.com/office/drawing/2014/main" id="{ABA2845F-E72A-40DD-86F1-A8ACDAB892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8717" t="13185" r="18567" b="8501"/>
          <a:stretch/>
        </p:blipFill>
        <p:spPr>
          <a:xfrm>
            <a:off x="109510" y="575877"/>
            <a:ext cx="8410290" cy="62271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8227A15-7B7C-42EF-8EF1-427AFDF8022A}"/>
              </a:ext>
            </a:extLst>
          </p:cNvPr>
          <p:cNvSpPr/>
          <p:nvPr/>
        </p:nvSpPr>
        <p:spPr>
          <a:xfrm>
            <a:off x="5418127" y="2308032"/>
            <a:ext cx="3043269" cy="461665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400" dirty="0"/>
              <a:t>Village and Cemeteries</a:t>
            </a:r>
          </a:p>
        </p:txBody>
      </p:sp>
    </p:spTree>
    <p:extLst>
      <p:ext uri="{BB962C8B-B14F-4D97-AF65-F5344CB8AC3E}">
        <p14:creationId xmlns:p14="http://schemas.microsoft.com/office/powerpoint/2010/main" val="1874846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12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21C1E347-BBB3-49E7-B54B-70BB69AD79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33566" t="16835" r="26338" b="27612"/>
          <a:stretch/>
        </p:blipFill>
        <p:spPr>
          <a:xfrm>
            <a:off x="1029384" y="136886"/>
            <a:ext cx="7244019" cy="66012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85167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55D003AB-BDE3-4BEB-A311-616822D4FA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28520" t="20749" r="25478" b="22925"/>
          <a:stretch/>
        </p:blipFill>
        <p:spPr>
          <a:xfrm>
            <a:off x="-2382" y="0"/>
            <a:ext cx="8144731" cy="68562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74321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4D416-765D-4C92-8D2C-F4BF81F83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575" y="154480"/>
            <a:ext cx="7772400" cy="513525"/>
          </a:xfrm>
        </p:spPr>
        <p:txBody>
          <a:bodyPr/>
          <a:lstStyle/>
          <a:p>
            <a:r>
              <a:rPr lang="en-GB" dirty="0"/>
              <a:t>Artisan Quarter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F226317-DE53-43CF-93C6-51BCEB3F44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8820" y="668005"/>
            <a:ext cx="8352798" cy="57425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3B6A04A-29D9-4E42-9426-4F177F5CDA4E}"/>
              </a:ext>
            </a:extLst>
          </p:cNvPr>
          <p:cNvSpPr/>
          <p:nvPr/>
        </p:nvSpPr>
        <p:spPr>
          <a:xfrm>
            <a:off x="5351041" y="222345"/>
            <a:ext cx="3497258" cy="1754326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b="1" dirty="0"/>
              <a:t>Weaving and milling</a:t>
            </a:r>
          </a:p>
          <a:p>
            <a:r>
              <a:rPr lang="en-GB" b="1" dirty="0"/>
              <a:t>(spindle rings, loom weights,…)</a:t>
            </a:r>
          </a:p>
          <a:p>
            <a:r>
              <a:rPr lang="en-GB" b="1" dirty="0"/>
              <a:t>Blacksmiths, copper smiths</a:t>
            </a:r>
          </a:p>
          <a:p>
            <a:r>
              <a:rPr lang="en-GB" dirty="0"/>
              <a:t>ordinary </a:t>
            </a:r>
            <a:r>
              <a:rPr lang="en-GB" b="1" dirty="0"/>
              <a:t>range of jewellery: e.g. glass beads</a:t>
            </a:r>
          </a:p>
          <a:p>
            <a:r>
              <a:rPr lang="en-GB" b="1" dirty="0"/>
              <a:t>Fur (dogs!)</a:t>
            </a:r>
            <a:endParaRPr lang="en-GB" dirty="0"/>
          </a:p>
        </p:txBody>
      </p:sp>
      <p:pic>
        <p:nvPicPr>
          <p:cNvPr id="11" name="Picture 10" descr="A close up of a cage&#10;&#10;Description automatically generated">
            <a:extLst>
              <a:ext uri="{FF2B5EF4-FFF2-40B4-BE49-F238E27FC236}">
                <a16:creationId xmlns:a16="http://schemas.microsoft.com/office/drawing/2014/main" id="{EB3D1A73-CA01-41AC-A480-735F6831B6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29" y="3878808"/>
            <a:ext cx="3524250" cy="2667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85644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4D416-765D-4C92-8D2C-F4BF81F83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575" y="154480"/>
            <a:ext cx="7772400" cy="513525"/>
          </a:xfrm>
        </p:spPr>
        <p:txBody>
          <a:bodyPr/>
          <a:lstStyle/>
          <a:p>
            <a:r>
              <a:rPr lang="en-GB" dirty="0"/>
              <a:t>Artisan Quarter</a:t>
            </a:r>
          </a:p>
        </p:txBody>
      </p:sp>
      <p:pic>
        <p:nvPicPr>
          <p:cNvPr id="5" name="Picture 4" descr="A wooden bench sitting next to a body of water&#10;&#10;Description automatically generated">
            <a:extLst>
              <a:ext uri="{FF2B5EF4-FFF2-40B4-BE49-F238E27FC236}">
                <a16:creationId xmlns:a16="http://schemas.microsoft.com/office/drawing/2014/main" id="{28E38632-87DE-462A-A3ED-A274249A09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0335" y="975656"/>
            <a:ext cx="7742285" cy="53228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353F10D-374B-445D-B285-E7CA57B806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6555" y="4581098"/>
            <a:ext cx="2878764" cy="21785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3A77C8A-E639-4918-A017-E885E34E71E2}"/>
              </a:ext>
            </a:extLst>
          </p:cNvPr>
          <p:cNvSpPr/>
          <p:nvPr/>
        </p:nvSpPr>
        <p:spPr>
          <a:xfrm>
            <a:off x="4862587" y="5573552"/>
            <a:ext cx="20850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Carpenter’s toolbox </a:t>
            </a:r>
          </a:p>
        </p:txBody>
      </p:sp>
    </p:spTree>
    <p:extLst>
      <p:ext uri="{BB962C8B-B14F-4D97-AF65-F5344CB8AC3E}">
        <p14:creationId xmlns:p14="http://schemas.microsoft.com/office/powerpoint/2010/main" val="314823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4D416-765D-4C92-8D2C-F4BF81F83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575" y="154480"/>
            <a:ext cx="7772400" cy="513525"/>
          </a:xfrm>
        </p:spPr>
        <p:txBody>
          <a:bodyPr/>
          <a:lstStyle/>
          <a:p>
            <a:r>
              <a:rPr lang="en-GB" dirty="0"/>
              <a:t>Artisan Quarter</a:t>
            </a:r>
          </a:p>
        </p:txBody>
      </p:sp>
      <p:pic>
        <p:nvPicPr>
          <p:cNvPr id="4" name="Picture 3" descr="A picture containing envelope, text&#10;&#10;Description automatically generated">
            <a:extLst>
              <a:ext uri="{FF2B5EF4-FFF2-40B4-BE49-F238E27FC236}">
                <a16:creationId xmlns:a16="http://schemas.microsoft.com/office/drawing/2014/main" id="{EF57951E-8AEE-4820-BBE3-4E7ED9CAF23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252" t="23152" r="22395" b="25199"/>
          <a:stretch/>
        </p:blipFill>
        <p:spPr>
          <a:xfrm>
            <a:off x="65704" y="616464"/>
            <a:ext cx="8896811" cy="59212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8978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4D416-765D-4C92-8D2C-F4BF81F83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575" y="154480"/>
            <a:ext cx="7772400" cy="513525"/>
          </a:xfrm>
        </p:spPr>
        <p:txBody>
          <a:bodyPr/>
          <a:lstStyle/>
          <a:p>
            <a:r>
              <a:rPr lang="en-GB" dirty="0"/>
              <a:t>Everyday Pottery…</a:t>
            </a:r>
          </a:p>
        </p:txBody>
      </p:sp>
      <p:pic>
        <p:nvPicPr>
          <p:cNvPr id="4" name="Picture 3" descr="A picture containing indoor, chocolate, wall, food&#10;&#10;Description automatically generated">
            <a:extLst>
              <a:ext uri="{FF2B5EF4-FFF2-40B4-BE49-F238E27FC236}">
                <a16:creationId xmlns:a16="http://schemas.microsoft.com/office/drawing/2014/main" id="{41166828-559C-4103-B470-4DD4B581D6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095" t="17316" r="13892" b="18057"/>
          <a:stretch/>
        </p:blipFill>
        <p:spPr>
          <a:xfrm>
            <a:off x="3181236" y="154480"/>
            <a:ext cx="5960382" cy="35781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A picture containing rock, ground&#10;&#10;Description automatically generated">
            <a:extLst>
              <a:ext uri="{FF2B5EF4-FFF2-40B4-BE49-F238E27FC236}">
                <a16:creationId xmlns:a16="http://schemas.microsoft.com/office/drawing/2014/main" id="{6F70CB3A-2538-4B80-9742-09376D6C072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173" t="15720" r="24371" b="8525"/>
          <a:stretch/>
        </p:blipFill>
        <p:spPr>
          <a:xfrm>
            <a:off x="5081217" y="3644912"/>
            <a:ext cx="3909470" cy="3058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BB770EC-6543-4BB1-B820-F1CBDAEBF5F6}"/>
              </a:ext>
            </a:extLst>
          </p:cNvPr>
          <p:cNvSpPr txBox="1">
            <a:spLocks/>
          </p:cNvSpPr>
          <p:nvPr/>
        </p:nvSpPr>
        <p:spPr>
          <a:xfrm>
            <a:off x="5316660" y="5934126"/>
            <a:ext cx="4182331" cy="5135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     millstone (in a silo)</a:t>
            </a:r>
          </a:p>
        </p:txBody>
      </p:sp>
      <p:pic>
        <p:nvPicPr>
          <p:cNvPr id="10" name="Picture 9" descr="A picture containing piece, ax, indoor, black&#10;&#10;Description automatically generated">
            <a:extLst>
              <a:ext uri="{FF2B5EF4-FFF2-40B4-BE49-F238E27FC236}">
                <a16:creationId xmlns:a16="http://schemas.microsoft.com/office/drawing/2014/main" id="{4D469CEB-A72F-4031-9C71-4DA5E6A7583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3413" t="6028" r="21797" b="38027"/>
          <a:stretch/>
        </p:blipFill>
        <p:spPr>
          <a:xfrm>
            <a:off x="2327339" y="4643924"/>
            <a:ext cx="3246668" cy="22086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 descr="A close up of a coin&#10;&#10;Description automatically generated">
            <a:extLst>
              <a:ext uri="{FF2B5EF4-FFF2-40B4-BE49-F238E27FC236}">
                <a16:creationId xmlns:a16="http://schemas.microsoft.com/office/drawing/2014/main" id="{248556EA-AFE5-41CB-AE06-3644EA66DBAB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5174" t="23849" r="12096" b="25198"/>
          <a:stretch/>
        </p:blipFill>
        <p:spPr>
          <a:xfrm>
            <a:off x="67816" y="1494461"/>
            <a:ext cx="6222075" cy="29967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F8D97FC-EB1B-4C95-B2F9-84B305F35C8C}"/>
              </a:ext>
            </a:extLst>
          </p:cNvPr>
          <p:cNvSpPr/>
          <p:nvPr/>
        </p:nvSpPr>
        <p:spPr>
          <a:xfrm>
            <a:off x="6601" y="4268797"/>
            <a:ext cx="4682757" cy="92333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fr-FR" dirty="0"/>
              <a:t>Potin coin: </a:t>
            </a:r>
            <a:r>
              <a:rPr lang="fr-FR" dirty="0" err="1"/>
              <a:t>with</a:t>
            </a:r>
            <a:r>
              <a:rPr lang="fr-FR" dirty="0"/>
              <a:t> « </a:t>
            </a:r>
            <a:r>
              <a:rPr lang="fr-FR" dirty="0" err="1"/>
              <a:t>Indian</a:t>
            </a:r>
            <a:r>
              <a:rPr lang="fr-FR" dirty="0"/>
              <a:t> » </a:t>
            </a:r>
            <a:r>
              <a:rPr lang="fr-FR" dirty="0" err="1"/>
              <a:t>head</a:t>
            </a:r>
            <a:r>
              <a:rPr lang="fr-FR" dirty="0"/>
              <a:t> and </a:t>
            </a:r>
            <a:r>
              <a:rPr lang="fr-FR" dirty="0" err="1"/>
              <a:t>boar</a:t>
            </a:r>
            <a:endParaRPr lang="fr-FR" dirty="0"/>
          </a:p>
          <a:p>
            <a:r>
              <a:rPr lang="fr-FR" dirty="0" err="1"/>
              <a:t>From</a:t>
            </a:r>
            <a:r>
              <a:rPr lang="fr-FR" dirty="0"/>
              <a:t> 130 BCE: Potin coins (</a:t>
            </a:r>
            <a:r>
              <a:rPr lang="en-GB" dirty="0"/>
              <a:t>copper, lead and tin)</a:t>
            </a:r>
          </a:p>
          <a:p>
            <a:r>
              <a:rPr lang="en-GB" dirty="0"/>
              <a:t>(from 70 BCE: minted coins from the REMI)</a:t>
            </a:r>
          </a:p>
        </p:txBody>
      </p:sp>
    </p:spTree>
    <p:extLst>
      <p:ext uri="{BB962C8B-B14F-4D97-AF65-F5344CB8AC3E}">
        <p14:creationId xmlns:p14="http://schemas.microsoft.com/office/powerpoint/2010/main" val="1079799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13" name="Picture 12" descr="A close up of a coin&#10;&#10;Description automatically generated">
            <a:extLst>
              <a:ext uri="{FF2B5EF4-FFF2-40B4-BE49-F238E27FC236}">
                <a16:creationId xmlns:a16="http://schemas.microsoft.com/office/drawing/2014/main" id="{248556EA-AFE5-41CB-AE06-3644EA66DBA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174" t="23849" r="12096" b="25198"/>
          <a:stretch/>
        </p:blipFill>
        <p:spPr>
          <a:xfrm>
            <a:off x="67816" y="1494461"/>
            <a:ext cx="6222075" cy="29967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4D416-765D-4C92-8D2C-F4BF81F83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0688" y="163773"/>
            <a:ext cx="4371383" cy="3976048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IMPORTS:</a:t>
            </a:r>
          </a:p>
          <a:p>
            <a:pPr lvl="1"/>
            <a:r>
              <a:rPr lang="en-GB" dirty="0">
                <a:solidFill>
                  <a:srgbClr val="FFFF00"/>
                </a:solidFill>
              </a:rPr>
              <a:t>Very few !!!!</a:t>
            </a:r>
          </a:p>
          <a:p>
            <a:pPr lvl="1"/>
            <a:r>
              <a:rPr lang="en-GB" dirty="0">
                <a:solidFill>
                  <a:srgbClr val="FFFF00"/>
                </a:solidFill>
              </a:rPr>
              <a:t>Few (!) amphorae sherds….</a:t>
            </a:r>
          </a:p>
          <a:p>
            <a:pPr lvl="1"/>
            <a:r>
              <a:rPr lang="en-GB" dirty="0">
                <a:solidFill>
                  <a:srgbClr val="FFFF00"/>
                </a:solidFill>
              </a:rPr>
              <a:t>Some Aylesford bronze </a:t>
            </a:r>
            <a:r>
              <a:rPr lang="en-GB" dirty="0" err="1">
                <a:solidFill>
                  <a:srgbClr val="FFFF00"/>
                </a:solidFill>
              </a:rPr>
              <a:t>vesells</a:t>
            </a:r>
            <a:r>
              <a:rPr lang="en-GB" dirty="0">
                <a:solidFill>
                  <a:srgbClr val="FFFF00"/>
                </a:solidFill>
              </a:rPr>
              <a:t> and cooking pots from nearby funerary contexts </a:t>
            </a:r>
          </a:p>
          <a:p>
            <a:pPr lvl="1"/>
            <a:r>
              <a:rPr lang="en-GB" dirty="0">
                <a:solidFill>
                  <a:srgbClr val="FFFF00"/>
                </a:solidFill>
              </a:rPr>
              <a:t>Other oppida have more trade contacts, like Château-</a:t>
            </a:r>
            <a:r>
              <a:rPr lang="en-GB" dirty="0" err="1">
                <a:solidFill>
                  <a:srgbClr val="FFFF00"/>
                </a:solidFill>
              </a:rPr>
              <a:t>Porcien</a:t>
            </a:r>
            <a:r>
              <a:rPr lang="en-GB" dirty="0">
                <a:solidFill>
                  <a:srgbClr val="FFFF00"/>
                </a:solidFill>
              </a:rPr>
              <a:t> while </a:t>
            </a:r>
            <a:r>
              <a:rPr lang="en-GB" dirty="0" err="1">
                <a:solidFill>
                  <a:srgbClr val="FFFF00"/>
                </a:solidFill>
              </a:rPr>
              <a:t>Acy</a:t>
            </a:r>
            <a:r>
              <a:rPr lang="en-GB" dirty="0">
                <a:solidFill>
                  <a:srgbClr val="FFFF00"/>
                </a:solidFill>
              </a:rPr>
              <a:t>-Romance is declining from 80 BCE…</a:t>
            </a:r>
          </a:p>
          <a:p>
            <a:pPr lvl="1"/>
            <a:endParaRPr lang="en-GB" dirty="0">
              <a:solidFill>
                <a:srgbClr val="FFFF00"/>
              </a:solidFill>
            </a:endParaRPr>
          </a:p>
          <a:p>
            <a:pPr marL="457200" lvl="1" indent="0">
              <a:buNone/>
            </a:pPr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4" name="Picture 3" descr="A statue on a table&#10;&#10;Description automatically generated">
            <a:extLst>
              <a:ext uri="{FF2B5EF4-FFF2-40B4-BE49-F238E27FC236}">
                <a16:creationId xmlns:a16="http://schemas.microsoft.com/office/drawing/2014/main" id="{023036B8-6F77-47D6-9CC6-D1E27B96F9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1384" y="3816643"/>
            <a:ext cx="4640687" cy="30937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45155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4D416-765D-4C92-8D2C-F4BF81F83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575" y="154480"/>
            <a:ext cx="7772400" cy="513525"/>
          </a:xfrm>
        </p:spPr>
        <p:txBody>
          <a:bodyPr/>
          <a:lstStyle/>
          <a:p>
            <a:r>
              <a:rPr lang="en-GB" dirty="0"/>
              <a:t>“</a:t>
            </a:r>
            <a:r>
              <a:rPr lang="en-GB" dirty="0" err="1"/>
              <a:t>Cour</a:t>
            </a:r>
            <a:r>
              <a:rPr lang="en-GB" dirty="0"/>
              <a:t> des </a:t>
            </a:r>
            <a:r>
              <a:rPr lang="en-GB" dirty="0" err="1"/>
              <a:t>Eleveurs</a:t>
            </a:r>
            <a:r>
              <a:rPr lang="en-GB" dirty="0"/>
              <a:t>”…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BED852-9407-46E4-9C17-692ACDEC38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898" y="872722"/>
            <a:ext cx="8266936" cy="56835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DC7F85F-FEC1-44F4-B609-68A47C20E661}"/>
              </a:ext>
            </a:extLst>
          </p:cNvPr>
          <p:cNvSpPr/>
          <p:nvPr/>
        </p:nvSpPr>
        <p:spPr>
          <a:xfrm>
            <a:off x="3764507" y="301760"/>
            <a:ext cx="4572000" cy="2308324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GB" dirty="0"/>
              <a:t>Livestock farming </a:t>
            </a:r>
            <a:br>
              <a:rPr lang="en-GB" dirty="0"/>
            </a:br>
            <a:r>
              <a:rPr lang="en-GB" dirty="0"/>
              <a:t>- major economic activity</a:t>
            </a:r>
          </a:p>
          <a:p>
            <a:pPr marL="285750" indent="-285750">
              <a:buFontTx/>
              <a:buChar char="-"/>
            </a:pPr>
            <a:r>
              <a:rPr lang="en-GB" dirty="0"/>
              <a:t>milk, meat, hide,… </a:t>
            </a:r>
          </a:p>
          <a:p>
            <a:pPr marL="285750" indent="-285750">
              <a:buFontTx/>
              <a:buChar char="-"/>
            </a:pPr>
            <a:r>
              <a:rPr lang="en-GB" dirty="0"/>
              <a:t>&gt; 200,000 animal bones from </a:t>
            </a:r>
            <a:r>
              <a:rPr lang="en-GB" dirty="0" err="1"/>
              <a:t>Acy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Differences in diet: some people had good quality pieces of meats, others only some scraps…</a:t>
            </a:r>
          </a:p>
          <a:p>
            <a:pPr marL="285750" indent="-285750">
              <a:buFontTx/>
              <a:buChar char="-"/>
            </a:pPr>
            <a:r>
              <a:rPr lang="en-GB" dirty="0"/>
              <a:t>dogs (h. 50cm) reared for meat !</a:t>
            </a:r>
          </a:p>
        </p:txBody>
      </p:sp>
    </p:spTree>
    <p:extLst>
      <p:ext uri="{BB962C8B-B14F-4D97-AF65-F5344CB8AC3E}">
        <p14:creationId xmlns:p14="http://schemas.microsoft.com/office/powerpoint/2010/main" val="1257118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4D416-765D-4C92-8D2C-F4BF81F83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575" y="154480"/>
            <a:ext cx="7772400" cy="513525"/>
          </a:xfrm>
        </p:spPr>
        <p:txBody>
          <a:bodyPr/>
          <a:lstStyle/>
          <a:p>
            <a:r>
              <a:rPr lang="en-GB" dirty="0"/>
              <a:t>Funerary Evidence – </a:t>
            </a:r>
          </a:p>
        </p:txBody>
      </p:sp>
      <p:pic>
        <p:nvPicPr>
          <p:cNvPr id="5" name="Picture 4" descr="A picture containing building&#10;&#10;Description automatically generated">
            <a:extLst>
              <a:ext uri="{FF2B5EF4-FFF2-40B4-BE49-F238E27FC236}">
                <a16:creationId xmlns:a16="http://schemas.microsoft.com/office/drawing/2014/main" id="{806DA28E-57CC-402B-B06C-F8DF696C68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53084" y="1357060"/>
            <a:ext cx="3938147" cy="38327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526F51-2B97-484A-8B7D-C740E342E2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1552" y="154480"/>
            <a:ext cx="5428454" cy="35590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A217305-A530-42DD-A58E-293790E0F529}"/>
              </a:ext>
            </a:extLst>
          </p:cNvPr>
          <p:cNvSpPr/>
          <p:nvPr/>
        </p:nvSpPr>
        <p:spPr>
          <a:xfrm>
            <a:off x="1479630" y="4545420"/>
            <a:ext cx="11859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poor tomb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98C946F-511C-4D82-A324-23AF1D4DC6B1}"/>
              </a:ext>
            </a:extLst>
          </p:cNvPr>
          <p:cNvSpPr/>
          <p:nvPr/>
        </p:nvSpPr>
        <p:spPr>
          <a:xfrm>
            <a:off x="3979049" y="3244334"/>
            <a:ext cx="17100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“medium” tomb</a:t>
            </a:r>
          </a:p>
        </p:txBody>
      </p:sp>
    </p:spTree>
    <p:extLst>
      <p:ext uri="{BB962C8B-B14F-4D97-AF65-F5344CB8AC3E}">
        <p14:creationId xmlns:p14="http://schemas.microsoft.com/office/powerpoint/2010/main" val="3693856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EE93-5D0F-45A3-9DAA-FD4185F61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close up of a device&#10;&#10;Description automatically generated">
            <a:extLst>
              <a:ext uri="{FF2B5EF4-FFF2-40B4-BE49-F238E27FC236}">
                <a16:creationId xmlns:a16="http://schemas.microsoft.com/office/drawing/2014/main" id="{EBDD3431-9412-486A-AC55-99F8C679A6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963680" y="0"/>
            <a:ext cx="11914578" cy="685800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742CFA8-8F96-4C42-B967-04CE2BAE2B95}"/>
              </a:ext>
            </a:extLst>
          </p:cNvPr>
          <p:cNvSpPr/>
          <p:nvPr/>
        </p:nvSpPr>
        <p:spPr>
          <a:xfrm rot="16200000">
            <a:off x="-3345037" y="2841634"/>
            <a:ext cx="52859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 err="1"/>
              <a:t>Espace</a:t>
            </a:r>
            <a:r>
              <a:rPr lang="en-GB" sz="2800" dirty="0"/>
              <a:t> </a:t>
            </a:r>
            <a:r>
              <a:rPr lang="en-GB" sz="2800" dirty="0" err="1"/>
              <a:t>communautaire</a:t>
            </a:r>
            <a:r>
              <a:rPr lang="en-GB" sz="2800" dirty="0"/>
              <a:t> et religieux</a:t>
            </a:r>
          </a:p>
        </p:txBody>
      </p:sp>
      <p:pic>
        <p:nvPicPr>
          <p:cNvPr id="8" name="Picture 7" descr="A picture containing old, bear, ground, teddy&#10;&#10;Description automatically generated">
            <a:extLst>
              <a:ext uri="{FF2B5EF4-FFF2-40B4-BE49-F238E27FC236}">
                <a16:creationId xmlns:a16="http://schemas.microsoft.com/office/drawing/2014/main" id="{917ED996-621F-4E73-B08F-9C37F57A03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408" t="10665" r="28060" b="9733"/>
          <a:stretch/>
        </p:blipFill>
        <p:spPr>
          <a:xfrm>
            <a:off x="7681786" y="2934268"/>
            <a:ext cx="3159086" cy="38486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27005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4868F-F293-42BD-B6C4-33B3FF5F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129" y="483008"/>
            <a:ext cx="4774592" cy="486148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“RITUALS”….</a:t>
            </a:r>
          </a:p>
        </p:txBody>
      </p:sp>
      <p:pic>
        <p:nvPicPr>
          <p:cNvPr id="5" name="Picture 4" descr="A picture containing ground, animal, outdoor&#10;&#10;Description automatically generated">
            <a:extLst>
              <a:ext uri="{FF2B5EF4-FFF2-40B4-BE49-F238E27FC236}">
                <a16:creationId xmlns:a16="http://schemas.microsoft.com/office/drawing/2014/main" id="{B5DDC465-8885-4D42-8F2E-EB00FA215D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34979" y="920678"/>
            <a:ext cx="6575311" cy="438902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3359763-6B0E-47AE-87E5-2DCC8C59A6DE}"/>
              </a:ext>
            </a:extLst>
          </p:cNvPr>
          <p:cNvSpPr/>
          <p:nvPr/>
        </p:nvSpPr>
        <p:spPr>
          <a:xfrm>
            <a:off x="4782805" y="5190894"/>
            <a:ext cx="4572000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fr-FR" dirty="0" err="1"/>
              <a:t>Remains</a:t>
            </a:r>
            <a:r>
              <a:rPr lang="fr-FR" dirty="0"/>
              <a:t> of a dog. </a:t>
            </a:r>
            <a:r>
              <a:rPr lang="fr-FR" dirty="0" err="1"/>
              <a:t>Meat</a:t>
            </a:r>
            <a:r>
              <a:rPr lang="fr-FR" dirty="0"/>
              <a:t> has been </a:t>
            </a:r>
            <a:r>
              <a:rPr lang="fr-FR" dirty="0" err="1"/>
              <a:t>removed</a:t>
            </a:r>
            <a:r>
              <a:rPr lang="fr-FR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32888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4868F-F293-42BD-B6C4-33B3FF5F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129" y="483008"/>
            <a:ext cx="4774592" cy="486148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“RITUALS”….</a:t>
            </a:r>
          </a:p>
        </p:txBody>
      </p:sp>
      <p:pic>
        <p:nvPicPr>
          <p:cNvPr id="4" name="Picture 3" descr="A picture containing ground&#10;&#10;Description automatically generated">
            <a:extLst>
              <a:ext uri="{FF2B5EF4-FFF2-40B4-BE49-F238E27FC236}">
                <a16:creationId xmlns:a16="http://schemas.microsoft.com/office/drawing/2014/main" id="{E3DC1CED-5138-4B20-B2F2-F4F2358C77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527" y="804889"/>
            <a:ext cx="7068804" cy="54620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3359763-6B0E-47AE-87E5-2DCC8C59A6DE}"/>
              </a:ext>
            </a:extLst>
          </p:cNvPr>
          <p:cNvSpPr/>
          <p:nvPr/>
        </p:nvSpPr>
        <p:spPr>
          <a:xfrm>
            <a:off x="4202407" y="6062889"/>
            <a:ext cx="4572000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fr-FR" dirty="0"/>
              <a:t>Human </a:t>
            </a:r>
            <a:r>
              <a:rPr lang="fr-FR" dirty="0" err="1"/>
              <a:t>skull</a:t>
            </a:r>
            <a:r>
              <a:rPr lang="fr-FR" dirty="0"/>
              <a:t> </a:t>
            </a:r>
            <a:r>
              <a:rPr lang="fr-FR" dirty="0" err="1"/>
              <a:t>left</a:t>
            </a:r>
            <a:r>
              <a:rPr lang="fr-FR" dirty="0"/>
              <a:t> in the </a:t>
            </a:r>
            <a:r>
              <a:rPr lang="fr-FR" dirty="0" err="1"/>
              <a:t>settlement</a:t>
            </a:r>
            <a:r>
              <a:rPr lang="fr-FR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082044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4868F-F293-42BD-B6C4-33B3FF5F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129" y="483008"/>
            <a:ext cx="4774592" cy="486148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“RITUALS”….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3359763-6B0E-47AE-87E5-2DCC8C59A6DE}"/>
              </a:ext>
            </a:extLst>
          </p:cNvPr>
          <p:cNvSpPr/>
          <p:nvPr/>
        </p:nvSpPr>
        <p:spPr>
          <a:xfrm>
            <a:off x="4925167" y="6190326"/>
            <a:ext cx="4572000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fr-FR" dirty="0"/>
              <a:t>Human…</a:t>
            </a:r>
          </a:p>
        </p:txBody>
      </p:sp>
      <p:pic>
        <p:nvPicPr>
          <p:cNvPr id="4" name="Picture 3" descr="A pile of snow&#10;&#10;Description automatically generated">
            <a:extLst>
              <a:ext uri="{FF2B5EF4-FFF2-40B4-BE49-F238E27FC236}">
                <a16:creationId xmlns:a16="http://schemas.microsoft.com/office/drawing/2014/main" id="{2DF27E53-6143-49A2-AA58-5A60452A077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263" t="11821" r="4611" b="16323"/>
          <a:stretch/>
        </p:blipFill>
        <p:spPr>
          <a:xfrm>
            <a:off x="72769" y="1363387"/>
            <a:ext cx="8996080" cy="4785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074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4868F-F293-42BD-B6C4-33B3FF5F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129" y="483008"/>
            <a:ext cx="4774592" cy="486148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“RITUALS”….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3359763-6B0E-47AE-87E5-2DCC8C59A6DE}"/>
              </a:ext>
            </a:extLst>
          </p:cNvPr>
          <p:cNvSpPr/>
          <p:nvPr/>
        </p:nvSpPr>
        <p:spPr>
          <a:xfrm>
            <a:off x="4925167" y="6190326"/>
            <a:ext cx="4572000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fr-FR" dirty="0"/>
              <a:t>Human…</a:t>
            </a:r>
          </a:p>
        </p:txBody>
      </p:sp>
      <p:pic>
        <p:nvPicPr>
          <p:cNvPr id="5" name="Picture 4" descr="A person lying on the ground&#10;&#10;Description automatically generated">
            <a:extLst>
              <a:ext uri="{FF2B5EF4-FFF2-40B4-BE49-F238E27FC236}">
                <a16:creationId xmlns:a16="http://schemas.microsoft.com/office/drawing/2014/main" id="{652A4908-7B8F-4D94-B55E-9E2C81EB0DD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354" t="7222" r="11377" b="5428"/>
          <a:stretch/>
        </p:blipFill>
        <p:spPr>
          <a:xfrm>
            <a:off x="1221024" y="881547"/>
            <a:ext cx="6882641" cy="52016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88891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4868F-F293-42BD-B6C4-33B3FF5F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129" y="483008"/>
            <a:ext cx="4774592" cy="486148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“RITUALS”….</a:t>
            </a:r>
          </a:p>
        </p:txBody>
      </p:sp>
      <p:pic>
        <p:nvPicPr>
          <p:cNvPr id="4" name="Picture 3" descr="A close up of an animal&#10;&#10;Description automatically generated">
            <a:extLst>
              <a:ext uri="{FF2B5EF4-FFF2-40B4-BE49-F238E27FC236}">
                <a16:creationId xmlns:a16="http://schemas.microsoft.com/office/drawing/2014/main" id="{063A5139-C376-4B14-9B4E-3ABE20EB0F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401" t="9651" r="29341" b="10043"/>
          <a:stretch/>
        </p:blipFill>
        <p:spPr>
          <a:xfrm>
            <a:off x="49279" y="142530"/>
            <a:ext cx="4942696" cy="66141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3359763-6B0E-47AE-87E5-2DCC8C59A6DE}"/>
              </a:ext>
            </a:extLst>
          </p:cNvPr>
          <p:cNvSpPr/>
          <p:nvPr/>
        </p:nvSpPr>
        <p:spPr>
          <a:xfrm>
            <a:off x="4782805" y="5190894"/>
            <a:ext cx="4572000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fr-FR" dirty="0"/>
              <a:t>Human ‘</a:t>
            </a:r>
            <a:r>
              <a:rPr lang="fr-FR" dirty="0" err="1"/>
              <a:t>burials</a:t>
            </a:r>
            <a:r>
              <a:rPr lang="fr-FR" dirty="0"/>
              <a:t>’ (sacrifice…?)</a:t>
            </a:r>
          </a:p>
        </p:txBody>
      </p:sp>
      <p:pic>
        <p:nvPicPr>
          <p:cNvPr id="8" name="Picture 7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1631407C-D38A-4854-A28E-67C30039AAC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0718" t="14877" r="32036" b="10392"/>
          <a:stretch/>
        </p:blipFill>
        <p:spPr>
          <a:xfrm>
            <a:off x="5103118" y="483008"/>
            <a:ext cx="3405731" cy="46979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12872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3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4868F-F293-42BD-B6C4-33B3FF5F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129" y="483008"/>
            <a:ext cx="4774592" cy="486148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“RITUALS”….</a:t>
            </a:r>
          </a:p>
        </p:txBody>
      </p:sp>
      <p:pic>
        <p:nvPicPr>
          <p:cNvPr id="4" name="Picture 3" descr="A close up of an animal&#10;&#10;Description automatically generated">
            <a:extLst>
              <a:ext uri="{FF2B5EF4-FFF2-40B4-BE49-F238E27FC236}">
                <a16:creationId xmlns:a16="http://schemas.microsoft.com/office/drawing/2014/main" id="{063A5139-C376-4B14-9B4E-3ABE20EB0F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401" t="9651" r="29341" b="10043"/>
          <a:stretch/>
        </p:blipFill>
        <p:spPr>
          <a:xfrm>
            <a:off x="49279" y="142530"/>
            <a:ext cx="4942696" cy="66141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3359763-6B0E-47AE-87E5-2DCC8C59A6DE}"/>
              </a:ext>
            </a:extLst>
          </p:cNvPr>
          <p:cNvSpPr/>
          <p:nvPr/>
        </p:nvSpPr>
        <p:spPr>
          <a:xfrm>
            <a:off x="4782805" y="5190894"/>
            <a:ext cx="4572000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fr-FR" dirty="0"/>
              <a:t>Human ‘</a:t>
            </a:r>
            <a:r>
              <a:rPr lang="fr-FR" dirty="0" err="1"/>
              <a:t>burials</a:t>
            </a:r>
            <a:r>
              <a:rPr lang="fr-FR" dirty="0"/>
              <a:t>’ (sacrifice…?)</a:t>
            </a:r>
          </a:p>
        </p:txBody>
      </p:sp>
      <p:pic>
        <p:nvPicPr>
          <p:cNvPr id="5" name="Picture 4" descr="A picture containing ground, person, building, wall&#10;&#10;Description automatically generated">
            <a:extLst>
              <a:ext uri="{FF2B5EF4-FFF2-40B4-BE49-F238E27FC236}">
                <a16:creationId xmlns:a16="http://schemas.microsoft.com/office/drawing/2014/main" id="{2F2AFA8C-2819-42C1-8157-3488406545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8278" y="553021"/>
            <a:ext cx="5752108" cy="47116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07875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4868F-F293-42BD-B6C4-33B3FF5F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129" y="483008"/>
            <a:ext cx="4774592" cy="486148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“RITUALS”….</a:t>
            </a:r>
          </a:p>
        </p:txBody>
      </p:sp>
      <p:pic>
        <p:nvPicPr>
          <p:cNvPr id="10" name="Picture 9" descr="A picture containing arthropod, animal, invertebrate, ground&#10;&#10;Description automatically generated">
            <a:extLst>
              <a:ext uri="{FF2B5EF4-FFF2-40B4-BE49-F238E27FC236}">
                <a16:creationId xmlns:a16="http://schemas.microsoft.com/office/drawing/2014/main" id="{B4EAB870-0D99-4B36-B363-B505B874F9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9624" y="1204136"/>
            <a:ext cx="7433514" cy="54868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BF12AF6-1A97-4ED6-8E08-A21CEB3DA03E}"/>
              </a:ext>
            </a:extLst>
          </p:cNvPr>
          <p:cNvSpPr/>
          <p:nvPr/>
        </p:nvSpPr>
        <p:spPr>
          <a:xfrm>
            <a:off x="4569618" y="6127275"/>
            <a:ext cx="4572000" cy="64633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fr-FR" dirty="0"/>
              <a:t>Les décapités successifs découverts à Nanteuil-sur-Aisne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528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4868F-F293-42BD-B6C4-33B3FF5F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129" y="483008"/>
            <a:ext cx="4774592" cy="486148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“RITUALS”….</a:t>
            </a:r>
          </a:p>
        </p:txBody>
      </p:sp>
      <p:pic>
        <p:nvPicPr>
          <p:cNvPr id="5" name="Picture 4" descr="A pile of rocks&#10;&#10;Description automatically generated">
            <a:extLst>
              <a:ext uri="{FF2B5EF4-FFF2-40B4-BE49-F238E27FC236}">
                <a16:creationId xmlns:a16="http://schemas.microsoft.com/office/drawing/2014/main" id="{EA829C46-681D-4356-AC7C-98F2ACD1162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850" t="18597" r="11917"/>
          <a:stretch/>
        </p:blipFill>
        <p:spPr>
          <a:xfrm>
            <a:off x="71180" y="1765568"/>
            <a:ext cx="7610875" cy="48010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3359763-6B0E-47AE-87E5-2DCC8C59A6DE}"/>
              </a:ext>
            </a:extLst>
          </p:cNvPr>
          <p:cNvSpPr/>
          <p:nvPr/>
        </p:nvSpPr>
        <p:spPr>
          <a:xfrm>
            <a:off x="4782805" y="5190894"/>
            <a:ext cx="4572000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fr-FR" dirty="0" err="1"/>
              <a:t>Deposition</a:t>
            </a:r>
            <a:r>
              <a:rPr lang="fr-FR" dirty="0"/>
              <a:t> of </a:t>
            </a:r>
            <a:r>
              <a:rPr lang="fr-FR" dirty="0" err="1"/>
              <a:t>Sheep</a:t>
            </a:r>
            <a:r>
              <a:rPr lang="fr-FR" dirty="0"/>
              <a:t> </a:t>
            </a:r>
            <a:r>
              <a:rPr lang="fr-FR" dirty="0" err="1"/>
              <a:t>Bones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582486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4868F-F293-42BD-B6C4-33B3FF5F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129" y="483008"/>
            <a:ext cx="4774592" cy="486148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“RITUALS”….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D975DE7F-F272-4087-8FF0-09C8C4D7880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311" t="15052" r="28383" b="10827"/>
          <a:stretch/>
        </p:blipFill>
        <p:spPr>
          <a:xfrm>
            <a:off x="777514" y="969156"/>
            <a:ext cx="5398793" cy="58156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3359763-6B0E-47AE-87E5-2DCC8C59A6DE}"/>
              </a:ext>
            </a:extLst>
          </p:cNvPr>
          <p:cNvSpPr/>
          <p:nvPr/>
        </p:nvSpPr>
        <p:spPr>
          <a:xfrm>
            <a:off x="4782805" y="5190894"/>
            <a:ext cx="4572000" cy="369332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fr-FR" dirty="0" err="1"/>
              <a:t>Deposition</a:t>
            </a:r>
            <a:r>
              <a:rPr lang="fr-FR" dirty="0"/>
              <a:t> of Horse </a:t>
            </a:r>
            <a:r>
              <a:rPr lang="fr-FR" dirty="0" err="1"/>
              <a:t>Remains</a:t>
            </a:r>
            <a:r>
              <a:rPr lang="fr-FR" dirty="0"/>
              <a:t>…</a:t>
            </a:r>
          </a:p>
        </p:txBody>
      </p:sp>
      <p:pic>
        <p:nvPicPr>
          <p:cNvPr id="8" name="Picture 7" descr="A close up of an animal&#10;&#10;Description automatically generated">
            <a:extLst>
              <a:ext uri="{FF2B5EF4-FFF2-40B4-BE49-F238E27FC236}">
                <a16:creationId xmlns:a16="http://schemas.microsoft.com/office/drawing/2014/main" id="{269B09F7-AEB2-464F-A449-89BCCF2493C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169" t="13413" r="10760" b="10340"/>
          <a:stretch/>
        </p:blipFill>
        <p:spPr>
          <a:xfrm>
            <a:off x="5951813" y="73182"/>
            <a:ext cx="3055300" cy="52290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023676-E0B9-4979-BB31-5314D5ED10A7}"/>
              </a:ext>
            </a:extLst>
          </p:cNvPr>
          <p:cNvSpPr/>
          <p:nvPr/>
        </p:nvSpPr>
        <p:spPr>
          <a:xfrm>
            <a:off x="6802848" y="225019"/>
            <a:ext cx="2271518" cy="646331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fr-FR" dirty="0"/>
              <a:t>Horse </a:t>
            </a:r>
            <a:r>
              <a:rPr lang="fr-FR" dirty="0" err="1"/>
              <a:t>Skull</a:t>
            </a:r>
            <a:r>
              <a:rPr lang="fr-FR" dirty="0"/>
              <a:t> </a:t>
            </a:r>
            <a:r>
              <a:rPr lang="fr-FR" dirty="0" err="1"/>
              <a:t>from</a:t>
            </a:r>
            <a:r>
              <a:rPr lang="fr-FR" dirty="0"/>
              <a:t> one of the </a:t>
            </a:r>
            <a:r>
              <a:rPr lang="fr-FR" dirty="0" err="1"/>
              <a:t>shafts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3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4868F-F293-42BD-B6C4-33B3FF5F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129" y="483008"/>
            <a:ext cx="4774592" cy="486148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“RITUALS”….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3359763-6B0E-47AE-87E5-2DCC8C59A6DE}"/>
              </a:ext>
            </a:extLst>
          </p:cNvPr>
          <p:cNvSpPr/>
          <p:nvPr/>
        </p:nvSpPr>
        <p:spPr>
          <a:xfrm>
            <a:off x="4782805" y="5190894"/>
            <a:ext cx="4572000" cy="64633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fr-FR" dirty="0"/>
              <a:t>Miniature (Votive) </a:t>
            </a:r>
            <a:r>
              <a:rPr lang="fr-FR" dirty="0" err="1"/>
              <a:t>Objects</a:t>
            </a:r>
            <a:r>
              <a:rPr lang="fr-FR" dirty="0"/>
              <a:t>: miniature lances/</a:t>
            </a:r>
            <a:r>
              <a:rPr lang="fr-FR" dirty="0" err="1"/>
              <a:t>spears</a:t>
            </a:r>
            <a:endParaRPr lang="fr-FR" dirty="0"/>
          </a:p>
        </p:txBody>
      </p:sp>
      <p:pic>
        <p:nvPicPr>
          <p:cNvPr id="4" name="Picture 3" descr="A close up of text on a white surface&#10;&#10;Description automatically generated">
            <a:extLst>
              <a:ext uri="{FF2B5EF4-FFF2-40B4-BE49-F238E27FC236}">
                <a16:creationId xmlns:a16="http://schemas.microsoft.com/office/drawing/2014/main" id="{231B0C74-09FE-40E6-B3B7-049B35C2789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898" t="13065" r="30060" b="14009"/>
          <a:stretch/>
        </p:blipFill>
        <p:spPr>
          <a:xfrm>
            <a:off x="1226499" y="1920677"/>
            <a:ext cx="3805439" cy="48868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81712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BEA9AF1-EF35-4EC4-862B-93C14919B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pic>
        <p:nvPicPr>
          <p:cNvPr id="9" name="Picture 8" descr="A wooden dock in front of a house&#10;&#10;Description automatically generated">
            <a:extLst>
              <a:ext uri="{FF2B5EF4-FFF2-40B4-BE49-F238E27FC236}">
                <a16:creationId xmlns:a16="http://schemas.microsoft.com/office/drawing/2014/main" id="{7B24090E-D73B-45F0-9FA5-B8430FA9A1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  <a:extLst/>
          </a:blip>
          <a:srcRect l="5940" r="2393" b="-1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B3F6B1-E983-4566-8938-F7A73A78E0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4868F-F293-42BD-B6C4-33B3FF5F1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129" y="483008"/>
            <a:ext cx="4774592" cy="486148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“RITUALS”….</a:t>
            </a:r>
          </a:p>
        </p:txBody>
      </p:sp>
      <p:pic>
        <p:nvPicPr>
          <p:cNvPr id="4" name="Picture 3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D697F955-5D07-4B54-BCFB-2BE30B4CCAF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611" t="18554" r="34970" b="18057"/>
          <a:stretch/>
        </p:blipFill>
        <p:spPr>
          <a:xfrm>
            <a:off x="4273232" y="39324"/>
            <a:ext cx="4730788" cy="67775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5040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06B85-5721-4516-8C82-92E7EFE7C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close up of food&#10;&#10;Description automatically generated">
            <a:extLst>
              <a:ext uri="{FF2B5EF4-FFF2-40B4-BE49-F238E27FC236}">
                <a16:creationId xmlns:a16="http://schemas.microsoft.com/office/drawing/2014/main" id="{BAFB9E7A-1C19-4954-A293-03BBC31F86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1"/>
            <a:ext cx="9144000" cy="6858001"/>
          </a:xfrm>
        </p:spPr>
      </p:pic>
    </p:spTree>
    <p:extLst>
      <p:ext uri="{BB962C8B-B14F-4D97-AF65-F5344CB8AC3E}">
        <p14:creationId xmlns:p14="http://schemas.microsoft.com/office/powerpoint/2010/main" val="2806711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brick building&#10;&#10;Description automatically generated">
            <a:extLst>
              <a:ext uri="{FF2B5EF4-FFF2-40B4-BE49-F238E27FC236}">
                <a16:creationId xmlns:a16="http://schemas.microsoft.com/office/drawing/2014/main" id="{089677C2-9492-40A4-ABEF-C667C8AF9E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15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387349" y="-18309"/>
            <a:ext cx="8369301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D8A1DC-C05C-4056-9B1C-77E58332C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4538" y="0"/>
            <a:ext cx="7077869" cy="1227667"/>
          </a:xfrm>
        </p:spPr>
        <p:txBody>
          <a:bodyPr>
            <a:normAutofit/>
          </a:bodyPr>
          <a:lstStyle/>
          <a:p>
            <a:r>
              <a:rPr lang="en-GB" dirty="0"/>
              <a:t>Now it’s your task!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5B2573-0056-4BC7-8386-D979A72F46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5979" y="1999696"/>
            <a:ext cx="2228628" cy="1674807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CEA3205-E8D4-4857-85E8-86551E33C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926" y="1245976"/>
            <a:ext cx="7634176" cy="537810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Now, you should do some </a:t>
            </a:r>
            <a:r>
              <a:rPr lang="en-GB" dirty="0">
                <a:highlight>
                  <a:srgbClr val="FF0000"/>
                </a:highlight>
              </a:rPr>
              <a:t>reading</a:t>
            </a:r>
            <a:r>
              <a:rPr lang="en-GB" dirty="0"/>
              <a:t> in Iron Age sanctuaries from across the Celtic world. Can you find some interesting examples?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Finally, your </a:t>
            </a:r>
            <a:r>
              <a:rPr lang="en-GB" dirty="0">
                <a:highlight>
                  <a:srgbClr val="000080"/>
                </a:highlight>
              </a:rPr>
              <a:t>focus questions </a:t>
            </a:r>
            <a:r>
              <a:rPr lang="en-GB" dirty="0"/>
              <a:t>for this week</a:t>
            </a:r>
          </a:p>
          <a:p>
            <a:pPr algn="ctr"/>
            <a:endParaRPr lang="en-GB" dirty="0"/>
          </a:p>
          <a:p>
            <a:pPr lvl="1" algn="ctr"/>
            <a:r>
              <a:rPr lang="en-GB" dirty="0"/>
              <a:t>First:  What are typical features of an Iron Age ('Celtic') religious site</a:t>
            </a:r>
          </a:p>
          <a:p>
            <a:pPr lvl="2" algn="ctr"/>
            <a:r>
              <a:rPr lang="en-GB" dirty="0"/>
              <a:t>Architecture? Layout? Orientation? Ritual activities, offerings, etc…? Nature?</a:t>
            </a:r>
          </a:p>
          <a:p>
            <a:pPr lvl="2" algn="ctr"/>
            <a:endParaRPr lang="en-GB" dirty="0"/>
          </a:p>
          <a:p>
            <a:pPr lvl="1" algn="ctr"/>
            <a:r>
              <a:rPr lang="en-GB" dirty="0"/>
              <a:t>Second: Work out differences between religious sites, </a:t>
            </a:r>
            <a:br>
              <a:rPr lang="en-GB" dirty="0"/>
            </a:br>
            <a:r>
              <a:rPr lang="en-GB" dirty="0"/>
              <a:t>like </a:t>
            </a:r>
            <a:r>
              <a:rPr lang="en-GB" dirty="0" err="1"/>
              <a:t>Ribemont</a:t>
            </a:r>
            <a:r>
              <a:rPr lang="en-GB" dirty="0"/>
              <a:t>, </a:t>
            </a:r>
            <a:r>
              <a:rPr lang="en-GB" dirty="0" err="1"/>
              <a:t>Acy</a:t>
            </a:r>
            <a:r>
              <a:rPr lang="en-GB" dirty="0"/>
              <a:t>, </a:t>
            </a:r>
            <a:r>
              <a:rPr lang="en-GB" dirty="0" err="1"/>
              <a:t>Corent</a:t>
            </a:r>
            <a:r>
              <a:rPr lang="en-GB" dirty="0"/>
              <a:t>, </a:t>
            </a:r>
            <a:r>
              <a:rPr lang="en-GB" dirty="0" err="1"/>
              <a:t>Nages</a:t>
            </a:r>
            <a:r>
              <a:rPr lang="en-GB" dirty="0"/>
              <a:t>, </a:t>
            </a:r>
            <a:r>
              <a:rPr lang="en-GB" dirty="0" err="1"/>
              <a:t>Manching</a:t>
            </a:r>
            <a:r>
              <a:rPr lang="en-GB" dirty="0"/>
              <a:t>, Thetford, Hayling Island,… </a:t>
            </a:r>
            <a:br>
              <a:rPr lang="en-GB" dirty="0"/>
            </a:br>
            <a:r>
              <a:rPr lang="en-GB" dirty="0"/>
              <a:t>(choose whatever ‘Celtic’ sites you like: 3</a:t>
            </a:r>
            <a:r>
              <a:rPr lang="en-GB" baseline="30000" dirty="0"/>
              <a:t>rd</a:t>
            </a:r>
            <a:r>
              <a:rPr lang="en-GB" dirty="0"/>
              <a:t> – 1</a:t>
            </a:r>
            <a:r>
              <a:rPr lang="en-GB" baseline="30000" dirty="0"/>
              <a:t>st</a:t>
            </a:r>
            <a:r>
              <a:rPr lang="en-GB" dirty="0"/>
              <a:t> century BCE) </a:t>
            </a:r>
          </a:p>
          <a:p>
            <a:pPr lvl="1" algn="ctr"/>
            <a:endParaRPr lang="en-GB" dirty="0"/>
          </a:p>
          <a:p>
            <a:pPr algn="ctr"/>
            <a:r>
              <a:rPr lang="en-GB" dirty="0"/>
              <a:t>How important is the geographical location for the sites you have chosen and the ones mentioned in the lecture?</a:t>
            </a:r>
            <a:br>
              <a:rPr lang="en-GB" dirty="0"/>
            </a:br>
            <a:r>
              <a:rPr lang="en-GB" dirty="0"/>
              <a:t>What makes a site sacred…?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750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12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81" y="-1786"/>
            <a:ext cx="9141618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Content Placeholder 4">
            <a:extLst>
              <a:ext uri="{FF2B5EF4-FFF2-40B4-BE49-F238E27FC236}">
                <a16:creationId xmlns:a16="http://schemas.microsoft.com/office/drawing/2014/main" id="{41667112-A161-4966-A95E-CAB2C85677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l="28389" r="8945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pic>
        <p:nvPicPr>
          <p:cNvPr id="34" name="Picture 14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1" y="893"/>
            <a:ext cx="9141618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0EAD94-81EF-4B1A-83D9-79BFDA262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144" y="3572"/>
            <a:ext cx="7598569" cy="1456267"/>
          </a:xfrm>
        </p:spPr>
        <p:txBody>
          <a:bodyPr>
            <a:normAutofit/>
          </a:bodyPr>
          <a:lstStyle/>
          <a:p>
            <a:r>
              <a:rPr lang="en-GB" dirty="0"/>
              <a:t>END OF LECTURE 3</a:t>
            </a:r>
          </a:p>
        </p:txBody>
      </p:sp>
      <p:sp>
        <p:nvSpPr>
          <p:cNvPr id="35" name="Content Placeholder 9">
            <a:extLst>
              <a:ext uri="{FF2B5EF4-FFF2-40B4-BE49-F238E27FC236}">
                <a16:creationId xmlns:a16="http://schemas.microsoft.com/office/drawing/2014/main" id="{28670AEE-4E21-4F9E-A1F4-20CE27104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15" y="5640572"/>
            <a:ext cx="7598569" cy="1118191"/>
          </a:xfrm>
        </p:spPr>
        <p:txBody>
          <a:bodyPr>
            <a:normAutofit/>
          </a:bodyPr>
          <a:lstStyle/>
          <a:p>
            <a:r>
              <a:rPr lang="en-US" dirty="0"/>
              <a:t>NEXT WEEK:</a:t>
            </a:r>
          </a:p>
          <a:p>
            <a:r>
              <a:rPr lang="en-US" dirty="0"/>
              <a:t>PAN-CELTIC DEITIES</a:t>
            </a:r>
          </a:p>
        </p:txBody>
      </p:sp>
    </p:spTree>
    <p:extLst>
      <p:ext uri="{BB962C8B-B14F-4D97-AF65-F5344CB8AC3E}">
        <p14:creationId xmlns:p14="http://schemas.microsoft.com/office/powerpoint/2010/main" val="114893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randomBar dir="vert"/>
      </p:transition>
    </mc:Choice>
    <mc:Fallback xmlns="">
      <p:transition spd="slow">
        <p:randomBar dir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1079</Words>
  <Application>Microsoft Office PowerPoint</Application>
  <PresentationFormat>On-screen Show (4:3)</PresentationFormat>
  <Paragraphs>166</Paragraphs>
  <Slides>57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2" baseType="lpstr">
      <vt:lpstr>Arial</vt:lpstr>
      <vt:lpstr>Calibri</vt:lpstr>
      <vt:lpstr>Calibri Light</vt:lpstr>
      <vt:lpstr>Wingdings</vt:lpstr>
      <vt:lpstr>Celestial</vt:lpstr>
      <vt:lpstr>Iron Age (‘Celtic’) Sanctuaries</vt:lpstr>
      <vt:lpstr>PowerPoint Presentation</vt:lpstr>
      <vt:lpstr>Iron Age (‘Celtic’) Sanctuaries</vt:lpstr>
      <vt:lpstr>Iron Age (‘Celtic’) Sanctuaries</vt:lpstr>
      <vt:lpstr>Iron Age (‘Celtic’) Sanctuaries</vt:lpstr>
      <vt:lpstr>Iron Age (‘Celtic’) Sanctuaries</vt:lpstr>
      <vt:lpstr>Iron Age (‘Celtic’) Sanctuaries</vt:lpstr>
      <vt:lpstr>PowerPoint Presentation</vt:lpstr>
      <vt:lpstr>PowerPoint Presentation</vt:lpstr>
      <vt:lpstr>PowerPoint Presentation</vt:lpstr>
      <vt:lpstr>PowerPoint Presentation</vt:lpstr>
      <vt:lpstr>Distribution of Square (‘CELTIC’) TEMPLES</vt:lpstr>
      <vt:lpstr>Distribution of Iron Age “Oppida”</vt:lpstr>
      <vt:lpstr>OPPIDA</vt:lpstr>
      <vt:lpstr>OPPIDA</vt:lpstr>
      <vt:lpstr>Corent</vt:lpstr>
      <vt:lpstr>PowerPoint Presentation</vt:lpstr>
      <vt:lpstr>PowerPoint Presentation</vt:lpstr>
      <vt:lpstr>PowerPoint Presentation</vt:lpstr>
      <vt:lpstr>PowerPoint Presentation</vt:lpstr>
      <vt:lpstr>ZONING ACTIVITIES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Corent</vt:lpstr>
      <vt:lpstr>Corent</vt:lpstr>
      <vt:lpstr>PowerPoint Presentation</vt:lpstr>
      <vt:lpstr>PowerPoint Presentation</vt:lpstr>
      <vt:lpstr>Acy-RoMance and its five temples…</vt:lpstr>
      <vt:lpstr>Acy-RoMance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Now it’s your task!</vt:lpstr>
      <vt:lpstr>END OF LECTURE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Iron Age (‘Celtic’) Sanctuaries</dc:title>
  <dc:creator>Ralph Haeussler</dc:creator>
  <cp:lastModifiedBy>Ralph Haeussler</cp:lastModifiedBy>
  <cp:revision>1</cp:revision>
  <dcterms:created xsi:type="dcterms:W3CDTF">2019-02-15T12:06:09Z</dcterms:created>
  <dcterms:modified xsi:type="dcterms:W3CDTF">2019-02-15T16:51:40Z</dcterms:modified>
</cp:coreProperties>
</file>