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741E81-F281-414A-8687-3B4BF5A9991F}" v="14" dt="2023-10-27T01:55:21.186"/>
    <p1510:client id="{C008C9C5-0ED9-437C-981F-D8385931478F}" v="214" dt="2023-10-26T10:22:00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Simonca" userId="76983ef60fd6bb7c" providerId="LiveId" clId="{BF741E81-F281-414A-8687-3B4BF5A9991F}"/>
    <pc:docChg chg="undo custSel addSld modSld">
      <pc:chgData name="Raluca Simonca" userId="76983ef60fd6bb7c" providerId="LiveId" clId="{BF741E81-F281-414A-8687-3B4BF5A9991F}" dt="2023-10-27T01:55:40.462" v="331" actId="1076"/>
      <pc:docMkLst>
        <pc:docMk/>
      </pc:docMkLst>
      <pc:sldChg chg="addSp delSp modSp mod">
        <pc:chgData name="Raluca Simonca" userId="76983ef60fd6bb7c" providerId="LiveId" clId="{BF741E81-F281-414A-8687-3B4BF5A9991F}" dt="2023-10-27T01:55:40.462" v="331" actId="1076"/>
        <pc:sldMkLst>
          <pc:docMk/>
          <pc:sldMk cId="30843396" sldId="256"/>
        </pc:sldMkLst>
        <pc:spChg chg="mod">
          <ac:chgData name="Raluca Simonca" userId="76983ef60fd6bb7c" providerId="LiveId" clId="{BF741E81-F281-414A-8687-3B4BF5A9991F}" dt="2023-10-27T01:55:21.186" v="330"/>
          <ac:spMkLst>
            <pc:docMk/>
            <pc:sldMk cId="30843396" sldId="256"/>
            <ac:spMk id="2" creationId="{6FCF94D5-7493-7F92-7364-4D40F7E95922}"/>
          </ac:spMkLst>
        </pc:spChg>
        <pc:spChg chg="add del mod">
          <ac:chgData name="Raluca Simonca" userId="76983ef60fd6bb7c" providerId="LiveId" clId="{BF741E81-F281-414A-8687-3B4BF5A9991F}" dt="2023-10-26T22:17:32.497" v="261" actId="931"/>
          <ac:spMkLst>
            <pc:docMk/>
            <pc:sldMk cId="30843396" sldId="256"/>
            <ac:spMk id="9" creationId="{F87F04F6-9921-FD38-3260-EEB4C73E037F}"/>
          </ac:spMkLst>
        </pc:spChg>
        <pc:picChg chg="add mod">
          <ac:chgData name="Raluca Simonca" userId="76983ef60fd6bb7c" providerId="LiveId" clId="{BF741E81-F281-414A-8687-3B4BF5A9991F}" dt="2023-10-27T01:55:40.462" v="331" actId="1076"/>
          <ac:picMkLst>
            <pc:docMk/>
            <pc:sldMk cId="30843396" sldId="256"/>
            <ac:picMk id="6" creationId="{867BA127-1FF5-E37E-27AF-D16FEF58D5C7}"/>
          </ac:picMkLst>
        </pc:picChg>
        <pc:picChg chg="add del mod">
          <ac:chgData name="Raluca Simonca" userId="76983ef60fd6bb7c" providerId="LiveId" clId="{BF741E81-F281-414A-8687-3B4BF5A9991F}" dt="2023-10-26T22:17:32.497" v="261" actId="931"/>
          <ac:picMkLst>
            <pc:docMk/>
            <pc:sldMk cId="30843396" sldId="256"/>
            <ac:picMk id="8" creationId="{8DE0605E-BB35-41BE-BD20-AF18C89938AD}"/>
          </ac:picMkLst>
        </pc:picChg>
      </pc:sldChg>
      <pc:sldChg chg="modSp mod">
        <pc:chgData name="Raluca Simonca" userId="76983ef60fd6bb7c" providerId="LiveId" clId="{BF741E81-F281-414A-8687-3B4BF5A9991F}" dt="2023-10-26T22:17:56.227" v="262" actId="20577"/>
        <pc:sldMkLst>
          <pc:docMk/>
          <pc:sldMk cId="484447766" sldId="257"/>
        </pc:sldMkLst>
        <pc:spChg chg="mod">
          <ac:chgData name="Raluca Simonca" userId="76983ef60fd6bb7c" providerId="LiveId" clId="{BF741E81-F281-414A-8687-3B4BF5A9991F}" dt="2023-10-26T22:17:56.227" v="262" actId="20577"/>
          <ac:spMkLst>
            <pc:docMk/>
            <pc:sldMk cId="484447766" sldId="257"/>
            <ac:spMk id="27" creationId="{E122FDF1-7168-1D49-08F7-734F95B58EA4}"/>
          </ac:spMkLst>
        </pc:spChg>
      </pc:sldChg>
      <pc:sldChg chg="modSp mod">
        <pc:chgData name="Raluca Simonca" userId="76983ef60fd6bb7c" providerId="LiveId" clId="{BF741E81-F281-414A-8687-3B4BF5A9991F}" dt="2023-10-26T15:28:06.643" v="12" actId="20577"/>
        <pc:sldMkLst>
          <pc:docMk/>
          <pc:sldMk cId="1067964029" sldId="258"/>
        </pc:sldMkLst>
        <pc:spChg chg="mod">
          <ac:chgData name="Raluca Simonca" userId="76983ef60fd6bb7c" providerId="LiveId" clId="{BF741E81-F281-414A-8687-3B4BF5A9991F}" dt="2023-10-26T15:28:02.245" v="10" actId="122"/>
          <ac:spMkLst>
            <pc:docMk/>
            <pc:sldMk cId="1067964029" sldId="258"/>
            <ac:spMk id="2" creationId="{B592A7B7-CC5A-256B-63A9-3340F254C528}"/>
          </ac:spMkLst>
        </pc:spChg>
        <pc:spChg chg="mod">
          <ac:chgData name="Raluca Simonca" userId="76983ef60fd6bb7c" providerId="LiveId" clId="{BF741E81-F281-414A-8687-3B4BF5A9991F}" dt="2023-10-26T15:28:06.643" v="12" actId="20577"/>
          <ac:spMkLst>
            <pc:docMk/>
            <pc:sldMk cId="1067964029" sldId="258"/>
            <ac:spMk id="88" creationId="{2F97427C-AF0A-287F-5E87-72C928BE332D}"/>
          </ac:spMkLst>
        </pc:spChg>
      </pc:sldChg>
      <pc:sldChg chg="addSp delSp modSp mod">
        <pc:chgData name="Raluca Simonca" userId="76983ef60fd6bb7c" providerId="LiveId" clId="{BF741E81-F281-414A-8687-3B4BF5A9991F}" dt="2023-10-27T00:23:52.933" v="316" actId="20577"/>
        <pc:sldMkLst>
          <pc:docMk/>
          <pc:sldMk cId="144310957" sldId="259"/>
        </pc:sldMkLst>
        <pc:spChg chg="mod">
          <ac:chgData name="Raluca Simonca" userId="76983ef60fd6bb7c" providerId="LiveId" clId="{BF741E81-F281-414A-8687-3B4BF5A9991F}" dt="2023-10-26T22:43:47.727" v="298" actId="122"/>
          <ac:spMkLst>
            <pc:docMk/>
            <pc:sldMk cId="144310957" sldId="259"/>
            <ac:spMk id="2" creationId="{237B82A9-0222-3BF8-FCB4-3BA3B46AE6C2}"/>
          </ac:spMkLst>
        </pc:spChg>
        <pc:spChg chg="mod">
          <ac:chgData name="Raluca Simonca" userId="76983ef60fd6bb7c" providerId="LiveId" clId="{BF741E81-F281-414A-8687-3B4BF5A9991F}" dt="2023-10-27T00:23:52.933" v="316" actId="20577"/>
          <ac:spMkLst>
            <pc:docMk/>
            <pc:sldMk cId="144310957" sldId="259"/>
            <ac:spMk id="3" creationId="{3A09A72E-07CF-1D51-A599-3A046FCB4BC6}"/>
          </ac:spMkLst>
        </pc:spChg>
        <pc:spChg chg="add del mod">
          <ac:chgData name="Raluca Simonca" userId="76983ef60fd6bb7c" providerId="LiveId" clId="{BF741E81-F281-414A-8687-3B4BF5A9991F}" dt="2023-10-26T22:42:14.772" v="285" actId="478"/>
          <ac:spMkLst>
            <pc:docMk/>
            <pc:sldMk cId="144310957" sldId="259"/>
            <ac:spMk id="7" creationId="{2047E0B2-42AC-CA69-C4D5-89C374AFDC9E}"/>
          </ac:spMkLst>
        </pc:spChg>
        <pc:spChg chg="add del mod">
          <ac:chgData name="Raluca Simonca" userId="76983ef60fd6bb7c" providerId="LiveId" clId="{BF741E81-F281-414A-8687-3B4BF5A9991F}" dt="2023-10-26T22:43:41.465" v="297" actId="478"/>
          <ac:spMkLst>
            <pc:docMk/>
            <pc:sldMk cId="144310957" sldId="259"/>
            <ac:spMk id="10" creationId="{469B52B8-995C-FECE-A222-F9DEE7167DA1}"/>
          </ac:spMkLst>
        </pc:spChg>
        <pc:picChg chg="del">
          <ac:chgData name="Raluca Simonca" userId="76983ef60fd6bb7c" providerId="LiveId" clId="{BF741E81-F281-414A-8687-3B4BF5A9991F}" dt="2023-10-26T22:41:30.984" v="280" actId="478"/>
          <ac:picMkLst>
            <pc:docMk/>
            <pc:sldMk cId="144310957" sldId="259"/>
            <ac:picMk id="5" creationId="{FB8114B9-50E8-C922-784A-B681A7A67D83}"/>
          </ac:picMkLst>
        </pc:picChg>
        <pc:picChg chg="add del mod">
          <ac:chgData name="Raluca Simonca" userId="76983ef60fd6bb7c" providerId="LiveId" clId="{BF741E81-F281-414A-8687-3B4BF5A9991F}" dt="2023-10-26T22:42:39.351" v="288" actId="478"/>
          <ac:picMkLst>
            <pc:docMk/>
            <pc:sldMk cId="144310957" sldId="259"/>
            <ac:picMk id="6" creationId="{6FF75507-24EF-D241-01D6-46942B00B667}"/>
          </ac:picMkLst>
        </pc:picChg>
        <pc:picChg chg="add mod">
          <ac:chgData name="Raluca Simonca" userId="76983ef60fd6bb7c" providerId="LiveId" clId="{BF741E81-F281-414A-8687-3B4BF5A9991F}" dt="2023-10-26T22:43:28.714" v="292" actId="26606"/>
          <ac:picMkLst>
            <pc:docMk/>
            <pc:sldMk cId="144310957" sldId="259"/>
            <ac:picMk id="9" creationId="{58BB91CB-7973-54E2-BC02-CD3EF38B9D6B}"/>
          </ac:picMkLst>
        </pc:picChg>
      </pc:sldChg>
      <pc:sldChg chg="addSp delSp modSp mod">
        <pc:chgData name="Raluca Simonca" userId="76983ef60fd6bb7c" providerId="LiveId" clId="{BF741E81-F281-414A-8687-3B4BF5A9991F}" dt="2023-10-26T22:37:50.158" v="279" actId="20577"/>
        <pc:sldMkLst>
          <pc:docMk/>
          <pc:sldMk cId="1902731086" sldId="260"/>
        </pc:sldMkLst>
        <pc:spChg chg="mod">
          <ac:chgData name="Raluca Simonca" userId="76983ef60fd6bb7c" providerId="LiveId" clId="{BF741E81-F281-414A-8687-3B4BF5A9991F}" dt="2023-10-26T22:10:48.653" v="248" actId="20577"/>
          <ac:spMkLst>
            <pc:docMk/>
            <pc:sldMk cId="1902731086" sldId="260"/>
            <ac:spMk id="2" creationId="{E85FA02F-C3F0-866D-9EB7-8E845634E412}"/>
          </ac:spMkLst>
        </pc:spChg>
        <pc:spChg chg="mod ord">
          <ac:chgData name="Raluca Simonca" userId="76983ef60fd6bb7c" providerId="LiveId" clId="{BF741E81-F281-414A-8687-3B4BF5A9991F}" dt="2023-10-26T22:37:50.158" v="279" actId="20577"/>
          <ac:spMkLst>
            <pc:docMk/>
            <pc:sldMk cId="1902731086" sldId="260"/>
            <ac:spMk id="16" creationId="{86C9E9DC-E181-7171-84D3-CB05E7C4361C}"/>
          </ac:spMkLst>
        </pc:spChg>
        <pc:picChg chg="add mod">
          <ac:chgData name="Raluca Simonca" userId="76983ef60fd6bb7c" providerId="LiveId" clId="{BF741E81-F281-414A-8687-3B4BF5A9991F}" dt="2023-10-26T11:38:05.654" v="2" actId="26606"/>
          <ac:picMkLst>
            <pc:docMk/>
            <pc:sldMk cId="1902731086" sldId="260"/>
            <ac:picMk id="4" creationId="{83EE0343-1BF5-1804-0B82-5AE224570866}"/>
          </ac:picMkLst>
        </pc:picChg>
        <pc:picChg chg="del">
          <ac:chgData name="Raluca Simonca" userId="76983ef60fd6bb7c" providerId="LiveId" clId="{BF741E81-F281-414A-8687-3B4BF5A9991F}" dt="2023-10-26T11:37:00.152" v="0" actId="478"/>
          <ac:picMkLst>
            <pc:docMk/>
            <pc:sldMk cId="1902731086" sldId="260"/>
            <ac:picMk id="8" creationId="{5ECA4AEC-719B-5902-D660-30F47EF474A8}"/>
          </ac:picMkLst>
        </pc:picChg>
      </pc:sldChg>
      <pc:sldChg chg="addSp modSp mod setBg">
        <pc:chgData name="Raluca Simonca" userId="76983ef60fd6bb7c" providerId="LiveId" clId="{BF741E81-F281-414A-8687-3B4BF5A9991F}" dt="2023-10-26T15:35:10.945" v="83" actId="20577"/>
        <pc:sldMkLst>
          <pc:docMk/>
          <pc:sldMk cId="3721661137" sldId="261"/>
        </pc:sldMkLst>
        <pc:spChg chg="mod">
          <ac:chgData name="Raluca Simonca" userId="76983ef60fd6bb7c" providerId="LiveId" clId="{BF741E81-F281-414A-8687-3B4BF5A9991F}" dt="2023-10-26T15:35:04.116" v="82" actId="26606"/>
          <ac:spMkLst>
            <pc:docMk/>
            <pc:sldMk cId="3721661137" sldId="261"/>
            <ac:spMk id="2" creationId="{2A6F40EC-CFCC-7629-484C-0A1320CD5FF8}"/>
          </ac:spMkLst>
        </pc:spChg>
        <pc:spChg chg="mod ord">
          <ac:chgData name="Raluca Simonca" userId="76983ef60fd6bb7c" providerId="LiveId" clId="{BF741E81-F281-414A-8687-3B4BF5A9991F}" dt="2023-10-26T15:35:10.945" v="83" actId="20577"/>
          <ac:spMkLst>
            <pc:docMk/>
            <pc:sldMk cId="3721661137" sldId="261"/>
            <ac:spMk id="3" creationId="{72540A0F-C512-F50D-3315-B9BABC975C5F}"/>
          </ac:spMkLst>
        </pc:spChg>
        <pc:picChg chg="add mod">
          <ac:chgData name="Raluca Simonca" userId="76983ef60fd6bb7c" providerId="LiveId" clId="{BF741E81-F281-414A-8687-3B4BF5A9991F}" dt="2023-10-26T15:35:04.116" v="82" actId="26606"/>
          <ac:picMkLst>
            <pc:docMk/>
            <pc:sldMk cId="3721661137" sldId="261"/>
            <ac:picMk id="5" creationId="{445B9A48-9F3F-E6F3-D0D2-179790A6A645}"/>
          </ac:picMkLst>
        </pc:picChg>
      </pc:sldChg>
      <pc:sldChg chg="modSp new mod">
        <pc:chgData name="Raluca Simonca" userId="76983ef60fd6bb7c" providerId="LiveId" clId="{BF741E81-F281-414A-8687-3B4BF5A9991F}" dt="2023-10-27T00:24:59.712" v="321" actId="5793"/>
        <pc:sldMkLst>
          <pc:docMk/>
          <pc:sldMk cId="2921152006" sldId="262"/>
        </pc:sldMkLst>
        <pc:spChg chg="mod">
          <ac:chgData name="Raluca Simonca" userId="76983ef60fd6bb7c" providerId="LiveId" clId="{BF741E81-F281-414A-8687-3B4BF5A9991F}" dt="2023-10-26T15:29:44.582" v="69" actId="14100"/>
          <ac:spMkLst>
            <pc:docMk/>
            <pc:sldMk cId="2921152006" sldId="262"/>
            <ac:spMk id="2" creationId="{C29A3A43-7D85-50AB-DA85-7FCEED294051}"/>
          </ac:spMkLst>
        </pc:spChg>
        <pc:spChg chg="mod">
          <ac:chgData name="Raluca Simonca" userId="76983ef60fd6bb7c" providerId="LiveId" clId="{BF741E81-F281-414A-8687-3B4BF5A9991F}" dt="2023-10-27T00:24:59.712" v="321" actId="5793"/>
          <ac:spMkLst>
            <pc:docMk/>
            <pc:sldMk cId="2921152006" sldId="262"/>
            <ac:spMk id="3" creationId="{02A85356-2431-95D0-02D9-B4068D349220}"/>
          </ac:spMkLst>
        </pc:spChg>
      </pc:sldChg>
    </pc:docChg>
  </pc:docChgLst>
  <pc:docChgLst>
    <pc:chgData name="Raluca Simonca (2210053)" userId="S::2210053@student.uwtsd.ac.uk::1a3190fb-d5e6-4942-a52b-2cc02a2dafb1" providerId="AD" clId="Web-{3B589F8A-34A0-7178-C1D7-6DE2EC7D1D2B}"/>
    <pc:docChg chg="addSld modSld addMainMaster delMainMaster">
      <pc:chgData name="Raluca Simonca (2210053)" userId="S::2210053@student.uwtsd.ac.uk::1a3190fb-d5e6-4942-a52b-2cc02a2dafb1" providerId="AD" clId="Web-{3B589F8A-34A0-7178-C1D7-6DE2EC7D1D2B}" dt="2023-10-25T00:45:04.438" v="65"/>
      <pc:docMkLst>
        <pc:docMk/>
      </pc:docMkLst>
      <pc:sldChg chg="addSp delSp modSp mod setBg modClrScheme addAnim delDesignElem chgLayout">
        <pc:chgData name="Raluca Simonca (2210053)" userId="S::2210053@student.uwtsd.ac.uk::1a3190fb-d5e6-4942-a52b-2cc02a2dafb1" providerId="AD" clId="Web-{3B589F8A-34A0-7178-C1D7-6DE2EC7D1D2B}" dt="2023-10-25T00:45:04.438" v="65"/>
        <pc:sldMkLst>
          <pc:docMk/>
          <pc:sldMk cId="30843396" sldId="256"/>
        </pc:sldMkLst>
        <pc:spChg chg="mod ord">
          <ac:chgData name="Raluca Simonca (2210053)" userId="S::2210053@student.uwtsd.ac.uk::1a3190fb-d5e6-4942-a52b-2cc02a2dafb1" providerId="AD" clId="Web-{3B589F8A-34A0-7178-C1D7-6DE2EC7D1D2B}" dt="2023-10-25T00:45:04.438" v="65"/>
          <ac:spMkLst>
            <pc:docMk/>
            <pc:sldMk cId="30843396" sldId="256"/>
            <ac:spMk id="2" creationId="{6FCF94D5-7493-7F92-7364-4D40F7E95922}"/>
          </ac:spMkLst>
        </pc:spChg>
        <pc:spChg chg="mod ord">
          <ac:chgData name="Raluca Simonca (2210053)" userId="S::2210053@student.uwtsd.ac.uk::1a3190fb-d5e6-4942-a52b-2cc02a2dafb1" providerId="AD" clId="Web-{3B589F8A-34A0-7178-C1D7-6DE2EC7D1D2B}" dt="2023-10-25T00:45:04.438" v="65"/>
          <ac:spMkLst>
            <pc:docMk/>
            <pc:sldMk cId="30843396" sldId="256"/>
            <ac:spMk id="3" creationId="{CB679048-7E88-63F8-FA80-B3D4FD00B242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15.783" v="16"/>
          <ac:spMkLst>
            <pc:docMk/>
            <pc:sldMk cId="30843396" sldId="256"/>
            <ac:spMk id="7" creationId="{575E71FA-50BD-43F8-8C98-04339283A93D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42:20.730" v="55"/>
          <ac:spMkLst>
            <pc:docMk/>
            <pc:sldMk cId="30843396" sldId="256"/>
            <ac:spMk id="9" creationId="{F3F4807A-5068-4492-8025-D75F320E908D}"/>
          </ac:spMkLst>
        </pc:spChg>
        <pc:spChg chg="del">
          <ac:chgData name="Raluca Simonca (2210053)" userId="S::2210053@student.uwtsd.ac.uk::1a3190fb-d5e6-4942-a52b-2cc02a2dafb1" providerId="AD" clId="Web-{3B589F8A-34A0-7178-C1D7-6DE2EC7D1D2B}" dt="2023-10-25T00:38:42.501" v="14"/>
          <ac:spMkLst>
            <pc:docMk/>
            <pc:sldMk cId="30843396" sldId="256"/>
            <ac:spMk id="10" creationId="{0671A8AE-40A1-4631-A6B8-581AFF065482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42:20.730" v="55"/>
          <ac:spMkLst>
            <pc:docMk/>
            <pc:sldMk cId="30843396" sldId="256"/>
            <ac:spMk id="11" creationId="{B24996F8-180C-4DCB-8A26-DFA336CDEFBC}"/>
          </ac:spMkLst>
        </pc:spChg>
        <pc:spChg chg="del">
          <ac:chgData name="Raluca Simonca (2210053)" userId="S::2210053@student.uwtsd.ac.uk::1a3190fb-d5e6-4942-a52b-2cc02a2dafb1" providerId="AD" clId="Web-{3B589F8A-34A0-7178-C1D7-6DE2EC7D1D2B}" dt="2023-10-25T00:38:42.501" v="14"/>
          <ac:spMkLst>
            <pc:docMk/>
            <pc:sldMk cId="30843396" sldId="256"/>
            <ac:spMk id="12" creationId="{AB58EF07-17C2-48CF-ABB0-EEF1F17CB8F0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42:20.730" v="55"/>
          <ac:spMkLst>
            <pc:docMk/>
            <pc:sldMk cId="30843396" sldId="256"/>
            <ac:spMk id="13" creationId="{630182B0-3559-41D5-9EBC-0BD86BEDAD09}"/>
          </ac:spMkLst>
        </pc:spChg>
        <pc:spChg chg="del">
          <ac:chgData name="Raluca Simonca (2210053)" userId="S::2210053@student.uwtsd.ac.uk::1a3190fb-d5e6-4942-a52b-2cc02a2dafb1" providerId="AD" clId="Web-{3B589F8A-34A0-7178-C1D7-6DE2EC7D1D2B}" dt="2023-10-25T00:38:42.501" v="14"/>
          <ac:spMkLst>
            <pc:docMk/>
            <pc:sldMk cId="30843396" sldId="256"/>
            <ac:spMk id="14" creationId="{AF2F604E-43BE-4DC3-B983-E071523364F8}"/>
          </ac:spMkLst>
        </pc:spChg>
        <pc:spChg chg="del">
          <ac:chgData name="Raluca Simonca (2210053)" userId="S::2210053@student.uwtsd.ac.uk::1a3190fb-d5e6-4942-a52b-2cc02a2dafb1" providerId="AD" clId="Web-{3B589F8A-34A0-7178-C1D7-6DE2EC7D1D2B}" dt="2023-10-25T00:38:42.501" v="14"/>
          <ac:spMkLst>
            <pc:docMk/>
            <pc:sldMk cId="30843396" sldId="256"/>
            <ac:spMk id="16" creationId="{08C9B587-E65E-4B52-B37C-ABEBB6E87928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45:04.438" v="65"/>
          <ac:spMkLst>
            <pc:docMk/>
            <pc:sldMk cId="30843396" sldId="256"/>
            <ac:spMk id="17" creationId="{9401732C-37EE-4B98-A709-9530173F3802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15.783" v="16"/>
          <ac:spMkLst>
            <pc:docMk/>
            <pc:sldMk cId="30843396" sldId="256"/>
            <ac:spMk id="18" creationId="{E89B1776-F953-4C0F-8E85-E9C66B1EF003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29.253" v="18"/>
          <ac:spMkLst>
            <pc:docMk/>
            <pc:sldMk cId="30843396" sldId="256"/>
            <ac:spMk id="22" creationId="{9401732C-37EE-4B98-A709-9530173F3802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35.706" v="20"/>
          <ac:spMkLst>
            <pc:docMk/>
            <pc:sldMk cId="30843396" sldId="256"/>
            <ac:spMk id="28" creationId="{C9D262D4-AE8B-4620-949A-609FC366FC05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35.706" v="20"/>
          <ac:spMkLst>
            <pc:docMk/>
            <pc:sldMk cId="30843396" sldId="256"/>
            <ac:spMk id="29" creationId="{3605853C-E63A-49E2-84A4-4B7DD77A562C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48.066" v="23"/>
          <ac:spMkLst>
            <pc:docMk/>
            <pc:sldMk cId="30843396" sldId="256"/>
            <ac:spMk id="35" creationId="{9F1F6E2E-E2E7-4689-9E5D-51F37CBE4127}"/>
          </ac:spMkLst>
        </pc:spChg>
        <pc:spChg chg="add del">
          <ac:chgData name="Raluca Simonca (2210053)" userId="S::2210053@student.uwtsd.ac.uk::1a3190fb-d5e6-4942-a52b-2cc02a2dafb1" providerId="AD" clId="Web-{3B589F8A-34A0-7178-C1D7-6DE2EC7D1D2B}" dt="2023-10-25T00:39:48.066" v="23"/>
          <ac:spMkLst>
            <pc:docMk/>
            <pc:sldMk cId="30843396" sldId="256"/>
            <ac:spMk id="39" creationId="{7731DD8B-7A0A-47A0-BF6B-EBB4F9709B91}"/>
          </ac:spMkLst>
        </pc:spChg>
        <pc:grpChg chg="add del">
          <ac:chgData name="Raluca Simonca (2210053)" userId="S::2210053@student.uwtsd.ac.uk::1a3190fb-d5e6-4942-a52b-2cc02a2dafb1" providerId="AD" clId="Web-{3B589F8A-34A0-7178-C1D7-6DE2EC7D1D2B}" dt="2023-10-25T00:39:15.783" v="16"/>
          <ac:grpSpMkLst>
            <pc:docMk/>
            <pc:sldMk cId="30843396" sldId="256"/>
            <ac:grpSpMk id="8" creationId="{CF1AA7F6-A589-4BC8-BC72-2CA6DC908398}"/>
          </ac:grpSpMkLst>
        </pc:grpChg>
        <pc:grpChg chg="add del">
          <ac:chgData name="Raluca Simonca (2210053)" userId="S::2210053@student.uwtsd.ac.uk::1a3190fb-d5e6-4942-a52b-2cc02a2dafb1" providerId="AD" clId="Web-{3B589F8A-34A0-7178-C1D7-6DE2EC7D1D2B}" dt="2023-10-25T00:45:04.438" v="65"/>
          <ac:grpSpMkLst>
            <pc:docMk/>
            <pc:sldMk cId="30843396" sldId="256"/>
            <ac:grpSpMk id="19" creationId="{654E48C8-2A00-4C54-BC9C-B18EE49E9C13}"/>
          </ac:grpSpMkLst>
        </pc:grpChg>
        <pc:grpChg chg="add del">
          <ac:chgData name="Raluca Simonca (2210053)" userId="S::2210053@student.uwtsd.ac.uk::1a3190fb-d5e6-4942-a52b-2cc02a2dafb1" providerId="AD" clId="Web-{3B589F8A-34A0-7178-C1D7-6DE2EC7D1D2B}" dt="2023-10-25T00:39:29.253" v="18"/>
          <ac:grpSpMkLst>
            <pc:docMk/>
            <pc:sldMk cId="30843396" sldId="256"/>
            <ac:grpSpMk id="24" creationId="{654E48C8-2A00-4C54-BC9C-B18EE49E9C13}"/>
          </ac:grpSpMkLst>
        </pc:grpChg>
        <pc:grpChg chg="add del">
          <ac:chgData name="Raluca Simonca (2210053)" userId="S::2210053@student.uwtsd.ac.uk::1a3190fb-d5e6-4942-a52b-2cc02a2dafb1" providerId="AD" clId="Web-{3B589F8A-34A0-7178-C1D7-6DE2EC7D1D2B}" dt="2023-10-25T00:39:35.706" v="20"/>
          <ac:grpSpMkLst>
            <pc:docMk/>
            <pc:sldMk cId="30843396" sldId="256"/>
            <ac:grpSpMk id="30" creationId="{9500549F-5B68-400C-A605-BDF102BDBB0A}"/>
          </ac:grpSpMkLst>
        </pc:grpChg>
        <pc:grpChg chg="add del">
          <ac:chgData name="Raluca Simonca (2210053)" userId="S::2210053@student.uwtsd.ac.uk::1a3190fb-d5e6-4942-a52b-2cc02a2dafb1" providerId="AD" clId="Web-{3B589F8A-34A0-7178-C1D7-6DE2EC7D1D2B}" dt="2023-10-25T00:39:48.066" v="23"/>
          <ac:grpSpMkLst>
            <pc:docMk/>
            <pc:sldMk cId="30843396" sldId="256"/>
            <ac:grpSpMk id="36" creationId="{BB728A18-FF26-43E9-AF31-9608EBA3D5C7}"/>
          </ac:grpSpMkLst>
        </pc:grpChg>
        <pc:picChg chg="mod ord">
          <ac:chgData name="Raluca Simonca (2210053)" userId="S::2210053@student.uwtsd.ac.uk::1a3190fb-d5e6-4942-a52b-2cc02a2dafb1" providerId="AD" clId="Web-{3B589F8A-34A0-7178-C1D7-6DE2EC7D1D2B}" dt="2023-10-25T00:43:04.606" v="63"/>
          <ac:picMkLst>
            <pc:docMk/>
            <pc:sldMk cId="30843396" sldId="256"/>
            <ac:picMk id="5" creationId="{49D882A4-9B99-A89B-2FE5-319F695A577C}"/>
          </ac:picMkLst>
        </pc:picChg>
        <pc:cxnChg chg="add del">
          <ac:chgData name="Raluca Simonca (2210053)" userId="S::2210053@student.uwtsd.ac.uk::1a3190fb-d5e6-4942-a52b-2cc02a2dafb1" providerId="AD" clId="Web-{3B589F8A-34A0-7178-C1D7-6DE2EC7D1D2B}" dt="2023-10-25T00:39:15.783" v="16"/>
          <ac:cxnSpMkLst>
            <pc:docMk/>
            <pc:sldMk cId="30843396" sldId="256"/>
            <ac:cxnSpMk id="20" creationId="{997356D0-D934-42B9-8291-DF34A3AC0CFE}"/>
          </ac:cxnSpMkLst>
        </pc:cxnChg>
        <pc:cxnChg chg="add del">
          <ac:chgData name="Raluca Simonca (2210053)" userId="S::2210053@student.uwtsd.ac.uk::1a3190fb-d5e6-4942-a52b-2cc02a2dafb1" providerId="AD" clId="Web-{3B589F8A-34A0-7178-C1D7-6DE2EC7D1D2B}" dt="2023-10-25T00:39:35.706" v="20"/>
          <ac:cxnSpMkLst>
            <pc:docMk/>
            <pc:sldMk cId="30843396" sldId="256"/>
            <ac:cxnSpMk id="33" creationId="{1E22DAF0-5C05-4D01-A6C7-28326657739A}"/>
          </ac:cxnSpMkLst>
        </pc:cxnChg>
        <pc:cxnChg chg="add del">
          <ac:chgData name="Raluca Simonca (2210053)" userId="S::2210053@student.uwtsd.ac.uk::1a3190fb-d5e6-4942-a52b-2cc02a2dafb1" providerId="AD" clId="Web-{3B589F8A-34A0-7178-C1D7-6DE2EC7D1D2B}" dt="2023-10-25T00:39:48.066" v="23"/>
          <ac:cxnSpMkLst>
            <pc:docMk/>
            <pc:sldMk cId="30843396" sldId="256"/>
            <ac:cxnSpMk id="40" creationId="{10A370BF-9768-4FA0-8887-C3777F3A9C9C}"/>
          </ac:cxnSpMkLst>
        </pc:cxnChg>
      </pc:sldChg>
      <pc:sldChg chg="modSp new mod setBg modClrScheme chgLayout">
        <pc:chgData name="Raluca Simonca (2210053)" userId="S::2210053@student.uwtsd.ac.uk::1a3190fb-d5e6-4942-a52b-2cc02a2dafb1" providerId="AD" clId="Web-{3B589F8A-34A0-7178-C1D7-6DE2EC7D1D2B}" dt="2023-10-25T00:45:04.438" v="65"/>
        <pc:sldMkLst>
          <pc:docMk/>
          <pc:sldMk cId="484447766" sldId="257"/>
        </pc:sldMkLst>
        <pc:spChg chg="mod ord">
          <ac:chgData name="Raluca Simonca (2210053)" userId="S::2210053@student.uwtsd.ac.uk::1a3190fb-d5e6-4942-a52b-2cc02a2dafb1" providerId="AD" clId="Web-{3B589F8A-34A0-7178-C1D7-6DE2EC7D1D2B}" dt="2023-10-25T00:45:04.438" v="65"/>
          <ac:spMkLst>
            <pc:docMk/>
            <pc:sldMk cId="484447766" sldId="257"/>
            <ac:spMk id="2" creationId="{17020222-629F-D96E-6057-EAB262D293C8}"/>
          </ac:spMkLst>
        </pc:spChg>
        <pc:spChg chg="mod ord">
          <ac:chgData name="Raluca Simonca (2210053)" userId="S::2210053@student.uwtsd.ac.uk::1a3190fb-d5e6-4942-a52b-2cc02a2dafb1" providerId="AD" clId="Web-{3B589F8A-34A0-7178-C1D7-6DE2EC7D1D2B}" dt="2023-10-25T00:45:04.438" v="65"/>
          <ac:spMkLst>
            <pc:docMk/>
            <pc:sldMk cId="484447766" sldId="257"/>
            <ac:spMk id="3" creationId="{E122FDF1-7168-1D49-08F7-734F95B58EA4}"/>
          </ac:spMkLst>
        </pc:spChg>
      </pc:sldChg>
      <pc:sldMasterChg chg="del delSldLayout">
        <pc:chgData name="Raluca Simonca (2210053)" userId="S::2210053@student.uwtsd.ac.uk::1a3190fb-d5e6-4942-a52b-2cc02a2dafb1" providerId="AD" clId="Web-{3B589F8A-34A0-7178-C1D7-6DE2EC7D1D2B}" dt="2023-10-25T00:38:42.501" v="14"/>
        <pc:sldMasterMkLst>
          <pc:docMk/>
          <pc:sldMasterMk cId="1954149030" sldId="2147483648"/>
        </pc:sldMasterMkLst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2718573152" sldId="2147483649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1883287576" sldId="2147483650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3165094945" sldId="2147483651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592900619" sldId="2147483652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118341630" sldId="2147483653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2246156317" sldId="2147483654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1753410781" sldId="2147483655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1905574387" sldId="2147483656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1033868892" sldId="2147483657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2027080053" sldId="2147483658"/>
          </pc:sldLayoutMkLst>
        </pc:sldLayoutChg>
        <pc:sldLayoutChg chg="del">
          <pc:chgData name="Raluca Simonca (2210053)" userId="S::2210053@student.uwtsd.ac.uk::1a3190fb-d5e6-4942-a52b-2cc02a2dafb1" providerId="AD" clId="Web-{3B589F8A-34A0-7178-C1D7-6DE2EC7D1D2B}" dt="2023-10-25T00:38:42.501" v="14"/>
          <pc:sldLayoutMkLst>
            <pc:docMk/>
            <pc:sldMasterMk cId="1954149030" sldId="2147483648"/>
            <pc:sldLayoutMk cId="2150581438" sldId="2147483659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39:48.066" v="23"/>
        <pc:sldMasterMkLst>
          <pc:docMk/>
          <pc:sldMasterMk cId="467580130" sldId="2147483660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710455711" sldId="214748366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1874406088" sldId="214748366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3360593529" sldId="214748366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150847626" sldId="214748366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3363277219" sldId="214748366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3883509240" sldId="214748366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63594347" sldId="214748366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516115512" sldId="214748366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412677077" sldId="214748366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05994597" sldId="214748367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1771658737" sldId="214748367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3189201725" sldId="214748367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1312814547" sldId="214748367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3146857042" sldId="214748367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998425159" sldId="214748367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2003436821" sldId="214748367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39:48.066" v="23"/>
          <pc:sldLayoutMkLst>
            <pc:docMk/>
            <pc:sldMasterMk cId="467580130" sldId="2147483660"/>
            <pc:sldLayoutMk cId="4219940934" sldId="2147483677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0:08.879" v="24"/>
        <pc:sldMasterMkLst>
          <pc:docMk/>
          <pc:sldMasterMk cId="1689679598" sldId="2147483678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563201528" sldId="214748367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436253316" sldId="214748368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3122482209" sldId="214748368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3521773721" sldId="214748368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968232755" sldId="214748368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757098009" sldId="214748368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224285040" sldId="214748368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4274115404" sldId="214748368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870540239" sldId="214748368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15572763" sldId="214748368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08.879" v="24"/>
          <pc:sldLayoutMkLst>
            <pc:docMk/>
            <pc:sldMasterMk cId="1689679598" sldId="2147483678"/>
            <pc:sldLayoutMk cId="1318011151" sldId="2147483689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0:24.801" v="25"/>
        <pc:sldMasterMkLst>
          <pc:docMk/>
          <pc:sldMasterMk cId="3559636019" sldId="2147483690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1289060917" sldId="214748369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854587999" sldId="214748369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2406707115" sldId="214748369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2829807761" sldId="214748369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1176653121" sldId="214748369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442634984" sldId="214748369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2096625400" sldId="214748369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1298067430" sldId="214748369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824375279" sldId="214748369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801193966" sldId="214748370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2200344691" sldId="214748370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503718668" sldId="214748370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3437906454" sldId="214748370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3321458717" sldId="214748370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1286396018" sldId="214748370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458963537" sldId="214748370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4.801" v="25"/>
          <pc:sldLayoutMkLst>
            <pc:docMk/>
            <pc:sldMasterMk cId="3559636019" sldId="2147483690"/>
            <pc:sldLayoutMk cId="2504389729" sldId="2147483707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0:28.004" v="26"/>
        <pc:sldMasterMkLst>
          <pc:docMk/>
          <pc:sldMasterMk cId="3471490752" sldId="2147483708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3948349050" sldId="214748370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1904208576" sldId="214748371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3591427648" sldId="214748371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2805440687" sldId="214748371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2825822558" sldId="214748371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105555502" sldId="214748371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936937242" sldId="214748371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3300282122" sldId="214748371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441498910" sldId="214748371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2948355076" sldId="214748371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0:28.004" v="26"/>
          <pc:sldLayoutMkLst>
            <pc:docMk/>
            <pc:sldMasterMk cId="3471490752" sldId="2147483708"/>
            <pc:sldLayoutMk cId="412451323" sldId="2147483719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20.730" v="55"/>
        <pc:sldMasterMkLst>
          <pc:docMk/>
          <pc:sldMasterMk cId="3510292606" sldId="2147483720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2068664995" sldId="214748372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3568754242" sldId="214748372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112927320" sldId="214748372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3534215642" sldId="214748372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4003979620" sldId="214748372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3339853087" sldId="214748372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1072702928" sldId="214748372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530897798" sldId="214748372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1479285459" sldId="214748372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707430205" sldId="214748373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1004641934" sldId="214748373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3825764689" sldId="214748373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2474283634" sldId="214748373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907814080" sldId="214748373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3589671278" sldId="214748373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4070312127" sldId="214748373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0.730" v="55"/>
          <pc:sldLayoutMkLst>
            <pc:docMk/>
            <pc:sldMasterMk cId="3510292606" sldId="2147483720"/>
            <pc:sldLayoutMk cId="2819667019" sldId="2147483737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26.527" v="56"/>
        <pc:sldMasterMkLst>
          <pc:docMk/>
          <pc:sldMasterMk cId="2364247873" sldId="2147483738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227289042" sldId="214748373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859793117" sldId="214748374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1374372175" sldId="214748374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2196558307" sldId="214748374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1758461818" sldId="214748374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254332964" sldId="214748374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145546584" sldId="214748374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2015413017" sldId="214748374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464314307" sldId="214748374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743274751" sldId="214748374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175446542" sldId="214748374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2525826097" sldId="214748375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402704510" sldId="214748375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3227529" sldId="214748375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87431763" sldId="214748375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3456423661" sldId="214748375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26.527" v="56"/>
          <pc:sldLayoutMkLst>
            <pc:docMk/>
            <pc:sldMasterMk cId="2364247873" sldId="2147483738"/>
            <pc:sldLayoutMk cId="2450432554" sldId="2147483755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30.042" v="57"/>
        <pc:sldMasterMkLst>
          <pc:docMk/>
          <pc:sldMasterMk cId="1194859607" sldId="2147483756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4264106704" sldId="214748375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3414860875" sldId="214748375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3015504727" sldId="214748375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722413874" sldId="214748376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2483632212" sldId="214748376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397209787" sldId="214748376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366764976" sldId="214748376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2989780286" sldId="214748376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2986048997" sldId="214748376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3193743244" sldId="214748376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3440806540" sldId="214748376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4156724242" sldId="214748376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026364690" sldId="214748376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141727418" sldId="214748377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400168677" sldId="214748377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1380094406" sldId="214748377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0.042" v="57"/>
          <pc:sldLayoutMkLst>
            <pc:docMk/>
            <pc:sldMasterMk cId="1194859607" sldId="2147483756"/>
            <pc:sldLayoutMk cId="2122929181" sldId="2147483773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38.433" v="58"/>
        <pc:sldMasterMkLst>
          <pc:docMk/>
          <pc:sldMasterMk cId="1497620185" sldId="2147483774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740526231" sldId="214748377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3585191510" sldId="214748377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2006446984" sldId="214748377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3827236224" sldId="214748377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1369988621" sldId="214748377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3994106696" sldId="214748378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2714513542" sldId="214748378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2709007781" sldId="214748378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1192499045" sldId="214748378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1727085779" sldId="214748378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38.433" v="58"/>
          <pc:sldLayoutMkLst>
            <pc:docMk/>
            <pc:sldMasterMk cId="1497620185" sldId="2147483774"/>
            <pc:sldLayoutMk cId="3809330001" sldId="2147483785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44.934" v="59"/>
        <pc:sldMasterMkLst>
          <pc:docMk/>
          <pc:sldMasterMk cId="3357792048" sldId="2147483786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2156125983" sldId="214748378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3629863447" sldId="214748378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119439166" sldId="214748378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3838879548" sldId="214748379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1084276058" sldId="214748379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472981557" sldId="214748379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136655239" sldId="214748379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2147114625" sldId="214748379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2536903827" sldId="214748379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3267696880" sldId="214748379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4.934" v="59"/>
          <pc:sldLayoutMkLst>
            <pc:docMk/>
            <pc:sldMasterMk cId="3357792048" sldId="2147483786"/>
            <pc:sldLayoutMk cId="3212549896" sldId="2147483797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48.246" v="60"/>
        <pc:sldMasterMkLst>
          <pc:docMk/>
          <pc:sldMasterMk cId="2665951733" sldId="2147483798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2565742443" sldId="214748379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498936850" sldId="214748380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4179628953" sldId="214748380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361524468" sldId="214748380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3103512" sldId="214748380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1007579113" sldId="214748380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1594159348" sldId="214748380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3267082663" sldId="214748380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1880153997" sldId="214748380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3009902204" sldId="214748380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48.246" v="60"/>
          <pc:sldLayoutMkLst>
            <pc:docMk/>
            <pc:sldMasterMk cId="2665951733" sldId="2147483798"/>
            <pc:sldLayoutMk cId="2997212797" sldId="2147483809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52.090" v="61"/>
        <pc:sldMasterMkLst>
          <pc:docMk/>
          <pc:sldMasterMk cId="2628374575" sldId="2147483810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846049453" sldId="214748381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2578372284" sldId="214748381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3838714601" sldId="214748381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3369264377" sldId="214748381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323812869" sldId="214748381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1854731407" sldId="214748381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3922306838" sldId="214748381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2755152362" sldId="214748381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747739025" sldId="214748381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224360171" sldId="214748382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2.090" v="61"/>
          <pc:sldLayoutMkLst>
            <pc:docMk/>
            <pc:sldMasterMk cId="2628374575" sldId="2147483810"/>
            <pc:sldLayoutMk cId="356844962" sldId="2147483821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2:54.746" v="62"/>
        <pc:sldMasterMkLst>
          <pc:docMk/>
          <pc:sldMasterMk cId="2294474326" sldId="2147483822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484096602" sldId="214748382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547511868" sldId="214748382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186700944" sldId="214748382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52644856" sldId="214748382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3757832042" sldId="214748382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143952026" sldId="214748382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3504860296" sldId="214748382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060316786" sldId="214748383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294381575" sldId="214748383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443271056" sldId="214748383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4100262303" sldId="214748383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387627126" sldId="214748383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3331328438" sldId="214748383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508185769" sldId="214748383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873856040" sldId="214748383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142554130" sldId="214748383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2:54.746" v="62"/>
          <pc:sldLayoutMkLst>
            <pc:docMk/>
            <pc:sldMasterMk cId="2294474326" sldId="2147483822"/>
            <pc:sldLayoutMk cId="2810468684" sldId="2147483839"/>
          </pc:sldLayoutMkLst>
        </pc:sldLayoutChg>
      </pc:sldMasterChg>
      <pc:sldMasterChg chg="add del addSldLayout delSldLayout modSldLayout">
        <pc:chgData name="Raluca Simonca (2210053)" userId="S::2210053@student.uwtsd.ac.uk::1a3190fb-d5e6-4942-a52b-2cc02a2dafb1" providerId="AD" clId="Web-{3B589F8A-34A0-7178-C1D7-6DE2EC7D1D2B}" dt="2023-10-25T00:45:04.438" v="65"/>
        <pc:sldMasterMkLst>
          <pc:docMk/>
          <pc:sldMasterMk cId="2384230528" sldId="2147483840"/>
        </pc:sldMasterMkLst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2299580745" sldId="214748384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2038409397" sldId="214748384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1356749708" sldId="214748384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1431374807" sldId="214748384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3946412932" sldId="214748384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1782954459" sldId="214748384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778626449" sldId="2147483847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2846492331" sldId="2147483848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2947295074" sldId="2147483849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1107226734" sldId="2147483850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3086847887" sldId="2147483851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595763976" sldId="2147483852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937151919" sldId="2147483853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3011181184" sldId="2147483854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130630091" sldId="2147483855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708464329" sldId="2147483856"/>
          </pc:sldLayoutMkLst>
        </pc:sldLayoutChg>
        <pc:sldLayoutChg chg="add del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384230528" sldId="2147483840"/>
            <pc:sldLayoutMk cId="463153282" sldId="2147483857"/>
          </pc:sldLayoutMkLst>
        </pc:sldLayoutChg>
      </pc:sldMasterChg>
      <pc:sldMasterChg chg="add addSldLayout modSldLayout">
        <pc:chgData name="Raluca Simonca (2210053)" userId="S::2210053@student.uwtsd.ac.uk::1a3190fb-d5e6-4942-a52b-2cc02a2dafb1" providerId="AD" clId="Web-{3B589F8A-34A0-7178-C1D7-6DE2EC7D1D2B}" dt="2023-10-25T00:45:04.438" v="65"/>
        <pc:sldMasterMkLst>
          <pc:docMk/>
          <pc:sldMasterMk cId="2248145743" sldId="2147483858"/>
        </pc:sldMasterMkLst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995570012" sldId="2147483859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2027731350" sldId="2147483860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3098928981" sldId="2147483861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2137630806" sldId="2147483862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3339750742" sldId="2147483863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1294444929" sldId="2147483864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1710680280" sldId="2147483865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2192842873" sldId="2147483866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982583936" sldId="2147483867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2168646777" sldId="2147483868"/>
          </pc:sldLayoutMkLst>
        </pc:sldLayoutChg>
        <pc:sldLayoutChg chg="add mod replId">
          <pc:chgData name="Raluca Simonca (2210053)" userId="S::2210053@student.uwtsd.ac.uk::1a3190fb-d5e6-4942-a52b-2cc02a2dafb1" providerId="AD" clId="Web-{3B589F8A-34A0-7178-C1D7-6DE2EC7D1D2B}" dt="2023-10-25T00:45:04.438" v="65"/>
          <pc:sldLayoutMkLst>
            <pc:docMk/>
            <pc:sldMasterMk cId="2248145743" sldId="2147483858"/>
            <pc:sldLayoutMk cId="852212935" sldId="2147483869"/>
          </pc:sldLayoutMkLst>
        </pc:sldLayoutChg>
      </pc:sldMasterChg>
    </pc:docChg>
  </pc:docChgLst>
  <pc:docChgLst>
    <pc:chgData name="Raluca Simonca (2210053)" userId="1a3190fb-d5e6-4942-a52b-2cc02a2dafb1" providerId="ADAL" clId="{C008C9C5-0ED9-437C-981F-D8385931478F}"/>
    <pc:docChg chg="undo redo custSel addSld modSld addMainMaster delMainMaster">
      <pc:chgData name="Raluca Simonca (2210053)" userId="1a3190fb-d5e6-4942-a52b-2cc02a2dafb1" providerId="ADAL" clId="{C008C9C5-0ED9-437C-981F-D8385931478F}" dt="2023-10-26T10:22:02.367" v="770" actId="5793"/>
      <pc:docMkLst>
        <pc:docMk/>
      </pc:docMkLst>
      <pc:sldChg chg="addSp delSp modSp mod setBg modClrScheme chgLayout">
        <pc:chgData name="Raluca Simonca (2210053)" userId="1a3190fb-d5e6-4942-a52b-2cc02a2dafb1" providerId="ADAL" clId="{C008C9C5-0ED9-437C-981F-D8385931478F}" dt="2023-10-26T10:02:15.223" v="711" actId="255"/>
        <pc:sldMkLst>
          <pc:docMk/>
          <pc:sldMk cId="30843396" sldId="256"/>
        </pc:sldMkLst>
        <pc:spChg chg="mod">
          <ac:chgData name="Raluca Simonca (2210053)" userId="1a3190fb-d5e6-4942-a52b-2cc02a2dafb1" providerId="ADAL" clId="{C008C9C5-0ED9-437C-981F-D8385931478F}" dt="2023-10-26T10:02:15.223" v="711" actId="255"/>
          <ac:spMkLst>
            <pc:docMk/>
            <pc:sldMk cId="30843396" sldId="256"/>
            <ac:spMk id="2" creationId="{6FCF94D5-7493-7F92-7364-4D40F7E95922}"/>
          </ac:spMkLst>
        </pc:spChg>
        <pc:spChg chg="mod">
          <ac:chgData name="Raluca Simonca (2210053)" userId="1a3190fb-d5e6-4942-a52b-2cc02a2dafb1" providerId="ADAL" clId="{C008C9C5-0ED9-437C-981F-D8385931478F}" dt="2023-10-26T09:55:22.263" v="645" actId="20577"/>
          <ac:spMkLst>
            <pc:docMk/>
            <pc:sldMk cId="30843396" sldId="256"/>
            <ac:spMk id="3" creationId="{CB679048-7E88-63F8-FA80-B3D4FD00B242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10" creationId="{0671A8AE-40A1-4631-A6B8-581AFF065482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12" creationId="{AB58EF07-17C2-48CF-ABB0-EEF1F17CB8F0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14" creationId="{AF2F604E-43BE-4DC3-B983-E071523364F8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16" creationId="{08C9B587-E65E-4B52-B37C-ABEBB6E87928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21" creationId="{7A18C9FB-EC4C-4DAE-8F7D-C6E5AF607958}"/>
          </ac:spMkLst>
        </pc:spChg>
        <pc:spChg chg="add del">
          <ac:chgData name="Raluca Simonca (2210053)" userId="1a3190fb-d5e6-4942-a52b-2cc02a2dafb1" providerId="ADAL" clId="{C008C9C5-0ED9-437C-981F-D8385931478F}" dt="2023-10-24T11:32:00.128" v="77" actId="26606"/>
          <ac:spMkLst>
            <pc:docMk/>
            <pc:sldMk cId="30843396" sldId="256"/>
            <ac:spMk id="23" creationId="{1A0F8916-44ED-4BA2-B4A8-BFF92E4B49BE}"/>
          </ac:spMkLst>
        </pc:spChg>
        <pc:picChg chg="mod">
          <ac:chgData name="Raluca Simonca (2210053)" userId="1a3190fb-d5e6-4942-a52b-2cc02a2dafb1" providerId="ADAL" clId="{C008C9C5-0ED9-437C-981F-D8385931478F}" dt="2023-10-25T01:46:38.744" v="448" actId="26606"/>
          <ac:picMkLst>
            <pc:docMk/>
            <pc:sldMk cId="30843396" sldId="256"/>
            <ac:picMk id="5" creationId="{49D882A4-9B99-A89B-2FE5-319F695A577C}"/>
          </ac:picMkLst>
        </pc:picChg>
      </pc:sldChg>
      <pc:sldChg chg="addSp delSp modSp mod setBg setClrOvrMap delDesignElem">
        <pc:chgData name="Raluca Simonca (2210053)" userId="1a3190fb-d5e6-4942-a52b-2cc02a2dafb1" providerId="ADAL" clId="{C008C9C5-0ED9-437C-981F-D8385931478F}" dt="2023-10-26T10:20:57.929" v="752" actId="20577"/>
        <pc:sldMkLst>
          <pc:docMk/>
          <pc:sldMk cId="484447766" sldId="257"/>
        </pc:sldMkLst>
        <pc:spChg chg="mod">
          <ac:chgData name="Raluca Simonca (2210053)" userId="1a3190fb-d5e6-4942-a52b-2cc02a2dafb1" providerId="ADAL" clId="{C008C9C5-0ED9-437C-981F-D8385931478F}" dt="2023-10-26T10:20:57.929" v="752" actId="20577"/>
          <ac:spMkLst>
            <pc:docMk/>
            <pc:sldMk cId="484447766" sldId="257"/>
            <ac:spMk id="2" creationId="{17020222-629F-D96E-6057-EAB262D293C8}"/>
          </ac:spMkLst>
        </pc:spChg>
        <pc:spChg chg="add del mod">
          <ac:chgData name="Raluca Simonca (2210053)" userId="1a3190fb-d5e6-4942-a52b-2cc02a2dafb1" providerId="ADAL" clId="{C008C9C5-0ED9-437C-981F-D8385931478F}" dt="2023-10-25T00:46:18.025" v="82" actId="26606"/>
          <ac:spMkLst>
            <pc:docMk/>
            <pc:sldMk cId="484447766" sldId="257"/>
            <ac:spMk id="3" creationId="{E122FDF1-7168-1D49-08F7-734F95B58EA4}"/>
          </ac:spMkLst>
        </pc:spChg>
        <pc:spChg chg="add del">
          <ac:chgData name="Raluca Simonca (2210053)" userId="1a3190fb-d5e6-4942-a52b-2cc02a2dafb1" providerId="ADAL" clId="{C008C9C5-0ED9-437C-981F-D8385931478F}" dt="2023-10-25T00:46:17.993" v="81" actId="26606"/>
          <ac:spMkLst>
            <pc:docMk/>
            <pc:sldMk cId="484447766" sldId="257"/>
            <ac:spMk id="9" creationId="{32D32A60-013B-47A8-8833-D2424080917B}"/>
          </ac:spMkLst>
        </pc:spChg>
        <pc:spChg chg="add del">
          <ac:chgData name="Raluca Simonca (2210053)" userId="1a3190fb-d5e6-4942-a52b-2cc02a2dafb1" providerId="ADAL" clId="{C008C9C5-0ED9-437C-981F-D8385931478F}" dt="2023-10-25T00:46:17.993" v="81" actId="26606"/>
          <ac:spMkLst>
            <pc:docMk/>
            <pc:sldMk cId="484447766" sldId="257"/>
            <ac:spMk id="11" creationId="{AE27932B-B694-4C4C-90D7-A0333A7C5876}"/>
          </ac:spMkLst>
        </pc:spChg>
        <pc:spChg chg="add del">
          <ac:chgData name="Raluca Simonca (2210053)" userId="1a3190fb-d5e6-4942-a52b-2cc02a2dafb1" providerId="ADAL" clId="{C008C9C5-0ED9-437C-981F-D8385931478F}" dt="2023-10-25T00:46:17.993" v="81" actId="26606"/>
          <ac:spMkLst>
            <pc:docMk/>
            <pc:sldMk cId="484447766" sldId="257"/>
            <ac:spMk id="15" creationId="{A9DA474E-6B91-4200-840F-0257B2358A75}"/>
          </ac:spMkLst>
        </pc:spChg>
        <pc:spChg chg="add del">
          <ac:chgData name="Raluca Simonca (2210053)" userId="1a3190fb-d5e6-4942-a52b-2cc02a2dafb1" providerId="ADAL" clId="{C008C9C5-0ED9-437C-981F-D8385931478F}" dt="2023-10-25T00:55:56.848" v="98"/>
          <ac:spMkLst>
            <pc:docMk/>
            <pc:sldMk cId="484447766" sldId="257"/>
            <ac:spMk id="21" creationId="{C6870151-9189-4C3A-8379-EF3D95827A0A}"/>
          </ac:spMkLst>
        </pc:spChg>
        <pc:spChg chg="add del">
          <ac:chgData name="Raluca Simonca (2210053)" userId="1a3190fb-d5e6-4942-a52b-2cc02a2dafb1" providerId="ADAL" clId="{C008C9C5-0ED9-437C-981F-D8385931478F}" dt="2023-10-25T00:55:56.848" v="98"/>
          <ac:spMkLst>
            <pc:docMk/>
            <pc:sldMk cId="484447766" sldId="257"/>
            <ac:spMk id="23" creationId="{123EA69C-102A-4DD0-9547-05DCD271D159}"/>
          </ac:spMkLst>
        </pc:spChg>
        <pc:spChg chg="add del">
          <ac:chgData name="Raluca Simonca (2210053)" userId="1a3190fb-d5e6-4942-a52b-2cc02a2dafb1" providerId="ADAL" clId="{C008C9C5-0ED9-437C-981F-D8385931478F}" dt="2023-10-25T00:55:56.848" v="98"/>
          <ac:spMkLst>
            <pc:docMk/>
            <pc:sldMk cId="484447766" sldId="257"/>
            <ac:spMk id="24" creationId="{6A862265-5CA3-4C40-8582-7534C3B03C2A}"/>
          </ac:spMkLst>
        </pc:spChg>
        <pc:spChg chg="add del">
          <ac:chgData name="Raluca Simonca (2210053)" userId="1a3190fb-d5e6-4942-a52b-2cc02a2dafb1" providerId="ADAL" clId="{C008C9C5-0ED9-437C-981F-D8385931478F}" dt="2023-10-25T00:55:56.848" v="98"/>
          <ac:spMkLst>
            <pc:docMk/>
            <pc:sldMk cId="484447766" sldId="257"/>
            <ac:spMk id="25" creationId="{600EF80B-0391-4082-9AF5-F15B091B4CE9}"/>
          </ac:spMkLst>
        </pc:spChg>
        <pc:spChg chg="add mod">
          <ac:chgData name="Raluca Simonca (2210053)" userId="1a3190fb-d5e6-4942-a52b-2cc02a2dafb1" providerId="ADAL" clId="{C008C9C5-0ED9-437C-981F-D8385931478F}" dt="2023-10-25T01:50:29.670" v="456" actId="26606"/>
          <ac:spMkLst>
            <pc:docMk/>
            <pc:sldMk cId="484447766" sldId="257"/>
            <ac:spMk id="27" creationId="{E122FDF1-7168-1D49-08F7-734F95B58EA4}"/>
          </ac:spMkLst>
        </pc:spChg>
        <pc:spChg chg="add del">
          <ac:chgData name="Raluca Simonca (2210053)" userId="1a3190fb-d5e6-4942-a52b-2cc02a2dafb1" providerId="ADAL" clId="{C008C9C5-0ED9-437C-981F-D8385931478F}" dt="2023-10-25T00:55:56.848" v="98"/>
          <ac:spMkLst>
            <pc:docMk/>
            <pc:sldMk cId="484447766" sldId="257"/>
            <ac:spMk id="28" creationId="{3FBF03E8-C602-4192-9C52-F84B29FDCC88}"/>
          </ac:spMkLst>
        </pc:spChg>
        <pc:graphicFrameChg chg="add del">
          <ac:chgData name="Raluca Simonca (2210053)" userId="1a3190fb-d5e6-4942-a52b-2cc02a2dafb1" providerId="ADAL" clId="{C008C9C5-0ED9-437C-981F-D8385931478F}" dt="2023-10-25T00:46:17.993" v="81" actId="26606"/>
          <ac:graphicFrameMkLst>
            <pc:docMk/>
            <pc:sldMk cId="484447766" sldId="257"/>
            <ac:graphicFrameMk id="5" creationId="{210CE584-F7A1-CB0C-319F-E2F4475C1093}"/>
          </ac:graphicFrameMkLst>
        </pc:graphicFrameChg>
        <pc:picChg chg="add mod ord">
          <ac:chgData name="Raluca Simonca (2210053)" userId="1a3190fb-d5e6-4942-a52b-2cc02a2dafb1" providerId="ADAL" clId="{C008C9C5-0ED9-437C-981F-D8385931478F}" dt="2023-10-25T01:50:29.670" v="456" actId="26606"/>
          <ac:picMkLst>
            <pc:docMk/>
            <pc:sldMk cId="484447766" sldId="257"/>
            <ac:picMk id="6" creationId="{41FAA6C7-5DB4-A479-00DF-F2A46AFB7901}"/>
          </ac:picMkLst>
        </pc:picChg>
        <pc:picChg chg="add del">
          <ac:chgData name="Raluca Simonca (2210053)" userId="1a3190fb-d5e6-4942-a52b-2cc02a2dafb1" providerId="ADAL" clId="{C008C9C5-0ED9-437C-981F-D8385931478F}" dt="2023-10-25T00:46:17.993" v="81" actId="26606"/>
          <ac:picMkLst>
            <pc:docMk/>
            <pc:sldMk cId="484447766" sldId="257"/>
            <ac:picMk id="17" creationId="{DF63C9AD-AE6E-4512-8171-91612E84CCFB}"/>
          </ac:picMkLst>
        </pc:picChg>
        <pc:picChg chg="add del mod ord">
          <ac:chgData name="Raluca Simonca (2210053)" userId="1a3190fb-d5e6-4942-a52b-2cc02a2dafb1" providerId="ADAL" clId="{C008C9C5-0ED9-437C-981F-D8385931478F}" dt="2023-10-25T01:49:52.353" v="451" actId="21"/>
          <ac:picMkLst>
            <pc:docMk/>
            <pc:sldMk cId="484447766" sldId="257"/>
            <ac:picMk id="22" creationId="{A9E35C48-FF9D-6B7D-29E5-0F8923921661}"/>
          </ac:picMkLst>
        </pc:picChg>
        <pc:cxnChg chg="add del">
          <ac:chgData name="Raluca Simonca (2210053)" userId="1a3190fb-d5e6-4942-a52b-2cc02a2dafb1" providerId="ADAL" clId="{C008C9C5-0ED9-437C-981F-D8385931478F}" dt="2023-10-25T00:46:17.993" v="81" actId="26606"/>
          <ac:cxnSpMkLst>
            <pc:docMk/>
            <pc:sldMk cId="484447766" sldId="257"/>
            <ac:cxnSpMk id="13" creationId="{9EBB0476-5CF0-4F44-8D68-5D42D7AEE43A}"/>
          </ac:cxnSpMkLst>
        </pc:cxnChg>
        <pc:cxnChg chg="add del">
          <ac:chgData name="Raluca Simonca (2210053)" userId="1a3190fb-d5e6-4942-a52b-2cc02a2dafb1" providerId="ADAL" clId="{C008C9C5-0ED9-437C-981F-D8385931478F}" dt="2023-10-25T00:46:17.993" v="81" actId="26606"/>
          <ac:cxnSpMkLst>
            <pc:docMk/>
            <pc:sldMk cId="484447766" sldId="257"/>
            <ac:cxnSpMk id="19" creationId="{FE1A49CE-B63D-457A-A180-1C883E1A63D2}"/>
          </ac:cxnSpMkLst>
        </pc:cxnChg>
        <pc:cxnChg chg="add del">
          <ac:chgData name="Raluca Simonca (2210053)" userId="1a3190fb-d5e6-4942-a52b-2cc02a2dafb1" providerId="ADAL" clId="{C008C9C5-0ED9-437C-981F-D8385931478F}" dt="2023-10-25T00:55:56.848" v="98"/>
          <ac:cxnSpMkLst>
            <pc:docMk/>
            <pc:sldMk cId="484447766" sldId="257"/>
            <ac:cxnSpMk id="26" creationId="{D33AC32D-5F44-45F7-A0BD-7C11A86BED57}"/>
          </ac:cxnSpMkLst>
        </pc:cxnChg>
      </pc:sldChg>
      <pc:sldChg chg="addSp delSp modSp new mod setBg setClrOvrMap delDesignElem">
        <pc:chgData name="Raluca Simonca (2210053)" userId="1a3190fb-d5e6-4942-a52b-2cc02a2dafb1" providerId="ADAL" clId="{C008C9C5-0ED9-437C-981F-D8385931478F}" dt="2023-10-25T01:51:13.004" v="461" actId="26606"/>
        <pc:sldMkLst>
          <pc:docMk/>
          <pc:sldMk cId="1067964029" sldId="258"/>
        </pc:sldMkLst>
        <pc:spChg chg="mod ord">
          <ac:chgData name="Raluca Simonca (2210053)" userId="1a3190fb-d5e6-4942-a52b-2cc02a2dafb1" providerId="ADAL" clId="{C008C9C5-0ED9-437C-981F-D8385931478F}" dt="2023-10-25T01:51:13.004" v="461" actId="26606"/>
          <ac:spMkLst>
            <pc:docMk/>
            <pc:sldMk cId="1067964029" sldId="258"/>
            <ac:spMk id="2" creationId="{B592A7B7-CC5A-256B-63A9-3340F254C528}"/>
          </ac:spMkLst>
        </pc:spChg>
        <pc:spChg chg="add del">
          <ac:chgData name="Raluca Simonca (2210053)" userId="1a3190fb-d5e6-4942-a52b-2cc02a2dafb1" providerId="ADAL" clId="{C008C9C5-0ED9-437C-981F-D8385931478F}" dt="2023-10-25T01:00:11.794" v="124" actId="26606"/>
          <ac:spMkLst>
            <pc:docMk/>
            <pc:sldMk cId="1067964029" sldId="258"/>
            <ac:spMk id="3" creationId="{2F97427C-AF0A-287F-5E87-72C928BE332D}"/>
          </ac:spMkLst>
        </pc:spChg>
        <pc:spChg chg="add del">
          <ac:chgData name="Raluca Simonca (2210053)" userId="1a3190fb-d5e6-4942-a52b-2cc02a2dafb1" providerId="ADAL" clId="{C008C9C5-0ED9-437C-981F-D8385931478F}" dt="2023-10-25T01:07:12.789" v="182"/>
          <ac:spMkLst>
            <pc:docMk/>
            <pc:sldMk cId="1067964029" sldId="258"/>
            <ac:spMk id="8" creationId="{923E8915-D2AA-4327-A45A-972C3CA9574B}"/>
          </ac:spMkLst>
        </pc:spChg>
        <pc:spChg chg="add del">
          <ac:chgData name="Raluca Simonca (2210053)" userId="1a3190fb-d5e6-4942-a52b-2cc02a2dafb1" providerId="ADAL" clId="{C008C9C5-0ED9-437C-981F-D8385931478F}" dt="2023-10-25T00:59:58.749" v="119" actId="26606"/>
          <ac:spMkLst>
            <pc:docMk/>
            <pc:sldMk cId="1067964029" sldId="258"/>
            <ac:spMk id="13" creationId="{989BE678-777B-482A-A616-FEDC47B162E5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14" creationId="{4AC0CD9D-7610-4620-93B4-798CCD9AB581}"/>
          </ac:spMkLst>
        </pc:spChg>
        <pc:spChg chg="add del">
          <ac:chgData name="Raluca Simonca (2210053)" userId="1a3190fb-d5e6-4942-a52b-2cc02a2dafb1" providerId="ADAL" clId="{C008C9C5-0ED9-437C-981F-D8385931478F}" dt="2023-10-25T00:59:58.749" v="119" actId="26606"/>
          <ac:spMkLst>
            <pc:docMk/>
            <pc:sldMk cId="1067964029" sldId="258"/>
            <ac:spMk id="19" creationId="{D28BE0C3-2102-4820-B88B-A448B1840D14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20" creationId="{DE4D62F9-188E-4530-84C2-24BDEE4BEB82}"/>
          </ac:spMkLst>
        </pc:spChg>
        <pc:spChg chg="add del">
          <ac:chgData name="Raluca Simonca (2210053)" userId="1a3190fb-d5e6-4942-a52b-2cc02a2dafb1" providerId="ADAL" clId="{C008C9C5-0ED9-437C-981F-D8385931478F}" dt="2023-10-25T01:00:09.847" v="121" actId="26606"/>
          <ac:spMkLst>
            <pc:docMk/>
            <pc:sldMk cId="1067964029" sldId="258"/>
            <ac:spMk id="21" creationId="{4A5788BB-481F-4FC7-AD49-73D20DDD6AE4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22" creationId="{C6A81905-F480-46A4-BC10-215D24EA1AE6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24" creationId="{36FD4D9D-3784-41E8-8405-A42B72F51331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26" creationId="{09811DF6-66E4-43D5-B564-3151796531ED}"/>
          </ac:spMkLst>
        </pc:spChg>
        <pc:spChg chg="add del">
          <ac:chgData name="Raluca Simonca (2210053)" userId="1a3190fb-d5e6-4942-a52b-2cc02a2dafb1" providerId="ADAL" clId="{C008C9C5-0ED9-437C-981F-D8385931478F}" dt="2023-10-25T01:00:09.847" v="121" actId="26606"/>
          <ac:spMkLst>
            <pc:docMk/>
            <pc:sldMk cId="1067964029" sldId="258"/>
            <ac:spMk id="27" creationId="{989BE678-777B-482A-A616-FEDC47B162E5}"/>
          </ac:spMkLst>
        </pc:spChg>
        <pc:spChg chg="add del">
          <ac:chgData name="Raluca Simonca (2210053)" userId="1a3190fb-d5e6-4942-a52b-2cc02a2dafb1" providerId="ADAL" clId="{C008C9C5-0ED9-437C-981F-D8385931478F}" dt="2023-10-25T00:59:55.167" v="117" actId="26606"/>
          <ac:spMkLst>
            <pc:docMk/>
            <pc:sldMk cId="1067964029" sldId="258"/>
            <ac:spMk id="28" creationId="{60817A52-B891-4228-A61E-0C0A57632DDA}"/>
          </ac:spMkLst>
        </pc:spChg>
        <pc:spChg chg="add del">
          <ac:chgData name="Raluca Simonca (2210053)" userId="1a3190fb-d5e6-4942-a52b-2cc02a2dafb1" providerId="ADAL" clId="{C008C9C5-0ED9-437C-981F-D8385931478F}" dt="2023-10-25T01:00:09.847" v="121" actId="26606"/>
          <ac:spMkLst>
            <pc:docMk/>
            <pc:sldMk cId="1067964029" sldId="258"/>
            <ac:spMk id="31" creationId="{D28BE0C3-2102-4820-B88B-A448B1840D14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36" creationId="{4AC0CD9D-7610-4620-93B4-798CCD9AB581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39" creationId="{DE4D62F9-188E-4530-84C2-24BDEE4BEB82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40" creationId="{C6A81905-F480-46A4-BC10-215D24EA1AE6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41" creationId="{36FD4D9D-3784-41E8-8405-A42B72F51331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42" creationId="{09811DF6-66E4-43D5-B564-3151796531ED}"/>
          </ac:spMkLst>
        </pc:spChg>
        <pc:spChg chg="add del">
          <ac:chgData name="Raluca Simonca (2210053)" userId="1a3190fb-d5e6-4942-a52b-2cc02a2dafb1" providerId="ADAL" clId="{C008C9C5-0ED9-437C-981F-D8385931478F}" dt="2023-10-25T01:00:11.726" v="123" actId="26606"/>
          <ac:spMkLst>
            <pc:docMk/>
            <pc:sldMk cId="1067964029" sldId="258"/>
            <ac:spMk id="43" creationId="{60817A52-B891-4228-A61E-0C0A57632DDA}"/>
          </ac:spMkLst>
        </pc:spChg>
        <pc:spChg chg="add del">
          <ac:chgData name="Raluca Simonca (2210053)" userId="1a3190fb-d5e6-4942-a52b-2cc02a2dafb1" providerId="ADAL" clId="{C008C9C5-0ED9-437C-981F-D8385931478F}" dt="2023-10-25T01:07:12.789" v="182"/>
          <ac:spMkLst>
            <pc:docMk/>
            <pc:sldMk cId="1067964029" sldId="258"/>
            <ac:spMk id="46" creationId="{8302FC3C-9804-4950-B721-5FD704BA6065}"/>
          </ac:spMkLst>
        </pc:spChg>
        <pc:spChg chg="add del">
          <ac:chgData name="Raluca Simonca (2210053)" userId="1a3190fb-d5e6-4942-a52b-2cc02a2dafb1" providerId="ADAL" clId="{C008C9C5-0ED9-437C-981F-D8385931478F}" dt="2023-10-25T01:07:12.789" v="182"/>
          <ac:spMkLst>
            <pc:docMk/>
            <pc:sldMk cId="1067964029" sldId="258"/>
            <ac:spMk id="49" creationId="{F3798573-F27B-47EB-8EA4-7EE34954C2D6}"/>
          </ac:spMkLst>
        </pc:spChg>
        <pc:spChg chg="add del mod">
          <ac:chgData name="Raluca Simonca (2210053)" userId="1a3190fb-d5e6-4942-a52b-2cc02a2dafb1" providerId="ADAL" clId="{C008C9C5-0ED9-437C-981F-D8385931478F}" dt="2023-10-25T01:10:41.696" v="212" actId="26606"/>
          <ac:spMkLst>
            <pc:docMk/>
            <pc:sldMk cId="1067964029" sldId="258"/>
            <ac:spMk id="50" creationId="{2F97427C-AF0A-287F-5E87-72C928BE332D}"/>
          </ac:spMkLst>
        </pc:spChg>
        <pc:spChg chg="add del">
          <ac:chgData name="Raluca Simonca (2210053)" userId="1a3190fb-d5e6-4942-a52b-2cc02a2dafb1" providerId="ADAL" clId="{C008C9C5-0ED9-437C-981F-D8385931478F}" dt="2023-10-25T01:10:41.696" v="212" actId="26606"/>
          <ac:spMkLst>
            <pc:docMk/>
            <pc:sldMk cId="1067964029" sldId="258"/>
            <ac:spMk id="56" creationId="{2FCD9B94-D70B-4446-85E5-ACD3904289CB}"/>
          </ac:spMkLst>
        </pc:spChg>
        <pc:spChg chg="add del">
          <ac:chgData name="Raluca Simonca (2210053)" userId="1a3190fb-d5e6-4942-a52b-2cc02a2dafb1" providerId="ADAL" clId="{C008C9C5-0ED9-437C-981F-D8385931478F}" dt="2023-10-25T01:10:19.836" v="203" actId="26606"/>
          <ac:spMkLst>
            <pc:docMk/>
            <pc:sldMk cId="1067964029" sldId="258"/>
            <ac:spMk id="63" creationId="{0158B86D-2125-472F-B98E-547EBE12FD8F}"/>
          </ac:spMkLst>
        </pc:spChg>
        <pc:spChg chg="add del">
          <ac:chgData name="Raluca Simonca (2210053)" userId="1a3190fb-d5e6-4942-a52b-2cc02a2dafb1" providerId="ADAL" clId="{C008C9C5-0ED9-437C-981F-D8385931478F}" dt="2023-10-25T01:10:23.140" v="205" actId="26606"/>
          <ac:spMkLst>
            <pc:docMk/>
            <pc:sldMk cId="1067964029" sldId="258"/>
            <ac:spMk id="73" creationId="{93C4D4C4-585F-43C1-BF44-268A79A0252B}"/>
          </ac:spMkLst>
        </pc:spChg>
        <pc:spChg chg="add del">
          <ac:chgData name="Raluca Simonca (2210053)" userId="1a3190fb-d5e6-4942-a52b-2cc02a2dafb1" providerId="ADAL" clId="{C008C9C5-0ED9-437C-981F-D8385931478F}" dt="2023-10-25T01:10:25.982" v="207" actId="26606"/>
          <ac:spMkLst>
            <pc:docMk/>
            <pc:sldMk cId="1067964029" sldId="258"/>
            <ac:spMk id="75" creationId="{2FCD9B94-D70B-4446-85E5-ACD3904289CB}"/>
          </ac:spMkLst>
        </pc:spChg>
        <pc:spChg chg="add del">
          <ac:chgData name="Raluca Simonca (2210053)" userId="1a3190fb-d5e6-4942-a52b-2cc02a2dafb1" providerId="ADAL" clId="{C008C9C5-0ED9-437C-981F-D8385931478F}" dt="2023-10-25T01:10:28.002" v="209" actId="26606"/>
          <ac:spMkLst>
            <pc:docMk/>
            <pc:sldMk cId="1067964029" sldId="258"/>
            <ac:spMk id="78" creationId="{2FCD9B94-D70B-4446-85E5-ACD3904289CB}"/>
          </ac:spMkLst>
        </pc:spChg>
        <pc:spChg chg="add del">
          <ac:chgData name="Raluca Simonca (2210053)" userId="1a3190fb-d5e6-4942-a52b-2cc02a2dafb1" providerId="ADAL" clId="{C008C9C5-0ED9-437C-981F-D8385931478F}" dt="2023-10-25T01:10:41.648" v="211" actId="26606"/>
          <ac:spMkLst>
            <pc:docMk/>
            <pc:sldMk cId="1067964029" sldId="258"/>
            <ac:spMk id="82" creationId="{2FCD9B94-D70B-4446-85E5-ACD3904289CB}"/>
          </ac:spMkLst>
        </pc:spChg>
        <pc:spChg chg="add del">
          <ac:chgData name="Raluca Simonca (2210053)" userId="1a3190fb-d5e6-4942-a52b-2cc02a2dafb1" providerId="ADAL" clId="{C008C9C5-0ED9-437C-981F-D8385931478F}" dt="2023-10-25T01:45:35.625" v="437"/>
          <ac:spMkLst>
            <pc:docMk/>
            <pc:sldMk cId="1067964029" sldId="258"/>
            <ac:spMk id="86" creationId="{0158B86D-2125-472F-B98E-547EBE12FD8F}"/>
          </ac:spMkLst>
        </pc:spChg>
        <pc:spChg chg="add mod">
          <ac:chgData name="Raluca Simonca (2210053)" userId="1a3190fb-d5e6-4942-a52b-2cc02a2dafb1" providerId="ADAL" clId="{C008C9C5-0ED9-437C-981F-D8385931478F}" dt="2023-10-25T01:51:13.004" v="461" actId="26606"/>
          <ac:spMkLst>
            <pc:docMk/>
            <pc:sldMk cId="1067964029" sldId="258"/>
            <ac:spMk id="88" creationId="{2F97427C-AF0A-287F-5E87-72C928BE332D}"/>
          </ac:spMkLst>
        </pc:spChg>
        <pc:grpChg chg="add del">
          <ac:chgData name="Raluca Simonca (2210053)" userId="1a3190fb-d5e6-4942-a52b-2cc02a2dafb1" providerId="ADAL" clId="{C008C9C5-0ED9-437C-981F-D8385931478F}" dt="2023-10-25T01:10:19.836" v="203" actId="26606"/>
          <ac:grpSpMkLst>
            <pc:docMk/>
            <pc:sldMk cId="1067964029" sldId="258"/>
            <ac:grpSpMk id="65" creationId="{7D353AC7-5504-4C7D-81D1-22D71CF6041B}"/>
          </ac:grpSpMkLst>
        </pc:grpChg>
        <pc:grpChg chg="add del">
          <ac:chgData name="Raluca Simonca (2210053)" userId="1a3190fb-d5e6-4942-a52b-2cc02a2dafb1" providerId="ADAL" clId="{C008C9C5-0ED9-437C-981F-D8385931478F}" dt="2023-10-25T01:45:35.625" v="437"/>
          <ac:grpSpMkLst>
            <pc:docMk/>
            <pc:sldMk cId="1067964029" sldId="258"/>
            <ac:grpSpMk id="87" creationId="{7D353AC7-5504-4C7D-81D1-22D71CF6041B}"/>
          </ac:grpSpMkLst>
        </pc:grpChg>
        <pc:graphicFrameChg chg="add del">
          <ac:chgData name="Raluca Simonca (2210053)" userId="1a3190fb-d5e6-4942-a52b-2cc02a2dafb1" providerId="ADAL" clId="{C008C9C5-0ED9-437C-981F-D8385931478F}" dt="2023-10-25T01:10:25.982" v="207" actId="26606"/>
          <ac:graphicFrameMkLst>
            <pc:docMk/>
            <pc:sldMk cId="1067964029" sldId="258"/>
            <ac:graphicFrameMk id="60" creationId="{48840AC9-13A2-735F-FF5D-A87E0FAEAB14}"/>
          </ac:graphicFrameMkLst>
        </pc:graphicFrameChg>
        <pc:graphicFrameChg chg="add del">
          <ac:chgData name="Raluca Simonca (2210053)" userId="1a3190fb-d5e6-4942-a52b-2cc02a2dafb1" providerId="ADAL" clId="{C008C9C5-0ED9-437C-981F-D8385931478F}" dt="2023-10-25T01:10:28.002" v="209" actId="26606"/>
          <ac:graphicFrameMkLst>
            <pc:docMk/>
            <pc:sldMk cId="1067964029" sldId="258"/>
            <ac:graphicFrameMk id="80" creationId="{258B1980-CEFC-E8D9-0E48-3031A6B2B637}"/>
          </ac:graphicFrameMkLst>
        </pc:graphicFrameChg>
        <pc:graphicFrameChg chg="add del">
          <ac:chgData name="Raluca Simonca (2210053)" userId="1a3190fb-d5e6-4942-a52b-2cc02a2dafb1" providerId="ADAL" clId="{C008C9C5-0ED9-437C-981F-D8385931478F}" dt="2023-10-25T01:10:41.648" v="211" actId="26606"/>
          <ac:graphicFrameMkLst>
            <pc:docMk/>
            <pc:sldMk cId="1067964029" sldId="258"/>
            <ac:graphicFrameMk id="84" creationId="{247B0FEC-D6A2-A7EC-7BF0-E834EE04E0C8}"/>
          </ac:graphicFrameMkLst>
        </pc:graphicFrameChg>
        <pc:picChg chg="add del">
          <ac:chgData name="Raluca Simonca (2210053)" userId="1a3190fb-d5e6-4942-a52b-2cc02a2dafb1" providerId="ADAL" clId="{C008C9C5-0ED9-437C-981F-D8385931478F}" dt="2023-10-25T00:59:58.749" v="119" actId="26606"/>
          <ac:picMkLst>
            <pc:docMk/>
            <pc:sldMk cId="1067964029" sldId="258"/>
            <ac:picMk id="5" creationId="{F1F43CFC-D3FD-F23B-C2C9-26B952AD6F12}"/>
          </ac:picMkLst>
        </pc:picChg>
        <pc:picChg chg="add mod ord">
          <ac:chgData name="Raluca Simonca (2210053)" userId="1a3190fb-d5e6-4942-a52b-2cc02a2dafb1" providerId="ADAL" clId="{C008C9C5-0ED9-437C-981F-D8385931478F}" dt="2023-10-25T01:51:13.004" v="461" actId="26606"/>
          <ac:picMkLst>
            <pc:docMk/>
            <pc:sldMk cId="1067964029" sldId="258"/>
            <ac:picMk id="6" creationId="{D97E9329-4FD0-7F15-EC52-203BFA8BDB35}"/>
          </ac:picMkLst>
        </pc:picChg>
        <pc:picChg chg="add del">
          <ac:chgData name="Raluca Simonca (2210053)" userId="1a3190fb-d5e6-4942-a52b-2cc02a2dafb1" providerId="ADAL" clId="{C008C9C5-0ED9-437C-981F-D8385931478F}" dt="2023-10-25T00:59:55.167" v="117" actId="26606"/>
          <ac:picMkLst>
            <pc:docMk/>
            <pc:sldMk cId="1067964029" sldId="258"/>
            <ac:picMk id="7" creationId="{BD8DA629-F571-2EBB-0D84-71CD0368F6D8}"/>
          </ac:picMkLst>
        </pc:picChg>
        <pc:picChg chg="add del">
          <ac:chgData name="Raluca Simonca (2210053)" userId="1a3190fb-d5e6-4942-a52b-2cc02a2dafb1" providerId="ADAL" clId="{C008C9C5-0ED9-437C-981F-D8385931478F}" dt="2023-10-25T00:59:58.749" v="119" actId="26606"/>
          <ac:picMkLst>
            <pc:docMk/>
            <pc:sldMk cId="1067964029" sldId="258"/>
            <ac:picMk id="9" creationId="{DF19BAF3-7E20-4B9D-B544-BABAEEA1FA75}"/>
          </ac:picMkLst>
        </pc:picChg>
        <pc:picChg chg="add del">
          <ac:chgData name="Raluca Simonca (2210053)" userId="1a3190fb-d5e6-4942-a52b-2cc02a2dafb1" providerId="ADAL" clId="{C008C9C5-0ED9-437C-981F-D8385931478F}" dt="2023-10-25T00:59:55.167" v="117" actId="26606"/>
          <ac:picMkLst>
            <pc:docMk/>
            <pc:sldMk cId="1067964029" sldId="258"/>
            <ac:picMk id="10" creationId="{41B68C77-138E-4BF7-A276-BD0C78A4219F}"/>
          </ac:picMkLst>
        </pc:picChg>
        <pc:picChg chg="add del">
          <ac:chgData name="Raluca Simonca (2210053)" userId="1a3190fb-d5e6-4942-a52b-2cc02a2dafb1" providerId="ADAL" clId="{C008C9C5-0ED9-437C-981F-D8385931478F}" dt="2023-10-25T00:59:58.749" v="119" actId="26606"/>
          <ac:picMkLst>
            <pc:docMk/>
            <pc:sldMk cId="1067964029" sldId="258"/>
            <ac:picMk id="11" creationId="{950648F4-ABCD-4DF0-8641-76CFB2354721}"/>
          </ac:picMkLst>
        </pc:picChg>
        <pc:picChg chg="add del">
          <ac:chgData name="Raluca Simonca (2210053)" userId="1a3190fb-d5e6-4942-a52b-2cc02a2dafb1" providerId="ADAL" clId="{C008C9C5-0ED9-437C-981F-D8385931478F}" dt="2023-10-25T00:59:55.167" v="117" actId="26606"/>
          <ac:picMkLst>
            <pc:docMk/>
            <pc:sldMk cId="1067964029" sldId="258"/>
            <ac:picMk id="12" creationId="{7C268552-D473-46ED-B1B8-422042C4DEF1}"/>
          </ac:picMkLst>
        </pc:picChg>
        <pc:picChg chg="add del">
          <ac:chgData name="Raluca Simonca (2210053)" userId="1a3190fb-d5e6-4942-a52b-2cc02a2dafb1" providerId="ADAL" clId="{C008C9C5-0ED9-437C-981F-D8385931478F}" dt="2023-10-25T00:59:58.749" v="119" actId="26606"/>
          <ac:picMkLst>
            <pc:docMk/>
            <pc:sldMk cId="1067964029" sldId="258"/>
            <ac:picMk id="15" creationId="{CF1EB4BD-9C7E-4AA3-9681-C7EB0DA6250B}"/>
          </ac:picMkLst>
        </pc:picChg>
        <pc:picChg chg="add del">
          <ac:chgData name="Raluca Simonca (2210053)" userId="1a3190fb-d5e6-4942-a52b-2cc02a2dafb1" providerId="ADAL" clId="{C008C9C5-0ED9-437C-981F-D8385931478F}" dt="2023-10-25T00:59:55.167" v="117" actId="26606"/>
          <ac:picMkLst>
            <pc:docMk/>
            <pc:sldMk cId="1067964029" sldId="258"/>
            <ac:picMk id="16" creationId="{B9238B3E-24AA-439A-B527-6C5DF6D72145}"/>
          </ac:picMkLst>
        </pc:picChg>
        <pc:picChg chg="add del">
          <ac:chgData name="Raluca Simonca (2210053)" userId="1a3190fb-d5e6-4942-a52b-2cc02a2dafb1" providerId="ADAL" clId="{C008C9C5-0ED9-437C-981F-D8385931478F}" dt="2023-10-25T00:59:58.749" v="119" actId="26606"/>
          <ac:picMkLst>
            <pc:docMk/>
            <pc:sldMk cId="1067964029" sldId="258"/>
            <ac:picMk id="17" creationId="{94AAE3AA-3759-4D28-B0EF-575F25A5146C}"/>
          </ac:picMkLst>
        </pc:picChg>
        <pc:picChg chg="add del">
          <ac:chgData name="Raluca Simonca (2210053)" userId="1a3190fb-d5e6-4942-a52b-2cc02a2dafb1" providerId="ADAL" clId="{C008C9C5-0ED9-437C-981F-D8385931478F}" dt="2023-10-25T00:59:55.167" v="117" actId="26606"/>
          <ac:picMkLst>
            <pc:docMk/>
            <pc:sldMk cId="1067964029" sldId="258"/>
            <ac:picMk id="18" creationId="{69F01145-BEA3-4CBF-AA21-10077B948CA8}"/>
          </ac:picMkLst>
        </pc:picChg>
        <pc:picChg chg="add del">
          <ac:chgData name="Raluca Simonca (2210053)" userId="1a3190fb-d5e6-4942-a52b-2cc02a2dafb1" providerId="ADAL" clId="{C008C9C5-0ED9-437C-981F-D8385931478F}" dt="2023-10-25T01:00:09.847" v="121" actId="26606"/>
          <ac:picMkLst>
            <pc:docMk/>
            <pc:sldMk cId="1067964029" sldId="258"/>
            <ac:picMk id="23" creationId="{DF19BAF3-7E20-4B9D-B544-BABAEEA1FA75}"/>
          </ac:picMkLst>
        </pc:picChg>
        <pc:picChg chg="add del">
          <ac:chgData name="Raluca Simonca (2210053)" userId="1a3190fb-d5e6-4942-a52b-2cc02a2dafb1" providerId="ADAL" clId="{C008C9C5-0ED9-437C-981F-D8385931478F}" dt="2023-10-25T01:00:09.847" v="121" actId="26606"/>
          <ac:picMkLst>
            <pc:docMk/>
            <pc:sldMk cId="1067964029" sldId="258"/>
            <ac:picMk id="25" creationId="{950648F4-ABCD-4DF0-8641-76CFB2354721}"/>
          </ac:picMkLst>
        </pc:picChg>
        <pc:picChg chg="add del">
          <ac:chgData name="Raluca Simonca (2210053)" userId="1a3190fb-d5e6-4942-a52b-2cc02a2dafb1" providerId="ADAL" clId="{C008C9C5-0ED9-437C-981F-D8385931478F}" dt="2023-10-25T01:00:09.847" v="121" actId="26606"/>
          <ac:picMkLst>
            <pc:docMk/>
            <pc:sldMk cId="1067964029" sldId="258"/>
            <ac:picMk id="29" creationId="{CF1EB4BD-9C7E-4AA3-9681-C7EB0DA6250B}"/>
          </ac:picMkLst>
        </pc:picChg>
        <pc:picChg chg="add del">
          <ac:chgData name="Raluca Simonca (2210053)" userId="1a3190fb-d5e6-4942-a52b-2cc02a2dafb1" providerId="ADAL" clId="{C008C9C5-0ED9-437C-981F-D8385931478F}" dt="2023-10-25T01:00:09.847" v="121" actId="26606"/>
          <ac:picMkLst>
            <pc:docMk/>
            <pc:sldMk cId="1067964029" sldId="258"/>
            <ac:picMk id="30" creationId="{94AAE3AA-3759-4D28-B0EF-575F25A5146C}"/>
          </ac:picMkLst>
        </pc:picChg>
        <pc:picChg chg="add del">
          <ac:chgData name="Raluca Simonca (2210053)" userId="1a3190fb-d5e6-4942-a52b-2cc02a2dafb1" providerId="ADAL" clId="{C008C9C5-0ED9-437C-981F-D8385931478F}" dt="2023-10-25T01:00:09.847" v="121" actId="26606"/>
          <ac:picMkLst>
            <pc:docMk/>
            <pc:sldMk cId="1067964029" sldId="258"/>
            <ac:picMk id="32" creationId="{C40AE252-A948-8733-6D13-8DD24C945FA2}"/>
          </ac:picMkLst>
        </pc:picChg>
        <pc:picChg chg="add del">
          <ac:chgData name="Raluca Simonca (2210053)" userId="1a3190fb-d5e6-4942-a52b-2cc02a2dafb1" providerId="ADAL" clId="{C008C9C5-0ED9-437C-981F-D8385931478F}" dt="2023-10-25T01:00:11.726" v="123" actId="26606"/>
          <ac:picMkLst>
            <pc:docMk/>
            <pc:sldMk cId="1067964029" sldId="258"/>
            <ac:picMk id="34" creationId="{41B68C77-138E-4BF7-A276-BD0C78A4219F}"/>
          </ac:picMkLst>
        </pc:picChg>
        <pc:picChg chg="add del">
          <ac:chgData name="Raluca Simonca (2210053)" userId="1a3190fb-d5e6-4942-a52b-2cc02a2dafb1" providerId="ADAL" clId="{C008C9C5-0ED9-437C-981F-D8385931478F}" dt="2023-10-25T01:00:11.726" v="123" actId="26606"/>
          <ac:picMkLst>
            <pc:docMk/>
            <pc:sldMk cId="1067964029" sldId="258"/>
            <ac:picMk id="35" creationId="{7C268552-D473-46ED-B1B8-422042C4DEF1}"/>
          </ac:picMkLst>
        </pc:picChg>
        <pc:picChg chg="add del">
          <ac:chgData name="Raluca Simonca (2210053)" userId="1a3190fb-d5e6-4942-a52b-2cc02a2dafb1" providerId="ADAL" clId="{C008C9C5-0ED9-437C-981F-D8385931478F}" dt="2023-10-25T01:00:11.726" v="123" actId="26606"/>
          <ac:picMkLst>
            <pc:docMk/>
            <pc:sldMk cId="1067964029" sldId="258"/>
            <ac:picMk id="37" creationId="{B9238B3E-24AA-439A-B527-6C5DF6D72145}"/>
          </ac:picMkLst>
        </pc:picChg>
        <pc:picChg chg="add del">
          <ac:chgData name="Raluca Simonca (2210053)" userId="1a3190fb-d5e6-4942-a52b-2cc02a2dafb1" providerId="ADAL" clId="{C008C9C5-0ED9-437C-981F-D8385931478F}" dt="2023-10-25T01:00:11.726" v="123" actId="26606"/>
          <ac:picMkLst>
            <pc:docMk/>
            <pc:sldMk cId="1067964029" sldId="258"/>
            <ac:picMk id="38" creationId="{69F01145-BEA3-4CBF-AA21-10077B948CA8}"/>
          </ac:picMkLst>
        </pc:picChg>
        <pc:picChg chg="add del">
          <ac:chgData name="Raluca Simonca (2210053)" userId="1a3190fb-d5e6-4942-a52b-2cc02a2dafb1" providerId="ADAL" clId="{C008C9C5-0ED9-437C-981F-D8385931478F}" dt="2023-10-25T01:00:11.726" v="123" actId="26606"/>
          <ac:picMkLst>
            <pc:docMk/>
            <pc:sldMk cId="1067964029" sldId="258"/>
            <ac:picMk id="44" creationId="{BD8DA629-F571-2EBB-0D84-71CD0368F6D8}"/>
          </ac:picMkLst>
        </pc:picChg>
        <pc:picChg chg="add del">
          <ac:chgData name="Raluca Simonca (2210053)" userId="1a3190fb-d5e6-4942-a52b-2cc02a2dafb1" providerId="ADAL" clId="{C008C9C5-0ED9-437C-981F-D8385931478F}" dt="2023-10-25T01:07:12.789" v="182"/>
          <ac:picMkLst>
            <pc:docMk/>
            <pc:sldMk cId="1067964029" sldId="258"/>
            <ac:picMk id="48" creationId="{3BC6EBB2-9BDC-4075-BA6B-43A9FBF9C86C}"/>
          </ac:picMkLst>
        </pc:picChg>
        <pc:picChg chg="add del mod ord">
          <ac:chgData name="Raluca Simonca (2210053)" userId="1a3190fb-d5e6-4942-a52b-2cc02a2dafb1" providerId="ADAL" clId="{C008C9C5-0ED9-437C-981F-D8385931478F}" dt="2023-10-25T01:50:54.685" v="458" actId="478"/>
          <ac:picMkLst>
            <pc:docMk/>
            <pc:sldMk cId="1067964029" sldId="258"/>
            <ac:picMk id="52" creationId="{B73557AC-64BE-8EF0-3DFB-D5CDE27BB789}"/>
          </ac:picMkLst>
        </pc:picChg>
        <pc:cxnChg chg="add del">
          <ac:chgData name="Raluca Simonca (2210053)" userId="1a3190fb-d5e6-4942-a52b-2cc02a2dafb1" providerId="ADAL" clId="{C008C9C5-0ED9-437C-981F-D8385931478F}" dt="2023-10-25T01:07:12.789" v="182"/>
          <ac:cxnSpMkLst>
            <pc:docMk/>
            <pc:sldMk cId="1067964029" sldId="258"/>
            <ac:cxnSpMk id="47" creationId="{6B9695BD-ECF6-49CA-8877-8C493193C65D}"/>
          </ac:cxnSpMkLst>
        </pc:cxnChg>
        <pc:cxnChg chg="add del">
          <ac:chgData name="Raluca Simonca (2210053)" userId="1a3190fb-d5e6-4942-a52b-2cc02a2dafb1" providerId="ADAL" clId="{C008C9C5-0ED9-437C-981F-D8385931478F}" dt="2023-10-25T01:10:41.696" v="212" actId="26606"/>
          <ac:cxnSpMkLst>
            <pc:docMk/>
            <pc:sldMk cId="1067964029" sldId="258"/>
            <ac:cxnSpMk id="58" creationId="{3378FF8B-3743-48E1-88E3-F4CADB3DECE5}"/>
          </ac:cxnSpMkLst>
        </pc:cxnChg>
        <pc:cxnChg chg="add del">
          <ac:chgData name="Raluca Simonca (2210053)" userId="1a3190fb-d5e6-4942-a52b-2cc02a2dafb1" providerId="ADAL" clId="{C008C9C5-0ED9-437C-981F-D8385931478F}" dt="2023-10-25T01:10:25.982" v="207" actId="26606"/>
          <ac:cxnSpMkLst>
            <pc:docMk/>
            <pc:sldMk cId="1067964029" sldId="258"/>
            <ac:cxnSpMk id="76" creationId="{3378FF8B-3743-48E1-88E3-F4CADB3DECE5}"/>
          </ac:cxnSpMkLst>
        </pc:cxnChg>
        <pc:cxnChg chg="add del">
          <ac:chgData name="Raluca Simonca (2210053)" userId="1a3190fb-d5e6-4942-a52b-2cc02a2dafb1" providerId="ADAL" clId="{C008C9C5-0ED9-437C-981F-D8385931478F}" dt="2023-10-25T01:10:28.002" v="209" actId="26606"/>
          <ac:cxnSpMkLst>
            <pc:docMk/>
            <pc:sldMk cId="1067964029" sldId="258"/>
            <ac:cxnSpMk id="79" creationId="{3378FF8B-3743-48E1-88E3-F4CADB3DECE5}"/>
          </ac:cxnSpMkLst>
        </pc:cxnChg>
        <pc:cxnChg chg="add del">
          <ac:chgData name="Raluca Simonca (2210053)" userId="1a3190fb-d5e6-4942-a52b-2cc02a2dafb1" providerId="ADAL" clId="{C008C9C5-0ED9-437C-981F-D8385931478F}" dt="2023-10-25T01:10:41.648" v="211" actId="26606"/>
          <ac:cxnSpMkLst>
            <pc:docMk/>
            <pc:sldMk cId="1067964029" sldId="258"/>
            <ac:cxnSpMk id="83" creationId="{3378FF8B-3743-48E1-88E3-F4CADB3DECE5}"/>
          </ac:cxnSpMkLst>
        </pc:cxnChg>
      </pc:sldChg>
      <pc:sldChg chg="addSp delSp modSp new mod setBg setClrOvrMap delDesignElem">
        <pc:chgData name="Raluca Simonca (2210053)" userId="1a3190fb-d5e6-4942-a52b-2cc02a2dafb1" providerId="ADAL" clId="{C008C9C5-0ED9-437C-981F-D8385931478F}" dt="2023-10-26T10:18:17.882" v="712" actId="122"/>
        <pc:sldMkLst>
          <pc:docMk/>
          <pc:sldMk cId="144310957" sldId="259"/>
        </pc:sldMkLst>
        <pc:spChg chg="mod">
          <ac:chgData name="Raluca Simonca (2210053)" userId="1a3190fb-d5e6-4942-a52b-2cc02a2dafb1" providerId="ADAL" clId="{C008C9C5-0ED9-437C-981F-D8385931478F}" dt="2023-10-26T10:18:17.882" v="712" actId="122"/>
          <ac:spMkLst>
            <pc:docMk/>
            <pc:sldMk cId="144310957" sldId="259"/>
            <ac:spMk id="2" creationId="{237B82A9-0222-3BF8-FCB4-3BA3B46AE6C2}"/>
          </ac:spMkLst>
        </pc:spChg>
        <pc:spChg chg="mod">
          <ac:chgData name="Raluca Simonca (2210053)" userId="1a3190fb-d5e6-4942-a52b-2cc02a2dafb1" providerId="ADAL" clId="{C008C9C5-0ED9-437C-981F-D8385931478F}" dt="2023-10-25T01:51:31.713" v="462" actId="26606"/>
          <ac:spMkLst>
            <pc:docMk/>
            <pc:sldMk cId="144310957" sldId="259"/>
            <ac:spMk id="3" creationId="{3A09A72E-07CF-1D51-A599-3A046FCB4BC6}"/>
          </ac:spMkLst>
        </pc:spChg>
        <pc:spChg chg="add del">
          <ac:chgData name="Raluca Simonca (2210053)" userId="1a3190fb-d5e6-4942-a52b-2cc02a2dafb1" providerId="ADAL" clId="{C008C9C5-0ED9-437C-981F-D8385931478F}" dt="2023-10-25T01:45:35.625" v="437"/>
          <ac:spMkLst>
            <pc:docMk/>
            <pc:sldMk cId="144310957" sldId="259"/>
            <ac:spMk id="10" creationId="{2FCD9B94-D70B-4446-85E5-ACD3904289CB}"/>
          </ac:spMkLst>
        </pc:spChg>
        <pc:picChg chg="add mod ord">
          <ac:chgData name="Raluca Simonca (2210053)" userId="1a3190fb-d5e6-4942-a52b-2cc02a2dafb1" providerId="ADAL" clId="{C008C9C5-0ED9-437C-981F-D8385931478F}" dt="2023-10-25T01:51:31.713" v="462" actId="26606"/>
          <ac:picMkLst>
            <pc:docMk/>
            <pc:sldMk cId="144310957" sldId="259"/>
            <ac:picMk id="5" creationId="{FB8114B9-50E8-C922-784A-B681A7A67D83}"/>
          </ac:picMkLst>
        </pc:picChg>
      </pc:sldChg>
      <pc:sldChg chg="addSp delSp modSp new mod setBg">
        <pc:chgData name="Raluca Simonca (2210053)" userId="1a3190fb-d5e6-4942-a52b-2cc02a2dafb1" providerId="ADAL" clId="{C008C9C5-0ED9-437C-981F-D8385931478F}" dt="2023-10-26T10:19:32.006" v="736" actId="20577"/>
        <pc:sldMkLst>
          <pc:docMk/>
          <pc:sldMk cId="1902731086" sldId="260"/>
        </pc:sldMkLst>
        <pc:spChg chg="mod">
          <ac:chgData name="Raluca Simonca (2210053)" userId="1a3190fb-d5e6-4942-a52b-2cc02a2dafb1" providerId="ADAL" clId="{C008C9C5-0ED9-437C-981F-D8385931478F}" dt="2023-10-26T10:19:32.006" v="736" actId="20577"/>
          <ac:spMkLst>
            <pc:docMk/>
            <pc:sldMk cId="1902731086" sldId="260"/>
            <ac:spMk id="2" creationId="{E85FA02F-C3F0-866D-9EB7-8E845634E412}"/>
          </ac:spMkLst>
        </pc:spChg>
        <pc:spChg chg="add del mod">
          <ac:chgData name="Raluca Simonca (2210053)" userId="1a3190fb-d5e6-4942-a52b-2cc02a2dafb1" providerId="ADAL" clId="{C008C9C5-0ED9-437C-981F-D8385931478F}" dt="2023-10-25T01:52:38.120" v="465" actId="26606"/>
          <ac:spMkLst>
            <pc:docMk/>
            <pc:sldMk cId="1902731086" sldId="260"/>
            <ac:spMk id="3" creationId="{86C9E9DC-E181-7171-84D3-CB05E7C4361C}"/>
          </ac:spMkLst>
        </pc:spChg>
        <pc:spChg chg="add del">
          <ac:chgData name="Raluca Simonca (2210053)" userId="1a3190fb-d5e6-4942-a52b-2cc02a2dafb1" providerId="ADAL" clId="{C008C9C5-0ED9-437C-981F-D8385931478F}" dt="2023-10-25T01:52:38.026" v="464" actId="26606"/>
          <ac:spMkLst>
            <pc:docMk/>
            <pc:sldMk cId="1902731086" sldId="260"/>
            <ac:spMk id="9" creationId="{7E475056-B0EB-44BE-8568-61ABEFB2E99D}"/>
          </ac:spMkLst>
        </pc:spChg>
        <pc:spChg chg="add del">
          <ac:chgData name="Raluca Simonca (2210053)" userId="1a3190fb-d5e6-4942-a52b-2cc02a2dafb1" providerId="ADAL" clId="{C008C9C5-0ED9-437C-981F-D8385931478F}" dt="2023-10-25T01:52:38.026" v="464" actId="26606"/>
          <ac:spMkLst>
            <pc:docMk/>
            <pc:sldMk cId="1902731086" sldId="260"/>
            <ac:spMk id="13" creationId="{E82ABBDC-7A44-4AE8-A04F-B5495481B9F2}"/>
          </ac:spMkLst>
        </pc:spChg>
        <pc:spChg chg="add mod ord">
          <ac:chgData name="Raluca Simonca (2210053)" userId="1a3190fb-d5e6-4942-a52b-2cc02a2dafb1" providerId="ADAL" clId="{C008C9C5-0ED9-437C-981F-D8385931478F}" dt="2023-10-26T09:15:15.396" v="508" actId="26606"/>
          <ac:spMkLst>
            <pc:docMk/>
            <pc:sldMk cId="1902731086" sldId="260"/>
            <ac:spMk id="16" creationId="{86C9E9DC-E181-7171-84D3-CB05E7C4361C}"/>
          </ac:spMkLst>
        </pc:spChg>
        <pc:spChg chg="add del">
          <ac:chgData name="Raluca Simonca (2210053)" userId="1a3190fb-d5e6-4942-a52b-2cc02a2dafb1" providerId="ADAL" clId="{C008C9C5-0ED9-437C-981F-D8385931478F}" dt="2023-10-26T09:13:06.529" v="501" actId="26606"/>
          <ac:spMkLst>
            <pc:docMk/>
            <pc:sldMk cId="1902731086" sldId="260"/>
            <ac:spMk id="21" creationId="{C2CAC0E2-A334-4A65-B7FA-9BDDAD042CC6}"/>
          </ac:spMkLst>
        </pc:spChg>
        <pc:graphicFrameChg chg="add del">
          <ac:chgData name="Raluca Simonca (2210053)" userId="1a3190fb-d5e6-4942-a52b-2cc02a2dafb1" providerId="ADAL" clId="{C008C9C5-0ED9-437C-981F-D8385931478F}" dt="2023-10-25T01:52:38.026" v="464" actId="26606"/>
          <ac:graphicFrameMkLst>
            <pc:docMk/>
            <pc:sldMk cId="1902731086" sldId="260"/>
            <ac:graphicFrameMk id="5" creationId="{BCFF4675-341B-B031-FB61-C29E4548D5F7}"/>
          </ac:graphicFrameMkLst>
        </pc:graphicFrameChg>
        <pc:picChg chg="add mod">
          <ac:chgData name="Raluca Simonca (2210053)" userId="1a3190fb-d5e6-4942-a52b-2cc02a2dafb1" providerId="ADAL" clId="{C008C9C5-0ED9-437C-981F-D8385931478F}" dt="2023-10-26T09:15:15.396" v="508" actId="26606"/>
          <ac:picMkLst>
            <pc:docMk/>
            <pc:sldMk cId="1902731086" sldId="260"/>
            <ac:picMk id="6" creationId="{778E0252-D319-F76A-EC16-8469BCC8F9E1}"/>
          </ac:picMkLst>
        </pc:picChg>
        <pc:picChg chg="add del mod">
          <ac:chgData name="Raluca Simonca (2210053)" userId="1a3190fb-d5e6-4942-a52b-2cc02a2dafb1" providerId="ADAL" clId="{C008C9C5-0ED9-437C-981F-D8385931478F}" dt="2023-10-26T09:15:15.396" v="508" actId="26606"/>
          <ac:picMkLst>
            <pc:docMk/>
            <pc:sldMk cId="1902731086" sldId="260"/>
            <ac:picMk id="8" creationId="{5ECA4AEC-719B-5902-D660-30F47EF474A8}"/>
          </ac:picMkLst>
        </pc:picChg>
        <pc:picChg chg="add del">
          <ac:chgData name="Raluca Simonca (2210053)" userId="1a3190fb-d5e6-4942-a52b-2cc02a2dafb1" providerId="ADAL" clId="{C008C9C5-0ED9-437C-981F-D8385931478F}" dt="2023-10-26T09:10:38.106" v="497" actId="478"/>
          <ac:picMkLst>
            <pc:docMk/>
            <pc:sldMk cId="1902731086" sldId="260"/>
            <ac:picMk id="15" creationId="{A45EAFD4-E63D-48A6-477B-070EA06636CB}"/>
          </ac:picMkLst>
        </pc:picChg>
        <pc:cxnChg chg="add del">
          <ac:chgData name="Raluca Simonca (2210053)" userId="1a3190fb-d5e6-4942-a52b-2cc02a2dafb1" providerId="ADAL" clId="{C008C9C5-0ED9-437C-981F-D8385931478F}" dt="2023-10-25T01:52:38.026" v="464" actId="26606"/>
          <ac:cxnSpMkLst>
            <pc:docMk/>
            <pc:sldMk cId="1902731086" sldId="260"/>
            <ac:cxnSpMk id="11" creationId="{F2C8E2EC-73A4-48C2-B4D7-D7726BD908EE}"/>
          </ac:cxnSpMkLst>
        </pc:cxnChg>
      </pc:sldChg>
      <pc:sldChg chg="modSp new mod">
        <pc:chgData name="Raluca Simonca (2210053)" userId="1a3190fb-d5e6-4942-a52b-2cc02a2dafb1" providerId="ADAL" clId="{C008C9C5-0ED9-437C-981F-D8385931478F}" dt="2023-10-26T10:22:02.367" v="770" actId="5793"/>
        <pc:sldMkLst>
          <pc:docMk/>
          <pc:sldMk cId="3721661137" sldId="261"/>
        </pc:sldMkLst>
        <pc:spChg chg="mod">
          <ac:chgData name="Raluca Simonca (2210053)" userId="1a3190fb-d5e6-4942-a52b-2cc02a2dafb1" providerId="ADAL" clId="{C008C9C5-0ED9-437C-981F-D8385931478F}" dt="2023-10-26T10:22:02.367" v="770" actId="5793"/>
          <ac:spMkLst>
            <pc:docMk/>
            <pc:sldMk cId="3721661137" sldId="261"/>
            <ac:spMk id="2" creationId="{2A6F40EC-CFCC-7629-484C-0A1320CD5FF8}"/>
          </ac:spMkLst>
        </pc:spChg>
        <pc:spChg chg="mod">
          <ac:chgData name="Raluca Simonca (2210053)" userId="1a3190fb-d5e6-4942-a52b-2cc02a2dafb1" providerId="ADAL" clId="{C008C9C5-0ED9-437C-981F-D8385931478F}" dt="2023-10-26T09:58:46.559" v="654" actId="20577"/>
          <ac:spMkLst>
            <pc:docMk/>
            <pc:sldMk cId="3721661137" sldId="261"/>
            <ac:spMk id="3" creationId="{72540A0F-C512-F50D-3315-B9BABC975C5F}"/>
          </ac:spMkLst>
        </pc:spChg>
      </pc:sldChg>
      <pc:sldMasterChg chg="add del addSldLayout delSldLayout">
        <pc:chgData name="Raluca Simonca (2210053)" userId="1a3190fb-d5e6-4942-a52b-2cc02a2dafb1" providerId="ADAL" clId="{C008C9C5-0ED9-437C-981F-D8385931478F}" dt="2023-10-24T11:32:00.128" v="77" actId="26606"/>
        <pc:sldMasterMkLst>
          <pc:docMk/>
          <pc:sldMasterMk cId="1954149030" sldId="2147483648"/>
        </pc:sldMasterMkLst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2718573152" sldId="2147483649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1883287576" sldId="2147483650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3165094945" sldId="2147483651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592900619" sldId="2147483652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118341630" sldId="2147483653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2246156317" sldId="2147483654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1753410781" sldId="2147483655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1905574387" sldId="2147483656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1033868892" sldId="2147483657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2027080053" sldId="2147483658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1954149030" sldId="2147483648"/>
            <pc:sldLayoutMk cId="2150581438" sldId="2147483659"/>
          </pc:sldLayoutMkLst>
        </pc:sldLayoutChg>
      </pc:sldMasterChg>
      <pc:sldMasterChg chg="add del addSldLayout delSldLayout">
        <pc:chgData name="Raluca Simonca (2210053)" userId="1a3190fb-d5e6-4942-a52b-2cc02a2dafb1" providerId="ADAL" clId="{C008C9C5-0ED9-437C-981F-D8385931478F}" dt="2023-10-24T11:32:00.128" v="77" actId="26606"/>
        <pc:sldMasterMkLst>
          <pc:docMk/>
          <pc:sldMasterMk cId="47125127" sldId="2147483751"/>
        </pc:sldMasterMkLst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313463430" sldId="2147483740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384654333" sldId="2147483741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2295655255" sldId="2147483742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2361658176" sldId="2147483743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3898939532" sldId="2147483744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57931622" sldId="2147483745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1584561750" sldId="2147483746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3927338660" sldId="2147483747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1130620078" sldId="2147483748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1521091983" sldId="2147483749"/>
          </pc:sldLayoutMkLst>
        </pc:sldLayoutChg>
        <pc:sldLayoutChg chg="add del">
          <pc:chgData name="Raluca Simonca (2210053)" userId="1a3190fb-d5e6-4942-a52b-2cc02a2dafb1" providerId="ADAL" clId="{C008C9C5-0ED9-437C-981F-D8385931478F}" dt="2023-10-24T11:32:00.128" v="77" actId="26606"/>
          <pc:sldLayoutMkLst>
            <pc:docMk/>
            <pc:sldMasterMk cId="47125127" sldId="2147483751"/>
            <pc:sldLayoutMk cId="4021543714" sldId="214748375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348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821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903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91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277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59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820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32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550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58509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86071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0155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1896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8017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29595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51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10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5586B75A-687E-405C-8A0B-8D00578BA2C3}" type="datetimeFigureOut">
              <a:rPr lang="en-US" smtClean="0"/>
              <a:pPr/>
              <a:t>10/27/2023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531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10053_student_uwtsd_ac_uk/Documents/Recording-20231027_024332.webm?csf=1&amp;web=1&amp;e=JEDPcn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view-image.php?image=126450&amp;picture=world-peopl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peakt.com/top-10-languages-used-interne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55634677@N00/897229949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g-app.com/fr/french-manners-and-etiquette/" TargetMode="External"/><Relationship Id="rId2" Type="http://schemas.openxmlformats.org/officeDocument/2006/relationships/hyperlink" Target="https://study.com/learn/lesson/french-speaking-countrie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pipplet.com/the-benefits-of-language-diversity" TargetMode="External"/><Relationship Id="rId5" Type="http://schemas.openxmlformats.org/officeDocument/2006/relationships/hyperlink" Target="https://www.learnship.com/en/blog/5-benefits-of-a-multilingual-workforce/%20(Accessed" TargetMode="External"/><Relationship Id="rId4" Type="http://schemas.openxmlformats.org/officeDocument/2006/relationships/hyperlink" Target="https://hospitalitysearch.co.uk/benefits-of-being-multilingu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F94D5-7493-7F92-7364-4D40F7E95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67274" y="847726"/>
            <a:ext cx="6150510" cy="3200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Benefits of multilingualism and the importance of language awareness skills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Diversity &amp; spa hotel London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1400" dirty="0"/>
              <a:t>Recording Link: </a:t>
            </a:r>
            <a:r>
              <a:rPr lang="en-GB" sz="2000" dirty="0">
                <a:hlinkClick r:id="rId3"/>
              </a:rPr>
              <a:t>Recording-20231027_024332.webm</a:t>
            </a:r>
            <a:br>
              <a:rPr lang="en-GB" sz="2000" dirty="0"/>
            </a:br>
            <a:r>
              <a:rPr lang="en-GB" sz="2000" dirty="0"/>
              <a:t> </a:t>
            </a:r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679048-7E88-63F8-FA80-B3D4FD00B2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7274" y="4124325"/>
            <a:ext cx="6150510" cy="19050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Lecturer: Heidi Prosser</a:t>
            </a:r>
          </a:p>
          <a:p>
            <a:pPr algn="l"/>
            <a:r>
              <a:rPr lang="en-GB" dirty="0"/>
              <a:t>Module: BMIH5003</a:t>
            </a:r>
          </a:p>
          <a:p>
            <a:pPr algn="l"/>
            <a:r>
              <a:rPr lang="en-GB" dirty="0"/>
              <a:t>Student: Raluca Ioana Simonca </a:t>
            </a:r>
          </a:p>
          <a:p>
            <a:pPr algn="l"/>
            <a:r>
              <a:rPr lang="en-GB" dirty="0"/>
              <a:t>Code: 2210053</a:t>
            </a:r>
          </a:p>
        </p:txBody>
      </p:sp>
      <p:pic>
        <p:nvPicPr>
          <p:cNvPr id="5" name="Picture 4" descr="A pile of colorful paper with different languages&#10;&#10;Description automatically generated">
            <a:extLst>
              <a:ext uri="{FF2B5EF4-FFF2-40B4-BE49-F238E27FC236}">
                <a16:creationId xmlns:a16="http://schemas.microsoft.com/office/drawing/2014/main" id="{49D882A4-9B99-A89B-2FE5-319F695A577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32" r="38628" b="-2"/>
          <a:stretch/>
        </p:blipFill>
        <p:spPr>
          <a:xfrm>
            <a:off x="1180740" y="863390"/>
            <a:ext cx="3416888" cy="521877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Picture 5" descr="A colorful triangle logo with people in it&#10;&#10;Description automatically generated">
            <a:extLst>
              <a:ext uri="{FF2B5EF4-FFF2-40B4-BE49-F238E27FC236}">
                <a16:creationId xmlns:a16="http://schemas.microsoft.com/office/drawing/2014/main" id="{867BA127-1FF5-E37E-27AF-D16FEF58D5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0102" y="2280804"/>
            <a:ext cx="635021" cy="50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20222-629F-D96E-6057-EAB262D29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ea typeface="+mj-lt"/>
                <a:cs typeface="+mj-lt"/>
              </a:rPr>
              <a:t>Benefits of Multilingualism</a:t>
            </a:r>
            <a:endParaRPr lang="en-US" dirty="0"/>
          </a:p>
        </p:txBody>
      </p:sp>
      <p:pic>
        <p:nvPicPr>
          <p:cNvPr id="6" name="Picture 5" descr="A group of people around the earth&#10;&#10;Description automatically generated">
            <a:extLst>
              <a:ext uri="{FF2B5EF4-FFF2-40B4-BE49-F238E27FC236}">
                <a16:creationId xmlns:a16="http://schemas.microsoft.com/office/drawing/2014/main" id="{41FAA6C7-5DB4-A479-00DF-F2A46AFB79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428" r="25708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E122FDF1-7168-1D49-08F7-734F95B58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3643" y="2666999"/>
            <a:ext cx="7046844" cy="341574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r>
              <a:rPr lang="en-GB" dirty="0">
                <a:cs typeface="Calibri" panose="020F0502020204030204"/>
              </a:rPr>
              <a:t>Multilingual people can interact socially and professionally with a broader variety of people</a:t>
            </a:r>
          </a:p>
          <a:p>
            <a:r>
              <a:rPr lang="en-GB" dirty="0">
                <a:cs typeface="Calibri" panose="020F0502020204030204"/>
              </a:rPr>
              <a:t>Multilingual employees can make guests from other languages feel welcome and respected, increasing guest satisfaction and return visits</a:t>
            </a:r>
          </a:p>
          <a:p>
            <a:r>
              <a:rPr lang="en-GB" dirty="0">
                <a:cs typeface="Calibri" panose="020F0502020204030204"/>
              </a:rPr>
              <a:t>Happy guests give favourable feedback, which boosts the hotel online reputation and encourages bookings</a:t>
            </a:r>
          </a:p>
          <a:p>
            <a:r>
              <a:rPr lang="en-GB" dirty="0">
                <a:cs typeface="Calibri" panose="020F0502020204030204"/>
              </a:rPr>
              <a:t>Learning new languages can boost academic performance (Kroll and </a:t>
            </a:r>
            <a:r>
              <a:rPr lang="en-GB" dirty="0" err="1">
                <a:cs typeface="Calibri" panose="020F0502020204030204"/>
              </a:rPr>
              <a:t>Dussias</a:t>
            </a:r>
            <a:r>
              <a:rPr lang="en-GB" dirty="0">
                <a:cs typeface="Calibri" panose="020F0502020204030204"/>
              </a:rPr>
              <a:t>, 2017)</a:t>
            </a:r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84447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2A7B7-CC5A-256B-63A9-3340F254C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pPr algn="ctr"/>
            <a:r>
              <a:rPr lang="en-GB" sz="2800" b="0" i="0" dirty="0">
                <a:effectLst/>
                <a:latin typeface="Söhne"/>
              </a:rPr>
              <a:t>The Importance of Language Awareness</a:t>
            </a:r>
            <a:endParaRPr lang="en-GB" sz="2800" dirty="0"/>
          </a:p>
        </p:txBody>
      </p:sp>
      <p:sp>
        <p:nvSpPr>
          <p:cNvPr id="88" name="Content Placeholder 2">
            <a:extLst>
              <a:ext uri="{FF2B5EF4-FFF2-40B4-BE49-F238E27FC236}">
                <a16:creationId xmlns:a16="http://schemas.microsoft.com/office/drawing/2014/main" id="{2F97427C-AF0A-287F-5E87-72C928BE3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Distinguishing between formal and casual language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Understanding cultural nuances in language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Respecting guests cultural backgrounds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Preventing inadvertent cultural misunderstandings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Preventing and resolving guest complaints 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7E9329-4FD0-7F15-EC52-203BFA8BD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261" r="24584"/>
          <a:stretch/>
        </p:blipFill>
        <p:spPr>
          <a:xfrm>
            <a:off x="5609808" y="645106"/>
            <a:ext cx="4959004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067964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B82A9-0222-3BF8-FCB4-3BA3B46AE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pPr algn="ctr"/>
            <a:r>
              <a:rPr lang="en-GB" b="0" i="0" dirty="0">
                <a:effectLst/>
                <a:latin typeface="Söhne"/>
              </a:rPr>
              <a:t>French: A Modern European Language</a:t>
            </a:r>
            <a:br>
              <a:rPr lang="en-GB" b="0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9A72E-07CF-1D51-A599-3A046FCB4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Spoken in France, Belgium, Switzerland, Canada</a:t>
            </a:r>
            <a:r>
              <a:rPr lang="en-GB" dirty="0">
                <a:effectLst/>
                <a:latin typeface="Söhne"/>
              </a:rPr>
              <a:t> </a:t>
            </a:r>
            <a:r>
              <a:rPr lang="en-GB" b="0" i="0" dirty="0">
                <a:effectLst/>
                <a:latin typeface="Söhne"/>
              </a:rPr>
              <a:t>and many African countries (Blakeley,2023)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French is considered an international language and is moderately difficult to learn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Welcoming French-speaking guests with a "Bonjour" creates a warm atmosphere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Staff be recommended learning simple greetings, polite phrases, and essential vocabulary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GB" dirty="0"/>
          </a:p>
        </p:txBody>
      </p:sp>
      <p:pic>
        <p:nvPicPr>
          <p:cNvPr id="9" name="Picture 8" descr="A sign on a pole&#10;&#10;Description automatically generated">
            <a:extLst>
              <a:ext uri="{FF2B5EF4-FFF2-40B4-BE49-F238E27FC236}">
                <a16:creationId xmlns:a16="http://schemas.microsoft.com/office/drawing/2014/main" id="{58BB91CB-7973-54E2-BC02-CD3EF38B9D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70839" y="1678264"/>
            <a:ext cx="3976788" cy="318143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44310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FA02F-C3F0-866D-9EB7-8E845634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415447"/>
            <a:ext cx="6393115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Guide for employees</a:t>
            </a:r>
            <a:br>
              <a:rPr lang="en-GB" dirty="0"/>
            </a:br>
            <a:r>
              <a:rPr lang="en-GB" dirty="0"/>
              <a:t>in French </a:t>
            </a:r>
          </a:p>
        </p:txBody>
      </p:sp>
      <p:pic>
        <p:nvPicPr>
          <p:cNvPr id="6" name="Picture 5" descr="A list of hotel terms&#10;&#10;Description automatically generated">
            <a:extLst>
              <a:ext uri="{FF2B5EF4-FFF2-40B4-BE49-F238E27FC236}">
                <a16:creationId xmlns:a16="http://schemas.microsoft.com/office/drawing/2014/main" id="{778E0252-D319-F76A-EC16-8469BCC8F9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14" y="795750"/>
            <a:ext cx="2991801" cy="224385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3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83EE0343-1BF5-1804-0B82-5AE2245708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508" y="3653248"/>
            <a:ext cx="2991801" cy="224385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6C9E9DC-E181-7171-84D3-CB05E7C43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2244247"/>
            <a:ext cx="6393116" cy="3978727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Söhne"/>
              </a:rPr>
              <a:t>Addressing guests with titles (Monsieur, Madame) and using "</a:t>
            </a:r>
            <a:r>
              <a:rPr lang="en-GB" b="0" i="0" dirty="0" err="1">
                <a:effectLst/>
                <a:latin typeface="Söhne"/>
              </a:rPr>
              <a:t>s'il</a:t>
            </a:r>
            <a:r>
              <a:rPr lang="en-GB" b="0" i="0" dirty="0">
                <a:effectLst/>
                <a:latin typeface="Söhne"/>
              </a:rPr>
              <a:t> </a:t>
            </a:r>
            <a:r>
              <a:rPr lang="en-GB" b="0" i="0" dirty="0" err="1">
                <a:effectLst/>
                <a:latin typeface="Söhne"/>
              </a:rPr>
              <a:t>vous</a:t>
            </a:r>
            <a:r>
              <a:rPr lang="en-GB" b="0" i="0" dirty="0">
                <a:effectLst/>
                <a:latin typeface="Söhne"/>
              </a:rPr>
              <a:t> </a:t>
            </a:r>
            <a:r>
              <a:rPr lang="en-GB" b="0" i="0" dirty="0" err="1">
                <a:effectLst/>
                <a:latin typeface="Söhne"/>
              </a:rPr>
              <a:t>plaît</a:t>
            </a:r>
            <a:r>
              <a:rPr lang="en-GB" b="0" i="0" dirty="0">
                <a:effectLst/>
                <a:latin typeface="Söhne"/>
              </a:rPr>
              <a:t>" (please) and "merci" (thank you)</a:t>
            </a:r>
          </a:p>
          <a:p>
            <a:r>
              <a:rPr lang="en-GB" b="0" i="0" dirty="0">
                <a:effectLst/>
                <a:latin typeface="Söhne"/>
              </a:rPr>
              <a:t>Avoiding informal language </a:t>
            </a:r>
            <a:endParaRPr lang="en-GB" dirty="0"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Offering assistance with "Comment </a:t>
            </a:r>
            <a:r>
              <a:rPr lang="en-GB" b="0" i="0" dirty="0" err="1">
                <a:effectLst/>
                <a:latin typeface="Söhne"/>
              </a:rPr>
              <a:t>puis</a:t>
            </a:r>
            <a:r>
              <a:rPr lang="en-GB" b="0" i="0" dirty="0">
                <a:effectLst/>
                <a:latin typeface="Söhne"/>
              </a:rPr>
              <a:t>-je </a:t>
            </a:r>
            <a:r>
              <a:rPr lang="en-GB" b="0" i="0" dirty="0" err="1">
                <a:effectLst/>
                <a:latin typeface="Söhne"/>
              </a:rPr>
              <a:t>vous</a:t>
            </a:r>
            <a:r>
              <a:rPr lang="en-GB" b="0" i="0" dirty="0">
                <a:effectLst/>
                <a:latin typeface="Söhne"/>
              </a:rPr>
              <a:t> aider?" (How can I help you?) instead of "</a:t>
            </a:r>
            <a:r>
              <a:rPr lang="en-GB" b="0" i="0" dirty="0" err="1">
                <a:effectLst/>
                <a:latin typeface="Söhne"/>
              </a:rPr>
              <a:t>Ça</a:t>
            </a:r>
            <a:r>
              <a:rPr lang="en-GB" b="0" i="0" dirty="0">
                <a:effectLst/>
                <a:latin typeface="Söhne"/>
              </a:rPr>
              <a:t> </a:t>
            </a:r>
            <a:r>
              <a:rPr lang="en-GB" b="0" i="0" dirty="0" err="1">
                <a:effectLst/>
                <a:latin typeface="Söhne"/>
              </a:rPr>
              <a:t>va</a:t>
            </a:r>
            <a:r>
              <a:rPr lang="en-GB" b="0" i="0" dirty="0">
                <a:effectLst/>
                <a:latin typeface="Söhne"/>
              </a:rPr>
              <a:t>?" (How are you?)</a:t>
            </a:r>
            <a:r>
              <a:rPr lang="en-GB" dirty="0">
                <a:effectLst/>
                <a:latin typeface="Söhne"/>
              </a:rPr>
              <a:t>(Clegg,2023)</a:t>
            </a:r>
            <a:endParaRPr lang="en-GB" b="0" i="0" dirty="0"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öhne"/>
              </a:rPr>
              <a:t>Staff training will be offered </a:t>
            </a:r>
            <a:endParaRPr lang="en-GB" b="0" i="0" dirty="0">
              <a:effectLst/>
              <a:latin typeface="Söhne"/>
            </a:endParaRPr>
          </a:p>
          <a:p>
            <a:pPr marL="0" indent="0">
              <a:buNone/>
            </a:pPr>
            <a:endParaRPr lang="en-GB" b="0" i="0" dirty="0">
              <a:effectLst/>
              <a:latin typeface="Söhne"/>
            </a:endParaRPr>
          </a:p>
          <a:p>
            <a:pPr marL="0" indent="0">
              <a:buNone/>
            </a:pPr>
            <a:r>
              <a:rPr lang="en-GB" dirty="0">
                <a:latin typeface="Söhne"/>
              </a:rPr>
              <a:t>	</a:t>
            </a:r>
            <a:endParaRPr lang="en-GB" b="0" i="0" dirty="0">
              <a:effectLst/>
              <a:latin typeface="Söhne"/>
            </a:endParaRPr>
          </a:p>
          <a:p>
            <a:endParaRPr lang="en-GB" b="0" i="0" dirty="0">
              <a:effectLst/>
              <a:latin typeface="Söhn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731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F40EC-CFCC-7629-484C-0A1320CD5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GB"/>
              <a:t>IN conclusion…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40A0F-C512-F50D-3315-B9BABC975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Demonstrating respect through language fosters trust and positive guest relationships</a:t>
            </a:r>
            <a:endParaRPr lang="en-GB" dirty="0"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Söhne"/>
              </a:rPr>
              <a:t>M</a:t>
            </a:r>
            <a:r>
              <a:rPr lang="en-GB" b="0" i="0" dirty="0">
                <a:effectLst/>
                <a:latin typeface="Söhne"/>
              </a:rPr>
              <a:t>ultilingualism and language awareness skills are invaluable for providing exceptional guest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Let's continue to learn, adapt, and embrace these skills to maintain Diversity Hotel &amp; Spa London reputation as a global hospitality leader</a:t>
            </a:r>
          </a:p>
          <a:p>
            <a:endParaRPr lang="en-GB" dirty="0"/>
          </a:p>
        </p:txBody>
      </p:sp>
      <p:pic>
        <p:nvPicPr>
          <p:cNvPr id="5" name="Picture 4" descr="A globe on a table&#10;&#10;Description automatically generated">
            <a:extLst>
              <a:ext uri="{FF2B5EF4-FFF2-40B4-BE49-F238E27FC236}">
                <a16:creationId xmlns:a16="http://schemas.microsoft.com/office/drawing/2014/main" id="{445B9A48-9F3F-E6F3-D0D2-179790A6A6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839" y="1943384"/>
            <a:ext cx="3976788" cy="265119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721661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A3A43-7D85-50AB-DA85-7FCEED294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64036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5356-2431-95D0-02D9-B4068D349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392573"/>
            <a:ext cx="9905998" cy="439862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Blakeley, S. (2023).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French-Speaking Countries in Africa &amp; Europe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https://study.com/learn/lesson/french-speaking-countries.html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23 October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Clegg, T., (2023 May, 12).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Guide: French Manners And Etiquette.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https://ling-app.com/fr/french-manners-and-etiquette/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24 October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 (2023).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of Being Multilingual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https://hospitalitysearch.co.uk/benefits-of-being-multilingual/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24 October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Kroll, J.F. and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Dussias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P.E., 2017. The benefits of multilingualism to the personal and professional development of residents of the US. Foreign language annals, 50(2), pp.248-259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Learnship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(2023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5 Benefits of a Multilingual Workforce.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https://www.learnship.com/en/blog/5-benefits-of-a-multilingual-workforce/ (Accessed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 October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Pipplet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 reasons why a multilingual staff can promote business growth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https://blog.pipplet.com/the-benefits-of-language-diversity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24 October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1520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1" ma:contentTypeDescription="Create a new document." ma:contentTypeScope="" ma:versionID="73d921a78f8456408883e16604c8250a">
  <xsd:schema xmlns:xsd="http://www.w3.org/2001/XMLSchema" xmlns:xs="http://www.w3.org/2001/XMLSchema" xmlns:p="http://schemas.microsoft.com/office/2006/metadata/properties" xmlns:ns3="0338428b-3fc8-4989-9d03-78e16c931d9f" xmlns:ns4="4055ddc6-ee7b-4b5b-b8fb-52871646f80e" targetNamespace="http://schemas.microsoft.com/office/2006/metadata/properties" ma:root="true" ma:fieldsID="61b6a8d5d93de2d75e9fd374b1e931eb" ns3:_="" ns4:_="">
    <xsd:import namespace="0338428b-3fc8-4989-9d03-78e16c931d9f"/>
    <xsd:import namespace="4055ddc6-ee7b-4b5b-b8fb-52871646f8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AE1F7FC5-A1BE-4ABB-B642-9FC7A0BA36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38428b-3fc8-4989-9d03-78e16c931d9f"/>
    <ds:schemaRef ds:uri="4055ddc6-ee7b-4b5b-b8fb-52871646f8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B4A3B7-AF1D-4960-B5BC-F1894D083D9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21F9B4-A393-4019-B50E-10080878E32C}">
  <ds:schemaRefs>
    <ds:schemaRef ds:uri="0338428b-3fc8-4989-9d03-78e16c931d9f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4055ddc6-ee7b-4b5b-b8fb-52871646f80e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533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Söhne</vt:lpstr>
      <vt:lpstr>Mesh</vt:lpstr>
      <vt:lpstr>Benefits of multilingualism and the importance of language awareness skills  Diversity &amp; spa hotel London   Recording Link: Recording-20231027_024332.webm  </vt:lpstr>
      <vt:lpstr>Benefits of Multilingualism</vt:lpstr>
      <vt:lpstr>The Importance of Language Awareness</vt:lpstr>
      <vt:lpstr>French: A Modern European Language </vt:lpstr>
      <vt:lpstr>Guide for employees in French </vt:lpstr>
      <vt:lpstr>IN conclusion…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</dc:title>
  <dc:creator>Raluca Simonca (2210053)</dc:creator>
  <cp:lastModifiedBy>Raluca Simonca</cp:lastModifiedBy>
  <cp:revision>2</cp:revision>
  <dcterms:created xsi:type="dcterms:W3CDTF">2023-10-24T10:26:54Z</dcterms:created>
  <dcterms:modified xsi:type="dcterms:W3CDTF">2023-10-27T01:55:42Z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