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6" r:id="rId1"/>
  </p:sldMasterIdLst>
  <p:notesMasterIdLst>
    <p:notesMasterId r:id="rId3"/>
  </p:notesMasterIdLst>
  <p:sldIdLst>
    <p:sldId id="259" r:id="rId2"/>
  </p:sldIdLst>
  <p:sldSz cx="23039388" cy="17279938"/>
  <p:notesSz cx="6858000" cy="9144000"/>
  <p:embeddedFontLst>
    <p:embeddedFont>
      <p:font typeface="Karla" panose="020B0604020202020204" charset="0"/>
      <p:regular r:id="rId4"/>
      <p:bold r:id="rId5"/>
      <p:italic r:id="rId6"/>
      <p:boldItalic r:id="rId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008">
          <p15:clr>
            <a:srgbClr val="747775"/>
          </p15:clr>
        </p15:guide>
        <p15:guide id="2" pos="725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B4C30D-1EFC-7B3C-26DC-59F82849833E}" v="2" dt="2026-03-25T09:15:22.798"/>
    <p1510:client id="{C505C9C2-5C5F-1742-5BCB-D2A6EC29E8D9}" v="59" dt="2026-03-24T20:23:29.505"/>
  </p1510:revLst>
</p1510:revInfo>
</file>

<file path=ppt/tableStyles.xml><?xml version="1.0" encoding="utf-8"?>
<a:tblStyleLst xmlns:a="http://schemas.openxmlformats.org/drawingml/2006/main" def="{F3D1006E-A9D7-4C95-8901-5AB9A6E4406B}">
  <a:tblStyle styleId="{F3D1006E-A9D7-4C95-8901-5AB9A6E4406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008"/>
        <p:guide pos="7256"/>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font" Target="fonts/font4.fntdata"/><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e Campbell (2238264)" userId="S::2238264@student.uwtsd.ac.uk::a8ef1725-6e71-4c80-b779-726c52a9f7ae" providerId="AD" clId="Web-{C505C9C2-5C5F-1742-5BCB-D2A6EC29E8D9}"/>
    <pc:docChg chg="modSld">
      <pc:chgData name="Karene Campbell (2238264)" userId="S::2238264@student.uwtsd.ac.uk::a8ef1725-6e71-4c80-b779-726c52a9f7ae" providerId="AD" clId="Web-{C505C9C2-5C5F-1742-5BCB-D2A6EC29E8D9}" dt="2026-03-24T20:23:29.505" v="59" actId="20577"/>
      <pc:docMkLst>
        <pc:docMk/>
      </pc:docMkLst>
      <pc:sldChg chg="delSp modSp">
        <pc:chgData name="Karene Campbell (2238264)" userId="S::2238264@student.uwtsd.ac.uk::a8ef1725-6e71-4c80-b779-726c52a9f7ae" providerId="AD" clId="Web-{C505C9C2-5C5F-1742-5BCB-D2A6EC29E8D9}" dt="2026-03-24T20:23:29.505" v="59" actId="20577"/>
        <pc:sldMkLst>
          <pc:docMk/>
          <pc:sldMk cId="0" sldId="259"/>
        </pc:sldMkLst>
        <pc:spChg chg="mod">
          <ac:chgData name="Karene Campbell (2238264)" userId="S::2238264@student.uwtsd.ac.uk::a8ef1725-6e71-4c80-b779-726c52a9f7ae" providerId="AD" clId="Web-{C505C9C2-5C5F-1742-5BCB-D2A6EC29E8D9}" dt="2026-03-24T20:13:08.902" v="36" actId="20577"/>
          <ac:spMkLst>
            <pc:docMk/>
            <pc:sldMk cId="0" sldId="259"/>
            <ac:spMk id="13" creationId="{6D2F4C91-7500-00FF-9992-BD21FC797CD5}"/>
          </ac:spMkLst>
        </pc:spChg>
        <pc:spChg chg="del">
          <ac:chgData name="Karene Campbell (2238264)" userId="S::2238264@student.uwtsd.ac.uk::a8ef1725-6e71-4c80-b779-726c52a9f7ae" providerId="AD" clId="Web-{C505C9C2-5C5F-1742-5BCB-D2A6EC29E8D9}" dt="2026-03-24T20:18:54.825" v="54"/>
          <ac:spMkLst>
            <pc:docMk/>
            <pc:sldMk cId="0" sldId="259"/>
            <ac:spMk id="35" creationId="{E2BBD60F-4E93-25B8-28E8-1F557BE064D3}"/>
          </ac:spMkLst>
        </pc:spChg>
        <pc:spChg chg="mod">
          <ac:chgData name="Karene Campbell (2238264)" userId="S::2238264@student.uwtsd.ac.uk::a8ef1725-6e71-4c80-b779-726c52a9f7ae" providerId="AD" clId="Web-{C505C9C2-5C5F-1742-5BCB-D2A6EC29E8D9}" dt="2026-03-24T20:16:13.786" v="51" actId="20577"/>
          <ac:spMkLst>
            <pc:docMk/>
            <pc:sldMk cId="0" sldId="259"/>
            <ac:spMk id="150" creationId="{00000000-0000-0000-0000-000000000000}"/>
          </ac:spMkLst>
        </pc:spChg>
        <pc:spChg chg="mod">
          <ac:chgData name="Karene Campbell (2238264)" userId="S::2238264@student.uwtsd.ac.uk::a8ef1725-6e71-4c80-b779-726c52a9f7ae" providerId="AD" clId="Web-{C505C9C2-5C5F-1742-5BCB-D2A6EC29E8D9}" dt="2026-03-24T20:15:54.034" v="44" actId="20577"/>
          <ac:spMkLst>
            <pc:docMk/>
            <pc:sldMk cId="0" sldId="259"/>
            <ac:spMk id="152" creationId="{00000000-0000-0000-0000-000000000000}"/>
          </ac:spMkLst>
        </pc:spChg>
        <pc:spChg chg="mod">
          <ac:chgData name="Karene Campbell (2238264)" userId="S::2238264@student.uwtsd.ac.uk::a8ef1725-6e71-4c80-b779-726c52a9f7ae" providerId="AD" clId="Web-{C505C9C2-5C5F-1742-5BCB-D2A6EC29E8D9}" dt="2026-03-24T20:17:55.713" v="53" actId="20577"/>
          <ac:spMkLst>
            <pc:docMk/>
            <pc:sldMk cId="0" sldId="259"/>
            <ac:spMk id="169" creationId="{00000000-0000-0000-0000-000000000000}"/>
          </ac:spMkLst>
        </pc:spChg>
        <pc:spChg chg="mod">
          <ac:chgData name="Karene Campbell (2238264)" userId="S::2238264@student.uwtsd.ac.uk::a8ef1725-6e71-4c80-b779-726c52a9f7ae" providerId="AD" clId="Web-{C505C9C2-5C5F-1742-5BCB-D2A6EC29E8D9}" dt="2026-03-24T20:23:29.505" v="59" actId="20577"/>
          <ac:spMkLst>
            <pc:docMk/>
            <pc:sldMk cId="0" sldId="259"/>
            <ac:spMk id="175" creationId="{00000000-0000-0000-0000-000000000000}"/>
          </ac:spMkLst>
        </pc:spChg>
      </pc:sldChg>
    </pc:docChg>
  </pc:docChgLst>
  <pc:docChgLst>
    <pc:chgData name="Karene Campbell (2238264)" userId="S::2238264@student.uwtsd.ac.uk::a8ef1725-6e71-4c80-b779-726c52a9f7ae" providerId="AD" clId="Web-{74B4C30D-1EFC-7B3C-26DC-59F82849833E}"/>
    <pc:docChg chg="modSld">
      <pc:chgData name="Karene Campbell (2238264)" userId="S::2238264@student.uwtsd.ac.uk::a8ef1725-6e71-4c80-b779-726c52a9f7ae" providerId="AD" clId="Web-{74B4C30D-1EFC-7B3C-26DC-59F82849833E}" dt="2026-03-25T09:15:22.798" v="1" actId="20577"/>
      <pc:docMkLst>
        <pc:docMk/>
      </pc:docMkLst>
      <pc:sldChg chg="modSp">
        <pc:chgData name="Karene Campbell (2238264)" userId="S::2238264@student.uwtsd.ac.uk::a8ef1725-6e71-4c80-b779-726c52a9f7ae" providerId="AD" clId="Web-{74B4C30D-1EFC-7B3C-26DC-59F82849833E}" dt="2026-03-25T09:15:22.798" v="1" actId="20577"/>
        <pc:sldMkLst>
          <pc:docMk/>
          <pc:sldMk cId="0" sldId="259"/>
        </pc:sldMkLst>
        <pc:spChg chg="mod">
          <ac:chgData name="Karene Campbell (2238264)" userId="S::2238264@student.uwtsd.ac.uk::a8ef1725-6e71-4c80-b779-726c52a9f7ae" providerId="AD" clId="Web-{74B4C30D-1EFC-7B3C-26DC-59F82849833E}" dt="2026-03-25T09:15:22.798" v="1" actId="20577"/>
          <ac:spMkLst>
            <pc:docMk/>
            <pc:sldMk cId="0" sldId="259"/>
            <ac:spMk id="15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13c62cdccad_0_2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13c62cdcca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grpSp>
        <p:nvGrpSpPr>
          <p:cNvPr id="18" name="Google Shape;18;p3"/>
          <p:cNvGrpSpPr/>
          <p:nvPr/>
        </p:nvGrpSpPr>
        <p:grpSpPr>
          <a:xfrm>
            <a:off x="0" y="-952500"/>
            <a:ext cx="23050500" cy="18232500"/>
            <a:chOff x="0" y="-952500"/>
            <a:chExt cx="23050500" cy="18232500"/>
          </a:xfrm>
        </p:grpSpPr>
        <p:cxnSp>
          <p:nvCxnSpPr>
            <p:cNvPr id="19" name="Google Shape;19;p3"/>
            <p:cNvCxnSpPr/>
            <p:nvPr/>
          </p:nvCxnSpPr>
          <p:spPr>
            <a:xfrm>
              <a:off x="228600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20" name="Google Shape;20;p3"/>
            <p:cNvCxnSpPr/>
            <p:nvPr/>
          </p:nvCxnSpPr>
          <p:spPr>
            <a:xfrm rot="10800000">
              <a:off x="19195200" y="17054275"/>
              <a:ext cx="3855300" cy="0"/>
            </a:xfrm>
            <a:prstGeom prst="straightConnector1">
              <a:avLst/>
            </a:prstGeom>
            <a:noFill/>
            <a:ln w="19050" cap="flat" cmpd="sng">
              <a:solidFill>
                <a:schemeClr val="dk1"/>
              </a:solidFill>
              <a:prstDash val="solid"/>
              <a:round/>
              <a:headEnd type="none" w="med" len="med"/>
              <a:tailEnd type="none" w="med" len="med"/>
            </a:ln>
          </p:spPr>
        </p:cxnSp>
        <p:cxnSp>
          <p:nvCxnSpPr>
            <p:cNvPr id="21" name="Google Shape;21;p3"/>
            <p:cNvCxnSpPr/>
            <p:nvPr/>
          </p:nvCxnSpPr>
          <p:spPr>
            <a:xfrm>
              <a:off x="1905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22" name="Google Shape;22;p3"/>
            <p:cNvCxnSpPr/>
            <p:nvPr/>
          </p:nvCxnSpPr>
          <p:spPr>
            <a:xfrm>
              <a:off x="0" y="17054275"/>
              <a:ext cx="3855300" cy="0"/>
            </a:xfrm>
            <a:prstGeom prst="straightConnector1">
              <a:avLst/>
            </a:prstGeom>
            <a:noFill/>
            <a:ln w="19050" cap="flat" cmpd="sng">
              <a:solidFill>
                <a:schemeClr val="dk1"/>
              </a:solidFill>
              <a:prstDash val="solid"/>
              <a:round/>
              <a:headEnd type="none" w="med" len="med"/>
              <a:tailEnd type="none" w="med" len="med"/>
            </a:ln>
          </p:spPr>
        </p:cxnSp>
      </p:grpSp>
      <p:pic>
        <p:nvPicPr>
          <p:cNvPr id="23" name="Google Shape;23;p3"/>
          <p:cNvPicPr preferRelativeResize="0"/>
          <p:nvPr/>
        </p:nvPicPr>
        <p:blipFill rotWithShape="1">
          <a:blip r:embed="rId2">
            <a:alphaModFix/>
          </a:blip>
          <a:srcRect t="29344" b="38992"/>
          <a:stretch/>
        </p:blipFill>
        <p:spPr>
          <a:xfrm>
            <a:off x="-657450" y="-579750"/>
            <a:ext cx="24354926" cy="1000125"/>
          </a:xfrm>
          <a:prstGeom prst="rect">
            <a:avLst/>
          </a:prstGeom>
          <a:noFill/>
          <a:ln>
            <a:noFill/>
          </a:ln>
        </p:spPr>
      </p:pic>
      <p:sp>
        <p:nvSpPr>
          <p:cNvPr id="24" name="Google Shape;24;p3"/>
          <p:cNvSpPr txBox="1">
            <a:spLocks noGrp="1"/>
          </p:cNvSpPr>
          <p:nvPr>
            <p:ph type="title"/>
          </p:nvPr>
        </p:nvSpPr>
        <p:spPr>
          <a:xfrm>
            <a:off x="785386" y="7225953"/>
            <a:ext cx="21469200" cy="2828100"/>
          </a:xfrm>
          <a:prstGeom prst="rect">
            <a:avLst/>
          </a:prstGeom>
        </p:spPr>
        <p:txBody>
          <a:bodyPr spcFirstLastPara="1" wrap="square" lIns="255950" tIns="255950" rIns="255950" bIns="255950" anchor="ctr" anchorCtr="0">
            <a:noAutofit/>
          </a:bodyPr>
          <a:lstStyle>
            <a:lvl1pPr lvl="0" algn="ctr">
              <a:spcBef>
                <a:spcPts val="0"/>
              </a:spcBef>
              <a:spcAft>
                <a:spcPts val="0"/>
              </a:spcAft>
              <a:buSzPts val="10100"/>
              <a:buNone/>
              <a:defRPr sz="10100"/>
            </a:lvl1pPr>
            <a:lvl2pPr lvl="1" algn="ctr">
              <a:spcBef>
                <a:spcPts val="0"/>
              </a:spcBef>
              <a:spcAft>
                <a:spcPts val="0"/>
              </a:spcAft>
              <a:buSzPts val="10100"/>
              <a:buNone/>
              <a:defRPr sz="10100"/>
            </a:lvl2pPr>
            <a:lvl3pPr lvl="2" algn="ctr">
              <a:spcBef>
                <a:spcPts val="0"/>
              </a:spcBef>
              <a:spcAft>
                <a:spcPts val="0"/>
              </a:spcAft>
              <a:buSzPts val="10100"/>
              <a:buNone/>
              <a:defRPr sz="10100"/>
            </a:lvl3pPr>
            <a:lvl4pPr lvl="3" algn="ctr">
              <a:spcBef>
                <a:spcPts val="0"/>
              </a:spcBef>
              <a:spcAft>
                <a:spcPts val="0"/>
              </a:spcAft>
              <a:buSzPts val="10100"/>
              <a:buNone/>
              <a:defRPr sz="10100"/>
            </a:lvl4pPr>
            <a:lvl5pPr lvl="4" algn="ctr">
              <a:spcBef>
                <a:spcPts val="0"/>
              </a:spcBef>
              <a:spcAft>
                <a:spcPts val="0"/>
              </a:spcAft>
              <a:buSzPts val="10100"/>
              <a:buNone/>
              <a:defRPr sz="10100"/>
            </a:lvl5pPr>
            <a:lvl6pPr lvl="5" algn="ctr">
              <a:spcBef>
                <a:spcPts val="0"/>
              </a:spcBef>
              <a:spcAft>
                <a:spcPts val="0"/>
              </a:spcAft>
              <a:buSzPts val="10100"/>
              <a:buNone/>
              <a:defRPr sz="10100"/>
            </a:lvl6pPr>
            <a:lvl7pPr lvl="6" algn="ctr">
              <a:spcBef>
                <a:spcPts val="0"/>
              </a:spcBef>
              <a:spcAft>
                <a:spcPts val="0"/>
              </a:spcAft>
              <a:buSzPts val="10100"/>
              <a:buNone/>
              <a:defRPr sz="10100"/>
            </a:lvl7pPr>
            <a:lvl8pPr lvl="7" algn="ctr">
              <a:spcBef>
                <a:spcPts val="0"/>
              </a:spcBef>
              <a:spcAft>
                <a:spcPts val="0"/>
              </a:spcAft>
              <a:buSzPts val="10100"/>
              <a:buNone/>
              <a:defRPr sz="10100"/>
            </a:lvl8pPr>
            <a:lvl9pPr lvl="8" algn="ctr">
              <a:spcBef>
                <a:spcPts val="0"/>
              </a:spcBef>
              <a:spcAft>
                <a:spcPts val="0"/>
              </a:spcAft>
              <a:buSzPts val="10100"/>
              <a:buNone/>
              <a:defRPr sz="101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grpSp>
        <p:nvGrpSpPr>
          <p:cNvPr id="31" name="Google Shape;31;p5"/>
          <p:cNvGrpSpPr/>
          <p:nvPr/>
        </p:nvGrpSpPr>
        <p:grpSpPr>
          <a:xfrm>
            <a:off x="0" y="-952500"/>
            <a:ext cx="23050500" cy="18232500"/>
            <a:chOff x="0" y="-952500"/>
            <a:chExt cx="23050500" cy="18232500"/>
          </a:xfrm>
        </p:grpSpPr>
        <p:cxnSp>
          <p:nvCxnSpPr>
            <p:cNvPr id="32" name="Google Shape;32;p5"/>
            <p:cNvCxnSpPr/>
            <p:nvPr/>
          </p:nvCxnSpPr>
          <p:spPr>
            <a:xfrm>
              <a:off x="228600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33" name="Google Shape;33;p5"/>
            <p:cNvCxnSpPr/>
            <p:nvPr/>
          </p:nvCxnSpPr>
          <p:spPr>
            <a:xfrm rot="10800000">
              <a:off x="19195200" y="17054275"/>
              <a:ext cx="3855300" cy="0"/>
            </a:xfrm>
            <a:prstGeom prst="straightConnector1">
              <a:avLst/>
            </a:prstGeom>
            <a:noFill/>
            <a:ln w="19050" cap="flat" cmpd="sng">
              <a:solidFill>
                <a:schemeClr val="dk1"/>
              </a:solidFill>
              <a:prstDash val="solid"/>
              <a:round/>
              <a:headEnd type="none" w="med" len="med"/>
              <a:tailEnd type="none" w="med" len="med"/>
            </a:ln>
          </p:spPr>
        </p:cxnSp>
        <p:cxnSp>
          <p:nvCxnSpPr>
            <p:cNvPr id="34" name="Google Shape;34;p5"/>
            <p:cNvCxnSpPr/>
            <p:nvPr/>
          </p:nvCxnSpPr>
          <p:spPr>
            <a:xfrm>
              <a:off x="1905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35" name="Google Shape;35;p5"/>
            <p:cNvCxnSpPr/>
            <p:nvPr/>
          </p:nvCxnSpPr>
          <p:spPr>
            <a:xfrm>
              <a:off x="0" y="17054275"/>
              <a:ext cx="3855300" cy="0"/>
            </a:xfrm>
            <a:prstGeom prst="straightConnector1">
              <a:avLst/>
            </a:prstGeom>
            <a:noFill/>
            <a:ln w="19050" cap="flat" cmpd="sng">
              <a:solidFill>
                <a:schemeClr val="dk1"/>
              </a:solidFill>
              <a:prstDash val="solid"/>
              <a:round/>
              <a:headEnd type="none" w="med" len="med"/>
              <a:tailEnd type="none" w="med" len="med"/>
            </a:ln>
          </p:spPr>
        </p:cxnSp>
      </p:grpSp>
      <p:pic>
        <p:nvPicPr>
          <p:cNvPr id="36" name="Google Shape;36;p5"/>
          <p:cNvPicPr preferRelativeResize="0"/>
          <p:nvPr/>
        </p:nvPicPr>
        <p:blipFill rotWithShape="1">
          <a:blip r:embed="rId2">
            <a:alphaModFix/>
          </a:blip>
          <a:srcRect t="29344" b="38992"/>
          <a:stretch/>
        </p:blipFill>
        <p:spPr>
          <a:xfrm>
            <a:off x="-657450" y="-579750"/>
            <a:ext cx="24354926" cy="1000125"/>
          </a:xfrm>
          <a:prstGeom prst="rect">
            <a:avLst/>
          </a:prstGeom>
          <a:noFill/>
          <a:ln>
            <a:noFill/>
          </a:ln>
        </p:spPr>
      </p:pic>
      <p:sp>
        <p:nvSpPr>
          <p:cNvPr id="37" name="Google Shape;37;p5"/>
          <p:cNvSpPr txBox="1">
            <a:spLocks noGrp="1"/>
          </p:cNvSpPr>
          <p:nvPr>
            <p:ph type="body" idx="1"/>
          </p:nvPr>
        </p:nvSpPr>
        <p:spPr>
          <a:xfrm>
            <a:off x="785386" y="3871832"/>
            <a:ext cx="10078500" cy="11477700"/>
          </a:xfrm>
          <a:prstGeom prst="rect">
            <a:avLst/>
          </a:prstGeom>
        </p:spPr>
        <p:txBody>
          <a:bodyPr spcFirstLastPara="1" wrap="square" lIns="255950" tIns="255950" rIns="255950" bIns="255950" anchor="t" anchorCtr="0">
            <a:noAutofit/>
          </a:bodyPr>
          <a:lstStyle>
            <a:lvl1pPr marL="457200" lvl="0" indent="-450850">
              <a:spcBef>
                <a:spcPts val="0"/>
              </a:spcBef>
              <a:spcAft>
                <a:spcPts val="0"/>
              </a:spcAft>
              <a:buSzPts val="3500"/>
              <a:buChar char="●"/>
              <a:defRPr sz="3500"/>
            </a:lvl1pPr>
            <a:lvl2pPr marL="914400" lvl="1" indent="-450850">
              <a:spcBef>
                <a:spcPts val="0"/>
              </a:spcBef>
              <a:spcAft>
                <a:spcPts val="0"/>
              </a:spcAft>
              <a:buSzPts val="3500"/>
              <a:buChar char="○"/>
              <a:defRPr sz="3500"/>
            </a:lvl2pPr>
            <a:lvl3pPr marL="1371600" lvl="2" indent="-450850">
              <a:spcBef>
                <a:spcPts val="0"/>
              </a:spcBef>
              <a:spcAft>
                <a:spcPts val="0"/>
              </a:spcAft>
              <a:buSzPts val="3500"/>
              <a:buChar char="■"/>
              <a:defRPr sz="3500"/>
            </a:lvl3pPr>
            <a:lvl4pPr marL="1828800" lvl="3" indent="-450850">
              <a:spcBef>
                <a:spcPts val="0"/>
              </a:spcBef>
              <a:spcAft>
                <a:spcPts val="0"/>
              </a:spcAft>
              <a:buSzPts val="3500"/>
              <a:buChar char="●"/>
              <a:defRPr sz="3500"/>
            </a:lvl4pPr>
            <a:lvl5pPr marL="2286000" lvl="4" indent="-450850">
              <a:spcBef>
                <a:spcPts val="0"/>
              </a:spcBef>
              <a:spcAft>
                <a:spcPts val="0"/>
              </a:spcAft>
              <a:buSzPts val="3500"/>
              <a:buChar char="○"/>
              <a:defRPr sz="3500"/>
            </a:lvl5pPr>
            <a:lvl6pPr marL="2743200" lvl="5" indent="-450850">
              <a:spcBef>
                <a:spcPts val="0"/>
              </a:spcBef>
              <a:spcAft>
                <a:spcPts val="0"/>
              </a:spcAft>
              <a:buSzPts val="3500"/>
              <a:buChar char="■"/>
              <a:defRPr sz="3500"/>
            </a:lvl6pPr>
            <a:lvl7pPr marL="3200400" lvl="6" indent="-450850">
              <a:spcBef>
                <a:spcPts val="0"/>
              </a:spcBef>
              <a:spcAft>
                <a:spcPts val="0"/>
              </a:spcAft>
              <a:buSzPts val="3500"/>
              <a:buChar char="●"/>
              <a:defRPr sz="3500"/>
            </a:lvl7pPr>
            <a:lvl8pPr marL="3657600" lvl="7" indent="-450850">
              <a:spcBef>
                <a:spcPts val="0"/>
              </a:spcBef>
              <a:spcAft>
                <a:spcPts val="0"/>
              </a:spcAft>
              <a:buSzPts val="3500"/>
              <a:buChar char="○"/>
              <a:defRPr sz="3500"/>
            </a:lvl8pPr>
            <a:lvl9pPr marL="4114800" lvl="8" indent="-450850">
              <a:spcBef>
                <a:spcPts val="0"/>
              </a:spcBef>
              <a:spcAft>
                <a:spcPts val="0"/>
              </a:spcAft>
              <a:buSzPts val="3500"/>
              <a:buChar char="■"/>
              <a:defRPr sz="3500"/>
            </a:lvl9pPr>
          </a:lstStyle>
          <a:p>
            <a:endParaRPr/>
          </a:p>
        </p:txBody>
      </p:sp>
      <p:sp>
        <p:nvSpPr>
          <p:cNvPr id="38" name="Google Shape;38;p5"/>
          <p:cNvSpPr txBox="1">
            <a:spLocks noGrp="1"/>
          </p:cNvSpPr>
          <p:nvPr>
            <p:ph type="body" idx="2"/>
          </p:nvPr>
        </p:nvSpPr>
        <p:spPr>
          <a:xfrm>
            <a:off x="12176126" y="3871832"/>
            <a:ext cx="10078500" cy="11477700"/>
          </a:xfrm>
          <a:prstGeom prst="rect">
            <a:avLst/>
          </a:prstGeom>
        </p:spPr>
        <p:txBody>
          <a:bodyPr spcFirstLastPara="1" wrap="square" lIns="255950" tIns="255950" rIns="255950" bIns="255950" anchor="t" anchorCtr="0">
            <a:noAutofit/>
          </a:bodyPr>
          <a:lstStyle>
            <a:lvl1pPr marL="457200" lvl="0" indent="-450850">
              <a:spcBef>
                <a:spcPts val="0"/>
              </a:spcBef>
              <a:spcAft>
                <a:spcPts val="0"/>
              </a:spcAft>
              <a:buSzPts val="3500"/>
              <a:buChar char="●"/>
              <a:defRPr sz="3500"/>
            </a:lvl1pPr>
            <a:lvl2pPr marL="914400" lvl="1" indent="-450850">
              <a:spcBef>
                <a:spcPts val="0"/>
              </a:spcBef>
              <a:spcAft>
                <a:spcPts val="0"/>
              </a:spcAft>
              <a:buSzPts val="3500"/>
              <a:buChar char="○"/>
              <a:defRPr sz="3500"/>
            </a:lvl2pPr>
            <a:lvl3pPr marL="1371600" lvl="2" indent="-450850">
              <a:spcBef>
                <a:spcPts val="0"/>
              </a:spcBef>
              <a:spcAft>
                <a:spcPts val="0"/>
              </a:spcAft>
              <a:buSzPts val="3500"/>
              <a:buChar char="■"/>
              <a:defRPr sz="3500"/>
            </a:lvl3pPr>
            <a:lvl4pPr marL="1828800" lvl="3" indent="-450850">
              <a:spcBef>
                <a:spcPts val="0"/>
              </a:spcBef>
              <a:spcAft>
                <a:spcPts val="0"/>
              </a:spcAft>
              <a:buSzPts val="3500"/>
              <a:buChar char="●"/>
              <a:defRPr sz="3500"/>
            </a:lvl4pPr>
            <a:lvl5pPr marL="2286000" lvl="4" indent="-450850">
              <a:spcBef>
                <a:spcPts val="0"/>
              </a:spcBef>
              <a:spcAft>
                <a:spcPts val="0"/>
              </a:spcAft>
              <a:buSzPts val="3500"/>
              <a:buChar char="○"/>
              <a:defRPr sz="3500"/>
            </a:lvl5pPr>
            <a:lvl6pPr marL="2743200" lvl="5" indent="-450850">
              <a:spcBef>
                <a:spcPts val="0"/>
              </a:spcBef>
              <a:spcAft>
                <a:spcPts val="0"/>
              </a:spcAft>
              <a:buSzPts val="3500"/>
              <a:buChar char="■"/>
              <a:defRPr sz="3500"/>
            </a:lvl6pPr>
            <a:lvl7pPr marL="3200400" lvl="6" indent="-450850">
              <a:spcBef>
                <a:spcPts val="0"/>
              </a:spcBef>
              <a:spcAft>
                <a:spcPts val="0"/>
              </a:spcAft>
              <a:buSzPts val="3500"/>
              <a:buChar char="●"/>
              <a:defRPr sz="3500"/>
            </a:lvl7pPr>
            <a:lvl8pPr marL="3657600" lvl="7" indent="-450850">
              <a:spcBef>
                <a:spcPts val="0"/>
              </a:spcBef>
              <a:spcAft>
                <a:spcPts val="0"/>
              </a:spcAft>
              <a:buSzPts val="3500"/>
              <a:buChar char="○"/>
              <a:defRPr sz="3500"/>
            </a:lvl8pPr>
            <a:lvl9pPr marL="4114800" lvl="8" indent="-450850">
              <a:spcBef>
                <a:spcPts val="0"/>
              </a:spcBef>
              <a:spcAft>
                <a:spcPts val="0"/>
              </a:spcAft>
              <a:buSzPts val="3500"/>
              <a:buChar char="■"/>
              <a:defRPr sz="3500"/>
            </a:lvl9pPr>
          </a:lstStyle>
          <a:p>
            <a:endParaRPr/>
          </a:p>
        </p:txBody>
      </p:sp>
      <p:sp>
        <p:nvSpPr>
          <p:cNvPr id="39" name="Google Shape;39;p5"/>
          <p:cNvSpPr txBox="1">
            <a:spLocks noGrp="1"/>
          </p:cNvSpPr>
          <p:nvPr>
            <p:ph type="title"/>
          </p:nvPr>
        </p:nvSpPr>
        <p:spPr>
          <a:xfrm>
            <a:off x="785386" y="1495097"/>
            <a:ext cx="21469200" cy="1923900"/>
          </a:xfrm>
          <a:prstGeom prst="rect">
            <a:avLst/>
          </a:prstGeom>
        </p:spPr>
        <p:txBody>
          <a:bodyPr spcFirstLastPara="1" wrap="square" lIns="255950" tIns="255950" rIns="255950" bIns="255950" anchor="t" anchorCtr="0">
            <a:noAutofit/>
          </a:bodyPr>
          <a:lstStyle>
            <a:lvl1pPr lvl="0" algn="ctr" rtl="0">
              <a:spcBef>
                <a:spcPts val="0"/>
              </a:spcBef>
              <a:spcAft>
                <a:spcPts val="0"/>
              </a:spcAft>
              <a:buSzPts val="7800"/>
              <a:buNone/>
              <a:defRPr/>
            </a:lvl1pPr>
            <a:lvl2pPr lvl="1" rtl="0">
              <a:spcBef>
                <a:spcPts val="0"/>
              </a:spcBef>
              <a:spcAft>
                <a:spcPts val="0"/>
              </a:spcAft>
              <a:buSzPts val="7800"/>
              <a:buNone/>
              <a:defRPr/>
            </a:lvl2pPr>
            <a:lvl3pPr lvl="2" rtl="0">
              <a:spcBef>
                <a:spcPts val="0"/>
              </a:spcBef>
              <a:spcAft>
                <a:spcPts val="0"/>
              </a:spcAft>
              <a:buSzPts val="7800"/>
              <a:buNone/>
              <a:defRPr/>
            </a:lvl3pPr>
            <a:lvl4pPr lvl="3" rtl="0">
              <a:spcBef>
                <a:spcPts val="0"/>
              </a:spcBef>
              <a:spcAft>
                <a:spcPts val="0"/>
              </a:spcAft>
              <a:buSzPts val="7800"/>
              <a:buNone/>
              <a:defRPr/>
            </a:lvl4pPr>
            <a:lvl5pPr lvl="4" rtl="0">
              <a:spcBef>
                <a:spcPts val="0"/>
              </a:spcBef>
              <a:spcAft>
                <a:spcPts val="0"/>
              </a:spcAft>
              <a:buSzPts val="7800"/>
              <a:buNone/>
              <a:defRPr/>
            </a:lvl5pPr>
            <a:lvl6pPr lvl="5" rtl="0">
              <a:spcBef>
                <a:spcPts val="0"/>
              </a:spcBef>
              <a:spcAft>
                <a:spcPts val="0"/>
              </a:spcAft>
              <a:buSzPts val="7800"/>
              <a:buNone/>
              <a:defRPr/>
            </a:lvl6pPr>
            <a:lvl7pPr lvl="6" rtl="0">
              <a:spcBef>
                <a:spcPts val="0"/>
              </a:spcBef>
              <a:spcAft>
                <a:spcPts val="0"/>
              </a:spcAft>
              <a:buSzPts val="7800"/>
              <a:buNone/>
              <a:defRPr/>
            </a:lvl7pPr>
            <a:lvl8pPr lvl="7" rtl="0">
              <a:spcBef>
                <a:spcPts val="0"/>
              </a:spcBef>
              <a:spcAft>
                <a:spcPts val="0"/>
              </a:spcAft>
              <a:buSzPts val="7800"/>
              <a:buNone/>
              <a:defRPr/>
            </a:lvl8pPr>
            <a:lvl9pPr lvl="8" rtl="0">
              <a:spcBef>
                <a:spcPts val="0"/>
              </a:spcBef>
              <a:spcAft>
                <a:spcPts val="0"/>
              </a:spcAft>
              <a:buSzPts val="7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cxnSp>
        <p:nvCxnSpPr>
          <p:cNvPr id="41" name="Google Shape;41;p6"/>
          <p:cNvCxnSpPr/>
          <p:nvPr/>
        </p:nvCxnSpPr>
        <p:spPr>
          <a:xfrm>
            <a:off x="-274450" y="241950"/>
            <a:ext cx="23654100" cy="0"/>
          </a:xfrm>
          <a:prstGeom prst="straightConnector1">
            <a:avLst/>
          </a:prstGeom>
          <a:noFill/>
          <a:ln w="19050" cap="flat" cmpd="sng">
            <a:solidFill>
              <a:schemeClr val="dk1"/>
            </a:solidFill>
            <a:prstDash val="solid"/>
            <a:round/>
            <a:headEnd type="none" w="med" len="med"/>
            <a:tailEnd type="none" w="med" len="med"/>
          </a:ln>
        </p:spPr>
      </p:cxnSp>
      <p:pic>
        <p:nvPicPr>
          <p:cNvPr id="42" name="Google Shape;42;p6"/>
          <p:cNvPicPr preferRelativeResize="0"/>
          <p:nvPr/>
        </p:nvPicPr>
        <p:blipFill rotWithShape="1">
          <a:blip r:embed="rId2">
            <a:alphaModFix/>
          </a:blip>
          <a:srcRect t="29344" b="38992"/>
          <a:stretch/>
        </p:blipFill>
        <p:spPr>
          <a:xfrm>
            <a:off x="-657450" y="16587550"/>
            <a:ext cx="24354926" cy="1000125"/>
          </a:xfrm>
          <a:prstGeom prst="rect">
            <a:avLst/>
          </a:prstGeom>
          <a:noFill/>
          <a:ln>
            <a:noFill/>
          </a:ln>
        </p:spPr>
      </p:pic>
      <p:sp>
        <p:nvSpPr>
          <p:cNvPr id="43" name="Google Shape;43;p6"/>
          <p:cNvSpPr txBox="1">
            <a:spLocks noGrp="1"/>
          </p:cNvSpPr>
          <p:nvPr>
            <p:ph type="title"/>
          </p:nvPr>
        </p:nvSpPr>
        <p:spPr>
          <a:xfrm>
            <a:off x="785386" y="428297"/>
            <a:ext cx="21469200" cy="1923900"/>
          </a:xfrm>
          <a:prstGeom prst="rect">
            <a:avLst/>
          </a:prstGeom>
        </p:spPr>
        <p:txBody>
          <a:bodyPr spcFirstLastPara="1" wrap="square" lIns="255950" tIns="255950" rIns="255950" bIns="255950" anchor="t" anchorCtr="0">
            <a:noAutofit/>
          </a:bodyPr>
          <a:lstStyle>
            <a:lvl1pPr lvl="0" algn="ctr" rtl="0">
              <a:spcBef>
                <a:spcPts val="0"/>
              </a:spcBef>
              <a:spcAft>
                <a:spcPts val="0"/>
              </a:spcAft>
              <a:buSzPts val="7800"/>
              <a:buNone/>
              <a:defRPr/>
            </a:lvl1pPr>
            <a:lvl2pPr lvl="1" rtl="0">
              <a:spcBef>
                <a:spcPts val="0"/>
              </a:spcBef>
              <a:spcAft>
                <a:spcPts val="0"/>
              </a:spcAft>
              <a:buSzPts val="7800"/>
              <a:buNone/>
              <a:defRPr/>
            </a:lvl2pPr>
            <a:lvl3pPr lvl="2" rtl="0">
              <a:spcBef>
                <a:spcPts val="0"/>
              </a:spcBef>
              <a:spcAft>
                <a:spcPts val="0"/>
              </a:spcAft>
              <a:buSzPts val="7800"/>
              <a:buNone/>
              <a:defRPr/>
            </a:lvl3pPr>
            <a:lvl4pPr lvl="3" rtl="0">
              <a:spcBef>
                <a:spcPts val="0"/>
              </a:spcBef>
              <a:spcAft>
                <a:spcPts val="0"/>
              </a:spcAft>
              <a:buSzPts val="7800"/>
              <a:buNone/>
              <a:defRPr/>
            </a:lvl4pPr>
            <a:lvl5pPr lvl="4" rtl="0">
              <a:spcBef>
                <a:spcPts val="0"/>
              </a:spcBef>
              <a:spcAft>
                <a:spcPts val="0"/>
              </a:spcAft>
              <a:buSzPts val="7800"/>
              <a:buNone/>
              <a:defRPr/>
            </a:lvl5pPr>
            <a:lvl6pPr lvl="5" rtl="0">
              <a:spcBef>
                <a:spcPts val="0"/>
              </a:spcBef>
              <a:spcAft>
                <a:spcPts val="0"/>
              </a:spcAft>
              <a:buSzPts val="7800"/>
              <a:buNone/>
              <a:defRPr/>
            </a:lvl6pPr>
            <a:lvl7pPr lvl="6" rtl="0">
              <a:spcBef>
                <a:spcPts val="0"/>
              </a:spcBef>
              <a:spcAft>
                <a:spcPts val="0"/>
              </a:spcAft>
              <a:buSzPts val="7800"/>
              <a:buNone/>
              <a:defRPr/>
            </a:lvl7pPr>
            <a:lvl8pPr lvl="7" rtl="0">
              <a:spcBef>
                <a:spcPts val="0"/>
              </a:spcBef>
              <a:spcAft>
                <a:spcPts val="0"/>
              </a:spcAft>
              <a:buSzPts val="7800"/>
              <a:buNone/>
              <a:defRPr/>
            </a:lvl8pPr>
            <a:lvl9pPr lvl="8" rtl="0">
              <a:spcBef>
                <a:spcPts val="0"/>
              </a:spcBef>
              <a:spcAft>
                <a:spcPts val="0"/>
              </a:spcAft>
              <a:buSzPts val="7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9"/>
        <p:cNvGrpSpPr/>
        <p:nvPr/>
      </p:nvGrpSpPr>
      <p:grpSpPr>
        <a:xfrm>
          <a:off x="0" y="0"/>
          <a:ext cx="0" cy="0"/>
          <a:chOff x="0" y="0"/>
          <a:chExt cx="0" cy="0"/>
        </a:xfrm>
      </p:grpSpPr>
      <p:grpSp>
        <p:nvGrpSpPr>
          <p:cNvPr id="50" name="Google Shape;50;p8"/>
          <p:cNvGrpSpPr/>
          <p:nvPr/>
        </p:nvGrpSpPr>
        <p:grpSpPr>
          <a:xfrm>
            <a:off x="-657450" y="-579750"/>
            <a:ext cx="24354926" cy="18167425"/>
            <a:chOff x="-657450" y="-579750"/>
            <a:chExt cx="24354926" cy="18167425"/>
          </a:xfrm>
        </p:grpSpPr>
        <p:pic>
          <p:nvPicPr>
            <p:cNvPr id="51" name="Google Shape;51;p8"/>
            <p:cNvPicPr preferRelativeResize="0"/>
            <p:nvPr/>
          </p:nvPicPr>
          <p:blipFill rotWithShape="1">
            <a:blip r:embed="rId2">
              <a:alphaModFix/>
            </a:blip>
            <a:srcRect t="29344" b="38992"/>
            <a:stretch/>
          </p:blipFill>
          <p:spPr>
            <a:xfrm flipH="1">
              <a:off x="-657450" y="-579750"/>
              <a:ext cx="24354926" cy="1000125"/>
            </a:xfrm>
            <a:prstGeom prst="rect">
              <a:avLst/>
            </a:prstGeom>
            <a:noFill/>
            <a:ln>
              <a:noFill/>
            </a:ln>
          </p:spPr>
        </p:pic>
        <p:pic>
          <p:nvPicPr>
            <p:cNvPr id="52" name="Google Shape;52;p8"/>
            <p:cNvPicPr preferRelativeResize="0"/>
            <p:nvPr/>
          </p:nvPicPr>
          <p:blipFill rotWithShape="1">
            <a:blip r:embed="rId2">
              <a:alphaModFix/>
            </a:blip>
            <a:srcRect t="29344" b="38992"/>
            <a:stretch/>
          </p:blipFill>
          <p:spPr>
            <a:xfrm>
              <a:off x="-657450" y="16587550"/>
              <a:ext cx="24354926" cy="1000125"/>
            </a:xfrm>
            <a:prstGeom prst="rect">
              <a:avLst/>
            </a:prstGeom>
            <a:noFill/>
            <a:ln>
              <a:noFill/>
            </a:ln>
          </p:spPr>
        </p:pic>
      </p:grpSp>
      <p:sp>
        <p:nvSpPr>
          <p:cNvPr id="53" name="Google Shape;53;p8"/>
          <p:cNvSpPr txBox="1">
            <a:spLocks noGrp="1"/>
          </p:cNvSpPr>
          <p:nvPr>
            <p:ph type="title"/>
          </p:nvPr>
        </p:nvSpPr>
        <p:spPr>
          <a:xfrm>
            <a:off x="1235275" y="4358401"/>
            <a:ext cx="16044900" cy="8051100"/>
          </a:xfrm>
          <a:prstGeom prst="rect">
            <a:avLst/>
          </a:prstGeom>
        </p:spPr>
        <p:txBody>
          <a:bodyPr spcFirstLastPara="1" wrap="square" lIns="255950" tIns="255950" rIns="255950" bIns="255950" anchor="ctr" anchorCtr="0">
            <a:noAutofit/>
          </a:bodyPr>
          <a:lstStyle>
            <a:lvl1pPr lvl="0">
              <a:spcBef>
                <a:spcPts val="0"/>
              </a:spcBef>
              <a:spcAft>
                <a:spcPts val="0"/>
              </a:spcAft>
              <a:buSzPts val="13400"/>
              <a:buNone/>
              <a:defRPr sz="13400"/>
            </a:lvl1pPr>
            <a:lvl2pPr lvl="1">
              <a:spcBef>
                <a:spcPts val="0"/>
              </a:spcBef>
              <a:spcAft>
                <a:spcPts val="0"/>
              </a:spcAft>
              <a:buSzPts val="13400"/>
              <a:buNone/>
              <a:defRPr sz="13400"/>
            </a:lvl2pPr>
            <a:lvl3pPr lvl="2">
              <a:spcBef>
                <a:spcPts val="0"/>
              </a:spcBef>
              <a:spcAft>
                <a:spcPts val="0"/>
              </a:spcAft>
              <a:buSzPts val="13400"/>
              <a:buNone/>
              <a:defRPr sz="13400"/>
            </a:lvl3pPr>
            <a:lvl4pPr lvl="3">
              <a:spcBef>
                <a:spcPts val="0"/>
              </a:spcBef>
              <a:spcAft>
                <a:spcPts val="0"/>
              </a:spcAft>
              <a:buSzPts val="13400"/>
              <a:buNone/>
              <a:defRPr sz="13400"/>
            </a:lvl4pPr>
            <a:lvl5pPr lvl="4">
              <a:spcBef>
                <a:spcPts val="0"/>
              </a:spcBef>
              <a:spcAft>
                <a:spcPts val="0"/>
              </a:spcAft>
              <a:buSzPts val="13400"/>
              <a:buNone/>
              <a:defRPr sz="13400"/>
            </a:lvl5pPr>
            <a:lvl6pPr lvl="5">
              <a:spcBef>
                <a:spcPts val="0"/>
              </a:spcBef>
              <a:spcAft>
                <a:spcPts val="0"/>
              </a:spcAft>
              <a:buSzPts val="13400"/>
              <a:buNone/>
              <a:defRPr sz="13400"/>
            </a:lvl6pPr>
            <a:lvl7pPr lvl="6">
              <a:spcBef>
                <a:spcPts val="0"/>
              </a:spcBef>
              <a:spcAft>
                <a:spcPts val="0"/>
              </a:spcAft>
              <a:buSzPts val="13400"/>
              <a:buNone/>
              <a:defRPr sz="13400"/>
            </a:lvl7pPr>
            <a:lvl8pPr lvl="7">
              <a:spcBef>
                <a:spcPts val="0"/>
              </a:spcBef>
              <a:spcAft>
                <a:spcPts val="0"/>
              </a:spcAft>
              <a:buSzPts val="13400"/>
              <a:buNone/>
              <a:defRPr sz="13400"/>
            </a:lvl8pPr>
            <a:lvl9pPr lvl="8">
              <a:spcBef>
                <a:spcPts val="0"/>
              </a:spcBef>
              <a:spcAft>
                <a:spcPts val="0"/>
              </a:spcAft>
              <a:buSzPts val="13400"/>
              <a:buNone/>
              <a:defRPr sz="134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4"/>
        <p:cNvGrpSpPr/>
        <p:nvPr/>
      </p:nvGrpSpPr>
      <p:grpSpPr>
        <a:xfrm>
          <a:off x="0" y="0"/>
          <a:ext cx="0" cy="0"/>
          <a:chOff x="0" y="0"/>
          <a:chExt cx="0" cy="0"/>
        </a:xfrm>
      </p:grpSpPr>
      <p:cxnSp>
        <p:nvCxnSpPr>
          <p:cNvPr id="55" name="Google Shape;55;p9"/>
          <p:cNvCxnSpPr/>
          <p:nvPr/>
        </p:nvCxnSpPr>
        <p:spPr>
          <a:xfrm>
            <a:off x="-274450" y="241950"/>
            <a:ext cx="23654100" cy="0"/>
          </a:xfrm>
          <a:prstGeom prst="straightConnector1">
            <a:avLst/>
          </a:prstGeom>
          <a:noFill/>
          <a:ln w="19050" cap="flat" cmpd="sng">
            <a:solidFill>
              <a:schemeClr val="dk1"/>
            </a:solidFill>
            <a:prstDash val="solid"/>
            <a:round/>
            <a:headEnd type="none" w="med" len="med"/>
            <a:tailEnd type="none" w="med" len="med"/>
          </a:ln>
        </p:spPr>
      </p:cxnSp>
      <p:sp>
        <p:nvSpPr>
          <p:cNvPr id="56" name="Google Shape;56;p9"/>
          <p:cNvSpPr txBox="1">
            <a:spLocks noGrp="1"/>
          </p:cNvSpPr>
          <p:nvPr>
            <p:ph type="title"/>
          </p:nvPr>
        </p:nvSpPr>
        <p:spPr>
          <a:xfrm>
            <a:off x="668976" y="4142950"/>
            <a:ext cx="10192500" cy="4980000"/>
          </a:xfrm>
          <a:prstGeom prst="rect">
            <a:avLst/>
          </a:prstGeom>
        </p:spPr>
        <p:txBody>
          <a:bodyPr spcFirstLastPara="1" wrap="square" lIns="255950" tIns="255950" rIns="255950" bIns="255950" anchor="b" anchorCtr="0">
            <a:noAutofit/>
          </a:bodyPr>
          <a:lstStyle>
            <a:lvl1pPr lvl="0" algn="ctr">
              <a:spcBef>
                <a:spcPts val="0"/>
              </a:spcBef>
              <a:spcAft>
                <a:spcPts val="0"/>
              </a:spcAft>
              <a:buSzPts val="11800"/>
              <a:buNone/>
              <a:defRPr sz="11800"/>
            </a:lvl1pPr>
            <a:lvl2pPr lvl="1" algn="ctr">
              <a:spcBef>
                <a:spcPts val="0"/>
              </a:spcBef>
              <a:spcAft>
                <a:spcPts val="0"/>
              </a:spcAft>
              <a:buSzPts val="11800"/>
              <a:buNone/>
              <a:defRPr sz="11800"/>
            </a:lvl2pPr>
            <a:lvl3pPr lvl="2" algn="ctr">
              <a:spcBef>
                <a:spcPts val="0"/>
              </a:spcBef>
              <a:spcAft>
                <a:spcPts val="0"/>
              </a:spcAft>
              <a:buSzPts val="11800"/>
              <a:buNone/>
              <a:defRPr sz="11800"/>
            </a:lvl3pPr>
            <a:lvl4pPr lvl="3" algn="ctr">
              <a:spcBef>
                <a:spcPts val="0"/>
              </a:spcBef>
              <a:spcAft>
                <a:spcPts val="0"/>
              </a:spcAft>
              <a:buSzPts val="11800"/>
              <a:buNone/>
              <a:defRPr sz="11800"/>
            </a:lvl4pPr>
            <a:lvl5pPr lvl="4" algn="ctr">
              <a:spcBef>
                <a:spcPts val="0"/>
              </a:spcBef>
              <a:spcAft>
                <a:spcPts val="0"/>
              </a:spcAft>
              <a:buSzPts val="11800"/>
              <a:buNone/>
              <a:defRPr sz="11800"/>
            </a:lvl5pPr>
            <a:lvl6pPr lvl="5" algn="ctr">
              <a:spcBef>
                <a:spcPts val="0"/>
              </a:spcBef>
              <a:spcAft>
                <a:spcPts val="0"/>
              </a:spcAft>
              <a:buSzPts val="11800"/>
              <a:buNone/>
              <a:defRPr sz="11800"/>
            </a:lvl6pPr>
            <a:lvl7pPr lvl="6" algn="ctr">
              <a:spcBef>
                <a:spcPts val="0"/>
              </a:spcBef>
              <a:spcAft>
                <a:spcPts val="0"/>
              </a:spcAft>
              <a:buSzPts val="11800"/>
              <a:buNone/>
              <a:defRPr sz="11800"/>
            </a:lvl7pPr>
            <a:lvl8pPr lvl="7" algn="ctr">
              <a:spcBef>
                <a:spcPts val="0"/>
              </a:spcBef>
              <a:spcAft>
                <a:spcPts val="0"/>
              </a:spcAft>
              <a:buSzPts val="11800"/>
              <a:buNone/>
              <a:defRPr sz="11800"/>
            </a:lvl8pPr>
            <a:lvl9pPr lvl="8" algn="ctr">
              <a:spcBef>
                <a:spcPts val="0"/>
              </a:spcBef>
              <a:spcAft>
                <a:spcPts val="0"/>
              </a:spcAft>
              <a:buSzPts val="11800"/>
              <a:buNone/>
              <a:defRPr sz="11800"/>
            </a:lvl9pPr>
          </a:lstStyle>
          <a:p>
            <a:endParaRPr/>
          </a:p>
        </p:txBody>
      </p:sp>
      <p:sp>
        <p:nvSpPr>
          <p:cNvPr id="57" name="Google Shape;57;p9"/>
          <p:cNvSpPr txBox="1">
            <a:spLocks noGrp="1"/>
          </p:cNvSpPr>
          <p:nvPr>
            <p:ph type="subTitle" idx="1"/>
          </p:nvPr>
        </p:nvSpPr>
        <p:spPr>
          <a:xfrm>
            <a:off x="668976" y="9417155"/>
            <a:ext cx="10192500" cy="4149300"/>
          </a:xfrm>
          <a:prstGeom prst="rect">
            <a:avLst/>
          </a:prstGeom>
        </p:spPr>
        <p:txBody>
          <a:bodyPr spcFirstLastPara="1" wrap="square" lIns="255950" tIns="255950" rIns="255950" bIns="255950" anchor="t" anchorCtr="0">
            <a:noAutofit/>
          </a:bodyPr>
          <a:lstStyle>
            <a:lvl1pPr lvl="0" algn="ctr">
              <a:lnSpc>
                <a:spcPct val="100000"/>
              </a:lnSpc>
              <a:spcBef>
                <a:spcPts val="0"/>
              </a:spcBef>
              <a:spcAft>
                <a:spcPts val="0"/>
              </a:spcAft>
              <a:buSzPts val="5900"/>
              <a:buNone/>
              <a:defRPr sz="5900"/>
            </a:lvl1pPr>
            <a:lvl2pPr lvl="1" algn="ctr">
              <a:lnSpc>
                <a:spcPct val="100000"/>
              </a:lnSpc>
              <a:spcBef>
                <a:spcPts val="0"/>
              </a:spcBef>
              <a:spcAft>
                <a:spcPts val="0"/>
              </a:spcAft>
              <a:buSzPts val="5900"/>
              <a:buNone/>
              <a:defRPr sz="5900"/>
            </a:lvl2pPr>
            <a:lvl3pPr lvl="2" algn="ctr">
              <a:lnSpc>
                <a:spcPct val="100000"/>
              </a:lnSpc>
              <a:spcBef>
                <a:spcPts val="0"/>
              </a:spcBef>
              <a:spcAft>
                <a:spcPts val="0"/>
              </a:spcAft>
              <a:buSzPts val="5900"/>
              <a:buNone/>
              <a:defRPr sz="5900"/>
            </a:lvl3pPr>
            <a:lvl4pPr lvl="3" algn="ctr">
              <a:lnSpc>
                <a:spcPct val="100000"/>
              </a:lnSpc>
              <a:spcBef>
                <a:spcPts val="0"/>
              </a:spcBef>
              <a:spcAft>
                <a:spcPts val="0"/>
              </a:spcAft>
              <a:buSzPts val="5900"/>
              <a:buNone/>
              <a:defRPr sz="5900"/>
            </a:lvl4pPr>
            <a:lvl5pPr lvl="4" algn="ctr">
              <a:lnSpc>
                <a:spcPct val="100000"/>
              </a:lnSpc>
              <a:spcBef>
                <a:spcPts val="0"/>
              </a:spcBef>
              <a:spcAft>
                <a:spcPts val="0"/>
              </a:spcAft>
              <a:buSzPts val="5900"/>
              <a:buNone/>
              <a:defRPr sz="5900"/>
            </a:lvl5pPr>
            <a:lvl6pPr lvl="5" algn="ctr">
              <a:lnSpc>
                <a:spcPct val="100000"/>
              </a:lnSpc>
              <a:spcBef>
                <a:spcPts val="0"/>
              </a:spcBef>
              <a:spcAft>
                <a:spcPts val="0"/>
              </a:spcAft>
              <a:buSzPts val="5900"/>
              <a:buNone/>
              <a:defRPr sz="5900"/>
            </a:lvl6pPr>
            <a:lvl7pPr lvl="6" algn="ctr">
              <a:lnSpc>
                <a:spcPct val="100000"/>
              </a:lnSpc>
              <a:spcBef>
                <a:spcPts val="0"/>
              </a:spcBef>
              <a:spcAft>
                <a:spcPts val="0"/>
              </a:spcAft>
              <a:buSzPts val="5900"/>
              <a:buNone/>
              <a:defRPr sz="5900"/>
            </a:lvl7pPr>
            <a:lvl8pPr lvl="7" algn="ctr">
              <a:lnSpc>
                <a:spcPct val="100000"/>
              </a:lnSpc>
              <a:spcBef>
                <a:spcPts val="0"/>
              </a:spcBef>
              <a:spcAft>
                <a:spcPts val="0"/>
              </a:spcAft>
              <a:buSzPts val="5900"/>
              <a:buNone/>
              <a:defRPr sz="5900"/>
            </a:lvl8pPr>
            <a:lvl9pPr lvl="8" algn="ctr">
              <a:lnSpc>
                <a:spcPct val="100000"/>
              </a:lnSpc>
              <a:spcBef>
                <a:spcPts val="0"/>
              </a:spcBef>
              <a:spcAft>
                <a:spcPts val="0"/>
              </a:spcAft>
              <a:buSzPts val="5900"/>
              <a:buNone/>
              <a:defRPr sz="5900"/>
            </a:lvl9pPr>
          </a:lstStyle>
          <a:p>
            <a:endParaRPr/>
          </a:p>
        </p:txBody>
      </p:sp>
      <p:sp>
        <p:nvSpPr>
          <p:cNvPr id="58" name="Google Shape;58;p9"/>
          <p:cNvSpPr txBox="1">
            <a:spLocks noGrp="1"/>
          </p:cNvSpPr>
          <p:nvPr>
            <p:ph type="body" idx="2"/>
          </p:nvPr>
        </p:nvSpPr>
        <p:spPr>
          <a:xfrm>
            <a:off x="12445984" y="2432588"/>
            <a:ext cx="9668100" cy="12414000"/>
          </a:xfrm>
          <a:prstGeom prst="rect">
            <a:avLst/>
          </a:prstGeom>
        </p:spPr>
        <p:txBody>
          <a:bodyPr spcFirstLastPara="1" wrap="square" lIns="255950" tIns="255950" rIns="255950" bIns="255950" anchor="ctr" anchorCtr="0">
            <a:noAutofit/>
          </a:bodyPr>
          <a:lstStyle>
            <a:lvl1pPr marL="457200" lvl="0" indent="-450850">
              <a:spcBef>
                <a:spcPts val="0"/>
              </a:spcBef>
              <a:spcAft>
                <a:spcPts val="0"/>
              </a:spcAft>
              <a:buSzPts val="3500"/>
              <a:buChar char="●"/>
              <a:defRPr/>
            </a:lvl1pPr>
            <a:lvl2pPr marL="914400" lvl="1" indent="-450850">
              <a:spcBef>
                <a:spcPts val="0"/>
              </a:spcBef>
              <a:spcAft>
                <a:spcPts val="0"/>
              </a:spcAft>
              <a:buSzPts val="3500"/>
              <a:buChar char="○"/>
              <a:defRPr/>
            </a:lvl2pPr>
            <a:lvl3pPr marL="1371600" lvl="2" indent="-450850">
              <a:spcBef>
                <a:spcPts val="0"/>
              </a:spcBef>
              <a:spcAft>
                <a:spcPts val="0"/>
              </a:spcAft>
              <a:buSzPts val="3500"/>
              <a:buChar char="■"/>
              <a:defRPr/>
            </a:lvl3pPr>
            <a:lvl4pPr marL="1828800" lvl="3" indent="-450850">
              <a:spcBef>
                <a:spcPts val="0"/>
              </a:spcBef>
              <a:spcAft>
                <a:spcPts val="0"/>
              </a:spcAft>
              <a:buSzPts val="3500"/>
              <a:buChar char="●"/>
              <a:defRPr/>
            </a:lvl4pPr>
            <a:lvl5pPr marL="2286000" lvl="4" indent="-450850">
              <a:spcBef>
                <a:spcPts val="0"/>
              </a:spcBef>
              <a:spcAft>
                <a:spcPts val="0"/>
              </a:spcAft>
              <a:buSzPts val="3500"/>
              <a:buChar char="○"/>
              <a:defRPr/>
            </a:lvl5pPr>
            <a:lvl6pPr marL="2743200" lvl="5" indent="-450850">
              <a:spcBef>
                <a:spcPts val="0"/>
              </a:spcBef>
              <a:spcAft>
                <a:spcPts val="0"/>
              </a:spcAft>
              <a:buSzPts val="3500"/>
              <a:buChar char="■"/>
              <a:defRPr/>
            </a:lvl6pPr>
            <a:lvl7pPr marL="3200400" lvl="6" indent="-450850">
              <a:spcBef>
                <a:spcPts val="0"/>
              </a:spcBef>
              <a:spcAft>
                <a:spcPts val="0"/>
              </a:spcAft>
              <a:buSzPts val="3500"/>
              <a:buChar char="●"/>
              <a:defRPr/>
            </a:lvl7pPr>
            <a:lvl8pPr marL="3657600" lvl="7" indent="-450850">
              <a:spcBef>
                <a:spcPts val="0"/>
              </a:spcBef>
              <a:spcAft>
                <a:spcPts val="0"/>
              </a:spcAft>
              <a:buSzPts val="3500"/>
              <a:buChar char="○"/>
              <a:defRPr/>
            </a:lvl8pPr>
            <a:lvl9pPr marL="4114800" lvl="8" indent="-450850">
              <a:spcBef>
                <a:spcPts val="0"/>
              </a:spcBef>
              <a:spcAft>
                <a:spcPts val="0"/>
              </a:spcAft>
              <a:buSzPts val="3500"/>
              <a:buChar char="■"/>
              <a:defRPr/>
            </a:lvl9pPr>
          </a:lstStyle>
          <a:p>
            <a:endParaRPr/>
          </a:p>
        </p:txBody>
      </p:sp>
      <p:pic>
        <p:nvPicPr>
          <p:cNvPr id="59" name="Google Shape;59;p9"/>
          <p:cNvPicPr preferRelativeResize="0"/>
          <p:nvPr/>
        </p:nvPicPr>
        <p:blipFill rotWithShape="1">
          <a:blip r:embed="rId2">
            <a:alphaModFix/>
          </a:blip>
          <a:srcRect t="29344" b="38992"/>
          <a:stretch/>
        </p:blipFill>
        <p:spPr>
          <a:xfrm flipH="1">
            <a:off x="-657450" y="16587550"/>
            <a:ext cx="24354926" cy="1000125"/>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0"/>
        <p:cNvGrpSpPr/>
        <p:nvPr/>
      </p:nvGrpSpPr>
      <p:grpSpPr>
        <a:xfrm>
          <a:off x="0" y="0"/>
          <a:ext cx="0" cy="0"/>
          <a:chOff x="0" y="0"/>
          <a:chExt cx="0" cy="0"/>
        </a:xfrm>
      </p:grpSpPr>
      <p:sp>
        <p:nvSpPr>
          <p:cNvPr id="61" name="Google Shape;61;p10"/>
          <p:cNvSpPr>
            <a:spLocks noGrp="1"/>
          </p:cNvSpPr>
          <p:nvPr>
            <p:ph type="pic" idx="2"/>
          </p:nvPr>
        </p:nvSpPr>
        <p:spPr>
          <a:xfrm>
            <a:off x="-43350" y="-14400"/>
            <a:ext cx="23126700" cy="17308800"/>
          </a:xfrm>
          <a:prstGeom prst="rect">
            <a:avLst/>
          </a:prstGeom>
          <a:noFill/>
          <a:ln>
            <a:noFill/>
          </a:ln>
        </p:spPr>
      </p:sp>
      <p:sp>
        <p:nvSpPr>
          <p:cNvPr id="62" name="Google Shape;62;p10"/>
          <p:cNvSpPr txBox="1">
            <a:spLocks noGrp="1"/>
          </p:cNvSpPr>
          <p:nvPr>
            <p:ph type="body" idx="1"/>
          </p:nvPr>
        </p:nvSpPr>
        <p:spPr>
          <a:xfrm>
            <a:off x="785386" y="14212955"/>
            <a:ext cx="15115200" cy="2032800"/>
          </a:xfrm>
          <a:prstGeom prst="rect">
            <a:avLst/>
          </a:prstGeom>
        </p:spPr>
        <p:txBody>
          <a:bodyPr spcFirstLastPara="1" wrap="square" lIns="255950" tIns="255950" rIns="255950" bIns="255950" anchor="ctr" anchorCtr="0">
            <a:noAutofit/>
          </a:bodyPr>
          <a:lstStyle>
            <a:lvl1pPr marL="457200" lvl="0" indent="-228600">
              <a:lnSpc>
                <a:spcPct val="100000"/>
              </a:lnSpc>
              <a:spcBef>
                <a:spcPts val="0"/>
              </a:spcBef>
              <a:spcAft>
                <a:spcPts val="0"/>
              </a:spcAft>
              <a:buSzPts val="5200"/>
              <a:buFont typeface="Readex Pro"/>
              <a:buNone/>
              <a:defRPr sz="5200" b="1">
                <a:latin typeface="Readex Pro"/>
                <a:ea typeface="Readex Pro"/>
                <a:cs typeface="Readex Pro"/>
                <a:sym typeface="Readex Pro"/>
              </a:defRPr>
            </a:lvl1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3"/>
        <p:cNvGrpSpPr/>
        <p:nvPr/>
      </p:nvGrpSpPr>
      <p:grpSpPr>
        <a:xfrm>
          <a:off x="0" y="0"/>
          <a:ext cx="0" cy="0"/>
          <a:chOff x="0" y="0"/>
          <a:chExt cx="0" cy="0"/>
        </a:xfrm>
      </p:grpSpPr>
      <p:cxnSp>
        <p:nvCxnSpPr>
          <p:cNvPr id="64" name="Google Shape;64;p11"/>
          <p:cNvCxnSpPr/>
          <p:nvPr/>
        </p:nvCxnSpPr>
        <p:spPr>
          <a:xfrm>
            <a:off x="-274450" y="241950"/>
            <a:ext cx="23654100" cy="0"/>
          </a:xfrm>
          <a:prstGeom prst="straightConnector1">
            <a:avLst/>
          </a:prstGeom>
          <a:noFill/>
          <a:ln w="19050" cap="flat" cmpd="sng">
            <a:solidFill>
              <a:schemeClr val="dk1"/>
            </a:solidFill>
            <a:prstDash val="solid"/>
            <a:round/>
            <a:headEnd type="none" w="med" len="med"/>
            <a:tailEnd type="none" w="med" len="med"/>
          </a:ln>
        </p:spPr>
      </p:cxnSp>
      <p:pic>
        <p:nvPicPr>
          <p:cNvPr id="65" name="Google Shape;65;p11"/>
          <p:cNvPicPr preferRelativeResize="0"/>
          <p:nvPr/>
        </p:nvPicPr>
        <p:blipFill rotWithShape="1">
          <a:blip r:embed="rId2">
            <a:alphaModFix/>
          </a:blip>
          <a:srcRect t="29344" b="38992"/>
          <a:stretch/>
        </p:blipFill>
        <p:spPr>
          <a:xfrm>
            <a:off x="-657450" y="16587550"/>
            <a:ext cx="24354926" cy="1000125"/>
          </a:xfrm>
          <a:prstGeom prst="rect">
            <a:avLst/>
          </a:prstGeom>
          <a:noFill/>
          <a:ln>
            <a:noFill/>
          </a:ln>
        </p:spPr>
      </p:pic>
      <p:sp>
        <p:nvSpPr>
          <p:cNvPr id="66" name="Google Shape;66;p11"/>
          <p:cNvSpPr txBox="1">
            <a:spLocks noGrp="1"/>
          </p:cNvSpPr>
          <p:nvPr>
            <p:ph type="title" hasCustomPrompt="1"/>
          </p:nvPr>
        </p:nvSpPr>
        <p:spPr>
          <a:xfrm>
            <a:off x="785375" y="4545896"/>
            <a:ext cx="21469200" cy="3818100"/>
          </a:xfrm>
          <a:prstGeom prst="rect">
            <a:avLst/>
          </a:prstGeom>
        </p:spPr>
        <p:txBody>
          <a:bodyPr spcFirstLastPara="1" wrap="square" lIns="255950" tIns="255950" rIns="255950" bIns="255950" anchor="b" anchorCtr="0">
            <a:noAutofit/>
          </a:bodyPr>
          <a:lstStyle>
            <a:lvl1pPr lvl="0" algn="ctr">
              <a:spcBef>
                <a:spcPts val="0"/>
              </a:spcBef>
              <a:spcAft>
                <a:spcPts val="0"/>
              </a:spcAft>
              <a:buSzPts val="20000"/>
              <a:buNone/>
              <a:defRPr sz="20000"/>
            </a:lvl1pPr>
            <a:lvl2pPr lvl="1" algn="ctr">
              <a:spcBef>
                <a:spcPts val="0"/>
              </a:spcBef>
              <a:spcAft>
                <a:spcPts val="0"/>
              </a:spcAft>
              <a:buSzPts val="20000"/>
              <a:buNone/>
              <a:defRPr sz="20000"/>
            </a:lvl2pPr>
            <a:lvl3pPr lvl="2" algn="ctr">
              <a:spcBef>
                <a:spcPts val="0"/>
              </a:spcBef>
              <a:spcAft>
                <a:spcPts val="0"/>
              </a:spcAft>
              <a:buSzPts val="20000"/>
              <a:buNone/>
              <a:defRPr sz="20000"/>
            </a:lvl3pPr>
            <a:lvl4pPr lvl="3" algn="ctr">
              <a:spcBef>
                <a:spcPts val="0"/>
              </a:spcBef>
              <a:spcAft>
                <a:spcPts val="0"/>
              </a:spcAft>
              <a:buSzPts val="20000"/>
              <a:buNone/>
              <a:defRPr sz="20000"/>
            </a:lvl4pPr>
            <a:lvl5pPr lvl="4" algn="ctr">
              <a:spcBef>
                <a:spcPts val="0"/>
              </a:spcBef>
              <a:spcAft>
                <a:spcPts val="0"/>
              </a:spcAft>
              <a:buSzPts val="20000"/>
              <a:buNone/>
              <a:defRPr sz="20000"/>
            </a:lvl5pPr>
            <a:lvl6pPr lvl="5" algn="ctr">
              <a:spcBef>
                <a:spcPts val="0"/>
              </a:spcBef>
              <a:spcAft>
                <a:spcPts val="0"/>
              </a:spcAft>
              <a:buSzPts val="20000"/>
              <a:buNone/>
              <a:defRPr sz="20000"/>
            </a:lvl6pPr>
            <a:lvl7pPr lvl="6" algn="ctr">
              <a:spcBef>
                <a:spcPts val="0"/>
              </a:spcBef>
              <a:spcAft>
                <a:spcPts val="0"/>
              </a:spcAft>
              <a:buSzPts val="20000"/>
              <a:buNone/>
              <a:defRPr sz="20000"/>
            </a:lvl7pPr>
            <a:lvl8pPr lvl="7" algn="ctr">
              <a:spcBef>
                <a:spcPts val="0"/>
              </a:spcBef>
              <a:spcAft>
                <a:spcPts val="0"/>
              </a:spcAft>
              <a:buSzPts val="20000"/>
              <a:buNone/>
              <a:defRPr sz="20000"/>
            </a:lvl8pPr>
            <a:lvl9pPr lvl="8" algn="ctr">
              <a:spcBef>
                <a:spcPts val="0"/>
              </a:spcBef>
              <a:spcAft>
                <a:spcPts val="0"/>
              </a:spcAft>
              <a:buSzPts val="20000"/>
              <a:buNone/>
              <a:defRPr sz="20000"/>
            </a:lvl9pPr>
          </a:lstStyle>
          <a:p>
            <a:r>
              <a:t>xx%</a:t>
            </a:r>
          </a:p>
        </p:txBody>
      </p:sp>
      <p:sp>
        <p:nvSpPr>
          <p:cNvPr id="67" name="Google Shape;67;p11"/>
          <p:cNvSpPr txBox="1">
            <a:spLocks noGrp="1"/>
          </p:cNvSpPr>
          <p:nvPr>
            <p:ph type="body" idx="1"/>
          </p:nvPr>
        </p:nvSpPr>
        <p:spPr>
          <a:xfrm>
            <a:off x="785386" y="8364002"/>
            <a:ext cx="21469200" cy="4370100"/>
          </a:xfrm>
          <a:prstGeom prst="rect">
            <a:avLst/>
          </a:prstGeom>
        </p:spPr>
        <p:txBody>
          <a:bodyPr spcFirstLastPara="1" wrap="square" lIns="255950" tIns="255950" rIns="255950" bIns="255950" anchor="t" anchorCtr="0">
            <a:noAutofit/>
          </a:bodyPr>
          <a:lstStyle>
            <a:lvl1pPr marL="457200" lvl="0" indent="-450850" algn="ctr">
              <a:spcBef>
                <a:spcPts val="0"/>
              </a:spcBef>
              <a:spcAft>
                <a:spcPts val="0"/>
              </a:spcAft>
              <a:buSzPts val="3500"/>
              <a:buChar char="●"/>
              <a:defRPr/>
            </a:lvl1pPr>
            <a:lvl2pPr marL="914400" lvl="1" indent="-450850" algn="ctr">
              <a:spcBef>
                <a:spcPts val="0"/>
              </a:spcBef>
              <a:spcAft>
                <a:spcPts val="0"/>
              </a:spcAft>
              <a:buSzPts val="3500"/>
              <a:buChar char="○"/>
              <a:defRPr/>
            </a:lvl2pPr>
            <a:lvl3pPr marL="1371600" lvl="2" indent="-450850" algn="ctr">
              <a:spcBef>
                <a:spcPts val="0"/>
              </a:spcBef>
              <a:spcAft>
                <a:spcPts val="0"/>
              </a:spcAft>
              <a:buSzPts val="3500"/>
              <a:buChar char="■"/>
              <a:defRPr/>
            </a:lvl3pPr>
            <a:lvl4pPr marL="1828800" lvl="3" indent="-450850" algn="ctr">
              <a:spcBef>
                <a:spcPts val="0"/>
              </a:spcBef>
              <a:spcAft>
                <a:spcPts val="0"/>
              </a:spcAft>
              <a:buSzPts val="3500"/>
              <a:buChar char="●"/>
              <a:defRPr/>
            </a:lvl4pPr>
            <a:lvl5pPr marL="2286000" lvl="4" indent="-450850" algn="ctr">
              <a:spcBef>
                <a:spcPts val="0"/>
              </a:spcBef>
              <a:spcAft>
                <a:spcPts val="0"/>
              </a:spcAft>
              <a:buSzPts val="3500"/>
              <a:buChar char="○"/>
              <a:defRPr/>
            </a:lvl5pPr>
            <a:lvl6pPr marL="2743200" lvl="5" indent="-450850" algn="ctr">
              <a:spcBef>
                <a:spcPts val="0"/>
              </a:spcBef>
              <a:spcAft>
                <a:spcPts val="0"/>
              </a:spcAft>
              <a:buSzPts val="3500"/>
              <a:buChar char="■"/>
              <a:defRPr/>
            </a:lvl6pPr>
            <a:lvl7pPr marL="3200400" lvl="6" indent="-450850" algn="ctr">
              <a:spcBef>
                <a:spcPts val="0"/>
              </a:spcBef>
              <a:spcAft>
                <a:spcPts val="0"/>
              </a:spcAft>
              <a:buSzPts val="3500"/>
              <a:buChar char="●"/>
              <a:defRPr/>
            </a:lvl7pPr>
            <a:lvl8pPr marL="3657600" lvl="7" indent="-450850" algn="ctr">
              <a:spcBef>
                <a:spcPts val="0"/>
              </a:spcBef>
              <a:spcAft>
                <a:spcPts val="0"/>
              </a:spcAft>
              <a:buSzPts val="3500"/>
              <a:buChar char="○"/>
              <a:defRPr/>
            </a:lvl8pPr>
            <a:lvl9pPr marL="4114800" lvl="8" indent="-450850" algn="ctr">
              <a:spcBef>
                <a:spcPts val="0"/>
              </a:spcBef>
              <a:spcAft>
                <a:spcPts val="0"/>
              </a:spcAft>
              <a:buSzPts val="35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8"/>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1">
    <p:spTree>
      <p:nvGrpSpPr>
        <p:cNvPr id="1" name="Shape 83"/>
        <p:cNvGrpSpPr/>
        <p:nvPr/>
      </p:nvGrpSpPr>
      <p:grpSpPr>
        <a:xfrm>
          <a:off x="0" y="0"/>
          <a:ext cx="0" cy="0"/>
          <a:chOff x="0" y="0"/>
          <a:chExt cx="0" cy="0"/>
        </a:xfrm>
      </p:grpSpPr>
      <p:grpSp>
        <p:nvGrpSpPr>
          <p:cNvPr id="84" name="Google Shape;84;p16"/>
          <p:cNvGrpSpPr/>
          <p:nvPr/>
        </p:nvGrpSpPr>
        <p:grpSpPr>
          <a:xfrm>
            <a:off x="190500" y="-952500"/>
            <a:ext cx="22669500" cy="18232500"/>
            <a:chOff x="190500" y="-952500"/>
            <a:chExt cx="22669500" cy="18232500"/>
          </a:xfrm>
        </p:grpSpPr>
        <p:cxnSp>
          <p:nvCxnSpPr>
            <p:cNvPr id="85" name="Google Shape;85;p16"/>
            <p:cNvCxnSpPr/>
            <p:nvPr/>
          </p:nvCxnSpPr>
          <p:spPr>
            <a:xfrm>
              <a:off x="228600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86" name="Google Shape;86;p16"/>
            <p:cNvCxnSpPr/>
            <p:nvPr/>
          </p:nvCxnSpPr>
          <p:spPr>
            <a:xfrm>
              <a:off x="190500" y="-952500"/>
              <a:ext cx="0" cy="18232500"/>
            </a:xfrm>
            <a:prstGeom prst="straightConnector1">
              <a:avLst/>
            </a:prstGeom>
            <a:noFill/>
            <a:ln w="19050" cap="flat" cmpd="sng">
              <a:solidFill>
                <a:schemeClr val="dk1"/>
              </a:solidFill>
              <a:prstDash val="solid"/>
              <a:round/>
              <a:headEnd type="none" w="med" len="med"/>
              <a:tailEnd type="none" w="med" len="med"/>
            </a:ln>
          </p:spPr>
        </p:cxnSp>
      </p:grpSp>
      <p:grpSp>
        <p:nvGrpSpPr>
          <p:cNvPr id="87" name="Google Shape;87;p16"/>
          <p:cNvGrpSpPr/>
          <p:nvPr/>
        </p:nvGrpSpPr>
        <p:grpSpPr>
          <a:xfrm flipH="1">
            <a:off x="-657450" y="-579750"/>
            <a:ext cx="24354926" cy="18167425"/>
            <a:chOff x="-657450" y="-579750"/>
            <a:chExt cx="24354926" cy="18167425"/>
          </a:xfrm>
        </p:grpSpPr>
        <p:pic>
          <p:nvPicPr>
            <p:cNvPr id="88" name="Google Shape;88;p16"/>
            <p:cNvPicPr preferRelativeResize="0"/>
            <p:nvPr/>
          </p:nvPicPr>
          <p:blipFill rotWithShape="1">
            <a:blip r:embed="rId2">
              <a:alphaModFix/>
            </a:blip>
            <a:srcRect t="29344" b="38992"/>
            <a:stretch/>
          </p:blipFill>
          <p:spPr>
            <a:xfrm flipH="1">
              <a:off x="-657450" y="-579750"/>
              <a:ext cx="24354926" cy="1000125"/>
            </a:xfrm>
            <a:prstGeom prst="rect">
              <a:avLst/>
            </a:prstGeom>
            <a:noFill/>
            <a:ln>
              <a:noFill/>
            </a:ln>
          </p:spPr>
        </p:pic>
        <p:pic>
          <p:nvPicPr>
            <p:cNvPr id="89" name="Google Shape;89;p16"/>
            <p:cNvPicPr preferRelativeResize="0"/>
            <p:nvPr/>
          </p:nvPicPr>
          <p:blipFill rotWithShape="1">
            <a:blip r:embed="rId2">
              <a:alphaModFix/>
            </a:blip>
            <a:srcRect t="29344" b="38992"/>
            <a:stretch/>
          </p:blipFill>
          <p:spPr>
            <a:xfrm>
              <a:off x="-657450" y="16587550"/>
              <a:ext cx="24354926" cy="1000125"/>
            </a:xfrm>
            <a:prstGeom prst="rect">
              <a:avLst/>
            </a:prstGeom>
            <a:noFill/>
            <a:ln>
              <a:noFill/>
            </a:ln>
          </p:spPr>
        </p:pic>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2">
    <p:spTree>
      <p:nvGrpSpPr>
        <p:cNvPr id="1" name="Shape 90"/>
        <p:cNvGrpSpPr/>
        <p:nvPr/>
      </p:nvGrpSpPr>
      <p:grpSpPr>
        <a:xfrm>
          <a:off x="0" y="0"/>
          <a:ext cx="0" cy="0"/>
          <a:chOff x="0" y="0"/>
          <a:chExt cx="0" cy="0"/>
        </a:xfrm>
      </p:grpSpPr>
      <p:cxnSp>
        <p:nvCxnSpPr>
          <p:cNvPr id="91" name="Google Shape;91;p17"/>
          <p:cNvCxnSpPr/>
          <p:nvPr/>
        </p:nvCxnSpPr>
        <p:spPr>
          <a:xfrm>
            <a:off x="-274450" y="16824938"/>
            <a:ext cx="23654100" cy="0"/>
          </a:xfrm>
          <a:prstGeom prst="straightConnector1">
            <a:avLst/>
          </a:prstGeom>
          <a:noFill/>
          <a:ln w="19050" cap="flat" cmpd="sng">
            <a:solidFill>
              <a:schemeClr val="dk1"/>
            </a:solidFill>
            <a:prstDash val="solid"/>
            <a:round/>
            <a:headEnd type="none" w="med" len="med"/>
            <a:tailEnd type="none" w="med" len="med"/>
          </a:ln>
        </p:spPr>
      </p:cxnSp>
      <p:pic>
        <p:nvPicPr>
          <p:cNvPr id="92" name="Google Shape;92;p17"/>
          <p:cNvPicPr preferRelativeResize="0"/>
          <p:nvPr/>
        </p:nvPicPr>
        <p:blipFill rotWithShape="1">
          <a:blip r:embed="rId2">
            <a:alphaModFix/>
          </a:blip>
          <a:srcRect t="29344" b="38992"/>
          <a:stretch/>
        </p:blipFill>
        <p:spPr>
          <a:xfrm rot="10800000" flipH="1">
            <a:off x="-657450" y="-520788"/>
            <a:ext cx="24354926" cy="100012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85386" y="1495097"/>
            <a:ext cx="21469200" cy="1923900"/>
          </a:xfrm>
          <a:prstGeom prst="rect">
            <a:avLst/>
          </a:prstGeom>
          <a:noFill/>
          <a:ln>
            <a:noFill/>
          </a:ln>
        </p:spPr>
        <p:txBody>
          <a:bodyPr spcFirstLastPara="1" wrap="square" lIns="255950" tIns="255950" rIns="255950" bIns="255950" anchor="t" anchorCtr="0">
            <a:noAutofit/>
          </a:bodyPr>
          <a:lstStyle>
            <a:lvl1pPr lvl="0">
              <a:spcBef>
                <a:spcPts val="0"/>
              </a:spcBef>
              <a:spcAft>
                <a:spcPts val="0"/>
              </a:spcAft>
              <a:buClr>
                <a:schemeClr val="dk1"/>
              </a:buClr>
              <a:buSzPts val="7800"/>
              <a:buFont typeface="Lexend Deca"/>
              <a:buNone/>
              <a:defRPr sz="7800" b="1">
                <a:solidFill>
                  <a:schemeClr val="dk1"/>
                </a:solidFill>
                <a:latin typeface="Lexend Deca"/>
                <a:ea typeface="Lexend Deca"/>
                <a:cs typeface="Lexend Deca"/>
                <a:sym typeface="Lexend Deca"/>
              </a:defRPr>
            </a:lvl1pPr>
            <a:lvl2pPr lvl="1">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2pPr>
            <a:lvl3pPr lvl="2">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3pPr>
            <a:lvl4pPr lvl="3">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4pPr>
            <a:lvl5pPr lvl="4">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5pPr>
            <a:lvl6pPr lvl="5">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6pPr>
            <a:lvl7pPr lvl="6">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7pPr>
            <a:lvl8pPr lvl="7">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8pPr>
            <a:lvl9pPr lvl="8">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9pPr>
          </a:lstStyle>
          <a:p>
            <a:endParaRPr/>
          </a:p>
        </p:txBody>
      </p:sp>
      <p:sp>
        <p:nvSpPr>
          <p:cNvPr id="7" name="Google Shape;7;p1"/>
          <p:cNvSpPr txBox="1">
            <a:spLocks noGrp="1"/>
          </p:cNvSpPr>
          <p:nvPr>
            <p:ph type="body" idx="1"/>
          </p:nvPr>
        </p:nvSpPr>
        <p:spPr>
          <a:xfrm>
            <a:off x="785386" y="3871832"/>
            <a:ext cx="21469200" cy="11477700"/>
          </a:xfrm>
          <a:prstGeom prst="rect">
            <a:avLst/>
          </a:prstGeom>
          <a:noFill/>
          <a:ln>
            <a:noFill/>
          </a:ln>
        </p:spPr>
        <p:txBody>
          <a:bodyPr spcFirstLastPara="1" wrap="square" lIns="255950" tIns="255950" rIns="255950" bIns="255950" anchor="t" anchorCtr="0">
            <a:noAutofit/>
          </a:bodyPr>
          <a:lstStyle>
            <a:lvl1pPr marL="457200" lvl="0"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1pPr>
            <a:lvl2pPr marL="914400" lvl="1"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2pPr>
            <a:lvl3pPr marL="1371600" lvl="2"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3pPr>
            <a:lvl4pPr marL="1828800" lvl="3"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4pPr>
            <a:lvl5pPr marL="2286000" lvl="4"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5pPr>
            <a:lvl6pPr marL="2743200" lvl="5"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6pPr>
            <a:lvl7pPr marL="3200400" lvl="6"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7pPr>
            <a:lvl8pPr marL="3657600" lvl="7"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8pPr>
            <a:lvl9pPr marL="4114800" lvl="8"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4" r:id="rId4"/>
    <p:sldLayoutId id="2147483655" r:id="rId5"/>
    <p:sldLayoutId id="2147483656" r:id="rId6"/>
    <p:sldLayoutId id="2147483657" r:id="rId7"/>
    <p:sldLayoutId id="2147483658" r:id="rId8"/>
    <p:sldLayoutId id="2147483662" r:id="rId9"/>
    <p:sldLayoutId id="2147483663"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4"/>
          <p:cNvSpPr/>
          <p:nvPr/>
        </p:nvSpPr>
        <p:spPr>
          <a:xfrm>
            <a:off x="6053059" y="3572125"/>
            <a:ext cx="10927800" cy="13015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4"/>
          <p:cNvSpPr/>
          <p:nvPr/>
        </p:nvSpPr>
        <p:spPr>
          <a:xfrm>
            <a:off x="457200" y="3572125"/>
            <a:ext cx="5331900" cy="13015500"/>
          </a:xfrm>
          <a:prstGeom prst="rect">
            <a:avLst/>
          </a:prstGeom>
          <a:solidFill>
            <a:schemeClr val="bg1">
              <a:lumMod val="9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4"/>
          <p:cNvSpPr/>
          <p:nvPr/>
        </p:nvSpPr>
        <p:spPr>
          <a:xfrm>
            <a:off x="17244725" y="3572125"/>
            <a:ext cx="5331900" cy="13015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4"/>
          <p:cNvSpPr txBox="1">
            <a:spLocks noGrp="1"/>
          </p:cNvSpPr>
          <p:nvPr>
            <p:ph type="title"/>
          </p:nvPr>
        </p:nvSpPr>
        <p:spPr>
          <a:xfrm>
            <a:off x="785386" y="428297"/>
            <a:ext cx="21469200" cy="1923900"/>
          </a:xfrm>
          <a:prstGeom prst="rect">
            <a:avLst/>
          </a:prstGeom>
        </p:spPr>
        <p:txBody>
          <a:bodyPr spcFirstLastPara="1" wrap="square" lIns="255950" tIns="255950" rIns="255950" bIns="255950" anchor="t" anchorCtr="0">
            <a:noAutofit/>
          </a:bodyPr>
          <a:lstStyle/>
          <a:p>
            <a:r>
              <a:rPr lang="en-GB"/>
              <a:t>METHODOLOGY POSTER</a:t>
            </a:r>
          </a:p>
        </p:txBody>
      </p:sp>
      <p:sp>
        <p:nvSpPr>
          <p:cNvPr id="150" name="Google Shape;150;p24"/>
          <p:cNvSpPr txBox="1">
            <a:spLocks noGrp="1"/>
          </p:cNvSpPr>
          <p:nvPr>
            <p:ph type="subTitle" idx="4294967295"/>
          </p:nvPr>
        </p:nvSpPr>
        <p:spPr>
          <a:xfrm>
            <a:off x="2458035" y="1991569"/>
            <a:ext cx="18674400" cy="739500"/>
          </a:xfrm>
          <a:prstGeom prst="rect">
            <a:avLst/>
          </a:prstGeom>
        </p:spPr>
        <p:txBody>
          <a:bodyPr spcFirstLastPara="1" wrap="square" lIns="255950" tIns="255950" rIns="255950" bIns="255950" anchor="ctr" anchorCtr="0">
            <a:noAutofit/>
          </a:bodyPr>
          <a:lstStyle/>
          <a:p>
            <a:pPr marL="6350" indent="0" algn="ctr">
              <a:buNone/>
            </a:pPr>
            <a:r>
              <a:rPr lang="en-GB" b="1">
                <a:solidFill>
                  <a:schemeClr val="accent3">
                    <a:lumMod val="75000"/>
                  </a:schemeClr>
                </a:solidFill>
              </a:rPr>
              <a:t>Karene Campbell   </a:t>
            </a:r>
            <a:r>
              <a:rPr lang="en-GB" b="1"/>
              <a:t>-      </a:t>
            </a:r>
            <a:r>
              <a:rPr lang="en-GB" b="1">
                <a:solidFill>
                  <a:schemeClr val="tx2">
                    <a:lumMod val="75000"/>
                  </a:schemeClr>
                </a:solidFill>
              </a:rPr>
              <a:t>Student ID: </a:t>
            </a:r>
            <a:r>
              <a:rPr lang="en-GB" b="1"/>
              <a:t>2238264</a:t>
            </a:r>
            <a:endParaRPr lang="en-GB"/>
          </a:p>
        </p:txBody>
      </p:sp>
      <p:sp>
        <p:nvSpPr>
          <p:cNvPr id="151" name="Google Shape;151;p24"/>
          <p:cNvSpPr txBox="1">
            <a:spLocks noGrp="1"/>
          </p:cNvSpPr>
          <p:nvPr>
            <p:ph type="title"/>
          </p:nvPr>
        </p:nvSpPr>
        <p:spPr>
          <a:xfrm>
            <a:off x="582300" y="3774625"/>
            <a:ext cx="5084100" cy="91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5200"/>
              <a:t>Introduction</a:t>
            </a:r>
            <a:endParaRPr sz="5200"/>
          </a:p>
        </p:txBody>
      </p:sp>
      <p:sp>
        <p:nvSpPr>
          <p:cNvPr id="152" name="Google Shape;152;p24"/>
          <p:cNvSpPr txBox="1"/>
          <p:nvPr/>
        </p:nvSpPr>
        <p:spPr>
          <a:xfrm>
            <a:off x="725057" y="4516388"/>
            <a:ext cx="5084100" cy="9171874"/>
          </a:xfrm>
          <a:prstGeom prst="rect">
            <a:avLst/>
          </a:prstGeom>
          <a:noFill/>
          <a:ln>
            <a:noFill/>
          </a:ln>
        </p:spPr>
        <p:txBody>
          <a:bodyPr spcFirstLastPara="1" wrap="square" lIns="91425" tIns="91425" rIns="91425" bIns="91425" anchor="t" anchorCtr="0">
            <a:noAutofit/>
          </a:bodyPr>
          <a:lstStyle/>
          <a:p>
            <a:r>
              <a:rPr lang="en-GB" sz="2000"/>
              <a:t>This study looks at how leadership affects how well the Elim Pentecostal Churches perform over a ten-year period (2014–2024).</a:t>
            </a:r>
            <a:endParaRPr lang="en-US"/>
          </a:p>
          <a:p>
            <a:endParaRPr lang="en-GB" sz="2000"/>
          </a:p>
          <a:p>
            <a:r>
              <a:rPr lang="en-GB" sz="2000"/>
              <a:t>It examines how changes in leadership structure, key decisions, and management practices influence results at both the national level and within individual local churches.</a:t>
            </a:r>
            <a:endParaRPr lang="en-GB"/>
          </a:p>
          <a:p>
            <a:endParaRPr lang="en-GB" sz="2000"/>
          </a:p>
          <a:p>
            <a:r>
              <a:rPr lang="en-GB" sz="2000"/>
              <a:t>The research only uses publicly available information, such as audited annual reports, official filings, and local church accounts, which makes the process open and easy for others to repeat.</a:t>
            </a:r>
            <a:endParaRPr lang="en-GB"/>
          </a:p>
          <a:p>
            <a:endParaRPr lang="en-GB" sz="2000"/>
          </a:p>
          <a:p>
            <a:r>
              <a:rPr lang="en-GB" sz="2000"/>
              <a:t>It also uses a structured method to review existing research, drawing on ideas about leadership, nonprofit management, and how performance is measured.</a:t>
            </a:r>
            <a:endParaRPr lang="en-GB"/>
          </a:p>
          <a:p>
            <a:endParaRPr lang="en-GB" sz="2000"/>
          </a:p>
          <a:p>
            <a:r>
              <a:rPr lang="en-GB" sz="2000"/>
              <a:t>Overall, this approach provides a clear and evidence-based way to study organisations like faith-based charities that regularly publish detailed annual reports.</a:t>
            </a:r>
            <a:endParaRPr lang="en-GB"/>
          </a:p>
          <a:p>
            <a:endParaRPr lang="en-GB" sz="2000">
              <a:latin typeface="Karla" pitchFamily="2" charset="77"/>
            </a:endParaRPr>
          </a:p>
        </p:txBody>
      </p:sp>
      <p:sp>
        <p:nvSpPr>
          <p:cNvPr id="154" name="Google Shape;154;p24"/>
          <p:cNvSpPr txBox="1"/>
          <p:nvPr/>
        </p:nvSpPr>
        <p:spPr>
          <a:xfrm>
            <a:off x="6189675" y="3759318"/>
            <a:ext cx="5084100" cy="8599196"/>
          </a:xfrm>
          <a:prstGeom prst="rect">
            <a:avLst/>
          </a:prstGeom>
          <a:noFill/>
          <a:ln>
            <a:noFill/>
          </a:ln>
        </p:spPr>
        <p:txBody>
          <a:bodyPr spcFirstLastPara="1" wrap="square" lIns="91425" tIns="91425" rIns="91425" bIns="91425" anchor="t" anchorCtr="0">
            <a:noAutofit/>
          </a:bodyPr>
          <a:lstStyle/>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Performance:</a:t>
            </a:r>
            <a:r>
              <a:rPr lang="en-US" altLang="en-US" sz="2000">
                <a:solidFill>
                  <a:schemeClr val="tx1"/>
                </a:solidFill>
                <a:latin typeface="Karla" pitchFamily="2" charset="77"/>
              </a:rPr>
              <a:t> Balanced Scorecard (financial, mission/reach, capability, internal processes).</a:t>
            </a:r>
          </a:p>
          <a:p>
            <a:pPr marL="342900" lvl="0" indent="-342900" eaLnBrk="0" fontAlgn="base" hangingPunct="0">
              <a:spcBef>
                <a:spcPct val="0"/>
              </a:spcBef>
              <a:spcAft>
                <a:spcPct val="0"/>
              </a:spcAft>
              <a:buClrTx/>
              <a:buFont typeface="Arial" panose="020B0604020202020204" pitchFamily="34" charset="0"/>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Literature Selection (PRISMA 2020)</a:t>
            </a: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Identification → screening → eligibility → inclusion.</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Final corpus used in the literature review: </a:t>
            </a:r>
            <a:r>
              <a:rPr lang="en-US" altLang="en-US" sz="2000" b="1">
                <a:solidFill>
                  <a:schemeClr val="tx1"/>
                </a:solidFill>
                <a:latin typeface="Karla" pitchFamily="2" charset="77"/>
              </a:rPr>
              <a:t>40 sources</a:t>
            </a:r>
            <a:r>
              <a:rPr lang="en-US" altLang="en-US" sz="2000">
                <a:solidFill>
                  <a:schemeClr val="tx1"/>
                </a:solidFill>
                <a:latin typeface="Karla" pitchFamily="2" charset="77"/>
              </a:rPr>
              <a:t>.</a:t>
            </a:r>
          </a:p>
          <a:p>
            <a:pPr lvl="0" eaLnBrk="0" fontAlgn="base" hangingPunct="0">
              <a:spcBef>
                <a:spcPct val="0"/>
              </a:spcBef>
              <a:spcAft>
                <a:spcPct val="0"/>
              </a:spcAft>
              <a:buClrTx/>
            </a:pPr>
            <a:endParaRPr lang="en-US" altLang="en-US" sz="2000">
              <a:solidFill>
                <a:schemeClr val="tx1"/>
              </a:solidFill>
              <a:latin typeface="Karla" pitchFamily="2" charset="77"/>
            </a:endParaRPr>
          </a:p>
          <a:p>
            <a:pPr lvl="0" eaLnBrk="0" fontAlgn="base" hangingPunct="0">
              <a:spcBef>
                <a:spcPct val="0"/>
              </a:spcBef>
              <a:spcAft>
                <a:spcPct val="0"/>
              </a:spcAft>
              <a:buClrTx/>
            </a:pPr>
            <a:r>
              <a:rPr lang="en-US" altLang="en-US" sz="2000" b="1">
                <a:solidFill>
                  <a:schemeClr val="tx1"/>
                </a:solidFill>
                <a:latin typeface="Karla" pitchFamily="2" charset="77"/>
              </a:rPr>
              <a:t>Coding Strategy</a:t>
            </a:r>
          </a:p>
          <a:p>
            <a:pPr marL="342900" lvl="0" indent="-342900" eaLnBrk="0" fontAlgn="base" hangingPunct="0">
              <a:spcBef>
                <a:spcPct val="0"/>
              </a:spcBef>
              <a:spcAft>
                <a:spcPct val="0"/>
              </a:spcAft>
              <a:buClrTx/>
              <a:buFont typeface="Arial" panose="020B0604020202020204" pitchFamily="34" charset="0"/>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Hybrid deductive–inductive coding.</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0–2 intensity scale for leadership, governance and performance indicators.</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Reflexive thematic analysis to interpret narrative data.</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lvl="0" eaLnBrk="0" fontAlgn="base" hangingPunct="0">
              <a:spcBef>
                <a:spcPct val="0"/>
              </a:spcBef>
              <a:spcAft>
                <a:spcPct val="0"/>
              </a:spcAft>
              <a:buClrTx/>
            </a:pPr>
            <a:r>
              <a:rPr lang="en-US" altLang="en-US" sz="2000" b="1">
                <a:solidFill>
                  <a:schemeClr val="tx1"/>
                </a:solidFill>
                <a:latin typeface="Karla" pitchFamily="2" charset="77"/>
              </a:rPr>
              <a:t>Event Window</a:t>
            </a:r>
          </a:p>
          <a:p>
            <a:pPr marL="342900" lvl="0" indent="-342900" eaLnBrk="0" fontAlgn="base" hangingPunct="0">
              <a:spcBef>
                <a:spcPct val="0"/>
              </a:spcBef>
              <a:spcAft>
                <a:spcPct val="0"/>
              </a:spcAft>
              <a:buClrTx/>
              <a:buFont typeface="Arial" panose="020B0604020202020204" pitchFamily="34" charset="0"/>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Pre‑/post‑comparison around the </a:t>
            </a:r>
            <a:r>
              <a:rPr lang="en-US" altLang="en-US" sz="2000" b="1">
                <a:solidFill>
                  <a:schemeClr val="tx1"/>
                </a:solidFill>
                <a:latin typeface="Karla" pitchFamily="2" charset="77"/>
              </a:rPr>
              <a:t>May 2024 leadership transition</a:t>
            </a:r>
            <a:r>
              <a:rPr lang="en-US" altLang="en-US" sz="2000">
                <a:solidFill>
                  <a:schemeClr val="tx1"/>
                </a:solidFill>
                <a:latin typeface="Karla" pitchFamily="2" charset="77"/>
              </a:rPr>
              <a:t>.</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56" name="Google Shape;156;p24"/>
          <p:cNvSpPr txBox="1"/>
          <p:nvPr/>
        </p:nvSpPr>
        <p:spPr>
          <a:xfrm>
            <a:off x="6120816" y="11603261"/>
            <a:ext cx="5084100" cy="5069301"/>
          </a:xfrm>
          <a:prstGeom prst="rect">
            <a:avLst/>
          </a:prstGeom>
          <a:noFill/>
          <a:ln>
            <a:noFill/>
          </a:ln>
        </p:spPr>
        <p:txBody>
          <a:bodyPr spcFirstLastPara="1" wrap="square" lIns="91425" tIns="91425" rIns="91425" bIns="91425" anchor="t" anchorCtr="0">
            <a:noAutofit/>
          </a:bodyPr>
          <a:lstStyle/>
          <a:p>
            <a:pPr lvl="0" eaLnBrk="0" fontAlgn="base" hangingPunct="0">
              <a:spcBef>
                <a:spcPct val="0"/>
              </a:spcBef>
              <a:spcAft>
                <a:spcPct val="0"/>
              </a:spcAft>
              <a:buClrTx/>
            </a:pPr>
            <a:endParaRPr lang="en-US" altLang="en-US" sz="2000" b="1">
              <a:solidFill>
                <a:schemeClr val="tx1"/>
              </a:solidFill>
              <a:latin typeface="Karla" pitchFamily="2" charset="77"/>
            </a:endParaRPr>
          </a:p>
          <a:p>
            <a:pPr lvl="0" eaLnBrk="0" fontAlgn="base" hangingPunct="0">
              <a:spcBef>
                <a:spcPct val="0"/>
              </a:spcBef>
              <a:spcAft>
                <a:spcPct val="0"/>
              </a:spcAft>
              <a:buClrTx/>
            </a:pPr>
            <a:r>
              <a:rPr lang="en-US" altLang="en-US" sz="2000" b="1">
                <a:solidFill>
                  <a:schemeClr val="tx1"/>
                </a:solidFill>
                <a:latin typeface="Karla" pitchFamily="2" charset="77"/>
              </a:rPr>
              <a:t>Data Sources</a:t>
            </a: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EFGA audited annual reports (SOFA, balance sheet, notes).</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Trustees’ leadership and governance narratives.</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Charity Commission and OSCR filings.</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Local church income/expenditure reports and ministry activity summaries.</a:t>
            </a:r>
          </a:p>
          <a:p>
            <a:pPr marL="342900" lvl="0" indent="-342900" eaLnBrk="0" fontAlgn="base" hangingPunct="0">
              <a:spcBef>
                <a:spcPct val="0"/>
              </a:spcBef>
              <a:spcAft>
                <a:spcPct val="0"/>
              </a:spcAft>
              <a:buClrTx/>
              <a:buFont typeface="Arial" panose="020B0604020202020204" pitchFamily="34" charset="0"/>
              <a:buChar char="•"/>
            </a:pPr>
            <a:endParaRPr lang="en-US" altLang="en-US" sz="2000">
              <a:solidFill>
                <a:schemeClr val="tx1"/>
              </a:solidFill>
              <a:latin typeface="Karla" pitchFamily="2" charset="77"/>
            </a:endParaRPr>
          </a:p>
          <a:p>
            <a:pPr lvl="0" eaLnBrk="0" fontAlgn="base" hangingPunct="0">
              <a:spcBef>
                <a:spcPct val="0"/>
              </a:spcBef>
              <a:spcAft>
                <a:spcPct val="0"/>
              </a:spcAft>
              <a:buClrTx/>
            </a:pPr>
            <a:r>
              <a:rPr lang="en-US" altLang="en-US" sz="2000" b="1">
                <a:solidFill>
                  <a:schemeClr val="tx1"/>
                </a:solidFill>
                <a:latin typeface="Karla" pitchFamily="2" charset="77"/>
              </a:rPr>
              <a:t>Data Extraction</a:t>
            </a:r>
          </a:p>
          <a:p>
            <a:pPr lvl="0" eaLnBrk="0" fontAlgn="base" hangingPunct="0">
              <a:spcBef>
                <a:spcPct val="0"/>
              </a:spcBef>
              <a:spcAft>
                <a:spcPct val="0"/>
              </a:spcAft>
              <a:buClrTx/>
            </a:pPr>
            <a:endParaRPr lang="en-US" altLang="en-US" sz="2000">
              <a:solidFill>
                <a:schemeClr val="tx1"/>
              </a:solidFill>
              <a:latin typeface="Karla" pitchFamily="2" charset="77"/>
            </a:endParaRPr>
          </a:p>
          <a:p>
            <a:pPr lvl="0" eaLnBrk="0" fontAlgn="base" hangingPunct="0">
              <a:spcBef>
                <a:spcPct val="0"/>
              </a:spcBef>
              <a:spcAft>
                <a:spcPct val="0"/>
              </a:spcAft>
              <a:buClrTx/>
              <a:buFontTx/>
              <a:buChar char="•"/>
            </a:pPr>
            <a:r>
              <a:rPr lang="en-US" altLang="en-US" sz="2000" b="1">
                <a:solidFill>
                  <a:schemeClr val="tx1"/>
                </a:solidFill>
                <a:latin typeface="Karla" pitchFamily="2" charset="77"/>
              </a:rPr>
              <a:t>Financial data:</a:t>
            </a:r>
            <a:r>
              <a:rPr lang="en-US" altLang="en-US" sz="2000">
                <a:solidFill>
                  <a:schemeClr val="tx1"/>
                </a:solidFill>
                <a:latin typeface="Karla" pitchFamily="2" charset="77"/>
              </a:rPr>
              <a:t> income, expenditure, net movement, reserves, restricted/unrestricted funds.</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p:txBody>
      </p:sp>
      <p:sp>
        <p:nvSpPr>
          <p:cNvPr id="157" name="Google Shape;157;p24"/>
          <p:cNvSpPr txBox="1">
            <a:spLocks noGrp="1"/>
          </p:cNvSpPr>
          <p:nvPr>
            <p:ph type="title"/>
          </p:nvPr>
        </p:nvSpPr>
        <p:spPr>
          <a:xfrm>
            <a:off x="687213" y="13744203"/>
            <a:ext cx="50817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METHODOLOGY</a:t>
            </a:r>
            <a:endParaRPr sz="3600"/>
          </a:p>
        </p:txBody>
      </p:sp>
      <p:sp>
        <p:nvSpPr>
          <p:cNvPr id="158" name="Google Shape;158;p24"/>
          <p:cNvSpPr txBox="1"/>
          <p:nvPr/>
        </p:nvSpPr>
        <p:spPr>
          <a:xfrm>
            <a:off x="472667" y="14621861"/>
            <a:ext cx="5084100" cy="2232622"/>
          </a:xfrm>
          <a:prstGeom prst="rect">
            <a:avLst/>
          </a:prstGeom>
          <a:noFill/>
          <a:ln>
            <a:noFill/>
          </a:ln>
        </p:spPr>
        <p:txBody>
          <a:bodyPr spcFirstLastPara="1" wrap="square" lIns="91425" tIns="91425" rIns="91425" bIns="91425" anchor="t" anchorCtr="0">
            <a:noAutofit/>
          </a:bodyPr>
          <a:lstStyle/>
          <a:p>
            <a:pPr marL="101600" lvl="0" algn="l" rtl="0">
              <a:lnSpc>
                <a:spcPct val="115000"/>
              </a:lnSpc>
              <a:spcBef>
                <a:spcPts val="0"/>
              </a:spcBef>
              <a:spcAft>
                <a:spcPts val="0"/>
              </a:spcAft>
              <a:buClr>
                <a:schemeClr val="dk1"/>
              </a:buClr>
              <a:buSzPts val="2000"/>
            </a:pPr>
            <a:r>
              <a:rPr lang="en" sz="2000" b="1">
                <a:solidFill>
                  <a:schemeClr val="dk1"/>
                </a:solidFill>
                <a:latin typeface="Karla"/>
                <a:ea typeface="Karla"/>
                <a:cs typeface="Karla"/>
                <a:sym typeface="Karla"/>
              </a:rPr>
              <a:t>Research Design</a:t>
            </a:r>
          </a:p>
          <a:p>
            <a:pPr marL="457200" lvl="0" indent="-355600" algn="l" rtl="0">
              <a:lnSpc>
                <a:spcPct val="115000"/>
              </a:lnSpc>
              <a:spcBef>
                <a:spcPts val="0"/>
              </a:spcBef>
              <a:spcAft>
                <a:spcPts val="0"/>
              </a:spcAft>
              <a:buClr>
                <a:schemeClr val="dk1"/>
              </a:buClr>
              <a:buSzPts val="2000"/>
              <a:buFont typeface="Karla"/>
              <a:buChar char="●"/>
            </a:pPr>
            <a:r>
              <a:rPr lang="en-GB" sz="2000">
                <a:solidFill>
                  <a:schemeClr val="dk1"/>
                </a:solidFill>
                <a:latin typeface="Karla"/>
                <a:ea typeface="Karla"/>
                <a:cs typeface="Karla"/>
                <a:sym typeface="Karla"/>
              </a:rPr>
              <a:t>Secondary – data, mixed-methods design integrating documentary analysis with qualitative and quantitative techniques.</a:t>
            </a:r>
            <a:endParaRPr sz="2000">
              <a:solidFill>
                <a:schemeClr val="dk1"/>
              </a:solidFill>
              <a:latin typeface="Karla"/>
              <a:ea typeface="Karla"/>
              <a:cs typeface="Karla"/>
              <a:sym typeface="Karla"/>
            </a:endParaRPr>
          </a:p>
        </p:txBody>
      </p:sp>
      <p:sp>
        <p:nvSpPr>
          <p:cNvPr id="162" name="Google Shape;162;p24"/>
          <p:cNvSpPr txBox="1">
            <a:spLocks noGrp="1"/>
          </p:cNvSpPr>
          <p:nvPr>
            <p:ph type="title"/>
          </p:nvPr>
        </p:nvSpPr>
        <p:spPr>
          <a:xfrm>
            <a:off x="17615205" y="3967544"/>
            <a:ext cx="50841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CONCLUSION</a:t>
            </a:r>
            <a:endParaRPr sz="3600"/>
          </a:p>
        </p:txBody>
      </p:sp>
      <p:sp>
        <p:nvSpPr>
          <p:cNvPr id="163" name="Google Shape;163;p24"/>
          <p:cNvSpPr txBox="1"/>
          <p:nvPr/>
        </p:nvSpPr>
        <p:spPr>
          <a:xfrm>
            <a:off x="11648775" y="3746058"/>
            <a:ext cx="5084100" cy="1421910"/>
          </a:xfrm>
          <a:prstGeom prst="rect">
            <a:avLst/>
          </a:prstGeom>
          <a:noFill/>
          <a:ln>
            <a:noFill/>
          </a:ln>
        </p:spPr>
        <p:txBody>
          <a:bodyPr spcFirstLastPara="1" wrap="square" lIns="91425" tIns="91425" rIns="91425" bIns="91425" anchor="t" anchorCtr="0">
            <a:noAutofit/>
          </a:bodyPr>
          <a:lstStyle/>
          <a:p>
            <a:pPr marL="342900" indent="-342900">
              <a:lnSpc>
                <a:spcPct val="115000"/>
              </a:lnSpc>
              <a:buFont typeface="Arial" panose="020B0604020202020204" pitchFamily="34" charset="0"/>
              <a:buChar char="•"/>
            </a:pPr>
            <a:r>
              <a:rPr lang="en-US" altLang="en-US" sz="2000" b="1">
                <a:solidFill>
                  <a:schemeClr val="tx1"/>
                </a:solidFill>
                <a:latin typeface="Karla" pitchFamily="2" charset="77"/>
              </a:rPr>
              <a:t>Narrative data:</a:t>
            </a:r>
            <a:r>
              <a:rPr lang="en-US" altLang="en-US" sz="2000">
                <a:solidFill>
                  <a:schemeClr val="tx1"/>
                </a:solidFill>
                <a:latin typeface="Karla" pitchFamily="2" charset="77"/>
              </a:rPr>
              <a:t> leadership emphases, governance practices, mission activity, capability development.</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64" name="Google Shape;164;p24"/>
          <p:cNvSpPr txBox="1">
            <a:spLocks noGrp="1"/>
          </p:cNvSpPr>
          <p:nvPr>
            <p:ph type="title"/>
          </p:nvPr>
        </p:nvSpPr>
        <p:spPr>
          <a:xfrm>
            <a:off x="11799970" y="13403097"/>
            <a:ext cx="50841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KEYWORDS</a:t>
            </a:r>
            <a:endParaRPr sz="3600"/>
          </a:p>
        </p:txBody>
      </p:sp>
      <p:sp>
        <p:nvSpPr>
          <p:cNvPr id="165" name="Google Shape;165;p24"/>
          <p:cNvSpPr txBox="1"/>
          <p:nvPr/>
        </p:nvSpPr>
        <p:spPr>
          <a:xfrm>
            <a:off x="11719912" y="14268536"/>
            <a:ext cx="5084100" cy="1641073"/>
          </a:xfrm>
          <a:prstGeom prst="rect">
            <a:avLst/>
          </a:prstGeom>
          <a:noFill/>
          <a:ln>
            <a:noFill/>
          </a:ln>
        </p:spPr>
        <p:txBody>
          <a:bodyPr spcFirstLastPara="1" wrap="square" lIns="91425" tIns="91425" rIns="91425" bIns="91425" anchor="t" anchorCtr="0">
            <a:noAutofit/>
          </a:bodyPr>
          <a:lstStyle/>
          <a:p>
            <a:pPr marL="285750" indent="-285750">
              <a:lnSpc>
                <a:spcPct val="115000"/>
              </a:lnSpc>
              <a:buFont typeface="Arial" panose="020B0604020202020204" pitchFamily="34" charset="0"/>
              <a:buChar char="•"/>
            </a:pPr>
            <a:r>
              <a:rPr lang="en-GB" sz="2000">
                <a:latin typeface="Karla" pitchFamily="2" charset="77"/>
              </a:rPr>
              <a:t>Leadership, Governance, Elim Pentecostal church, Secondary Data, Balanced Scorecard, Nonprofit Performance.</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66" name="Google Shape;166;p24"/>
          <p:cNvSpPr txBox="1">
            <a:spLocks noGrp="1"/>
          </p:cNvSpPr>
          <p:nvPr>
            <p:ph type="title"/>
          </p:nvPr>
        </p:nvSpPr>
        <p:spPr>
          <a:xfrm>
            <a:off x="11929148" y="5577555"/>
            <a:ext cx="50841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ANALYSIS</a:t>
            </a:r>
            <a:endParaRPr sz="3600"/>
          </a:p>
        </p:txBody>
      </p:sp>
      <p:sp>
        <p:nvSpPr>
          <p:cNvPr id="169" name="Google Shape;169;p24"/>
          <p:cNvSpPr txBox="1"/>
          <p:nvPr/>
        </p:nvSpPr>
        <p:spPr>
          <a:xfrm>
            <a:off x="17354075" y="4689013"/>
            <a:ext cx="5081700" cy="7306662"/>
          </a:xfrm>
          <a:prstGeom prst="rect">
            <a:avLst/>
          </a:prstGeom>
          <a:noFill/>
          <a:ln>
            <a:noFill/>
          </a:ln>
        </p:spPr>
        <p:txBody>
          <a:bodyPr spcFirstLastPara="1" wrap="square" lIns="91425" tIns="91425" rIns="91425" bIns="91425" anchor="t" anchorCtr="0">
            <a:noAutofit/>
          </a:bodyPr>
          <a:lstStyle/>
          <a:p>
            <a:pPr>
              <a:lnSpc>
                <a:spcPct val="114999"/>
              </a:lnSpc>
            </a:pPr>
            <a:r>
              <a:rPr lang="en-GB" sz="2000"/>
              <a:t>In  conclusion, the research approach  looks at documents and combines different types of analysis provides a clear and reliable way to understand how leaders shape and influence a large Pentecostal church movement in the UK.</a:t>
            </a:r>
            <a:endParaRPr lang="en-US" sz="2000"/>
          </a:p>
          <a:p>
            <a:pPr>
              <a:lnSpc>
                <a:spcPct val="115000"/>
              </a:lnSpc>
            </a:pPr>
            <a:endParaRPr lang="en-GB" sz="2000">
              <a:latin typeface="Karla" pitchFamily="2" charset="77"/>
            </a:endParaRPr>
          </a:p>
          <a:p>
            <a:pPr>
              <a:lnSpc>
                <a:spcPct val="114999"/>
              </a:lnSpc>
            </a:pPr>
            <a:r>
              <a:rPr lang="en-GB" sz="2000"/>
              <a:t>By bringing together verified financial records, carefully analysed written information, and cross-checking findings from different angles, the study clearly shows how leaders’ decisions and management styles affect how well an organisation performs.</a:t>
            </a:r>
            <a:r>
              <a:rPr lang="en-GB" sz="2000">
                <a:latin typeface="Karla"/>
              </a:rPr>
              <a:t> </a:t>
            </a:r>
            <a:endParaRPr lang="en-GB"/>
          </a:p>
          <a:p>
            <a:pPr>
              <a:lnSpc>
                <a:spcPct val="115000"/>
              </a:lnSpc>
            </a:pPr>
            <a:endParaRPr lang="en-GB" sz="2000">
              <a:latin typeface="Karla" pitchFamily="2" charset="77"/>
            </a:endParaRPr>
          </a:p>
          <a:p>
            <a:pPr>
              <a:lnSpc>
                <a:spcPct val="115000"/>
              </a:lnSpc>
            </a:pPr>
            <a:r>
              <a:rPr lang="en-GB" sz="2000">
                <a:latin typeface="Karla" pitchFamily="2" charset="77"/>
              </a:rPr>
              <a:t>The PRISMA‑supported literature framework and the Balanced Scorecard‑style performance indicators make this approach transferable to other faith‑based and nonprofit organisations with similar reporting structures.</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74" name="Google Shape;174;p24"/>
          <p:cNvSpPr txBox="1">
            <a:spLocks noGrp="1"/>
          </p:cNvSpPr>
          <p:nvPr>
            <p:ph type="title"/>
          </p:nvPr>
        </p:nvSpPr>
        <p:spPr>
          <a:xfrm>
            <a:off x="17670669" y="11934176"/>
            <a:ext cx="5081700" cy="824400"/>
          </a:xfrm>
          <a:prstGeom prst="rect">
            <a:avLst/>
          </a:prstGeom>
        </p:spPr>
        <p:txBody>
          <a:bodyPr spcFirstLastPara="1" wrap="square" lIns="0" tIns="91425" rIns="91425" bIns="91425" anchor="b" anchorCtr="0">
            <a:noAutofit/>
          </a:bodyPr>
          <a:lstStyle/>
          <a:p>
            <a:pPr marL="0" lvl="0" indent="0" algn="l" rtl="0">
              <a:lnSpc>
                <a:spcPct val="115000"/>
              </a:lnSpc>
              <a:spcBef>
                <a:spcPts val="0"/>
              </a:spcBef>
              <a:spcAft>
                <a:spcPts val="0"/>
              </a:spcAft>
              <a:buNone/>
            </a:pPr>
            <a:r>
              <a:rPr lang="en" sz="3600"/>
              <a:t>LIMITATIONS</a:t>
            </a:r>
            <a:endParaRPr sz="3600"/>
          </a:p>
        </p:txBody>
      </p:sp>
      <p:sp>
        <p:nvSpPr>
          <p:cNvPr id="175" name="Google Shape;175;p24"/>
          <p:cNvSpPr txBox="1"/>
          <p:nvPr/>
        </p:nvSpPr>
        <p:spPr>
          <a:xfrm>
            <a:off x="17327980" y="12523414"/>
            <a:ext cx="5081700" cy="3634247"/>
          </a:xfrm>
          <a:prstGeom prst="rect">
            <a:avLst/>
          </a:prstGeom>
          <a:noFill/>
          <a:ln>
            <a:noFill/>
          </a:ln>
        </p:spPr>
        <p:txBody>
          <a:bodyPr spcFirstLastPara="1" wrap="square" lIns="91425" tIns="91425" rIns="91425" bIns="91425" anchor="t" anchorCtr="0">
            <a:noAutofit/>
          </a:bodyPr>
          <a:lstStyle/>
          <a:p>
            <a:pPr marL="34290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a:rPr>
              <a:t>Causality constraints: </a:t>
            </a:r>
            <a:r>
              <a:rPr lang="en-US" sz="2000">
                <a:solidFill>
                  <a:schemeClr val="tx1"/>
                </a:solidFill>
              </a:rPr>
              <a:t>Using existing documents can show links between things, but it can’t prove that one thing directly caused another. Other factors—like changes in the economy or events such as the pandemic—might also affect the results.</a:t>
            </a:r>
            <a:endParaRPr lang="en-US" altLang="en-US" sz="2000">
              <a:solidFill>
                <a:schemeClr val="tx1"/>
              </a:solidFill>
              <a:latin typeface="Karla"/>
            </a:endParaRPr>
          </a:p>
          <a:p>
            <a:pPr lvl="0" eaLnBrk="0" fontAlgn="base" hangingPunct="0">
              <a:spcBef>
                <a:spcPct val="0"/>
              </a:spcBef>
              <a:spcAft>
                <a:spcPct val="0"/>
              </a:spcAft>
              <a:buClrTx/>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Variability in reporting depth:</a:t>
            </a:r>
            <a:r>
              <a:rPr lang="en-US" altLang="en-US" sz="2000">
                <a:solidFill>
                  <a:schemeClr val="tx1"/>
                </a:solidFill>
                <a:latin typeface="Karla" pitchFamily="2" charset="77"/>
              </a:rPr>
              <a:t> Trustees’ reports and local church filings differ in detail and completeness, affecting coding consistency and limiting comparability across years.</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77" name="Google Shape;177;p24"/>
          <p:cNvSpPr txBox="1">
            <a:spLocks noGrp="1"/>
          </p:cNvSpPr>
          <p:nvPr>
            <p:ph type="title"/>
          </p:nvPr>
        </p:nvSpPr>
        <p:spPr>
          <a:xfrm>
            <a:off x="6368800" y="11171275"/>
            <a:ext cx="50841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DATA</a:t>
            </a:r>
            <a:endParaRPr sz="3600"/>
          </a:p>
        </p:txBody>
      </p:sp>
      <p:grpSp>
        <p:nvGrpSpPr>
          <p:cNvPr id="201" name="Google Shape;201;p24"/>
          <p:cNvGrpSpPr/>
          <p:nvPr/>
        </p:nvGrpSpPr>
        <p:grpSpPr>
          <a:xfrm>
            <a:off x="11739720" y="6405293"/>
            <a:ext cx="406460" cy="391339"/>
            <a:chOff x="2724975" y="6022172"/>
            <a:chExt cx="1543715" cy="1541917"/>
          </a:xfrm>
        </p:grpSpPr>
        <p:sp>
          <p:nvSpPr>
            <p:cNvPr id="202" name="Google Shape;202;p24"/>
            <p:cNvSpPr/>
            <p:nvPr/>
          </p:nvSpPr>
          <p:spPr>
            <a:xfrm>
              <a:off x="2724975" y="6844648"/>
              <a:ext cx="719437" cy="719441"/>
            </a:xfrm>
            <a:custGeom>
              <a:avLst/>
              <a:gdLst/>
              <a:ahLst/>
              <a:cxnLst/>
              <a:rect l="l" t="t" r="r" b="b"/>
              <a:pathLst>
                <a:path w="796" h="796" extrusionOk="0">
                  <a:moveTo>
                    <a:pt x="399" y="0"/>
                  </a:moveTo>
                  <a:lnTo>
                    <a:pt x="399" y="0"/>
                  </a:lnTo>
                  <a:cubicBezTo>
                    <a:pt x="179" y="0"/>
                    <a:pt x="0" y="179"/>
                    <a:pt x="0" y="399"/>
                  </a:cubicBezTo>
                  <a:cubicBezTo>
                    <a:pt x="0" y="619"/>
                    <a:pt x="179" y="796"/>
                    <a:pt x="399" y="796"/>
                  </a:cubicBezTo>
                  <a:cubicBezTo>
                    <a:pt x="619" y="796"/>
                    <a:pt x="796" y="619"/>
                    <a:pt x="796" y="399"/>
                  </a:cubicBezTo>
                  <a:cubicBezTo>
                    <a:pt x="796" y="179"/>
                    <a:pt x="619" y="0"/>
                    <a:pt x="399" y="0"/>
                  </a:cubicBezTo>
                  <a:moveTo>
                    <a:pt x="399" y="697"/>
                  </a:moveTo>
                  <a:lnTo>
                    <a:pt x="399" y="697"/>
                  </a:lnTo>
                  <a:cubicBezTo>
                    <a:pt x="234" y="697"/>
                    <a:pt x="99" y="562"/>
                    <a:pt x="99" y="399"/>
                  </a:cubicBezTo>
                  <a:cubicBezTo>
                    <a:pt x="99" y="234"/>
                    <a:pt x="234" y="100"/>
                    <a:pt x="399" y="100"/>
                  </a:cubicBezTo>
                  <a:cubicBezTo>
                    <a:pt x="562" y="100"/>
                    <a:pt x="696" y="234"/>
                    <a:pt x="696" y="399"/>
                  </a:cubicBezTo>
                  <a:cubicBezTo>
                    <a:pt x="696" y="562"/>
                    <a:pt x="562" y="697"/>
                    <a:pt x="399" y="697"/>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3" name="Google Shape;203;p24"/>
            <p:cNvSpPr/>
            <p:nvPr/>
          </p:nvSpPr>
          <p:spPr>
            <a:xfrm>
              <a:off x="3547446" y="6699133"/>
              <a:ext cx="721244" cy="719441"/>
            </a:xfrm>
            <a:custGeom>
              <a:avLst/>
              <a:gdLst/>
              <a:ahLst/>
              <a:cxnLst/>
              <a:rect l="l" t="t" r="r" b="b"/>
              <a:pathLst>
                <a:path w="798" h="796" extrusionOk="0">
                  <a:moveTo>
                    <a:pt x="399" y="0"/>
                  </a:moveTo>
                  <a:lnTo>
                    <a:pt x="399" y="0"/>
                  </a:lnTo>
                  <a:cubicBezTo>
                    <a:pt x="179" y="0"/>
                    <a:pt x="0" y="180"/>
                    <a:pt x="0" y="399"/>
                  </a:cubicBezTo>
                  <a:cubicBezTo>
                    <a:pt x="0" y="619"/>
                    <a:pt x="179" y="796"/>
                    <a:pt x="399" y="796"/>
                  </a:cubicBezTo>
                  <a:cubicBezTo>
                    <a:pt x="619" y="796"/>
                    <a:pt x="798" y="619"/>
                    <a:pt x="798" y="399"/>
                  </a:cubicBezTo>
                  <a:cubicBezTo>
                    <a:pt x="798" y="180"/>
                    <a:pt x="619" y="0"/>
                    <a:pt x="399" y="0"/>
                  </a:cubicBezTo>
                  <a:moveTo>
                    <a:pt x="399" y="697"/>
                  </a:moveTo>
                  <a:lnTo>
                    <a:pt x="399" y="697"/>
                  </a:lnTo>
                  <a:cubicBezTo>
                    <a:pt x="234" y="697"/>
                    <a:pt x="102" y="564"/>
                    <a:pt x="102" y="399"/>
                  </a:cubicBezTo>
                  <a:cubicBezTo>
                    <a:pt x="102" y="235"/>
                    <a:pt x="234" y="100"/>
                    <a:pt x="399" y="100"/>
                  </a:cubicBezTo>
                  <a:cubicBezTo>
                    <a:pt x="564" y="100"/>
                    <a:pt x="696" y="235"/>
                    <a:pt x="696" y="399"/>
                  </a:cubicBezTo>
                  <a:cubicBezTo>
                    <a:pt x="696" y="564"/>
                    <a:pt x="564" y="697"/>
                    <a:pt x="399" y="697"/>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4" name="Google Shape;204;p24"/>
            <p:cNvSpPr/>
            <p:nvPr/>
          </p:nvSpPr>
          <p:spPr>
            <a:xfrm>
              <a:off x="3039502" y="6022172"/>
              <a:ext cx="719437" cy="719441"/>
            </a:xfrm>
            <a:custGeom>
              <a:avLst/>
              <a:gdLst/>
              <a:ahLst/>
              <a:cxnLst/>
              <a:rect l="l" t="t" r="r" b="b"/>
              <a:pathLst>
                <a:path w="796" h="796" extrusionOk="0">
                  <a:moveTo>
                    <a:pt x="399" y="796"/>
                  </a:moveTo>
                  <a:lnTo>
                    <a:pt x="399" y="796"/>
                  </a:lnTo>
                  <a:cubicBezTo>
                    <a:pt x="619" y="796"/>
                    <a:pt x="796" y="617"/>
                    <a:pt x="796" y="397"/>
                  </a:cubicBezTo>
                  <a:cubicBezTo>
                    <a:pt x="796" y="179"/>
                    <a:pt x="619" y="0"/>
                    <a:pt x="399" y="0"/>
                  </a:cubicBezTo>
                  <a:cubicBezTo>
                    <a:pt x="179" y="0"/>
                    <a:pt x="0" y="179"/>
                    <a:pt x="0" y="397"/>
                  </a:cubicBezTo>
                  <a:cubicBezTo>
                    <a:pt x="0" y="617"/>
                    <a:pt x="179" y="796"/>
                    <a:pt x="399" y="796"/>
                  </a:cubicBezTo>
                  <a:moveTo>
                    <a:pt x="399" y="100"/>
                  </a:moveTo>
                  <a:lnTo>
                    <a:pt x="399" y="100"/>
                  </a:lnTo>
                  <a:cubicBezTo>
                    <a:pt x="562" y="100"/>
                    <a:pt x="696" y="234"/>
                    <a:pt x="696" y="397"/>
                  </a:cubicBezTo>
                  <a:cubicBezTo>
                    <a:pt x="696" y="562"/>
                    <a:pt x="562" y="696"/>
                    <a:pt x="399" y="696"/>
                  </a:cubicBezTo>
                  <a:cubicBezTo>
                    <a:pt x="234" y="696"/>
                    <a:pt x="100" y="562"/>
                    <a:pt x="100" y="397"/>
                  </a:cubicBezTo>
                  <a:cubicBezTo>
                    <a:pt x="100" y="234"/>
                    <a:pt x="234" y="100"/>
                    <a:pt x="399" y="100"/>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5" name="Google Shape;205;p24"/>
            <p:cNvSpPr/>
            <p:nvPr/>
          </p:nvSpPr>
          <p:spPr>
            <a:xfrm>
              <a:off x="3039502" y="7038066"/>
              <a:ext cx="211493" cy="332606"/>
            </a:xfrm>
            <a:custGeom>
              <a:avLst/>
              <a:gdLst/>
              <a:ahLst/>
              <a:cxnLst/>
              <a:rect l="l" t="t" r="r" b="b"/>
              <a:pathLst>
                <a:path w="234" h="368" extrusionOk="0">
                  <a:moveTo>
                    <a:pt x="51" y="0"/>
                  </a:moveTo>
                  <a:lnTo>
                    <a:pt x="51" y="0"/>
                  </a:lnTo>
                  <a:cubicBezTo>
                    <a:pt x="22" y="0"/>
                    <a:pt x="0" y="22"/>
                    <a:pt x="0" y="51"/>
                  </a:cubicBezTo>
                  <a:cubicBezTo>
                    <a:pt x="0" y="77"/>
                    <a:pt x="22" y="100"/>
                    <a:pt x="51" y="100"/>
                  </a:cubicBezTo>
                  <a:cubicBezTo>
                    <a:pt x="96" y="100"/>
                    <a:pt x="134" y="138"/>
                    <a:pt x="134" y="185"/>
                  </a:cubicBezTo>
                  <a:cubicBezTo>
                    <a:pt x="134" y="230"/>
                    <a:pt x="96" y="269"/>
                    <a:pt x="51" y="269"/>
                  </a:cubicBezTo>
                  <a:cubicBezTo>
                    <a:pt x="22" y="269"/>
                    <a:pt x="0" y="291"/>
                    <a:pt x="0" y="318"/>
                  </a:cubicBezTo>
                  <a:cubicBezTo>
                    <a:pt x="0" y="346"/>
                    <a:pt x="22" y="368"/>
                    <a:pt x="51" y="368"/>
                  </a:cubicBezTo>
                  <a:cubicBezTo>
                    <a:pt x="152" y="368"/>
                    <a:pt x="234" y="287"/>
                    <a:pt x="234" y="185"/>
                  </a:cubicBezTo>
                  <a:cubicBezTo>
                    <a:pt x="234" y="83"/>
                    <a:pt x="152" y="0"/>
                    <a:pt x="51" y="0"/>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6" name="Google Shape;206;p24"/>
            <p:cNvSpPr/>
            <p:nvPr/>
          </p:nvSpPr>
          <p:spPr>
            <a:xfrm>
              <a:off x="3861973" y="6892551"/>
              <a:ext cx="211493" cy="333510"/>
            </a:xfrm>
            <a:custGeom>
              <a:avLst/>
              <a:gdLst/>
              <a:ahLst/>
              <a:cxnLst/>
              <a:rect l="l" t="t" r="r" b="b"/>
              <a:pathLst>
                <a:path w="234" h="369" extrusionOk="0">
                  <a:moveTo>
                    <a:pt x="51" y="0"/>
                  </a:moveTo>
                  <a:lnTo>
                    <a:pt x="51" y="0"/>
                  </a:lnTo>
                  <a:cubicBezTo>
                    <a:pt x="22" y="0"/>
                    <a:pt x="0" y="22"/>
                    <a:pt x="0" y="51"/>
                  </a:cubicBezTo>
                  <a:cubicBezTo>
                    <a:pt x="0" y="80"/>
                    <a:pt x="22" y="102"/>
                    <a:pt x="51" y="102"/>
                  </a:cubicBezTo>
                  <a:cubicBezTo>
                    <a:pt x="97" y="102"/>
                    <a:pt x="134" y="139"/>
                    <a:pt x="134" y="185"/>
                  </a:cubicBezTo>
                  <a:cubicBezTo>
                    <a:pt x="134" y="232"/>
                    <a:pt x="97" y="269"/>
                    <a:pt x="51" y="269"/>
                  </a:cubicBezTo>
                  <a:cubicBezTo>
                    <a:pt x="22" y="269"/>
                    <a:pt x="0" y="291"/>
                    <a:pt x="0" y="320"/>
                  </a:cubicBezTo>
                  <a:cubicBezTo>
                    <a:pt x="0" y="346"/>
                    <a:pt x="22" y="369"/>
                    <a:pt x="51" y="369"/>
                  </a:cubicBezTo>
                  <a:cubicBezTo>
                    <a:pt x="152" y="369"/>
                    <a:pt x="234" y="287"/>
                    <a:pt x="234" y="185"/>
                  </a:cubicBezTo>
                  <a:cubicBezTo>
                    <a:pt x="234" y="84"/>
                    <a:pt x="152" y="0"/>
                    <a:pt x="51" y="0"/>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7" name="Google Shape;207;p24"/>
            <p:cNvSpPr/>
            <p:nvPr/>
          </p:nvSpPr>
          <p:spPr>
            <a:xfrm>
              <a:off x="3354030" y="6215589"/>
              <a:ext cx="211493" cy="333510"/>
            </a:xfrm>
            <a:custGeom>
              <a:avLst/>
              <a:gdLst/>
              <a:ahLst/>
              <a:cxnLst/>
              <a:rect l="l" t="t" r="r" b="b"/>
              <a:pathLst>
                <a:path w="234" h="369" extrusionOk="0">
                  <a:moveTo>
                    <a:pt x="51" y="269"/>
                  </a:moveTo>
                  <a:lnTo>
                    <a:pt x="51" y="269"/>
                  </a:lnTo>
                  <a:cubicBezTo>
                    <a:pt x="22" y="269"/>
                    <a:pt x="0" y="291"/>
                    <a:pt x="0" y="318"/>
                  </a:cubicBezTo>
                  <a:cubicBezTo>
                    <a:pt x="0" y="346"/>
                    <a:pt x="22" y="369"/>
                    <a:pt x="51" y="369"/>
                  </a:cubicBezTo>
                  <a:cubicBezTo>
                    <a:pt x="153" y="369"/>
                    <a:pt x="234" y="285"/>
                    <a:pt x="234" y="183"/>
                  </a:cubicBezTo>
                  <a:cubicBezTo>
                    <a:pt x="234" y="84"/>
                    <a:pt x="153" y="0"/>
                    <a:pt x="51" y="0"/>
                  </a:cubicBezTo>
                  <a:cubicBezTo>
                    <a:pt x="22" y="0"/>
                    <a:pt x="0" y="22"/>
                    <a:pt x="0" y="51"/>
                  </a:cubicBezTo>
                  <a:cubicBezTo>
                    <a:pt x="0" y="77"/>
                    <a:pt x="22" y="100"/>
                    <a:pt x="51" y="100"/>
                  </a:cubicBezTo>
                  <a:cubicBezTo>
                    <a:pt x="96" y="100"/>
                    <a:pt x="134" y="138"/>
                    <a:pt x="134" y="183"/>
                  </a:cubicBezTo>
                  <a:cubicBezTo>
                    <a:pt x="134" y="230"/>
                    <a:pt x="96" y="269"/>
                    <a:pt x="51" y="269"/>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
        <p:nvSpPr>
          <p:cNvPr id="8" name="Google Shape;185;p24">
            <a:extLst>
              <a:ext uri="{FF2B5EF4-FFF2-40B4-BE49-F238E27FC236}">
                <a16:creationId xmlns:a16="http://schemas.microsoft.com/office/drawing/2014/main" id="{38FD7AEC-15D6-D0C5-6246-BF9C32F1277F}"/>
              </a:ext>
            </a:extLst>
          </p:cNvPr>
          <p:cNvSpPr/>
          <p:nvPr/>
        </p:nvSpPr>
        <p:spPr>
          <a:xfrm>
            <a:off x="519634" y="14010273"/>
            <a:ext cx="243300" cy="2433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9" name="Google Shape;186;p24">
            <a:extLst>
              <a:ext uri="{FF2B5EF4-FFF2-40B4-BE49-F238E27FC236}">
                <a16:creationId xmlns:a16="http://schemas.microsoft.com/office/drawing/2014/main" id="{E6CBCDB3-7B2F-5E18-FF3E-3D04B37FA637}"/>
              </a:ext>
            </a:extLst>
          </p:cNvPr>
          <p:cNvSpPr/>
          <p:nvPr/>
        </p:nvSpPr>
        <p:spPr>
          <a:xfrm>
            <a:off x="6164100" y="11461825"/>
            <a:ext cx="243300" cy="2433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13" name="Google Shape;163;p24">
            <a:extLst>
              <a:ext uri="{FF2B5EF4-FFF2-40B4-BE49-F238E27FC236}">
                <a16:creationId xmlns:a16="http://schemas.microsoft.com/office/drawing/2014/main" id="{6D2F4C91-7500-00FF-9992-BD21FC797CD5}"/>
              </a:ext>
            </a:extLst>
          </p:cNvPr>
          <p:cNvSpPr txBox="1"/>
          <p:nvPr/>
        </p:nvSpPr>
        <p:spPr>
          <a:xfrm>
            <a:off x="11753467" y="6516063"/>
            <a:ext cx="5084100" cy="6759032"/>
          </a:xfrm>
          <a:prstGeom prst="rect">
            <a:avLst/>
          </a:prstGeom>
          <a:noFill/>
          <a:ln>
            <a:noFill/>
          </a:ln>
        </p:spPr>
        <p:txBody>
          <a:bodyPr spcFirstLastPara="1" wrap="square" lIns="91425" tIns="91425" rIns="91425" bIns="91425" anchor="t" anchorCtr="0">
            <a:noAutofit/>
          </a:bodyPr>
          <a:lstStyle/>
          <a:p>
            <a:pPr lvl="0" eaLnBrk="0" fontAlgn="base" hangingPunct="0">
              <a:spcBef>
                <a:spcPct val="0"/>
              </a:spcBef>
              <a:spcAft>
                <a:spcPct val="0"/>
              </a:spcAft>
              <a:buClrTx/>
            </a:pPr>
            <a:r>
              <a:rPr lang="en-US" altLang="en-US" sz="2000" b="1">
                <a:solidFill>
                  <a:schemeClr val="tx1"/>
                </a:solidFill>
                <a:latin typeface="Karla" pitchFamily="2" charset="77"/>
              </a:rPr>
              <a:t>Analytical Strategy</a:t>
            </a:r>
          </a:p>
          <a:p>
            <a:pPr lvl="0" eaLnBrk="0" fontAlgn="base" hangingPunct="0">
              <a:spcBef>
                <a:spcPct val="0"/>
              </a:spcBef>
              <a:spcAft>
                <a:spcPct val="0"/>
              </a:spcAft>
              <a:buClrTx/>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Descriptive trend analysis</a:t>
            </a:r>
            <a:r>
              <a:rPr lang="en-US" altLang="en-US" sz="2000">
                <a:solidFill>
                  <a:schemeClr val="tx1"/>
                </a:solidFill>
                <a:latin typeface="Karla" pitchFamily="2" charset="77"/>
              </a:rPr>
              <a:t> across 10‑year financial data.</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Event‑window analysis</a:t>
            </a:r>
            <a:r>
              <a:rPr lang="en-US" altLang="en-US" sz="2000">
                <a:solidFill>
                  <a:schemeClr val="tx1"/>
                </a:solidFill>
                <a:latin typeface="Karla" pitchFamily="2" charset="77"/>
              </a:rPr>
              <a:t> focused on the 2024 leadership transition.</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Thematic analysis</a:t>
            </a:r>
            <a:r>
              <a:rPr lang="en-US" altLang="en-US" sz="2000">
                <a:solidFill>
                  <a:schemeClr val="tx1"/>
                </a:solidFill>
                <a:latin typeface="Karla" pitchFamily="2" charset="77"/>
              </a:rPr>
              <a:t> of leadership/governance narratives using coded intensity scores.</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a:rPr>
              <a:t>Triangulation</a:t>
            </a:r>
            <a:r>
              <a:rPr lang="en-US" altLang="en-US" sz="2000">
                <a:solidFill>
                  <a:schemeClr val="tx1"/>
                </a:solidFill>
                <a:latin typeface="Karla"/>
              </a:rPr>
              <a:t> </a:t>
            </a:r>
            <a:r>
              <a:rPr lang="en-US" sz="2000">
                <a:solidFill>
                  <a:schemeClr val="tx1"/>
                </a:solidFill>
              </a:rPr>
              <a:t>by comparing records from both the overall </a:t>
            </a:r>
            <a:r>
              <a:rPr lang="en-US" sz="2000" err="1">
                <a:solidFill>
                  <a:schemeClr val="tx1"/>
                </a:solidFill>
              </a:rPr>
              <a:t>organisation</a:t>
            </a:r>
            <a:r>
              <a:rPr lang="en-US" sz="2000">
                <a:solidFill>
                  <a:schemeClr val="tx1"/>
                </a:solidFill>
              </a:rPr>
              <a:t> and individual local groups to confirm consistent patterns</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a:rPr>
              <a:t>Pattern‑matching</a:t>
            </a:r>
            <a:r>
              <a:rPr lang="en-US" altLang="en-US" sz="2000">
                <a:solidFill>
                  <a:schemeClr val="tx1"/>
                </a:solidFill>
                <a:latin typeface="Karla"/>
              </a:rPr>
              <a:t> </a:t>
            </a:r>
            <a:r>
              <a:rPr lang="en-US" sz="2000">
                <a:solidFill>
                  <a:schemeClr val="tx1"/>
                </a:solidFill>
              </a:rPr>
              <a:t>to understand how leaders’ decisions and management actions are connected to the results an </a:t>
            </a:r>
            <a:r>
              <a:rPr lang="en-US" sz="2000" err="1">
                <a:solidFill>
                  <a:schemeClr val="tx1"/>
                </a:solidFill>
              </a:rPr>
              <a:t>organisation</a:t>
            </a:r>
            <a:r>
              <a:rPr lang="en-US" sz="2000">
                <a:solidFill>
                  <a:schemeClr val="tx1"/>
                </a:solidFill>
              </a:rPr>
              <a:t> achieves</a:t>
            </a:r>
          </a:p>
          <a:p>
            <a:pPr marL="342900" indent="-342900">
              <a:lnSpc>
                <a:spcPct val="115000"/>
              </a:lnSpc>
              <a:buFont typeface="Arial" panose="020B0604020202020204" pitchFamily="34" charset="0"/>
              <a:buChar char="•"/>
            </a:pPr>
            <a:endParaRPr sz="2000">
              <a:solidFill>
                <a:schemeClr val="dk1"/>
              </a:solidFill>
              <a:latin typeface="Karla"/>
              <a:ea typeface="Karla"/>
              <a:cs typeface="Karla"/>
              <a:sym typeface="Karla"/>
            </a:endParaRPr>
          </a:p>
        </p:txBody>
      </p:sp>
      <p:sp>
        <p:nvSpPr>
          <p:cNvPr id="14" name="Google Shape;210;p24">
            <a:extLst>
              <a:ext uri="{FF2B5EF4-FFF2-40B4-BE49-F238E27FC236}">
                <a16:creationId xmlns:a16="http://schemas.microsoft.com/office/drawing/2014/main" id="{FD2F4BCA-4698-1351-B86F-AF74A667AE5A}"/>
              </a:ext>
            </a:extLst>
          </p:cNvPr>
          <p:cNvSpPr/>
          <p:nvPr/>
        </p:nvSpPr>
        <p:spPr>
          <a:xfrm>
            <a:off x="11712977" y="5846535"/>
            <a:ext cx="243300" cy="2433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16" name="Google Shape;185;p24">
            <a:extLst>
              <a:ext uri="{FF2B5EF4-FFF2-40B4-BE49-F238E27FC236}">
                <a16:creationId xmlns:a16="http://schemas.microsoft.com/office/drawing/2014/main" id="{109E6041-1568-2472-D042-3215F7F98C8E}"/>
              </a:ext>
            </a:extLst>
          </p:cNvPr>
          <p:cNvSpPr/>
          <p:nvPr/>
        </p:nvSpPr>
        <p:spPr>
          <a:xfrm>
            <a:off x="11556670" y="13693647"/>
            <a:ext cx="243300" cy="2433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19" name="Google Shape;186;p24">
            <a:extLst>
              <a:ext uri="{FF2B5EF4-FFF2-40B4-BE49-F238E27FC236}">
                <a16:creationId xmlns:a16="http://schemas.microsoft.com/office/drawing/2014/main" id="{72BB2ECD-5C47-BB17-9A2E-FCD611E4C3BC}"/>
              </a:ext>
            </a:extLst>
          </p:cNvPr>
          <p:cNvSpPr/>
          <p:nvPr/>
        </p:nvSpPr>
        <p:spPr>
          <a:xfrm>
            <a:off x="17334133" y="4274813"/>
            <a:ext cx="243300" cy="2433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23" name="Title 22">
            <a:extLst>
              <a:ext uri="{FF2B5EF4-FFF2-40B4-BE49-F238E27FC236}">
                <a16:creationId xmlns:a16="http://schemas.microsoft.com/office/drawing/2014/main" id="{B606585E-0CFF-82E7-A0D7-4089E711CE31}"/>
              </a:ext>
            </a:extLst>
          </p:cNvPr>
          <p:cNvSpPr>
            <a:spLocks noGrp="1"/>
          </p:cNvSpPr>
          <p:nvPr>
            <p:ph type="title"/>
          </p:nvPr>
        </p:nvSpPr>
        <p:spPr>
          <a:xfrm>
            <a:off x="-1823750" y="-2863156"/>
            <a:ext cx="21469200" cy="1923900"/>
          </a:xfrm>
        </p:spPr>
        <p:txBody>
          <a:bodyPr/>
          <a:lstStyle/>
          <a:p>
            <a:endParaRPr lang="en-GB"/>
          </a:p>
        </p:txBody>
      </p:sp>
      <p:sp>
        <p:nvSpPr>
          <p:cNvPr id="26" name="Google Shape;210;p24">
            <a:extLst>
              <a:ext uri="{FF2B5EF4-FFF2-40B4-BE49-F238E27FC236}">
                <a16:creationId xmlns:a16="http://schemas.microsoft.com/office/drawing/2014/main" id="{3A6F5664-F362-87FE-8803-02C5A664EE03}"/>
              </a:ext>
            </a:extLst>
          </p:cNvPr>
          <p:cNvSpPr/>
          <p:nvPr/>
        </p:nvSpPr>
        <p:spPr>
          <a:xfrm>
            <a:off x="17334133" y="12224726"/>
            <a:ext cx="243300" cy="2433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33" name="Title 32">
            <a:extLst>
              <a:ext uri="{FF2B5EF4-FFF2-40B4-BE49-F238E27FC236}">
                <a16:creationId xmlns:a16="http://schemas.microsoft.com/office/drawing/2014/main" id="{70322402-1E76-184D-EEB3-033AD870E882}"/>
              </a:ext>
            </a:extLst>
          </p:cNvPr>
          <p:cNvSpPr>
            <a:spLocks noGrp="1"/>
          </p:cNvSpPr>
          <p:nvPr>
            <p:ph type="title"/>
          </p:nvPr>
        </p:nvSpPr>
        <p:spPr>
          <a:xfrm>
            <a:off x="718300" y="-2339698"/>
            <a:ext cx="21469200" cy="1923900"/>
          </a:xfrm>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5">
                                            <p:txEl>
                                              <p:pRg st="0" end="0"/>
                                            </p:txEl>
                                          </p:spTgt>
                                        </p:tgtEl>
                                        <p:attrNameLst>
                                          <p:attrName>style.visibility</p:attrName>
                                        </p:attrNameLst>
                                      </p:cBhvr>
                                      <p:to>
                                        <p:strVal val="visible"/>
                                      </p:to>
                                    </p:set>
                                    <p:animEffect transition="in" filter="fade">
                                      <p:cBhvr>
                                        <p:cTn id="7" dur="500"/>
                                        <p:tgtEl>
                                          <p:spTgt spid="1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5">
                                            <p:txEl>
                                              <p:pRg st="2" end="2"/>
                                            </p:txEl>
                                          </p:spTgt>
                                        </p:tgtEl>
                                        <p:attrNameLst>
                                          <p:attrName>style.visibility</p:attrName>
                                        </p:attrNameLst>
                                      </p:cBhvr>
                                      <p:to>
                                        <p:strVal val="visible"/>
                                      </p:to>
                                    </p:set>
                                    <p:animEffect transition="in" filter="fade">
                                      <p:cBhvr>
                                        <p:cTn id="12" dur="500"/>
                                        <p:tgtEl>
                                          <p:spTgt spid="1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 Anatomy Poster for High School by Slidesgo">
  <a:themeElements>
    <a:clrScheme name="Simple Light">
      <a:dk1>
        <a:srgbClr val="363636"/>
      </a:dk1>
      <a:lt1>
        <a:srgbClr val="F8F8F8"/>
      </a:lt1>
      <a:dk2>
        <a:srgbClr val="EFEFEF"/>
      </a:dk2>
      <a:lt2>
        <a:srgbClr val="DA3872"/>
      </a:lt2>
      <a:accent1>
        <a:srgbClr val="C2377E"/>
      </a:accent1>
      <a:accent2>
        <a:srgbClr val="AA559C"/>
      </a:accent2>
      <a:accent3>
        <a:srgbClr val="815FA5"/>
      </a:accent3>
      <a:accent4>
        <a:srgbClr val="5E67AE"/>
      </a:accent4>
      <a:accent5>
        <a:srgbClr val="4170B6"/>
      </a:accent5>
      <a:accent6>
        <a:srgbClr val="1340BD"/>
      </a:accent6>
      <a:hlink>
        <a:srgbClr val="36363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 Anatomy Poster for High School by Slidesgo</vt:lpstr>
      <vt:lpstr>METHODOLOGY POSTER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karene campbell</dc:creator>
  <cp:revision>1</cp:revision>
  <dcterms:modified xsi:type="dcterms:W3CDTF">2026-03-25T09:15:35Z</dcterms:modified>
</cp:coreProperties>
</file>