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81" r:id="rId5"/>
    <p:sldId id="274" r:id="rId6"/>
    <p:sldId id="264" r:id="rId7"/>
    <p:sldId id="282" r:id="rId8"/>
    <p:sldId id="283" r:id="rId9"/>
    <p:sldId id="297" r:id="rId10"/>
    <p:sldId id="298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D5FE8D4-5742-571C-E2EF-B7358F3B0011}" v="407" dt="2025-10-23T13:20:17.65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59" d="100"/>
          <a:sy n="59" d="100"/>
        </p:scale>
        <p:origin x="964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tableStyles" Target="tableStyle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theme" Target="theme/theme1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svg"/><Relationship Id="rId13" Type="http://schemas.openxmlformats.org/officeDocument/2006/relationships/image" Target="../media/image8.png"/><Relationship Id="rId18" Type="http://schemas.openxmlformats.org/officeDocument/2006/relationships/image" Target="../media/image13.svg"/><Relationship Id="rId3" Type="http://schemas.openxmlformats.org/officeDocument/2006/relationships/hyperlink" Target="https://www.nice.org.uk/about/nice-communities/social-care/quality-improvement-resource" TargetMode="External"/><Relationship Id="rId7" Type="http://schemas.openxmlformats.org/officeDocument/2006/relationships/image" Target="../media/image2.png"/><Relationship Id="rId12" Type="http://schemas.openxmlformats.org/officeDocument/2006/relationships/image" Target="../media/image7.svg"/><Relationship Id="rId17" Type="http://schemas.openxmlformats.org/officeDocument/2006/relationships/image" Target="../media/image12.png"/><Relationship Id="rId2" Type="http://schemas.openxmlformats.org/officeDocument/2006/relationships/hyperlink" Target="https://assets.publishing.service.gov.uk/media/57a08d59ed915d622c001935/Clinical-governance-in-the-UK-NHS.pdf" TargetMode="External"/><Relationship Id="rId16" Type="http://schemas.openxmlformats.org/officeDocument/2006/relationships/image" Target="../media/image11.svg"/><Relationship Id="rId20" Type="http://schemas.openxmlformats.org/officeDocument/2006/relationships/image" Target="../media/image15.svg"/><Relationship Id="rId1" Type="http://schemas.openxmlformats.org/officeDocument/2006/relationships/hyperlink" Target="https://www.scie.org.uk/key-social-care-legislation/health-and-safety" TargetMode="External"/><Relationship Id="rId6" Type="http://schemas.openxmlformats.org/officeDocument/2006/relationships/hyperlink" Target="https://www.cec.health.nsw.gov.au/improve-quality/teamwork-culture-pcc/teamwork/reflective-practice" TargetMode="External"/><Relationship Id="rId11" Type="http://schemas.openxmlformats.org/officeDocument/2006/relationships/image" Target="../media/image6.png"/><Relationship Id="rId5" Type="http://schemas.openxmlformats.org/officeDocument/2006/relationships/hyperlink" Target="https://transform.england.nhs.uk/key-tools-and-info/data-saves-lives/improving-health-and-care-services-for-everyone/using-data-to-improve-safety-in-the-nhs/" TargetMode="External"/><Relationship Id="rId15" Type="http://schemas.openxmlformats.org/officeDocument/2006/relationships/image" Target="../media/image10.png"/><Relationship Id="rId10" Type="http://schemas.openxmlformats.org/officeDocument/2006/relationships/image" Target="../media/image5.svg"/><Relationship Id="rId19" Type="http://schemas.openxmlformats.org/officeDocument/2006/relationships/image" Target="../media/image14.png"/><Relationship Id="rId4" Type="http://schemas.openxmlformats.org/officeDocument/2006/relationships/hyperlink" Target="https://academic.oup.com/bjaed/article/17/4/137/2999278" TargetMode="External"/><Relationship Id="rId9" Type="http://schemas.openxmlformats.org/officeDocument/2006/relationships/image" Target="../media/image4.png"/><Relationship Id="rId14" Type="http://schemas.openxmlformats.org/officeDocument/2006/relationships/image" Target="../media/image9.svg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svg"/><Relationship Id="rId3" Type="http://schemas.openxmlformats.org/officeDocument/2006/relationships/image" Target="../media/image18.png"/><Relationship Id="rId7" Type="http://schemas.openxmlformats.org/officeDocument/2006/relationships/image" Target="../media/image22.png"/><Relationship Id="rId2" Type="http://schemas.openxmlformats.org/officeDocument/2006/relationships/image" Target="../media/image17.svg"/><Relationship Id="rId1" Type="http://schemas.openxmlformats.org/officeDocument/2006/relationships/image" Target="../media/image16.png"/><Relationship Id="rId6" Type="http://schemas.openxmlformats.org/officeDocument/2006/relationships/image" Target="../media/image21.svg"/><Relationship Id="rId5" Type="http://schemas.openxmlformats.org/officeDocument/2006/relationships/image" Target="../media/image20.png"/><Relationship Id="rId4" Type="http://schemas.openxmlformats.org/officeDocument/2006/relationships/image" Target="../media/image19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hyperlink" Target="https://assets.publishing.service.gov.uk/media/57a08d59ed915d622c001935/Clinical-governance-in-the-UK-NHS.pdf" TargetMode="External"/><Relationship Id="rId13" Type="http://schemas.openxmlformats.org/officeDocument/2006/relationships/image" Target="../media/image11.svg"/><Relationship Id="rId18" Type="http://schemas.openxmlformats.org/officeDocument/2006/relationships/image" Target="../media/image14.png"/><Relationship Id="rId3" Type="http://schemas.openxmlformats.org/officeDocument/2006/relationships/hyperlink" Target="https://www.scie.org.uk/key-social-care-legislation/health-and-safety" TargetMode="External"/><Relationship Id="rId7" Type="http://schemas.openxmlformats.org/officeDocument/2006/relationships/image" Target="../media/image7.svg"/><Relationship Id="rId12" Type="http://schemas.openxmlformats.org/officeDocument/2006/relationships/image" Target="../media/image10.png"/><Relationship Id="rId17" Type="http://schemas.openxmlformats.org/officeDocument/2006/relationships/hyperlink" Target="https://transform.england.nhs.uk/key-tools-and-info/data-saves-lives/improving-health-and-care-services-for-everyone/using-data-to-improve-safety-in-the-nhs/" TargetMode="External"/><Relationship Id="rId2" Type="http://schemas.openxmlformats.org/officeDocument/2006/relationships/image" Target="../media/image3.svg"/><Relationship Id="rId16" Type="http://schemas.openxmlformats.org/officeDocument/2006/relationships/image" Target="../media/image13.svg"/><Relationship Id="rId20" Type="http://schemas.openxmlformats.org/officeDocument/2006/relationships/hyperlink" Target="https://www.cec.health.nsw.gov.au/improve-quality/teamwork-culture-pcc/teamwork/reflective-practice" TargetMode="External"/><Relationship Id="rId1" Type="http://schemas.openxmlformats.org/officeDocument/2006/relationships/image" Target="../media/image2.png"/><Relationship Id="rId6" Type="http://schemas.openxmlformats.org/officeDocument/2006/relationships/image" Target="../media/image6.png"/><Relationship Id="rId11" Type="http://schemas.openxmlformats.org/officeDocument/2006/relationships/hyperlink" Target="https://www.nice.org.uk/about/nice-communities/social-care/quality-improvement-resource" TargetMode="External"/><Relationship Id="rId5" Type="http://schemas.openxmlformats.org/officeDocument/2006/relationships/image" Target="../media/image5.svg"/><Relationship Id="rId15" Type="http://schemas.openxmlformats.org/officeDocument/2006/relationships/image" Target="../media/image12.png"/><Relationship Id="rId10" Type="http://schemas.openxmlformats.org/officeDocument/2006/relationships/image" Target="../media/image9.svg"/><Relationship Id="rId19" Type="http://schemas.openxmlformats.org/officeDocument/2006/relationships/image" Target="../media/image15.svg"/><Relationship Id="rId4" Type="http://schemas.openxmlformats.org/officeDocument/2006/relationships/image" Target="../media/image4.png"/><Relationship Id="rId9" Type="http://schemas.openxmlformats.org/officeDocument/2006/relationships/image" Target="../media/image8.png"/><Relationship Id="rId14" Type="http://schemas.openxmlformats.org/officeDocument/2006/relationships/hyperlink" Target="https://academic.oup.com/bjaed/article/17/4/137/2999278" TargetMode="External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svg"/><Relationship Id="rId3" Type="http://schemas.openxmlformats.org/officeDocument/2006/relationships/image" Target="../media/image18.png"/><Relationship Id="rId7" Type="http://schemas.openxmlformats.org/officeDocument/2006/relationships/image" Target="../media/image22.png"/><Relationship Id="rId2" Type="http://schemas.openxmlformats.org/officeDocument/2006/relationships/image" Target="../media/image17.svg"/><Relationship Id="rId1" Type="http://schemas.openxmlformats.org/officeDocument/2006/relationships/image" Target="../media/image16.png"/><Relationship Id="rId6" Type="http://schemas.openxmlformats.org/officeDocument/2006/relationships/image" Target="../media/image21.svg"/><Relationship Id="rId5" Type="http://schemas.openxmlformats.org/officeDocument/2006/relationships/image" Target="../media/image20.png"/><Relationship Id="rId4" Type="http://schemas.openxmlformats.org/officeDocument/2006/relationships/image" Target="../media/image19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F413C32-19A4-4012-8DED-32A22FE30730}" type="doc">
      <dgm:prSet loTypeId="urn:microsoft.com/office/officeart/2018/2/layout/IconCircle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2DF20B2B-EF2A-4A1D-922B-30362D71838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>
              <a:hlinkClick xmlns:r="http://schemas.openxmlformats.org/officeDocument/2006/relationships" r:id="rId1"/>
            </a:rPr>
            <a:t>Systems that support safety </a:t>
          </a:r>
          <a:endParaRPr lang="en-US"/>
        </a:p>
      </dgm:t>
    </dgm:pt>
    <dgm:pt modelId="{FDEA5F1D-D16D-43D1-916D-972C31D6E5D6}" type="parTrans" cxnId="{C61F1F93-DE65-4BED-BFAA-4A08C8EAEAAE}">
      <dgm:prSet/>
      <dgm:spPr/>
      <dgm:t>
        <a:bodyPr/>
        <a:lstStyle/>
        <a:p>
          <a:endParaRPr lang="en-US"/>
        </a:p>
      </dgm:t>
    </dgm:pt>
    <dgm:pt modelId="{8263732F-9621-4768-BD79-68C2E75A32D6}" type="sibTrans" cxnId="{C61F1F93-DE65-4BED-BFAA-4A08C8EAEAAE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8C16968C-2BBC-44CB-992B-455141495C4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Formal and informal assessments </a:t>
          </a:r>
          <a:endParaRPr lang="en-US"/>
        </a:p>
      </dgm:t>
    </dgm:pt>
    <dgm:pt modelId="{CDDD1749-470D-41F1-94CE-1E84033A7226}" type="parTrans" cxnId="{D89CF1E1-D9ED-4E67-9D16-0ED2808B4BC8}">
      <dgm:prSet/>
      <dgm:spPr/>
      <dgm:t>
        <a:bodyPr/>
        <a:lstStyle/>
        <a:p>
          <a:endParaRPr lang="en-US"/>
        </a:p>
      </dgm:t>
    </dgm:pt>
    <dgm:pt modelId="{599C2463-083C-4E96-901B-8BEF2826127F}" type="sibTrans" cxnId="{D89CF1E1-D9ED-4E67-9D16-0ED2808B4BC8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51A96C8D-A306-4FF3-BBFB-9F252358D0C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>
              <a:hlinkClick xmlns:r="http://schemas.openxmlformats.org/officeDocument/2006/relationships" r:id="rId2"/>
            </a:rPr>
            <a:t>Governance of clinical practice </a:t>
          </a:r>
          <a:endParaRPr lang="en-US"/>
        </a:p>
      </dgm:t>
    </dgm:pt>
    <dgm:pt modelId="{A53BB0A9-A64C-44AD-BCAE-5DACEE398192}" type="parTrans" cxnId="{B1261C09-2300-45B0-B16E-91C9983C117C}">
      <dgm:prSet/>
      <dgm:spPr/>
      <dgm:t>
        <a:bodyPr/>
        <a:lstStyle/>
        <a:p>
          <a:endParaRPr lang="en-US"/>
        </a:p>
      </dgm:t>
    </dgm:pt>
    <dgm:pt modelId="{154C9C4C-7F2A-4252-8477-7227A510510E}" type="sibTrans" cxnId="{B1261C09-2300-45B0-B16E-91C9983C117C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04093603-C81B-4B37-A8E9-AB6A43B6201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>
              <a:hlinkClick xmlns:r="http://schemas.openxmlformats.org/officeDocument/2006/relationships" r:id="rId3"/>
            </a:rPr>
            <a:t>Measurement of quality</a:t>
          </a:r>
          <a:endParaRPr lang="en-US"/>
        </a:p>
      </dgm:t>
    </dgm:pt>
    <dgm:pt modelId="{AE6EBB3F-60D5-4DEC-858E-F046162C496B}" type="parTrans" cxnId="{0981450A-C9F8-4E44-A635-0FB1FFA534B9}">
      <dgm:prSet/>
      <dgm:spPr/>
      <dgm:t>
        <a:bodyPr/>
        <a:lstStyle/>
        <a:p>
          <a:endParaRPr lang="en-US"/>
        </a:p>
      </dgm:t>
    </dgm:pt>
    <dgm:pt modelId="{F2BFD885-9825-4F33-833F-1D04F76897C3}" type="sibTrans" cxnId="{0981450A-C9F8-4E44-A635-0FB1FFA534B9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001D9507-BC98-4738-AB8E-31EDAD2001C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>
              <a:hlinkClick xmlns:r="http://schemas.openxmlformats.org/officeDocument/2006/relationships" r:id="rId4"/>
            </a:rPr>
            <a:t>Outcome and experience measures</a:t>
          </a:r>
          <a:endParaRPr lang="en-US"/>
        </a:p>
      </dgm:t>
    </dgm:pt>
    <dgm:pt modelId="{4BB4D24B-68FC-4C0B-962C-91D1DA8DC667}" type="parTrans" cxnId="{B2529096-A417-4455-B4EA-B9053192C2EA}">
      <dgm:prSet/>
      <dgm:spPr/>
      <dgm:t>
        <a:bodyPr/>
        <a:lstStyle/>
        <a:p>
          <a:endParaRPr lang="en-US"/>
        </a:p>
      </dgm:t>
    </dgm:pt>
    <dgm:pt modelId="{DDAEAB8C-3315-4E29-842E-DA6ABE7EF1AE}" type="sibTrans" cxnId="{B2529096-A417-4455-B4EA-B9053192C2EA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6658668E-B539-4DFD-92F4-8485CD5F889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>
              <a:hlinkClick xmlns:r="http://schemas.openxmlformats.org/officeDocument/2006/relationships" r:id="rId5"/>
            </a:rPr>
            <a:t>The use of data to inform quality and safety </a:t>
          </a:r>
          <a:endParaRPr lang="en-US"/>
        </a:p>
      </dgm:t>
    </dgm:pt>
    <dgm:pt modelId="{590E4B78-D41B-4A6D-898D-286592DCB3AB}" type="parTrans" cxnId="{7AE34736-AFE6-4052-9502-EFF8E2B651BF}">
      <dgm:prSet/>
      <dgm:spPr/>
      <dgm:t>
        <a:bodyPr/>
        <a:lstStyle/>
        <a:p>
          <a:endParaRPr lang="en-US"/>
        </a:p>
      </dgm:t>
    </dgm:pt>
    <dgm:pt modelId="{74E3112E-80BC-479E-81E6-0A395FC81984}" type="sibTrans" cxnId="{7AE34736-AFE6-4052-9502-EFF8E2B651BF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EAC760E8-9BAB-4C33-988F-37F77641647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>
              <a:hlinkClick xmlns:r="http://schemas.openxmlformats.org/officeDocument/2006/relationships" r:id="rId6"/>
            </a:rPr>
            <a:t>Reflection to improve quality and safety of practice</a:t>
          </a:r>
          <a:endParaRPr lang="en-US"/>
        </a:p>
      </dgm:t>
    </dgm:pt>
    <dgm:pt modelId="{684E69F3-DBC2-40AB-958D-5C89C36527DE}" type="parTrans" cxnId="{D35B9AAA-DC6A-444C-A56D-073D0924890A}">
      <dgm:prSet/>
      <dgm:spPr/>
      <dgm:t>
        <a:bodyPr/>
        <a:lstStyle/>
        <a:p>
          <a:endParaRPr lang="en-US"/>
        </a:p>
      </dgm:t>
    </dgm:pt>
    <dgm:pt modelId="{005CD9E6-B477-486A-8A05-C728F4042C5D}" type="sibTrans" cxnId="{D35B9AAA-DC6A-444C-A56D-073D0924890A}">
      <dgm:prSet/>
      <dgm:spPr/>
      <dgm:t>
        <a:bodyPr/>
        <a:lstStyle/>
        <a:p>
          <a:endParaRPr lang="en-US"/>
        </a:p>
      </dgm:t>
    </dgm:pt>
    <dgm:pt modelId="{27157AB6-0EEE-40B0-B58D-C569C464B297}" type="pres">
      <dgm:prSet presAssocID="{4F413C32-19A4-4012-8DED-32A22FE30730}" presName="root" presStyleCnt="0">
        <dgm:presLayoutVars>
          <dgm:dir/>
          <dgm:resizeHandles val="exact"/>
        </dgm:presLayoutVars>
      </dgm:prSet>
      <dgm:spPr/>
    </dgm:pt>
    <dgm:pt modelId="{2D3D4126-2A23-4D2A-9257-67617D7B24BC}" type="pres">
      <dgm:prSet presAssocID="{4F413C32-19A4-4012-8DED-32A22FE30730}" presName="container" presStyleCnt="0">
        <dgm:presLayoutVars>
          <dgm:dir/>
          <dgm:resizeHandles val="exact"/>
        </dgm:presLayoutVars>
      </dgm:prSet>
      <dgm:spPr/>
    </dgm:pt>
    <dgm:pt modelId="{19F21785-C33A-41ED-BE8C-11D880BE3894}" type="pres">
      <dgm:prSet presAssocID="{2DF20B2B-EF2A-4A1D-922B-30362D71838D}" presName="compNode" presStyleCnt="0"/>
      <dgm:spPr/>
    </dgm:pt>
    <dgm:pt modelId="{24648EAE-8D6B-4CD3-9A54-D9F96B91F5B9}" type="pres">
      <dgm:prSet presAssocID="{2DF20B2B-EF2A-4A1D-922B-30362D71838D}" presName="iconBgRect" presStyleLbl="bgShp" presStyleIdx="0" presStyleCnt="7"/>
      <dgm:spPr/>
    </dgm:pt>
    <dgm:pt modelId="{9B940CD7-135F-4AEB-9708-417CB76E3043}" type="pres">
      <dgm:prSet presAssocID="{2DF20B2B-EF2A-4A1D-922B-30362D71838D}" presName="iconRect" presStyleLbl="node1" presStyleIdx="0" presStyleCnt="7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ools"/>
        </a:ext>
      </dgm:extLst>
    </dgm:pt>
    <dgm:pt modelId="{9FDDA79D-3DDA-409B-97F3-0A168294CC46}" type="pres">
      <dgm:prSet presAssocID="{2DF20B2B-EF2A-4A1D-922B-30362D71838D}" presName="spaceRect" presStyleCnt="0"/>
      <dgm:spPr/>
    </dgm:pt>
    <dgm:pt modelId="{F68A08AD-889F-41C4-8A3B-DF31FD2508C0}" type="pres">
      <dgm:prSet presAssocID="{2DF20B2B-EF2A-4A1D-922B-30362D71838D}" presName="textRect" presStyleLbl="revTx" presStyleIdx="0" presStyleCnt="7">
        <dgm:presLayoutVars>
          <dgm:chMax val="1"/>
          <dgm:chPref val="1"/>
        </dgm:presLayoutVars>
      </dgm:prSet>
      <dgm:spPr/>
    </dgm:pt>
    <dgm:pt modelId="{FD93BE78-7B72-47A7-AB69-7C8BDDFF6799}" type="pres">
      <dgm:prSet presAssocID="{8263732F-9621-4768-BD79-68C2E75A32D6}" presName="sibTrans" presStyleLbl="sibTrans2D1" presStyleIdx="0" presStyleCnt="0"/>
      <dgm:spPr/>
    </dgm:pt>
    <dgm:pt modelId="{83DD63EE-E079-4148-BF51-DD6EE3683AB9}" type="pres">
      <dgm:prSet presAssocID="{8C16968C-2BBC-44CB-992B-455141495C40}" presName="compNode" presStyleCnt="0"/>
      <dgm:spPr/>
    </dgm:pt>
    <dgm:pt modelId="{EE83EA5A-8A05-4B1D-853F-49C62739CEBF}" type="pres">
      <dgm:prSet presAssocID="{8C16968C-2BBC-44CB-992B-455141495C40}" presName="iconBgRect" presStyleLbl="bgShp" presStyleIdx="1" presStyleCnt="7"/>
      <dgm:spPr/>
    </dgm:pt>
    <dgm:pt modelId="{B94D587F-208F-4756-99E5-83D5ED42EFA4}" type="pres">
      <dgm:prSet presAssocID="{8C16968C-2BBC-44CB-992B-455141495C40}" presName="iconRect" presStyleLbl="node1" presStyleIdx="1" presStyleCnt="7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eck List"/>
        </a:ext>
      </dgm:extLst>
    </dgm:pt>
    <dgm:pt modelId="{2D6D8BC1-75E1-40D1-A307-2AECDAF1895C}" type="pres">
      <dgm:prSet presAssocID="{8C16968C-2BBC-44CB-992B-455141495C40}" presName="spaceRect" presStyleCnt="0"/>
      <dgm:spPr/>
    </dgm:pt>
    <dgm:pt modelId="{3D3024BC-C957-4D44-BC12-5AAD08DD5F81}" type="pres">
      <dgm:prSet presAssocID="{8C16968C-2BBC-44CB-992B-455141495C40}" presName="textRect" presStyleLbl="revTx" presStyleIdx="1" presStyleCnt="7">
        <dgm:presLayoutVars>
          <dgm:chMax val="1"/>
          <dgm:chPref val="1"/>
        </dgm:presLayoutVars>
      </dgm:prSet>
      <dgm:spPr/>
    </dgm:pt>
    <dgm:pt modelId="{C4654DB6-81C2-42CE-8753-BBA9B30025B7}" type="pres">
      <dgm:prSet presAssocID="{599C2463-083C-4E96-901B-8BEF2826127F}" presName="sibTrans" presStyleLbl="sibTrans2D1" presStyleIdx="0" presStyleCnt="0"/>
      <dgm:spPr/>
    </dgm:pt>
    <dgm:pt modelId="{2E2EE611-D948-487A-ACA9-9E2053FB6CA4}" type="pres">
      <dgm:prSet presAssocID="{51A96C8D-A306-4FF3-BBFB-9F252358D0CC}" presName="compNode" presStyleCnt="0"/>
      <dgm:spPr/>
    </dgm:pt>
    <dgm:pt modelId="{FACE570A-0224-4B08-B383-0FFE8A05B7CC}" type="pres">
      <dgm:prSet presAssocID="{51A96C8D-A306-4FF3-BBFB-9F252358D0CC}" presName="iconBgRect" presStyleLbl="bgShp" presStyleIdx="2" presStyleCnt="7"/>
      <dgm:spPr/>
    </dgm:pt>
    <dgm:pt modelId="{3788C466-0B66-4238-86D2-E94FE5EADBD5}" type="pres">
      <dgm:prSet presAssocID="{51A96C8D-A306-4FF3-BBFB-9F252358D0CC}" presName="iconRect" presStyleLbl="node1" presStyleIdx="2" presStyleCnt="7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tethoscope"/>
        </a:ext>
      </dgm:extLst>
    </dgm:pt>
    <dgm:pt modelId="{89BA1361-2B95-48D3-B618-C1239BAD6331}" type="pres">
      <dgm:prSet presAssocID="{51A96C8D-A306-4FF3-BBFB-9F252358D0CC}" presName="spaceRect" presStyleCnt="0"/>
      <dgm:spPr/>
    </dgm:pt>
    <dgm:pt modelId="{BAD7E28B-07C3-4ABB-AA77-EA03BBB588AA}" type="pres">
      <dgm:prSet presAssocID="{51A96C8D-A306-4FF3-BBFB-9F252358D0CC}" presName="textRect" presStyleLbl="revTx" presStyleIdx="2" presStyleCnt="7">
        <dgm:presLayoutVars>
          <dgm:chMax val="1"/>
          <dgm:chPref val="1"/>
        </dgm:presLayoutVars>
      </dgm:prSet>
      <dgm:spPr/>
    </dgm:pt>
    <dgm:pt modelId="{74B7A97F-D227-4C3A-8215-32D6816A1363}" type="pres">
      <dgm:prSet presAssocID="{154C9C4C-7F2A-4252-8477-7227A510510E}" presName="sibTrans" presStyleLbl="sibTrans2D1" presStyleIdx="0" presStyleCnt="0"/>
      <dgm:spPr/>
    </dgm:pt>
    <dgm:pt modelId="{E3AA048A-74F5-49A3-BD8A-36BA7E481613}" type="pres">
      <dgm:prSet presAssocID="{04093603-C81B-4B37-A8E9-AB6A43B6201B}" presName="compNode" presStyleCnt="0"/>
      <dgm:spPr/>
    </dgm:pt>
    <dgm:pt modelId="{9C4FD17E-B6BF-4883-A15D-E463ECB4A4A0}" type="pres">
      <dgm:prSet presAssocID="{04093603-C81B-4B37-A8E9-AB6A43B6201B}" presName="iconBgRect" presStyleLbl="bgShp" presStyleIdx="3" presStyleCnt="7"/>
      <dgm:spPr/>
    </dgm:pt>
    <dgm:pt modelId="{9DCE4338-802F-40F5-B94C-F0CB92C01B92}" type="pres">
      <dgm:prSet presAssocID="{04093603-C81B-4B37-A8E9-AB6A43B6201B}" presName="iconRect" presStyleLbl="node1" presStyleIdx="3" presStyleCnt="7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Ruler"/>
        </a:ext>
      </dgm:extLst>
    </dgm:pt>
    <dgm:pt modelId="{D83F72FD-2B4F-49EC-9C80-F56E98BF82CD}" type="pres">
      <dgm:prSet presAssocID="{04093603-C81B-4B37-A8E9-AB6A43B6201B}" presName="spaceRect" presStyleCnt="0"/>
      <dgm:spPr/>
    </dgm:pt>
    <dgm:pt modelId="{1788C173-7C38-4C4A-8AAB-B01B1E4FB721}" type="pres">
      <dgm:prSet presAssocID="{04093603-C81B-4B37-A8E9-AB6A43B6201B}" presName="textRect" presStyleLbl="revTx" presStyleIdx="3" presStyleCnt="7">
        <dgm:presLayoutVars>
          <dgm:chMax val="1"/>
          <dgm:chPref val="1"/>
        </dgm:presLayoutVars>
      </dgm:prSet>
      <dgm:spPr/>
    </dgm:pt>
    <dgm:pt modelId="{784BD976-1C42-492D-ACBF-94715FD3DFB3}" type="pres">
      <dgm:prSet presAssocID="{F2BFD885-9825-4F33-833F-1D04F76897C3}" presName="sibTrans" presStyleLbl="sibTrans2D1" presStyleIdx="0" presStyleCnt="0"/>
      <dgm:spPr/>
    </dgm:pt>
    <dgm:pt modelId="{ED411186-45B8-4AF8-B452-737C610F8B85}" type="pres">
      <dgm:prSet presAssocID="{001D9507-BC98-4738-AB8E-31EDAD2001C5}" presName="compNode" presStyleCnt="0"/>
      <dgm:spPr/>
    </dgm:pt>
    <dgm:pt modelId="{F974459F-9C17-4568-8742-FE7831F08EA0}" type="pres">
      <dgm:prSet presAssocID="{001D9507-BC98-4738-AB8E-31EDAD2001C5}" presName="iconBgRect" presStyleLbl="bgShp" presStyleIdx="4" presStyleCnt="7"/>
      <dgm:spPr/>
    </dgm:pt>
    <dgm:pt modelId="{4C07A83E-758C-4DF9-919C-6A6C0B13C522}" type="pres">
      <dgm:prSet presAssocID="{001D9507-BC98-4738-AB8E-31EDAD2001C5}" presName="iconRect" presStyleLbl="node1" presStyleIdx="4" presStyleCnt="7"/>
      <dgm:spPr>
        <a:blipFill>
          <a:blip xmlns:r="http://schemas.openxmlformats.org/officeDocument/2006/relationships" r:embed="rId1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FFBDD8D9-0148-465E-8869-D93C4719F77D}" type="pres">
      <dgm:prSet presAssocID="{001D9507-BC98-4738-AB8E-31EDAD2001C5}" presName="spaceRect" presStyleCnt="0"/>
      <dgm:spPr/>
    </dgm:pt>
    <dgm:pt modelId="{1E063D0F-1EA2-4400-B327-3B2034EA8FA9}" type="pres">
      <dgm:prSet presAssocID="{001D9507-BC98-4738-AB8E-31EDAD2001C5}" presName="textRect" presStyleLbl="revTx" presStyleIdx="4" presStyleCnt="7">
        <dgm:presLayoutVars>
          <dgm:chMax val="1"/>
          <dgm:chPref val="1"/>
        </dgm:presLayoutVars>
      </dgm:prSet>
      <dgm:spPr/>
    </dgm:pt>
    <dgm:pt modelId="{3999C125-FD97-448B-A6BD-12F8409CF821}" type="pres">
      <dgm:prSet presAssocID="{DDAEAB8C-3315-4E29-842E-DA6ABE7EF1AE}" presName="sibTrans" presStyleLbl="sibTrans2D1" presStyleIdx="0" presStyleCnt="0"/>
      <dgm:spPr/>
    </dgm:pt>
    <dgm:pt modelId="{CBCA3D39-82E4-4F2A-8A43-0FC5BD2AEBB8}" type="pres">
      <dgm:prSet presAssocID="{6658668E-B539-4DFD-92F4-8485CD5F8895}" presName="compNode" presStyleCnt="0"/>
      <dgm:spPr/>
    </dgm:pt>
    <dgm:pt modelId="{2C8F10A1-0E9B-4FAB-A3D1-6F14AD7BB0F5}" type="pres">
      <dgm:prSet presAssocID="{6658668E-B539-4DFD-92F4-8485CD5F8895}" presName="iconBgRect" presStyleLbl="bgShp" presStyleIdx="5" presStyleCnt="7"/>
      <dgm:spPr/>
    </dgm:pt>
    <dgm:pt modelId="{58FE2CB0-A678-40C4-93BC-9114CE1E4136}" type="pres">
      <dgm:prSet presAssocID="{6658668E-B539-4DFD-92F4-8485CD5F8895}" presName="iconRect" presStyleLbl="node1" presStyleIdx="5" presStyleCnt="7"/>
      <dgm:spPr>
        <a:blipFill>
          <a:blip xmlns:r="http://schemas.openxmlformats.org/officeDocument/2006/relationships" r:embed="rId1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Warning"/>
        </a:ext>
      </dgm:extLst>
    </dgm:pt>
    <dgm:pt modelId="{43E53A34-0684-4D66-BAA7-0BD57C82FAFC}" type="pres">
      <dgm:prSet presAssocID="{6658668E-B539-4DFD-92F4-8485CD5F8895}" presName="spaceRect" presStyleCnt="0"/>
      <dgm:spPr/>
    </dgm:pt>
    <dgm:pt modelId="{C714CD71-D7C1-4CEF-80AB-BC2F635BD71C}" type="pres">
      <dgm:prSet presAssocID="{6658668E-B539-4DFD-92F4-8485CD5F8895}" presName="textRect" presStyleLbl="revTx" presStyleIdx="5" presStyleCnt="7">
        <dgm:presLayoutVars>
          <dgm:chMax val="1"/>
          <dgm:chPref val="1"/>
        </dgm:presLayoutVars>
      </dgm:prSet>
      <dgm:spPr/>
    </dgm:pt>
    <dgm:pt modelId="{CD549952-E141-45F7-9E33-CB51E8E4B236}" type="pres">
      <dgm:prSet presAssocID="{74E3112E-80BC-479E-81E6-0A395FC81984}" presName="sibTrans" presStyleLbl="sibTrans2D1" presStyleIdx="0" presStyleCnt="0"/>
      <dgm:spPr/>
    </dgm:pt>
    <dgm:pt modelId="{0B12D8C3-EC75-4CF9-93A1-BE735F8C0922}" type="pres">
      <dgm:prSet presAssocID="{EAC760E8-9BAB-4C33-988F-37F776416476}" presName="compNode" presStyleCnt="0"/>
      <dgm:spPr/>
    </dgm:pt>
    <dgm:pt modelId="{604AE5D7-9C48-457A-BF07-AB6A97B1DA60}" type="pres">
      <dgm:prSet presAssocID="{EAC760E8-9BAB-4C33-988F-37F776416476}" presName="iconBgRect" presStyleLbl="bgShp" presStyleIdx="6" presStyleCnt="7"/>
      <dgm:spPr/>
    </dgm:pt>
    <dgm:pt modelId="{68B74BDA-1068-4A4E-ACCF-21CFAB2A80F3}" type="pres">
      <dgm:prSet presAssocID="{EAC760E8-9BAB-4C33-988F-37F776416476}" presName="iconRect" presStyleLbl="node1" presStyleIdx="6" presStyleCnt="7"/>
      <dgm:spPr>
        <a:blipFill>
          <a:blip xmlns:r="http://schemas.openxmlformats.org/officeDocument/2006/relationships" r:embed="rId1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14CC4B12-A0B1-436E-8A26-17F6CE9AD58D}" type="pres">
      <dgm:prSet presAssocID="{EAC760E8-9BAB-4C33-988F-37F776416476}" presName="spaceRect" presStyleCnt="0"/>
      <dgm:spPr/>
    </dgm:pt>
    <dgm:pt modelId="{2FBDB048-78FD-4790-BFF6-449A7BD242E2}" type="pres">
      <dgm:prSet presAssocID="{EAC760E8-9BAB-4C33-988F-37F776416476}" presName="textRect" presStyleLbl="revTx" presStyleIdx="6" presStyleCnt="7">
        <dgm:presLayoutVars>
          <dgm:chMax val="1"/>
          <dgm:chPref val="1"/>
        </dgm:presLayoutVars>
      </dgm:prSet>
      <dgm:spPr/>
    </dgm:pt>
  </dgm:ptLst>
  <dgm:cxnLst>
    <dgm:cxn modelId="{B1261C09-2300-45B0-B16E-91C9983C117C}" srcId="{4F413C32-19A4-4012-8DED-32A22FE30730}" destId="{51A96C8D-A306-4FF3-BBFB-9F252358D0CC}" srcOrd="2" destOrd="0" parTransId="{A53BB0A9-A64C-44AD-BCAE-5DACEE398192}" sibTransId="{154C9C4C-7F2A-4252-8477-7227A510510E}"/>
    <dgm:cxn modelId="{0981450A-C9F8-4E44-A635-0FB1FFA534B9}" srcId="{4F413C32-19A4-4012-8DED-32A22FE30730}" destId="{04093603-C81B-4B37-A8E9-AB6A43B6201B}" srcOrd="3" destOrd="0" parTransId="{AE6EBB3F-60D5-4DEC-858E-F046162C496B}" sibTransId="{F2BFD885-9825-4F33-833F-1D04F76897C3}"/>
    <dgm:cxn modelId="{2323880C-B91C-4EEE-A523-30A79DDE211B}" type="presOf" srcId="{8263732F-9621-4768-BD79-68C2E75A32D6}" destId="{FD93BE78-7B72-47A7-AB69-7C8BDDFF6799}" srcOrd="0" destOrd="0" presId="urn:microsoft.com/office/officeart/2018/2/layout/IconCircleList"/>
    <dgm:cxn modelId="{F7FC650F-5837-423F-BAEC-1BF641A8394F}" type="presOf" srcId="{001D9507-BC98-4738-AB8E-31EDAD2001C5}" destId="{1E063D0F-1EA2-4400-B327-3B2034EA8FA9}" srcOrd="0" destOrd="0" presId="urn:microsoft.com/office/officeart/2018/2/layout/IconCircleList"/>
    <dgm:cxn modelId="{488C1F17-598E-417B-ACF1-C7A3F67179D3}" type="presOf" srcId="{74E3112E-80BC-479E-81E6-0A395FC81984}" destId="{CD549952-E141-45F7-9E33-CB51E8E4B236}" srcOrd="0" destOrd="0" presId="urn:microsoft.com/office/officeart/2018/2/layout/IconCircleList"/>
    <dgm:cxn modelId="{7AE34736-AFE6-4052-9502-EFF8E2B651BF}" srcId="{4F413C32-19A4-4012-8DED-32A22FE30730}" destId="{6658668E-B539-4DFD-92F4-8485CD5F8895}" srcOrd="5" destOrd="0" parTransId="{590E4B78-D41B-4A6D-898D-286592DCB3AB}" sibTransId="{74E3112E-80BC-479E-81E6-0A395FC81984}"/>
    <dgm:cxn modelId="{486BD63D-BAE7-4422-8605-7A2A666A203A}" type="presOf" srcId="{599C2463-083C-4E96-901B-8BEF2826127F}" destId="{C4654DB6-81C2-42CE-8753-BBA9B30025B7}" srcOrd="0" destOrd="0" presId="urn:microsoft.com/office/officeart/2018/2/layout/IconCircleList"/>
    <dgm:cxn modelId="{23593351-A6D3-462F-8D7F-BFC74371BF94}" type="presOf" srcId="{154C9C4C-7F2A-4252-8477-7227A510510E}" destId="{74B7A97F-D227-4C3A-8215-32D6816A1363}" srcOrd="0" destOrd="0" presId="urn:microsoft.com/office/officeart/2018/2/layout/IconCircleList"/>
    <dgm:cxn modelId="{DF821475-56CA-466F-BBA5-73001C7402A4}" type="presOf" srcId="{EAC760E8-9BAB-4C33-988F-37F776416476}" destId="{2FBDB048-78FD-4790-BFF6-449A7BD242E2}" srcOrd="0" destOrd="0" presId="urn:microsoft.com/office/officeart/2018/2/layout/IconCircleList"/>
    <dgm:cxn modelId="{2A20A955-E61D-4020-81E7-09DD518F0240}" type="presOf" srcId="{DDAEAB8C-3315-4E29-842E-DA6ABE7EF1AE}" destId="{3999C125-FD97-448B-A6BD-12F8409CF821}" srcOrd="0" destOrd="0" presId="urn:microsoft.com/office/officeart/2018/2/layout/IconCircleList"/>
    <dgm:cxn modelId="{A3DDA585-8A46-48A6-84ED-5B0D5C8330E3}" type="presOf" srcId="{2DF20B2B-EF2A-4A1D-922B-30362D71838D}" destId="{F68A08AD-889F-41C4-8A3B-DF31FD2508C0}" srcOrd="0" destOrd="0" presId="urn:microsoft.com/office/officeart/2018/2/layout/IconCircleList"/>
    <dgm:cxn modelId="{C61F1F93-DE65-4BED-BFAA-4A08C8EAEAAE}" srcId="{4F413C32-19A4-4012-8DED-32A22FE30730}" destId="{2DF20B2B-EF2A-4A1D-922B-30362D71838D}" srcOrd="0" destOrd="0" parTransId="{FDEA5F1D-D16D-43D1-916D-972C31D6E5D6}" sibTransId="{8263732F-9621-4768-BD79-68C2E75A32D6}"/>
    <dgm:cxn modelId="{B2529096-A417-4455-B4EA-B9053192C2EA}" srcId="{4F413C32-19A4-4012-8DED-32A22FE30730}" destId="{001D9507-BC98-4738-AB8E-31EDAD2001C5}" srcOrd="4" destOrd="0" parTransId="{4BB4D24B-68FC-4C0B-962C-91D1DA8DC667}" sibTransId="{DDAEAB8C-3315-4E29-842E-DA6ABE7EF1AE}"/>
    <dgm:cxn modelId="{AA996399-EA51-412C-B7A3-5C7FD9471DF5}" type="presOf" srcId="{04093603-C81B-4B37-A8E9-AB6A43B6201B}" destId="{1788C173-7C38-4C4A-8AAB-B01B1E4FB721}" srcOrd="0" destOrd="0" presId="urn:microsoft.com/office/officeart/2018/2/layout/IconCircleList"/>
    <dgm:cxn modelId="{D35B9AAA-DC6A-444C-A56D-073D0924890A}" srcId="{4F413C32-19A4-4012-8DED-32A22FE30730}" destId="{EAC760E8-9BAB-4C33-988F-37F776416476}" srcOrd="6" destOrd="0" parTransId="{684E69F3-DBC2-40AB-958D-5C89C36527DE}" sibTransId="{005CD9E6-B477-486A-8A05-C728F4042C5D}"/>
    <dgm:cxn modelId="{F04627AB-9236-46B4-AA98-84F3EC06010F}" type="presOf" srcId="{6658668E-B539-4DFD-92F4-8485CD5F8895}" destId="{C714CD71-D7C1-4CEF-80AB-BC2F635BD71C}" srcOrd="0" destOrd="0" presId="urn:microsoft.com/office/officeart/2018/2/layout/IconCircleList"/>
    <dgm:cxn modelId="{0BDE43B1-D67E-43EA-A7F2-B8A06F05F1F0}" type="presOf" srcId="{4F413C32-19A4-4012-8DED-32A22FE30730}" destId="{27157AB6-0EEE-40B0-B58D-C569C464B297}" srcOrd="0" destOrd="0" presId="urn:microsoft.com/office/officeart/2018/2/layout/IconCircleList"/>
    <dgm:cxn modelId="{B8E5D9BB-7585-45D5-91EA-3747A7B99771}" type="presOf" srcId="{8C16968C-2BBC-44CB-992B-455141495C40}" destId="{3D3024BC-C957-4D44-BC12-5AAD08DD5F81}" srcOrd="0" destOrd="0" presId="urn:microsoft.com/office/officeart/2018/2/layout/IconCircleList"/>
    <dgm:cxn modelId="{6D4F51D6-38BE-4BA9-BE3B-949475A4FF3B}" type="presOf" srcId="{F2BFD885-9825-4F33-833F-1D04F76897C3}" destId="{784BD976-1C42-492D-ACBF-94715FD3DFB3}" srcOrd="0" destOrd="0" presId="urn:microsoft.com/office/officeart/2018/2/layout/IconCircleList"/>
    <dgm:cxn modelId="{D89CF1E1-D9ED-4E67-9D16-0ED2808B4BC8}" srcId="{4F413C32-19A4-4012-8DED-32A22FE30730}" destId="{8C16968C-2BBC-44CB-992B-455141495C40}" srcOrd="1" destOrd="0" parTransId="{CDDD1749-470D-41F1-94CE-1E84033A7226}" sibTransId="{599C2463-083C-4E96-901B-8BEF2826127F}"/>
    <dgm:cxn modelId="{9A0448F2-A328-4369-8509-ADE36483FE6F}" type="presOf" srcId="{51A96C8D-A306-4FF3-BBFB-9F252358D0CC}" destId="{BAD7E28B-07C3-4ABB-AA77-EA03BBB588AA}" srcOrd="0" destOrd="0" presId="urn:microsoft.com/office/officeart/2018/2/layout/IconCircleList"/>
    <dgm:cxn modelId="{05482823-A0D9-4C39-AE58-C117A56D855F}" type="presParOf" srcId="{27157AB6-0EEE-40B0-B58D-C569C464B297}" destId="{2D3D4126-2A23-4D2A-9257-67617D7B24BC}" srcOrd="0" destOrd="0" presId="urn:microsoft.com/office/officeart/2018/2/layout/IconCircleList"/>
    <dgm:cxn modelId="{7AC3F253-D4BB-43CF-BDD9-AABE4769BF2E}" type="presParOf" srcId="{2D3D4126-2A23-4D2A-9257-67617D7B24BC}" destId="{19F21785-C33A-41ED-BE8C-11D880BE3894}" srcOrd="0" destOrd="0" presId="urn:microsoft.com/office/officeart/2018/2/layout/IconCircleList"/>
    <dgm:cxn modelId="{019712C8-DCFF-454E-AE7C-45046312B145}" type="presParOf" srcId="{19F21785-C33A-41ED-BE8C-11D880BE3894}" destId="{24648EAE-8D6B-4CD3-9A54-D9F96B91F5B9}" srcOrd="0" destOrd="0" presId="urn:microsoft.com/office/officeart/2018/2/layout/IconCircleList"/>
    <dgm:cxn modelId="{24D16773-9338-4754-B9FE-2AD362B9F4DE}" type="presParOf" srcId="{19F21785-C33A-41ED-BE8C-11D880BE3894}" destId="{9B940CD7-135F-4AEB-9708-417CB76E3043}" srcOrd="1" destOrd="0" presId="urn:microsoft.com/office/officeart/2018/2/layout/IconCircleList"/>
    <dgm:cxn modelId="{280936BF-4177-4BE9-8B22-67465B1E241D}" type="presParOf" srcId="{19F21785-C33A-41ED-BE8C-11D880BE3894}" destId="{9FDDA79D-3DDA-409B-97F3-0A168294CC46}" srcOrd="2" destOrd="0" presId="urn:microsoft.com/office/officeart/2018/2/layout/IconCircleList"/>
    <dgm:cxn modelId="{8CD7AA54-605E-4253-8CE8-85865C7644DF}" type="presParOf" srcId="{19F21785-C33A-41ED-BE8C-11D880BE3894}" destId="{F68A08AD-889F-41C4-8A3B-DF31FD2508C0}" srcOrd="3" destOrd="0" presId="urn:microsoft.com/office/officeart/2018/2/layout/IconCircleList"/>
    <dgm:cxn modelId="{F02D4561-348F-40E9-8AAE-B1B0B8033EF3}" type="presParOf" srcId="{2D3D4126-2A23-4D2A-9257-67617D7B24BC}" destId="{FD93BE78-7B72-47A7-AB69-7C8BDDFF6799}" srcOrd="1" destOrd="0" presId="urn:microsoft.com/office/officeart/2018/2/layout/IconCircleList"/>
    <dgm:cxn modelId="{4795199D-4570-4F5C-976D-23FA01AD00EE}" type="presParOf" srcId="{2D3D4126-2A23-4D2A-9257-67617D7B24BC}" destId="{83DD63EE-E079-4148-BF51-DD6EE3683AB9}" srcOrd="2" destOrd="0" presId="urn:microsoft.com/office/officeart/2018/2/layout/IconCircleList"/>
    <dgm:cxn modelId="{ECA67BC8-29C5-4CB0-8232-09BC4FF95E91}" type="presParOf" srcId="{83DD63EE-E079-4148-BF51-DD6EE3683AB9}" destId="{EE83EA5A-8A05-4B1D-853F-49C62739CEBF}" srcOrd="0" destOrd="0" presId="urn:microsoft.com/office/officeart/2018/2/layout/IconCircleList"/>
    <dgm:cxn modelId="{3CDB96C6-E353-42C6-94A4-F905B08314B1}" type="presParOf" srcId="{83DD63EE-E079-4148-BF51-DD6EE3683AB9}" destId="{B94D587F-208F-4756-99E5-83D5ED42EFA4}" srcOrd="1" destOrd="0" presId="urn:microsoft.com/office/officeart/2018/2/layout/IconCircleList"/>
    <dgm:cxn modelId="{11866391-1C56-40FA-88B2-6D895CF55F10}" type="presParOf" srcId="{83DD63EE-E079-4148-BF51-DD6EE3683AB9}" destId="{2D6D8BC1-75E1-40D1-A307-2AECDAF1895C}" srcOrd="2" destOrd="0" presId="urn:microsoft.com/office/officeart/2018/2/layout/IconCircleList"/>
    <dgm:cxn modelId="{6C190E64-5A7D-4EB5-93B6-8C3EAB79B8C0}" type="presParOf" srcId="{83DD63EE-E079-4148-BF51-DD6EE3683AB9}" destId="{3D3024BC-C957-4D44-BC12-5AAD08DD5F81}" srcOrd="3" destOrd="0" presId="urn:microsoft.com/office/officeart/2018/2/layout/IconCircleList"/>
    <dgm:cxn modelId="{C67B0EEF-81FD-411C-827D-4DF077C6D0CD}" type="presParOf" srcId="{2D3D4126-2A23-4D2A-9257-67617D7B24BC}" destId="{C4654DB6-81C2-42CE-8753-BBA9B30025B7}" srcOrd="3" destOrd="0" presId="urn:microsoft.com/office/officeart/2018/2/layout/IconCircleList"/>
    <dgm:cxn modelId="{9AFA5C31-48F1-4F63-BFFF-9B4BF2EF7FF2}" type="presParOf" srcId="{2D3D4126-2A23-4D2A-9257-67617D7B24BC}" destId="{2E2EE611-D948-487A-ACA9-9E2053FB6CA4}" srcOrd="4" destOrd="0" presId="urn:microsoft.com/office/officeart/2018/2/layout/IconCircleList"/>
    <dgm:cxn modelId="{A2797B16-B2C2-4293-AAD6-007F5C4ED1A7}" type="presParOf" srcId="{2E2EE611-D948-487A-ACA9-9E2053FB6CA4}" destId="{FACE570A-0224-4B08-B383-0FFE8A05B7CC}" srcOrd="0" destOrd="0" presId="urn:microsoft.com/office/officeart/2018/2/layout/IconCircleList"/>
    <dgm:cxn modelId="{85A617E3-588F-42AE-9CE1-41B1012AC97A}" type="presParOf" srcId="{2E2EE611-D948-487A-ACA9-9E2053FB6CA4}" destId="{3788C466-0B66-4238-86D2-E94FE5EADBD5}" srcOrd="1" destOrd="0" presId="urn:microsoft.com/office/officeart/2018/2/layout/IconCircleList"/>
    <dgm:cxn modelId="{A81DB7F3-FB0F-47A5-8BD7-685B0B600266}" type="presParOf" srcId="{2E2EE611-D948-487A-ACA9-9E2053FB6CA4}" destId="{89BA1361-2B95-48D3-B618-C1239BAD6331}" srcOrd="2" destOrd="0" presId="urn:microsoft.com/office/officeart/2018/2/layout/IconCircleList"/>
    <dgm:cxn modelId="{FABDB187-4967-48E4-8B27-6EC7E3C4E235}" type="presParOf" srcId="{2E2EE611-D948-487A-ACA9-9E2053FB6CA4}" destId="{BAD7E28B-07C3-4ABB-AA77-EA03BBB588AA}" srcOrd="3" destOrd="0" presId="urn:microsoft.com/office/officeart/2018/2/layout/IconCircleList"/>
    <dgm:cxn modelId="{52DC1349-88C1-4341-BFEC-82A913394B75}" type="presParOf" srcId="{2D3D4126-2A23-4D2A-9257-67617D7B24BC}" destId="{74B7A97F-D227-4C3A-8215-32D6816A1363}" srcOrd="5" destOrd="0" presId="urn:microsoft.com/office/officeart/2018/2/layout/IconCircleList"/>
    <dgm:cxn modelId="{2046C30A-17AA-4E72-8AB8-5FD7BD8D9723}" type="presParOf" srcId="{2D3D4126-2A23-4D2A-9257-67617D7B24BC}" destId="{E3AA048A-74F5-49A3-BD8A-36BA7E481613}" srcOrd="6" destOrd="0" presId="urn:microsoft.com/office/officeart/2018/2/layout/IconCircleList"/>
    <dgm:cxn modelId="{63052BD0-6A0B-4135-BC64-476F63B19F5E}" type="presParOf" srcId="{E3AA048A-74F5-49A3-BD8A-36BA7E481613}" destId="{9C4FD17E-B6BF-4883-A15D-E463ECB4A4A0}" srcOrd="0" destOrd="0" presId="urn:microsoft.com/office/officeart/2018/2/layout/IconCircleList"/>
    <dgm:cxn modelId="{BB14DEA8-67ED-4504-9DF0-AE3E1098970F}" type="presParOf" srcId="{E3AA048A-74F5-49A3-BD8A-36BA7E481613}" destId="{9DCE4338-802F-40F5-B94C-F0CB92C01B92}" srcOrd="1" destOrd="0" presId="urn:microsoft.com/office/officeart/2018/2/layout/IconCircleList"/>
    <dgm:cxn modelId="{E64D44F7-0576-49D4-8E19-855852AD45AB}" type="presParOf" srcId="{E3AA048A-74F5-49A3-BD8A-36BA7E481613}" destId="{D83F72FD-2B4F-49EC-9C80-F56E98BF82CD}" srcOrd="2" destOrd="0" presId="urn:microsoft.com/office/officeart/2018/2/layout/IconCircleList"/>
    <dgm:cxn modelId="{B293FFFE-B35D-46E1-8781-4D925C71D6A8}" type="presParOf" srcId="{E3AA048A-74F5-49A3-BD8A-36BA7E481613}" destId="{1788C173-7C38-4C4A-8AAB-B01B1E4FB721}" srcOrd="3" destOrd="0" presId="urn:microsoft.com/office/officeart/2018/2/layout/IconCircleList"/>
    <dgm:cxn modelId="{A3A3D65D-650E-436F-B0B8-4AC62A93CA2E}" type="presParOf" srcId="{2D3D4126-2A23-4D2A-9257-67617D7B24BC}" destId="{784BD976-1C42-492D-ACBF-94715FD3DFB3}" srcOrd="7" destOrd="0" presId="urn:microsoft.com/office/officeart/2018/2/layout/IconCircleList"/>
    <dgm:cxn modelId="{6EC10EB5-2256-4B5E-A6DB-C864F090D63D}" type="presParOf" srcId="{2D3D4126-2A23-4D2A-9257-67617D7B24BC}" destId="{ED411186-45B8-4AF8-B452-737C610F8B85}" srcOrd="8" destOrd="0" presId="urn:microsoft.com/office/officeart/2018/2/layout/IconCircleList"/>
    <dgm:cxn modelId="{EA8781C9-3059-4312-93E1-E410EF1869FA}" type="presParOf" srcId="{ED411186-45B8-4AF8-B452-737C610F8B85}" destId="{F974459F-9C17-4568-8742-FE7831F08EA0}" srcOrd="0" destOrd="0" presId="urn:microsoft.com/office/officeart/2018/2/layout/IconCircleList"/>
    <dgm:cxn modelId="{60D63838-7A7F-406D-9858-EAE8841344D2}" type="presParOf" srcId="{ED411186-45B8-4AF8-B452-737C610F8B85}" destId="{4C07A83E-758C-4DF9-919C-6A6C0B13C522}" srcOrd="1" destOrd="0" presId="urn:microsoft.com/office/officeart/2018/2/layout/IconCircleList"/>
    <dgm:cxn modelId="{6CEFE9F4-1F63-4339-B29C-EC4A949226B7}" type="presParOf" srcId="{ED411186-45B8-4AF8-B452-737C610F8B85}" destId="{FFBDD8D9-0148-465E-8869-D93C4719F77D}" srcOrd="2" destOrd="0" presId="urn:microsoft.com/office/officeart/2018/2/layout/IconCircleList"/>
    <dgm:cxn modelId="{E780373B-402B-43F3-8C07-5683E6895388}" type="presParOf" srcId="{ED411186-45B8-4AF8-B452-737C610F8B85}" destId="{1E063D0F-1EA2-4400-B327-3B2034EA8FA9}" srcOrd="3" destOrd="0" presId="urn:microsoft.com/office/officeart/2018/2/layout/IconCircleList"/>
    <dgm:cxn modelId="{C2BBC8D2-6BD5-4A71-9C2C-63987ED116E9}" type="presParOf" srcId="{2D3D4126-2A23-4D2A-9257-67617D7B24BC}" destId="{3999C125-FD97-448B-A6BD-12F8409CF821}" srcOrd="9" destOrd="0" presId="urn:microsoft.com/office/officeart/2018/2/layout/IconCircleList"/>
    <dgm:cxn modelId="{B70C29DD-95DC-4428-880D-25CA48C0C04A}" type="presParOf" srcId="{2D3D4126-2A23-4D2A-9257-67617D7B24BC}" destId="{CBCA3D39-82E4-4F2A-8A43-0FC5BD2AEBB8}" srcOrd="10" destOrd="0" presId="urn:microsoft.com/office/officeart/2018/2/layout/IconCircleList"/>
    <dgm:cxn modelId="{B89CD4F4-11AD-4142-880D-EEF0BBEE2C31}" type="presParOf" srcId="{CBCA3D39-82E4-4F2A-8A43-0FC5BD2AEBB8}" destId="{2C8F10A1-0E9B-4FAB-A3D1-6F14AD7BB0F5}" srcOrd="0" destOrd="0" presId="urn:microsoft.com/office/officeart/2018/2/layout/IconCircleList"/>
    <dgm:cxn modelId="{3703710F-D9F7-4173-B753-9BA934ADC28E}" type="presParOf" srcId="{CBCA3D39-82E4-4F2A-8A43-0FC5BD2AEBB8}" destId="{58FE2CB0-A678-40C4-93BC-9114CE1E4136}" srcOrd="1" destOrd="0" presId="urn:microsoft.com/office/officeart/2018/2/layout/IconCircleList"/>
    <dgm:cxn modelId="{F8D59ED7-F6B8-4717-98F1-EB649E4EAE84}" type="presParOf" srcId="{CBCA3D39-82E4-4F2A-8A43-0FC5BD2AEBB8}" destId="{43E53A34-0684-4D66-BAA7-0BD57C82FAFC}" srcOrd="2" destOrd="0" presId="urn:microsoft.com/office/officeart/2018/2/layout/IconCircleList"/>
    <dgm:cxn modelId="{C9D7BF6F-1A6F-4B44-BE92-6DB9E14ADF0D}" type="presParOf" srcId="{CBCA3D39-82E4-4F2A-8A43-0FC5BD2AEBB8}" destId="{C714CD71-D7C1-4CEF-80AB-BC2F635BD71C}" srcOrd="3" destOrd="0" presId="urn:microsoft.com/office/officeart/2018/2/layout/IconCircleList"/>
    <dgm:cxn modelId="{5FBEAB27-93FC-41AF-8ABE-9160C3662779}" type="presParOf" srcId="{2D3D4126-2A23-4D2A-9257-67617D7B24BC}" destId="{CD549952-E141-45F7-9E33-CB51E8E4B236}" srcOrd="11" destOrd="0" presId="urn:microsoft.com/office/officeart/2018/2/layout/IconCircleList"/>
    <dgm:cxn modelId="{8E9A2FD9-78F5-4A56-B4B3-9D9B9BE8AF29}" type="presParOf" srcId="{2D3D4126-2A23-4D2A-9257-67617D7B24BC}" destId="{0B12D8C3-EC75-4CF9-93A1-BE735F8C0922}" srcOrd="12" destOrd="0" presId="urn:microsoft.com/office/officeart/2018/2/layout/IconCircleList"/>
    <dgm:cxn modelId="{39591B74-3B88-44B2-849F-694C6BDF865C}" type="presParOf" srcId="{0B12D8C3-EC75-4CF9-93A1-BE735F8C0922}" destId="{604AE5D7-9C48-457A-BF07-AB6A97B1DA60}" srcOrd="0" destOrd="0" presId="urn:microsoft.com/office/officeart/2018/2/layout/IconCircleList"/>
    <dgm:cxn modelId="{FB173CFE-42A7-43D1-926A-255803CA3AA1}" type="presParOf" srcId="{0B12D8C3-EC75-4CF9-93A1-BE735F8C0922}" destId="{68B74BDA-1068-4A4E-ACCF-21CFAB2A80F3}" srcOrd="1" destOrd="0" presId="urn:microsoft.com/office/officeart/2018/2/layout/IconCircleList"/>
    <dgm:cxn modelId="{B47E0C1C-E02D-4BB2-9018-462960BB13A5}" type="presParOf" srcId="{0B12D8C3-EC75-4CF9-93A1-BE735F8C0922}" destId="{14CC4B12-A0B1-436E-8A26-17F6CE9AD58D}" srcOrd="2" destOrd="0" presId="urn:microsoft.com/office/officeart/2018/2/layout/IconCircleList"/>
    <dgm:cxn modelId="{08A3A94B-015F-48FA-80BE-6CFE06B98E75}" type="presParOf" srcId="{0B12D8C3-EC75-4CF9-93A1-BE735F8C0922}" destId="{2FBDB048-78FD-4790-BFF6-449A7BD242E2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DBB1FAC-FDDE-4468-9C0B-31A28249CD6B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4914BD2D-0B5B-4AD0-B203-84B1A8D638D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sz="1200" b="1" dirty="0">
              <a:latin typeface="Calibri"/>
              <a:ea typeface="Calibri"/>
              <a:cs typeface="Calibri"/>
            </a:rPr>
            <a:t>What safety systems are in place and what governance and policies do these comply with?</a:t>
          </a:r>
          <a:r>
            <a:rPr lang="en-GB" dirty="0">
              <a:latin typeface="Aptos Display" panose="02110004020202020204"/>
            </a:rPr>
            <a:t> </a:t>
          </a:r>
          <a:endParaRPr lang="en-US" dirty="0"/>
        </a:p>
      </dgm:t>
    </dgm:pt>
    <dgm:pt modelId="{BED1BAF2-6148-4266-8E7A-D633AD2A84BA}" type="parTrans" cxnId="{4CC07D50-3A00-4281-983A-42FFD110462A}">
      <dgm:prSet/>
      <dgm:spPr/>
      <dgm:t>
        <a:bodyPr/>
        <a:lstStyle/>
        <a:p>
          <a:endParaRPr lang="en-US"/>
        </a:p>
      </dgm:t>
    </dgm:pt>
    <dgm:pt modelId="{9BB6FCFD-346A-4541-A781-B795D8FB3752}" type="sibTrans" cxnId="{4CC07D50-3A00-4281-983A-42FFD110462A}">
      <dgm:prSet/>
      <dgm:spPr/>
      <dgm:t>
        <a:bodyPr/>
        <a:lstStyle/>
        <a:p>
          <a:endParaRPr lang="en-US"/>
        </a:p>
      </dgm:t>
    </dgm:pt>
    <dgm:pt modelId="{F06F75A7-52D3-4D1A-A655-FBE094F9A85A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sz="1200" b="1" dirty="0">
              <a:latin typeface="Calibri"/>
              <a:ea typeface="Calibri"/>
              <a:cs typeface="Calibri"/>
            </a:rPr>
            <a:t>What aspects of these safety systems work or don't work effectively and why</a:t>
          </a:r>
          <a:r>
            <a:rPr lang="en-GB" dirty="0">
              <a:latin typeface="Aptos Display" panose="02110004020202020204"/>
            </a:rPr>
            <a:t>?</a:t>
          </a:r>
          <a:r>
            <a:rPr lang="en-GB" dirty="0"/>
            <a:t> </a:t>
          </a:r>
          <a:endParaRPr lang="en-US" dirty="0"/>
        </a:p>
      </dgm:t>
    </dgm:pt>
    <dgm:pt modelId="{A8F0B000-BFB2-4A8C-B140-82083E10F9B1}" type="parTrans" cxnId="{324E1633-3C00-4CCC-959A-472FA271AE3D}">
      <dgm:prSet/>
      <dgm:spPr/>
      <dgm:t>
        <a:bodyPr/>
        <a:lstStyle/>
        <a:p>
          <a:endParaRPr lang="en-US"/>
        </a:p>
      </dgm:t>
    </dgm:pt>
    <dgm:pt modelId="{59601C2E-1409-4ED1-9C4F-431ED75C9C2A}" type="sibTrans" cxnId="{324E1633-3C00-4CCC-959A-472FA271AE3D}">
      <dgm:prSet/>
      <dgm:spPr/>
      <dgm:t>
        <a:bodyPr/>
        <a:lstStyle/>
        <a:p>
          <a:endParaRPr lang="en-US"/>
        </a:p>
      </dgm:t>
    </dgm:pt>
    <dgm:pt modelId="{95D93101-2AD2-46B6-BC29-80BC883AEFD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sz="1200" b="1" dirty="0">
              <a:latin typeface="Calibri"/>
              <a:ea typeface="Calibri"/>
              <a:cs typeface="Calibri"/>
            </a:rPr>
            <a:t>How is quality and safe practice maintained? </a:t>
          </a:r>
          <a:r>
            <a:rPr lang="en-GB" dirty="0">
              <a:latin typeface="Aptos Display" panose="02110004020202020204"/>
            </a:rPr>
            <a:t> </a:t>
          </a:r>
          <a:endParaRPr lang="en-US" dirty="0"/>
        </a:p>
      </dgm:t>
    </dgm:pt>
    <dgm:pt modelId="{A119ECAC-184D-4F13-B933-3FA7A1DFE686}" type="parTrans" cxnId="{C52C7BE9-4B58-4DBA-8B30-E4995318A384}">
      <dgm:prSet/>
      <dgm:spPr/>
      <dgm:t>
        <a:bodyPr/>
        <a:lstStyle/>
        <a:p>
          <a:endParaRPr lang="en-US"/>
        </a:p>
      </dgm:t>
    </dgm:pt>
    <dgm:pt modelId="{A956F081-27FA-4FC8-AA0F-DEEA3AAEC5D2}" type="sibTrans" cxnId="{C52C7BE9-4B58-4DBA-8B30-E4995318A384}">
      <dgm:prSet/>
      <dgm:spPr/>
      <dgm:t>
        <a:bodyPr/>
        <a:lstStyle/>
        <a:p>
          <a:endParaRPr lang="en-US"/>
        </a:p>
      </dgm:t>
    </dgm:pt>
    <dgm:pt modelId="{449138E6-1EF7-484E-A3F4-A210A1D8211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What can be done to improve safety and quality in practice? </a:t>
          </a:r>
          <a:endParaRPr lang="en-US" dirty="0"/>
        </a:p>
      </dgm:t>
    </dgm:pt>
    <dgm:pt modelId="{78B2FE44-99F8-4A4F-8116-0B3FE5D14C82}" type="parTrans" cxnId="{6DD18ED1-CEC2-4443-838A-E563EA3F7FEF}">
      <dgm:prSet/>
      <dgm:spPr/>
      <dgm:t>
        <a:bodyPr/>
        <a:lstStyle/>
        <a:p>
          <a:endParaRPr lang="en-US"/>
        </a:p>
      </dgm:t>
    </dgm:pt>
    <dgm:pt modelId="{F450CD49-BF48-4D6D-BF9C-3AC1CC9B7B4A}" type="sibTrans" cxnId="{6DD18ED1-CEC2-4443-838A-E563EA3F7FEF}">
      <dgm:prSet/>
      <dgm:spPr/>
      <dgm:t>
        <a:bodyPr/>
        <a:lstStyle/>
        <a:p>
          <a:endParaRPr lang="en-US"/>
        </a:p>
      </dgm:t>
    </dgm:pt>
    <dgm:pt modelId="{155E16E1-AD03-426F-9B3C-0D3BA9474EEE}" type="pres">
      <dgm:prSet presAssocID="{CDBB1FAC-FDDE-4468-9C0B-31A28249CD6B}" presName="root" presStyleCnt="0">
        <dgm:presLayoutVars>
          <dgm:dir/>
          <dgm:resizeHandles val="exact"/>
        </dgm:presLayoutVars>
      </dgm:prSet>
      <dgm:spPr/>
    </dgm:pt>
    <dgm:pt modelId="{5662F30D-BEDA-4102-82A2-44FBD3AA5D31}" type="pres">
      <dgm:prSet presAssocID="{4914BD2D-0B5B-4AD0-B203-84B1A8D638DE}" presName="compNode" presStyleCnt="0"/>
      <dgm:spPr/>
    </dgm:pt>
    <dgm:pt modelId="{57B71FC6-3616-42F7-8CC6-8DDAE47B4EC5}" type="pres">
      <dgm:prSet presAssocID="{4914BD2D-0B5B-4AD0-B203-84B1A8D638DE}" presName="bgRect" presStyleLbl="bgShp" presStyleIdx="0" presStyleCnt="4"/>
      <dgm:spPr/>
    </dgm:pt>
    <dgm:pt modelId="{38BDF35F-DAB1-4D56-9117-128F4319CF12}" type="pres">
      <dgm:prSet presAssocID="{4914BD2D-0B5B-4AD0-B203-84B1A8D638DE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ock"/>
        </a:ext>
      </dgm:extLst>
    </dgm:pt>
    <dgm:pt modelId="{6B0EE2D8-FE25-4CCF-96E4-97CCDB2C31D2}" type="pres">
      <dgm:prSet presAssocID="{4914BD2D-0B5B-4AD0-B203-84B1A8D638DE}" presName="spaceRect" presStyleCnt="0"/>
      <dgm:spPr/>
    </dgm:pt>
    <dgm:pt modelId="{014C9B78-FC87-456D-AA3D-CE883F06F090}" type="pres">
      <dgm:prSet presAssocID="{4914BD2D-0B5B-4AD0-B203-84B1A8D638DE}" presName="parTx" presStyleLbl="revTx" presStyleIdx="0" presStyleCnt="4">
        <dgm:presLayoutVars>
          <dgm:chMax val="0"/>
          <dgm:chPref val="0"/>
        </dgm:presLayoutVars>
      </dgm:prSet>
      <dgm:spPr/>
    </dgm:pt>
    <dgm:pt modelId="{0F1614BE-F2C5-48AA-A860-A63F4C97D78B}" type="pres">
      <dgm:prSet presAssocID="{9BB6FCFD-346A-4541-A781-B795D8FB3752}" presName="sibTrans" presStyleCnt="0"/>
      <dgm:spPr/>
    </dgm:pt>
    <dgm:pt modelId="{281EEED7-AF6C-43EE-8491-52F5D42CA9F7}" type="pres">
      <dgm:prSet presAssocID="{F06F75A7-52D3-4D1A-A655-FBE094F9A85A}" presName="compNode" presStyleCnt="0"/>
      <dgm:spPr/>
    </dgm:pt>
    <dgm:pt modelId="{F8266CDC-47B0-41EC-B647-9D69B297A039}" type="pres">
      <dgm:prSet presAssocID="{F06F75A7-52D3-4D1A-A655-FBE094F9A85A}" presName="bgRect" presStyleLbl="bgShp" presStyleIdx="1" presStyleCnt="4"/>
      <dgm:spPr/>
    </dgm:pt>
    <dgm:pt modelId="{1A7FA8B8-4014-4D2B-AE00-09ECDF523208}" type="pres">
      <dgm:prSet presAssocID="{F06F75A7-52D3-4D1A-A655-FBE094F9A85A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D3F2C38C-12F1-4298-8AE4-80632045229A}" type="pres">
      <dgm:prSet presAssocID="{F06F75A7-52D3-4D1A-A655-FBE094F9A85A}" presName="spaceRect" presStyleCnt="0"/>
      <dgm:spPr/>
    </dgm:pt>
    <dgm:pt modelId="{55E063D9-7EAC-42CE-905B-1D73E7D63E33}" type="pres">
      <dgm:prSet presAssocID="{F06F75A7-52D3-4D1A-A655-FBE094F9A85A}" presName="parTx" presStyleLbl="revTx" presStyleIdx="1" presStyleCnt="4">
        <dgm:presLayoutVars>
          <dgm:chMax val="0"/>
          <dgm:chPref val="0"/>
        </dgm:presLayoutVars>
      </dgm:prSet>
      <dgm:spPr/>
    </dgm:pt>
    <dgm:pt modelId="{4F7A8160-6752-421E-9C1F-1E32712BC1A1}" type="pres">
      <dgm:prSet presAssocID="{59601C2E-1409-4ED1-9C4F-431ED75C9C2A}" presName="sibTrans" presStyleCnt="0"/>
      <dgm:spPr/>
    </dgm:pt>
    <dgm:pt modelId="{EE5EC012-B153-47A1-A4F2-6F8A8BB97DDA}" type="pres">
      <dgm:prSet presAssocID="{95D93101-2AD2-46B6-BC29-80BC883AEFDB}" presName="compNode" presStyleCnt="0"/>
      <dgm:spPr/>
    </dgm:pt>
    <dgm:pt modelId="{5513B58B-6BF6-47E5-8A3F-80BD0701E0F4}" type="pres">
      <dgm:prSet presAssocID="{95D93101-2AD2-46B6-BC29-80BC883AEFDB}" presName="bgRect" presStyleLbl="bgShp" presStyleIdx="2" presStyleCnt="4"/>
      <dgm:spPr/>
    </dgm:pt>
    <dgm:pt modelId="{99258C08-8AD3-4EAD-9FFA-A0206478490F}" type="pres">
      <dgm:prSet presAssocID="{95D93101-2AD2-46B6-BC29-80BC883AEFDB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atabase"/>
        </a:ext>
      </dgm:extLst>
    </dgm:pt>
    <dgm:pt modelId="{0122A0B4-81C3-4284-830F-51CD6FBA3843}" type="pres">
      <dgm:prSet presAssocID="{95D93101-2AD2-46B6-BC29-80BC883AEFDB}" presName="spaceRect" presStyleCnt="0"/>
      <dgm:spPr/>
    </dgm:pt>
    <dgm:pt modelId="{6E66AE91-F3EE-4D93-A468-4EC8828D78F0}" type="pres">
      <dgm:prSet presAssocID="{95D93101-2AD2-46B6-BC29-80BC883AEFDB}" presName="parTx" presStyleLbl="revTx" presStyleIdx="2" presStyleCnt="4">
        <dgm:presLayoutVars>
          <dgm:chMax val="0"/>
          <dgm:chPref val="0"/>
        </dgm:presLayoutVars>
      </dgm:prSet>
      <dgm:spPr/>
    </dgm:pt>
    <dgm:pt modelId="{46C85FC2-08A3-4FA4-B053-D97973BA33AB}" type="pres">
      <dgm:prSet presAssocID="{A956F081-27FA-4FC8-AA0F-DEEA3AAEC5D2}" presName="sibTrans" presStyleCnt="0"/>
      <dgm:spPr/>
    </dgm:pt>
    <dgm:pt modelId="{5A6D5098-503C-4D62-8CB4-AA7DD9393368}" type="pres">
      <dgm:prSet presAssocID="{449138E6-1EF7-484E-A3F4-A210A1D8211C}" presName="compNode" presStyleCnt="0"/>
      <dgm:spPr/>
    </dgm:pt>
    <dgm:pt modelId="{8B99C867-A6E1-49BA-AE44-A1454691D56A}" type="pres">
      <dgm:prSet presAssocID="{449138E6-1EF7-484E-A3F4-A210A1D8211C}" presName="bgRect" presStyleLbl="bgShp" presStyleIdx="3" presStyleCnt="4"/>
      <dgm:spPr/>
    </dgm:pt>
    <dgm:pt modelId="{A236188A-7AC5-477D-B942-B88B1D8E7714}" type="pres">
      <dgm:prSet presAssocID="{449138E6-1EF7-484E-A3F4-A210A1D8211C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resentation with Checklist"/>
        </a:ext>
      </dgm:extLst>
    </dgm:pt>
    <dgm:pt modelId="{EEF039C6-5399-4214-8B21-7D4D7393DD4B}" type="pres">
      <dgm:prSet presAssocID="{449138E6-1EF7-484E-A3F4-A210A1D8211C}" presName="spaceRect" presStyleCnt="0"/>
      <dgm:spPr/>
    </dgm:pt>
    <dgm:pt modelId="{EF77927C-C54B-4AA1-896E-AADD8DFCBBA8}" type="pres">
      <dgm:prSet presAssocID="{449138E6-1EF7-484E-A3F4-A210A1D8211C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324E1633-3C00-4CCC-959A-472FA271AE3D}" srcId="{CDBB1FAC-FDDE-4468-9C0B-31A28249CD6B}" destId="{F06F75A7-52D3-4D1A-A655-FBE094F9A85A}" srcOrd="1" destOrd="0" parTransId="{A8F0B000-BFB2-4A8C-B140-82083E10F9B1}" sibTransId="{59601C2E-1409-4ED1-9C4F-431ED75C9C2A}"/>
    <dgm:cxn modelId="{C74E1039-3D66-450C-83E3-447B810790F4}" type="presOf" srcId="{95D93101-2AD2-46B6-BC29-80BC883AEFDB}" destId="{6E66AE91-F3EE-4D93-A468-4EC8828D78F0}" srcOrd="0" destOrd="0" presId="urn:microsoft.com/office/officeart/2018/2/layout/IconVerticalSolidList"/>
    <dgm:cxn modelId="{4CC07D50-3A00-4281-983A-42FFD110462A}" srcId="{CDBB1FAC-FDDE-4468-9C0B-31A28249CD6B}" destId="{4914BD2D-0B5B-4AD0-B203-84B1A8D638DE}" srcOrd="0" destOrd="0" parTransId="{BED1BAF2-6148-4266-8E7A-D633AD2A84BA}" sibTransId="{9BB6FCFD-346A-4541-A781-B795D8FB3752}"/>
    <dgm:cxn modelId="{8F07CFB7-5E77-4323-B1BB-386876AFFBB2}" type="presOf" srcId="{4914BD2D-0B5B-4AD0-B203-84B1A8D638DE}" destId="{014C9B78-FC87-456D-AA3D-CE883F06F090}" srcOrd="0" destOrd="0" presId="urn:microsoft.com/office/officeart/2018/2/layout/IconVerticalSolidList"/>
    <dgm:cxn modelId="{6DD18ED1-CEC2-4443-838A-E563EA3F7FEF}" srcId="{CDBB1FAC-FDDE-4468-9C0B-31A28249CD6B}" destId="{449138E6-1EF7-484E-A3F4-A210A1D8211C}" srcOrd="3" destOrd="0" parTransId="{78B2FE44-99F8-4A4F-8116-0B3FE5D14C82}" sibTransId="{F450CD49-BF48-4D6D-BF9C-3AC1CC9B7B4A}"/>
    <dgm:cxn modelId="{392380D5-DF89-482D-9FD4-C3AA7615F623}" type="presOf" srcId="{F06F75A7-52D3-4D1A-A655-FBE094F9A85A}" destId="{55E063D9-7EAC-42CE-905B-1D73E7D63E33}" srcOrd="0" destOrd="0" presId="urn:microsoft.com/office/officeart/2018/2/layout/IconVerticalSolidList"/>
    <dgm:cxn modelId="{C52C7BE9-4B58-4DBA-8B30-E4995318A384}" srcId="{CDBB1FAC-FDDE-4468-9C0B-31A28249CD6B}" destId="{95D93101-2AD2-46B6-BC29-80BC883AEFDB}" srcOrd="2" destOrd="0" parTransId="{A119ECAC-184D-4F13-B933-3FA7A1DFE686}" sibTransId="{A956F081-27FA-4FC8-AA0F-DEEA3AAEC5D2}"/>
    <dgm:cxn modelId="{0A7A3CF2-2B8B-4F27-8641-13EBCD13F53A}" type="presOf" srcId="{CDBB1FAC-FDDE-4468-9C0B-31A28249CD6B}" destId="{155E16E1-AD03-426F-9B3C-0D3BA9474EEE}" srcOrd="0" destOrd="0" presId="urn:microsoft.com/office/officeart/2018/2/layout/IconVerticalSolidList"/>
    <dgm:cxn modelId="{F21766F6-B075-4A08-AC1C-522B8ABDED99}" type="presOf" srcId="{449138E6-1EF7-484E-A3F4-A210A1D8211C}" destId="{EF77927C-C54B-4AA1-896E-AADD8DFCBBA8}" srcOrd="0" destOrd="0" presId="urn:microsoft.com/office/officeart/2018/2/layout/IconVerticalSolidList"/>
    <dgm:cxn modelId="{EFC46767-7E9E-4919-93A9-37371124918E}" type="presParOf" srcId="{155E16E1-AD03-426F-9B3C-0D3BA9474EEE}" destId="{5662F30D-BEDA-4102-82A2-44FBD3AA5D31}" srcOrd="0" destOrd="0" presId="urn:microsoft.com/office/officeart/2018/2/layout/IconVerticalSolidList"/>
    <dgm:cxn modelId="{8D22F8E1-97B7-40D7-BB61-A8DC95114497}" type="presParOf" srcId="{5662F30D-BEDA-4102-82A2-44FBD3AA5D31}" destId="{57B71FC6-3616-42F7-8CC6-8DDAE47B4EC5}" srcOrd="0" destOrd="0" presId="urn:microsoft.com/office/officeart/2018/2/layout/IconVerticalSolidList"/>
    <dgm:cxn modelId="{51AE8C73-0498-4774-80F6-56CEA528B8D1}" type="presParOf" srcId="{5662F30D-BEDA-4102-82A2-44FBD3AA5D31}" destId="{38BDF35F-DAB1-4D56-9117-128F4319CF12}" srcOrd="1" destOrd="0" presId="urn:microsoft.com/office/officeart/2018/2/layout/IconVerticalSolidList"/>
    <dgm:cxn modelId="{FAAA16DE-BE58-4BF2-A6EF-33B424AD6307}" type="presParOf" srcId="{5662F30D-BEDA-4102-82A2-44FBD3AA5D31}" destId="{6B0EE2D8-FE25-4CCF-96E4-97CCDB2C31D2}" srcOrd="2" destOrd="0" presId="urn:microsoft.com/office/officeart/2018/2/layout/IconVerticalSolidList"/>
    <dgm:cxn modelId="{072C06C8-FA64-498A-84F2-183E152B4645}" type="presParOf" srcId="{5662F30D-BEDA-4102-82A2-44FBD3AA5D31}" destId="{014C9B78-FC87-456D-AA3D-CE883F06F090}" srcOrd="3" destOrd="0" presId="urn:microsoft.com/office/officeart/2018/2/layout/IconVerticalSolidList"/>
    <dgm:cxn modelId="{DF94634A-EAFC-4E1C-9F12-1F790E57F9DA}" type="presParOf" srcId="{155E16E1-AD03-426F-9B3C-0D3BA9474EEE}" destId="{0F1614BE-F2C5-48AA-A860-A63F4C97D78B}" srcOrd="1" destOrd="0" presId="urn:microsoft.com/office/officeart/2018/2/layout/IconVerticalSolidList"/>
    <dgm:cxn modelId="{1B00262F-1D04-43ED-BFAC-0660542CEB1F}" type="presParOf" srcId="{155E16E1-AD03-426F-9B3C-0D3BA9474EEE}" destId="{281EEED7-AF6C-43EE-8491-52F5D42CA9F7}" srcOrd="2" destOrd="0" presId="urn:microsoft.com/office/officeart/2018/2/layout/IconVerticalSolidList"/>
    <dgm:cxn modelId="{5DC5335B-3D5E-4888-A16C-DC24FBF64520}" type="presParOf" srcId="{281EEED7-AF6C-43EE-8491-52F5D42CA9F7}" destId="{F8266CDC-47B0-41EC-B647-9D69B297A039}" srcOrd="0" destOrd="0" presId="urn:microsoft.com/office/officeart/2018/2/layout/IconVerticalSolidList"/>
    <dgm:cxn modelId="{919AFD05-1750-463D-ABD1-CBD1334CD506}" type="presParOf" srcId="{281EEED7-AF6C-43EE-8491-52F5D42CA9F7}" destId="{1A7FA8B8-4014-4D2B-AE00-09ECDF523208}" srcOrd="1" destOrd="0" presId="urn:microsoft.com/office/officeart/2018/2/layout/IconVerticalSolidList"/>
    <dgm:cxn modelId="{31C26114-B11D-47D8-8143-CB4DC4547874}" type="presParOf" srcId="{281EEED7-AF6C-43EE-8491-52F5D42CA9F7}" destId="{D3F2C38C-12F1-4298-8AE4-80632045229A}" srcOrd="2" destOrd="0" presId="urn:microsoft.com/office/officeart/2018/2/layout/IconVerticalSolidList"/>
    <dgm:cxn modelId="{66E5A522-CBFE-4922-9D34-8830898D0F95}" type="presParOf" srcId="{281EEED7-AF6C-43EE-8491-52F5D42CA9F7}" destId="{55E063D9-7EAC-42CE-905B-1D73E7D63E33}" srcOrd="3" destOrd="0" presId="urn:microsoft.com/office/officeart/2018/2/layout/IconVerticalSolidList"/>
    <dgm:cxn modelId="{DF2A6946-2510-410C-90F8-A680DC80DEBE}" type="presParOf" srcId="{155E16E1-AD03-426F-9B3C-0D3BA9474EEE}" destId="{4F7A8160-6752-421E-9C1F-1E32712BC1A1}" srcOrd="3" destOrd="0" presId="urn:microsoft.com/office/officeart/2018/2/layout/IconVerticalSolidList"/>
    <dgm:cxn modelId="{6906F550-F288-4E84-84F4-9363894CBC67}" type="presParOf" srcId="{155E16E1-AD03-426F-9B3C-0D3BA9474EEE}" destId="{EE5EC012-B153-47A1-A4F2-6F8A8BB97DDA}" srcOrd="4" destOrd="0" presId="urn:microsoft.com/office/officeart/2018/2/layout/IconVerticalSolidList"/>
    <dgm:cxn modelId="{3D4D1761-B03A-4D22-BEE4-90DE745F6F82}" type="presParOf" srcId="{EE5EC012-B153-47A1-A4F2-6F8A8BB97DDA}" destId="{5513B58B-6BF6-47E5-8A3F-80BD0701E0F4}" srcOrd="0" destOrd="0" presId="urn:microsoft.com/office/officeart/2018/2/layout/IconVerticalSolidList"/>
    <dgm:cxn modelId="{2C52DC67-714E-4A06-8BE9-E94DD2263F47}" type="presParOf" srcId="{EE5EC012-B153-47A1-A4F2-6F8A8BB97DDA}" destId="{99258C08-8AD3-4EAD-9FFA-A0206478490F}" srcOrd="1" destOrd="0" presId="urn:microsoft.com/office/officeart/2018/2/layout/IconVerticalSolidList"/>
    <dgm:cxn modelId="{1729A0D6-DC39-41FB-A5FA-A321804D59DA}" type="presParOf" srcId="{EE5EC012-B153-47A1-A4F2-6F8A8BB97DDA}" destId="{0122A0B4-81C3-4284-830F-51CD6FBA3843}" srcOrd="2" destOrd="0" presId="urn:microsoft.com/office/officeart/2018/2/layout/IconVerticalSolidList"/>
    <dgm:cxn modelId="{3F618E14-DD41-4A0C-8473-C8A081D912F1}" type="presParOf" srcId="{EE5EC012-B153-47A1-A4F2-6F8A8BB97DDA}" destId="{6E66AE91-F3EE-4D93-A468-4EC8828D78F0}" srcOrd="3" destOrd="0" presId="urn:microsoft.com/office/officeart/2018/2/layout/IconVerticalSolidList"/>
    <dgm:cxn modelId="{A43769CD-EEB3-40F7-8C8A-F4466ABDB834}" type="presParOf" srcId="{155E16E1-AD03-426F-9B3C-0D3BA9474EEE}" destId="{46C85FC2-08A3-4FA4-B053-D97973BA33AB}" srcOrd="5" destOrd="0" presId="urn:microsoft.com/office/officeart/2018/2/layout/IconVerticalSolidList"/>
    <dgm:cxn modelId="{09C76C8F-1FAB-46D9-A9C3-FF907B942449}" type="presParOf" srcId="{155E16E1-AD03-426F-9B3C-0D3BA9474EEE}" destId="{5A6D5098-503C-4D62-8CB4-AA7DD9393368}" srcOrd="6" destOrd="0" presId="urn:microsoft.com/office/officeart/2018/2/layout/IconVerticalSolidList"/>
    <dgm:cxn modelId="{3C6F33B6-74BC-4CCF-9DC8-A4A3E5D2F032}" type="presParOf" srcId="{5A6D5098-503C-4D62-8CB4-AA7DD9393368}" destId="{8B99C867-A6E1-49BA-AE44-A1454691D56A}" srcOrd="0" destOrd="0" presId="urn:microsoft.com/office/officeart/2018/2/layout/IconVerticalSolidList"/>
    <dgm:cxn modelId="{C5AC928C-1C95-46A0-B43B-9E035F491F4E}" type="presParOf" srcId="{5A6D5098-503C-4D62-8CB4-AA7DD9393368}" destId="{A236188A-7AC5-477D-B942-B88B1D8E7714}" srcOrd="1" destOrd="0" presId="urn:microsoft.com/office/officeart/2018/2/layout/IconVerticalSolidList"/>
    <dgm:cxn modelId="{9ED4A9D1-43C3-4EC0-8297-57FE5AE5D6C3}" type="presParOf" srcId="{5A6D5098-503C-4D62-8CB4-AA7DD9393368}" destId="{EEF039C6-5399-4214-8B21-7D4D7393DD4B}" srcOrd="2" destOrd="0" presId="urn:microsoft.com/office/officeart/2018/2/layout/IconVerticalSolidList"/>
    <dgm:cxn modelId="{48D82E78-AF4F-4F47-BF65-76B853DFFF7E}" type="presParOf" srcId="{5A6D5098-503C-4D62-8CB4-AA7DD9393368}" destId="{EF77927C-C54B-4AA1-896E-AADD8DFCBBA8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70706CD1-804D-44AD-B9DB-739CBA983062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4B557BDD-580A-440D-BDBB-861DC4E37575}">
      <dgm:prSet/>
      <dgm:spPr/>
      <dgm:t>
        <a:bodyPr/>
        <a:lstStyle/>
        <a:p>
          <a:pPr algn="l">
            <a:lnSpc>
              <a:spcPct val="90000"/>
            </a:lnSpc>
          </a:pPr>
          <a:r>
            <a:rPr lang="en-GB" sz="3500" dirty="0">
              <a:solidFill>
                <a:srgbClr val="FFFFFF"/>
              </a:solidFill>
              <a:latin typeface="Aptos" panose="02110004020202020204"/>
              <a:ea typeface="+mn-ea"/>
              <a:cs typeface="+mn-cs"/>
            </a:rPr>
            <a:t>You have been asked to increase the number of referrals within your working week. The power point presentation is your opportunity to explain how you plan to achieve this. </a:t>
          </a:r>
          <a:endParaRPr lang="en-US" sz="3500" dirty="0">
            <a:solidFill>
              <a:srgbClr val="FFFFFF"/>
            </a:solidFill>
            <a:latin typeface="Aptos" panose="02110004020202020204"/>
            <a:ea typeface="+mn-ea"/>
            <a:cs typeface="+mn-cs"/>
          </a:endParaRPr>
        </a:p>
      </dgm:t>
    </dgm:pt>
    <dgm:pt modelId="{990DCAF0-02AC-473C-9F00-8D8FE90E9348}" type="parTrans" cxnId="{B6C64EF1-CDB8-4801-958F-1F2742B3FBAA}">
      <dgm:prSet/>
      <dgm:spPr/>
      <dgm:t>
        <a:bodyPr/>
        <a:lstStyle/>
        <a:p>
          <a:endParaRPr lang="en-US"/>
        </a:p>
      </dgm:t>
    </dgm:pt>
    <dgm:pt modelId="{8506F8FF-3FDD-4A8B-A28D-8754109B4F39}" type="sibTrans" cxnId="{B6C64EF1-CDB8-4801-958F-1F2742B3FBAA}">
      <dgm:prSet/>
      <dgm:spPr/>
      <dgm:t>
        <a:bodyPr/>
        <a:lstStyle/>
        <a:p>
          <a:endParaRPr lang="en-US"/>
        </a:p>
      </dgm:t>
    </dgm:pt>
    <dgm:pt modelId="{78E96D42-7345-4BC7-9CC0-B7FFD15DC4E5}" type="pres">
      <dgm:prSet presAssocID="{70706CD1-804D-44AD-B9DB-739CBA983062}" presName="linear" presStyleCnt="0">
        <dgm:presLayoutVars>
          <dgm:animLvl val="lvl"/>
          <dgm:resizeHandles val="exact"/>
        </dgm:presLayoutVars>
      </dgm:prSet>
      <dgm:spPr/>
    </dgm:pt>
    <dgm:pt modelId="{087BD198-2F8A-4C8B-B170-095FA1FC80F3}" type="pres">
      <dgm:prSet presAssocID="{4B557BDD-580A-440D-BDBB-861DC4E37575}" presName="parentText" presStyleLbl="node1" presStyleIdx="0" presStyleCnt="1">
        <dgm:presLayoutVars>
          <dgm:chMax val="0"/>
          <dgm:bulletEnabled val="1"/>
        </dgm:presLayoutVars>
      </dgm:prSet>
      <dgm:spPr/>
    </dgm:pt>
  </dgm:ptLst>
  <dgm:cxnLst>
    <dgm:cxn modelId="{9D1AB126-3F8F-482D-AA77-4C37FDE5164C}" type="presOf" srcId="{70706CD1-804D-44AD-B9DB-739CBA983062}" destId="{78E96D42-7345-4BC7-9CC0-B7FFD15DC4E5}" srcOrd="0" destOrd="0" presId="urn:microsoft.com/office/officeart/2005/8/layout/vList2"/>
    <dgm:cxn modelId="{16329989-F3A1-42F6-9DDE-1F8276496F62}" type="presOf" srcId="{4B557BDD-580A-440D-BDBB-861DC4E37575}" destId="{087BD198-2F8A-4C8B-B170-095FA1FC80F3}" srcOrd="0" destOrd="0" presId="urn:microsoft.com/office/officeart/2005/8/layout/vList2"/>
    <dgm:cxn modelId="{B6C64EF1-CDB8-4801-958F-1F2742B3FBAA}" srcId="{70706CD1-804D-44AD-B9DB-739CBA983062}" destId="{4B557BDD-580A-440D-BDBB-861DC4E37575}" srcOrd="0" destOrd="0" parTransId="{990DCAF0-02AC-473C-9F00-8D8FE90E9348}" sibTransId="{8506F8FF-3FDD-4A8B-A28D-8754109B4F39}"/>
    <dgm:cxn modelId="{49850986-96C1-4152-A076-18DCB2F7AF40}" type="presParOf" srcId="{78E96D42-7345-4BC7-9CC0-B7FFD15DC4E5}" destId="{087BD198-2F8A-4C8B-B170-095FA1FC80F3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4648EAE-8D6B-4CD3-9A54-D9F96B91F5B9}">
      <dsp:nvSpPr>
        <dsp:cNvPr id="0" name=""/>
        <dsp:cNvSpPr/>
      </dsp:nvSpPr>
      <dsp:spPr>
        <a:xfrm>
          <a:off x="82613" y="90072"/>
          <a:ext cx="897246" cy="897246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B940CD7-135F-4AEB-9708-417CB76E3043}">
      <dsp:nvSpPr>
        <dsp:cNvPr id="0" name=""/>
        <dsp:cNvSpPr/>
      </dsp:nvSpPr>
      <dsp:spPr>
        <a:xfrm>
          <a:off x="271034" y="278494"/>
          <a:ext cx="520402" cy="52040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68A08AD-889F-41C4-8A3B-DF31FD2508C0}">
      <dsp:nvSpPr>
        <dsp:cNvPr id="0" name=""/>
        <dsp:cNvSpPr/>
      </dsp:nvSpPr>
      <dsp:spPr>
        <a:xfrm>
          <a:off x="1172126" y="90072"/>
          <a:ext cx="2114937" cy="8972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>
              <a:hlinkClick xmlns:r="http://schemas.openxmlformats.org/officeDocument/2006/relationships" r:id="rId3"/>
            </a:rPr>
            <a:t>Systems that support safety </a:t>
          </a:r>
          <a:endParaRPr lang="en-US" sz="1900" kern="1200"/>
        </a:p>
      </dsp:txBody>
      <dsp:txXfrm>
        <a:off x="1172126" y="90072"/>
        <a:ext cx="2114937" cy="897246"/>
      </dsp:txXfrm>
    </dsp:sp>
    <dsp:sp modelId="{EE83EA5A-8A05-4B1D-853F-49C62739CEBF}">
      <dsp:nvSpPr>
        <dsp:cNvPr id="0" name=""/>
        <dsp:cNvSpPr/>
      </dsp:nvSpPr>
      <dsp:spPr>
        <a:xfrm>
          <a:off x="3655575" y="90072"/>
          <a:ext cx="897246" cy="897246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94D587F-208F-4756-99E5-83D5ED42EFA4}">
      <dsp:nvSpPr>
        <dsp:cNvPr id="0" name=""/>
        <dsp:cNvSpPr/>
      </dsp:nvSpPr>
      <dsp:spPr>
        <a:xfrm>
          <a:off x="3843996" y="278494"/>
          <a:ext cx="520402" cy="520402"/>
        </a:xfrm>
        <a:prstGeom prst="rect">
          <a:avLst/>
        </a:prstGeom>
        <a:blipFill>
          <a:blip xmlns:r="http://schemas.openxmlformats.org/officeDocument/2006/relationships"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D3024BC-C957-4D44-BC12-5AAD08DD5F81}">
      <dsp:nvSpPr>
        <dsp:cNvPr id="0" name=""/>
        <dsp:cNvSpPr/>
      </dsp:nvSpPr>
      <dsp:spPr>
        <a:xfrm>
          <a:off x="4745088" y="90072"/>
          <a:ext cx="2114937" cy="8972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Formal and informal assessments </a:t>
          </a:r>
          <a:endParaRPr lang="en-US" sz="1900" kern="1200"/>
        </a:p>
      </dsp:txBody>
      <dsp:txXfrm>
        <a:off x="4745088" y="90072"/>
        <a:ext cx="2114937" cy="897246"/>
      </dsp:txXfrm>
    </dsp:sp>
    <dsp:sp modelId="{FACE570A-0224-4B08-B383-0FFE8A05B7CC}">
      <dsp:nvSpPr>
        <dsp:cNvPr id="0" name=""/>
        <dsp:cNvSpPr/>
      </dsp:nvSpPr>
      <dsp:spPr>
        <a:xfrm>
          <a:off x="7228536" y="90072"/>
          <a:ext cx="897246" cy="897246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788C466-0B66-4238-86D2-E94FE5EADBD5}">
      <dsp:nvSpPr>
        <dsp:cNvPr id="0" name=""/>
        <dsp:cNvSpPr/>
      </dsp:nvSpPr>
      <dsp:spPr>
        <a:xfrm>
          <a:off x="7416958" y="278494"/>
          <a:ext cx="520402" cy="520402"/>
        </a:xfrm>
        <a:prstGeom prst="rect">
          <a:avLst/>
        </a:prstGeom>
        <a:blipFill>
          <a:blip xmlns:r="http://schemas.openxmlformats.org/officeDocument/2006/relationships"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AD7E28B-07C3-4ABB-AA77-EA03BBB588AA}">
      <dsp:nvSpPr>
        <dsp:cNvPr id="0" name=""/>
        <dsp:cNvSpPr/>
      </dsp:nvSpPr>
      <dsp:spPr>
        <a:xfrm>
          <a:off x="8318049" y="90072"/>
          <a:ext cx="2114937" cy="8972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>
              <a:hlinkClick xmlns:r="http://schemas.openxmlformats.org/officeDocument/2006/relationships" r:id="rId8"/>
            </a:rPr>
            <a:t>Governance of clinical practice </a:t>
          </a:r>
          <a:endParaRPr lang="en-US" sz="1900" kern="1200"/>
        </a:p>
      </dsp:txBody>
      <dsp:txXfrm>
        <a:off x="8318049" y="90072"/>
        <a:ext cx="2114937" cy="897246"/>
      </dsp:txXfrm>
    </dsp:sp>
    <dsp:sp modelId="{9C4FD17E-B6BF-4883-A15D-E463ECB4A4A0}">
      <dsp:nvSpPr>
        <dsp:cNvPr id="0" name=""/>
        <dsp:cNvSpPr/>
      </dsp:nvSpPr>
      <dsp:spPr>
        <a:xfrm>
          <a:off x="82613" y="1727045"/>
          <a:ext cx="897246" cy="897246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DCE4338-802F-40F5-B94C-F0CB92C01B92}">
      <dsp:nvSpPr>
        <dsp:cNvPr id="0" name=""/>
        <dsp:cNvSpPr/>
      </dsp:nvSpPr>
      <dsp:spPr>
        <a:xfrm>
          <a:off x="271034" y="1915467"/>
          <a:ext cx="520402" cy="520402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788C173-7C38-4C4A-8AAB-B01B1E4FB721}">
      <dsp:nvSpPr>
        <dsp:cNvPr id="0" name=""/>
        <dsp:cNvSpPr/>
      </dsp:nvSpPr>
      <dsp:spPr>
        <a:xfrm>
          <a:off x="1172126" y="1727045"/>
          <a:ext cx="2114937" cy="8972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>
              <a:hlinkClick xmlns:r="http://schemas.openxmlformats.org/officeDocument/2006/relationships" r:id="rId11"/>
            </a:rPr>
            <a:t>Measurement of quality</a:t>
          </a:r>
          <a:endParaRPr lang="en-US" sz="1900" kern="1200"/>
        </a:p>
      </dsp:txBody>
      <dsp:txXfrm>
        <a:off x="1172126" y="1727045"/>
        <a:ext cx="2114937" cy="897246"/>
      </dsp:txXfrm>
    </dsp:sp>
    <dsp:sp modelId="{F974459F-9C17-4568-8742-FE7831F08EA0}">
      <dsp:nvSpPr>
        <dsp:cNvPr id="0" name=""/>
        <dsp:cNvSpPr/>
      </dsp:nvSpPr>
      <dsp:spPr>
        <a:xfrm>
          <a:off x="3655575" y="1727045"/>
          <a:ext cx="897246" cy="897246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C07A83E-758C-4DF9-919C-6A6C0B13C522}">
      <dsp:nvSpPr>
        <dsp:cNvPr id="0" name=""/>
        <dsp:cNvSpPr/>
      </dsp:nvSpPr>
      <dsp:spPr>
        <a:xfrm>
          <a:off x="3843996" y="1915467"/>
          <a:ext cx="520402" cy="520402"/>
        </a:xfrm>
        <a:prstGeom prst="rect">
          <a:avLst/>
        </a:prstGeom>
        <a:blipFill>
          <a:blip xmlns:r="http://schemas.openxmlformats.org/officeDocument/2006/relationships" r:embed="rId1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3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E063D0F-1EA2-4400-B327-3B2034EA8FA9}">
      <dsp:nvSpPr>
        <dsp:cNvPr id="0" name=""/>
        <dsp:cNvSpPr/>
      </dsp:nvSpPr>
      <dsp:spPr>
        <a:xfrm>
          <a:off x="4745088" y="1727045"/>
          <a:ext cx="2114937" cy="8972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>
              <a:hlinkClick xmlns:r="http://schemas.openxmlformats.org/officeDocument/2006/relationships" r:id="rId14"/>
            </a:rPr>
            <a:t>Outcome and experience measures</a:t>
          </a:r>
          <a:endParaRPr lang="en-US" sz="1900" kern="1200"/>
        </a:p>
      </dsp:txBody>
      <dsp:txXfrm>
        <a:off x="4745088" y="1727045"/>
        <a:ext cx="2114937" cy="897246"/>
      </dsp:txXfrm>
    </dsp:sp>
    <dsp:sp modelId="{2C8F10A1-0E9B-4FAB-A3D1-6F14AD7BB0F5}">
      <dsp:nvSpPr>
        <dsp:cNvPr id="0" name=""/>
        <dsp:cNvSpPr/>
      </dsp:nvSpPr>
      <dsp:spPr>
        <a:xfrm>
          <a:off x="7228536" y="1727045"/>
          <a:ext cx="897246" cy="897246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8FE2CB0-A678-40C4-93BC-9114CE1E4136}">
      <dsp:nvSpPr>
        <dsp:cNvPr id="0" name=""/>
        <dsp:cNvSpPr/>
      </dsp:nvSpPr>
      <dsp:spPr>
        <a:xfrm>
          <a:off x="7416958" y="1915467"/>
          <a:ext cx="520402" cy="520402"/>
        </a:xfrm>
        <a:prstGeom prst="rect">
          <a:avLst/>
        </a:prstGeom>
        <a:blipFill>
          <a:blip xmlns:r="http://schemas.openxmlformats.org/officeDocument/2006/relationships" r:embed="rId1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714CD71-D7C1-4CEF-80AB-BC2F635BD71C}">
      <dsp:nvSpPr>
        <dsp:cNvPr id="0" name=""/>
        <dsp:cNvSpPr/>
      </dsp:nvSpPr>
      <dsp:spPr>
        <a:xfrm>
          <a:off x="8318049" y="1727045"/>
          <a:ext cx="2114937" cy="8972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>
              <a:hlinkClick xmlns:r="http://schemas.openxmlformats.org/officeDocument/2006/relationships" r:id="rId17"/>
            </a:rPr>
            <a:t>The use of data to inform quality and safety </a:t>
          </a:r>
          <a:endParaRPr lang="en-US" sz="1900" kern="1200"/>
        </a:p>
      </dsp:txBody>
      <dsp:txXfrm>
        <a:off x="8318049" y="1727045"/>
        <a:ext cx="2114937" cy="897246"/>
      </dsp:txXfrm>
    </dsp:sp>
    <dsp:sp modelId="{604AE5D7-9C48-457A-BF07-AB6A97B1DA60}">
      <dsp:nvSpPr>
        <dsp:cNvPr id="0" name=""/>
        <dsp:cNvSpPr/>
      </dsp:nvSpPr>
      <dsp:spPr>
        <a:xfrm>
          <a:off x="82613" y="3364019"/>
          <a:ext cx="897246" cy="897246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8B74BDA-1068-4A4E-ACCF-21CFAB2A80F3}">
      <dsp:nvSpPr>
        <dsp:cNvPr id="0" name=""/>
        <dsp:cNvSpPr/>
      </dsp:nvSpPr>
      <dsp:spPr>
        <a:xfrm>
          <a:off x="271034" y="3552441"/>
          <a:ext cx="520402" cy="520402"/>
        </a:xfrm>
        <a:prstGeom prst="rect">
          <a:avLst/>
        </a:prstGeom>
        <a:blipFill>
          <a:blip xmlns:r="http://schemas.openxmlformats.org/officeDocument/2006/relationships" r:embed="rId1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9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FBDB048-78FD-4790-BFF6-449A7BD242E2}">
      <dsp:nvSpPr>
        <dsp:cNvPr id="0" name=""/>
        <dsp:cNvSpPr/>
      </dsp:nvSpPr>
      <dsp:spPr>
        <a:xfrm>
          <a:off x="1172126" y="3364019"/>
          <a:ext cx="2114937" cy="8972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>
              <a:hlinkClick xmlns:r="http://schemas.openxmlformats.org/officeDocument/2006/relationships" r:id="rId20"/>
            </a:rPr>
            <a:t>Reflection to improve quality and safety of practice</a:t>
          </a:r>
          <a:endParaRPr lang="en-US" sz="1900" kern="1200"/>
        </a:p>
      </dsp:txBody>
      <dsp:txXfrm>
        <a:off x="1172126" y="3364019"/>
        <a:ext cx="2114937" cy="89724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7B71FC6-3616-42F7-8CC6-8DDAE47B4EC5}">
      <dsp:nvSpPr>
        <dsp:cNvPr id="0" name=""/>
        <dsp:cNvSpPr/>
      </dsp:nvSpPr>
      <dsp:spPr>
        <a:xfrm>
          <a:off x="0" y="2619"/>
          <a:ext cx="6793370" cy="132757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8BDF35F-DAB1-4D56-9117-128F4319CF12}">
      <dsp:nvSpPr>
        <dsp:cNvPr id="0" name=""/>
        <dsp:cNvSpPr/>
      </dsp:nvSpPr>
      <dsp:spPr>
        <a:xfrm>
          <a:off x="401592" y="301324"/>
          <a:ext cx="730168" cy="73016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14C9B78-FC87-456D-AA3D-CE883F06F090}">
      <dsp:nvSpPr>
        <dsp:cNvPr id="0" name=""/>
        <dsp:cNvSpPr/>
      </dsp:nvSpPr>
      <dsp:spPr>
        <a:xfrm>
          <a:off x="1533354" y="2619"/>
          <a:ext cx="5260015" cy="13275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0502" tIns="140502" rIns="140502" bIns="140502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 dirty="0">
              <a:latin typeface="Calibri"/>
              <a:ea typeface="Calibri"/>
              <a:cs typeface="Calibri"/>
            </a:rPr>
            <a:t>What safety systems are in place and what governance and policies do these comply with?</a:t>
          </a:r>
          <a:r>
            <a:rPr lang="en-GB" sz="2200" kern="1200" dirty="0">
              <a:latin typeface="Aptos Display" panose="02110004020202020204"/>
            </a:rPr>
            <a:t> </a:t>
          </a:r>
          <a:endParaRPr lang="en-US" sz="2200" kern="1200" dirty="0"/>
        </a:p>
      </dsp:txBody>
      <dsp:txXfrm>
        <a:off x="1533354" y="2619"/>
        <a:ext cx="5260015" cy="1327579"/>
      </dsp:txXfrm>
    </dsp:sp>
    <dsp:sp modelId="{F8266CDC-47B0-41EC-B647-9D69B297A039}">
      <dsp:nvSpPr>
        <dsp:cNvPr id="0" name=""/>
        <dsp:cNvSpPr/>
      </dsp:nvSpPr>
      <dsp:spPr>
        <a:xfrm>
          <a:off x="0" y="1662093"/>
          <a:ext cx="6793370" cy="132757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A7FA8B8-4014-4D2B-AE00-09ECDF523208}">
      <dsp:nvSpPr>
        <dsp:cNvPr id="0" name=""/>
        <dsp:cNvSpPr/>
      </dsp:nvSpPr>
      <dsp:spPr>
        <a:xfrm>
          <a:off x="401592" y="1960799"/>
          <a:ext cx="730168" cy="73016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E063D9-7EAC-42CE-905B-1D73E7D63E33}">
      <dsp:nvSpPr>
        <dsp:cNvPr id="0" name=""/>
        <dsp:cNvSpPr/>
      </dsp:nvSpPr>
      <dsp:spPr>
        <a:xfrm>
          <a:off x="1533354" y="1662093"/>
          <a:ext cx="5260015" cy="13275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0502" tIns="140502" rIns="140502" bIns="140502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 dirty="0">
              <a:latin typeface="Calibri"/>
              <a:ea typeface="Calibri"/>
              <a:cs typeface="Calibri"/>
            </a:rPr>
            <a:t>What aspects of these safety systems work or don't work effectively and why</a:t>
          </a:r>
          <a:r>
            <a:rPr lang="en-GB" sz="2200" kern="1200" dirty="0">
              <a:latin typeface="Aptos Display" panose="02110004020202020204"/>
            </a:rPr>
            <a:t>?</a:t>
          </a:r>
          <a:r>
            <a:rPr lang="en-GB" sz="2200" kern="1200" dirty="0"/>
            <a:t> </a:t>
          </a:r>
          <a:endParaRPr lang="en-US" sz="2200" kern="1200" dirty="0"/>
        </a:p>
      </dsp:txBody>
      <dsp:txXfrm>
        <a:off x="1533354" y="1662093"/>
        <a:ext cx="5260015" cy="1327579"/>
      </dsp:txXfrm>
    </dsp:sp>
    <dsp:sp modelId="{5513B58B-6BF6-47E5-8A3F-80BD0701E0F4}">
      <dsp:nvSpPr>
        <dsp:cNvPr id="0" name=""/>
        <dsp:cNvSpPr/>
      </dsp:nvSpPr>
      <dsp:spPr>
        <a:xfrm>
          <a:off x="0" y="3321567"/>
          <a:ext cx="6793370" cy="132757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9258C08-8AD3-4EAD-9FFA-A0206478490F}">
      <dsp:nvSpPr>
        <dsp:cNvPr id="0" name=""/>
        <dsp:cNvSpPr/>
      </dsp:nvSpPr>
      <dsp:spPr>
        <a:xfrm>
          <a:off x="401592" y="3620273"/>
          <a:ext cx="730168" cy="73016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E66AE91-F3EE-4D93-A468-4EC8828D78F0}">
      <dsp:nvSpPr>
        <dsp:cNvPr id="0" name=""/>
        <dsp:cNvSpPr/>
      </dsp:nvSpPr>
      <dsp:spPr>
        <a:xfrm>
          <a:off x="1533354" y="3321567"/>
          <a:ext cx="5260015" cy="13275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0502" tIns="140502" rIns="140502" bIns="140502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 dirty="0">
              <a:latin typeface="Calibri"/>
              <a:ea typeface="Calibri"/>
              <a:cs typeface="Calibri"/>
            </a:rPr>
            <a:t>How is quality and safe practice maintained? </a:t>
          </a:r>
          <a:r>
            <a:rPr lang="en-GB" sz="2200" kern="1200" dirty="0">
              <a:latin typeface="Aptos Display" panose="02110004020202020204"/>
            </a:rPr>
            <a:t> </a:t>
          </a:r>
          <a:endParaRPr lang="en-US" sz="2200" kern="1200" dirty="0"/>
        </a:p>
      </dsp:txBody>
      <dsp:txXfrm>
        <a:off x="1533354" y="3321567"/>
        <a:ext cx="5260015" cy="1327579"/>
      </dsp:txXfrm>
    </dsp:sp>
    <dsp:sp modelId="{8B99C867-A6E1-49BA-AE44-A1454691D56A}">
      <dsp:nvSpPr>
        <dsp:cNvPr id="0" name=""/>
        <dsp:cNvSpPr/>
      </dsp:nvSpPr>
      <dsp:spPr>
        <a:xfrm>
          <a:off x="0" y="4981042"/>
          <a:ext cx="6793370" cy="132757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236188A-7AC5-477D-B942-B88B1D8E7714}">
      <dsp:nvSpPr>
        <dsp:cNvPr id="0" name=""/>
        <dsp:cNvSpPr/>
      </dsp:nvSpPr>
      <dsp:spPr>
        <a:xfrm>
          <a:off x="401592" y="5279747"/>
          <a:ext cx="730168" cy="730168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F77927C-C54B-4AA1-896E-AADD8DFCBBA8}">
      <dsp:nvSpPr>
        <dsp:cNvPr id="0" name=""/>
        <dsp:cNvSpPr/>
      </dsp:nvSpPr>
      <dsp:spPr>
        <a:xfrm>
          <a:off x="1533354" y="4981042"/>
          <a:ext cx="5260015" cy="13275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0502" tIns="140502" rIns="140502" bIns="140502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What can be done to improve safety and quality in practice? </a:t>
          </a:r>
          <a:endParaRPr lang="en-US" sz="2200" kern="1200" dirty="0"/>
        </a:p>
      </dsp:txBody>
      <dsp:txXfrm>
        <a:off x="1533354" y="4981042"/>
        <a:ext cx="5260015" cy="1327579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87BD198-2F8A-4C8B-B170-095FA1FC80F3}">
      <dsp:nvSpPr>
        <dsp:cNvPr id="0" name=""/>
        <dsp:cNvSpPr/>
      </dsp:nvSpPr>
      <dsp:spPr>
        <a:xfrm>
          <a:off x="0" y="163814"/>
          <a:ext cx="5879960" cy="409500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 dirty="0">
              <a:solidFill>
                <a:srgbClr val="FFFFFF"/>
              </a:solidFill>
              <a:latin typeface="Aptos" panose="02110004020202020204"/>
              <a:ea typeface="+mn-ea"/>
              <a:cs typeface="+mn-cs"/>
            </a:rPr>
            <a:t>You have been asked to increase the number of referrals within your working week. The power point presentation is your opportunity to explain how you plan to achieve this. </a:t>
          </a:r>
          <a:endParaRPr lang="en-US" sz="3500" kern="1200" dirty="0">
            <a:solidFill>
              <a:srgbClr val="FFFFFF"/>
            </a:solidFill>
            <a:latin typeface="Aptos" panose="02110004020202020204"/>
            <a:ea typeface="+mn-ea"/>
            <a:cs typeface="+mn-cs"/>
          </a:endParaRPr>
        </a:p>
      </dsp:txBody>
      <dsp:txXfrm>
        <a:off x="199901" y="363715"/>
        <a:ext cx="5480158" cy="369519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5EB3F8-A357-812F-B03D-72E876B2E5E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4EB8838-226E-DB29-F50A-06881F71CD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F339229-7BA3-EC08-CB35-FDDB22A01F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8F3F14-AC25-454F-BAB2-8883434175D8}" type="datetimeFigureOut">
              <a:rPr lang="en-GB" smtClean="0"/>
              <a:t>23/10/2025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5E72024-1303-3F6F-B17A-93E43AB8F9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CBCA44B-678E-BAB8-1C2C-695C6FC3CF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04C252-EC89-4C55-9C3F-6A360ABA14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958516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5D19BF-7F93-9FF2-127A-0C0C0D23A1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DE609F-7D50-D20F-4ADD-4BEE5ABBC8E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B0A7703-1F2C-8E75-DDB5-FC711A4078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8F3F14-AC25-454F-BAB2-8883434175D8}" type="datetimeFigureOut">
              <a:rPr lang="en-GB" smtClean="0"/>
              <a:t>23/10/2025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A0D1CD-9AE8-5260-ADE7-B0200D057F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E5F136-F869-B345-0786-61CD0D72C3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04C252-EC89-4C55-9C3F-6A360ABA14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707348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4A714B-69A5-A565-6700-24080A920E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A119812-E43A-C26B-2FB2-AF462B3EF74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1E057D-6320-27A0-7FFE-333F676FC3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8F3F14-AC25-454F-BAB2-8883434175D8}" type="datetimeFigureOut">
              <a:rPr lang="en-GB" smtClean="0"/>
              <a:t>23/10/2025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D93A176-13D9-E1A9-9102-8EE31FE707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6D72899-A294-3DD3-BCCA-F324495063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04C252-EC89-4C55-9C3F-6A360ABA14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87615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5510ED-6654-EF26-7E20-1F8D0D7E9B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D317FD-1CAD-D934-BD49-4936F283437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5D0A767-8835-723C-7BF6-E8A3713127A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0635AF0-CE73-B0F2-972B-AA7AB536C6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8F3F14-AC25-454F-BAB2-8883434175D8}" type="datetimeFigureOut">
              <a:rPr lang="en-GB" smtClean="0"/>
              <a:t>23/10/2025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2CDC936-9737-7A19-8C26-ED11885B63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5FC28A1-FAAE-B851-689D-D6B2ACF1A5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04C252-EC89-4C55-9C3F-6A360ABA14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177199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E29A5D-5863-97B9-165C-81D096A4EB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6DE5DED-140F-7C08-64FE-6353688B4EF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D48C3CB-3F6E-AA21-0E4D-12C69B1BCCB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9CEF073-D240-FE97-7DF8-0E4065B61C1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A62BE12-75B1-BD1F-CE57-54B351E2223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AC1CA4B-1495-5E01-B996-5F9671437A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8F3F14-AC25-454F-BAB2-8883434175D8}" type="datetimeFigureOut">
              <a:rPr lang="en-GB" smtClean="0"/>
              <a:t>23/10/2025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4F75C85-A95A-97F4-02AF-0932763318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3B9E8A2-B74E-F209-78C5-CB701D6F53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04C252-EC89-4C55-9C3F-6A360ABA14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473076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14401B-F8F6-6AE8-14C3-A71AB3BCF5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FE1B64C-AE34-8761-90B6-85702549E9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8F3F14-AC25-454F-BAB2-8883434175D8}" type="datetimeFigureOut">
              <a:rPr lang="en-GB" smtClean="0"/>
              <a:t>23/10/2025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0A86C74-18BC-8F84-73BB-E30D2640C2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988BA79-7AAA-430E-8E32-92E20350F0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04C252-EC89-4C55-9C3F-6A360ABA14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238974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4274922-4E1F-BA59-8947-93A00F2B1E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8F3F14-AC25-454F-BAB2-8883434175D8}" type="datetimeFigureOut">
              <a:rPr lang="en-GB" smtClean="0"/>
              <a:t>23/10/2025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A0ED1EC-3A23-54DF-AFC9-679DE2F800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F7228FF-08A9-BD8F-9D35-F9DA8548B5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04C252-EC89-4C55-9C3F-6A360ABA14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31194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05F6FD-D498-0CFE-52F5-921FCFFC67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F9FC00-3008-B57A-46CC-A42A23D84D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BC00FA4-82B5-263F-940E-2690510343F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32B636E-FF17-0719-6E04-3EE37072F5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8F3F14-AC25-454F-BAB2-8883434175D8}" type="datetimeFigureOut">
              <a:rPr lang="en-GB" smtClean="0"/>
              <a:t>23/10/2025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6815061-0084-B749-9C67-59D350CA7E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311BB10-F793-7063-DCAE-D692F2C326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04C252-EC89-4C55-9C3F-6A360ABA14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17353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90BDFA-DBF5-F7F0-BD7C-F5D38FEC12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A27E67B-4C2E-A420-B7E9-49597C118B3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BD3DB90-4DCD-4C13-8C0D-EFC91F9B973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824D1C4-F74D-5EEB-6A36-DF866108CD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8F3F14-AC25-454F-BAB2-8883434175D8}" type="datetimeFigureOut">
              <a:rPr lang="en-GB" smtClean="0"/>
              <a:t>23/10/2025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CB1FCFA-FCBA-E28F-6F80-A082A0032A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A7EC7F2-DA07-CCDF-8739-DDF4A73217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04C252-EC89-4C55-9C3F-6A360ABA14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80385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25A6EB-6206-F77B-D2C3-9DC9986F5D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06621BF-03C3-E0B5-4285-D5477E16A9B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DF0210C-2D07-387D-0730-C3CB3FB865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8F3F14-AC25-454F-BAB2-8883434175D8}" type="datetimeFigureOut">
              <a:rPr lang="en-GB" smtClean="0"/>
              <a:t>23/10/2025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364902D-3269-1B50-EF67-8E7CA1B563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251BE93-3FF2-60F4-91E1-5D91078993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04C252-EC89-4C55-9C3F-6A360ABA14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81205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E8A7B63-BD56-4A1B-C0AE-76C2BF2DDAE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3659E3B-A6A5-8F56-A377-DA6E691CEF2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CB4FBC-6F2D-5057-EC4A-E3F95E7B21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8F3F14-AC25-454F-BAB2-8883434175D8}" type="datetimeFigureOut">
              <a:rPr lang="en-GB" smtClean="0"/>
              <a:t>23/10/2025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F6D9139-615C-035C-B519-D46587C1E0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47A9BBD-7277-AF89-00EC-3D92E186FA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04C252-EC89-4C55-9C3F-6A360ABA14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803719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ADFAFDF-B18E-DBA6-D0AD-79B778441F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D222AB5-53FA-599E-69EB-72F76D344E2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94C058-6F16-AD07-46C6-E61C6A000D9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28F3F14-AC25-454F-BAB2-8883434175D8}" type="datetimeFigureOut">
              <a:rPr lang="en-GB" smtClean="0"/>
              <a:t>23/10/2025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00A7199-5EA8-BB68-8D4C-897900F5151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7D8A984-53C6-F960-968B-B9AF6120D43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F04C252-EC89-4C55-9C3F-6A360ABA14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02485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A4FAC5-8A34-071D-F8B6-D3B3DAB6EE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5241" y="1680119"/>
            <a:ext cx="9231410" cy="2275852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6000" dirty="0">
                <a:latin typeface="+mn-lt"/>
                <a:ea typeface="+mn-ea"/>
                <a:cs typeface="+mn-cs"/>
              </a:rPr>
              <a:t>Role of the Therapy Assistant Practitioner </a:t>
            </a:r>
            <a:endParaRPr lang="en-US" sz="115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3CDB2C-DE60-804A-35C6-13EA2898DE2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85241" y="4582814"/>
            <a:ext cx="7132335" cy="1312657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 algn="ctr">
              <a:buNone/>
            </a:pPr>
            <a:r>
              <a:rPr lang="en-US" sz="2400" dirty="0"/>
              <a:t>Module one / week two</a:t>
            </a:r>
            <a:endParaRPr lang="en-US" sz="2400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82012867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83E321-E84C-8B1B-8AE3-D84B3B5DFA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90338" y="640080"/>
            <a:ext cx="3734014" cy="356616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000" b="1"/>
              <a:t>What do we mean by safe practice and quality standards? </a:t>
            </a:r>
          </a:p>
        </p:txBody>
      </p:sp>
      <p:pic>
        <p:nvPicPr>
          <p:cNvPr id="5" name="Picture 4" descr="Magnifying glass and question mark">
            <a:extLst>
              <a:ext uri="{FF2B5EF4-FFF2-40B4-BE49-F238E27FC236}">
                <a16:creationId xmlns:a16="http://schemas.microsoft.com/office/drawing/2014/main" id="{648E33BE-41CE-1BC3-418A-4D0E41F435C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3267" r="20313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1888378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B81AEB-DD9B-A6B1-03F0-D3DC5A7B04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14325"/>
            <a:ext cx="10515600" cy="1325563"/>
          </a:xfrm>
        </p:spPr>
        <p:txBody>
          <a:bodyPr/>
          <a:lstStyle/>
          <a:p>
            <a:r>
              <a:rPr lang="en-GB" b="1" dirty="0"/>
              <a:t>Safe practice and quality standards </a:t>
            </a:r>
            <a:r>
              <a:rPr lang="en-GB" sz="1600" dirty="0"/>
              <a:t>(AC4.1)</a:t>
            </a:r>
          </a:p>
        </p:txBody>
      </p:sp>
      <p:graphicFrame>
        <p:nvGraphicFramePr>
          <p:cNvPr id="14" name="Content Placeholder 2">
            <a:extLst>
              <a:ext uri="{FF2B5EF4-FFF2-40B4-BE49-F238E27FC236}">
                <a16:creationId xmlns:a16="http://schemas.microsoft.com/office/drawing/2014/main" id="{5250BECD-24F3-AB83-5B53-4D7F2A1FBB82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05407334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DC96D0-D3D1-6E79-2155-02AB28C547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9394" y="1070800"/>
            <a:ext cx="3939688" cy="5583126"/>
          </a:xfrm>
        </p:spPr>
        <p:txBody>
          <a:bodyPr>
            <a:normAutofit/>
          </a:bodyPr>
          <a:lstStyle/>
          <a:p>
            <a:pPr marL="285750" indent="-285750">
              <a:buFont typeface="Times New Roman"/>
              <a:buChar char="•"/>
            </a:pPr>
            <a:r>
              <a:rPr lang="en-GB" sz="3200" b="1" dirty="0"/>
              <a:t>Task: In your groups discuss and identify examples of safety and quality practice within your roles. </a:t>
            </a:r>
            <a:br>
              <a:rPr lang="en-GB" sz="3200" b="1" dirty="0"/>
            </a:br>
            <a:r>
              <a:rPr lang="en-GB" sz="3200" b="1" dirty="0"/>
              <a:t>Remember to identify: </a:t>
            </a:r>
            <a:br>
              <a:rPr lang="en-GB" sz="3200" dirty="0"/>
            </a:br>
            <a:br>
              <a:rPr lang="en-GB" sz="3800" dirty="0"/>
            </a:br>
            <a:endParaRPr lang="en-GB" sz="3800" b="1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955F781-885B-9F42-BD10-00C41178E63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6899966"/>
              </p:ext>
            </p:extLst>
          </p:nvPr>
        </p:nvGraphicFramePr>
        <p:xfrm>
          <a:off x="5108535" y="348906"/>
          <a:ext cx="6793370" cy="63112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68119655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F90B90-51B0-FABA-1DD5-9A109BC2D6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9394" y="1070800"/>
            <a:ext cx="4461056" cy="5583126"/>
          </a:xfrm>
        </p:spPr>
        <p:txBody>
          <a:bodyPr>
            <a:normAutofit/>
          </a:bodyPr>
          <a:lstStyle/>
          <a:p>
            <a:pPr algn="r"/>
            <a:r>
              <a:rPr lang="en-GB" sz="6200" dirty="0"/>
              <a:t>Group task</a:t>
            </a:r>
            <a:br>
              <a:rPr lang="en-GB" sz="6200" dirty="0"/>
            </a:br>
            <a:r>
              <a:rPr lang="en-GB" sz="6200" dirty="0"/>
              <a:t>assessment criteria:</a:t>
            </a:r>
          </a:p>
        </p:txBody>
      </p:sp>
      <p:sp>
        <p:nvSpPr>
          <p:cNvPr id="57" name="TextBox 56">
            <a:extLst>
              <a:ext uri="{FF2B5EF4-FFF2-40B4-BE49-F238E27FC236}">
                <a16:creationId xmlns:a16="http://schemas.microsoft.com/office/drawing/2014/main" id="{5124F4D9-C1FA-7F57-7691-3A7E9F766B60}"/>
              </a:ext>
            </a:extLst>
          </p:cNvPr>
          <p:cNvSpPr txBox="1"/>
          <p:nvPr/>
        </p:nvSpPr>
        <p:spPr>
          <a:xfrm>
            <a:off x="5769202" y="1013695"/>
            <a:ext cx="5804250" cy="483209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457200" indent="-457200">
              <a:buFont typeface="Wingdings"/>
              <a:buChar char="ü"/>
            </a:pPr>
            <a:r>
              <a:rPr lang="en-GB" sz="2800" dirty="0"/>
              <a:t>Your group have one hour to prepare and 20min to present back to the wider group. </a:t>
            </a:r>
            <a:endParaRPr lang="en-US" sz="2800"/>
          </a:p>
          <a:p>
            <a:pPr marL="457200" indent="-457200">
              <a:buFont typeface="Wingdings"/>
              <a:buChar char="ü"/>
            </a:pPr>
            <a:endParaRPr lang="en-GB" sz="2800" dirty="0"/>
          </a:p>
          <a:p>
            <a:pPr marL="457200" indent="-457200">
              <a:buFont typeface="Wingdings"/>
              <a:buChar char="ü"/>
            </a:pPr>
            <a:r>
              <a:rPr lang="en-GB" sz="2800" dirty="0"/>
              <a:t>You will all need to contribute with at least one example for each point. </a:t>
            </a:r>
          </a:p>
          <a:p>
            <a:pPr marL="457200" indent="-457200">
              <a:buFont typeface="Wingdings"/>
              <a:buChar char="ü"/>
            </a:pPr>
            <a:endParaRPr lang="en-GB" sz="2800" dirty="0"/>
          </a:p>
          <a:p>
            <a:pPr marL="457200" indent="-457200">
              <a:buFont typeface="Wingdings"/>
              <a:buChar char="ü"/>
            </a:pPr>
            <a:r>
              <a:rPr lang="en-GB" sz="2800" dirty="0"/>
              <a:t>You will all need to give a reference to a resource used to support your contribution. </a:t>
            </a:r>
          </a:p>
        </p:txBody>
      </p:sp>
    </p:spTree>
    <p:extLst>
      <p:ext uri="{BB962C8B-B14F-4D97-AF65-F5344CB8AC3E}">
        <p14:creationId xmlns:p14="http://schemas.microsoft.com/office/powerpoint/2010/main" val="222592448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C173E6-3270-F143-5020-1007758C4F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5767" y="1188637"/>
            <a:ext cx="2988234" cy="4480726"/>
          </a:xfrm>
        </p:spPr>
        <p:txBody>
          <a:bodyPr>
            <a:normAutofit/>
          </a:bodyPr>
          <a:lstStyle/>
          <a:p>
            <a:pPr algn="r"/>
            <a:r>
              <a:rPr lang="en-GB" sz="3600" b="1" dirty="0">
                <a:latin typeface="Arial"/>
                <a:ea typeface="Times New Roman" panose="02020603050405020304" pitchFamily="18" charset="0"/>
                <a:cs typeface="Arial"/>
              </a:rPr>
              <a:t>Assignment explained</a:t>
            </a:r>
            <a:br>
              <a:rPr lang="en-GB" sz="3600" b="1" dirty="0">
                <a:latin typeface="Arial" panose="020B0604020202020204" pitchFamily="34" charset="0"/>
                <a:ea typeface="Times New Roman" panose="02020603050405020304" pitchFamily="18" charset="0"/>
              </a:rPr>
            </a:br>
            <a:r>
              <a:rPr lang="en-GB" sz="3600" b="1" dirty="0">
                <a:latin typeface="Arial"/>
                <a:ea typeface="Times New Roman" panose="02020603050405020304" pitchFamily="18" charset="0"/>
                <a:cs typeface="Arial"/>
              </a:rPr>
              <a:t>(power point):</a:t>
            </a:r>
            <a:br>
              <a:rPr lang="en-GB" sz="3600" dirty="0">
                <a:latin typeface="Times New Roman" panose="02020603050405020304" pitchFamily="18" charset="0"/>
                <a:ea typeface="Times New Roman" panose="02020603050405020304" pitchFamily="18" charset="0"/>
              </a:rPr>
            </a:br>
            <a:endParaRPr lang="en-GB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19CAC4-A1D4-86D1-79BD-E94482FB9B0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13050" y="1715711"/>
            <a:ext cx="7015584" cy="4816892"/>
          </a:xfrm>
        </p:spPr>
        <p:txBody>
          <a:bodyPr vert="horz" lIns="91440" tIns="45720" rIns="91440" bIns="45720" rtlCol="0" anchor="ctr">
            <a:noAutofit/>
          </a:bodyPr>
          <a:lstStyle/>
          <a:p>
            <a:pPr indent="0">
              <a:buNone/>
            </a:pPr>
            <a:r>
              <a:rPr lang="en-GB" sz="2400" dirty="0">
                <a:effectLst/>
                <a:latin typeface="Arial"/>
                <a:ea typeface="Times New Roman" panose="02020603050405020304" pitchFamily="18" charset="0"/>
                <a:cs typeface="Arial"/>
              </a:rPr>
              <a:t>You are required to complete </a:t>
            </a:r>
            <a:r>
              <a:rPr lang="en-GB" sz="2400" u="sng" dirty="0">
                <a:effectLst/>
                <a:latin typeface="Arial"/>
                <a:ea typeface="Times New Roman" panose="02020603050405020304" pitchFamily="18" charset="0"/>
                <a:cs typeface="Arial"/>
              </a:rPr>
              <a:t>a PowerPoint  presentation on the following</a:t>
            </a:r>
            <a:r>
              <a:rPr lang="en-GB" sz="2400" dirty="0">
                <a:effectLst/>
                <a:latin typeface="Arial"/>
                <a:ea typeface="Times New Roman" panose="02020603050405020304" pitchFamily="18" charset="0"/>
                <a:cs typeface="Arial"/>
              </a:rPr>
              <a:t>: </a:t>
            </a:r>
          </a:p>
          <a:p>
            <a:pPr indent="0">
              <a:buNone/>
            </a:pPr>
            <a:endParaRPr lang="en-GB" sz="24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/>
            </a:endParaRPr>
          </a:p>
          <a:p>
            <a:pPr indent="0" algn="ctr">
              <a:buNone/>
            </a:pPr>
            <a:r>
              <a:rPr lang="en-GB" sz="2400" b="1" dirty="0">
                <a:effectLst/>
                <a:latin typeface="Arial"/>
                <a:ea typeface="Times New Roman" panose="02020603050405020304" pitchFamily="18" charset="0"/>
                <a:cs typeface="Arial"/>
              </a:rPr>
              <a:t>‘A demonstration of leadership skills within your role as a therapy assistant practitioner’</a:t>
            </a:r>
          </a:p>
          <a:p>
            <a:pPr indent="0" algn="ctr">
              <a:buNone/>
            </a:pPr>
            <a:r>
              <a:rPr lang="en-GB" sz="2400" b="1" dirty="0">
                <a:effectLst/>
                <a:latin typeface="Arial"/>
                <a:ea typeface="Times New Roman" panose="02020603050405020304" pitchFamily="18" charset="0"/>
                <a:cs typeface="Arial"/>
              </a:rPr>
              <a:t>  </a:t>
            </a:r>
          </a:p>
          <a:p>
            <a:pPr indent="0">
              <a:buNone/>
            </a:pPr>
            <a:r>
              <a:rPr lang="en-GB" sz="2000" dirty="0">
                <a:effectLst/>
                <a:latin typeface="Arial"/>
                <a:ea typeface="Times New Roman" panose="02020603050405020304" pitchFamily="18" charset="0"/>
                <a:cs typeface="Arial"/>
              </a:rPr>
              <a:t>Presentations will be delivered on </a:t>
            </a:r>
            <a:r>
              <a:rPr lang="en-GB" sz="2000" b="1" dirty="0">
                <a:effectLst/>
                <a:latin typeface="Arial"/>
                <a:ea typeface="Times New Roman" panose="02020603050405020304" pitchFamily="18" charset="0"/>
                <a:cs typeface="Arial"/>
              </a:rPr>
              <a:t>Thursday </a:t>
            </a:r>
            <a:r>
              <a:rPr lang="en-GB" sz="2000" b="1" dirty="0">
                <a:latin typeface="Arial"/>
                <a:ea typeface="Times New Roman" panose="02020603050405020304" pitchFamily="18" charset="0"/>
                <a:cs typeface="Arial"/>
              </a:rPr>
              <a:t>20</a:t>
            </a:r>
            <a:r>
              <a:rPr lang="en-GB" sz="2000" b="1" baseline="30000" dirty="0">
                <a:effectLst/>
                <a:latin typeface="Arial"/>
                <a:ea typeface="Times New Roman" panose="02020603050405020304" pitchFamily="18" charset="0"/>
                <a:cs typeface="Arial"/>
              </a:rPr>
              <a:t>th</a:t>
            </a:r>
            <a:r>
              <a:rPr lang="en-GB" sz="2000" b="1" dirty="0">
                <a:effectLst/>
                <a:latin typeface="Arial"/>
                <a:ea typeface="Times New Roman" panose="02020603050405020304" pitchFamily="18" charset="0"/>
                <a:cs typeface="Arial"/>
              </a:rPr>
              <a:t> November</a:t>
            </a:r>
            <a:r>
              <a:rPr lang="en-GB" sz="2000" dirty="0">
                <a:effectLst/>
                <a:latin typeface="Arial"/>
                <a:ea typeface="Times New Roman" panose="02020603050405020304" pitchFamily="18" charset="0"/>
                <a:cs typeface="Arial"/>
              </a:rPr>
              <a:t>, during lecture time.  You will be allocated a </a:t>
            </a:r>
            <a:r>
              <a:rPr lang="en-GB" sz="2000" b="1" dirty="0">
                <a:latin typeface="Arial"/>
                <a:ea typeface="Times New Roman" panose="02020603050405020304" pitchFamily="18" charset="0"/>
                <a:cs typeface="Arial"/>
              </a:rPr>
              <a:t>15-minute</a:t>
            </a:r>
            <a:r>
              <a:rPr lang="en-GB" sz="2000" b="1" dirty="0">
                <a:effectLst/>
                <a:latin typeface="Arial"/>
                <a:ea typeface="Times New Roman" panose="02020603050405020304" pitchFamily="18" charset="0"/>
                <a:cs typeface="Arial"/>
              </a:rPr>
              <a:t> slot</a:t>
            </a:r>
            <a:r>
              <a:rPr lang="en-GB" sz="2000" dirty="0">
                <a:effectLst/>
                <a:latin typeface="Arial"/>
                <a:ea typeface="Times New Roman" panose="02020603050405020304" pitchFamily="18" charset="0"/>
                <a:cs typeface="Arial"/>
              </a:rPr>
              <a:t>.</a:t>
            </a:r>
            <a:endParaRPr lang="en-GB" sz="2000">
              <a:effectLst/>
              <a:latin typeface="Arial"/>
              <a:ea typeface="Times New Roman" panose="02020603050405020304" pitchFamily="18" charset="0"/>
              <a:cs typeface="Arial"/>
            </a:endParaRPr>
          </a:p>
          <a:p>
            <a:pPr indent="0">
              <a:buNone/>
            </a:pPr>
            <a:endParaRPr lang="en-GB" sz="2400" b="1" dirty="0">
              <a:latin typeface="Arial" panose="020B0604020202020204" pitchFamily="34" charset="0"/>
              <a:ea typeface="Times New Roman" panose="02020603050405020304" pitchFamily="18" charset="0"/>
              <a:cs typeface="Arial"/>
            </a:endParaRPr>
          </a:p>
          <a:p>
            <a:pPr indent="0">
              <a:buNone/>
            </a:pPr>
            <a:r>
              <a:rPr lang="en-GB" sz="2400" i="1" dirty="0">
                <a:effectLst/>
                <a:latin typeface="Arial"/>
                <a:ea typeface="Times New Roman" panose="02020603050405020304" pitchFamily="18" charset="0"/>
                <a:cs typeface="Arial"/>
              </a:rPr>
              <a:t>(Include a </a:t>
            </a:r>
            <a:r>
              <a:rPr lang="en-GB" sz="2400" b="1" i="1" dirty="0">
                <a:effectLst/>
                <a:latin typeface="Arial"/>
                <a:ea typeface="Times New Roman" panose="02020603050405020304" pitchFamily="18" charset="0"/>
                <a:cs typeface="Arial"/>
              </a:rPr>
              <a:t>minimum of 5 citations </a:t>
            </a:r>
            <a:r>
              <a:rPr lang="en-GB" sz="2400" i="1" dirty="0">
                <a:effectLst/>
                <a:latin typeface="Arial"/>
                <a:ea typeface="Times New Roman" panose="02020603050405020304" pitchFamily="18" charset="0"/>
                <a:cs typeface="Arial"/>
              </a:rPr>
              <a:t>within the poster and a correctly formatted corresponding reference </a:t>
            </a:r>
            <a:r>
              <a:rPr lang="en-GB" sz="2400" i="1" dirty="0">
                <a:latin typeface="Arial"/>
                <a:ea typeface="Times New Roman" panose="02020603050405020304" pitchFamily="18" charset="0"/>
                <a:cs typeface="Arial"/>
              </a:rPr>
              <a:t>on a separate page</a:t>
            </a:r>
            <a:r>
              <a:rPr lang="en-GB" sz="2400" i="1" dirty="0">
                <a:effectLst/>
                <a:latin typeface="Arial"/>
                <a:ea typeface="Times New Roman" panose="02020603050405020304" pitchFamily="18" charset="0"/>
                <a:cs typeface="Arial"/>
              </a:rPr>
              <a:t>)</a:t>
            </a:r>
            <a:endParaRPr lang="en-GB" sz="2400" dirty="0">
              <a:effectLst/>
              <a:latin typeface="Arial"/>
              <a:ea typeface="Times New Roman" panose="02020603050405020304" pitchFamily="18" charset="0"/>
              <a:cs typeface="Arial"/>
            </a:endParaRPr>
          </a:p>
          <a:p>
            <a:pPr indent="0">
              <a:buNone/>
            </a:pPr>
            <a:endParaRPr lang="en-GB" sz="19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endParaRPr lang="en-GB" sz="1900" dirty="0"/>
          </a:p>
        </p:txBody>
      </p:sp>
    </p:spTree>
    <p:extLst>
      <p:ext uri="{BB962C8B-B14F-4D97-AF65-F5344CB8AC3E}">
        <p14:creationId xmlns:p14="http://schemas.microsoft.com/office/powerpoint/2010/main" val="171413796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FE3E461-BD24-A272-F3D0-146F8AD7EDF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40827001"/>
              </p:ext>
            </p:extLst>
          </p:nvPr>
        </p:nvGraphicFramePr>
        <p:xfrm>
          <a:off x="445884" y="1707902"/>
          <a:ext cx="5879960" cy="442263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5" name="Title 14">
            <a:extLst>
              <a:ext uri="{FF2B5EF4-FFF2-40B4-BE49-F238E27FC236}">
                <a16:creationId xmlns:a16="http://schemas.microsoft.com/office/drawing/2014/main" id="{696DD5D6-7A21-877B-BAA5-29811284B8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Presentation assignment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CF52BC0E-D37B-27BA-9EB2-E5724B7810BC}"/>
              </a:ext>
            </a:extLst>
          </p:cNvPr>
          <p:cNvSpPr txBox="1"/>
          <p:nvPr/>
        </p:nvSpPr>
        <p:spPr>
          <a:xfrm>
            <a:off x="6550527" y="2011948"/>
            <a:ext cx="4799262" cy="489364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 u="sng" dirty="0">
                <a:latin typeface="Calibri"/>
                <a:ea typeface="Calibri"/>
                <a:cs typeface="Calibri"/>
              </a:rPr>
              <a:t>Consider the following: </a:t>
            </a:r>
            <a:endParaRPr lang="en-US" sz="2400" b="1" u="sng" dirty="0"/>
          </a:p>
          <a:p>
            <a:pPr marL="228600" indent="-228600" algn="l">
              <a:buFont typeface="Wingdings"/>
              <a:buChar char="•"/>
            </a:pPr>
            <a:r>
              <a:rPr lang="en-GB" sz="2400" dirty="0"/>
              <a:t>Explain what leadership skills you would need to apply.</a:t>
            </a:r>
            <a:r>
              <a:rPr sz="2400" dirty="0"/>
              <a:t> </a:t>
            </a:r>
            <a:endParaRPr lang="en-US" sz="2400"/>
          </a:p>
          <a:p>
            <a:pPr marL="228600" indent="-228600" algn="l" rtl="0">
              <a:buFont typeface="Wingdings"/>
              <a:buChar char="•"/>
            </a:pPr>
            <a:r>
              <a:rPr lang="en-GB" sz="2400" dirty="0"/>
              <a:t>Explain what the implications are to increasing caseload. </a:t>
            </a:r>
            <a:r>
              <a:rPr sz="2400" dirty="0"/>
              <a:t> </a:t>
            </a:r>
          </a:p>
          <a:p>
            <a:pPr marL="228600" indent="-228600" algn="l" rtl="0">
              <a:buFont typeface="Wingdings"/>
              <a:buChar char="•"/>
            </a:pPr>
            <a:r>
              <a:rPr lang="en-GB" sz="2400" dirty="0"/>
              <a:t>Explain what options you have and include the benefits and contraindications. </a:t>
            </a:r>
            <a:r>
              <a:rPr sz="2400" dirty="0"/>
              <a:t> </a:t>
            </a:r>
          </a:p>
          <a:p>
            <a:pPr marL="228600" indent="-228600" algn="l" rtl="0">
              <a:buFont typeface="Wingdings"/>
              <a:buChar char="•"/>
            </a:pPr>
            <a:r>
              <a:rPr lang="en-GB" sz="2400" dirty="0"/>
              <a:t>Explain what data you might include and why. </a:t>
            </a:r>
            <a:r>
              <a:rPr sz="2400" dirty="0"/>
              <a:t> </a:t>
            </a:r>
          </a:p>
          <a:p>
            <a:pPr marL="228600" indent="-228600" algn="l" rtl="0">
              <a:buFont typeface="Wingdings"/>
              <a:buChar char="•"/>
            </a:pPr>
            <a:r>
              <a:rPr lang="en-GB" sz="2400" dirty="0"/>
              <a:t>Explain how this challenge will develop you. </a:t>
            </a:r>
            <a:r>
              <a:rPr sz="2400" dirty="0"/>
              <a:t> </a:t>
            </a:r>
          </a:p>
          <a:p>
            <a:pPr algn="ctr"/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02984543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DFE07599BFACB4682CD1E8BEDEA11A0" ma:contentTypeVersion="4" ma:contentTypeDescription="Create a new document." ma:contentTypeScope="" ma:versionID="4107049c650c8871ec1f70639ee0035e">
  <xsd:schema xmlns:xsd="http://www.w3.org/2001/XMLSchema" xmlns:xs="http://www.w3.org/2001/XMLSchema" xmlns:p="http://schemas.microsoft.com/office/2006/metadata/properties" xmlns:ns2="4b2517a8-a42e-4313-92b8-366611598475" targetNamespace="http://schemas.microsoft.com/office/2006/metadata/properties" ma:root="true" ma:fieldsID="9429852d3dbb4fa56bb438e67616f7ec" ns2:_="">
    <xsd:import namespace="4b2517a8-a42e-4313-92b8-366611598475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b2517a8-a42e-4313-92b8-36661159847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DE6B7F9C-82A1-420E-82F7-C56B7164E0B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4b2517a8-a42e-4313-92b8-366611598475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F77BA08C-CA91-4CFF-A6FF-F38BD83BE96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F2BE3011-3783-436D-BE75-FAD31D377AE6}">
  <ds:schemaRefs>
    <ds:schemaRef ds:uri="http://schemas.microsoft.com/office/2006/metadata/properties"/>
    <ds:schemaRef ds:uri="http://schemas.microsoft.com/office/infopath/2007/PartnerControl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359</Words>
  <Application>Microsoft Office PowerPoint</Application>
  <PresentationFormat>Widescreen</PresentationFormat>
  <Paragraphs>38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4" baseType="lpstr">
      <vt:lpstr>Aptos</vt:lpstr>
      <vt:lpstr>Aptos Display</vt:lpstr>
      <vt:lpstr>Arial</vt:lpstr>
      <vt:lpstr>Calibri</vt:lpstr>
      <vt:lpstr>Times New Roman</vt:lpstr>
      <vt:lpstr>Wingdings</vt:lpstr>
      <vt:lpstr>Office Theme</vt:lpstr>
      <vt:lpstr>Role of the Therapy Assistant Practitioner </vt:lpstr>
      <vt:lpstr>What do we mean by safe practice and quality standards? </vt:lpstr>
      <vt:lpstr>Safe practice and quality standards (AC4.1)</vt:lpstr>
      <vt:lpstr>Task: In your groups discuss and identify examples of safety and quality practice within your roles.  Remember to identify:   </vt:lpstr>
      <vt:lpstr>Group task assessment criteria:</vt:lpstr>
      <vt:lpstr>Assignment explained (power point): </vt:lpstr>
      <vt:lpstr>Presentation assignment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sarah collins</dc:creator>
  <cp:lastModifiedBy>sarah collins</cp:lastModifiedBy>
  <cp:revision>106</cp:revision>
  <dcterms:created xsi:type="dcterms:W3CDTF">2025-10-21T13:59:41Z</dcterms:created>
  <dcterms:modified xsi:type="dcterms:W3CDTF">2025-10-23T13:25:00Z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0x0101008DFE07599BFACB4682CD1E8BEDEA11A0</vt:lpwstr>
  </property>
</Properties>
</file>