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15"/>
  </p:notesMasterIdLst>
  <p:handoutMasterIdLst>
    <p:handoutMasterId r:id="rId16"/>
  </p:handoutMasterIdLst>
  <p:sldIdLst>
    <p:sldId id="256" r:id="rId5"/>
    <p:sldId id="265" r:id="rId6"/>
    <p:sldId id="257" r:id="rId7"/>
    <p:sldId id="258" r:id="rId8"/>
    <p:sldId id="267" r:id="rId9"/>
    <p:sldId id="269" r:id="rId10"/>
    <p:sldId id="271" r:id="rId11"/>
    <p:sldId id="270" r:id="rId12"/>
    <p:sldId id="272" r:id="rId13"/>
    <p:sldId id="266" r:id="rId14"/>
  </p:sldIdLst>
  <p:sldSz cx="12192000" cy="6858000"/>
  <p:notesSz cx="6858000" cy="9144000"/>
  <p:defaultTextStyle>
    <a:defPPr rtl="0"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86432" autoAdjust="0"/>
  </p:normalViewPr>
  <p:slideViewPr>
    <p:cSldViewPr snapToGrid="0">
      <p:cViewPr varScale="1">
        <p:scale>
          <a:sx n="82" d="100"/>
          <a:sy n="82" d="100"/>
        </p:scale>
        <p:origin x="720" y="7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9" d="100"/>
          <a:sy n="99" d="100"/>
        </p:scale>
        <p:origin x="357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B022A2D-42FA-4553-8772-8DAE87B7695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FDD895D-FAE0-4BCC-A867-FF4B70D9BF7B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1F1F45CD-942C-43C1-9D93-D880B2656F2A}" type="datetime1">
              <a:rPr lang="en-GB" smtClean="0"/>
              <a:t>28/10/2023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C4706EC-595E-4FD0-9EC4-968864CC931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699D8E-A980-43D3-BFB9-0812FFA36AB9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5C4EE72E-E5A5-44ED-A736-DB8D8EE9B4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6174123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F1DCB179-AB22-47F8-B69F-5A15F5F9DFCA}" type="datetime1">
              <a:rPr lang="en-GB" noProof="0" smtClean="0"/>
              <a:t>28/10/2023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8D942FC2-A162-47B3-989B-571A62414964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91327727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D942FC2-A162-47B3-989B-571A6241496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39735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D942FC2-A162-47B3-989B-571A6241496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575769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D942FC2-A162-47B3-989B-571A6241496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74900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D942FC2-A162-47B3-989B-571A6241496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067064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D942FC2-A162-47B3-989B-571A6241496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881207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D942FC2-A162-47B3-989B-571A6241496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3870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D942FC2-A162-47B3-989B-571A6241496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583788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D942FC2-A162-47B3-989B-571A6241496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701693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D942FC2-A162-47B3-989B-571A6241496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348708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8D942FC2-A162-47B3-989B-571A6241496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60027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0C47B699-08C0-4851-8BAE-384C14E4E0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66050" y="1079500"/>
            <a:ext cx="3884962" cy="2138400"/>
          </a:xfrm>
        </p:spPr>
        <p:txBody>
          <a:bodyPr rtlCol="0" anchor="b"/>
          <a:lstStyle>
            <a:lvl1pPr algn="ctr">
              <a:defRPr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5" name="Subtitle 2">
            <a:extLst>
              <a:ext uri="{FF2B5EF4-FFF2-40B4-BE49-F238E27FC236}">
                <a16:creationId xmlns:a16="http://schemas.microsoft.com/office/drawing/2014/main" id="{B84917A2-B37A-4655-9D10-50C6FD698F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66051" y="4113213"/>
            <a:ext cx="3884961" cy="1655762"/>
          </a:xfrm>
        </p:spPr>
        <p:txBody>
          <a:bodyPr rtlCol="0">
            <a:normAutofit/>
          </a:bodyPr>
          <a:lstStyle>
            <a:lvl1pPr marL="0" indent="0" algn="ctr">
              <a:buNone/>
              <a:defRPr sz="2400" i="1"/>
            </a:lvl1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88EE5317-4FED-4CB5-85EE-6DAD46C284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9438531" y="369087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Picture Placeholder 8">
            <a:extLst>
              <a:ext uri="{FF2B5EF4-FFF2-40B4-BE49-F238E27FC236}">
                <a16:creationId xmlns:a16="http://schemas.microsoft.com/office/drawing/2014/main" id="{22C5EA6D-CE5E-44F2-95E5-1E87F504AD3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41338" y="539750"/>
            <a:ext cx="6670675" cy="5759450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</p:spTree>
    <p:extLst>
      <p:ext uri="{BB962C8B-B14F-4D97-AF65-F5344CB8AC3E}">
        <p14:creationId xmlns:p14="http://schemas.microsoft.com/office/powerpoint/2010/main" val="31247140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50C1D561-971B-43DB-A5A7-63A887A0CA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0000" y="540000"/>
            <a:ext cx="4426782" cy="1331637"/>
          </a:xfrm>
        </p:spPr>
        <p:txBody>
          <a:bodyPr rtlCol="0" anchor="b" anchorCtr="0">
            <a:normAutofit/>
          </a:bodyPr>
          <a:lstStyle>
            <a:lvl1pPr algn="ctr">
              <a:defRPr/>
            </a:lvl1pPr>
          </a:lstStyle>
          <a:p>
            <a:pPr algn="ctr"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CACFD68-412E-48B4-B9EB-FEDC20A813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3023391" y="2310207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4F0731E0-58E0-4382-ADA7-A9C6DE2E7E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0000" y="2759076"/>
            <a:ext cx="4460874" cy="3009899"/>
          </a:xfrm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1" name="Date Placeholder 3">
            <a:extLst>
              <a:ext uri="{FF2B5EF4-FFF2-40B4-BE49-F238E27FC236}">
                <a16:creationId xmlns:a16="http://schemas.microsoft.com/office/drawing/2014/main" id="{23D67752-1F0B-4C84-BBA7-A57E2793D91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</p:spPr>
        <p:txBody>
          <a:bodyPr rtlCol="0"/>
          <a:lstStyle>
            <a:lvl1pPr>
              <a:defRPr/>
            </a:lvl1pPr>
          </a:lstStyle>
          <a:p>
            <a:pPr rtl="0">
              <a:defRPr/>
            </a:pPr>
            <a:r>
              <a:rPr lang="en-GB" noProof="0">
                <a:solidFill>
                  <a:prstClr val="white">
                    <a:alpha val="70000"/>
                  </a:prstClr>
                </a:solidFill>
              </a:rPr>
              <a:t>20XX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A4033A0-8E66-4ABA-9E27-744642AA94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654794" y="0"/>
            <a:ext cx="5537206" cy="6858000"/>
          </a:xfrm>
          <a:prstGeom prst="rect">
            <a:avLst/>
          </a:prstGeom>
          <a:solidFill>
            <a:schemeClr val="bg1">
              <a:alpha val="2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>
                  <a:alpha val="2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20" name="Picture Placeholder 17">
            <a:extLst>
              <a:ext uri="{FF2B5EF4-FFF2-40B4-BE49-F238E27FC236}">
                <a16:creationId xmlns:a16="http://schemas.microsoft.com/office/drawing/2014/main" id="{6A17A7B9-79E8-403B-A59F-FC5E1C5034B4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212013" y="539750"/>
            <a:ext cx="4438650" cy="2754313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21" name="Picture Placeholder 17">
            <a:extLst>
              <a:ext uri="{FF2B5EF4-FFF2-40B4-BE49-F238E27FC236}">
                <a16:creationId xmlns:a16="http://schemas.microsoft.com/office/drawing/2014/main" id="{F2DFBA6D-4E5F-452E-AB45-0AE0600C5F7F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7212014" y="3563687"/>
            <a:ext cx="4438650" cy="2754313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E8E05746-2784-43CF-84F7-0175BD6502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</p:spPr>
        <p:txBody>
          <a:bodyPr rtlCol="0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b="0" i="0" u="none" strike="noStrike" kern="1200" cap="all" spc="300" normalizeH="0" noProof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t>Presentation Title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BB851CC3-3ED8-49E8-B8AC-6D79B036F3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</p:spPr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39607A7-8386-47DB-8578-DDEDD194E5D4}" type="slidenum">
              <a:rPr kumimoji="0" lang="en-GB" sz="1000" b="0" i="0" u="none" strike="noStrike" kern="1200" cap="all" spc="300" normalizeH="0" baseline="0" noProof="0" smtClean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000" b="0" i="0" u="none" strike="noStrike" kern="1200" cap="all" spc="300" normalizeH="0" baseline="0" noProof="0">
              <a:ln>
                <a:noFill/>
              </a:ln>
              <a:solidFill>
                <a:prstClr val="white">
                  <a:alpha val="7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375936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Title 1">
            <a:extLst>
              <a:ext uri="{FF2B5EF4-FFF2-40B4-BE49-F238E27FC236}">
                <a16:creationId xmlns:a16="http://schemas.microsoft.com/office/drawing/2014/main" id="{C2262EB2-92F3-45D5-977D-A254F9DC45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84750" y="1011237"/>
            <a:ext cx="6120000" cy="860400"/>
          </a:xfrm>
        </p:spPr>
        <p:txBody>
          <a:bodyPr rtlCol="0" anchor="b" anchorCtr="0"/>
          <a:lstStyle>
            <a:lvl1pPr algn="ctr">
              <a:defRPr/>
            </a:lvl1pPr>
          </a:lstStyle>
          <a:p>
            <a:pPr algn="ctr"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42" name="Picture Placeholder 7">
            <a:extLst>
              <a:ext uri="{FF2B5EF4-FFF2-40B4-BE49-F238E27FC236}">
                <a16:creationId xmlns:a16="http://schemas.microsoft.com/office/drawing/2014/main" id="{08B7B76C-AD95-41C0-859E-9A612EE3EB6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3870325" cy="6858000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FAF4E51F-526D-47C7-B091-D47773C1FE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774750" y="2310207"/>
            <a:ext cx="540000" cy="0"/>
          </a:xfrm>
          <a:prstGeom prst="line">
            <a:avLst/>
          </a:prstGeom>
          <a:ln w="1016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Content Placeholder 2">
            <a:extLst>
              <a:ext uri="{FF2B5EF4-FFF2-40B4-BE49-F238E27FC236}">
                <a16:creationId xmlns:a16="http://schemas.microsoft.com/office/drawing/2014/main" id="{E4FE061B-0356-4C6F-A2CA-12D48BE34A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84750" y="2759076"/>
            <a:ext cx="6121400" cy="3009899"/>
          </a:xfrm>
        </p:spPr>
        <p:txBody>
          <a:bodyPr rtlCol="0">
            <a:normAutofit/>
          </a:bodyPr>
          <a:lstStyle>
            <a:lvl1pPr marL="0" indent="0">
              <a:buNone/>
              <a:defRPr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9" name="Date Placeholder 3">
            <a:extLst>
              <a:ext uri="{FF2B5EF4-FFF2-40B4-BE49-F238E27FC236}">
                <a16:creationId xmlns:a16="http://schemas.microsoft.com/office/drawing/2014/main" id="{C9AB8836-3239-49B5-AB6F-4AF85F1F065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</p:spPr>
        <p:txBody>
          <a:bodyPr rtlCol="0"/>
          <a:lstStyle>
            <a:lvl1pPr>
              <a:defRPr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r>
              <a:rPr lang="en-GB" noProof="0">
                <a:solidFill>
                  <a:srgbClr val="FFFFFF"/>
                </a:solidFill>
              </a:rPr>
              <a:t>20XX</a:t>
            </a:r>
          </a:p>
        </p:txBody>
      </p:sp>
      <p:sp>
        <p:nvSpPr>
          <p:cNvPr id="40" name="Footer Placeholder 4">
            <a:extLst>
              <a:ext uri="{FF2B5EF4-FFF2-40B4-BE49-F238E27FC236}">
                <a16:creationId xmlns:a16="http://schemas.microsoft.com/office/drawing/2014/main" id="{77EAD6AC-E509-49A1-8E38-1CABD458AA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</p:spPr>
        <p:txBody>
          <a:bodyPr rtlCol="0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b="0" i="0" u="none" strike="noStrike" kern="1200" cap="all" spc="300" normalizeH="0" noProof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t>Presentation Title</a:t>
            </a:r>
          </a:p>
        </p:txBody>
      </p:sp>
      <p:sp>
        <p:nvSpPr>
          <p:cNvPr id="41" name="Slide Number Placeholder 5">
            <a:extLst>
              <a:ext uri="{FF2B5EF4-FFF2-40B4-BE49-F238E27FC236}">
                <a16:creationId xmlns:a16="http://schemas.microsoft.com/office/drawing/2014/main" id="{B689B03B-F230-4530-8C09-EFB8172382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</p:spPr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39607A7-8386-47DB-8578-DDEDD194E5D4}" type="slidenum">
              <a:rPr kumimoji="0" lang="en-GB" sz="1000" b="0" i="0" u="none" strike="noStrike" kern="1200" cap="all" spc="300" normalizeH="0" baseline="0" noProof="0" smtClean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000" b="0" i="0" u="none" strike="noStrike" kern="1200" cap="all" spc="300" normalizeH="0" baseline="0" noProof="0">
              <a:ln>
                <a:noFill/>
              </a:ln>
              <a:solidFill>
                <a:prstClr val="white">
                  <a:alpha val="7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452348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6">
            <a:extLst>
              <a:ext uri="{FF2B5EF4-FFF2-40B4-BE49-F238E27FC236}">
                <a16:creationId xmlns:a16="http://schemas.microsoft.com/office/drawing/2014/main" id="{D0C49A9B-EBDE-4047-884B-0860623D63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85851" y="1089025"/>
            <a:ext cx="6118224" cy="1532951"/>
          </a:xfrm>
        </p:spPr>
        <p:txBody>
          <a:bodyPr rtlCol="0" anchor="b"/>
          <a:lstStyle>
            <a:lvl1pPr algn="ctr">
              <a:defRPr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0" name="Subtitle 7">
            <a:extLst>
              <a:ext uri="{FF2B5EF4-FFF2-40B4-BE49-F238E27FC236}">
                <a16:creationId xmlns:a16="http://schemas.microsoft.com/office/drawing/2014/main" id="{33C29AD8-5547-4B1E-8E14-63A01F6B92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38300" y="4248000"/>
            <a:ext cx="5016500" cy="1520975"/>
          </a:xfrm>
        </p:spPr>
        <p:txBody>
          <a:bodyPr rtlCol="0">
            <a:normAutofit/>
          </a:bodyPr>
          <a:lstStyle>
            <a:lvl1pPr marL="0" indent="0" algn="ctr">
              <a:buNone/>
              <a:defRPr sz="2400" i="1"/>
            </a:lvl1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35" name="Picture Placeholder 31">
            <a:extLst>
              <a:ext uri="{FF2B5EF4-FFF2-40B4-BE49-F238E27FC236}">
                <a16:creationId xmlns:a16="http://schemas.microsoft.com/office/drawing/2014/main" id="{99CD77F7-3095-4517-B300-DE93875DE53E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329613" y="0"/>
            <a:ext cx="3862387" cy="2286000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36" name="Picture Placeholder 31">
            <a:extLst>
              <a:ext uri="{FF2B5EF4-FFF2-40B4-BE49-F238E27FC236}">
                <a16:creationId xmlns:a16="http://schemas.microsoft.com/office/drawing/2014/main" id="{F31ECFCC-4520-48AB-A8A1-AF9FC0C055B8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329200" y="2286000"/>
            <a:ext cx="3862387" cy="2286000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37" name="Picture Placeholder 31">
            <a:extLst>
              <a:ext uri="{FF2B5EF4-FFF2-40B4-BE49-F238E27FC236}">
                <a16:creationId xmlns:a16="http://schemas.microsoft.com/office/drawing/2014/main" id="{0FDBD13C-46E7-4BB9-957D-DE2A5925521A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8329200" y="4572000"/>
            <a:ext cx="3862387" cy="2286000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85B40728-32E0-44CE-8C68-1E68245C29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3400874" y="3035186"/>
            <a:ext cx="1481845" cy="787628"/>
            <a:chOff x="4987925" y="2840038"/>
            <a:chExt cx="2216150" cy="1177924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40A6D99A-68F3-4E08-BB89-083CE0299CE2}"/>
                </a:ext>
              </a:extLst>
            </p:cNvPr>
            <p:cNvSpPr/>
            <p:nvPr/>
          </p:nvSpPr>
          <p:spPr>
            <a:xfrm>
              <a:off x="4987925" y="2840038"/>
              <a:ext cx="2216150" cy="1177924"/>
            </a:xfrm>
            <a:prstGeom prst="rect">
              <a:avLst/>
            </a:prstGeom>
            <a:solidFill>
              <a:schemeClr val="bg2">
                <a:alpha val="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8B4F5556-21F4-4E26-9504-49ADE7D84749}"/>
                </a:ext>
              </a:extLst>
            </p:cNvPr>
            <p:cNvSpPr/>
            <p:nvPr/>
          </p:nvSpPr>
          <p:spPr>
            <a:xfrm>
              <a:off x="5750208" y="2992877"/>
              <a:ext cx="972458" cy="919518"/>
            </a:xfrm>
            <a:prstGeom prst="rect">
              <a:avLst/>
            </a:prstGeom>
            <a:noFill/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E0E1118C-DFA4-410C-961C-BE0488441C9A}"/>
                </a:ext>
              </a:extLst>
            </p:cNvPr>
            <p:cNvSpPr/>
            <p:nvPr/>
          </p:nvSpPr>
          <p:spPr>
            <a:xfrm flipH="1">
              <a:off x="5469335" y="2992877"/>
              <a:ext cx="972458" cy="919518"/>
            </a:xfrm>
            <a:prstGeom prst="rect">
              <a:avLst/>
            </a:prstGeom>
            <a:noFill/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B5A8ECE6-B3E3-4761-A6AD-711AF71EEA0D}"/>
                </a:ext>
              </a:extLst>
            </p:cNvPr>
            <p:cNvGrpSpPr/>
            <p:nvPr/>
          </p:nvGrpSpPr>
          <p:grpSpPr>
            <a:xfrm>
              <a:off x="5614944" y="3117662"/>
              <a:ext cx="1009280" cy="464739"/>
              <a:chOff x="4432859" y="3200647"/>
              <a:chExt cx="1009280" cy="464739"/>
            </a:xfrm>
          </p:grpSpPr>
          <p:sp>
            <p:nvSpPr>
              <p:cNvPr id="24" name="Freeform: Shape 23">
                <a:extLst>
                  <a:ext uri="{FF2B5EF4-FFF2-40B4-BE49-F238E27FC236}">
                    <a16:creationId xmlns:a16="http://schemas.microsoft.com/office/drawing/2014/main" id="{5B1F0E3F-4B5E-4F5B-93A6-CE1017521BF1}"/>
                  </a:ext>
                </a:extLst>
              </p:cNvPr>
              <p:cNvSpPr/>
              <p:nvPr/>
            </p:nvSpPr>
            <p:spPr>
              <a:xfrm rot="16200000" flipH="1" flipV="1">
                <a:off x="4977400" y="3200647"/>
                <a:ext cx="464739" cy="464739"/>
              </a:xfrm>
              <a:custGeom>
                <a:avLst/>
                <a:gdLst>
                  <a:gd name="connsiteX0" fmla="*/ 464132 w 464739"/>
                  <a:gd name="connsiteY0" fmla="*/ 463881 h 464739"/>
                  <a:gd name="connsiteX1" fmla="*/ 463891 w 464739"/>
                  <a:gd name="connsiteY1" fmla="*/ 463892 h 464739"/>
                  <a:gd name="connsiteX2" fmla="*/ 463880 w 464739"/>
                  <a:gd name="connsiteY2" fmla="*/ 464132 h 464739"/>
                  <a:gd name="connsiteX3" fmla="*/ 463651 w 464739"/>
                  <a:gd name="connsiteY3" fmla="*/ 463904 h 464739"/>
                  <a:gd name="connsiteX4" fmla="*/ 446142 w 464739"/>
                  <a:gd name="connsiteY4" fmla="*/ 464739 h 464739"/>
                  <a:gd name="connsiteX5" fmla="*/ 130673 w 464739"/>
                  <a:gd name="connsiteY5" fmla="*/ 334067 h 464739"/>
                  <a:gd name="connsiteX6" fmla="*/ 0 w 464739"/>
                  <a:gd name="connsiteY6" fmla="*/ 18597 h 464739"/>
                  <a:gd name="connsiteX7" fmla="*/ 836 w 464739"/>
                  <a:gd name="connsiteY7" fmla="*/ 1089 h 464739"/>
                  <a:gd name="connsiteX8" fmla="*/ 607 w 464739"/>
                  <a:gd name="connsiteY8" fmla="*/ 859 h 464739"/>
                  <a:gd name="connsiteX9" fmla="*/ 848 w 464739"/>
                  <a:gd name="connsiteY9" fmla="*/ 848 h 464739"/>
                  <a:gd name="connsiteX10" fmla="*/ 859 w 464739"/>
                  <a:gd name="connsiteY10" fmla="*/ 607 h 464739"/>
                  <a:gd name="connsiteX11" fmla="*/ 1089 w 464739"/>
                  <a:gd name="connsiteY11" fmla="*/ 836 h 464739"/>
                  <a:gd name="connsiteX12" fmla="*/ 18597 w 464739"/>
                  <a:gd name="connsiteY12" fmla="*/ 0 h 464739"/>
                  <a:gd name="connsiteX13" fmla="*/ 334067 w 464739"/>
                  <a:gd name="connsiteY13" fmla="*/ 130672 h 464739"/>
                  <a:gd name="connsiteX14" fmla="*/ 464739 w 464739"/>
                  <a:gd name="connsiteY14" fmla="*/ 446142 h 464739"/>
                  <a:gd name="connsiteX15" fmla="*/ 463903 w 464739"/>
                  <a:gd name="connsiteY15" fmla="*/ 463652 h 4647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9" h="464739">
                    <a:moveTo>
                      <a:pt x="464132" y="463881"/>
                    </a:moveTo>
                    <a:lnTo>
                      <a:pt x="463891" y="463892"/>
                    </a:lnTo>
                    <a:lnTo>
                      <a:pt x="463880" y="464132"/>
                    </a:lnTo>
                    <a:lnTo>
                      <a:pt x="463651" y="463904"/>
                    </a:lnTo>
                    <a:lnTo>
                      <a:pt x="446142" y="464739"/>
                    </a:lnTo>
                    <a:cubicBezTo>
                      <a:pt x="331965" y="464739"/>
                      <a:pt x="217787" y="421182"/>
                      <a:pt x="130673" y="334067"/>
                    </a:cubicBezTo>
                    <a:cubicBezTo>
                      <a:pt x="43558" y="246953"/>
                      <a:pt x="1" y="132775"/>
                      <a:pt x="0" y="18597"/>
                    </a:cubicBezTo>
                    <a:lnTo>
                      <a:pt x="836" y="1089"/>
                    </a:lnTo>
                    <a:lnTo>
                      <a:pt x="607" y="859"/>
                    </a:lnTo>
                    <a:lnTo>
                      <a:pt x="848" y="848"/>
                    </a:lnTo>
                    <a:lnTo>
                      <a:pt x="859" y="607"/>
                    </a:lnTo>
                    <a:lnTo>
                      <a:pt x="1089" y="836"/>
                    </a:lnTo>
                    <a:lnTo>
                      <a:pt x="18597" y="0"/>
                    </a:lnTo>
                    <a:cubicBezTo>
                      <a:pt x="132775" y="0"/>
                      <a:pt x="246952" y="43557"/>
                      <a:pt x="334067" y="130672"/>
                    </a:cubicBezTo>
                    <a:cubicBezTo>
                      <a:pt x="421182" y="217787"/>
                      <a:pt x="464739" y="331964"/>
                      <a:pt x="464739" y="446142"/>
                    </a:cubicBezTo>
                    <a:lnTo>
                      <a:pt x="463903" y="463652"/>
                    </a:lnTo>
                    <a:close/>
                  </a:path>
                </a:pathLst>
              </a:custGeom>
              <a:solidFill>
                <a:schemeClr val="accent4">
                  <a:alpha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venir Next LT Pro Light"/>
                  <a:ea typeface="+mn-ea"/>
                  <a:cs typeface="+mn-cs"/>
                </a:endParaRPr>
              </a:p>
            </p:txBody>
          </p:sp>
          <p:sp>
            <p:nvSpPr>
              <p:cNvPr id="25" name="Freeform: Shape 24">
                <a:extLst>
                  <a:ext uri="{FF2B5EF4-FFF2-40B4-BE49-F238E27FC236}">
                    <a16:creationId xmlns:a16="http://schemas.microsoft.com/office/drawing/2014/main" id="{B20599F0-ACFC-4223-A598-8FFAF21406AB}"/>
                  </a:ext>
                </a:extLst>
              </p:cNvPr>
              <p:cNvSpPr/>
              <p:nvPr/>
            </p:nvSpPr>
            <p:spPr>
              <a:xfrm rot="5400000" flipV="1">
                <a:off x="4432859" y="3200647"/>
                <a:ext cx="464739" cy="464739"/>
              </a:xfrm>
              <a:custGeom>
                <a:avLst/>
                <a:gdLst>
                  <a:gd name="connsiteX0" fmla="*/ 464132 w 464739"/>
                  <a:gd name="connsiteY0" fmla="*/ 463881 h 464739"/>
                  <a:gd name="connsiteX1" fmla="*/ 463891 w 464739"/>
                  <a:gd name="connsiteY1" fmla="*/ 463892 h 464739"/>
                  <a:gd name="connsiteX2" fmla="*/ 463880 w 464739"/>
                  <a:gd name="connsiteY2" fmla="*/ 464132 h 464739"/>
                  <a:gd name="connsiteX3" fmla="*/ 463651 w 464739"/>
                  <a:gd name="connsiteY3" fmla="*/ 463904 h 464739"/>
                  <a:gd name="connsiteX4" fmla="*/ 446142 w 464739"/>
                  <a:gd name="connsiteY4" fmla="*/ 464739 h 464739"/>
                  <a:gd name="connsiteX5" fmla="*/ 130673 w 464739"/>
                  <a:gd name="connsiteY5" fmla="*/ 334067 h 464739"/>
                  <a:gd name="connsiteX6" fmla="*/ 0 w 464739"/>
                  <a:gd name="connsiteY6" fmla="*/ 18597 h 464739"/>
                  <a:gd name="connsiteX7" fmla="*/ 836 w 464739"/>
                  <a:gd name="connsiteY7" fmla="*/ 1089 h 464739"/>
                  <a:gd name="connsiteX8" fmla="*/ 607 w 464739"/>
                  <a:gd name="connsiteY8" fmla="*/ 859 h 464739"/>
                  <a:gd name="connsiteX9" fmla="*/ 848 w 464739"/>
                  <a:gd name="connsiteY9" fmla="*/ 848 h 464739"/>
                  <a:gd name="connsiteX10" fmla="*/ 859 w 464739"/>
                  <a:gd name="connsiteY10" fmla="*/ 607 h 464739"/>
                  <a:gd name="connsiteX11" fmla="*/ 1089 w 464739"/>
                  <a:gd name="connsiteY11" fmla="*/ 836 h 464739"/>
                  <a:gd name="connsiteX12" fmla="*/ 18597 w 464739"/>
                  <a:gd name="connsiteY12" fmla="*/ 0 h 464739"/>
                  <a:gd name="connsiteX13" fmla="*/ 334067 w 464739"/>
                  <a:gd name="connsiteY13" fmla="*/ 130672 h 464739"/>
                  <a:gd name="connsiteX14" fmla="*/ 464739 w 464739"/>
                  <a:gd name="connsiteY14" fmla="*/ 446142 h 464739"/>
                  <a:gd name="connsiteX15" fmla="*/ 463903 w 464739"/>
                  <a:gd name="connsiteY15" fmla="*/ 463652 h 4647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9" h="464739">
                    <a:moveTo>
                      <a:pt x="464132" y="463881"/>
                    </a:moveTo>
                    <a:lnTo>
                      <a:pt x="463891" y="463892"/>
                    </a:lnTo>
                    <a:lnTo>
                      <a:pt x="463880" y="464132"/>
                    </a:lnTo>
                    <a:lnTo>
                      <a:pt x="463651" y="463904"/>
                    </a:lnTo>
                    <a:lnTo>
                      <a:pt x="446142" y="464739"/>
                    </a:lnTo>
                    <a:cubicBezTo>
                      <a:pt x="331965" y="464739"/>
                      <a:pt x="217787" y="421182"/>
                      <a:pt x="130673" y="334067"/>
                    </a:cubicBezTo>
                    <a:cubicBezTo>
                      <a:pt x="43558" y="246953"/>
                      <a:pt x="1" y="132775"/>
                      <a:pt x="0" y="18597"/>
                    </a:cubicBezTo>
                    <a:lnTo>
                      <a:pt x="836" y="1089"/>
                    </a:lnTo>
                    <a:lnTo>
                      <a:pt x="607" y="859"/>
                    </a:lnTo>
                    <a:lnTo>
                      <a:pt x="848" y="848"/>
                    </a:lnTo>
                    <a:lnTo>
                      <a:pt x="859" y="607"/>
                    </a:lnTo>
                    <a:lnTo>
                      <a:pt x="1089" y="836"/>
                    </a:lnTo>
                    <a:lnTo>
                      <a:pt x="18597" y="0"/>
                    </a:lnTo>
                    <a:cubicBezTo>
                      <a:pt x="132775" y="0"/>
                      <a:pt x="246952" y="43557"/>
                      <a:pt x="334067" y="130672"/>
                    </a:cubicBezTo>
                    <a:cubicBezTo>
                      <a:pt x="421182" y="217787"/>
                      <a:pt x="464739" y="331964"/>
                      <a:pt x="464739" y="446142"/>
                    </a:cubicBezTo>
                    <a:lnTo>
                      <a:pt x="463903" y="463652"/>
                    </a:lnTo>
                    <a:close/>
                  </a:path>
                </a:pathLst>
              </a:custGeom>
              <a:solidFill>
                <a:schemeClr val="accent4">
                  <a:alpha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venir Next LT Pro Light"/>
                  <a:ea typeface="+mn-ea"/>
                  <a:cs typeface="+mn-cs"/>
                </a:endParaRPr>
              </a:p>
            </p:txBody>
          </p:sp>
        </p:grp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C6703144-DA66-4EFB-B790-4E044756FF37}"/>
                </a:ext>
              </a:extLst>
            </p:cNvPr>
            <p:cNvGrpSpPr/>
            <p:nvPr/>
          </p:nvGrpSpPr>
          <p:grpSpPr>
            <a:xfrm>
              <a:off x="5679979" y="2915338"/>
              <a:ext cx="1080000" cy="1080000"/>
              <a:chOff x="4497894" y="2998323"/>
              <a:chExt cx="1080000" cy="1080000"/>
            </a:xfrm>
          </p:grpSpPr>
          <p:grpSp>
            <p:nvGrpSpPr>
              <p:cNvPr id="18" name="Group 17">
                <a:extLst>
                  <a:ext uri="{FF2B5EF4-FFF2-40B4-BE49-F238E27FC236}">
                    <a16:creationId xmlns:a16="http://schemas.microsoft.com/office/drawing/2014/main" id="{63371BE5-97EB-4365-8EDA-4C634155E79F}"/>
                  </a:ext>
                </a:extLst>
              </p:cNvPr>
              <p:cNvGrpSpPr/>
              <p:nvPr/>
            </p:nvGrpSpPr>
            <p:grpSpPr>
              <a:xfrm rot="13500000">
                <a:off x="4805524" y="2998323"/>
                <a:ext cx="464739" cy="1080000"/>
                <a:chOff x="4511184" y="2470620"/>
                <a:chExt cx="464739" cy="1080000"/>
              </a:xfrm>
            </p:grpSpPr>
            <p:sp>
              <p:nvSpPr>
                <p:cNvPr id="22" name="Freeform: Shape 21">
                  <a:extLst>
                    <a:ext uri="{FF2B5EF4-FFF2-40B4-BE49-F238E27FC236}">
                      <a16:creationId xmlns:a16="http://schemas.microsoft.com/office/drawing/2014/main" id="{533C4D53-A668-4609-B338-E2D33C24A811}"/>
                    </a:ext>
                  </a:extLst>
                </p:cNvPr>
                <p:cNvSpPr/>
                <p:nvPr/>
              </p:nvSpPr>
              <p:spPr>
                <a:xfrm rot="2700000" flipH="1" flipV="1">
                  <a:off x="4511184" y="2990814"/>
                  <a:ext cx="464739" cy="464739"/>
                </a:xfrm>
                <a:custGeom>
                  <a:avLst/>
                  <a:gdLst>
                    <a:gd name="connsiteX0" fmla="*/ 464132 w 464739"/>
                    <a:gd name="connsiteY0" fmla="*/ 463881 h 464739"/>
                    <a:gd name="connsiteX1" fmla="*/ 463891 w 464739"/>
                    <a:gd name="connsiteY1" fmla="*/ 463892 h 464739"/>
                    <a:gd name="connsiteX2" fmla="*/ 463880 w 464739"/>
                    <a:gd name="connsiteY2" fmla="*/ 464132 h 464739"/>
                    <a:gd name="connsiteX3" fmla="*/ 463651 w 464739"/>
                    <a:gd name="connsiteY3" fmla="*/ 463904 h 464739"/>
                    <a:gd name="connsiteX4" fmla="*/ 446142 w 464739"/>
                    <a:gd name="connsiteY4" fmla="*/ 464739 h 464739"/>
                    <a:gd name="connsiteX5" fmla="*/ 130673 w 464739"/>
                    <a:gd name="connsiteY5" fmla="*/ 334067 h 464739"/>
                    <a:gd name="connsiteX6" fmla="*/ 0 w 464739"/>
                    <a:gd name="connsiteY6" fmla="*/ 18597 h 464739"/>
                    <a:gd name="connsiteX7" fmla="*/ 836 w 464739"/>
                    <a:gd name="connsiteY7" fmla="*/ 1089 h 464739"/>
                    <a:gd name="connsiteX8" fmla="*/ 607 w 464739"/>
                    <a:gd name="connsiteY8" fmla="*/ 859 h 464739"/>
                    <a:gd name="connsiteX9" fmla="*/ 848 w 464739"/>
                    <a:gd name="connsiteY9" fmla="*/ 848 h 464739"/>
                    <a:gd name="connsiteX10" fmla="*/ 859 w 464739"/>
                    <a:gd name="connsiteY10" fmla="*/ 607 h 464739"/>
                    <a:gd name="connsiteX11" fmla="*/ 1089 w 464739"/>
                    <a:gd name="connsiteY11" fmla="*/ 836 h 464739"/>
                    <a:gd name="connsiteX12" fmla="*/ 18597 w 464739"/>
                    <a:gd name="connsiteY12" fmla="*/ 0 h 464739"/>
                    <a:gd name="connsiteX13" fmla="*/ 334067 w 464739"/>
                    <a:gd name="connsiteY13" fmla="*/ 130672 h 464739"/>
                    <a:gd name="connsiteX14" fmla="*/ 464739 w 464739"/>
                    <a:gd name="connsiteY14" fmla="*/ 446142 h 464739"/>
                    <a:gd name="connsiteX15" fmla="*/ 463903 w 464739"/>
                    <a:gd name="connsiteY15" fmla="*/ 463652 h 46473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</a:cxnLst>
                  <a:rect l="l" t="t" r="r" b="b"/>
                  <a:pathLst>
                    <a:path w="464739" h="464739">
                      <a:moveTo>
                        <a:pt x="464132" y="463881"/>
                      </a:moveTo>
                      <a:lnTo>
                        <a:pt x="463891" y="463892"/>
                      </a:lnTo>
                      <a:lnTo>
                        <a:pt x="463880" y="464132"/>
                      </a:lnTo>
                      <a:lnTo>
                        <a:pt x="463651" y="463904"/>
                      </a:lnTo>
                      <a:lnTo>
                        <a:pt x="446142" y="464739"/>
                      </a:lnTo>
                      <a:cubicBezTo>
                        <a:pt x="331965" y="464739"/>
                        <a:pt x="217787" y="421182"/>
                        <a:pt x="130673" y="334067"/>
                      </a:cubicBezTo>
                      <a:cubicBezTo>
                        <a:pt x="43558" y="246953"/>
                        <a:pt x="1" y="132775"/>
                        <a:pt x="0" y="18597"/>
                      </a:cubicBezTo>
                      <a:lnTo>
                        <a:pt x="836" y="1089"/>
                      </a:lnTo>
                      <a:lnTo>
                        <a:pt x="607" y="859"/>
                      </a:lnTo>
                      <a:lnTo>
                        <a:pt x="848" y="848"/>
                      </a:lnTo>
                      <a:lnTo>
                        <a:pt x="859" y="607"/>
                      </a:lnTo>
                      <a:lnTo>
                        <a:pt x="1089" y="836"/>
                      </a:lnTo>
                      <a:lnTo>
                        <a:pt x="18597" y="0"/>
                      </a:lnTo>
                      <a:cubicBezTo>
                        <a:pt x="132775" y="0"/>
                        <a:pt x="246952" y="43557"/>
                        <a:pt x="334067" y="130672"/>
                      </a:cubicBezTo>
                      <a:cubicBezTo>
                        <a:pt x="421182" y="217787"/>
                        <a:pt x="464739" y="331964"/>
                        <a:pt x="464739" y="446142"/>
                      </a:cubicBezTo>
                      <a:lnTo>
                        <a:pt x="463903" y="463652"/>
                      </a:lnTo>
                      <a:close/>
                    </a:path>
                  </a:pathLst>
                </a:custGeom>
                <a:noFill/>
                <a:ln w="1270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Avenir Next LT Pro Light"/>
                    <a:ea typeface="+mn-ea"/>
                    <a:cs typeface="+mn-cs"/>
                  </a:endParaRPr>
                </a:p>
              </p:txBody>
            </p:sp>
            <p:cxnSp>
              <p:nvCxnSpPr>
                <p:cNvPr id="23" name="Straight Connector 22">
                  <a:extLst>
                    <a:ext uri="{FF2B5EF4-FFF2-40B4-BE49-F238E27FC236}">
                      <a16:creationId xmlns:a16="http://schemas.microsoft.com/office/drawing/2014/main" id="{A487C5A9-C4B3-4A68-8DFB-43F4CDB4073A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V="1">
                  <a:off x="4742369" y="2470620"/>
                  <a:ext cx="0" cy="108000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9" name="Group 18">
                <a:extLst>
                  <a:ext uri="{FF2B5EF4-FFF2-40B4-BE49-F238E27FC236}">
                    <a16:creationId xmlns:a16="http://schemas.microsoft.com/office/drawing/2014/main" id="{82E4A2F3-57A7-4529-A621-A36F1E777A4E}"/>
                  </a:ext>
                </a:extLst>
              </p:cNvPr>
              <p:cNvGrpSpPr/>
              <p:nvPr/>
            </p:nvGrpSpPr>
            <p:grpSpPr>
              <a:xfrm rot="8100000" flipH="1">
                <a:off x="4542572" y="2998323"/>
                <a:ext cx="464739" cy="1080000"/>
                <a:chOff x="4511184" y="2470620"/>
                <a:chExt cx="464739" cy="1080000"/>
              </a:xfrm>
            </p:grpSpPr>
            <p:sp>
              <p:nvSpPr>
                <p:cNvPr id="20" name="Freeform: Shape 19">
                  <a:extLst>
                    <a:ext uri="{FF2B5EF4-FFF2-40B4-BE49-F238E27FC236}">
                      <a16:creationId xmlns:a16="http://schemas.microsoft.com/office/drawing/2014/main" id="{1482263E-6A78-46B7-8AB8-845C9C9103B4}"/>
                    </a:ext>
                  </a:extLst>
                </p:cNvPr>
                <p:cNvSpPr/>
                <p:nvPr/>
              </p:nvSpPr>
              <p:spPr>
                <a:xfrm rot="2700000" flipH="1" flipV="1">
                  <a:off x="4511184" y="2990814"/>
                  <a:ext cx="464739" cy="464739"/>
                </a:xfrm>
                <a:custGeom>
                  <a:avLst/>
                  <a:gdLst>
                    <a:gd name="connsiteX0" fmla="*/ 464132 w 464739"/>
                    <a:gd name="connsiteY0" fmla="*/ 463881 h 464739"/>
                    <a:gd name="connsiteX1" fmla="*/ 463891 w 464739"/>
                    <a:gd name="connsiteY1" fmla="*/ 463892 h 464739"/>
                    <a:gd name="connsiteX2" fmla="*/ 463880 w 464739"/>
                    <a:gd name="connsiteY2" fmla="*/ 464132 h 464739"/>
                    <a:gd name="connsiteX3" fmla="*/ 463651 w 464739"/>
                    <a:gd name="connsiteY3" fmla="*/ 463904 h 464739"/>
                    <a:gd name="connsiteX4" fmla="*/ 446142 w 464739"/>
                    <a:gd name="connsiteY4" fmla="*/ 464739 h 464739"/>
                    <a:gd name="connsiteX5" fmla="*/ 130673 w 464739"/>
                    <a:gd name="connsiteY5" fmla="*/ 334067 h 464739"/>
                    <a:gd name="connsiteX6" fmla="*/ 0 w 464739"/>
                    <a:gd name="connsiteY6" fmla="*/ 18597 h 464739"/>
                    <a:gd name="connsiteX7" fmla="*/ 836 w 464739"/>
                    <a:gd name="connsiteY7" fmla="*/ 1089 h 464739"/>
                    <a:gd name="connsiteX8" fmla="*/ 607 w 464739"/>
                    <a:gd name="connsiteY8" fmla="*/ 859 h 464739"/>
                    <a:gd name="connsiteX9" fmla="*/ 848 w 464739"/>
                    <a:gd name="connsiteY9" fmla="*/ 848 h 464739"/>
                    <a:gd name="connsiteX10" fmla="*/ 859 w 464739"/>
                    <a:gd name="connsiteY10" fmla="*/ 607 h 464739"/>
                    <a:gd name="connsiteX11" fmla="*/ 1089 w 464739"/>
                    <a:gd name="connsiteY11" fmla="*/ 836 h 464739"/>
                    <a:gd name="connsiteX12" fmla="*/ 18597 w 464739"/>
                    <a:gd name="connsiteY12" fmla="*/ 0 h 464739"/>
                    <a:gd name="connsiteX13" fmla="*/ 334067 w 464739"/>
                    <a:gd name="connsiteY13" fmla="*/ 130672 h 464739"/>
                    <a:gd name="connsiteX14" fmla="*/ 464739 w 464739"/>
                    <a:gd name="connsiteY14" fmla="*/ 446142 h 464739"/>
                    <a:gd name="connsiteX15" fmla="*/ 463903 w 464739"/>
                    <a:gd name="connsiteY15" fmla="*/ 463652 h 46473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</a:cxnLst>
                  <a:rect l="l" t="t" r="r" b="b"/>
                  <a:pathLst>
                    <a:path w="464739" h="464739">
                      <a:moveTo>
                        <a:pt x="464132" y="463881"/>
                      </a:moveTo>
                      <a:lnTo>
                        <a:pt x="463891" y="463892"/>
                      </a:lnTo>
                      <a:lnTo>
                        <a:pt x="463880" y="464132"/>
                      </a:lnTo>
                      <a:lnTo>
                        <a:pt x="463651" y="463904"/>
                      </a:lnTo>
                      <a:lnTo>
                        <a:pt x="446142" y="464739"/>
                      </a:lnTo>
                      <a:cubicBezTo>
                        <a:pt x="331965" y="464739"/>
                        <a:pt x="217787" y="421182"/>
                        <a:pt x="130673" y="334067"/>
                      </a:cubicBezTo>
                      <a:cubicBezTo>
                        <a:pt x="43558" y="246953"/>
                        <a:pt x="1" y="132775"/>
                        <a:pt x="0" y="18597"/>
                      </a:cubicBezTo>
                      <a:lnTo>
                        <a:pt x="836" y="1089"/>
                      </a:lnTo>
                      <a:lnTo>
                        <a:pt x="607" y="859"/>
                      </a:lnTo>
                      <a:lnTo>
                        <a:pt x="848" y="848"/>
                      </a:lnTo>
                      <a:lnTo>
                        <a:pt x="859" y="607"/>
                      </a:lnTo>
                      <a:lnTo>
                        <a:pt x="1089" y="836"/>
                      </a:lnTo>
                      <a:lnTo>
                        <a:pt x="18597" y="0"/>
                      </a:lnTo>
                      <a:cubicBezTo>
                        <a:pt x="132775" y="0"/>
                        <a:pt x="246952" y="43557"/>
                        <a:pt x="334067" y="130672"/>
                      </a:cubicBezTo>
                      <a:cubicBezTo>
                        <a:pt x="421182" y="217787"/>
                        <a:pt x="464739" y="331964"/>
                        <a:pt x="464739" y="446142"/>
                      </a:cubicBezTo>
                      <a:lnTo>
                        <a:pt x="463903" y="463652"/>
                      </a:lnTo>
                      <a:close/>
                    </a:path>
                  </a:pathLst>
                </a:custGeom>
                <a:noFill/>
                <a:ln w="1270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Avenir Next LT Pro Light"/>
                    <a:ea typeface="+mn-ea"/>
                    <a:cs typeface="+mn-cs"/>
                  </a:endParaRPr>
                </a:p>
              </p:txBody>
            </p:sp>
            <p:cxnSp>
              <p:nvCxnSpPr>
                <p:cNvPr id="21" name="Straight Connector 20">
                  <a:extLst>
                    <a:ext uri="{FF2B5EF4-FFF2-40B4-BE49-F238E27FC236}">
                      <a16:creationId xmlns:a16="http://schemas.microsoft.com/office/drawing/2014/main" id="{3C7B34F9-7954-4950-ABEA-DDBFF4A4CC92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V="1">
                  <a:off x="4742369" y="2470620"/>
                  <a:ext cx="0" cy="108000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</p:grpSp>
    </p:spTree>
    <p:extLst>
      <p:ext uri="{BB962C8B-B14F-4D97-AF65-F5344CB8AC3E}">
        <p14:creationId xmlns:p14="http://schemas.microsoft.com/office/powerpoint/2010/main" val="12829382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40C57E2F-CF72-48C4-856E-92187475D1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2675" y="531815"/>
            <a:ext cx="10026650" cy="910310"/>
          </a:xfrm>
        </p:spPr>
        <p:txBody>
          <a:bodyPr wrap="square" rtlCol="0" anchor="b" anchorCtr="0">
            <a:normAutofit/>
          </a:bodyPr>
          <a:lstStyle>
            <a:lvl1pPr algn="ctr">
              <a:defRPr/>
            </a:lvl1pPr>
          </a:lstStyle>
          <a:p>
            <a:pPr algn="ctr"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E4553B0-7C73-46E8-9FC4-383280D1C4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819649" y="1893832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Date Placeholder 3">
            <a:extLst>
              <a:ext uri="{FF2B5EF4-FFF2-40B4-BE49-F238E27FC236}">
                <a16:creationId xmlns:a16="http://schemas.microsoft.com/office/drawing/2014/main" id="{C44832F9-70D2-44CF-ABB6-82AEA0FA67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</p:spPr>
        <p:txBody>
          <a:bodyPr rtlCol="0"/>
          <a:lstStyle>
            <a:lvl1pPr>
              <a:defRPr/>
            </a:lvl1pPr>
          </a:lstStyle>
          <a:p>
            <a:pPr rtl="0">
              <a:defRPr/>
            </a:pPr>
            <a:r>
              <a:rPr lang="en-GB" noProof="0">
                <a:solidFill>
                  <a:prstClr val="white">
                    <a:alpha val="70000"/>
                  </a:prstClr>
                </a:solidFill>
              </a:rPr>
              <a:t>20XX</a:t>
            </a:r>
          </a:p>
        </p:txBody>
      </p:sp>
      <p:sp>
        <p:nvSpPr>
          <p:cNvPr id="13" name="Footer Placeholder 4">
            <a:extLst>
              <a:ext uri="{FF2B5EF4-FFF2-40B4-BE49-F238E27FC236}">
                <a16:creationId xmlns:a16="http://schemas.microsoft.com/office/drawing/2014/main" id="{D954CB3D-A29B-4523-A51B-9BBDA540FE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</p:spPr>
        <p:txBody>
          <a:bodyPr rtlCol="0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b="0" i="0" u="none" strike="noStrike" kern="1200" cap="all" spc="300" normalizeH="0" noProof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t>Presentation Title</a:t>
            </a:r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788D83C5-3820-4BD6-AFF4-74306090A2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</p:spPr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39607A7-8386-47DB-8578-DDEDD194E5D4}" type="slidenum">
              <a:rPr kumimoji="0" lang="en-GB" sz="1000" b="0" i="0" u="none" strike="noStrike" kern="1200" cap="all" spc="300" normalizeH="0" baseline="0" noProof="0" smtClean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000" b="0" i="0" u="none" strike="noStrike" kern="1200" cap="all" spc="300" normalizeH="0" baseline="0" noProof="0">
              <a:ln>
                <a:noFill/>
              </a:ln>
              <a:solidFill>
                <a:prstClr val="white">
                  <a:alpha val="7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197F15-FEA9-40D4-BDB0-13A77FECA877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44550" y="2319338"/>
            <a:ext cx="10502900" cy="3717925"/>
          </a:xfrm>
        </p:spPr>
        <p:txBody>
          <a:bodyPr rtlCol="0"/>
          <a:lstStyle>
            <a:lvl1pPr>
              <a:defRPr/>
            </a:lvl1pPr>
          </a:lstStyle>
          <a:p>
            <a:pPr lvl="0" rtl="0"/>
            <a:r>
              <a:rPr lang="en-GB" noProof="0"/>
              <a:t>Click to add content</a:t>
            </a:r>
          </a:p>
        </p:txBody>
      </p:sp>
    </p:spTree>
    <p:extLst>
      <p:ext uri="{BB962C8B-B14F-4D97-AF65-F5344CB8AC3E}">
        <p14:creationId xmlns:p14="http://schemas.microsoft.com/office/powerpoint/2010/main" val="9282562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6F1404-6040-436F-A4F1-5A505FA30EA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82650" y="2441575"/>
            <a:ext cx="10426700" cy="3479800"/>
          </a:xfrm>
        </p:spPr>
        <p:txBody>
          <a:bodyPr rtlCol="0"/>
          <a:lstStyle>
            <a:lvl1pPr>
              <a:defRPr/>
            </a:lvl1pPr>
          </a:lstStyle>
          <a:p>
            <a:pPr lvl="0" rtl="0"/>
            <a:r>
              <a:rPr lang="en-GB" noProof="0"/>
              <a:t>Click to add content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25ABF0D4-6E3E-4B6A-9402-0B1819B2EA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2675" y="531815"/>
            <a:ext cx="10026650" cy="910310"/>
          </a:xfrm>
        </p:spPr>
        <p:txBody>
          <a:bodyPr wrap="square" rtlCol="0" anchor="b" anchorCtr="0">
            <a:normAutofit/>
          </a:bodyPr>
          <a:lstStyle>
            <a:lvl1pPr algn="ctr">
              <a:defRPr/>
            </a:lvl1pPr>
          </a:lstStyle>
          <a:p>
            <a:pPr algn="ctr"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DAB4820-09C0-4A6A-9DEF-D377D04A2C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819649" y="1893832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75B58DA2-1433-4624-A301-D9496CB2897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</p:spPr>
        <p:txBody>
          <a:bodyPr rtlCol="0"/>
          <a:lstStyle>
            <a:lvl1pPr>
              <a:defRPr/>
            </a:lvl1pPr>
          </a:lstStyle>
          <a:p>
            <a:pPr rtl="0">
              <a:defRPr/>
            </a:pPr>
            <a:r>
              <a:rPr lang="en-GB" noProof="0">
                <a:solidFill>
                  <a:prstClr val="white">
                    <a:alpha val="70000"/>
                  </a:prstClr>
                </a:solidFill>
              </a:rPr>
              <a:t>20XX</a:t>
            </a:r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428E4701-5991-4858-AE71-47400E64FE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</p:spPr>
        <p:txBody>
          <a:bodyPr rtlCol="0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b="0" i="0" u="none" strike="noStrike" kern="1200" cap="all" spc="300" normalizeH="0" noProof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t>Presentation Title</a:t>
            </a:r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AC430A52-01FF-4B61-8B7A-C60A8D06B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</p:spPr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39607A7-8386-47DB-8578-DDEDD194E5D4}" type="slidenum">
              <a:rPr kumimoji="0" lang="en-GB" sz="1000" b="0" i="0" u="none" strike="noStrike" kern="1200" cap="all" spc="300" normalizeH="0" baseline="0" noProof="0" smtClean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000" b="0" i="0" u="none" strike="noStrike" kern="1200" cap="all" spc="300" normalizeH="0" baseline="0" noProof="0">
              <a:ln>
                <a:noFill/>
              </a:ln>
              <a:solidFill>
                <a:prstClr val="white">
                  <a:alpha val="7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000542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88FC32C6-4CA8-4D0A-96AC-76733C2BC75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41337" y="542924"/>
            <a:ext cx="11109663" cy="5772395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16D5E1-C594-4160-9367-2B471F6C2A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000" y="552841"/>
            <a:ext cx="11109663" cy="3560127"/>
          </a:xfrm>
          <a:gradFill flip="none" rotWithShape="0">
            <a:gsLst>
              <a:gs pos="0">
                <a:schemeClr val="bg1">
                  <a:alpha val="57000"/>
                </a:schemeClr>
              </a:gs>
              <a:gs pos="8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 lIns="1554480" rIns="1554480" bIns="914400" rtlCol="0" anchor="b"/>
          <a:lstStyle>
            <a:lvl1pPr algn="ctr">
              <a:lnSpc>
                <a:spcPct val="125000"/>
              </a:lnSpc>
              <a:spcBef>
                <a:spcPts val="1000"/>
              </a:spcBef>
              <a:defRPr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1" name="Subtitle 5">
            <a:extLst>
              <a:ext uri="{FF2B5EF4-FFF2-40B4-BE49-F238E27FC236}">
                <a16:creationId xmlns:a16="http://schemas.microsoft.com/office/drawing/2014/main" id="{3C87561D-53CF-4295-8BCE-C9ACAA1DE9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0663" y="4113212"/>
            <a:ext cx="11109999" cy="2201863"/>
          </a:xfrm>
          <a:gradFill flip="none" rotWithShape="0">
            <a:gsLst>
              <a:gs pos="0">
                <a:schemeClr val="bg1">
                  <a:alpha val="55000"/>
                </a:schemeClr>
              </a:gs>
              <a:gs pos="7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 rtlCol="0"/>
          <a:lstStyle>
            <a:lvl1pPr marL="0" indent="0" algn="ctr">
              <a:buNone/>
              <a:defRPr i="1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>
                <a:solidFill>
                  <a:srgbClr val="FFFFFF"/>
                </a:solidFill>
              </a:rPr>
              <a:t>Click to edit Master subtitle style</a:t>
            </a:r>
            <a:endParaRPr lang="en-GB" noProof="0">
              <a:solidFill>
                <a:srgbClr val="FFFFFF"/>
              </a:solidFill>
            </a:endParaRPr>
          </a:p>
        </p:txBody>
      </p:sp>
      <p:sp>
        <p:nvSpPr>
          <p:cNvPr id="15" name="Date Placeholder 47">
            <a:extLst>
              <a:ext uri="{FF2B5EF4-FFF2-40B4-BE49-F238E27FC236}">
                <a16:creationId xmlns:a16="http://schemas.microsoft.com/office/drawing/2014/main" id="{A3B22F32-6863-413E-917C-18EA0DFB02D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</p:spPr>
        <p:txBody>
          <a:bodyPr rtlCol="0"/>
          <a:lstStyle>
            <a:lvl1pPr>
              <a:defRPr/>
            </a:lvl1pPr>
          </a:lstStyle>
          <a:p>
            <a:pPr rtl="0">
              <a:defRPr/>
            </a:pPr>
            <a:r>
              <a:rPr lang="en-GB" noProof="0">
                <a:solidFill>
                  <a:prstClr val="white">
                    <a:alpha val="70000"/>
                  </a:prstClr>
                </a:solidFill>
              </a:rPr>
              <a:t>20XX</a:t>
            </a:r>
          </a:p>
        </p:txBody>
      </p:sp>
      <p:sp>
        <p:nvSpPr>
          <p:cNvPr id="16" name="Footer Placeholder 48">
            <a:extLst>
              <a:ext uri="{FF2B5EF4-FFF2-40B4-BE49-F238E27FC236}">
                <a16:creationId xmlns:a16="http://schemas.microsoft.com/office/drawing/2014/main" id="{C1CD5745-E602-4F82-9381-B24C8EF2B2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</p:spPr>
        <p:txBody>
          <a:bodyPr rtlCol="0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b="0" i="0" u="none" strike="noStrike" kern="1200" cap="all" spc="300" normalizeH="0" noProof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t>Presentation Title</a:t>
            </a:r>
          </a:p>
        </p:txBody>
      </p:sp>
      <p:sp>
        <p:nvSpPr>
          <p:cNvPr id="17" name="Slide Number Placeholder 49">
            <a:extLst>
              <a:ext uri="{FF2B5EF4-FFF2-40B4-BE49-F238E27FC236}">
                <a16:creationId xmlns:a16="http://schemas.microsoft.com/office/drawing/2014/main" id="{D8E278D8-BE28-49BF-B9CA-C67917808C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</p:spPr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39607A7-8386-47DB-8578-DDEDD194E5D4}" type="slidenum">
              <a:rPr kumimoji="0" lang="en-GB" sz="1000" b="0" i="0" u="none" strike="noStrike" kern="1200" cap="all" spc="300" normalizeH="0" baseline="0" noProof="0" smtClean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000" b="0" i="0" u="none" strike="noStrike" kern="1200" cap="all" spc="300" normalizeH="0" baseline="0" noProof="0">
              <a:ln>
                <a:noFill/>
              </a:ln>
              <a:solidFill>
                <a:prstClr val="white">
                  <a:alpha val="7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822336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02C235F5-1E24-4AC0-9651-F632551F0A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100" y="542671"/>
            <a:ext cx="10026650" cy="1124202"/>
          </a:xfrm>
        </p:spPr>
        <p:txBody>
          <a:bodyPr wrap="square" rtlCol="0" anchor="ctr" anchorCtr="0">
            <a:normAutofit/>
          </a:bodyPr>
          <a:lstStyle>
            <a:lvl1pPr algn="ctr">
              <a:defRPr/>
            </a:lvl1pPr>
          </a:lstStyle>
          <a:p>
            <a:pPr algn="ctr" rtl="0"/>
            <a:r>
              <a:rPr lang="en-US" noProof="0"/>
              <a:t>Click to edit Master title style</a:t>
            </a:r>
            <a:endParaRPr lang="en-GB" noProof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86CF273-85C7-48C6-9D99-80CD0F67D4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2252664"/>
            <a:ext cx="12192000" cy="4605336"/>
          </a:xfrm>
          <a:prstGeom prst="rect">
            <a:avLst/>
          </a:prstGeom>
          <a:solidFill>
            <a:schemeClr val="bg1">
              <a:alpha val="2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>
                  <a:alpha val="2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11" name="Date Placeholder 3">
            <a:extLst>
              <a:ext uri="{FF2B5EF4-FFF2-40B4-BE49-F238E27FC236}">
                <a16:creationId xmlns:a16="http://schemas.microsoft.com/office/drawing/2014/main" id="{12DE76C3-E6D8-463F-8388-6F9C562B11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</p:spPr>
        <p:txBody>
          <a:bodyPr rtlCol="0"/>
          <a:lstStyle>
            <a:lvl1pPr>
              <a:defRPr/>
            </a:lvl1pPr>
          </a:lstStyle>
          <a:p>
            <a:pPr rtl="0">
              <a:defRPr/>
            </a:pPr>
            <a:r>
              <a:rPr lang="en-GB" noProof="0">
                <a:solidFill>
                  <a:prstClr val="white">
                    <a:alpha val="70000"/>
                  </a:prstClr>
                </a:solidFill>
              </a:rPr>
              <a:t>20XX</a:t>
            </a:r>
          </a:p>
        </p:txBody>
      </p:sp>
      <p:sp>
        <p:nvSpPr>
          <p:cNvPr id="12" name="Footer Placeholder 4">
            <a:extLst>
              <a:ext uri="{FF2B5EF4-FFF2-40B4-BE49-F238E27FC236}">
                <a16:creationId xmlns:a16="http://schemas.microsoft.com/office/drawing/2014/main" id="{A6DF242C-E687-4FAA-B4B3-1F220D4077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</p:spPr>
        <p:txBody>
          <a:bodyPr rtlCol="0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b="0" i="0" u="none" strike="noStrike" kern="1200" cap="all" spc="300" normalizeH="0" noProof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t>Presentation Title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E65BE381-2126-47B0-85DE-51B889D797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</p:spPr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39607A7-8386-47DB-8578-DDEDD194E5D4}" type="slidenum">
              <a:rPr kumimoji="0" lang="en-GB" sz="1000" b="0" i="0" u="none" strike="noStrike" kern="1200" cap="all" spc="300" normalizeH="0" baseline="0" noProof="0" smtClean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000" b="0" i="0" u="none" strike="noStrike" kern="1200" cap="all" spc="300" normalizeH="0" baseline="0" noProof="0">
              <a:ln>
                <a:noFill/>
              </a:ln>
              <a:solidFill>
                <a:prstClr val="white">
                  <a:alpha val="7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8AA890-F3B6-4230-8A2F-DD9E9465AD03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09625" y="2561936"/>
            <a:ext cx="10563225" cy="3657600"/>
          </a:xfrm>
        </p:spPr>
        <p:txBody>
          <a:bodyPr rtlCol="0"/>
          <a:lstStyle>
            <a:lvl1pPr>
              <a:defRPr/>
            </a:lvl1pPr>
          </a:lstStyle>
          <a:p>
            <a:pPr lvl="0" rtl="0"/>
            <a:r>
              <a:rPr lang="en-GB" noProof="0"/>
              <a:t>Click to add content</a:t>
            </a:r>
          </a:p>
        </p:txBody>
      </p:sp>
    </p:spTree>
    <p:extLst>
      <p:ext uri="{BB962C8B-B14F-4D97-AF65-F5344CB8AC3E}">
        <p14:creationId xmlns:p14="http://schemas.microsoft.com/office/powerpoint/2010/main" val="24255024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F0A929-3212-4520-8030-2AD44A0AAA11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65163" y="2438400"/>
            <a:ext cx="10852150" cy="3963988"/>
          </a:xfrm>
        </p:spPr>
        <p:txBody>
          <a:bodyPr rtlCol="0"/>
          <a:lstStyle>
            <a:lvl1pPr>
              <a:defRPr/>
            </a:lvl1pPr>
          </a:lstStyle>
          <a:p>
            <a:pPr lvl="0" rtl="0"/>
            <a:r>
              <a:rPr lang="en-GB" noProof="0"/>
              <a:t>Click to add content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CF73B8BD-0598-4710-9900-CFD8682693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100" y="542671"/>
            <a:ext cx="10026650" cy="1124202"/>
          </a:xfrm>
        </p:spPr>
        <p:txBody>
          <a:bodyPr wrap="square" rtlCol="0" anchor="ctr" anchorCtr="0">
            <a:normAutofit/>
          </a:bodyPr>
          <a:lstStyle>
            <a:lvl1pPr algn="ctr">
              <a:defRPr/>
            </a:lvl1pPr>
          </a:lstStyle>
          <a:p>
            <a:pPr algn="ctr" rtl="0"/>
            <a:r>
              <a:rPr lang="en-US" noProof="0"/>
              <a:t>Click to edit Master title style</a:t>
            </a:r>
            <a:endParaRPr lang="en-GB" noProof="0"/>
          </a:p>
        </p:txBody>
      </p:sp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0E68B-56A3-4BC6-8CCD-6708C87D0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2252664"/>
            <a:ext cx="12192000" cy="4605336"/>
          </a:xfrm>
          <a:prstGeom prst="rect">
            <a:avLst/>
          </a:prstGeom>
          <a:solidFill>
            <a:schemeClr val="bg1">
              <a:alpha val="2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>
                  <a:alpha val="2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22DF9CC0-EB78-4426-B0D6-62268D2FB24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</p:spPr>
        <p:txBody>
          <a:bodyPr rtlCol="0"/>
          <a:lstStyle>
            <a:lvl1pPr>
              <a:defRPr/>
            </a:lvl1pPr>
          </a:lstStyle>
          <a:p>
            <a:pPr rtl="0">
              <a:defRPr/>
            </a:pPr>
            <a:r>
              <a:rPr lang="en-GB" noProof="0">
                <a:solidFill>
                  <a:prstClr val="white">
                    <a:alpha val="70000"/>
                  </a:prstClr>
                </a:solidFill>
              </a:rPr>
              <a:t>20XX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010167B9-B6A1-4C18-A11C-5E41BDB0EE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</p:spPr>
        <p:txBody>
          <a:bodyPr rtlCol="0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b="0" i="0" u="none" strike="noStrike" kern="1200" cap="all" spc="300" normalizeH="0" noProof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6C8D2EB3-722B-4A95-8F0C-E4BBA5E59D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</p:spPr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39607A7-8386-47DB-8578-DDEDD194E5D4}" type="slidenum">
              <a:rPr kumimoji="0" lang="en-GB" sz="1000" b="0" i="0" u="none" strike="noStrike" kern="1200" cap="all" spc="300" normalizeH="0" baseline="0" noProof="0" smtClean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000" b="0" i="0" u="none" strike="noStrike" kern="1200" cap="all" spc="300" normalizeH="0" baseline="0" noProof="0">
              <a:ln>
                <a:noFill/>
              </a:ln>
              <a:solidFill>
                <a:prstClr val="white">
                  <a:alpha val="7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135002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55FC5AD6-5EA9-4D31-BA29-EE3AABE223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2675" y="531815"/>
            <a:ext cx="10026650" cy="696910"/>
          </a:xfrm>
        </p:spPr>
        <p:txBody>
          <a:bodyPr wrap="square" rtlCol="0" anchor="b" anchorCtr="0">
            <a:normAutofit/>
          </a:bodyPr>
          <a:lstStyle>
            <a:lvl1pPr algn="ctr">
              <a:defRPr/>
            </a:lvl1pPr>
          </a:lstStyle>
          <a:p>
            <a:pPr algn="ctr"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1664AFF-309D-433B-B3F0-84A98A207C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819649" y="1680433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 Placeholder 23">
            <a:extLst>
              <a:ext uri="{FF2B5EF4-FFF2-40B4-BE49-F238E27FC236}">
                <a16:creationId xmlns:a16="http://schemas.microsoft.com/office/drawing/2014/main" id="{11FC24B6-E967-42A6-8F96-DBB1BFE196E5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664793" y="2119211"/>
            <a:ext cx="4360512" cy="552450"/>
          </a:xfrm>
        </p:spPr>
        <p:txBody>
          <a:bodyPr rtlCol="0">
            <a:normAutofit/>
          </a:bodyPr>
          <a:lstStyle>
            <a:lvl1pPr marL="0" indent="0">
              <a:buNone/>
              <a:defRPr sz="2400" b="1"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latin typeface="+mn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22" name="Text Placeholder 25">
            <a:extLst>
              <a:ext uri="{FF2B5EF4-FFF2-40B4-BE49-F238E27FC236}">
                <a16:creationId xmlns:a16="http://schemas.microsoft.com/office/drawing/2014/main" id="{227584E0-1796-45AE-A691-1918676D9CD4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664443" y="2671626"/>
            <a:ext cx="4360862" cy="3215781"/>
          </a:xfrm>
        </p:spPr>
        <p:txBody>
          <a:bodyPr rtlCol="0">
            <a:normAutofit/>
          </a:bodyPr>
          <a:lstStyle>
            <a:lvl1pPr marL="285750" indent="-285750">
              <a:buClr>
                <a:schemeClr val="accent5"/>
              </a:buClr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insert text</a:t>
            </a:r>
          </a:p>
        </p:txBody>
      </p:sp>
      <p:sp>
        <p:nvSpPr>
          <p:cNvPr id="23" name="Text Placeholder 23">
            <a:extLst>
              <a:ext uri="{FF2B5EF4-FFF2-40B4-BE49-F238E27FC236}">
                <a16:creationId xmlns:a16="http://schemas.microsoft.com/office/drawing/2014/main" id="{C7E3698B-A426-409C-94D0-F06ECD410B0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359649" y="2119211"/>
            <a:ext cx="4360512" cy="552450"/>
          </a:xfrm>
        </p:spPr>
        <p:txBody>
          <a:bodyPr rtlCol="0">
            <a:normAutofit/>
          </a:bodyPr>
          <a:lstStyle>
            <a:lvl1pPr marL="0" indent="0">
              <a:buNone/>
              <a:defRPr sz="2400" b="1"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latin typeface="+mn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24" name="Text Placeholder 25">
            <a:extLst>
              <a:ext uri="{FF2B5EF4-FFF2-40B4-BE49-F238E27FC236}">
                <a16:creationId xmlns:a16="http://schemas.microsoft.com/office/drawing/2014/main" id="{D2F2C5F3-51E6-4531-9805-221591315C3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359299" y="2671626"/>
            <a:ext cx="4360862" cy="3215781"/>
          </a:xfrm>
        </p:spPr>
        <p:txBody>
          <a:bodyPr rtlCol="0">
            <a:normAutofit/>
          </a:bodyPr>
          <a:lstStyle>
            <a:lvl1pPr marL="285750" indent="-285750">
              <a:buClr>
                <a:schemeClr val="accent5"/>
              </a:buClr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insert text</a:t>
            </a:r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85D87A86-18DB-4F48-991B-B96728C9E2B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</p:spPr>
        <p:txBody>
          <a:bodyPr rtlCol="0"/>
          <a:lstStyle>
            <a:lvl1pPr>
              <a:defRPr/>
            </a:lvl1pPr>
          </a:lstStyle>
          <a:p>
            <a:pPr rtl="0">
              <a:defRPr/>
            </a:pPr>
            <a:r>
              <a:rPr lang="en-GB" noProof="0">
                <a:solidFill>
                  <a:prstClr val="white">
                    <a:alpha val="70000"/>
                  </a:prstClr>
                </a:solidFill>
              </a:rPr>
              <a:t>20XX</a:t>
            </a:r>
          </a:p>
        </p:txBody>
      </p:sp>
      <p:sp>
        <p:nvSpPr>
          <p:cNvPr id="10" name="Footer Placeholder 4">
            <a:extLst>
              <a:ext uri="{FF2B5EF4-FFF2-40B4-BE49-F238E27FC236}">
                <a16:creationId xmlns:a16="http://schemas.microsoft.com/office/drawing/2014/main" id="{E9F77D95-7E8B-48BA-B550-76A5C297FE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</p:spPr>
        <p:txBody>
          <a:bodyPr rtlCol="0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b="0" i="0" u="none" strike="noStrike" kern="1200" cap="all" spc="300" normalizeH="0" noProof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t>Presentation Title</a:t>
            </a:r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5510D382-212F-47D7-A76F-181F22622C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</p:spPr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39607A7-8386-47DB-8578-DDEDD194E5D4}" type="slidenum">
              <a:rPr kumimoji="0" lang="en-GB" sz="1000" b="0" i="0" u="none" strike="noStrike" kern="1200" cap="all" spc="300" normalizeH="0" baseline="0" noProof="0" smtClean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000" b="0" i="0" u="none" strike="noStrike" kern="1200" cap="all" spc="300" normalizeH="0" baseline="0" noProof="0">
              <a:ln>
                <a:noFill/>
              </a:ln>
              <a:solidFill>
                <a:prstClr val="white">
                  <a:alpha val="7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6E9465D8-1640-4D12-B086-59416AFCB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5400000">
            <a:off x="3072531" y="-2496283"/>
            <a:ext cx="6034235" cy="11610702"/>
            <a:chOff x="443748" y="446254"/>
            <a:chExt cx="3330000" cy="5760000"/>
          </a:xfrm>
        </p:grpSpPr>
        <p:sp>
          <p:nvSpPr>
            <p:cNvPr id="13" name="Rectangle 5">
              <a:extLst>
                <a:ext uri="{FF2B5EF4-FFF2-40B4-BE49-F238E27FC236}">
                  <a16:creationId xmlns:a16="http://schemas.microsoft.com/office/drawing/2014/main" id="{E7BE05B2-64AC-4F56-A098-D3A324E9DE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flipV="1">
              <a:off x="443748" y="446254"/>
              <a:ext cx="3330000" cy="5760000"/>
            </a:xfrm>
            <a:custGeom>
              <a:avLst/>
              <a:gdLst>
                <a:gd name="connsiteX0" fmla="*/ 0 w 6660000"/>
                <a:gd name="connsiteY0" fmla="*/ 0 h 5760000"/>
                <a:gd name="connsiteX1" fmla="*/ 6660000 w 6660000"/>
                <a:gd name="connsiteY1" fmla="*/ 0 h 5760000"/>
                <a:gd name="connsiteX2" fmla="*/ 6660000 w 6660000"/>
                <a:gd name="connsiteY2" fmla="*/ 5760000 h 5760000"/>
                <a:gd name="connsiteX3" fmla="*/ 0 w 6660000"/>
                <a:gd name="connsiteY3" fmla="*/ 5760000 h 5760000"/>
                <a:gd name="connsiteX4" fmla="*/ 0 w 6660000"/>
                <a:gd name="connsiteY4" fmla="*/ 0 h 5760000"/>
                <a:gd name="connsiteX0" fmla="*/ 6660000 w 6751440"/>
                <a:gd name="connsiteY0" fmla="*/ 0 h 5760000"/>
                <a:gd name="connsiteX1" fmla="*/ 6660000 w 6751440"/>
                <a:gd name="connsiteY1" fmla="*/ 5760000 h 5760000"/>
                <a:gd name="connsiteX2" fmla="*/ 0 w 6751440"/>
                <a:gd name="connsiteY2" fmla="*/ 5760000 h 5760000"/>
                <a:gd name="connsiteX3" fmla="*/ 0 w 6751440"/>
                <a:gd name="connsiteY3" fmla="*/ 0 h 5760000"/>
                <a:gd name="connsiteX4" fmla="*/ 6751440 w 6751440"/>
                <a:gd name="connsiteY4" fmla="*/ 91440 h 5760000"/>
                <a:gd name="connsiteX0" fmla="*/ 6660000 w 6660000"/>
                <a:gd name="connsiteY0" fmla="*/ 0 h 5760000"/>
                <a:gd name="connsiteX1" fmla="*/ 6660000 w 6660000"/>
                <a:gd name="connsiteY1" fmla="*/ 5760000 h 5760000"/>
                <a:gd name="connsiteX2" fmla="*/ 0 w 6660000"/>
                <a:gd name="connsiteY2" fmla="*/ 5760000 h 5760000"/>
                <a:gd name="connsiteX3" fmla="*/ 0 w 6660000"/>
                <a:gd name="connsiteY3" fmla="*/ 0 h 5760000"/>
                <a:gd name="connsiteX4" fmla="*/ 5068690 w 6660000"/>
                <a:gd name="connsiteY4" fmla="*/ 224790 h 5760000"/>
                <a:gd name="connsiteX0" fmla="*/ 6660000 w 6660000"/>
                <a:gd name="connsiteY0" fmla="*/ 0 h 5760000"/>
                <a:gd name="connsiteX1" fmla="*/ 6660000 w 6660000"/>
                <a:gd name="connsiteY1" fmla="*/ 5760000 h 5760000"/>
                <a:gd name="connsiteX2" fmla="*/ 0 w 6660000"/>
                <a:gd name="connsiteY2" fmla="*/ 5760000 h 5760000"/>
                <a:gd name="connsiteX3" fmla="*/ 0 w 6660000"/>
                <a:gd name="connsiteY3" fmla="*/ 0 h 5760000"/>
                <a:gd name="connsiteX0" fmla="*/ 6660000 w 6660000"/>
                <a:gd name="connsiteY0" fmla="*/ 5760000 h 5760000"/>
                <a:gd name="connsiteX1" fmla="*/ 0 w 6660000"/>
                <a:gd name="connsiteY1" fmla="*/ 5760000 h 5760000"/>
                <a:gd name="connsiteX2" fmla="*/ 0 w 6660000"/>
                <a:gd name="connsiteY2" fmla="*/ 0 h 576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660000" h="5760000">
                  <a:moveTo>
                    <a:pt x="6660000" y="5760000"/>
                  </a:moveTo>
                  <a:lnTo>
                    <a:pt x="0" y="5760000"/>
                  </a:lnTo>
                  <a:lnTo>
                    <a:pt x="0" y="0"/>
                  </a:lnTo>
                </a:path>
              </a:pathLst>
            </a:cu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5" name="Rectangle 5">
              <a:extLst>
                <a:ext uri="{FF2B5EF4-FFF2-40B4-BE49-F238E27FC236}">
                  <a16:creationId xmlns:a16="http://schemas.microsoft.com/office/drawing/2014/main" id="{CFB6CFD5-710B-4FF7-B75B-0174B9B721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rot="10800000" flipV="1">
              <a:off x="443748" y="6206254"/>
              <a:ext cx="3330000" cy="0"/>
            </a:xfrm>
            <a:custGeom>
              <a:avLst/>
              <a:gdLst>
                <a:gd name="connsiteX0" fmla="*/ 0 w 6660000"/>
                <a:gd name="connsiteY0" fmla="*/ 0 h 5760000"/>
                <a:gd name="connsiteX1" fmla="*/ 6660000 w 6660000"/>
                <a:gd name="connsiteY1" fmla="*/ 0 h 5760000"/>
                <a:gd name="connsiteX2" fmla="*/ 6660000 w 6660000"/>
                <a:gd name="connsiteY2" fmla="*/ 5760000 h 5760000"/>
                <a:gd name="connsiteX3" fmla="*/ 0 w 6660000"/>
                <a:gd name="connsiteY3" fmla="*/ 5760000 h 5760000"/>
                <a:gd name="connsiteX4" fmla="*/ 0 w 6660000"/>
                <a:gd name="connsiteY4" fmla="*/ 0 h 5760000"/>
                <a:gd name="connsiteX0" fmla="*/ 6660000 w 6751440"/>
                <a:gd name="connsiteY0" fmla="*/ 0 h 5760000"/>
                <a:gd name="connsiteX1" fmla="*/ 6660000 w 6751440"/>
                <a:gd name="connsiteY1" fmla="*/ 5760000 h 5760000"/>
                <a:gd name="connsiteX2" fmla="*/ 0 w 6751440"/>
                <a:gd name="connsiteY2" fmla="*/ 5760000 h 5760000"/>
                <a:gd name="connsiteX3" fmla="*/ 0 w 6751440"/>
                <a:gd name="connsiteY3" fmla="*/ 0 h 5760000"/>
                <a:gd name="connsiteX4" fmla="*/ 6751440 w 6751440"/>
                <a:gd name="connsiteY4" fmla="*/ 91440 h 5760000"/>
                <a:gd name="connsiteX0" fmla="*/ 6660000 w 6660000"/>
                <a:gd name="connsiteY0" fmla="*/ 0 h 5760000"/>
                <a:gd name="connsiteX1" fmla="*/ 6660000 w 6660000"/>
                <a:gd name="connsiteY1" fmla="*/ 5760000 h 5760000"/>
                <a:gd name="connsiteX2" fmla="*/ 0 w 6660000"/>
                <a:gd name="connsiteY2" fmla="*/ 5760000 h 5760000"/>
                <a:gd name="connsiteX3" fmla="*/ 0 w 6660000"/>
                <a:gd name="connsiteY3" fmla="*/ 0 h 5760000"/>
                <a:gd name="connsiteX4" fmla="*/ 5068690 w 6660000"/>
                <a:gd name="connsiteY4" fmla="*/ 224790 h 5760000"/>
                <a:gd name="connsiteX0" fmla="*/ 6660000 w 6660000"/>
                <a:gd name="connsiteY0" fmla="*/ 0 h 5760000"/>
                <a:gd name="connsiteX1" fmla="*/ 6660000 w 6660000"/>
                <a:gd name="connsiteY1" fmla="*/ 5760000 h 5760000"/>
                <a:gd name="connsiteX2" fmla="*/ 0 w 6660000"/>
                <a:gd name="connsiteY2" fmla="*/ 5760000 h 5760000"/>
                <a:gd name="connsiteX3" fmla="*/ 0 w 6660000"/>
                <a:gd name="connsiteY3" fmla="*/ 0 h 5760000"/>
                <a:gd name="connsiteX0" fmla="*/ 6660000 w 6660000"/>
                <a:gd name="connsiteY0" fmla="*/ 5760000 h 5760000"/>
                <a:gd name="connsiteX1" fmla="*/ 0 w 6660000"/>
                <a:gd name="connsiteY1" fmla="*/ 5760000 h 5760000"/>
                <a:gd name="connsiteX2" fmla="*/ 0 w 6660000"/>
                <a:gd name="connsiteY2" fmla="*/ 0 h 5760000"/>
                <a:gd name="connsiteX0" fmla="*/ 6660000 w 6660000"/>
                <a:gd name="connsiteY0" fmla="*/ 0 h 0"/>
                <a:gd name="connsiteX1" fmla="*/ 0 w 6660000"/>
                <a:gd name="connsiteY1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660000">
                  <a:moveTo>
                    <a:pt x="6660000" y="0"/>
                  </a:moveTo>
                  <a:lnTo>
                    <a:pt x="0" y="0"/>
                  </a:lnTo>
                </a:path>
              </a:pathLst>
            </a:custGeom>
            <a:solidFill>
              <a:schemeClr val="tx2">
                <a:alpha val="80000"/>
              </a:schemeClr>
            </a:solidFill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>
                <a:solidFill>
                  <a:schemeClr val="tx1">
                    <a:alpha val="70000"/>
                  </a:schemeClr>
                </a:solidFill>
              </a:endParaRPr>
            </a:p>
          </p:txBody>
        </p:sp>
        <p:sp>
          <p:nvSpPr>
            <p:cNvPr id="17" name="Rectangle 5">
              <a:extLst>
                <a:ext uri="{FF2B5EF4-FFF2-40B4-BE49-F238E27FC236}">
                  <a16:creationId xmlns:a16="http://schemas.microsoft.com/office/drawing/2014/main" id="{66A28EB2-7446-4114-8BD6-4CB90B8495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rot="10800000" flipV="1">
              <a:off x="3773748" y="446254"/>
              <a:ext cx="0" cy="5760000"/>
            </a:xfrm>
            <a:custGeom>
              <a:avLst/>
              <a:gdLst>
                <a:gd name="connsiteX0" fmla="*/ 0 w 6660000"/>
                <a:gd name="connsiteY0" fmla="*/ 0 h 5760000"/>
                <a:gd name="connsiteX1" fmla="*/ 6660000 w 6660000"/>
                <a:gd name="connsiteY1" fmla="*/ 0 h 5760000"/>
                <a:gd name="connsiteX2" fmla="*/ 6660000 w 6660000"/>
                <a:gd name="connsiteY2" fmla="*/ 5760000 h 5760000"/>
                <a:gd name="connsiteX3" fmla="*/ 0 w 6660000"/>
                <a:gd name="connsiteY3" fmla="*/ 5760000 h 5760000"/>
                <a:gd name="connsiteX4" fmla="*/ 0 w 6660000"/>
                <a:gd name="connsiteY4" fmla="*/ 0 h 5760000"/>
                <a:gd name="connsiteX0" fmla="*/ 6660000 w 6751440"/>
                <a:gd name="connsiteY0" fmla="*/ 0 h 5760000"/>
                <a:gd name="connsiteX1" fmla="*/ 6660000 w 6751440"/>
                <a:gd name="connsiteY1" fmla="*/ 5760000 h 5760000"/>
                <a:gd name="connsiteX2" fmla="*/ 0 w 6751440"/>
                <a:gd name="connsiteY2" fmla="*/ 5760000 h 5760000"/>
                <a:gd name="connsiteX3" fmla="*/ 0 w 6751440"/>
                <a:gd name="connsiteY3" fmla="*/ 0 h 5760000"/>
                <a:gd name="connsiteX4" fmla="*/ 6751440 w 6751440"/>
                <a:gd name="connsiteY4" fmla="*/ 91440 h 5760000"/>
                <a:gd name="connsiteX0" fmla="*/ 6660000 w 6660000"/>
                <a:gd name="connsiteY0" fmla="*/ 0 h 5760000"/>
                <a:gd name="connsiteX1" fmla="*/ 6660000 w 6660000"/>
                <a:gd name="connsiteY1" fmla="*/ 5760000 h 5760000"/>
                <a:gd name="connsiteX2" fmla="*/ 0 w 6660000"/>
                <a:gd name="connsiteY2" fmla="*/ 5760000 h 5760000"/>
                <a:gd name="connsiteX3" fmla="*/ 0 w 6660000"/>
                <a:gd name="connsiteY3" fmla="*/ 0 h 5760000"/>
                <a:gd name="connsiteX4" fmla="*/ 5068690 w 6660000"/>
                <a:gd name="connsiteY4" fmla="*/ 224790 h 5760000"/>
                <a:gd name="connsiteX0" fmla="*/ 6660000 w 6660000"/>
                <a:gd name="connsiteY0" fmla="*/ 0 h 5760000"/>
                <a:gd name="connsiteX1" fmla="*/ 6660000 w 6660000"/>
                <a:gd name="connsiteY1" fmla="*/ 5760000 h 5760000"/>
                <a:gd name="connsiteX2" fmla="*/ 0 w 6660000"/>
                <a:gd name="connsiteY2" fmla="*/ 5760000 h 5760000"/>
                <a:gd name="connsiteX3" fmla="*/ 0 w 6660000"/>
                <a:gd name="connsiteY3" fmla="*/ 0 h 5760000"/>
                <a:gd name="connsiteX0" fmla="*/ 6660000 w 6660000"/>
                <a:gd name="connsiteY0" fmla="*/ 5760000 h 5760000"/>
                <a:gd name="connsiteX1" fmla="*/ 0 w 6660000"/>
                <a:gd name="connsiteY1" fmla="*/ 5760000 h 5760000"/>
                <a:gd name="connsiteX2" fmla="*/ 0 w 6660000"/>
                <a:gd name="connsiteY2" fmla="*/ 0 h 5760000"/>
                <a:gd name="connsiteX0" fmla="*/ 0 w 0"/>
                <a:gd name="connsiteY0" fmla="*/ 5760000 h 5760000"/>
                <a:gd name="connsiteX1" fmla="*/ 0 w 0"/>
                <a:gd name="connsiteY1" fmla="*/ 0 h 576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h="5760000">
                  <a:moveTo>
                    <a:pt x="0" y="5760000"/>
                  </a:moveTo>
                  <a:lnTo>
                    <a:pt x="0" y="0"/>
                  </a:lnTo>
                </a:path>
              </a:pathLst>
            </a:custGeom>
            <a:solidFill>
              <a:schemeClr val="tx2">
                <a:alpha val="80000"/>
              </a:schemeClr>
            </a:solidFill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</p:spTree>
    <p:extLst>
      <p:ext uri="{BB962C8B-B14F-4D97-AF65-F5344CB8AC3E}">
        <p14:creationId xmlns:p14="http://schemas.microsoft.com/office/powerpoint/2010/main" val="18850689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2DA6CE13-49E5-47C2-B720-1F236BBB57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2675" y="531815"/>
            <a:ext cx="10026650" cy="696910"/>
          </a:xfrm>
        </p:spPr>
        <p:txBody>
          <a:bodyPr wrap="square" rtlCol="0" anchor="b" anchorCtr="0">
            <a:normAutofit/>
          </a:bodyPr>
          <a:lstStyle>
            <a:lvl1pPr algn="ctr">
              <a:defRPr/>
            </a:lvl1pPr>
          </a:lstStyle>
          <a:p>
            <a:pPr algn="ctr"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CBA75683-8D5A-4D7B-AA95-90826766FE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819649" y="1680433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Text Placeholder 23">
            <a:extLst>
              <a:ext uri="{FF2B5EF4-FFF2-40B4-BE49-F238E27FC236}">
                <a16:creationId xmlns:a16="http://schemas.microsoft.com/office/drawing/2014/main" id="{0014AA73-5311-4055-A626-89D8E23FFD9E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001992" y="2112353"/>
            <a:ext cx="3303394" cy="552450"/>
          </a:xfrm>
        </p:spPr>
        <p:txBody>
          <a:bodyPr rtlCol="0">
            <a:normAutofit/>
          </a:bodyPr>
          <a:lstStyle>
            <a:lvl1pPr marL="0" indent="0">
              <a:buNone/>
              <a:defRPr sz="2400" b="1">
                <a:solidFill>
                  <a:schemeClr val="accent5">
                    <a:lumMod val="60000"/>
                    <a:lumOff val="40000"/>
                  </a:schemeClr>
                </a:solidFill>
                <a:effectLst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29" name="Text Placeholder 25">
            <a:extLst>
              <a:ext uri="{FF2B5EF4-FFF2-40B4-BE49-F238E27FC236}">
                <a16:creationId xmlns:a16="http://schemas.microsoft.com/office/drawing/2014/main" id="{929F4BD4-95C1-49C1-8ADF-A14CD567582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001641" y="2664768"/>
            <a:ext cx="3303659" cy="3215781"/>
          </a:xfrm>
        </p:spPr>
        <p:txBody>
          <a:bodyPr rtlCol="0">
            <a:normAutofit/>
          </a:bodyPr>
          <a:lstStyle>
            <a:lvl1pPr marL="285750" indent="-285750">
              <a:buClr>
                <a:schemeClr val="accent5"/>
              </a:buClr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insert text</a:t>
            </a:r>
          </a:p>
        </p:txBody>
      </p:sp>
      <p:sp>
        <p:nvSpPr>
          <p:cNvPr id="48" name="Text Placeholder 23">
            <a:extLst>
              <a:ext uri="{FF2B5EF4-FFF2-40B4-BE49-F238E27FC236}">
                <a16:creationId xmlns:a16="http://schemas.microsoft.com/office/drawing/2014/main" id="{92C6830C-1F44-4F12-B457-A08A9A6E53A0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453829" y="2112353"/>
            <a:ext cx="3303394" cy="552450"/>
          </a:xfrm>
        </p:spPr>
        <p:txBody>
          <a:bodyPr rtlCol="0">
            <a:normAutofit/>
          </a:bodyPr>
          <a:lstStyle>
            <a:lvl1pPr marL="0" indent="0">
              <a:buNone/>
              <a:defRPr sz="2400" b="1">
                <a:solidFill>
                  <a:schemeClr val="accent5">
                    <a:lumMod val="60000"/>
                    <a:lumOff val="40000"/>
                  </a:schemeClr>
                </a:solidFill>
                <a:effectLst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31" name="Text Placeholder 25">
            <a:extLst>
              <a:ext uri="{FF2B5EF4-FFF2-40B4-BE49-F238E27FC236}">
                <a16:creationId xmlns:a16="http://schemas.microsoft.com/office/drawing/2014/main" id="{631066C0-5869-41D5-A6B8-519CA72AC03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453478" y="2664768"/>
            <a:ext cx="3303659" cy="3215781"/>
          </a:xfrm>
        </p:spPr>
        <p:txBody>
          <a:bodyPr rtlCol="0">
            <a:normAutofit/>
          </a:bodyPr>
          <a:lstStyle>
            <a:lvl1pPr marL="285750" indent="-285750">
              <a:buClr>
                <a:schemeClr val="accent5"/>
              </a:buClr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insert text</a:t>
            </a:r>
          </a:p>
        </p:txBody>
      </p:sp>
      <p:sp>
        <p:nvSpPr>
          <p:cNvPr id="49" name="Text Placeholder 23">
            <a:extLst>
              <a:ext uri="{FF2B5EF4-FFF2-40B4-BE49-F238E27FC236}">
                <a16:creationId xmlns:a16="http://schemas.microsoft.com/office/drawing/2014/main" id="{A05C520D-F031-4A59-B3AB-15CD169C1B91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7905931" y="2112353"/>
            <a:ext cx="3303394" cy="552450"/>
          </a:xfrm>
        </p:spPr>
        <p:txBody>
          <a:bodyPr rtlCol="0">
            <a:normAutofit/>
          </a:bodyPr>
          <a:lstStyle>
            <a:lvl1pPr marL="0" indent="0">
              <a:buNone/>
              <a:defRPr sz="2400" b="1">
                <a:solidFill>
                  <a:schemeClr val="accent5">
                    <a:lumMod val="60000"/>
                    <a:lumOff val="40000"/>
                  </a:schemeClr>
                </a:solidFill>
                <a:effectLst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33" name="Text Placeholder 25">
            <a:extLst>
              <a:ext uri="{FF2B5EF4-FFF2-40B4-BE49-F238E27FC236}">
                <a16:creationId xmlns:a16="http://schemas.microsoft.com/office/drawing/2014/main" id="{918F424D-F90F-4352-B45D-8E23B4BA148F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905666" y="2651053"/>
            <a:ext cx="3303659" cy="3215781"/>
          </a:xfrm>
        </p:spPr>
        <p:txBody>
          <a:bodyPr rtlCol="0">
            <a:normAutofit/>
          </a:bodyPr>
          <a:lstStyle>
            <a:lvl1pPr marL="285750" indent="-285750">
              <a:buClr>
                <a:schemeClr val="accent5"/>
              </a:buClr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insert text</a:t>
            </a:r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6CF1492E-55F0-4EDA-9C49-A4A834F401C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</p:spPr>
        <p:txBody>
          <a:bodyPr rtlCol="0"/>
          <a:lstStyle>
            <a:lvl1pPr>
              <a:defRPr/>
            </a:lvl1pPr>
          </a:lstStyle>
          <a:p>
            <a:pPr rtl="0">
              <a:defRPr/>
            </a:pPr>
            <a:r>
              <a:rPr lang="en-GB" noProof="0">
                <a:solidFill>
                  <a:prstClr val="white">
                    <a:alpha val="70000"/>
                  </a:prstClr>
                </a:solidFill>
              </a:rPr>
              <a:t>20XX</a:t>
            </a:r>
          </a:p>
        </p:txBody>
      </p:sp>
      <p:sp>
        <p:nvSpPr>
          <p:cNvPr id="10" name="Footer Placeholder 4">
            <a:extLst>
              <a:ext uri="{FF2B5EF4-FFF2-40B4-BE49-F238E27FC236}">
                <a16:creationId xmlns:a16="http://schemas.microsoft.com/office/drawing/2014/main" id="{928D135F-F70E-4CF5-8CAB-4B58BA029B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</p:spPr>
        <p:txBody>
          <a:bodyPr rtlCol="0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b="0" i="0" u="none" strike="noStrike" kern="1200" cap="all" spc="300" normalizeH="0" noProof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t>Presentation Title</a:t>
            </a:r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B0B1F2E7-88D6-4A13-81A3-A31E4E8D3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</p:spPr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39607A7-8386-47DB-8578-DDEDD194E5D4}" type="slidenum">
              <a:rPr kumimoji="0" lang="en-GB" sz="1000" b="0" i="0" u="none" strike="noStrike" kern="1200" cap="all" spc="300" normalizeH="0" baseline="0" noProof="0" smtClean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000" b="0" i="0" u="none" strike="noStrike" kern="1200" cap="all" spc="300" normalizeH="0" baseline="0" noProof="0">
              <a:ln>
                <a:noFill/>
              </a:ln>
              <a:solidFill>
                <a:prstClr val="white">
                  <a:alpha val="7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4A548AA1-D42E-4FED-9B69-F476E26489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5400000">
            <a:off x="3072531" y="-2496283"/>
            <a:ext cx="6034235" cy="11610702"/>
            <a:chOff x="443748" y="446254"/>
            <a:chExt cx="3330000" cy="5760000"/>
          </a:xfrm>
        </p:grpSpPr>
        <p:sp>
          <p:nvSpPr>
            <p:cNvPr id="51" name="Rectangle 5">
              <a:extLst>
                <a:ext uri="{FF2B5EF4-FFF2-40B4-BE49-F238E27FC236}">
                  <a16:creationId xmlns:a16="http://schemas.microsoft.com/office/drawing/2014/main" id="{8C03BD57-8867-4998-B3F3-82125EA370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flipV="1">
              <a:off x="443748" y="446254"/>
              <a:ext cx="3330000" cy="5760000"/>
            </a:xfrm>
            <a:custGeom>
              <a:avLst/>
              <a:gdLst>
                <a:gd name="connsiteX0" fmla="*/ 0 w 6660000"/>
                <a:gd name="connsiteY0" fmla="*/ 0 h 5760000"/>
                <a:gd name="connsiteX1" fmla="*/ 6660000 w 6660000"/>
                <a:gd name="connsiteY1" fmla="*/ 0 h 5760000"/>
                <a:gd name="connsiteX2" fmla="*/ 6660000 w 6660000"/>
                <a:gd name="connsiteY2" fmla="*/ 5760000 h 5760000"/>
                <a:gd name="connsiteX3" fmla="*/ 0 w 6660000"/>
                <a:gd name="connsiteY3" fmla="*/ 5760000 h 5760000"/>
                <a:gd name="connsiteX4" fmla="*/ 0 w 6660000"/>
                <a:gd name="connsiteY4" fmla="*/ 0 h 5760000"/>
                <a:gd name="connsiteX0" fmla="*/ 6660000 w 6751440"/>
                <a:gd name="connsiteY0" fmla="*/ 0 h 5760000"/>
                <a:gd name="connsiteX1" fmla="*/ 6660000 w 6751440"/>
                <a:gd name="connsiteY1" fmla="*/ 5760000 h 5760000"/>
                <a:gd name="connsiteX2" fmla="*/ 0 w 6751440"/>
                <a:gd name="connsiteY2" fmla="*/ 5760000 h 5760000"/>
                <a:gd name="connsiteX3" fmla="*/ 0 w 6751440"/>
                <a:gd name="connsiteY3" fmla="*/ 0 h 5760000"/>
                <a:gd name="connsiteX4" fmla="*/ 6751440 w 6751440"/>
                <a:gd name="connsiteY4" fmla="*/ 91440 h 5760000"/>
                <a:gd name="connsiteX0" fmla="*/ 6660000 w 6660000"/>
                <a:gd name="connsiteY0" fmla="*/ 0 h 5760000"/>
                <a:gd name="connsiteX1" fmla="*/ 6660000 w 6660000"/>
                <a:gd name="connsiteY1" fmla="*/ 5760000 h 5760000"/>
                <a:gd name="connsiteX2" fmla="*/ 0 w 6660000"/>
                <a:gd name="connsiteY2" fmla="*/ 5760000 h 5760000"/>
                <a:gd name="connsiteX3" fmla="*/ 0 w 6660000"/>
                <a:gd name="connsiteY3" fmla="*/ 0 h 5760000"/>
                <a:gd name="connsiteX4" fmla="*/ 5068690 w 6660000"/>
                <a:gd name="connsiteY4" fmla="*/ 224790 h 5760000"/>
                <a:gd name="connsiteX0" fmla="*/ 6660000 w 6660000"/>
                <a:gd name="connsiteY0" fmla="*/ 0 h 5760000"/>
                <a:gd name="connsiteX1" fmla="*/ 6660000 w 6660000"/>
                <a:gd name="connsiteY1" fmla="*/ 5760000 h 5760000"/>
                <a:gd name="connsiteX2" fmla="*/ 0 w 6660000"/>
                <a:gd name="connsiteY2" fmla="*/ 5760000 h 5760000"/>
                <a:gd name="connsiteX3" fmla="*/ 0 w 6660000"/>
                <a:gd name="connsiteY3" fmla="*/ 0 h 5760000"/>
                <a:gd name="connsiteX0" fmla="*/ 6660000 w 6660000"/>
                <a:gd name="connsiteY0" fmla="*/ 5760000 h 5760000"/>
                <a:gd name="connsiteX1" fmla="*/ 0 w 6660000"/>
                <a:gd name="connsiteY1" fmla="*/ 5760000 h 5760000"/>
                <a:gd name="connsiteX2" fmla="*/ 0 w 6660000"/>
                <a:gd name="connsiteY2" fmla="*/ 0 h 576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660000" h="5760000">
                  <a:moveTo>
                    <a:pt x="6660000" y="5760000"/>
                  </a:moveTo>
                  <a:lnTo>
                    <a:pt x="0" y="5760000"/>
                  </a:lnTo>
                  <a:lnTo>
                    <a:pt x="0" y="0"/>
                  </a:lnTo>
                </a:path>
              </a:pathLst>
            </a:cu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52" name="Rectangle 5">
              <a:extLst>
                <a:ext uri="{FF2B5EF4-FFF2-40B4-BE49-F238E27FC236}">
                  <a16:creationId xmlns:a16="http://schemas.microsoft.com/office/drawing/2014/main" id="{AF4847DD-9F53-4840-86F2-4ADCD66C16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rot="10800000" flipV="1">
              <a:off x="443748" y="6206254"/>
              <a:ext cx="3330000" cy="0"/>
            </a:xfrm>
            <a:custGeom>
              <a:avLst/>
              <a:gdLst>
                <a:gd name="connsiteX0" fmla="*/ 0 w 6660000"/>
                <a:gd name="connsiteY0" fmla="*/ 0 h 5760000"/>
                <a:gd name="connsiteX1" fmla="*/ 6660000 w 6660000"/>
                <a:gd name="connsiteY1" fmla="*/ 0 h 5760000"/>
                <a:gd name="connsiteX2" fmla="*/ 6660000 w 6660000"/>
                <a:gd name="connsiteY2" fmla="*/ 5760000 h 5760000"/>
                <a:gd name="connsiteX3" fmla="*/ 0 w 6660000"/>
                <a:gd name="connsiteY3" fmla="*/ 5760000 h 5760000"/>
                <a:gd name="connsiteX4" fmla="*/ 0 w 6660000"/>
                <a:gd name="connsiteY4" fmla="*/ 0 h 5760000"/>
                <a:gd name="connsiteX0" fmla="*/ 6660000 w 6751440"/>
                <a:gd name="connsiteY0" fmla="*/ 0 h 5760000"/>
                <a:gd name="connsiteX1" fmla="*/ 6660000 w 6751440"/>
                <a:gd name="connsiteY1" fmla="*/ 5760000 h 5760000"/>
                <a:gd name="connsiteX2" fmla="*/ 0 w 6751440"/>
                <a:gd name="connsiteY2" fmla="*/ 5760000 h 5760000"/>
                <a:gd name="connsiteX3" fmla="*/ 0 w 6751440"/>
                <a:gd name="connsiteY3" fmla="*/ 0 h 5760000"/>
                <a:gd name="connsiteX4" fmla="*/ 6751440 w 6751440"/>
                <a:gd name="connsiteY4" fmla="*/ 91440 h 5760000"/>
                <a:gd name="connsiteX0" fmla="*/ 6660000 w 6660000"/>
                <a:gd name="connsiteY0" fmla="*/ 0 h 5760000"/>
                <a:gd name="connsiteX1" fmla="*/ 6660000 w 6660000"/>
                <a:gd name="connsiteY1" fmla="*/ 5760000 h 5760000"/>
                <a:gd name="connsiteX2" fmla="*/ 0 w 6660000"/>
                <a:gd name="connsiteY2" fmla="*/ 5760000 h 5760000"/>
                <a:gd name="connsiteX3" fmla="*/ 0 w 6660000"/>
                <a:gd name="connsiteY3" fmla="*/ 0 h 5760000"/>
                <a:gd name="connsiteX4" fmla="*/ 5068690 w 6660000"/>
                <a:gd name="connsiteY4" fmla="*/ 224790 h 5760000"/>
                <a:gd name="connsiteX0" fmla="*/ 6660000 w 6660000"/>
                <a:gd name="connsiteY0" fmla="*/ 0 h 5760000"/>
                <a:gd name="connsiteX1" fmla="*/ 6660000 w 6660000"/>
                <a:gd name="connsiteY1" fmla="*/ 5760000 h 5760000"/>
                <a:gd name="connsiteX2" fmla="*/ 0 w 6660000"/>
                <a:gd name="connsiteY2" fmla="*/ 5760000 h 5760000"/>
                <a:gd name="connsiteX3" fmla="*/ 0 w 6660000"/>
                <a:gd name="connsiteY3" fmla="*/ 0 h 5760000"/>
                <a:gd name="connsiteX0" fmla="*/ 6660000 w 6660000"/>
                <a:gd name="connsiteY0" fmla="*/ 5760000 h 5760000"/>
                <a:gd name="connsiteX1" fmla="*/ 0 w 6660000"/>
                <a:gd name="connsiteY1" fmla="*/ 5760000 h 5760000"/>
                <a:gd name="connsiteX2" fmla="*/ 0 w 6660000"/>
                <a:gd name="connsiteY2" fmla="*/ 0 h 5760000"/>
                <a:gd name="connsiteX0" fmla="*/ 6660000 w 6660000"/>
                <a:gd name="connsiteY0" fmla="*/ 0 h 0"/>
                <a:gd name="connsiteX1" fmla="*/ 0 w 6660000"/>
                <a:gd name="connsiteY1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660000">
                  <a:moveTo>
                    <a:pt x="6660000" y="0"/>
                  </a:moveTo>
                  <a:lnTo>
                    <a:pt x="0" y="0"/>
                  </a:lnTo>
                </a:path>
              </a:pathLst>
            </a:custGeom>
            <a:solidFill>
              <a:schemeClr val="tx2">
                <a:alpha val="80000"/>
              </a:schemeClr>
            </a:solidFill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>
                <a:solidFill>
                  <a:schemeClr val="tx1">
                    <a:alpha val="70000"/>
                  </a:schemeClr>
                </a:solidFill>
              </a:endParaRPr>
            </a:p>
          </p:txBody>
        </p:sp>
        <p:sp>
          <p:nvSpPr>
            <p:cNvPr id="53" name="Rectangle 5">
              <a:extLst>
                <a:ext uri="{FF2B5EF4-FFF2-40B4-BE49-F238E27FC236}">
                  <a16:creationId xmlns:a16="http://schemas.microsoft.com/office/drawing/2014/main" id="{881FA255-D3EB-4D06-BDCA-3627242D6D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rot="10800000" flipV="1">
              <a:off x="3773748" y="446254"/>
              <a:ext cx="0" cy="5760000"/>
            </a:xfrm>
            <a:custGeom>
              <a:avLst/>
              <a:gdLst>
                <a:gd name="connsiteX0" fmla="*/ 0 w 6660000"/>
                <a:gd name="connsiteY0" fmla="*/ 0 h 5760000"/>
                <a:gd name="connsiteX1" fmla="*/ 6660000 w 6660000"/>
                <a:gd name="connsiteY1" fmla="*/ 0 h 5760000"/>
                <a:gd name="connsiteX2" fmla="*/ 6660000 w 6660000"/>
                <a:gd name="connsiteY2" fmla="*/ 5760000 h 5760000"/>
                <a:gd name="connsiteX3" fmla="*/ 0 w 6660000"/>
                <a:gd name="connsiteY3" fmla="*/ 5760000 h 5760000"/>
                <a:gd name="connsiteX4" fmla="*/ 0 w 6660000"/>
                <a:gd name="connsiteY4" fmla="*/ 0 h 5760000"/>
                <a:gd name="connsiteX0" fmla="*/ 6660000 w 6751440"/>
                <a:gd name="connsiteY0" fmla="*/ 0 h 5760000"/>
                <a:gd name="connsiteX1" fmla="*/ 6660000 w 6751440"/>
                <a:gd name="connsiteY1" fmla="*/ 5760000 h 5760000"/>
                <a:gd name="connsiteX2" fmla="*/ 0 w 6751440"/>
                <a:gd name="connsiteY2" fmla="*/ 5760000 h 5760000"/>
                <a:gd name="connsiteX3" fmla="*/ 0 w 6751440"/>
                <a:gd name="connsiteY3" fmla="*/ 0 h 5760000"/>
                <a:gd name="connsiteX4" fmla="*/ 6751440 w 6751440"/>
                <a:gd name="connsiteY4" fmla="*/ 91440 h 5760000"/>
                <a:gd name="connsiteX0" fmla="*/ 6660000 w 6660000"/>
                <a:gd name="connsiteY0" fmla="*/ 0 h 5760000"/>
                <a:gd name="connsiteX1" fmla="*/ 6660000 w 6660000"/>
                <a:gd name="connsiteY1" fmla="*/ 5760000 h 5760000"/>
                <a:gd name="connsiteX2" fmla="*/ 0 w 6660000"/>
                <a:gd name="connsiteY2" fmla="*/ 5760000 h 5760000"/>
                <a:gd name="connsiteX3" fmla="*/ 0 w 6660000"/>
                <a:gd name="connsiteY3" fmla="*/ 0 h 5760000"/>
                <a:gd name="connsiteX4" fmla="*/ 5068690 w 6660000"/>
                <a:gd name="connsiteY4" fmla="*/ 224790 h 5760000"/>
                <a:gd name="connsiteX0" fmla="*/ 6660000 w 6660000"/>
                <a:gd name="connsiteY0" fmla="*/ 0 h 5760000"/>
                <a:gd name="connsiteX1" fmla="*/ 6660000 w 6660000"/>
                <a:gd name="connsiteY1" fmla="*/ 5760000 h 5760000"/>
                <a:gd name="connsiteX2" fmla="*/ 0 w 6660000"/>
                <a:gd name="connsiteY2" fmla="*/ 5760000 h 5760000"/>
                <a:gd name="connsiteX3" fmla="*/ 0 w 6660000"/>
                <a:gd name="connsiteY3" fmla="*/ 0 h 5760000"/>
                <a:gd name="connsiteX0" fmla="*/ 6660000 w 6660000"/>
                <a:gd name="connsiteY0" fmla="*/ 5760000 h 5760000"/>
                <a:gd name="connsiteX1" fmla="*/ 0 w 6660000"/>
                <a:gd name="connsiteY1" fmla="*/ 5760000 h 5760000"/>
                <a:gd name="connsiteX2" fmla="*/ 0 w 6660000"/>
                <a:gd name="connsiteY2" fmla="*/ 0 h 5760000"/>
                <a:gd name="connsiteX0" fmla="*/ 0 w 0"/>
                <a:gd name="connsiteY0" fmla="*/ 5760000 h 5760000"/>
                <a:gd name="connsiteX1" fmla="*/ 0 w 0"/>
                <a:gd name="connsiteY1" fmla="*/ 0 h 576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h="5760000">
                  <a:moveTo>
                    <a:pt x="0" y="5760000"/>
                  </a:moveTo>
                  <a:lnTo>
                    <a:pt x="0" y="0"/>
                  </a:lnTo>
                </a:path>
              </a:pathLst>
            </a:custGeom>
            <a:solidFill>
              <a:schemeClr val="tx2">
                <a:alpha val="80000"/>
              </a:schemeClr>
            </a:solidFill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</p:spTree>
    <p:extLst>
      <p:ext uri="{BB962C8B-B14F-4D97-AF65-F5344CB8AC3E}">
        <p14:creationId xmlns:p14="http://schemas.microsoft.com/office/powerpoint/2010/main" val="18676049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3036F7FC-6006-4472-BC70-30C283ABC1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0000" y="540000"/>
            <a:ext cx="3345950" cy="2303213"/>
          </a:xfrm>
        </p:spPr>
        <p:txBody>
          <a:bodyPr rtlCol="0" anchor="ctr" anchorCtr="0"/>
          <a:lstStyle>
            <a:lvl1pPr algn="ctr">
              <a:defRPr/>
            </a:lvl1pPr>
          </a:lstStyle>
          <a:p>
            <a:pPr algn="ctr"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265A73B-104E-43C7-BBEC-C2B3D52E1C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rot="5400000">
            <a:off x="4714750" y="1691606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8FE0F1ED-567A-464B-A7AB-53B58F510B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43552" y="540000"/>
            <a:ext cx="6107460" cy="2303213"/>
          </a:xfrm>
        </p:spPr>
        <p:txBody>
          <a:bodyPr rtlCol="0" anchor="ctr">
            <a:normAutofit/>
          </a:bodyPr>
          <a:lstStyle>
            <a:lvl1pPr marL="0" indent="0" algn="l">
              <a:buNone/>
              <a:defRPr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6745F42-F11E-4295-BA16-71120E66B9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3429000"/>
            <a:ext cx="12192000" cy="3428999"/>
          </a:xfrm>
          <a:prstGeom prst="rect">
            <a:avLst/>
          </a:prstGeom>
          <a:solidFill>
            <a:schemeClr val="bg1">
              <a:alpha val="2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>
                  <a:alpha val="3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23" name="Picture Placeholder 18">
            <a:extLst>
              <a:ext uri="{FF2B5EF4-FFF2-40B4-BE49-F238E27FC236}">
                <a16:creationId xmlns:a16="http://schemas.microsoft.com/office/drawing/2014/main" id="{49B51FEE-9706-46CF-8CEF-5E1F009FFF0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41338" y="4011613"/>
            <a:ext cx="2578100" cy="2303462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24" name="Picture Placeholder 18">
            <a:extLst>
              <a:ext uri="{FF2B5EF4-FFF2-40B4-BE49-F238E27FC236}">
                <a16:creationId xmlns:a16="http://schemas.microsoft.com/office/drawing/2014/main" id="{C2EE5695-74F8-4071-8805-A537486F2217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3384863" y="4011331"/>
            <a:ext cx="2578100" cy="2303462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25" name="Picture Placeholder 18">
            <a:extLst>
              <a:ext uri="{FF2B5EF4-FFF2-40B4-BE49-F238E27FC236}">
                <a16:creationId xmlns:a16="http://schemas.microsoft.com/office/drawing/2014/main" id="{426DBDB7-E494-4BDA-BD74-10D41918C0AB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228887" y="4011331"/>
            <a:ext cx="2578100" cy="2303462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26" name="Picture Placeholder 18">
            <a:extLst>
              <a:ext uri="{FF2B5EF4-FFF2-40B4-BE49-F238E27FC236}">
                <a16:creationId xmlns:a16="http://schemas.microsoft.com/office/drawing/2014/main" id="{110C3059-EF0D-4175-A421-E59E738E9AAD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9072912" y="4011331"/>
            <a:ext cx="2578100" cy="2303462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15" name="Date Placeholder 3">
            <a:extLst>
              <a:ext uri="{FF2B5EF4-FFF2-40B4-BE49-F238E27FC236}">
                <a16:creationId xmlns:a16="http://schemas.microsoft.com/office/drawing/2014/main" id="{F23808ED-A697-419E-B2B9-925BC80462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</p:spPr>
        <p:txBody>
          <a:bodyPr rtlCol="0"/>
          <a:lstStyle>
            <a:lvl1pPr>
              <a:defRPr/>
            </a:lvl1pPr>
          </a:lstStyle>
          <a:p>
            <a:pPr rtl="0">
              <a:defRPr/>
            </a:pPr>
            <a:r>
              <a:rPr lang="en-GB" noProof="0">
                <a:solidFill>
                  <a:prstClr val="white">
                    <a:alpha val="70000"/>
                  </a:prstClr>
                </a:solidFill>
              </a:rPr>
              <a:t>20XX</a:t>
            </a:r>
          </a:p>
        </p:txBody>
      </p:sp>
      <p:sp>
        <p:nvSpPr>
          <p:cNvPr id="16" name="Footer Placeholder 4">
            <a:extLst>
              <a:ext uri="{FF2B5EF4-FFF2-40B4-BE49-F238E27FC236}">
                <a16:creationId xmlns:a16="http://schemas.microsoft.com/office/drawing/2014/main" id="{82CBC00E-8DBE-41F7-B5EC-A273F71849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</p:spPr>
        <p:txBody>
          <a:bodyPr rtlCol="0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b="0" i="0" u="none" strike="noStrike" kern="1200" cap="all" spc="300" normalizeH="0" noProof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t>Presentation Title</a:t>
            </a:r>
          </a:p>
        </p:txBody>
      </p:sp>
      <p:sp>
        <p:nvSpPr>
          <p:cNvPr id="17" name="Slide Number Placeholder 5">
            <a:extLst>
              <a:ext uri="{FF2B5EF4-FFF2-40B4-BE49-F238E27FC236}">
                <a16:creationId xmlns:a16="http://schemas.microsoft.com/office/drawing/2014/main" id="{EC8BA04E-DB40-4D07-9B73-37122A9022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</p:spPr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39607A7-8386-47DB-8578-DDEDD194E5D4}" type="slidenum">
              <a:rPr kumimoji="0" lang="en-GB" sz="1000" b="0" i="0" u="none" strike="noStrike" kern="1200" cap="all" spc="300" normalizeH="0" baseline="0" noProof="0" smtClean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000" b="0" i="0" u="none" strike="noStrike" kern="1200" cap="all" spc="300" normalizeH="0" baseline="0" noProof="0">
              <a:ln>
                <a:noFill/>
              </a:ln>
              <a:solidFill>
                <a:prstClr val="white">
                  <a:alpha val="7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2437400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E6EF848A-75B5-49A0-A26E-E3931F22D97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70326" y="1089025"/>
            <a:ext cx="4451349" cy="1532951"/>
          </a:xfrm>
        </p:spPr>
        <p:txBody>
          <a:bodyPr rtlCol="0" anchor="b"/>
          <a:lstStyle>
            <a:lvl1pPr algn="ctr">
              <a:defRPr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0D20A319-635D-423F-BBAC-55CDC178560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70326" y="4248000"/>
            <a:ext cx="4451349" cy="1520975"/>
          </a:xfrm>
        </p:spPr>
        <p:txBody>
          <a:bodyPr rtlCol="0"/>
          <a:lstStyle>
            <a:lvl1pPr marL="0" indent="0" algn="ctr">
              <a:buNone/>
              <a:defRPr i="1"/>
            </a:lvl1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31" name="Picture Placeholder 28">
            <a:extLst>
              <a:ext uri="{FF2B5EF4-FFF2-40B4-BE49-F238E27FC236}">
                <a16:creationId xmlns:a16="http://schemas.microsoft.com/office/drawing/2014/main" id="{2A95A91B-7863-4D63-9D9B-EB1E440C1DFD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39750" y="539750"/>
            <a:ext cx="2768600" cy="5778500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32" name="Picture Placeholder 28">
            <a:extLst>
              <a:ext uri="{FF2B5EF4-FFF2-40B4-BE49-F238E27FC236}">
                <a16:creationId xmlns:a16="http://schemas.microsoft.com/office/drawing/2014/main" id="{AC55B2B7-A24A-4F78-B673-918F440A12E6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883400" y="540000"/>
            <a:ext cx="2768600" cy="5778500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25" name="Date Placeholder 3">
            <a:extLst>
              <a:ext uri="{FF2B5EF4-FFF2-40B4-BE49-F238E27FC236}">
                <a16:creationId xmlns:a16="http://schemas.microsoft.com/office/drawing/2014/main" id="{F2472D78-AA98-4F36-B6D6-73FDDFEDE3E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</p:spPr>
        <p:txBody>
          <a:bodyPr rtlCol="0"/>
          <a:lstStyle>
            <a:lvl1pPr>
              <a:defRPr/>
            </a:lvl1pPr>
          </a:lstStyle>
          <a:p>
            <a:pPr rtl="0">
              <a:defRPr/>
            </a:pPr>
            <a:r>
              <a:rPr lang="en-GB" noProof="0">
                <a:solidFill>
                  <a:prstClr val="white">
                    <a:alpha val="70000"/>
                  </a:prstClr>
                </a:solidFill>
              </a:rPr>
              <a:t>20XX</a:t>
            </a:r>
          </a:p>
        </p:txBody>
      </p:sp>
      <p:sp>
        <p:nvSpPr>
          <p:cNvPr id="26" name="Footer Placeholder 4">
            <a:extLst>
              <a:ext uri="{FF2B5EF4-FFF2-40B4-BE49-F238E27FC236}">
                <a16:creationId xmlns:a16="http://schemas.microsoft.com/office/drawing/2014/main" id="{389A6CF9-7AEC-41F9-B68D-D7919EE087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</p:spPr>
        <p:txBody>
          <a:bodyPr rtlCol="0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b="0" i="0" u="none" strike="noStrike" kern="1200" cap="all" spc="300" normalizeH="0" noProof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t>Presentation Title</a:t>
            </a:r>
          </a:p>
        </p:txBody>
      </p:sp>
      <p:sp>
        <p:nvSpPr>
          <p:cNvPr id="27" name="Slide Number Placeholder 5">
            <a:extLst>
              <a:ext uri="{FF2B5EF4-FFF2-40B4-BE49-F238E27FC236}">
                <a16:creationId xmlns:a16="http://schemas.microsoft.com/office/drawing/2014/main" id="{D01CF4E0-7641-49C6-B4CE-2753443922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</p:spPr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39607A7-8386-47DB-8578-DDEDD194E5D4}" type="slidenum">
              <a:rPr kumimoji="0" lang="en-GB" sz="1000" b="0" i="0" u="none" strike="noStrike" kern="1200" cap="all" spc="300" normalizeH="0" baseline="0" noProof="0" smtClean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000" b="0" i="0" u="none" strike="noStrike" kern="1200" cap="all" spc="300" normalizeH="0" baseline="0" noProof="0">
              <a:ln>
                <a:noFill/>
              </a:ln>
              <a:solidFill>
                <a:prstClr val="white">
                  <a:alpha val="7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31AFB269-EE5A-41D3-BCD6-D9F59CE699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354952" y="3043393"/>
            <a:ext cx="1481845" cy="787628"/>
            <a:chOff x="4987925" y="2840038"/>
            <a:chExt cx="2216150" cy="1177924"/>
          </a:xfrm>
        </p:grpSpPr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45469245-EBD6-4BF4-B555-140F59F51604}"/>
                </a:ext>
              </a:extLst>
            </p:cNvPr>
            <p:cNvSpPr/>
            <p:nvPr/>
          </p:nvSpPr>
          <p:spPr>
            <a:xfrm>
              <a:off x="4987925" y="2840038"/>
              <a:ext cx="2216150" cy="1177924"/>
            </a:xfrm>
            <a:prstGeom prst="rect">
              <a:avLst/>
            </a:prstGeom>
            <a:solidFill>
              <a:schemeClr val="bg2">
                <a:alpha val="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469BCC58-7D38-43ED-B78C-2D780660AA2B}"/>
                </a:ext>
              </a:extLst>
            </p:cNvPr>
            <p:cNvSpPr/>
            <p:nvPr/>
          </p:nvSpPr>
          <p:spPr>
            <a:xfrm>
              <a:off x="5750208" y="2992877"/>
              <a:ext cx="972458" cy="919518"/>
            </a:xfrm>
            <a:prstGeom prst="rect">
              <a:avLst/>
            </a:prstGeom>
            <a:noFill/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0A8F2EBB-150B-4044-A215-E7B7EAD7429A}"/>
                </a:ext>
              </a:extLst>
            </p:cNvPr>
            <p:cNvSpPr/>
            <p:nvPr/>
          </p:nvSpPr>
          <p:spPr>
            <a:xfrm flipH="1">
              <a:off x="5469335" y="2992877"/>
              <a:ext cx="972458" cy="919518"/>
            </a:xfrm>
            <a:prstGeom prst="rect">
              <a:avLst/>
            </a:prstGeom>
            <a:noFill/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grpSp>
          <p:nvGrpSpPr>
            <p:cNvPr id="33" name="Group 32">
              <a:extLst>
                <a:ext uri="{FF2B5EF4-FFF2-40B4-BE49-F238E27FC236}">
                  <a16:creationId xmlns:a16="http://schemas.microsoft.com/office/drawing/2014/main" id="{E3CC0AD8-7413-4C81-9A62-702945CC3BE8}"/>
                </a:ext>
              </a:extLst>
            </p:cNvPr>
            <p:cNvGrpSpPr/>
            <p:nvPr/>
          </p:nvGrpSpPr>
          <p:grpSpPr>
            <a:xfrm>
              <a:off x="5614944" y="3117662"/>
              <a:ext cx="1009280" cy="464739"/>
              <a:chOff x="4432859" y="3200647"/>
              <a:chExt cx="1009280" cy="464739"/>
            </a:xfrm>
          </p:grpSpPr>
          <p:sp>
            <p:nvSpPr>
              <p:cNvPr id="41" name="Freeform: Shape 40">
                <a:extLst>
                  <a:ext uri="{FF2B5EF4-FFF2-40B4-BE49-F238E27FC236}">
                    <a16:creationId xmlns:a16="http://schemas.microsoft.com/office/drawing/2014/main" id="{2502799B-0C00-4D54-A631-1E79EAA52AFC}"/>
                  </a:ext>
                </a:extLst>
              </p:cNvPr>
              <p:cNvSpPr/>
              <p:nvPr/>
            </p:nvSpPr>
            <p:spPr>
              <a:xfrm rot="16200000" flipH="1" flipV="1">
                <a:off x="4977400" y="3200647"/>
                <a:ext cx="464739" cy="464739"/>
              </a:xfrm>
              <a:custGeom>
                <a:avLst/>
                <a:gdLst>
                  <a:gd name="connsiteX0" fmla="*/ 464132 w 464739"/>
                  <a:gd name="connsiteY0" fmla="*/ 463881 h 464739"/>
                  <a:gd name="connsiteX1" fmla="*/ 463891 w 464739"/>
                  <a:gd name="connsiteY1" fmla="*/ 463892 h 464739"/>
                  <a:gd name="connsiteX2" fmla="*/ 463880 w 464739"/>
                  <a:gd name="connsiteY2" fmla="*/ 464132 h 464739"/>
                  <a:gd name="connsiteX3" fmla="*/ 463651 w 464739"/>
                  <a:gd name="connsiteY3" fmla="*/ 463904 h 464739"/>
                  <a:gd name="connsiteX4" fmla="*/ 446142 w 464739"/>
                  <a:gd name="connsiteY4" fmla="*/ 464739 h 464739"/>
                  <a:gd name="connsiteX5" fmla="*/ 130673 w 464739"/>
                  <a:gd name="connsiteY5" fmla="*/ 334067 h 464739"/>
                  <a:gd name="connsiteX6" fmla="*/ 0 w 464739"/>
                  <a:gd name="connsiteY6" fmla="*/ 18597 h 464739"/>
                  <a:gd name="connsiteX7" fmla="*/ 836 w 464739"/>
                  <a:gd name="connsiteY7" fmla="*/ 1089 h 464739"/>
                  <a:gd name="connsiteX8" fmla="*/ 607 w 464739"/>
                  <a:gd name="connsiteY8" fmla="*/ 859 h 464739"/>
                  <a:gd name="connsiteX9" fmla="*/ 848 w 464739"/>
                  <a:gd name="connsiteY9" fmla="*/ 848 h 464739"/>
                  <a:gd name="connsiteX10" fmla="*/ 859 w 464739"/>
                  <a:gd name="connsiteY10" fmla="*/ 607 h 464739"/>
                  <a:gd name="connsiteX11" fmla="*/ 1089 w 464739"/>
                  <a:gd name="connsiteY11" fmla="*/ 836 h 464739"/>
                  <a:gd name="connsiteX12" fmla="*/ 18597 w 464739"/>
                  <a:gd name="connsiteY12" fmla="*/ 0 h 464739"/>
                  <a:gd name="connsiteX13" fmla="*/ 334067 w 464739"/>
                  <a:gd name="connsiteY13" fmla="*/ 130672 h 464739"/>
                  <a:gd name="connsiteX14" fmla="*/ 464739 w 464739"/>
                  <a:gd name="connsiteY14" fmla="*/ 446142 h 464739"/>
                  <a:gd name="connsiteX15" fmla="*/ 463903 w 464739"/>
                  <a:gd name="connsiteY15" fmla="*/ 463652 h 4647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9" h="464739">
                    <a:moveTo>
                      <a:pt x="464132" y="463881"/>
                    </a:moveTo>
                    <a:lnTo>
                      <a:pt x="463891" y="463892"/>
                    </a:lnTo>
                    <a:lnTo>
                      <a:pt x="463880" y="464132"/>
                    </a:lnTo>
                    <a:lnTo>
                      <a:pt x="463651" y="463904"/>
                    </a:lnTo>
                    <a:lnTo>
                      <a:pt x="446142" y="464739"/>
                    </a:lnTo>
                    <a:cubicBezTo>
                      <a:pt x="331965" y="464739"/>
                      <a:pt x="217787" y="421182"/>
                      <a:pt x="130673" y="334067"/>
                    </a:cubicBezTo>
                    <a:cubicBezTo>
                      <a:pt x="43558" y="246953"/>
                      <a:pt x="1" y="132775"/>
                      <a:pt x="0" y="18597"/>
                    </a:cubicBezTo>
                    <a:lnTo>
                      <a:pt x="836" y="1089"/>
                    </a:lnTo>
                    <a:lnTo>
                      <a:pt x="607" y="859"/>
                    </a:lnTo>
                    <a:lnTo>
                      <a:pt x="848" y="848"/>
                    </a:lnTo>
                    <a:lnTo>
                      <a:pt x="859" y="607"/>
                    </a:lnTo>
                    <a:lnTo>
                      <a:pt x="1089" y="836"/>
                    </a:lnTo>
                    <a:lnTo>
                      <a:pt x="18597" y="0"/>
                    </a:lnTo>
                    <a:cubicBezTo>
                      <a:pt x="132775" y="0"/>
                      <a:pt x="246952" y="43557"/>
                      <a:pt x="334067" y="130672"/>
                    </a:cubicBezTo>
                    <a:cubicBezTo>
                      <a:pt x="421182" y="217787"/>
                      <a:pt x="464739" y="331964"/>
                      <a:pt x="464739" y="446142"/>
                    </a:cubicBezTo>
                    <a:lnTo>
                      <a:pt x="463903" y="463652"/>
                    </a:lnTo>
                    <a:close/>
                  </a:path>
                </a:pathLst>
              </a:custGeom>
              <a:solidFill>
                <a:schemeClr val="accent4">
                  <a:alpha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venir Next LT Pro Light"/>
                  <a:ea typeface="+mn-ea"/>
                  <a:cs typeface="+mn-cs"/>
                </a:endParaRPr>
              </a:p>
            </p:txBody>
          </p:sp>
          <p:sp>
            <p:nvSpPr>
              <p:cNvPr id="42" name="Freeform: Shape 41">
                <a:extLst>
                  <a:ext uri="{FF2B5EF4-FFF2-40B4-BE49-F238E27FC236}">
                    <a16:creationId xmlns:a16="http://schemas.microsoft.com/office/drawing/2014/main" id="{64E9F509-6627-4770-8A74-970F83C54B15}"/>
                  </a:ext>
                </a:extLst>
              </p:cNvPr>
              <p:cNvSpPr/>
              <p:nvPr/>
            </p:nvSpPr>
            <p:spPr>
              <a:xfrm rot="5400000" flipV="1">
                <a:off x="4432859" y="3200647"/>
                <a:ext cx="464739" cy="464739"/>
              </a:xfrm>
              <a:custGeom>
                <a:avLst/>
                <a:gdLst>
                  <a:gd name="connsiteX0" fmla="*/ 464132 w 464739"/>
                  <a:gd name="connsiteY0" fmla="*/ 463881 h 464739"/>
                  <a:gd name="connsiteX1" fmla="*/ 463891 w 464739"/>
                  <a:gd name="connsiteY1" fmla="*/ 463892 h 464739"/>
                  <a:gd name="connsiteX2" fmla="*/ 463880 w 464739"/>
                  <a:gd name="connsiteY2" fmla="*/ 464132 h 464739"/>
                  <a:gd name="connsiteX3" fmla="*/ 463651 w 464739"/>
                  <a:gd name="connsiteY3" fmla="*/ 463904 h 464739"/>
                  <a:gd name="connsiteX4" fmla="*/ 446142 w 464739"/>
                  <a:gd name="connsiteY4" fmla="*/ 464739 h 464739"/>
                  <a:gd name="connsiteX5" fmla="*/ 130673 w 464739"/>
                  <a:gd name="connsiteY5" fmla="*/ 334067 h 464739"/>
                  <a:gd name="connsiteX6" fmla="*/ 0 w 464739"/>
                  <a:gd name="connsiteY6" fmla="*/ 18597 h 464739"/>
                  <a:gd name="connsiteX7" fmla="*/ 836 w 464739"/>
                  <a:gd name="connsiteY7" fmla="*/ 1089 h 464739"/>
                  <a:gd name="connsiteX8" fmla="*/ 607 w 464739"/>
                  <a:gd name="connsiteY8" fmla="*/ 859 h 464739"/>
                  <a:gd name="connsiteX9" fmla="*/ 848 w 464739"/>
                  <a:gd name="connsiteY9" fmla="*/ 848 h 464739"/>
                  <a:gd name="connsiteX10" fmla="*/ 859 w 464739"/>
                  <a:gd name="connsiteY10" fmla="*/ 607 h 464739"/>
                  <a:gd name="connsiteX11" fmla="*/ 1089 w 464739"/>
                  <a:gd name="connsiteY11" fmla="*/ 836 h 464739"/>
                  <a:gd name="connsiteX12" fmla="*/ 18597 w 464739"/>
                  <a:gd name="connsiteY12" fmla="*/ 0 h 464739"/>
                  <a:gd name="connsiteX13" fmla="*/ 334067 w 464739"/>
                  <a:gd name="connsiteY13" fmla="*/ 130672 h 464739"/>
                  <a:gd name="connsiteX14" fmla="*/ 464739 w 464739"/>
                  <a:gd name="connsiteY14" fmla="*/ 446142 h 464739"/>
                  <a:gd name="connsiteX15" fmla="*/ 463903 w 464739"/>
                  <a:gd name="connsiteY15" fmla="*/ 463652 h 4647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9" h="464739">
                    <a:moveTo>
                      <a:pt x="464132" y="463881"/>
                    </a:moveTo>
                    <a:lnTo>
                      <a:pt x="463891" y="463892"/>
                    </a:lnTo>
                    <a:lnTo>
                      <a:pt x="463880" y="464132"/>
                    </a:lnTo>
                    <a:lnTo>
                      <a:pt x="463651" y="463904"/>
                    </a:lnTo>
                    <a:lnTo>
                      <a:pt x="446142" y="464739"/>
                    </a:lnTo>
                    <a:cubicBezTo>
                      <a:pt x="331965" y="464739"/>
                      <a:pt x="217787" y="421182"/>
                      <a:pt x="130673" y="334067"/>
                    </a:cubicBezTo>
                    <a:cubicBezTo>
                      <a:pt x="43558" y="246953"/>
                      <a:pt x="1" y="132775"/>
                      <a:pt x="0" y="18597"/>
                    </a:cubicBezTo>
                    <a:lnTo>
                      <a:pt x="836" y="1089"/>
                    </a:lnTo>
                    <a:lnTo>
                      <a:pt x="607" y="859"/>
                    </a:lnTo>
                    <a:lnTo>
                      <a:pt x="848" y="848"/>
                    </a:lnTo>
                    <a:lnTo>
                      <a:pt x="859" y="607"/>
                    </a:lnTo>
                    <a:lnTo>
                      <a:pt x="1089" y="836"/>
                    </a:lnTo>
                    <a:lnTo>
                      <a:pt x="18597" y="0"/>
                    </a:lnTo>
                    <a:cubicBezTo>
                      <a:pt x="132775" y="0"/>
                      <a:pt x="246952" y="43557"/>
                      <a:pt x="334067" y="130672"/>
                    </a:cubicBezTo>
                    <a:cubicBezTo>
                      <a:pt x="421182" y="217787"/>
                      <a:pt x="464739" y="331964"/>
                      <a:pt x="464739" y="446142"/>
                    </a:cubicBezTo>
                    <a:lnTo>
                      <a:pt x="463903" y="463652"/>
                    </a:lnTo>
                    <a:close/>
                  </a:path>
                </a:pathLst>
              </a:custGeom>
              <a:solidFill>
                <a:schemeClr val="accent4">
                  <a:alpha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venir Next LT Pro Light"/>
                  <a:ea typeface="+mn-ea"/>
                  <a:cs typeface="+mn-cs"/>
                </a:endParaRPr>
              </a:p>
            </p:txBody>
          </p:sp>
        </p:grpSp>
        <p:grpSp>
          <p:nvGrpSpPr>
            <p:cNvPr id="34" name="Group 33">
              <a:extLst>
                <a:ext uri="{FF2B5EF4-FFF2-40B4-BE49-F238E27FC236}">
                  <a16:creationId xmlns:a16="http://schemas.microsoft.com/office/drawing/2014/main" id="{5C187A2A-8F72-40F1-B320-D3B624B54859}"/>
                </a:ext>
              </a:extLst>
            </p:cNvPr>
            <p:cNvGrpSpPr/>
            <p:nvPr/>
          </p:nvGrpSpPr>
          <p:grpSpPr>
            <a:xfrm>
              <a:off x="5679979" y="2915338"/>
              <a:ext cx="1080000" cy="1080000"/>
              <a:chOff x="4497894" y="2998323"/>
              <a:chExt cx="1080000" cy="1080000"/>
            </a:xfrm>
          </p:grpSpPr>
          <p:grpSp>
            <p:nvGrpSpPr>
              <p:cNvPr id="35" name="Group 34">
                <a:extLst>
                  <a:ext uri="{FF2B5EF4-FFF2-40B4-BE49-F238E27FC236}">
                    <a16:creationId xmlns:a16="http://schemas.microsoft.com/office/drawing/2014/main" id="{038DCBEB-9435-4A10-828C-CBFA74A08708}"/>
                  </a:ext>
                </a:extLst>
              </p:cNvPr>
              <p:cNvGrpSpPr/>
              <p:nvPr/>
            </p:nvGrpSpPr>
            <p:grpSpPr>
              <a:xfrm rot="13500000">
                <a:off x="4805524" y="2998323"/>
                <a:ext cx="464739" cy="1080000"/>
                <a:chOff x="4511184" y="2470620"/>
                <a:chExt cx="464739" cy="1080000"/>
              </a:xfrm>
            </p:grpSpPr>
            <p:sp>
              <p:nvSpPr>
                <p:cNvPr id="39" name="Freeform: Shape 38">
                  <a:extLst>
                    <a:ext uri="{FF2B5EF4-FFF2-40B4-BE49-F238E27FC236}">
                      <a16:creationId xmlns:a16="http://schemas.microsoft.com/office/drawing/2014/main" id="{A8CE8E01-DABF-4783-A397-EDB1A91E2950}"/>
                    </a:ext>
                  </a:extLst>
                </p:cNvPr>
                <p:cNvSpPr/>
                <p:nvPr/>
              </p:nvSpPr>
              <p:spPr>
                <a:xfrm rot="2700000" flipH="1" flipV="1">
                  <a:off x="4511184" y="2990814"/>
                  <a:ext cx="464739" cy="464739"/>
                </a:xfrm>
                <a:custGeom>
                  <a:avLst/>
                  <a:gdLst>
                    <a:gd name="connsiteX0" fmla="*/ 464132 w 464739"/>
                    <a:gd name="connsiteY0" fmla="*/ 463881 h 464739"/>
                    <a:gd name="connsiteX1" fmla="*/ 463891 w 464739"/>
                    <a:gd name="connsiteY1" fmla="*/ 463892 h 464739"/>
                    <a:gd name="connsiteX2" fmla="*/ 463880 w 464739"/>
                    <a:gd name="connsiteY2" fmla="*/ 464132 h 464739"/>
                    <a:gd name="connsiteX3" fmla="*/ 463651 w 464739"/>
                    <a:gd name="connsiteY3" fmla="*/ 463904 h 464739"/>
                    <a:gd name="connsiteX4" fmla="*/ 446142 w 464739"/>
                    <a:gd name="connsiteY4" fmla="*/ 464739 h 464739"/>
                    <a:gd name="connsiteX5" fmla="*/ 130673 w 464739"/>
                    <a:gd name="connsiteY5" fmla="*/ 334067 h 464739"/>
                    <a:gd name="connsiteX6" fmla="*/ 0 w 464739"/>
                    <a:gd name="connsiteY6" fmla="*/ 18597 h 464739"/>
                    <a:gd name="connsiteX7" fmla="*/ 836 w 464739"/>
                    <a:gd name="connsiteY7" fmla="*/ 1089 h 464739"/>
                    <a:gd name="connsiteX8" fmla="*/ 607 w 464739"/>
                    <a:gd name="connsiteY8" fmla="*/ 859 h 464739"/>
                    <a:gd name="connsiteX9" fmla="*/ 848 w 464739"/>
                    <a:gd name="connsiteY9" fmla="*/ 848 h 464739"/>
                    <a:gd name="connsiteX10" fmla="*/ 859 w 464739"/>
                    <a:gd name="connsiteY10" fmla="*/ 607 h 464739"/>
                    <a:gd name="connsiteX11" fmla="*/ 1089 w 464739"/>
                    <a:gd name="connsiteY11" fmla="*/ 836 h 464739"/>
                    <a:gd name="connsiteX12" fmla="*/ 18597 w 464739"/>
                    <a:gd name="connsiteY12" fmla="*/ 0 h 464739"/>
                    <a:gd name="connsiteX13" fmla="*/ 334067 w 464739"/>
                    <a:gd name="connsiteY13" fmla="*/ 130672 h 464739"/>
                    <a:gd name="connsiteX14" fmla="*/ 464739 w 464739"/>
                    <a:gd name="connsiteY14" fmla="*/ 446142 h 464739"/>
                    <a:gd name="connsiteX15" fmla="*/ 463903 w 464739"/>
                    <a:gd name="connsiteY15" fmla="*/ 463652 h 46473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</a:cxnLst>
                  <a:rect l="l" t="t" r="r" b="b"/>
                  <a:pathLst>
                    <a:path w="464739" h="464739">
                      <a:moveTo>
                        <a:pt x="464132" y="463881"/>
                      </a:moveTo>
                      <a:lnTo>
                        <a:pt x="463891" y="463892"/>
                      </a:lnTo>
                      <a:lnTo>
                        <a:pt x="463880" y="464132"/>
                      </a:lnTo>
                      <a:lnTo>
                        <a:pt x="463651" y="463904"/>
                      </a:lnTo>
                      <a:lnTo>
                        <a:pt x="446142" y="464739"/>
                      </a:lnTo>
                      <a:cubicBezTo>
                        <a:pt x="331965" y="464739"/>
                        <a:pt x="217787" y="421182"/>
                        <a:pt x="130673" y="334067"/>
                      </a:cubicBezTo>
                      <a:cubicBezTo>
                        <a:pt x="43558" y="246953"/>
                        <a:pt x="1" y="132775"/>
                        <a:pt x="0" y="18597"/>
                      </a:cubicBezTo>
                      <a:lnTo>
                        <a:pt x="836" y="1089"/>
                      </a:lnTo>
                      <a:lnTo>
                        <a:pt x="607" y="859"/>
                      </a:lnTo>
                      <a:lnTo>
                        <a:pt x="848" y="848"/>
                      </a:lnTo>
                      <a:lnTo>
                        <a:pt x="859" y="607"/>
                      </a:lnTo>
                      <a:lnTo>
                        <a:pt x="1089" y="836"/>
                      </a:lnTo>
                      <a:lnTo>
                        <a:pt x="18597" y="0"/>
                      </a:lnTo>
                      <a:cubicBezTo>
                        <a:pt x="132775" y="0"/>
                        <a:pt x="246952" y="43557"/>
                        <a:pt x="334067" y="130672"/>
                      </a:cubicBezTo>
                      <a:cubicBezTo>
                        <a:pt x="421182" y="217787"/>
                        <a:pt x="464739" y="331964"/>
                        <a:pt x="464739" y="446142"/>
                      </a:cubicBezTo>
                      <a:lnTo>
                        <a:pt x="463903" y="463652"/>
                      </a:lnTo>
                      <a:close/>
                    </a:path>
                  </a:pathLst>
                </a:custGeom>
                <a:noFill/>
                <a:ln w="1270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Avenir Next LT Pro Light"/>
                    <a:ea typeface="+mn-ea"/>
                    <a:cs typeface="+mn-cs"/>
                  </a:endParaRPr>
                </a:p>
              </p:txBody>
            </p:sp>
            <p:cxnSp>
              <p:nvCxnSpPr>
                <p:cNvPr id="40" name="Straight Connector 39">
                  <a:extLst>
                    <a:ext uri="{FF2B5EF4-FFF2-40B4-BE49-F238E27FC236}">
                      <a16:creationId xmlns:a16="http://schemas.microsoft.com/office/drawing/2014/main" id="{6401896A-2EF5-4843-9DC5-ECC0D6F6A7F2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V="1">
                  <a:off x="4742369" y="2470620"/>
                  <a:ext cx="0" cy="108000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36" name="Group 35">
                <a:extLst>
                  <a:ext uri="{FF2B5EF4-FFF2-40B4-BE49-F238E27FC236}">
                    <a16:creationId xmlns:a16="http://schemas.microsoft.com/office/drawing/2014/main" id="{FB7C02DC-3E0A-45D2-859A-86EB5A3CF979}"/>
                  </a:ext>
                </a:extLst>
              </p:cNvPr>
              <p:cNvGrpSpPr/>
              <p:nvPr/>
            </p:nvGrpSpPr>
            <p:grpSpPr>
              <a:xfrm rot="8100000" flipH="1">
                <a:off x="4542572" y="2998323"/>
                <a:ext cx="464739" cy="1080000"/>
                <a:chOff x="4511184" y="2470620"/>
                <a:chExt cx="464739" cy="1080000"/>
              </a:xfrm>
            </p:grpSpPr>
            <p:sp>
              <p:nvSpPr>
                <p:cNvPr id="37" name="Freeform: Shape 36">
                  <a:extLst>
                    <a:ext uri="{FF2B5EF4-FFF2-40B4-BE49-F238E27FC236}">
                      <a16:creationId xmlns:a16="http://schemas.microsoft.com/office/drawing/2014/main" id="{C5170D8C-ECD3-41D1-83F4-8C2A4AEC277D}"/>
                    </a:ext>
                  </a:extLst>
                </p:cNvPr>
                <p:cNvSpPr/>
                <p:nvPr/>
              </p:nvSpPr>
              <p:spPr>
                <a:xfrm rot="2700000" flipH="1" flipV="1">
                  <a:off x="4511184" y="2990814"/>
                  <a:ext cx="464739" cy="464739"/>
                </a:xfrm>
                <a:custGeom>
                  <a:avLst/>
                  <a:gdLst>
                    <a:gd name="connsiteX0" fmla="*/ 464132 w 464739"/>
                    <a:gd name="connsiteY0" fmla="*/ 463881 h 464739"/>
                    <a:gd name="connsiteX1" fmla="*/ 463891 w 464739"/>
                    <a:gd name="connsiteY1" fmla="*/ 463892 h 464739"/>
                    <a:gd name="connsiteX2" fmla="*/ 463880 w 464739"/>
                    <a:gd name="connsiteY2" fmla="*/ 464132 h 464739"/>
                    <a:gd name="connsiteX3" fmla="*/ 463651 w 464739"/>
                    <a:gd name="connsiteY3" fmla="*/ 463904 h 464739"/>
                    <a:gd name="connsiteX4" fmla="*/ 446142 w 464739"/>
                    <a:gd name="connsiteY4" fmla="*/ 464739 h 464739"/>
                    <a:gd name="connsiteX5" fmla="*/ 130673 w 464739"/>
                    <a:gd name="connsiteY5" fmla="*/ 334067 h 464739"/>
                    <a:gd name="connsiteX6" fmla="*/ 0 w 464739"/>
                    <a:gd name="connsiteY6" fmla="*/ 18597 h 464739"/>
                    <a:gd name="connsiteX7" fmla="*/ 836 w 464739"/>
                    <a:gd name="connsiteY7" fmla="*/ 1089 h 464739"/>
                    <a:gd name="connsiteX8" fmla="*/ 607 w 464739"/>
                    <a:gd name="connsiteY8" fmla="*/ 859 h 464739"/>
                    <a:gd name="connsiteX9" fmla="*/ 848 w 464739"/>
                    <a:gd name="connsiteY9" fmla="*/ 848 h 464739"/>
                    <a:gd name="connsiteX10" fmla="*/ 859 w 464739"/>
                    <a:gd name="connsiteY10" fmla="*/ 607 h 464739"/>
                    <a:gd name="connsiteX11" fmla="*/ 1089 w 464739"/>
                    <a:gd name="connsiteY11" fmla="*/ 836 h 464739"/>
                    <a:gd name="connsiteX12" fmla="*/ 18597 w 464739"/>
                    <a:gd name="connsiteY12" fmla="*/ 0 h 464739"/>
                    <a:gd name="connsiteX13" fmla="*/ 334067 w 464739"/>
                    <a:gd name="connsiteY13" fmla="*/ 130672 h 464739"/>
                    <a:gd name="connsiteX14" fmla="*/ 464739 w 464739"/>
                    <a:gd name="connsiteY14" fmla="*/ 446142 h 464739"/>
                    <a:gd name="connsiteX15" fmla="*/ 463903 w 464739"/>
                    <a:gd name="connsiteY15" fmla="*/ 463652 h 46473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</a:cxnLst>
                  <a:rect l="l" t="t" r="r" b="b"/>
                  <a:pathLst>
                    <a:path w="464739" h="464739">
                      <a:moveTo>
                        <a:pt x="464132" y="463881"/>
                      </a:moveTo>
                      <a:lnTo>
                        <a:pt x="463891" y="463892"/>
                      </a:lnTo>
                      <a:lnTo>
                        <a:pt x="463880" y="464132"/>
                      </a:lnTo>
                      <a:lnTo>
                        <a:pt x="463651" y="463904"/>
                      </a:lnTo>
                      <a:lnTo>
                        <a:pt x="446142" y="464739"/>
                      </a:lnTo>
                      <a:cubicBezTo>
                        <a:pt x="331965" y="464739"/>
                        <a:pt x="217787" y="421182"/>
                        <a:pt x="130673" y="334067"/>
                      </a:cubicBezTo>
                      <a:cubicBezTo>
                        <a:pt x="43558" y="246953"/>
                        <a:pt x="1" y="132775"/>
                        <a:pt x="0" y="18597"/>
                      </a:cubicBezTo>
                      <a:lnTo>
                        <a:pt x="836" y="1089"/>
                      </a:lnTo>
                      <a:lnTo>
                        <a:pt x="607" y="859"/>
                      </a:lnTo>
                      <a:lnTo>
                        <a:pt x="848" y="848"/>
                      </a:lnTo>
                      <a:lnTo>
                        <a:pt x="859" y="607"/>
                      </a:lnTo>
                      <a:lnTo>
                        <a:pt x="1089" y="836"/>
                      </a:lnTo>
                      <a:lnTo>
                        <a:pt x="18597" y="0"/>
                      </a:lnTo>
                      <a:cubicBezTo>
                        <a:pt x="132775" y="0"/>
                        <a:pt x="246952" y="43557"/>
                        <a:pt x="334067" y="130672"/>
                      </a:cubicBezTo>
                      <a:cubicBezTo>
                        <a:pt x="421182" y="217787"/>
                        <a:pt x="464739" y="331964"/>
                        <a:pt x="464739" y="446142"/>
                      </a:cubicBezTo>
                      <a:lnTo>
                        <a:pt x="463903" y="463652"/>
                      </a:lnTo>
                      <a:close/>
                    </a:path>
                  </a:pathLst>
                </a:custGeom>
                <a:noFill/>
                <a:ln w="1270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Avenir Next LT Pro Light"/>
                    <a:ea typeface="+mn-ea"/>
                    <a:cs typeface="+mn-cs"/>
                  </a:endParaRPr>
                </a:p>
              </p:txBody>
            </p:sp>
            <p:cxnSp>
              <p:nvCxnSpPr>
                <p:cNvPr id="38" name="Straight Connector 37">
                  <a:extLst>
                    <a:ext uri="{FF2B5EF4-FFF2-40B4-BE49-F238E27FC236}">
                      <a16:creationId xmlns:a16="http://schemas.microsoft.com/office/drawing/2014/main" id="{BADB4C03-0F86-4580-B0C9-48DD4B3B67FF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V="1">
                  <a:off x="4742369" y="2470620"/>
                  <a:ext cx="0" cy="108000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</p:grpSp>
    </p:spTree>
    <p:extLst>
      <p:ext uri="{BB962C8B-B14F-4D97-AF65-F5344CB8AC3E}">
        <p14:creationId xmlns:p14="http://schemas.microsoft.com/office/powerpoint/2010/main" val="10769928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C700152-D18D-4405-8FB2-5985831B57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1011238"/>
            <a:ext cx="10026650" cy="655637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2E92E1-0C4A-474E-8E29-8DB404101B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9500" y="1790700"/>
            <a:ext cx="10026650" cy="3978275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22E245-B48B-4526-8D2D-9475E64B062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l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A0FE5C-A494-40F2-A357-786AFFA631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ctr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4686A1-EDE2-44D9-A671-F708A6F883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r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pPr rtl="0"/>
            <a:fld id="{D39607A7-8386-47DB-8578-DDEDD194E5D4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0823109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kern="1200" cap="all" spc="4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60000" indent="-360000" algn="l" defTabSz="914400" rtl="0" eaLnBrk="1" latinLnBrk="0" hangingPunct="1">
        <a:lnSpc>
          <a:spcPct val="125000"/>
        </a:lnSpc>
        <a:spcBef>
          <a:spcPts val="10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1pPr>
      <a:lvl2pPr marL="360000" indent="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Tx/>
        <a:buNone/>
        <a:defRPr sz="2000" i="1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2pPr>
      <a:lvl3pPr marL="1080000" indent="-36000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3pPr>
      <a:lvl4pPr marL="1080000" indent="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Tx/>
        <a:buNone/>
        <a:defRPr sz="2000" i="1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4pPr>
      <a:lvl5pPr marL="1800000" indent="-36000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419">
          <p15:clr>
            <a:srgbClr val="5ACBF0"/>
          </p15:clr>
        </p15:guide>
        <p15:guide id="2" pos="1731">
          <p15:clr>
            <a:srgbClr val="5ACBF0"/>
          </p15:clr>
        </p15:guide>
        <p15:guide id="3" pos="3140">
          <p15:clr>
            <a:srgbClr val="5ACBF0"/>
          </p15:clr>
        </p15:guide>
        <p15:guide id="4" pos="3488">
          <p15:clr>
            <a:srgbClr val="5ACBF0"/>
          </p15:clr>
        </p15:guide>
        <p15:guide id="5" pos="2788">
          <p15:clr>
            <a:srgbClr val="5ACBF0"/>
          </p15:clr>
        </p15:guide>
        <p15:guide id="6" pos="2434">
          <p15:clr>
            <a:srgbClr val="5ACBF0"/>
          </p15:clr>
        </p15:guide>
        <p15:guide id="7" pos="2084">
          <p15:clr>
            <a:srgbClr val="5ACBF0"/>
          </p15:clr>
        </p15:guide>
        <p15:guide id="8" pos="341">
          <p15:clr>
            <a:srgbClr val="F26B43"/>
          </p15:clr>
        </p15:guide>
        <p15:guide id="9" pos="1384">
          <p15:clr>
            <a:srgbClr val="5ACBF0"/>
          </p15:clr>
        </p15:guide>
        <p15:guide id="10" pos="1032">
          <p15:clr>
            <a:srgbClr val="5ACBF0"/>
          </p15:clr>
        </p15:guide>
        <p15:guide id="11" pos="680">
          <p15:clr>
            <a:srgbClr val="FDE53C"/>
          </p15:clr>
        </p15:guide>
        <p15:guide id="12" pos="4192">
          <p15:clr>
            <a:srgbClr val="5ACBF0"/>
          </p15:clr>
        </p15:guide>
        <p15:guide id="13" pos="4543">
          <p15:clr>
            <a:srgbClr val="5ACBF0"/>
          </p15:clr>
        </p15:guide>
        <p15:guide id="14" pos="4892">
          <p15:clr>
            <a:srgbClr val="5ACBF0"/>
          </p15:clr>
        </p15:guide>
        <p15:guide id="15" pos="5244">
          <p15:clr>
            <a:srgbClr val="5ACBF0"/>
          </p15:clr>
        </p15:guide>
        <p15:guide id="16" pos="5596">
          <p15:clr>
            <a:srgbClr val="5ACBF0"/>
          </p15:clr>
        </p15:guide>
        <p15:guide id="17" pos="5948">
          <p15:clr>
            <a:srgbClr val="5ACBF0"/>
          </p15:clr>
        </p15:guide>
        <p15:guide id="18" pos="6296">
          <p15:clr>
            <a:srgbClr val="5ACBF0"/>
          </p15:clr>
        </p15:guide>
        <p15:guide id="19" pos="6648">
          <p15:clr>
            <a:srgbClr val="5ACBF0"/>
          </p15:clr>
        </p15:guide>
        <p15:guide id="20" pos="6996">
          <p15:clr>
            <a:srgbClr val="FDE53C"/>
          </p15:clr>
        </p15:guide>
        <p15:guide id="21" orient="horz" pos="335">
          <p15:clr>
            <a:srgbClr val="F26B43"/>
          </p15:clr>
        </p15:guide>
        <p15:guide id="22" orient="horz" pos="680">
          <p15:clr>
            <a:srgbClr val="FDE53C"/>
          </p15:clr>
        </p15:guide>
        <p15:guide id="23" orient="horz" pos="1050">
          <p15:clr>
            <a:srgbClr val="5ACBF0"/>
          </p15:clr>
        </p15:guide>
        <p15:guide id="24" orient="horz" pos="1791">
          <p15:clr>
            <a:srgbClr val="5ACBF0"/>
          </p15:clr>
        </p15:guide>
        <p15:guide id="26" orient="horz" pos="2530">
          <p15:clr>
            <a:srgbClr val="5ACBF0"/>
          </p15:clr>
        </p15:guide>
        <p15:guide id="27" orient="horz" pos="2899">
          <p15:clr>
            <a:srgbClr val="5ACBF0"/>
          </p15:clr>
        </p15:guide>
        <p15:guide id="28" orient="horz" pos="3268">
          <p15:clr>
            <a:srgbClr val="5ACBF0"/>
          </p15:clr>
        </p15:guide>
        <p15:guide id="29" orient="horz" pos="3634">
          <p15:clr>
            <a:srgbClr val="FDE53C"/>
          </p15:clr>
        </p15:guide>
        <p15:guide id="30" orient="horz" pos="3979">
          <p15:clr>
            <a:srgbClr val="F26B43"/>
          </p15:clr>
        </p15:guide>
        <p15:guide id="31" orient="horz" pos="2160">
          <p15:clr>
            <a:srgbClr val="FDE53C"/>
          </p15:clr>
        </p15:guide>
        <p15:guide id="32" pos="7340">
          <p15:clr>
            <a:srgbClr val="F26B43"/>
          </p15:clr>
        </p15:guide>
        <p15:guide id="33" pos="3840">
          <p15:clr>
            <a:srgbClr val="FDE53C"/>
          </p15:clr>
        </p15:guide>
        <p15:guide id="34" orient="horz" pos="637">
          <p15:clr>
            <a:srgbClr val="C35EA4"/>
          </p15:clr>
        </p15:guide>
        <p15:guide id="35" orient="horz" pos="1128">
          <p15:clr>
            <a:srgbClr val="C35EA4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.jpg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3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903501C3-C301-490F-A129-5C468AEC91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66050" y="1079500"/>
            <a:ext cx="3884962" cy="2138400"/>
          </a:xfrm>
        </p:spPr>
        <p:txBody>
          <a:bodyPr rtlCol="0"/>
          <a:lstStyle/>
          <a:p>
            <a:pPr rtl="0"/>
            <a:r>
              <a:rPr lang="en-GB" dirty="0"/>
              <a:t>Material culture in theory:</a:t>
            </a:r>
            <a:br>
              <a:rPr lang="en-GB" dirty="0"/>
            </a:br>
            <a:r>
              <a:rPr lang="en-GB" dirty="0"/>
              <a:t>a case study</a:t>
            </a:r>
          </a:p>
        </p:txBody>
      </p:sp>
      <p:sp>
        <p:nvSpPr>
          <p:cNvPr id="11" name="Subtitle 10">
            <a:extLst>
              <a:ext uri="{FF2B5EF4-FFF2-40B4-BE49-F238E27FC236}">
                <a16:creationId xmlns:a16="http://schemas.microsoft.com/office/drawing/2014/main" id="{FC3F3DE7-4288-44D0-9E2E-8E5B9936AE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66051" y="4113213"/>
            <a:ext cx="3884961" cy="1655762"/>
          </a:xfrm>
        </p:spPr>
        <p:txBody>
          <a:bodyPr rtlCol="0"/>
          <a:lstStyle/>
          <a:p>
            <a:pPr rtl="0"/>
            <a:r>
              <a:rPr lang="en-GB" dirty="0"/>
              <a:t>Aria Anderson</a:t>
            </a:r>
          </a:p>
        </p:txBody>
      </p:sp>
      <p:sp>
        <p:nvSpPr>
          <p:cNvPr id="12" name="Rectangle 5">
            <a:extLst>
              <a:ext uri="{FF2B5EF4-FFF2-40B4-BE49-F238E27FC236}">
                <a16:creationId xmlns:a16="http://schemas.microsoft.com/office/drawing/2014/main" id="{BF82E292-DFEA-41F7-8541-66C7DFE609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V="1">
            <a:off x="443748" y="443198"/>
            <a:ext cx="6660000" cy="576000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pic>
        <p:nvPicPr>
          <p:cNvPr id="5" name="Picture 4" descr="A wooden bird head with a straw on it&#10;&#10;Description automatically generated with medium confidence">
            <a:extLst>
              <a:ext uri="{FF2B5EF4-FFF2-40B4-BE49-F238E27FC236}">
                <a16:creationId xmlns:a16="http://schemas.microsoft.com/office/drawing/2014/main" id="{D9A131C2-A3B6-F515-DA25-E59867B4FE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6248" y="1190625"/>
            <a:ext cx="5715000" cy="4476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53685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23" descr="A paint rollers on a wooden floor&#10;&#10;Description automatically generated">
            <a:extLst>
              <a:ext uri="{FF2B5EF4-FFF2-40B4-BE49-F238E27FC236}">
                <a16:creationId xmlns:a16="http://schemas.microsoft.com/office/drawing/2014/main" id="{84656BC4-40E4-F90B-9482-7E3B83E8FEE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904" r="5702"/>
          <a:stretch/>
        </p:blipFill>
        <p:spPr>
          <a:xfrm>
            <a:off x="9072912" y="4023233"/>
            <a:ext cx="2578100" cy="2279658"/>
          </a:xfrm>
          <a:prstGeom prst="rect">
            <a:avLst/>
          </a:prstGeom>
        </p:spPr>
      </p:pic>
      <p:pic>
        <p:nvPicPr>
          <p:cNvPr id="19" name="Picture 18" descr="A group of fabric on a rack&#10;&#10;Description automatically generated">
            <a:extLst>
              <a:ext uri="{FF2B5EF4-FFF2-40B4-BE49-F238E27FC236}">
                <a16:creationId xmlns:a16="http://schemas.microsoft.com/office/drawing/2014/main" id="{25FFDCEE-6F79-82A4-A60F-A8924EA662E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4790" r="10337"/>
          <a:stretch/>
        </p:blipFill>
        <p:spPr>
          <a:xfrm>
            <a:off x="6228740" y="4043243"/>
            <a:ext cx="2578101" cy="2296408"/>
          </a:xfrm>
          <a:prstGeom prst="rect">
            <a:avLst/>
          </a:prstGeom>
        </p:spPr>
      </p:pic>
      <p:pic>
        <p:nvPicPr>
          <p:cNvPr id="5" name="Picture 4" descr="A group of paint brushes in a jar&#10;&#10;Description automatically generated">
            <a:extLst>
              <a:ext uri="{FF2B5EF4-FFF2-40B4-BE49-F238E27FC236}">
                <a16:creationId xmlns:a16="http://schemas.microsoft.com/office/drawing/2014/main" id="{22978123-70DB-1C81-7323-6AA616527A8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2158" r="12179"/>
          <a:stretch/>
        </p:blipFill>
        <p:spPr>
          <a:xfrm>
            <a:off x="540987" y="4043243"/>
            <a:ext cx="2578101" cy="2271550"/>
          </a:xfrm>
          <a:prstGeom prst="rect">
            <a:avLst/>
          </a:prstGeom>
        </p:spPr>
      </p:pic>
      <p:pic>
        <p:nvPicPr>
          <p:cNvPr id="8" name="Picture 7" descr="A close-up of a building&#10;&#10;Description automatically generated">
            <a:extLst>
              <a:ext uri="{FF2B5EF4-FFF2-40B4-BE49-F238E27FC236}">
                <a16:creationId xmlns:a16="http://schemas.microsoft.com/office/drawing/2014/main" id="{7DB7A8C7-8891-46C2-51D7-3E97D5D1FEF5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7590" t="-1493" r="18787" b="1493"/>
          <a:stretch/>
        </p:blipFill>
        <p:spPr>
          <a:xfrm>
            <a:off x="3385159" y="3980556"/>
            <a:ext cx="2577510" cy="2333970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8D3B646F-CB6E-4E37-A2D9-39BFF64368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0000" y="540000"/>
            <a:ext cx="3345950" cy="2303213"/>
          </a:xfrm>
        </p:spPr>
        <p:txBody>
          <a:bodyPr rtlCol="0"/>
          <a:lstStyle/>
          <a:p>
            <a:pPr rtl="0"/>
            <a:r>
              <a:rPr lang="en-GB" dirty="0"/>
              <a:t>Material Culture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DAC01E-6B5F-4F5C-8C1A-3868D2F2BD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43552" y="607388"/>
            <a:ext cx="6107460" cy="2303213"/>
          </a:xfrm>
        </p:spPr>
        <p:txBody>
          <a:bodyPr rtlCol="0">
            <a:normAutofit fontScale="92500"/>
          </a:bodyPr>
          <a:lstStyle/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dirty="0"/>
              <a:t>Material culture is a multi-disciplinary study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dirty="0"/>
              <a:t>Examines physical things and how humans engage with them (art, buildings, clothes, tools, etc!)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dirty="0"/>
              <a:t>Aims to understand the relationship between humans and things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32116C56-1149-45F6-9B67-1E90E58902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</p:spPr>
        <p:txBody>
          <a:bodyPr rtlCol="0"/>
          <a:lstStyle/>
          <a:p>
            <a:pPr lvl="0" rtl="0"/>
            <a:fld id="{D39607A7-8386-47DB-8578-DDEDD194E5D4}" type="slidenum">
              <a:rPr lang="en-GB" smtClean="0"/>
              <a:pPr lvl="0" rtl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13547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4E0F762A-3D12-4AF4-BB58-779B598A1F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0000" y="540000"/>
            <a:ext cx="4426782" cy="1331637"/>
          </a:xfrm>
        </p:spPr>
        <p:txBody>
          <a:bodyPr rtlCol="0"/>
          <a:lstStyle/>
          <a:p>
            <a:pPr rtl="0"/>
            <a:r>
              <a:rPr lang="en-GB" dirty="0"/>
              <a:t>structuralism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E47B45E0-C5BD-427A-B5F6-0236AE523C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0000" y="2759076"/>
            <a:ext cx="4460874" cy="3009899"/>
          </a:xfrm>
        </p:spPr>
        <p:txBody>
          <a:bodyPr rtlCol="0">
            <a:normAutofit fontScale="92500" lnSpcReduction="20000"/>
          </a:bodyPr>
          <a:lstStyle/>
          <a:p>
            <a:pPr rtl="0"/>
            <a:r>
              <a:rPr lang="en-GB" dirty="0"/>
              <a:t>Examines things in relation to one another rather than in isolation</a:t>
            </a:r>
          </a:p>
          <a:p>
            <a:pPr rtl="0"/>
            <a:r>
              <a:rPr lang="en-GB" dirty="0"/>
              <a:t>Words have no meaning until placed in the context of a linguistic structure</a:t>
            </a:r>
          </a:p>
          <a:p>
            <a:pPr rtl="0"/>
            <a:r>
              <a:rPr lang="en-GB" dirty="0"/>
              <a:t>Signified = Concept of something, Signifier = Representation of the concept (sound, image, etc)</a:t>
            </a:r>
          </a:p>
          <a:p>
            <a:pPr rtl="0"/>
            <a:r>
              <a:rPr lang="en-GB" dirty="0"/>
              <a:t>Signifiers have no intrinsic meaning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053116-ECE5-47FC-98C5-2D0EB35876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</p:spPr>
        <p:txBody>
          <a:bodyPr rtlCol="0"/>
          <a:lstStyle/>
          <a:p>
            <a:pPr lvl="0" rtl="0"/>
            <a:fld id="{D39607A7-8386-47DB-8578-DDEDD194E5D4}" type="slidenum">
              <a:rPr lang="en-GB" smtClean="0"/>
              <a:pPr lvl="0" rtl="0"/>
              <a:t>3</a:t>
            </a:fld>
            <a:endParaRPr lang="en-GB"/>
          </a:p>
        </p:txBody>
      </p:sp>
      <p:pic>
        <p:nvPicPr>
          <p:cNvPr id="13" name="Picture 12" descr="A house with trees and a street&#10;&#10;Description automatically generated">
            <a:extLst>
              <a:ext uri="{FF2B5EF4-FFF2-40B4-BE49-F238E27FC236}">
                <a16:creationId xmlns:a16="http://schemas.microsoft.com/office/drawing/2014/main" id="{C0F3BAED-5CD3-6ED6-44FC-D4EF45053DD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4446"/>
          <a:stretch/>
        </p:blipFill>
        <p:spPr>
          <a:xfrm>
            <a:off x="7580067" y="880568"/>
            <a:ext cx="3725466" cy="50968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86813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70443DD8-CE2B-4A5C-BF24-0B51AA63C0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84750" y="1011237"/>
            <a:ext cx="6120000" cy="860400"/>
          </a:xfrm>
        </p:spPr>
        <p:txBody>
          <a:bodyPr rtlCol="0"/>
          <a:lstStyle/>
          <a:p>
            <a:pPr rtl="0"/>
            <a:r>
              <a:rPr lang="en-GB" dirty="0"/>
              <a:t>Is it a chair?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B5F5AC9F-EF54-40AF-AE88-F588E9C3E7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84750" y="2759076"/>
            <a:ext cx="6121400" cy="3009899"/>
          </a:xfrm>
        </p:spPr>
        <p:txBody>
          <a:bodyPr rtlCol="0"/>
          <a:lstStyle/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dirty="0"/>
              <a:t>Is a chair still a chair if it’s never sat on?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dirty="0"/>
              <a:t>Could it also be called a table, a decoration, a shoe rack, or a piece of art?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dirty="0"/>
              <a:t>Examining things in relation to other things gives a more authentic idea of what it is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BCE196-604E-4BF8-BB2E-9D55B1D9E4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</p:spPr>
        <p:txBody>
          <a:bodyPr rtlCol="0"/>
          <a:lstStyle/>
          <a:p>
            <a:pPr lvl="0" rtl="0"/>
            <a:fld id="{D39607A7-8386-47DB-8578-DDEDD194E5D4}" type="slidenum">
              <a:rPr lang="en-GB" smtClean="0"/>
              <a:pPr lvl="0" rtl="0"/>
              <a:t>4</a:t>
            </a:fld>
            <a:endParaRPr lang="en-GB"/>
          </a:p>
        </p:txBody>
      </p:sp>
      <p:pic>
        <p:nvPicPr>
          <p:cNvPr id="8" name="Picture 7" descr="A ball of yarn on a chair&#10;&#10;Description automatically generated">
            <a:extLst>
              <a:ext uri="{FF2B5EF4-FFF2-40B4-BE49-F238E27FC236}">
                <a16:creationId xmlns:a16="http://schemas.microsoft.com/office/drawing/2014/main" id="{2E09B30A-21FE-A44C-63D9-0081C6DEC6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338" y="532829"/>
            <a:ext cx="3867150" cy="57923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23953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F86BC107-F3D2-454F-92FA-5480BA028D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2675" y="531815"/>
            <a:ext cx="10026650" cy="696910"/>
          </a:xfrm>
        </p:spPr>
        <p:txBody>
          <a:bodyPr rtlCol="0"/>
          <a:lstStyle/>
          <a:p>
            <a:pPr rtl="0"/>
            <a:r>
              <a:rPr lang="en-GB" dirty="0"/>
              <a:t>This is not a pipe</a:t>
            </a: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5FC46E31-64CA-40E6-A0F3-DBD2B1F7604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915569" y="2653842"/>
            <a:ext cx="4360862" cy="1836400"/>
          </a:xfrm>
        </p:spPr>
        <p:txBody>
          <a:bodyPr rtlCol="0"/>
          <a:lstStyle/>
          <a:p>
            <a:pPr rtl="0"/>
            <a:r>
              <a:rPr lang="en-GB" dirty="0"/>
              <a:t>These paintings highlight the distinction between the concept of something and the representation of the concept.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936CEF23-104B-4AC5-93B4-D630ACC101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</p:spPr>
        <p:txBody>
          <a:bodyPr rtlCol="0"/>
          <a:lstStyle/>
          <a:p>
            <a:pPr lvl="0" rtl="0"/>
            <a:fld id="{D39607A7-8386-47DB-8578-DDEDD194E5D4}" type="slidenum">
              <a:rPr lang="en-GB" smtClean="0"/>
              <a:pPr lvl="0" rtl="0"/>
              <a:t>5</a:t>
            </a:fld>
            <a:endParaRPr lang="en-GB"/>
          </a:p>
        </p:txBody>
      </p:sp>
      <p:pic>
        <p:nvPicPr>
          <p:cNvPr id="7" name="Picture 6" descr="A close-up of a pipe&#10;&#10;Description automatically generated">
            <a:extLst>
              <a:ext uri="{FF2B5EF4-FFF2-40B4-BE49-F238E27FC236}">
                <a16:creationId xmlns:a16="http://schemas.microsoft.com/office/drawing/2014/main" id="{8FBA81BA-EAFB-08DD-80BA-BD338458A0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88453" y="2443116"/>
            <a:ext cx="2830288" cy="1971768"/>
          </a:xfrm>
          <a:prstGeom prst="rect">
            <a:avLst/>
          </a:prstGeom>
        </p:spPr>
      </p:pic>
      <p:pic>
        <p:nvPicPr>
          <p:cNvPr id="9" name="Picture 8" descr="A painting of chairs and a candle&#10;&#10;Description automatically generated">
            <a:extLst>
              <a:ext uri="{FF2B5EF4-FFF2-40B4-BE49-F238E27FC236}">
                <a16:creationId xmlns:a16="http://schemas.microsoft.com/office/drawing/2014/main" id="{ACAEDE93-C995-93C2-96CF-AEF3A019434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" r="51795"/>
          <a:stretch/>
        </p:blipFill>
        <p:spPr>
          <a:xfrm>
            <a:off x="1037316" y="2119176"/>
            <a:ext cx="2271034" cy="2983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47089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4E0F762A-3D12-4AF4-BB58-779B598A1F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0000" y="540000"/>
            <a:ext cx="4426782" cy="1331637"/>
          </a:xfrm>
        </p:spPr>
        <p:txBody>
          <a:bodyPr rtlCol="0"/>
          <a:lstStyle/>
          <a:p>
            <a:pPr rtl="0"/>
            <a:r>
              <a:rPr lang="en-GB" dirty="0" err="1"/>
              <a:t>Baxus</a:t>
            </a:r>
            <a:r>
              <a:rPr lang="en-GB" dirty="0"/>
              <a:t> &amp; </a:t>
            </a:r>
            <a:r>
              <a:rPr lang="en-GB" dirty="0" err="1"/>
              <a:t>Tsetsequa</a:t>
            </a:r>
            <a:endParaRPr lang="en-GB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E47B45E0-C5BD-427A-B5F6-0236AE523C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0000" y="2759076"/>
            <a:ext cx="4460874" cy="2679699"/>
          </a:xfrm>
        </p:spPr>
        <p:txBody>
          <a:bodyPr rtlCol="0"/>
          <a:lstStyle/>
          <a:p>
            <a:pPr rtl="0"/>
            <a:r>
              <a:rPr lang="en-GB" dirty="0"/>
              <a:t>The Kwakiutl separate the year into two periods: </a:t>
            </a:r>
            <a:r>
              <a:rPr lang="en-GB" dirty="0" err="1"/>
              <a:t>baxus</a:t>
            </a:r>
            <a:r>
              <a:rPr lang="en-GB" dirty="0"/>
              <a:t> and </a:t>
            </a:r>
            <a:r>
              <a:rPr lang="en-GB" dirty="0" err="1"/>
              <a:t>tsetsequa</a:t>
            </a:r>
            <a:endParaRPr lang="en-GB" dirty="0"/>
          </a:p>
          <a:p>
            <a:pPr rtl="0"/>
            <a:r>
              <a:rPr lang="en-GB" dirty="0" err="1"/>
              <a:t>Baxus</a:t>
            </a:r>
            <a:r>
              <a:rPr lang="en-GB" dirty="0"/>
              <a:t> = economic activity and potlatches</a:t>
            </a:r>
          </a:p>
          <a:p>
            <a:pPr rtl="0"/>
            <a:r>
              <a:rPr lang="en-GB" dirty="0" err="1"/>
              <a:t>Tsetsequa</a:t>
            </a:r>
            <a:r>
              <a:rPr lang="en-GB" dirty="0"/>
              <a:t> = sacred period, spiritual activity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053116-ECE5-47FC-98C5-2D0EB35876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</p:spPr>
        <p:txBody>
          <a:bodyPr rtlCol="0"/>
          <a:lstStyle/>
          <a:p>
            <a:pPr lvl="0" rtl="0"/>
            <a:fld id="{D39607A7-8386-47DB-8578-DDEDD194E5D4}" type="slidenum">
              <a:rPr lang="en-GB" smtClean="0"/>
              <a:pPr lvl="0" rtl="0"/>
              <a:t>6</a:t>
            </a:fld>
            <a:endParaRPr lang="en-GB"/>
          </a:p>
        </p:txBody>
      </p:sp>
      <p:pic>
        <p:nvPicPr>
          <p:cNvPr id="8" name="Picture 7" descr="A group of people wearing clothing&#10;&#10;Description automatically generated">
            <a:extLst>
              <a:ext uri="{FF2B5EF4-FFF2-40B4-BE49-F238E27FC236}">
                <a16:creationId xmlns:a16="http://schemas.microsoft.com/office/drawing/2014/main" id="{7A02CE49-E823-B0AF-66FB-05509B7CD0E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7652"/>
          <a:stretch/>
        </p:blipFill>
        <p:spPr>
          <a:xfrm>
            <a:off x="7089689" y="1419225"/>
            <a:ext cx="4706222" cy="4019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25348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F86BC107-F3D2-454F-92FA-5480BA028D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2675" y="531815"/>
            <a:ext cx="10026650" cy="696910"/>
          </a:xfrm>
        </p:spPr>
        <p:txBody>
          <a:bodyPr rtlCol="0"/>
          <a:lstStyle/>
          <a:p>
            <a:pPr rtl="0"/>
            <a:r>
              <a:rPr lang="en-GB" dirty="0"/>
              <a:t>Binary Division</a:t>
            </a: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5FC46E31-64CA-40E6-A0F3-DBD2B1F7604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88831" y="1998391"/>
            <a:ext cx="5026194" cy="3215781"/>
          </a:xfrm>
        </p:spPr>
        <p:txBody>
          <a:bodyPr rtlCol="0">
            <a:noAutofit/>
          </a:bodyPr>
          <a:lstStyle/>
          <a:p>
            <a:pPr rtl="0"/>
            <a:r>
              <a:rPr lang="en-GB" sz="1900" dirty="0"/>
              <a:t>Distinction of </a:t>
            </a:r>
            <a:r>
              <a:rPr lang="en-GB" sz="1900" dirty="0" err="1"/>
              <a:t>baxus</a:t>
            </a:r>
            <a:r>
              <a:rPr lang="en-GB" sz="1900" dirty="0"/>
              <a:t> and </a:t>
            </a:r>
            <a:r>
              <a:rPr lang="en-GB" sz="1900" dirty="0" err="1"/>
              <a:t>tsetsequa</a:t>
            </a:r>
            <a:r>
              <a:rPr lang="en-GB" sz="1900" dirty="0"/>
              <a:t> is reflected in art in three ways:</a:t>
            </a:r>
          </a:p>
          <a:p>
            <a:pPr marL="417150" lvl="1" indent="-342900">
              <a:buFont typeface="+mj-lt"/>
              <a:buAutoNum type="arabicPeriod"/>
            </a:pPr>
            <a:r>
              <a:rPr lang="en-GB" sz="1900" i="0" dirty="0">
                <a:solidFill>
                  <a:schemeClr val="tx1"/>
                </a:solidFill>
              </a:rPr>
              <a:t>Art is classified into two sets</a:t>
            </a:r>
          </a:p>
          <a:p>
            <a:pPr marL="417150" lvl="1" indent="-342900">
              <a:buFont typeface="+mj-lt"/>
              <a:buAutoNum type="arabicPeriod"/>
            </a:pPr>
            <a:r>
              <a:rPr lang="en-GB" sz="1900" i="0" dirty="0">
                <a:solidFill>
                  <a:schemeClr val="tx1"/>
                </a:solidFill>
              </a:rPr>
              <a:t>Stylistic differences between the art in both sets</a:t>
            </a:r>
          </a:p>
          <a:p>
            <a:pPr marL="417150" lvl="1" indent="-342900">
              <a:buFont typeface="+mj-lt"/>
              <a:buAutoNum type="arabicPeriod"/>
            </a:pPr>
            <a:r>
              <a:rPr lang="en-GB" sz="1900" i="0" dirty="0">
                <a:solidFill>
                  <a:schemeClr val="tx1"/>
                </a:solidFill>
              </a:rPr>
              <a:t>Stylistic elements can be combined with those with which they correspond</a:t>
            </a:r>
            <a:endParaRPr lang="en-GB" sz="1900" dirty="0"/>
          </a:p>
          <a:p>
            <a:pPr rtl="0"/>
            <a:r>
              <a:rPr lang="en-GB" sz="1900" i="0" dirty="0">
                <a:solidFill>
                  <a:schemeClr val="tx1"/>
                </a:solidFill>
              </a:rPr>
              <a:t>This reveals structures in Kwakiutl culture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936CEF23-104B-4AC5-93B4-D630ACC101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</p:spPr>
        <p:txBody>
          <a:bodyPr rtlCol="0"/>
          <a:lstStyle/>
          <a:p>
            <a:pPr lvl="0" rtl="0"/>
            <a:fld id="{D39607A7-8386-47DB-8578-DDEDD194E5D4}" type="slidenum">
              <a:rPr lang="en-GB" smtClean="0"/>
              <a:pPr lvl="0" rtl="0"/>
              <a:t>7</a:t>
            </a:fld>
            <a:endParaRPr lang="en-GB"/>
          </a:p>
        </p:txBody>
      </p:sp>
      <p:pic>
        <p:nvPicPr>
          <p:cNvPr id="3" name="Picture 2" descr="A drawing of a totem mask&#10;&#10;Description automatically generated">
            <a:extLst>
              <a:ext uri="{FF2B5EF4-FFF2-40B4-BE49-F238E27FC236}">
                <a16:creationId xmlns:a16="http://schemas.microsoft.com/office/drawing/2014/main" id="{9EF33578-2667-8D51-34DE-B84DD1D8A2F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6116"/>
          <a:stretch/>
        </p:blipFill>
        <p:spPr>
          <a:xfrm>
            <a:off x="7203566" y="1524000"/>
            <a:ext cx="4360513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31252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70443DD8-CE2B-4A5C-BF24-0B51AA63C0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84750" y="1011237"/>
            <a:ext cx="6120000" cy="860400"/>
          </a:xfrm>
        </p:spPr>
        <p:txBody>
          <a:bodyPr rtlCol="0"/>
          <a:lstStyle/>
          <a:p>
            <a:pPr rtl="0"/>
            <a:r>
              <a:rPr lang="en-GB" dirty="0"/>
              <a:t>Art as a signifier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B5F5AC9F-EF54-40AF-AE88-F588E9C3E7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84750" y="2759076"/>
            <a:ext cx="6121400" cy="3009899"/>
          </a:xfrm>
        </p:spPr>
        <p:txBody>
          <a:bodyPr rtlCol="0"/>
          <a:lstStyle/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dirty="0"/>
              <a:t>Stylistic differences in Kwakiutl art objects are a signifier of </a:t>
            </a:r>
            <a:r>
              <a:rPr lang="en-GB" dirty="0" err="1"/>
              <a:t>baxus</a:t>
            </a:r>
            <a:r>
              <a:rPr lang="en-GB" dirty="0"/>
              <a:t> or </a:t>
            </a:r>
            <a:r>
              <a:rPr lang="en-GB" dirty="0" err="1"/>
              <a:t>tsetsequa</a:t>
            </a:r>
            <a:endParaRPr lang="en-GB" dirty="0"/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dirty="0"/>
              <a:t>Similar to festive jumpers, certain motifs are a signifier of seasonal holidays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dirty="0"/>
              <a:t>These signifiers are apparent only in relation to other signifiers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BCE196-604E-4BF8-BB2E-9D55B1D9E4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</p:spPr>
        <p:txBody>
          <a:bodyPr rtlCol="0"/>
          <a:lstStyle/>
          <a:p>
            <a:pPr lvl="0" rtl="0"/>
            <a:fld id="{D39607A7-8386-47DB-8578-DDEDD194E5D4}" type="slidenum">
              <a:rPr lang="en-GB" smtClean="0"/>
              <a:pPr lvl="0" rtl="0"/>
              <a:t>8</a:t>
            </a:fld>
            <a:endParaRPr lang="en-GB"/>
          </a:p>
        </p:txBody>
      </p:sp>
      <p:pic>
        <p:nvPicPr>
          <p:cNvPr id="3" name="Picture 2" descr="A close-up of a crow's head&#10;&#10;Description automatically generated">
            <a:extLst>
              <a:ext uri="{FF2B5EF4-FFF2-40B4-BE49-F238E27FC236}">
                <a16:creationId xmlns:a16="http://schemas.microsoft.com/office/drawing/2014/main" id="{D296F45F-D464-230C-24B2-2CAB2E43548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8642"/>
          <a:stretch/>
        </p:blipFill>
        <p:spPr>
          <a:xfrm>
            <a:off x="585606" y="248134"/>
            <a:ext cx="3896258" cy="3247006"/>
          </a:xfrm>
          <a:prstGeom prst="rect">
            <a:avLst/>
          </a:prstGeom>
        </p:spPr>
      </p:pic>
      <p:pic>
        <p:nvPicPr>
          <p:cNvPr id="11" name="Picture 10" descr="A person holding a gift&#10;&#10;Description automatically generated">
            <a:extLst>
              <a:ext uri="{FF2B5EF4-FFF2-40B4-BE49-F238E27FC236}">
                <a16:creationId xmlns:a16="http://schemas.microsoft.com/office/drawing/2014/main" id="{79C98050-248E-189B-45A8-B9F10BEC165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6220"/>
          <a:stretch/>
        </p:blipFill>
        <p:spPr>
          <a:xfrm>
            <a:off x="585604" y="3563681"/>
            <a:ext cx="3896260" cy="27697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74585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8D3B646F-CB6E-4E37-A2D9-39BFF64368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0000" y="540000"/>
            <a:ext cx="3345950" cy="2303213"/>
          </a:xfrm>
        </p:spPr>
        <p:txBody>
          <a:bodyPr rtlCol="0"/>
          <a:lstStyle/>
          <a:p>
            <a:pPr rtl="0"/>
            <a:r>
              <a:rPr lang="en-GB" dirty="0"/>
              <a:t>Conclusion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DAC01E-6B5F-4F5C-8C1A-3868D2F2BD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43552" y="607388"/>
            <a:ext cx="6107460" cy="2303213"/>
          </a:xfrm>
        </p:spPr>
        <p:txBody>
          <a:bodyPr rtlCol="0">
            <a:normAutofit fontScale="92500" lnSpcReduction="10000"/>
          </a:bodyPr>
          <a:lstStyle/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dirty="0"/>
              <a:t>Art is reflective of beliefs, values, and customs within a culture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dirty="0"/>
              <a:t>A structuralist perspective can enable us to consider the wider context of art</a:t>
            </a:r>
          </a:p>
          <a:p>
            <a:pPr marL="342900" indent="-342900" rtl="0">
              <a:buFont typeface="Arial" panose="020B0604020202020204" pitchFamily="34" charset="0"/>
              <a:buChar char="•"/>
            </a:pPr>
            <a:r>
              <a:rPr lang="en-GB" dirty="0"/>
              <a:t>Examining Kwakiutl art objects in relation to each other gives us insight into their perspective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32116C56-1149-45F6-9B67-1E90E58902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</p:spPr>
        <p:txBody>
          <a:bodyPr rtlCol="0"/>
          <a:lstStyle/>
          <a:p>
            <a:pPr lvl="0" rtl="0"/>
            <a:fld id="{D39607A7-8386-47DB-8578-DDEDD194E5D4}" type="slidenum">
              <a:rPr lang="en-GB" smtClean="0"/>
              <a:pPr lvl="0" rtl="0"/>
              <a:t>9</a:t>
            </a:fld>
            <a:endParaRPr lang="en-GB"/>
          </a:p>
        </p:txBody>
      </p:sp>
      <p:pic>
        <p:nvPicPr>
          <p:cNvPr id="6" name="Picture 5" descr="A close-up of a mask&#10;&#10;Description automatically generated">
            <a:extLst>
              <a:ext uri="{FF2B5EF4-FFF2-40B4-BE49-F238E27FC236}">
                <a16:creationId xmlns:a16="http://schemas.microsoft.com/office/drawing/2014/main" id="{03EEEC98-523B-3AAA-64C7-5A5B500E98D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0555" b="19166"/>
          <a:stretch/>
        </p:blipFill>
        <p:spPr>
          <a:xfrm>
            <a:off x="2749200" y="3630216"/>
            <a:ext cx="6693600" cy="2687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06078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>
            <a:extLst>
              <a:ext uri="{FF2B5EF4-FFF2-40B4-BE49-F238E27FC236}">
                <a16:creationId xmlns:a16="http://schemas.microsoft.com/office/drawing/2014/main" id="{73C4D624-C432-4768-B655-39498B3F30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70326" y="1089025"/>
            <a:ext cx="4451349" cy="1532951"/>
          </a:xfrm>
        </p:spPr>
        <p:txBody>
          <a:bodyPr rtlCol="0"/>
          <a:lstStyle/>
          <a:p>
            <a:pPr rtl="0"/>
            <a:r>
              <a:rPr lang="en-GB"/>
              <a:t>Thank you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8FD594B0-4A82-4149-9931-ECADC5CB76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</p:spPr>
        <p:txBody>
          <a:bodyPr rtlCol="0"/>
          <a:lstStyle/>
          <a:p>
            <a:pPr lvl="0" rtl="0"/>
            <a:fld id="{D39607A7-8386-47DB-8578-DDEDD194E5D4}" type="slidenum">
              <a:rPr lang="en-GB" smtClean="0"/>
              <a:pPr lvl="0" rtl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107248"/>
      </p:ext>
    </p:extLst>
  </p:cSld>
  <p:clrMapOvr>
    <a:masterClrMapping/>
  </p:clrMapOvr>
</p:sld>
</file>

<file path=ppt/theme/theme1.xml><?xml version="1.0" encoding="utf-8"?>
<a:theme xmlns:a="http://schemas.openxmlformats.org/drawingml/2006/main" name="LeafVTI">
  <a:themeElements>
    <a:clrScheme name="Leaf">
      <a:dk1>
        <a:sysClr val="windowText" lastClr="000000"/>
      </a:dk1>
      <a:lt1>
        <a:sysClr val="window" lastClr="FFFFFF"/>
      </a:lt1>
      <a:dk2>
        <a:srgbClr val="732124"/>
      </a:dk2>
      <a:lt2>
        <a:srgbClr val="F0EDE5"/>
      </a:lt2>
      <a:accent1>
        <a:srgbClr val="D34817"/>
      </a:accent1>
      <a:accent2>
        <a:srgbClr val="A68D65"/>
      </a:accent2>
      <a:accent3>
        <a:srgbClr val="728377"/>
      </a:accent3>
      <a:accent4>
        <a:srgbClr val="B4797B"/>
      </a:accent4>
      <a:accent5>
        <a:srgbClr val="CE8439"/>
      </a:accent5>
      <a:accent6>
        <a:srgbClr val="CF3A2A"/>
      </a:accent6>
      <a:hlink>
        <a:srgbClr val="D06853"/>
      </a:hlink>
      <a:folHlink>
        <a:srgbClr val="B67779"/>
      </a:folHlink>
    </a:clrScheme>
    <a:fontScheme name="Leaf">
      <a:majorFont>
        <a:latin typeface="Rockwell Nova Light"/>
        <a:ea typeface=""/>
        <a:cs typeface=""/>
      </a:majorFont>
      <a:minorFont>
        <a:latin typeface="Avenir Next LT Pro Light"/>
        <a:ea typeface=""/>
        <a:cs typeface=""/>
      </a:minorFont>
    </a:fontScheme>
    <a:fmtScheme name="Subtle Solids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2848655_TF22339732_Win32" id="{DB5F578D-5F59-4365-BBB4-095905F269C5}" vid="{7EBE2C52-94DE-472F-906F-5EDEC2B9843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0" ma:contentTypeDescription="Create a new document." ma:contentTypeScope="" ma:versionID="1267097ee5f5874adfcc408041ae252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95891a93df65b14727750f2c06c306c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75821E8-E699-48D2-B7C9-D9830F740602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55B2449D-76E5-4186-BA4E-78E0266D839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279CE36-2DA9-4667-B77E-83734C2B2E6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{70AF1A8D-ADDF-4AD1-A857-7DB316FDF272}tf22339732_win32</Template>
  <TotalTime>215</TotalTime>
  <Words>350</Words>
  <Application>Microsoft Office PowerPoint</Application>
  <PresentationFormat>Widescreen</PresentationFormat>
  <Paragraphs>55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Avenir Next LT Pro Light</vt:lpstr>
      <vt:lpstr>Calibri</vt:lpstr>
      <vt:lpstr>Rockwell Nova Light</vt:lpstr>
      <vt:lpstr>Wingdings</vt:lpstr>
      <vt:lpstr>LeafVTI</vt:lpstr>
      <vt:lpstr>Material culture in theory: a case study</vt:lpstr>
      <vt:lpstr>Material Culture</vt:lpstr>
      <vt:lpstr>structuralism</vt:lpstr>
      <vt:lpstr>Is it a chair?</vt:lpstr>
      <vt:lpstr>This is not a pipe</vt:lpstr>
      <vt:lpstr>Baxus &amp; Tsetsequa</vt:lpstr>
      <vt:lpstr>Binary Division</vt:lpstr>
      <vt:lpstr>Art as a signifier</vt:lpstr>
      <vt:lpstr>Conclusion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title</dc:title>
  <dc:creator>Aria Anderson</dc:creator>
  <cp:lastModifiedBy>Aria Anderson</cp:lastModifiedBy>
  <cp:revision>12</cp:revision>
  <dcterms:created xsi:type="dcterms:W3CDTF">2023-10-28T09:47:58Z</dcterms:created>
  <dcterms:modified xsi:type="dcterms:W3CDTF">2023-10-28T13:23:56Z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