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  <p:sldId id="256" r:id="rId3"/>
    <p:sldId id="257" r:id="rId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25" autoAdjust="0"/>
    <p:restoredTop sz="94660"/>
  </p:normalViewPr>
  <p:slideViewPr>
    <p:cSldViewPr snapToGrid="0">
      <p:cViewPr varScale="1">
        <p:scale>
          <a:sx n="85" d="100"/>
          <a:sy n="85" d="100"/>
        </p:scale>
        <p:origin x="9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AB696-B5A6-4B21-8A37-19AF1F1095D3}" type="datetimeFigureOut">
              <a:rPr lang="en-GB" smtClean="0"/>
              <a:t>09/05/2018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68B490-28F8-4810-B477-763AAC59DC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48827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AB696-B5A6-4B21-8A37-19AF1F1095D3}" type="datetimeFigureOut">
              <a:rPr lang="en-GB" smtClean="0"/>
              <a:t>09/05/2018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68B490-28F8-4810-B477-763AAC59DC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82142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AB696-B5A6-4B21-8A37-19AF1F1095D3}" type="datetimeFigureOut">
              <a:rPr lang="en-GB" smtClean="0"/>
              <a:t>09/05/2018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68B490-28F8-4810-B477-763AAC59DC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702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AB696-B5A6-4B21-8A37-19AF1F1095D3}" type="datetimeFigureOut">
              <a:rPr lang="en-GB" smtClean="0"/>
              <a:t>09/05/2018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68B490-28F8-4810-B477-763AAC59DC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03213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AB696-B5A6-4B21-8A37-19AF1F1095D3}" type="datetimeFigureOut">
              <a:rPr lang="en-GB" smtClean="0"/>
              <a:t>09/05/2018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68B490-28F8-4810-B477-763AAC59DC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68645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AB696-B5A6-4B21-8A37-19AF1F1095D3}" type="datetimeFigureOut">
              <a:rPr lang="en-GB" smtClean="0"/>
              <a:t>09/05/2018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68B490-28F8-4810-B477-763AAC59DC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76179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AB696-B5A6-4B21-8A37-19AF1F1095D3}" type="datetimeFigureOut">
              <a:rPr lang="en-GB" smtClean="0"/>
              <a:t>09/05/2018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68B490-28F8-4810-B477-763AAC59DC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64756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AB696-B5A6-4B21-8A37-19AF1F1095D3}" type="datetimeFigureOut">
              <a:rPr lang="en-GB" smtClean="0"/>
              <a:t>09/05/2018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68B490-28F8-4810-B477-763AAC59DC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34920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AB696-B5A6-4B21-8A37-19AF1F1095D3}" type="datetimeFigureOut">
              <a:rPr lang="en-GB" smtClean="0"/>
              <a:t>09/05/2018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68B490-28F8-4810-B477-763AAC59DC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3419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AB696-B5A6-4B21-8A37-19AF1F1095D3}" type="datetimeFigureOut">
              <a:rPr lang="en-GB" smtClean="0"/>
              <a:t>09/05/2018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68B490-28F8-4810-B477-763AAC59DC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1071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AB696-B5A6-4B21-8A37-19AF1F1095D3}" type="datetimeFigureOut">
              <a:rPr lang="en-GB" smtClean="0"/>
              <a:t>09/05/2018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68B490-28F8-4810-B477-763AAC59DCDE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62420952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AB696-B5A6-4B21-8A37-19AF1F1095D3}" type="datetimeFigureOut">
              <a:rPr lang="en-GB" smtClean="0"/>
              <a:t>09/05/2018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68B490-28F8-4810-B477-763AAC59DC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577270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AB696-B5A6-4B21-8A37-19AF1F1095D3}" type="datetimeFigureOut">
              <a:rPr lang="en-GB" smtClean="0"/>
              <a:t>09/05/2018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68B490-28F8-4810-B477-763AAC59DCDE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49156309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AB696-B5A6-4B21-8A37-19AF1F1095D3}" type="datetimeFigureOut">
              <a:rPr lang="en-GB" smtClean="0"/>
              <a:t>09/05/2018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68B490-28F8-4810-B477-763AAC59DC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961115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AB696-B5A6-4B21-8A37-19AF1F1095D3}" type="datetimeFigureOut">
              <a:rPr lang="en-GB" smtClean="0"/>
              <a:t>09/05/2018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68B490-28F8-4810-B477-763AAC59DC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419270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AB696-B5A6-4B21-8A37-19AF1F1095D3}" type="datetimeFigureOut">
              <a:rPr lang="en-GB" smtClean="0"/>
              <a:t>09/05/2018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68B490-28F8-4810-B477-763AAC59DC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70456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AAB696-B5A6-4B21-8A37-19AF1F1095D3}" type="datetimeFigureOut">
              <a:rPr lang="en-GB" smtClean="0"/>
              <a:t>09/05/2018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0168B490-28F8-4810-B477-763AAC59DC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33563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DB4BC79-78DF-4BD6-B04E-C5813273FEA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6389" t="20562" r="26944" b="9610"/>
          <a:stretch/>
        </p:blipFill>
        <p:spPr>
          <a:xfrm>
            <a:off x="2077156" y="1723549"/>
            <a:ext cx="6773333" cy="4941846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1AD10CB1-90B6-4C98-A5E5-3C93D40E8F51}"/>
              </a:ext>
            </a:extLst>
          </p:cNvPr>
          <p:cNvSpPr txBox="1"/>
          <p:nvPr/>
        </p:nvSpPr>
        <p:spPr>
          <a:xfrm>
            <a:off x="2359378" y="0"/>
            <a:ext cx="5644445" cy="17235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 </a:t>
            </a:r>
            <a:endParaRPr lang="en-US" b="1" dirty="0"/>
          </a:p>
          <a:p>
            <a:pPr algn="ctr"/>
            <a:r>
              <a:rPr lang="en-GB" sz="1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School of Sport, Health &amp; Outdoor Education</a:t>
            </a:r>
            <a:endParaRPr lang="en-US" sz="11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GB" sz="1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US" sz="1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GB" sz="11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Assessment Feedback Sheet</a:t>
            </a:r>
            <a:endParaRPr lang="en-US" sz="1100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GB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US" sz="1100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GB" sz="1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	                Student No./Name:	1601135/Joshua Grota</a:t>
            </a:r>
            <a:endParaRPr lang="en-US" sz="1100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GB" sz="1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Module:	Adventure &amp; Challenge In The Curriculum</a:t>
            </a:r>
            <a:endParaRPr lang="en-US" sz="11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sz="1100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GB" sz="1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Module Code:          SHSS4074</a:t>
            </a:r>
            <a:endParaRPr lang="en-US" sz="1100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420493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984248" y="260711"/>
            <a:ext cx="5980176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600" b="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Role of Adventure &amp; </a:t>
            </a:r>
          </a:p>
          <a:p>
            <a:pPr algn="ctr"/>
            <a:r>
              <a:rPr lang="en-US" sz="3600" b="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Outdoor for Pupils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92018" y="1945071"/>
            <a:ext cx="1782318" cy="158032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91912" y="4215384"/>
            <a:ext cx="1844802" cy="184480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60314" y="1461040"/>
            <a:ext cx="1676400" cy="272415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05990" y="4173406"/>
            <a:ext cx="2768346" cy="1748317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166497" y="1176218"/>
            <a:ext cx="2474976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100" dirty="0"/>
              <a:t>Adventurous activities contain the</a:t>
            </a:r>
          </a:p>
          <a:p>
            <a:r>
              <a:rPr lang="en-GB" sz="1100" dirty="0"/>
              <a:t>skills of problem solving,</a:t>
            </a:r>
          </a:p>
          <a:p>
            <a:r>
              <a:rPr lang="en-GB" sz="1100" dirty="0"/>
              <a:t>communication, leadership and teamwork and often have an outdoor living and</a:t>
            </a:r>
          </a:p>
          <a:p>
            <a:r>
              <a:rPr lang="en-GB" sz="1100" dirty="0"/>
              <a:t>learning focus.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42494" y="2284214"/>
            <a:ext cx="1428750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Skills that are acquired or can be developed: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00" dirty="0"/>
              <a:t>Problem–solving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00" dirty="0"/>
              <a:t>Safety and how to respect the environment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00" dirty="0"/>
              <a:t>Reading a compass, map or instructions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00" dirty="0"/>
              <a:t>Tying a rope or constructing a shelter</a:t>
            </a:r>
          </a:p>
        </p:txBody>
      </p:sp>
      <p:sp>
        <p:nvSpPr>
          <p:cNvPr id="12" name="TextBox 11"/>
          <p:cNvSpPr txBox="1"/>
          <p:nvPr/>
        </p:nvSpPr>
        <p:spPr>
          <a:xfrm rot="770688">
            <a:off x="184647" y="5621683"/>
            <a:ext cx="3876675" cy="8156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“children need physical literacy and unstructured outdoor activity” </a:t>
            </a:r>
            <a:r>
              <a:rPr lang="en-GB" sz="1100" dirty="0"/>
              <a:t>(Active for Life)</a:t>
            </a:r>
          </a:p>
        </p:txBody>
      </p:sp>
      <p:sp>
        <p:nvSpPr>
          <p:cNvPr id="13" name="TextBox 12"/>
          <p:cNvSpPr txBox="1"/>
          <p:nvPr/>
        </p:nvSpPr>
        <p:spPr>
          <a:xfrm rot="417911">
            <a:off x="8782050" y="603700"/>
            <a:ext cx="318135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“We can be in no doubt that the existence and persistence of this ‘school subject’ has been a problem for the philosophy of education or, at least, for the analytical philosophy popular in the UK from the middle of the twentieth century.” (Kirk, 2013)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609424" y="2176480"/>
            <a:ext cx="344805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u="sng" dirty="0"/>
              <a:t>Complimentary pedagogical models for physical education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Direct Instruction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Personalised System for Instruction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 Cooperative Learning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 Sport Education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 Peer Teaching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 Inquiry Teaching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 Tactical Games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 Teaching Personal and Social Responsibility</a:t>
            </a:r>
          </a:p>
        </p:txBody>
      </p:sp>
      <p:sp>
        <p:nvSpPr>
          <p:cNvPr id="15" name="TextBox 14"/>
          <p:cNvSpPr txBox="1"/>
          <p:nvPr/>
        </p:nvSpPr>
        <p:spPr>
          <a:xfrm rot="21133633">
            <a:off x="7666737" y="5904464"/>
            <a:ext cx="40862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Cooperative Learning - ‘students learning with, by and for each other’ (Metzler 2011, 237)</a:t>
            </a:r>
          </a:p>
        </p:txBody>
      </p:sp>
    </p:spTree>
    <p:extLst>
      <p:ext uri="{BB962C8B-B14F-4D97-AF65-F5344CB8AC3E}">
        <p14:creationId xmlns:p14="http://schemas.microsoft.com/office/powerpoint/2010/main" val="102892463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Reference List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77334" y="1225689"/>
            <a:ext cx="7114116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Andy Williams &amp; </a:t>
            </a:r>
            <a:r>
              <a:rPr lang="en-GB" sz="1400" dirty="0" err="1"/>
              <a:t>Nalda</a:t>
            </a:r>
            <a:r>
              <a:rPr lang="en-GB" sz="1400" dirty="0"/>
              <a:t> Wainwright (2016) A new pedagogical model for adventure in the curriculum: part one – advocating for the model, Physical Education and Sport Pedagogy, 21:5, 481-500,</a:t>
            </a:r>
          </a:p>
          <a:p>
            <a:endParaRPr lang="en-GB" sz="1400" dirty="0"/>
          </a:p>
          <a:p>
            <a:r>
              <a:rPr lang="en-GB" sz="1400" dirty="0"/>
              <a:t>Andy Williams &amp; </a:t>
            </a:r>
            <a:r>
              <a:rPr lang="en-GB" sz="1400" dirty="0" err="1"/>
              <a:t>Nalda</a:t>
            </a:r>
            <a:r>
              <a:rPr lang="en-GB" sz="1400" dirty="0"/>
              <a:t> Wainwright (2016) A new pedagogical model for adventure in the curriculum: part two – outlining the model, Physical Education and Sport Pedagogy, 21:6, 589-602,</a:t>
            </a:r>
          </a:p>
          <a:p>
            <a:endParaRPr lang="en-GB" sz="1400" dirty="0"/>
          </a:p>
          <a:p>
            <a:r>
              <a:rPr lang="en-GB" sz="1400" dirty="0"/>
              <a:t>Casey, A. 2012. “Models-based Practice: Great White Hope or White Elephant?” Physical Education and Sport Pedagogy 17 (4): 1– 17.</a:t>
            </a:r>
          </a:p>
          <a:p>
            <a:endParaRPr lang="en-GB" sz="1400" dirty="0"/>
          </a:p>
          <a:p>
            <a:r>
              <a:rPr lang="en-GB" sz="1400" dirty="0"/>
              <a:t>David Kirk (2013) Educational Value and Models-Based Practice in Physical Education, Educational Philosophy and Theory, 45:9, 973-986.</a:t>
            </a:r>
          </a:p>
          <a:p>
            <a:endParaRPr lang="en-GB" sz="1400" dirty="0"/>
          </a:p>
          <a:p>
            <a:r>
              <a:rPr lang="en-GB" sz="1400" dirty="0"/>
              <a:t>Department for Children, Education, Lifelong Learning and Skill (2008) Physical Education in The National Curriculum for Wales. Welsh Assembly Government.</a:t>
            </a:r>
            <a:endParaRPr lang="en-US" sz="1400" dirty="0"/>
          </a:p>
          <a:p>
            <a:endParaRPr lang="en-GB" sz="1400" dirty="0"/>
          </a:p>
          <a:p>
            <a:endParaRPr lang="en-GB" sz="1400" dirty="0"/>
          </a:p>
          <a:p>
            <a:r>
              <a:rPr lang="en-GB" sz="1400" dirty="0"/>
              <a:t>Kirk, D. 2010. Physical Education Futures. Oxon: Routledge.</a:t>
            </a:r>
          </a:p>
          <a:p>
            <a:endParaRPr lang="en-GB" sz="1400" dirty="0"/>
          </a:p>
          <a:p>
            <a:r>
              <a:rPr lang="en-GB" sz="1400" dirty="0"/>
              <a:t>Metzler, M. W. 2011. Instructional Models for Physical Education. 3rd ed. Scottsdale: Holcomb Hathaway</a:t>
            </a:r>
          </a:p>
        </p:txBody>
      </p:sp>
    </p:spTree>
    <p:extLst>
      <p:ext uri="{BB962C8B-B14F-4D97-AF65-F5344CB8AC3E}">
        <p14:creationId xmlns:p14="http://schemas.microsoft.com/office/powerpoint/2010/main" val="2721155092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392</TotalTime>
  <Words>318</Words>
  <Application>Microsoft Office PowerPoint</Application>
  <PresentationFormat>Widescreen</PresentationFormat>
  <Paragraphs>47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</vt:lpstr>
      <vt:lpstr>Times New Roman</vt:lpstr>
      <vt:lpstr>Trebuchet MS</vt:lpstr>
      <vt:lpstr>Wingdings 3</vt:lpstr>
      <vt:lpstr>Facet</vt:lpstr>
      <vt:lpstr>PowerPoint Presentation</vt:lpstr>
      <vt:lpstr>PowerPoint Presentation</vt:lpstr>
      <vt:lpstr>Reference List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Joshua Grota (1601135)</dc:creator>
  <cp:lastModifiedBy>Joshua Grota (1601135)</cp:lastModifiedBy>
  <cp:revision>15</cp:revision>
  <dcterms:created xsi:type="dcterms:W3CDTF">2018-05-08T18:59:32Z</dcterms:created>
  <dcterms:modified xsi:type="dcterms:W3CDTF">2018-05-09T14:38:39Z</dcterms:modified>
</cp:coreProperties>
</file>