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1"/>
  </p:notesMasterIdLst>
  <p:handoutMasterIdLst>
    <p:handoutMasterId r:id="rId12"/>
  </p:handoutMasterIdLst>
  <p:sldIdLst>
    <p:sldId id="474" r:id="rId4"/>
    <p:sldId id="1098" r:id="rId5"/>
    <p:sldId id="1099" r:id="rId6"/>
    <p:sldId id="405" r:id="rId7"/>
    <p:sldId id="1097" r:id="rId8"/>
    <p:sldId id="1096" r:id="rId9"/>
    <p:sldId id="396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59AFF"/>
    <a:srgbClr val="BACBFF"/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248"/>
    <p:restoredTop sz="79046" autoAdjust="0"/>
  </p:normalViewPr>
  <p:slideViewPr>
    <p:cSldViewPr snapToGrid="0" snapToObjects="1">
      <p:cViewPr varScale="1">
        <p:scale>
          <a:sx n="133" d="100"/>
          <a:sy n="133" d="100"/>
        </p:scale>
        <p:origin x="2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2/16/22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16/02/22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663980898/dweud-yr-amser-flash-cards/" TargetMode="External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8.tiff"/><Relationship Id="rId5" Type="http://schemas.openxmlformats.org/officeDocument/2006/relationships/image" Target="../media/image7.png"/><Relationship Id="rId4" Type="http://schemas.openxmlformats.org/officeDocument/2006/relationships/hyperlink" Target="https://wordwall.net/resource/1596438/dweud-yr-amser" TargetMode="Externa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s://www.bbc.co.uk/bitesize/articles/zgfyhcw" TargetMode="External"/><Relationship Id="rId7" Type="http://schemas.openxmlformats.org/officeDocument/2006/relationships/hyperlink" Target="https://wordwall.net/resource/7580021/faint-or-gloch-yw-h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hyperlink" Target="https://wordwall.net/resource/26479777/faint-or-gloch-yw-hi" TargetMode="External"/><Relationship Id="rId4" Type="http://schemas.openxmlformats.org/officeDocument/2006/relationships/image" Target="../media/image11.png"/><Relationship Id="rId9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4.png"/><Relationship Id="rId7" Type="http://schemas.openxmlformats.org/officeDocument/2006/relationships/hyperlink" Target="https://www.bbc.co.uk/bitesize/articles/zgfyhcw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8.tiff"/><Relationship Id="rId5" Type="http://schemas.openxmlformats.org/officeDocument/2006/relationships/image" Target="../media/image15.png"/><Relationship Id="rId10" Type="http://schemas.openxmlformats.org/officeDocument/2006/relationships/image" Target="../media/image18.tiff"/><Relationship Id="rId4" Type="http://schemas.openxmlformats.org/officeDocument/2006/relationships/hyperlink" Target="https://www.youtube.com/watch?v=RUh_PeCqMWg" TargetMode="External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6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17.2.2022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>
            <a:off x="7903249" y="81336"/>
            <a:ext cx="4180720" cy="1759039"/>
          </a:xfrm>
          <a:prstGeom prst="irregularSeal2">
            <a:avLst/>
          </a:prstGeom>
          <a:solidFill>
            <a:srgbClr val="B59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495711" y="225187"/>
            <a:ext cx="2995795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292DC-BF6F-2E4A-AA50-C97BD06A0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56" y="1381321"/>
            <a:ext cx="6777330" cy="5270101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5E1F8608-1787-F34B-81B3-48BC02C7E342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F2068F5-551A-B74C-8ECF-3819CF3AA955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66130A-CDA7-5C46-BA59-CFAD86F38A49}"/>
              </a:ext>
            </a:extLst>
          </p:cNvPr>
          <p:cNvSpPr/>
          <p:nvPr/>
        </p:nvSpPr>
        <p:spPr>
          <a:xfrm>
            <a:off x="7586790" y="2148222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39121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>
            <a:off x="7903249" y="81336"/>
            <a:ext cx="4180720" cy="1759039"/>
          </a:xfrm>
          <a:prstGeom prst="irregularSeal2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495711" y="225187"/>
            <a:ext cx="2995795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77F86F-A0D5-FC4B-9449-BE89E8580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50" y="1381321"/>
            <a:ext cx="6789436" cy="507388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B0E6A5C-47EC-A341-BA20-C0036DC6D4C4}"/>
              </a:ext>
            </a:extLst>
          </p:cNvPr>
          <p:cNvSpPr/>
          <p:nvPr/>
        </p:nvSpPr>
        <p:spPr>
          <a:xfrm>
            <a:off x="7586790" y="2148222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174683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C03787-8E7A-EB46-A613-206C706A3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8414">
            <a:off x="1062381" y="3658286"/>
            <a:ext cx="3445582" cy="209550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58158">
            <a:off x="944631" y="2091415"/>
            <a:ext cx="2661880" cy="837999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070542">
            <a:off x="-151398" y="2116499"/>
            <a:ext cx="1731805" cy="173180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60997">
            <a:off x="7265792" y="1331190"/>
            <a:ext cx="3629474" cy="230266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B069B5C0-E972-3746-BC3C-EA9DC7839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9149">
            <a:off x="6227173" y="568397"/>
            <a:ext cx="1701800" cy="8509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72583">
            <a:off x="5495943" y="676349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FAE710-EAC6-0644-A9E2-18831AAB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63706">
            <a:off x="8868836" y="1370175"/>
            <a:ext cx="2569347" cy="188461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69793">
            <a:off x="5156418" y="3648034"/>
            <a:ext cx="3163496" cy="1870447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6B7F9-D072-574D-A20A-863B8EB213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06" r="6782"/>
          <a:stretch/>
        </p:blipFill>
        <p:spPr>
          <a:xfrm rot="921994">
            <a:off x="1190942" y="3585896"/>
            <a:ext cx="2092918" cy="22365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1532668" y="2374430"/>
            <a:ext cx="2661880" cy="837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148351">
            <a:off x="426630" y="1789327"/>
            <a:ext cx="1731805" cy="1731805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9174B59F-6C9A-A646-8E45-3B09A54400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5279675" y="2247964"/>
            <a:ext cx="2661880" cy="8379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472583">
            <a:off x="4165623" y="2060109"/>
            <a:ext cx="1731805" cy="17318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65B8DA7-75BD-E04A-8D7B-ABB8478DDD6C}"/>
              </a:ext>
            </a:extLst>
          </p:cNvPr>
          <p:cNvSpPr/>
          <p:nvPr/>
        </p:nvSpPr>
        <p:spPr>
          <a:xfrm>
            <a:off x="5119048" y="-384626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wordwall.net</a:t>
            </a:r>
            <a:r>
              <a:rPr lang="en-US" dirty="0"/>
              <a:t>/resource/9670542/</a:t>
            </a:r>
            <a:r>
              <a:rPr lang="en-US" dirty="0" err="1"/>
              <a:t>maths</a:t>
            </a:r>
            <a:r>
              <a:rPr lang="en-US" dirty="0"/>
              <a:t>/faint-or-</a:t>
            </a:r>
            <a:r>
              <a:rPr lang="en-US" dirty="0" err="1"/>
              <a:t>gloch</a:t>
            </a:r>
            <a:r>
              <a:rPr lang="en-US" dirty="0"/>
              <a:t>-</a:t>
            </a:r>
            <a:r>
              <a:rPr lang="en-US" dirty="0" err="1"/>
              <a:t>yw</a:t>
            </a:r>
            <a:r>
              <a:rPr lang="en-US" dirty="0"/>
              <a:t>-hi-</a:t>
            </a:r>
            <a:r>
              <a:rPr lang="en-US" dirty="0" err="1"/>
              <a:t>hanner</a:t>
            </a:r>
            <a:r>
              <a:rPr lang="en-US" dirty="0"/>
              <a:t>-</a:t>
            </a:r>
            <a:r>
              <a:rPr lang="en-US" dirty="0" err="1"/>
              <a:t>awr</a:t>
            </a:r>
            <a:endParaRPr lang="en-US" dirty="0"/>
          </a:p>
        </p:txBody>
      </p:sp>
      <p:pic>
        <p:nvPicPr>
          <p:cNvPr id="19" name="Picture 18">
            <a:hlinkClick r:id="rId10"/>
            <a:extLst>
              <a:ext uri="{FF2B5EF4-FFF2-40B4-BE49-F238E27FC236}">
                <a16:creationId xmlns:a16="http://schemas.microsoft.com/office/drawing/2014/main" id="{40744334-CB39-CE45-AB91-C529425565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7871129" y="136140"/>
            <a:ext cx="2661880" cy="8379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DD67451-F328-FD47-8007-A9C1BFE7F3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142709">
            <a:off x="6685957" y="-81592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775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Caneuon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1DB6E-204F-F44A-9E78-A022F9450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70866">
            <a:off x="932244" y="3520964"/>
            <a:ext cx="4158391" cy="232711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FFD124FD-3BFF-034A-9250-0826D64A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44294">
            <a:off x="3809817" y="2187348"/>
            <a:ext cx="1910160" cy="7942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211972-85F3-A74E-B649-2EE30B412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2555637" y="1628142"/>
            <a:ext cx="1731805" cy="1731805"/>
          </a:xfrm>
          <a:prstGeom prst="rect">
            <a:avLst/>
          </a:prstGeom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A761C10-DA3E-E540-B74C-79AA7C1E44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63706">
            <a:off x="7112603" y="2916183"/>
            <a:ext cx="3648818" cy="23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BAFB073-5690-6341-88FB-CB0E1E7124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99422">
            <a:off x="7305065" y="1567316"/>
            <a:ext cx="1754332" cy="629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3839E3-2F96-6E47-88D2-6CFFED4566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12839" y="166804"/>
            <a:ext cx="1797869" cy="17978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76EDBD-5AD1-FE4F-B38B-4FDC7BEF5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6016331" y="770617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33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4785719" cy="9214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4785719" cy="579817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Dysgu Cyfeiriol</a:t>
            </a: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29E0B15-5EEE-7447-9ED9-22C62DC7C8C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272417" y="2506111"/>
            <a:ext cx="5792717" cy="3790520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rot="0" vert="horz" wrap="square" lIns="91440" tIns="91440" rIns="91440" bIns="91440" anchor="t" anchorCtr="0" upright="1">
            <a:noAutofit/>
          </a:bodyPr>
          <a:lstStyle/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hanner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ysgol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dechrau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­_____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9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7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Rydyn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cael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amser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chwarae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chwarter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Oedd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5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?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yma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4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bws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mynd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11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hi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i’r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dre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F17633-55EF-4547-8C56-F047C329C495}"/>
              </a:ext>
            </a:extLst>
          </p:cNvPr>
          <p:cNvSpPr/>
          <p:nvPr/>
        </p:nvSpPr>
        <p:spPr>
          <a:xfrm>
            <a:off x="272416" y="1626433"/>
            <a:ext cx="5792717" cy="74637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Rhowch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gair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am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rhif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bwlch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 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oes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angen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Put the number in the gap. Remember the </a:t>
            </a:r>
            <a:r>
              <a:rPr lang="en-GB" sz="1400" i="1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treiglad</a:t>
            </a: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 medal where needed. </a:t>
            </a:r>
            <a:endParaRPr lang="en-US" sz="1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AD95A-B52D-2242-B213-EBC4BBA31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380" y="398055"/>
            <a:ext cx="4703324" cy="592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1958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3461</TotalTime>
  <Words>231</Words>
  <Application>Microsoft Macintosh PowerPoint</Application>
  <PresentationFormat>Widescreen</PresentationFormat>
  <Paragraphs>63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22" baseType="lpstr">
      <vt:lpstr>Arial Unicode MS</vt:lpstr>
      <vt:lpstr>Arial</vt:lpstr>
      <vt:lpstr>Arial Rounded MT Bold</vt:lpstr>
      <vt:lpstr>Calibri</vt:lpstr>
      <vt:lpstr>Calibri Light</vt:lpstr>
      <vt:lpstr>Cavolini</vt:lpstr>
      <vt:lpstr>Comic Sans MS</vt:lpstr>
      <vt:lpstr>Ink Free</vt:lpstr>
      <vt:lpstr>Marker Felt Thin</vt:lpstr>
      <vt:lpstr>Segoe Print</vt:lpstr>
      <vt:lpstr>Times New Roman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93</cp:revision>
  <dcterms:created xsi:type="dcterms:W3CDTF">2020-09-30T16:50:28Z</dcterms:created>
  <dcterms:modified xsi:type="dcterms:W3CDTF">2022-02-16T21:38:25Z</dcterms:modified>
</cp:coreProperties>
</file>