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5" r:id="rId1"/>
  </p:sldMasterIdLst>
  <p:notesMasterIdLst>
    <p:notesMasterId r:id="rId12"/>
  </p:notesMasterIdLst>
  <p:sldIdLst>
    <p:sldId id="256" r:id="rId2"/>
    <p:sldId id="267" r:id="rId3"/>
    <p:sldId id="266" r:id="rId4"/>
    <p:sldId id="263" r:id="rId5"/>
    <p:sldId id="259" r:id="rId6"/>
    <p:sldId id="260" r:id="rId7"/>
    <p:sldId id="261"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4103D-7E44-4C4F-BCF6-B5995578F102}" v="20" dt="2025-11-14T11:21:27.796"/>
    <p1510:client id="{38C8F0BD-EB46-7363-A0B9-F1CB8502DCE1}" v="1" dt="2025-11-14T11:01:03.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ay Escoto Frial (2430209)" userId="26ef54a5-69c1-424c-818c-189160cb0e5b" providerId="ADAL" clId="{DF188880-82D0-5D6E-8A4F-B18CA8CB3A52}"/>
    <pc:docChg chg="undo redo custSel addSld delSld modSld sldOrd modMainMaster">
      <pc:chgData name="Helen May Escoto Frial (2430209)" userId="26ef54a5-69c1-424c-818c-189160cb0e5b" providerId="ADAL" clId="{DF188880-82D0-5D6E-8A4F-B18CA8CB3A52}" dt="2025-11-14T11:21:27.796" v="1054" actId="2696"/>
      <pc:docMkLst>
        <pc:docMk/>
      </pc:docMkLst>
      <pc:sldChg chg="addSp delSp modSp mod setBg setClrOvrMap">
        <pc:chgData name="Helen May Escoto Frial (2430209)" userId="26ef54a5-69c1-424c-818c-189160cb0e5b" providerId="ADAL" clId="{DF188880-82D0-5D6E-8A4F-B18CA8CB3A52}" dt="2025-11-10T12:06:43.106" v="646" actId="26606"/>
        <pc:sldMkLst>
          <pc:docMk/>
          <pc:sldMk cId="109857222" sldId="256"/>
        </pc:sldMkLst>
        <pc:spChg chg="mod">
          <ac:chgData name="Helen May Escoto Frial (2430209)" userId="26ef54a5-69c1-424c-818c-189160cb0e5b" providerId="ADAL" clId="{DF188880-82D0-5D6E-8A4F-B18CA8CB3A52}" dt="2025-11-10T12:06:43.106" v="646" actId="26606"/>
          <ac:spMkLst>
            <pc:docMk/>
            <pc:sldMk cId="109857222" sldId="256"/>
            <ac:spMk id="2" creationId="{00000000-0000-0000-0000-000000000000}"/>
          </ac:spMkLst>
        </pc:spChg>
        <pc:spChg chg="mod">
          <ac:chgData name="Helen May Escoto Frial (2430209)" userId="26ef54a5-69c1-424c-818c-189160cb0e5b" providerId="ADAL" clId="{DF188880-82D0-5D6E-8A4F-B18CA8CB3A52}" dt="2025-11-10T12:06:43.106" v="646" actId="26606"/>
          <ac:spMkLst>
            <pc:docMk/>
            <pc:sldMk cId="109857222" sldId="256"/>
            <ac:spMk id="3" creationId="{00000000-0000-0000-0000-000000000000}"/>
          </ac:spMkLst>
        </pc:spChg>
        <pc:spChg chg="add">
          <ac:chgData name="Helen May Escoto Frial (2430209)" userId="26ef54a5-69c1-424c-818c-189160cb0e5b" providerId="ADAL" clId="{DF188880-82D0-5D6E-8A4F-B18CA8CB3A52}" dt="2025-11-10T12:06:43.106" v="646" actId="26606"/>
          <ac:spMkLst>
            <pc:docMk/>
            <pc:sldMk cId="109857222" sldId="256"/>
            <ac:spMk id="23" creationId="{65513E21-21B0-48DB-8CF1-35E43B33A477}"/>
          </ac:spMkLst>
        </pc:spChg>
        <pc:picChg chg="mod ord">
          <ac:chgData name="Helen May Escoto Frial (2430209)" userId="26ef54a5-69c1-424c-818c-189160cb0e5b" providerId="ADAL" clId="{DF188880-82D0-5D6E-8A4F-B18CA8CB3A52}" dt="2025-11-10T12:06:43.106" v="646" actId="26606"/>
          <ac:picMkLst>
            <pc:docMk/>
            <pc:sldMk cId="109857222" sldId="256"/>
            <ac:picMk id="4" creationId="{0C5E9EBA-F389-4A03-C4BC-393D51A6378F}"/>
          </ac:picMkLst>
        </pc:picChg>
        <pc:cxnChg chg="add">
          <ac:chgData name="Helen May Escoto Frial (2430209)" userId="26ef54a5-69c1-424c-818c-189160cb0e5b" providerId="ADAL" clId="{DF188880-82D0-5D6E-8A4F-B18CA8CB3A52}" dt="2025-11-10T12:06:43.106" v="646" actId="26606"/>
          <ac:cxnSpMkLst>
            <pc:docMk/>
            <pc:sldMk cId="109857222" sldId="256"/>
            <ac:cxnSpMk id="25" creationId="{580B8A35-DEA7-4D43-9DF8-90B4681D0FAD}"/>
          </ac:cxnSpMkLst>
        </pc:cxnChg>
      </pc:sldChg>
      <pc:sldChg chg="addSp delSp modSp mod setBg">
        <pc:chgData name="Helen May Escoto Frial (2430209)" userId="26ef54a5-69c1-424c-818c-189160cb0e5b" providerId="ADAL" clId="{DF188880-82D0-5D6E-8A4F-B18CA8CB3A52}" dt="2025-11-12T09:02:45.770" v="1053"/>
        <pc:sldMkLst>
          <pc:docMk/>
          <pc:sldMk cId="343105210" sldId="259"/>
        </pc:sldMkLst>
        <pc:spChg chg="mod">
          <ac:chgData name="Helen May Escoto Frial (2430209)" userId="26ef54a5-69c1-424c-818c-189160cb0e5b" providerId="ADAL" clId="{DF188880-82D0-5D6E-8A4F-B18CA8CB3A52}" dt="2025-11-12T08:43:46.288" v="1052" actId="1076"/>
          <ac:spMkLst>
            <pc:docMk/>
            <pc:sldMk cId="343105210" sldId="259"/>
            <ac:spMk id="2" creationId="{048674EF-5825-D515-DCAF-7B8D9A8CB463}"/>
          </ac:spMkLst>
        </pc:spChg>
        <pc:spChg chg="mod">
          <ac:chgData name="Helen May Escoto Frial (2430209)" userId="26ef54a5-69c1-424c-818c-189160cb0e5b" providerId="ADAL" clId="{DF188880-82D0-5D6E-8A4F-B18CA8CB3A52}" dt="2025-11-10T10:43:20.852" v="348"/>
          <ac:spMkLst>
            <pc:docMk/>
            <pc:sldMk cId="343105210" sldId="259"/>
            <ac:spMk id="4" creationId="{95A62D05-50AC-CF18-CC22-3B1716B60C49}"/>
          </ac:spMkLst>
        </pc:spChg>
        <pc:spChg chg="mod">
          <ac:chgData name="Helen May Escoto Frial (2430209)" userId="26ef54a5-69c1-424c-818c-189160cb0e5b" providerId="ADAL" clId="{DF188880-82D0-5D6E-8A4F-B18CA8CB3A52}" dt="2025-11-10T10:43:20.852" v="348"/>
          <ac:spMkLst>
            <pc:docMk/>
            <pc:sldMk cId="343105210" sldId="259"/>
            <ac:spMk id="5" creationId="{6E8E10B9-1697-3339-8089-8807A49BDA9B}"/>
          </ac:spMkLst>
        </pc:spChg>
        <pc:spChg chg="mod">
          <ac:chgData name="Helen May Escoto Frial (2430209)" userId="26ef54a5-69c1-424c-818c-189160cb0e5b" providerId="ADAL" clId="{DF188880-82D0-5D6E-8A4F-B18CA8CB3A52}" dt="2025-11-10T10:43:20.852" v="348"/>
          <ac:spMkLst>
            <pc:docMk/>
            <pc:sldMk cId="343105210" sldId="259"/>
            <ac:spMk id="6" creationId="{986638DB-0363-83C3-EF30-3951406AE043}"/>
          </ac:spMkLst>
        </pc:spChg>
        <pc:spChg chg="add mod">
          <ac:chgData name="Helen May Escoto Frial (2430209)" userId="26ef54a5-69c1-424c-818c-189160cb0e5b" providerId="ADAL" clId="{DF188880-82D0-5D6E-8A4F-B18CA8CB3A52}" dt="2025-11-10T10:48:33.827" v="376" actId="14100"/>
          <ac:spMkLst>
            <pc:docMk/>
            <pc:sldMk cId="343105210" sldId="259"/>
            <ac:spMk id="9" creationId="{BA711579-F75B-AE21-F3F1-A5D5869A6DCE}"/>
          </ac:spMkLst>
        </pc:spChg>
        <pc:graphicFrameChg chg="add mod">
          <ac:chgData name="Helen May Escoto Frial (2430209)" userId="26ef54a5-69c1-424c-818c-189160cb0e5b" providerId="ADAL" clId="{DF188880-82D0-5D6E-8A4F-B18CA8CB3A52}" dt="2025-11-12T09:02:45.770" v="1053"/>
          <ac:graphicFrameMkLst>
            <pc:docMk/>
            <pc:sldMk cId="343105210" sldId="259"/>
            <ac:graphicFrameMk id="11" creationId="{C182E66B-95FE-BC49-582C-88E064A68BBD}"/>
          </ac:graphicFrameMkLst>
        </pc:graphicFrameChg>
      </pc:sldChg>
      <pc:sldChg chg="addSp delSp modSp mod setBg setClrOvrMap">
        <pc:chgData name="Helen May Escoto Frial (2430209)" userId="26ef54a5-69c1-424c-818c-189160cb0e5b" providerId="ADAL" clId="{DF188880-82D0-5D6E-8A4F-B18CA8CB3A52}" dt="2025-11-10T12:18:58.856" v="829" actId="26606"/>
        <pc:sldMkLst>
          <pc:docMk/>
          <pc:sldMk cId="1509538411" sldId="260"/>
        </pc:sldMkLst>
        <pc:spChg chg="mod">
          <ac:chgData name="Helen May Escoto Frial (2430209)" userId="26ef54a5-69c1-424c-818c-189160cb0e5b" providerId="ADAL" clId="{DF188880-82D0-5D6E-8A4F-B18CA8CB3A52}" dt="2025-11-10T12:18:11.866" v="827" actId="26606"/>
          <ac:spMkLst>
            <pc:docMk/>
            <pc:sldMk cId="1509538411" sldId="260"/>
            <ac:spMk id="2" creationId="{9360B7DF-D4FC-B7EC-3384-B36DDE261B7E}"/>
          </ac:spMkLst>
        </pc:spChg>
        <pc:spChg chg="mod ord">
          <ac:chgData name="Helen May Escoto Frial (2430209)" userId="26ef54a5-69c1-424c-818c-189160cb0e5b" providerId="ADAL" clId="{DF188880-82D0-5D6E-8A4F-B18CA8CB3A52}" dt="2025-11-10T12:18:11.866" v="827" actId="26606"/>
          <ac:spMkLst>
            <pc:docMk/>
            <pc:sldMk cId="1509538411" sldId="260"/>
            <ac:spMk id="3" creationId="{992A3A8C-6C20-EF58-4530-23C40C62A882}"/>
          </ac:spMkLst>
        </pc:spChg>
        <pc:spChg chg="mod ord">
          <ac:chgData name="Helen May Escoto Frial (2430209)" userId="26ef54a5-69c1-424c-818c-189160cb0e5b" providerId="ADAL" clId="{DF188880-82D0-5D6E-8A4F-B18CA8CB3A52}" dt="2025-11-10T12:18:11.866" v="827" actId="26606"/>
          <ac:spMkLst>
            <pc:docMk/>
            <pc:sldMk cId="1509538411" sldId="260"/>
            <ac:spMk id="4" creationId="{EFDADCB5-82AA-FC6A-E1FD-7DF37039F2F1}"/>
          </ac:spMkLst>
        </pc:spChg>
        <pc:spChg chg="mod">
          <ac:chgData name="Helen May Escoto Frial (2430209)" userId="26ef54a5-69c1-424c-818c-189160cb0e5b" providerId="ADAL" clId="{DF188880-82D0-5D6E-8A4F-B18CA8CB3A52}" dt="2025-11-10T12:18:58.856" v="829" actId="26606"/>
          <ac:spMkLst>
            <pc:docMk/>
            <pc:sldMk cId="1509538411" sldId="260"/>
            <ac:spMk id="5" creationId="{F49EF81C-73AA-5D87-5BE9-328A27986CD6}"/>
          </ac:spMkLst>
        </pc:spChg>
        <pc:spChg chg="mod">
          <ac:chgData name="Helen May Escoto Frial (2430209)" userId="26ef54a5-69c1-424c-818c-189160cb0e5b" providerId="ADAL" clId="{DF188880-82D0-5D6E-8A4F-B18CA8CB3A52}" dt="2025-11-10T11:08:26.825" v="468" actId="26606"/>
          <ac:spMkLst>
            <pc:docMk/>
            <pc:sldMk cId="1509538411" sldId="260"/>
            <ac:spMk id="6" creationId="{1B7C1CC8-76BA-6F1E-1AFD-9D9C9F4F5AC2}"/>
          </ac:spMkLst>
        </pc:spChg>
        <pc:spChg chg="add">
          <ac:chgData name="Helen May Escoto Frial (2430209)" userId="26ef54a5-69c1-424c-818c-189160cb0e5b" providerId="ADAL" clId="{DF188880-82D0-5D6E-8A4F-B18CA8CB3A52}" dt="2025-11-10T12:18:58.856" v="829" actId="26606"/>
          <ac:spMkLst>
            <pc:docMk/>
            <pc:sldMk cId="1509538411" sldId="260"/>
            <ac:spMk id="34" creationId="{C6870151-9189-4C3A-8379-EF3D95827A0A}"/>
          </ac:spMkLst>
        </pc:spChg>
        <pc:spChg chg="add">
          <ac:chgData name="Helen May Escoto Frial (2430209)" userId="26ef54a5-69c1-424c-818c-189160cb0e5b" providerId="ADAL" clId="{DF188880-82D0-5D6E-8A4F-B18CA8CB3A52}" dt="2025-11-10T12:18:58.856" v="829" actId="26606"/>
          <ac:spMkLst>
            <pc:docMk/>
            <pc:sldMk cId="1509538411" sldId="260"/>
            <ac:spMk id="38" creationId="{6A862265-5CA3-4C40-8582-7534C3B03C2A}"/>
          </ac:spMkLst>
        </pc:spChg>
        <pc:spChg chg="add">
          <ac:chgData name="Helen May Escoto Frial (2430209)" userId="26ef54a5-69c1-424c-818c-189160cb0e5b" providerId="ADAL" clId="{DF188880-82D0-5D6E-8A4F-B18CA8CB3A52}" dt="2025-11-10T12:18:58.856" v="829" actId="26606"/>
          <ac:spMkLst>
            <pc:docMk/>
            <pc:sldMk cId="1509538411" sldId="260"/>
            <ac:spMk id="40" creationId="{600EF80B-0391-4082-9AF5-F15B091B4CE9}"/>
          </ac:spMkLst>
        </pc:spChg>
        <pc:spChg chg="add">
          <ac:chgData name="Helen May Escoto Frial (2430209)" userId="26ef54a5-69c1-424c-818c-189160cb0e5b" providerId="ADAL" clId="{DF188880-82D0-5D6E-8A4F-B18CA8CB3A52}" dt="2025-11-10T12:18:58.856" v="829" actId="26606"/>
          <ac:spMkLst>
            <pc:docMk/>
            <pc:sldMk cId="1509538411" sldId="260"/>
            <ac:spMk id="44" creationId="{3FBF03E8-C602-4192-9C52-F84B29FDCC88}"/>
          </ac:spMkLst>
        </pc:spChg>
      </pc:sldChg>
      <pc:sldChg chg="addSp delSp modSp mod setBg setClrOvrMap">
        <pc:chgData name="Helen May Escoto Frial (2430209)" userId="26ef54a5-69c1-424c-818c-189160cb0e5b" providerId="ADAL" clId="{DF188880-82D0-5D6E-8A4F-B18CA8CB3A52}" dt="2025-11-10T12:20:01.175" v="830"/>
        <pc:sldMkLst>
          <pc:docMk/>
          <pc:sldMk cId="3840109986" sldId="261"/>
        </pc:sldMkLst>
        <pc:spChg chg="mod">
          <ac:chgData name="Helen May Escoto Frial (2430209)" userId="26ef54a5-69c1-424c-818c-189160cb0e5b" providerId="ADAL" clId="{DF188880-82D0-5D6E-8A4F-B18CA8CB3A52}" dt="2025-11-10T12:18:41.991" v="828" actId="26606"/>
          <ac:spMkLst>
            <pc:docMk/>
            <pc:sldMk cId="3840109986" sldId="261"/>
            <ac:spMk id="2" creationId="{452B985B-AB4B-52E2-E993-B85F4E4969F1}"/>
          </ac:spMkLst>
        </pc:spChg>
        <pc:spChg chg="mod ord">
          <ac:chgData name="Helen May Escoto Frial (2430209)" userId="26ef54a5-69c1-424c-818c-189160cb0e5b" providerId="ADAL" clId="{DF188880-82D0-5D6E-8A4F-B18CA8CB3A52}" dt="2025-11-10T12:18:41.991" v="828" actId="26606"/>
          <ac:spMkLst>
            <pc:docMk/>
            <pc:sldMk cId="3840109986" sldId="261"/>
            <ac:spMk id="4" creationId="{8EFA423C-4CF5-56F9-2B85-11C25C8D9C9B}"/>
          </ac:spMkLst>
        </pc:spChg>
        <pc:spChg chg="mod">
          <ac:chgData name="Helen May Escoto Frial (2430209)" userId="26ef54a5-69c1-424c-818c-189160cb0e5b" providerId="ADAL" clId="{DF188880-82D0-5D6E-8A4F-B18CA8CB3A52}" dt="2025-11-10T12:18:41.991" v="828" actId="26606"/>
          <ac:spMkLst>
            <pc:docMk/>
            <pc:sldMk cId="3840109986" sldId="261"/>
            <ac:spMk id="5" creationId="{20D1D709-130F-B76D-A24C-75972B864F93}"/>
          </ac:spMkLst>
        </pc:spChg>
        <pc:spChg chg="mod ord">
          <ac:chgData name="Helen May Escoto Frial (2430209)" userId="26ef54a5-69c1-424c-818c-189160cb0e5b" providerId="ADAL" clId="{DF188880-82D0-5D6E-8A4F-B18CA8CB3A52}" dt="2025-11-10T12:18:41.991" v="828" actId="26606"/>
          <ac:spMkLst>
            <pc:docMk/>
            <pc:sldMk cId="3840109986" sldId="261"/>
            <ac:spMk id="6" creationId="{5E17F796-3EF8-A87C-4EBA-CDB9FA867B3B}"/>
          </ac:spMkLst>
        </pc:spChg>
        <pc:spChg chg="add">
          <ac:chgData name="Helen May Escoto Frial (2430209)" userId="26ef54a5-69c1-424c-818c-189160cb0e5b" providerId="ADAL" clId="{DF188880-82D0-5D6E-8A4F-B18CA8CB3A52}" dt="2025-11-10T12:18:41.991" v="828" actId="26606"/>
          <ac:spMkLst>
            <pc:docMk/>
            <pc:sldMk cId="3840109986" sldId="261"/>
            <ac:spMk id="38" creationId="{123EA69C-102A-4DD0-9547-05DCD271D159}"/>
          </ac:spMkLst>
        </pc:spChg>
        <pc:spChg chg="add">
          <ac:chgData name="Helen May Escoto Frial (2430209)" userId="26ef54a5-69c1-424c-818c-189160cb0e5b" providerId="ADAL" clId="{DF188880-82D0-5D6E-8A4F-B18CA8CB3A52}" dt="2025-11-10T12:18:41.991" v="828" actId="26606"/>
          <ac:spMkLst>
            <pc:docMk/>
            <pc:sldMk cId="3840109986" sldId="261"/>
            <ac:spMk id="40" creationId="{6A862265-5CA3-4C40-8582-7534C3B03C2A}"/>
          </ac:spMkLst>
        </pc:spChg>
        <pc:spChg chg="add">
          <ac:chgData name="Helen May Escoto Frial (2430209)" userId="26ef54a5-69c1-424c-818c-189160cb0e5b" providerId="ADAL" clId="{DF188880-82D0-5D6E-8A4F-B18CA8CB3A52}" dt="2025-11-10T12:18:41.991" v="828" actId="26606"/>
          <ac:spMkLst>
            <pc:docMk/>
            <pc:sldMk cId="3840109986" sldId="261"/>
            <ac:spMk id="42" creationId="{600EF80B-0391-4082-9AF5-F15B091B4CE9}"/>
          </ac:spMkLst>
        </pc:spChg>
        <pc:spChg chg="add">
          <ac:chgData name="Helen May Escoto Frial (2430209)" userId="26ef54a5-69c1-424c-818c-189160cb0e5b" providerId="ADAL" clId="{DF188880-82D0-5D6E-8A4F-B18CA8CB3A52}" dt="2025-11-10T12:18:41.991" v="828" actId="26606"/>
          <ac:spMkLst>
            <pc:docMk/>
            <pc:sldMk cId="3840109986" sldId="261"/>
            <ac:spMk id="46" creationId="{3FBF03E8-C602-4192-9C52-F84B29FDCC88}"/>
          </ac:spMkLst>
        </pc:spChg>
        <pc:graphicFrameChg chg="add mod modGraphic">
          <ac:chgData name="Helen May Escoto Frial (2430209)" userId="26ef54a5-69c1-424c-818c-189160cb0e5b" providerId="ADAL" clId="{DF188880-82D0-5D6E-8A4F-B18CA8CB3A52}" dt="2025-11-10T11:09:31.035" v="472" actId="26606"/>
          <ac:graphicFrameMkLst>
            <pc:docMk/>
            <pc:sldMk cId="3840109986" sldId="261"/>
            <ac:graphicFrameMk id="8" creationId="{EA183DCB-30E4-1EB1-78C6-A847ACDB47F1}"/>
          </ac:graphicFrameMkLst>
        </pc:graphicFrameChg>
      </pc:sldChg>
      <pc:sldChg chg="addSp delSp modSp mod setBg">
        <pc:chgData name="Helen May Escoto Frial (2430209)" userId="26ef54a5-69c1-424c-818c-189160cb0e5b" providerId="ADAL" clId="{DF188880-82D0-5D6E-8A4F-B18CA8CB3A52}" dt="2025-11-10T12:25:00.769" v="851" actId="26606"/>
        <pc:sldMkLst>
          <pc:docMk/>
          <pc:sldMk cId="159309375" sldId="262"/>
        </pc:sldMkLst>
        <pc:spChg chg="mod">
          <ac:chgData name="Helen May Escoto Frial (2430209)" userId="26ef54a5-69c1-424c-818c-189160cb0e5b" providerId="ADAL" clId="{DF188880-82D0-5D6E-8A4F-B18CA8CB3A52}" dt="2025-11-10T12:25:00.769" v="851" actId="26606"/>
          <ac:spMkLst>
            <pc:docMk/>
            <pc:sldMk cId="159309375" sldId="262"/>
            <ac:spMk id="2" creationId="{3D1C97ED-68A8-866D-E5FB-2103CC97C118}"/>
          </ac:spMkLst>
        </pc:spChg>
        <pc:spChg chg="mod ord">
          <ac:chgData name="Helen May Escoto Frial (2430209)" userId="26ef54a5-69c1-424c-818c-189160cb0e5b" providerId="ADAL" clId="{DF188880-82D0-5D6E-8A4F-B18CA8CB3A52}" dt="2025-11-10T12:25:00.769" v="851" actId="26606"/>
          <ac:spMkLst>
            <pc:docMk/>
            <pc:sldMk cId="159309375" sldId="262"/>
            <ac:spMk id="4" creationId="{C22A17DA-40D7-5B34-063C-9F7FD3C3DDC0}"/>
          </ac:spMkLst>
        </pc:spChg>
        <pc:spChg chg="mod">
          <ac:chgData name="Helen May Escoto Frial (2430209)" userId="26ef54a5-69c1-424c-818c-189160cb0e5b" providerId="ADAL" clId="{DF188880-82D0-5D6E-8A4F-B18CA8CB3A52}" dt="2025-11-10T12:25:00.769" v="851" actId="26606"/>
          <ac:spMkLst>
            <pc:docMk/>
            <pc:sldMk cId="159309375" sldId="262"/>
            <ac:spMk id="5" creationId="{2E9AC344-0031-87B8-8065-0840DD217D7A}"/>
          </ac:spMkLst>
        </pc:spChg>
        <pc:spChg chg="mod ord">
          <ac:chgData name="Helen May Escoto Frial (2430209)" userId="26ef54a5-69c1-424c-818c-189160cb0e5b" providerId="ADAL" clId="{DF188880-82D0-5D6E-8A4F-B18CA8CB3A52}" dt="2025-11-10T12:25:00.769" v="851" actId="26606"/>
          <ac:spMkLst>
            <pc:docMk/>
            <pc:sldMk cId="159309375" sldId="262"/>
            <ac:spMk id="6" creationId="{489CC977-01F7-0F34-C822-63929E06A5EF}"/>
          </ac:spMkLst>
        </pc:spChg>
        <pc:spChg chg="add">
          <ac:chgData name="Helen May Escoto Frial (2430209)" userId="26ef54a5-69c1-424c-818c-189160cb0e5b" providerId="ADAL" clId="{DF188880-82D0-5D6E-8A4F-B18CA8CB3A52}" dt="2025-11-10T12:25:00.769" v="851" actId="26606"/>
          <ac:spMkLst>
            <pc:docMk/>
            <pc:sldMk cId="159309375" sldId="262"/>
            <ac:spMk id="29" creationId="{1A86B93D-0879-4BC3-B616-90E504482842}"/>
          </ac:spMkLst>
        </pc:spChg>
        <pc:spChg chg="add">
          <ac:chgData name="Helen May Escoto Frial (2430209)" userId="26ef54a5-69c1-424c-818c-189160cb0e5b" providerId="ADAL" clId="{DF188880-82D0-5D6E-8A4F-B18CA8CB3A52}" dt="2025-11-10T12:25:00.769" v="851" actId="26606"/>
          <ac:spMkLst>
            <pc:docMk/>
            <pc:sldMk cId="159309375" sldId="262"/>
            <ac:spMk id="31" creationId="{720E885D-F4D2-48FD-95D9-DA0751F3D6E2}"/>
          </ac:spMkLst>
        </pc:spChg>
        <pc:spChg chg="add">
          <ac:chgData name="Helen May Escoto Frial (2430209)" userId="26ef54a5-69c1-424c-818c-189160cb0e5b" providerId="ADAL" clId="{DF188880-82D0-5D6E-8A4F-B18CA8CB3A52}" dt="2025-11-10T12:25:00.769" v="851" actId="26606"/>
          <ac:spMkLst>
            <pc:docMk/>
            <pc:sldMk cId="159309375" sldId="262"/>
            <ac:spMk id="35" creationId="{A599AF7C-8D7E-4D1B-AB28-587084B3DEF2}"/>
          </ac:spMkLst>
        </pc:spChg>
        <pc:graphicFrameChg chg="add mod modGraphic">
          <ac:chgData name="Helen May Escoto Frial (2430209)" userId="26ef54a5-69c1-424c-818c-189160cb0e5b" providerId="ADAL" clId="{DF188880-82D0-5D6E-8A4F-B18CA8CB3A52}" dt="2025-11-10T12:24:39.982" v="850" actId="26606"/>
          <ac:graphicFrameMkLst>
            <pc:docMk/>
            <pc:sldMk cId="159309375" sldId="262"/>
            <ac:graphicFrameMk id="8" creationId="{7E66077F-2B90-0D8D-1E96-1E56C6241E6B}"/>
          </ac:graphicFrameMkLst>
        </pc:graphicFrameChg>
      </pc:sldChg>
      <pc:sldChg chg="addSp delSp modSp new add del mod modTransition setBg setClrOvrMap">
        <pc:chgData name="Helen May Escoto Frial (2430209)" userId="26ef54a5-69c1-424c-818c-189160cb0e5b" providerId="ADAL" clId="{DF188880-82D0-5D6E-8A4F-B18CA8CB3A52}" dt="2025-11-12T08:39:21.325" v="1047" actId="27636"/>
        <pc:sldMkLst>
          <pc:docMk/>
          <pc:sldMk cId="3906328355" sldId="263"/>
        </pc:sldMkLst>
        <pc:spChg chg="mod">
          <ac:chgData name="Helen May Escoto Frial (2430209)" userId="26ef54a5-69c1-424c-818c-189160cb0e5b" providerId="ADAL" clId="{DF188880-82D0-5D6E-8A4F-B18CA8CB3A52}" dt="2025-11-12T08:39:15.317" v="1045" actId="14100"/>
          <ac:spMkLst>
            <pc:docMk/>
            <pc:sldMk cId="3906328355" sldId="263"/>
            <ac:spMk id="2" creationId="{E273FDDD-B725-2F33-0640-1E26187904FD}"/>
          </ac:spMkLst>
        </pc:spChg>
        <pc:spChg chg="mod ord">
          <ac:chgData name="Helen May Escoto Frial (2430209)" userId="26ef54a5-69c1-424c-818c-189160cb0e5b" providerId="ADAL" clId="{DF188880-82D0-5D6E-8A4F-B18CA8CB3A52}" dt="2025-11-10T12:08:56.856" v="804" actId="26606"/>
          <ac:spMkLst>
            <pc:docMk/>
            <pc:sldMk cId="3906328355" sldId="263"/>
            <ac:spMk id="4" creationId="{CE80CB9B-7D91-9424-4BC3-28CE94B9081B}"/>
          </ac:spMkLst>
        </pc:spChg>
        <pc:spChg chg="mod">
          <ac:chgData name="Helen May Escoto Frial (2430209)" userId="26ef54a5-69c1-424c-818c-189160cb0e5b" providerId="ADAL" clId="{DF188880-82D0-5D6E-8A4F-B18CA8CB3A52}" dt="2025-11-10T12:08:56.856" v="804" actId="26606"/>
          <ac:spMkLst>
            <pc:docMk/>
            <pc:sldMk cId="3906328355" sldId="263"/>
            <ac:spMk id="5" creationId="{76469CCB-E5AC-BEE0-4FD1-E6029A9EA673}"/>
          </ac:spMkLst>
        </pc:spChg>
        <pc:spChg chg="add del mod ord">
          <ac:chgData name="Helen May Escoto Frial (2430209)" userId="26ef54a5-69c1-424c-818c-189160cb0e5b" providerId="ADAL" clId="{DF188880-82D0-5D6E-8A4F-B18CA8CB3A52}" dt="2025-11-12T08:39:21.325" v="1047" actId="27636"/>
          <ac:spMkLst>
            <pc:docMk/>
            <pc:sldMk cId="3906328355" sldId="263"/>
            <ac:spMk id="7" creationId="{AA7CE4B0-5BB1-A831-10F0-3E837426102B}"/>
          </ac:spMkLst>
        </pc:spChg>
        <pc:spChg chg="add mod">
          <ac:chgData name="Helen May Escoto Frial (2430209)" userId="26ef54a5-69c1-424c-818c-189160cb0e5b" providerId="ADAL" clId="{DF188880-82D0-5D6E-8A4F-B18CA8CB3A52}" dt="2025-11-10T11:08:12.685" v="466" actId="26606"/>
          <ac:spMkLst>
            <pc:docMk/>
            <pc:sldMk cId="3906328355" sldId="263"/>
            <ac:spMk id="8" creationId="{897A5C4C-DD76-74FF-42FA-EDFAEAB31534}"/>
          </ac:spMkLst>
        </pc:spChg>
        <pc:spChg chg="add mod">
          <ac:chgData name="Helen May Escoto Frial (2430209)" userId="26ef54a5-69c1-424c-818c-189160cb0e5b" providerId="ADAL" clId="{DF188880-82D0-5D6E-8A4F-B18CA8CB3A52}" dt="2025-11-10T12:08:56.856" v="804" actId="26606"/>
          <ac:spMkLst>
            <pc:docMk/>
            <pc:sldMk cId="3906328355" sldId="263"/>
            <ac:spMk id="25" creationId="{E161D1C6-190B-147D-B661-86D71E3644AC}"/>
          </ac:spMkLst>
        </pc:spChg>
        <pc:spChg chg="add">
          <ac:chgData name="Helen May Escoto Frial (2430209)" userId="26ef54a5-69c1-424c-818c-189160cb0e5b" providerId="ADAL" clId="{DF188880-82D0-5D6E-8A4F-B18CA8CB3A52}" dt="2025-11-10T12:08:56.856" v="804" actId="26606"/>
          <ac:spMkLst>
            <pc:docMk/>
            <pc:sldMk cId="3906328355" sldId="263"/>
            <ac:spMk id="27" creationId="{C6870151-9189-4C3A-8379-EF3D95827A0A}"/>
          </ac:spMkLst>
        </pc:spChg>
        <pc:spChg chg="add">
          <ac:chgData name="Helen May Escoto Frial (2430209)" userId="26ef54a5-69c1-424c-818c-189160cb0e5b" providerId="ADAL" clId="{DF188880-82D0-5D6E-8A4F-B18CA8CB3A52}" dt="2025-11-10T12:08:56.856" v="804" actId="26606"/>
          <ac:spMkLst>
            <pc:docMk/>
            <pc:sldMk cId="3906328355" sldId="263"/>
            <ac:spMk id="34" creationId="{6A862265-5CA3-4C40-8582-7534C3B03C2A}"/>
          </ac:spMkLst>
        </pc:spChg>
        <pc:spChg chg="add">
          <ac:chgData name="Helen May Escoto Frial (2430209)" userId="26ef54a5-69c1-424c-818c-189160cb0e5b" providerId="ADAL" clId="{DF188880-82D0-5D6E-8A4F-B18CA8CB3A52}" dt="2025-11-10T12:08:56.856" v="804" actId="26606"/>
          <ac:spMkLst>
            <pc:docMk/>
            <pc:sldMk cId="3906328355" sldId="263"/>
            <ac:spMk id="40" creationId="{3FBF03E8-C602-4192-9C52-F84B29FDCC88}"/>
          </ac:spMkLst>
        </pc:spChg>
        <pc:picChg chg="add mod">
          <ac:chgData name="Helen May Escoto Frial (2430209)" userId="26ef54a5-69c1-424c-818c-189160cb0e5b" providerId="ADAL" clId="{DF188880-82D0-5D6E-8A4F-B18CA8CB3A52}" dt="2025-11-10T11:48:33.768" v="640" actId="1076"/>
          <ac:picMkLst>
            <pc:docMk/>
            <pc:sldMk cId="3906328355" sldId="263"/>
            <ac:picMk id="16" creationId="{6063DD6F-C41D-CF0A-43F1-C1E37C7FAB09}"/>
          </ac:picMkLst>
        </pc:picChg>
      </pc:sldChg>
      <pc:sldChg chg="addSp delSp modSp new mod setBg setClrOvrMap">
        <pc:chgData name="Helen May Escoto Frial (2430209)" userId="26ef54a5-69c1-424c-818c-189160cb0e5b" providerId="ADAL" clId="{DF188880-82D0-5D6E-8A4F-B18CA8CB3A52}" dt="2025-11-12T08:04:52.379" v="868" actId="255"/>
        <pc:sldMkLst>
          <pc:docMk/>
          <pc:sldMk cId="748321693" sldId="264"/>
        </pc:sldMkLst>
        <pc:spChg chg="mod">
          <ac:chgData name="Helen May Escoto Frial (2430209)" userId="26ef54a5-69c1-424c-818c-189160cb0e5b" providerId="ADAL" clId="{DF188880-82D0-5D6E-8A4F-B18CA8CB3A52}" dt="2025-11-10T12:25:09.730" v="852" actId="26606"/>
          <ac:spMkLst>
            <pc:docMk/>
            <pc:sldMk cId="748321693" sldId="264"/>
            <ac:spMk id="2" creationId="{8A39C911-8593-81EB-76B9-3DCAFC80ECDB}"/>
          </ac:spMkLst>
        </pc:spChg>
        <pc:spChg chg="mod ord">
          <ac:chgData name="Helen May Escoto Frial (2430209)" userId="26ef54a5-69c1-424c-818c-189160cb0e5b" providerId="ADAL" clId="{DF188880-82D0-5D6E-8A4F-B18CA8CB3A52}" dt="2025-11-10T12:25:09.730" v="852" actId="26606"/>
          <ac:spMkLst>
            <pc:docMk/>
            <pc:sldMk cId="748321693" sldId="264"/>
            <ac:spMk id="4" creationId="{2D2F2954-83E7-EAE8-6A04-F3B57AC456E3}"/>
          </ac:spMkLst>
        </pc:spChg>
        <pc:spChg chg="mod ord">
          <ac:chgData name="Helen May Escoto Frial (2430209)" userId="26ef54a5-69c1-424c-818c-189160cb0e5b" providerId="ADAL" clId="{DF188880-82D0-5D6E-8A4F-B18CA8CB3A52}" dt="2025-11-10T12:25:09.730" v="852" actId="26606"/>
          <ac:spMkLst>
            <pc:docMk/>
            <pc:sldMk cId="748321693" sldId="264"/>
            <ac:spMk id="5" creationId="{51A36866-22E2-F9EB-E033-674A8BF8F962}"/>
          </ac:spMkLst>
        </pc:spChg>
        <pc:spChg chg="mod ord">
          <ac:chgData name="Helen May Escoto Frial (2430209)" userId="26ef54a5-69c1-424c-818c-189160cb0e5b" providerId="ADAL" clId="{DF188880-82D0-5D6E-8A4F-B18CA8CB3A52}" dt="2025-11-10T12:25:09.730" v="852" actId="26606"/>
          <ac:spMkLst>
            <pc:docMk/>
            <pc:sldMk cId="748321693" sldId="264"/>
            <ac:spMk id="6" creationId="{694467E4-B53F-528C-D47A-3EAAC83824CC}"/>
          </ac:spMkLst>
        </pc:spChg>
        <pc:spChg chg="add mod">
          <ac:chgData name="Helen May Escoto Frial (2430209)" userId="26ef54a5-69c1-424c-818c-189160cb0e5b" providerId="ADAL" clId="{DF188880-82D0-5D6E-8A4F-B18CA8CB3A52}" dt="2025-11-12T08:04:52.379" v="868" actId="255"/>
          <ac:spMkLst>
            <pc:docMk/>
            <pc:sldMk cId="748321693" sldId="264"/>
            <ac:spMk id="7" creationId="{FC7899C9-E756-0277-6F11-C778B5C60490}"/>
          </ac:spMkLst>
        </pc:spChg>
        <pc:spChg chg="add">
          <ac:chgData name="Helen May Escoto Frial (2430209)" userId="26ef54a5-69c1-424c-818c-189160cb0e5b" providerId="ADAL" clId="{DF188880-82D0-5D6E-8A4F-B18CA8CB3A52}" dt="2025-11-10T12:25:09.730" v="852" actId="26606"/>
          <ac:spMkLst>
            <pc:docMk/>
            <pc:sldMk cId="748321693" sldId="264"/>
            <ac:spMk id="35" creationId="{10419CA0-BFB4-4390-AB8F-5DBFCA45D4D0}"/>
          </ac:spMkLst>
        </pc:spChg>
        <pc:spChg chg="add">
          <ac:chgData name="Helen May Escoto Frial (2430209)" userId="26ef54a5-69c1-424c-818c-189160cb0e5b" providerId="ADAL" clId="{DF188880-82D0-5D6E-8A4F-B18CA8CB3A52}" dt="2025-11-10T12:25:09.730" v="852" actId="26606"/>
          <ac:spMkLst>
            <pc:docMk/>
            <pc:sldMk cId="748321693" sldId="264"/>
            <ac:spMk id="39" creationId="{596E9C81-ACBE-459E-A7D5-2BB824B68FDA}"/>
          </ac:spMkLst>
        </pc:spChg>
      </pc:sldChg>
      <pc:sldChg chg="addSp delSp modSp new mod setBg">
        <pc:chgData name="Helen May Escoto Frial (2430209)" userId="26ef54a5-69c1-424c-818c-189160cb0e5b" providerId="ADAL" clId="{DF188880-82D0-5D6E-8A4F-B18CA8CB3A52}" dt="2025-11-10T12:25:55.599" v="853" actId="26606"/>
        <pc:sldMkLst>
          <pc:docMk/>
          <pc:sldMk cId="3725800734" sldId="265"/>
        </pc:sldMkLst>
        <pc:spChg chg="mod ord">
          <ac:chgData name="Helen May Escoto Frial (2430209)" userId="26ef54a5-69c1-424c-818c-189160cb0e5b" providerId="ADAL" clId="{DF188880-82D0-5D6E-8A4F-B18CA8CB3A52}" dt="2025-11-10T12:25:55.599" v="853" actId="26606"/>
          <ac:spMkLst>
            <pc:docMk/>
            <pc:sldMk cId="3725800734" sldId="265"/>
            <ac:spMk id="2" creationId="{0A1F889C-30F1-6CB5-5A4D-AE44C3B14E39}"/>
          </ac:spMkLst>
        </pc:spChg>
        <pc:spChg chg="mod ord">
          <ac:chgData name="Helen May Escoto Frial (2430209)" userId="26ef54a5-69c1-424c-818c-189160cb0e5b" providerId="ADAL" clId="{DF188880-82D0-5D6E-8A4F-B18CA8CB3A52}" dt="2025-11-10T12:25:55.599" v="853" actId="26606"/>
          <ac:spMkLst>
            <pc:docMk/>
            <pc:sldMk cId="3725800734" sldId="265"/>
            <ac:spMk id="4" creationId="{4F8D46C7-3759-9EA2-5BEA-5BC24246A875}"/>
          </ac:spMkLst>
        </pc:spChg>
        <pc:spChg chg="mod ord">
          <ac:chgData name="Helen May Escoto Frial (2430209)" userId="26ef54a5-69c1-424c-818c-189160cb0e5b" providerId="ADAL" clId="{DF188880-82D0-5D6E-8A4F-B18CA8CB3A52}" dt="2025-11-10T12:25:55.599" v="853" actId="26606"/>
          <ac:spMkLst>
            <pc:docMk/>
            <pc:sldMk cId="3725800734" sldId="265"/>
            <ac:spMk id="5" creationId="{5C97B807-176C-DF09-815C-AE76A9E7111C}"/>
          </ac:spMkLst>
        </pc:spChg>
        <pc:spChg chg="mod ord">
          <ac:chgData name="Helen May Escoto Frial (2430209)" userId="26ef54a5-69c1-424c-818c-189160cb0e5b" providerId="ADAL" clId="{DF188880-82D0-5D6E-8A4F-B18CA8CB3A52}" dt="2025-11-10T12:25:55.599" v="853" actId="26606"/>
          <ac:spMkLst>
            <pc:docMk/>
            <pc:sldMk cId="3725800734" sldId="265"/>
            <ac:spMk id="6" creationId="{E74DD09A-0CCA-2B6D-B44A-B0E77AFBA882}"/>
          </ac:spMkLst>
        </pc:spChg>
        <pc:spChg chg="add mod ord">
          <ac:chgData name="Helen May Escoto Frial (2430209)" userId="26ef54a5-69c1-424c-818c-189160cb0e5b" providerId="ADAL" clId="{DF188880-82D0-5D6E-8A4F-B18CA8CB3A52}" dt="2025-11-10T12:25:55.599" v="853" actId="26606"/>
          <ac:spMkLst>
            <pc:docMk/>
            <pc:sldMk cId="3725800734" sldId="265"/>
            <ac:spMk id="7" creationId="{4437037A-DF37-DFFB-05D8-AA73AAF091FA}"/>
          </ac:spMkLst>
        </pc:spChg>
        <pc:picChg chg="add">
          <ac:chgData name="Helen May Escoto Frial (2430209)" userId="26ef54a5-69c1-424c-818c-189160cb0e5b" providerId="ADAL" clId="{DF188880-82D0-5D6E-8A4F-B18CA8CB3A52}" dt="2025-11-10T12:25:55.599" v="853" actId="26606"/>
          <ac:picMkLst>
            <pc:docMk/>
            <pc:sldMk cId="3725800734" sldId="265"/>
            <ac:picMk id="28" creationId="{B14D2CB3-690B-C44F-6F65-C6936676B15C}"/>
          </ac:picMkLst>
        </pc:picChg>
      </pc:sldChg>
      <pc:sldChg chg="addSp delSp modSp new mod ord setBg setClrOvrMap">
        <pc:chgData name="Helen May Escoto Frial (2430209)" userId="26ef54a5-69c1-424c-818c-189160cb0e5b" providerId="ADAL" clId="{DF188880-82D0-5D6E-8A4F-B18CA8CB3A52}" dt="2025-11-12T08:03:47.498" v="862" actId="255"/>
        <pc:sldMkLst>
          <pc:docMk/>
          <pc:sldMk cId="1278638703" sldId="266"/>
        </pc:sldMkLst>
        <pc:spChg chg="mod">
          <ac:chgData name="Helen May Escoto Frial (2430209)" userId="26ef54a5-69c1-424c-818c-189160cb0e5b" providerId="ADAL" clId="{DF188880-82D0-5D6E-8A4F-B18CA8CB3A52}" dt="2025-11-10T12:05:30.108" v="645" actId="26606"/>
          <ac:spMkLst>
            <pc:docMk/>
            <pc:sldMk cId="1278638703" sldId="266"/>
            <ac:spMk id="2" creationId="{221B4A8A-1B69-FFEC-A859-B3253C5D68B5}"/>
          </ac:spMkLst>
        </pc:spChg>
        <pc:spChg chg="mod ord">
          <ac:chgData name="Helen May Escoto Frial (2430209)" userId="26ef54a5-69c1-424c-818c-189160cb0e5b" providerId="ADAL" clId="{DF188880-82D0-5D6E-8A4F-B18CA8CB3A52}" dt="2025-11-10T11:37:25.564" v="553" actId="207"/>
          <ac:spMkLst>
            <pc:docMk/>
            <pc:sldMk cId="1278638703" sldId="266"/>
            <ac:spMk id="4" creationId="{65008551-CDBF-A544-9EA6-201CD460AADF}"/>
          </ac:spMkLst>
        </pc:spChg>
        <pc:spChg chg="mod">
          <ac:chgData name="Helen May Escoto Frial (2430209)" userId="26ef54a5-69c1-424c-818c-189160cb0e5b" providerId="ADAL" clId="{DF188880-82D0-5D6E-8A4F-B18CA8CB3A52}" dt="2025-11-10T12:05:30.108" v="645" actId="26606"/>
          <ac:spMkLst>
            <pc:docMk/>
            <pc:sldMk cId="1278638703" sldId="266"/>
            <ac:spMk id="5" creationId="{55605D2D-B847-1CEF-EB36-8F3AF47841B8}"/>
          </ac:spMkLst>
        </pc:spChg>
        <pc:spChg chg="mod ord">
          <ac:chgData name="Helen May Escoto Frial (2430209)" userId="26ef54a5-69c1-424c-818c-189160cb0e5b" providerId="ADAL" clId="{DF188880-82D0-5D6E-8A4F-B18CA8CB3A52}" dt="2025-11-10T12:05:30.108" v="645" actId="26606"/>
          <ac:spMkLst>
            <pc:docMk/>
            <pc:sldMk cId="1278638703" sldId="266"/>
            <ac:spMk id="6" creationId="{47850A25-C48D-0CE0-992F-E9DF413096C1}"/>
          </ac:spMkLst>
        </pc:spChg>
        <pc:spChg chg="add mod">
          <ac:chgData name="Helen May Escoto Frial (2430209)" userId="26ef54a5-69c1-424c-818c-189160cb0e5b" providerId="ADAL" clId="{DF188880-82D0-5D6E-8A4F-B18CA8CB3A52}" dt="2025-11-10T12:05:30.108" v="645" actId="26606"/>
          <ac:spMkLst>
            <pc:docMk/>
            <pc:sldMk cId="1278638703" sldId="266"/>
            <ac:spMk id="8" creationId="{D2668068-A3D2-C0B6-FBF2-5EB0962A7A41}"/>
          </ac:spMkLst>
        </pc:spChg>
        <pc:spChg chg="add">
          <ac:chgData name="Helen May Escoto Frial (2430209)" userId="26ef54a5-69c1-424c-818c-189160cb0e5b" providerId="ADAL" clId="{DF188880-82D0-5D6E-8A4F-B18CA8CB3A52}" dt="2025-11-10T12:05:30.108" v="645" actId="26606"/>
          <ac:spMkLst>
            <pc:docMk/>
            <pc:sldMk cId="1278638703" sldId="266"/>
            <ac:spMk id="28" creationId="{C6870151-9189-4C3A-8379-EF3D95827A0A}"/>
          </ac:spMkLst>
        </pc:spChg>
        <pc:spChg chg="add">
          <ac:chgData name="Helen May Escoto Frial (2430209)" userId="26ef54a5-69c1-424c-818c-189160cb0e5b" providerId="ADAL" clId="{DF188880-82D0-5D6E-8A4F-B18CA8CB3A52}" dt="2025-11-10T12:05:30.108" v="645" actId="26606"/>
          <ac:spMkLst>
            <pc:docMk/>
            <pc:sldMk cId="1278638703" sldId="266"/>
            <ac:spMk id="30" creationId="{123EA69C-102A-4DD0-9547-05DCD271D159}"/>
          </ac:spMkLst>
        </pc:spChg>
        <pc:spChg chg="add">
          <ac:chgData name="Helen May Escoto Frial (2430209)" userId="26ef54a5-69c1-424c-818c-189160cb0e5b" providerId="ADAL" clId="{DF188880-82D0-5D6E-8A4F-B18CA8CB3A52}" dt="2025-11-10T12:05:30.108" v="645" actId="26606"/>
          <ac:spMkLst>
            <pc:docMk/>
            <pc:sldMk cId="1278638703" sldId="266"/>
            <ac:spMk id="32" creationId="{6A862265-5CA3-4C40-8582-7534C3B03C2A}"/>
          </ac:spMkLst>
        </pc:spChg>
        <pc:graphicFrameChg chg="add mod">
          <ac:chgData name="Helen May Escoto Frial (2430209)" userId="26ef54a5-69c1-424c-818c-189160cb0e5b" providerId="ADAL" clId="{DF188880-82D0-5D6E-8A4F-B18CA8CB3A52}" dt="2025-11-12T08:03:47.498" v="862" actId="255"/>
          <ac:graphicFrameMkLst>
            <pc:docMk/>
            <pc:sldMk cId="1278638703" sldId="266"/>
            <ac:graphicFrameMk id="9" creationId="{074C6C52-13A4-38D4-9C1A-DBDDF49BF48D}"/>
          </ac:graphicFrameMkLst>
        </pc:graphicFrameChg>
        <pc:picChg chg="add mod">
          <ac:chgData name="Helen May Escoto Frial (2430209)" userId="26ef54a5-69c1-424c-818c-189160cb0e5b" providerId="ADAL" clId="{DF188880-82D0-5D6E-8A4F-B18CA8CB3A52}" dt="2025-11-10T12:05:27.532" v="644" actId="1076"/>
          <ac:picMkLst>
            <pc:docMk/>
            <pc:sldMk cId="1278638703" sldId="266"/>
            <ac:picMk id="7" creationId="{9043135B-1B10-F49E-41DC-6D50C9E1BB32}"/>
          </ac:picMkLst>
        </pc:picChg>
      </pc:sldChg>
      <pc:sldChg chg="addSp delSp modSp new mod setBg setClrOvrMap">
        <pc:chgData name="Helen May Escoto Frial (2430209)" userId="26ef54a5-69c1-424c-818c-189160cb0e5b" providerId="ADAL" clId="{DF188880-82D0-5D6E-8A4F-B18CA8CB3A52}" dt="2025-11-12T08:09:36.334" v="894" actId="255"/>
        <pc:sldMkLst>
          <pc:docMk/>
          <pc:sldMk cId="4086815449" sldId="267"/>
        </pc:sldMkLst>
        <pc:spChg chg="mod">
          <ac:chgData name="Helen May Escoto Frial (2430209)" userId="26ef54a5-69c1-424c-818c-189160cb0e5b" providerId="ADAL" clId="{DF188880-82D0-5D6E-8A4F-B18CA8CB3A52}" dt="2025-11-12T08:08:33.189" v="883" actId="26606"/>
          <ac:spMkLst>
            <pc:docMk/>
            <pc:sldMk cId="4086815449" sldId="267"/>
            <ac:spMk id="2" creationId="{76AC17A9-02E7-CEFA-1499-DDE29F32603B}"/>
          </ac:spMkLst>
        </pc:spChg>
        <pc:spChg chg="mod ord">
          <ac:chgData name="Helen May Escoto Frial (2430209)" userId="26ef54a5-69c1-424c-818c-189160cb0e5b" providerId="ADAL" clId="{DF188880-82D0-5D6E-8A4F-B18CA8CB3A52}" dt="2025-11-12T08:08:33.189" v="883" actId="26606"/>
          <ac:spMkLst>
            <pc:docMk/>
            <pc:sldMk cId="4086815449" sldId="267"/>
            <ac:spMk id="4" creationId="{431A5F6B-862D-8932-EE79-F5977F458245}"/>
          </ac:spMkLst>
        </pc:spChg>
        <pc:spChg chg="mod ord">
          <ac:chgData name="Helen May Escoto Frial (2430209)" userId="26ef54a5-69c1-424c-818c-189160cb0e5b" providerId="ADAL" clId="{DF188880-82D0-5D6E-8A4F-B18CA8CB3A52}" dt="2025-11-12T08:08:33.189" v="883" actId="26606"/>
          <ac:spMkLst>
            <pc:docMk/>
            <pc:sldMk cId="4086815449" sldId="267"/>
            <ac:spMk id="5" creationId="{671A1BB4-E4FD-B92D-0BEE-C60943B7C3AC}"/>
          </ac:spMkLst>
        </pc:spChg>
        <pc:spChg chg="mod">
          <ac:chgData name="Helen May Escoto Frial (2430209)" userId="26ef54a5-69c1-424c-818c-189160cb0e5b" providerId="ADAL" clId="{DF188880-82D0-5D6E-8A4F-B18CA8CB3A52}" dt="2025-11-12T08:08:33.189" v="883" actId="26606"/>
          <ac:spMkLst>
            <pc:docMk/>
            <pc:sldMk cId="4086815449" sldId="267"/>
            <ac:spMk id="6" creationId="{F357701A-F8FF-2F13-ADC2-9C7AD8F97A85}"/>
          </ac:spMkLst>
        </pc:spChg>
        <pc:spChg chg="add mod">
          <ac:chgData name="Helen May Escoto Frial (2430209)" userId="26ef54a5-69c1-424c-818c-189160cb0e5b" providerId="ADAL" clId="{DF188880-82D0-5D6E-8A4F-B18CA8CB3A52}" dt="2025-11-12T08:09:36.334" v="894" actId="255"/>
          <ac:spMkLst>
            <pc:docMk/>
            <pc:sldMk cId="4086815449" sldId="267"/>
            <ac:spMk id="35" creationId="{54DE679B-86AC-4CF4-874E-F8CD75874B83}"/>
          </ac:spMkLst>
        </pc:spChg>
        <pc:picChg chg="add">
          <ac:chgData name="Helen May Escoto Frial (2430209)" userId="26ef54a5-69c1-424c-818c-189160cb0e5b" providerId="ADAL" clId="{DF188880-82D0-5D6E-8A4F-B18CA8CB3A52}" dt="2025-11-12T08:08:33.189" v="883" actId="26606"/>
          <ac:picMkLst>
            <pc:docMk/>
            <pc:sldMk cId="4086815449" sldId="267"/>
            <ac:picMk id="10" creationId="{4C116D57-F0FC-0086-1B55-EF93A0DBCEC4}"/>
          </ac:picMkLst>
        </pc:picChg>
      </pc:sldChg>
      <pc:sldChg chg="del">
        <pc:chgData name="Helen May Escoto Frial (2430209)" userId="26ef54a5-69c1-424c-818c-189160cb0e5b" providerId="ADAL" clId="{DF188880-82D0-5D6E-8A4F-B18CA8CB3A52}" dt="2025-11-14T11:21:27.796" v="1054" actId="2696"/>
        <pc:sldMkLst>
          <pc:docMk/>
          <pc:sldMk cId="637265131" sldId="268"/>
        </pc:sldMkLst>
      </pc:sldChg>
      <pc:sldMasterChg chg="setBg modSldLayout">
        <pc:chgData name="Helen May Escoto Frial (2430209)" userId="26ef54a5-69c1-424c-818c-189160cb0e5b" providerId="ADAL" clId="{DF188880-82D0-5D6E-8A4F-B18CA8CB3A52}" dt="2025-11-10T11:35:45.197" v="549"/>
        <pc:sldMasterMkLst>
          <pc:docMk/>
          <pc:sldMasterMk cId="2769726791" sldId="2147483865"/>
        </pc:sldMasterMkLst>
        <pc:sldLayoutChg chg="setBg">
          <pc:chgData name="Helen May Escoto Frial (2430209)" userId="26ef54a5-69c1-424c-818c-189160cb0e5b" providerId="ADAL" clId="{DF188880-82D0-5D6E-8A4F-B18CA8CB3A52}" dt="2025-11-10T11:35:45.197" v="549"/>
          <pc:sldLayoutMkLst>
            <pc:docMk/>
            <pc:sldMasterMk cId="2769726791" sldId="2147483865"/>
            <pc:sldLayoutMk cId="2021587840" sldId="2147483866"/>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2104715776" sldId="2147483867"/>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3006208677" sldId="2147483868"/>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3152857109" sldId="2147483869"/>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1792597981" sldId="2147483870"/>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3977623084" sldId="2147483871"/>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2406818650" sldId="2147483872"/>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1183593805" sldId="2147483873"/>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3507277665" sldId="2147483874"/>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2337987217" sldId="2147483875"/>
          </pc:sldLayoutMkLst>
        </pc:sldLayoutChg>
        <pc:sldLayoutChg chg="setBg">
          <pc:chgData name="Helen May Escoto Frial (2430209)" userId="26ef54a5-69c1-424c-818c-189160cb0e5b" providerId="ADAL" clId="{DF188880-82D0-5D6E-8A4F-B18CA8CB3A52}" dt="2025-11-10T11:35:45.197" v="549"/>
          <pc:sldLayoutMkLst>
            <pc:docMk/>
            <pc:sldMasterMk cId="2769726791" sldId="2147483865"/>
            <pc:sldLayoutMk cId="3561343307" sldId="2147483876"/>
          </pc:sldLayoutMkLst>
        </pc:sldLayoutChg>
      </pc:sldMasterChg>
    </pc:docChg>
  </pc:docChgLst>
  <pc:docChgLst>
    <pc:chgData name="Faye Marie Chamberlain (2413289)" userId="S::2413289@student.uwtsd.ac.uk::b0d29f58-03e9-462e-9946-8c3bb4ce35f9" providerId="AD" clId="Web-{97FB71C0-52AA-2422-D790-5994F53BB51C}"/>
    <pc:docChg chg="mod modSld addMainMaster delMainMaster">
      <pc:chgData name="Faye Marie Chamberlain (2413289)" userId="S::2413289@student.uwtsd.ac.uk::b0d29f58-03e9-462e-9946-8c3bb4ce35f9" providerId="AD" clId="Web-{97FB71C0-52AA-2422-D790-5994F53BB51C}" dt="2025-11-08T23:45:40.990" v="12"/>
      <pc:docMkLst>
        <pc:docMk/>
      </pc:docMkLst>
      <pc:sldChg chg="modSp mod setBg modClrScheme chgLayout">
        <pc:chgData name="Faye Marie Chamberlain (2413289)" userId="S::2413289@student.uwtsd.ac.uk::b0d29f58-03e9-462e-9946-8c3bb4ce35f9" providerId="AD" clId="Web-{97FB71C0-52AA-2422-D790-5994F53BB51C}" dt="2025-11-08T23:45:40.990" v="12"/>
        <pc:sldMkLst>
          <pc:docMk/>
          <pc:sldMk cId="109857222" sldId="256"/>
        </pc:sldMkLst>
        <pc:spChg chg="mod ord">
          <ac:chgData name="Faye Marie Chamberlain (2413289)" userId="S::2413289@student.uwtsd.ac.uk::b0d29f58-03e9-462e-9946-8c3bb4ce35f9" providerId="AD" clId="Web-{97FB71C0-52AA-2422-D790-5994F53BB51C}" dt="2025-11-08T23:43:55.237" v="3"/>
          <ac:spMkLst>
            <pc:docMk/>
            <pc:sldMk cId="109857222" sldId="256"/>
            <ac:spMk id="2" creationId="{00000000-0000-0000-0000-000000000000}"/>
          </ac:spMkLst>
        </pc:spChg>
        <pc:spChg chg="mod ord">
          <ac:chgData name="Faye Marie Chamberlain (2413289)" userId="S::2413289@student.uwtsd.ac.uk::b0d29f58-03e9-462e-9946-8c3bb4ce35f9" providerId="AD" clId="Web-{97FB71C0-52AA-2422-D790-5994F53BB51C}" dt="2025-11-08T23:43:55.237" v="3"/>
          <ac:spMkLst>
            <pc:docMk/>
            <pc:sldMk cId="109857222" sldId="256"/>
            <ac:spMk id="3" creationId="{00000000-0000-0000-0000-000000000000}"/>
          </ac:spMkLst>
        </pc:spChg>
        <pc:picChg chg="mod">
          <ac:chgData name="Faye Marie Chamberlain (2413289)" userId="S::2413289@student.uwtsd.ac.uk::b0d29f58-03e9-462e-9946-8c3bb4ce35f9" providerId="AD" clId="Web-{97FB71C0-52AA-2422-D790-5994F53BB51C}" dt="2025-11-08T23:45:15.802" v="11"/>
          <ac:picMkLst>
            <pc:docMk/>
            <pc:sldMk cId="109857222" sldId="256"/>
            <ac:picMk id="4" creationId="{0C5E9EBA-F389-4A03-C4BC-393D51A6378F}"/>
          </ac:picMkLst>
        </pc:picChg>
      </pc:sldChg>
      <pc:sldChg chg="modSp mod modClrScheme chgLayout">
        <pc:chgData name="Faye Marie Chamberlain (2413289)" userId="S::2413289@student.uwtsd.ac.uk::b0d29f58-03e9-462e-9946-8c3bb4ce35f9" providerId="AD" clId="Web-{97FB71C0-52AA-2422-D790-5994F53BB51C}" dt="2025-11-08T23:43:55.237" v="3"/>
        <pc:sldMkLst>
          <pc:docMk/>
          <pc:sldMk cId="343105210" sldId="259"/>
        </pc:sldMkLst>
        <pc:spChg chg="mod ord">
          <ac:chgData name="Faye Marie Chamberlain (2413289)" userId="S::2413289@student.uwtsd.ac.uk::b0d29f58-03e9-462e-9946-8c3bb4ce35f9" providerId="AD" clId="Web-{97FB71C0-52AA-2422-D790-5994F53BB51C}" dt="2025-11-08T23:43:55.237" v="3"/>
          <ac:spMkLst>
            <pc:docMk/>
            <pc:sldMk cId="343105210" sldId="259"/>
            <ac:spMk id="2" creationId="{048674EF-5825-D515-DCAF-7B8D9A8CB463}"/>
          </ac:spMkLst>
        </pc:spChg>
        <pc:spChg chg="mod ord">
          <ac:chgData name="Faye Marie Chamberlain (2413289)" userId="S::2413289@student.uwtsd.ac.uk::b0d29f58-03e9-462e-9946-8c3bb4ce35f9" providerId="AD" clId="Web-{97FB71C0-52AA-2422-D790-5994F53BB51C}" dt="2025-11-08T23:43:55.237" v="3"/>
          <ac:spMkLst>
            <pc:docMk/>
            <pc:sldMk cId="343105210" sldId="259"/>
            <ac:spMk id="4" creationId="{95A62D05-50AC-CF18-CC22-3B1716B60C49}"/>
          </ac:spMkLst>
        </pc:spChg>
        <pc:spChg chg="mod ord">
          <ac:chgData name="Faye Marie Chamberlain (2413289)" userId="S::2413289@student.uwtsd.ac.uk::b0d29f58-03e9-462e-9946-8c3bb4ce35f9" providerId="AD" clId="Web-{97FB71C0-52AA-2422-D790-5994F53BB51C}" dt="2025-11-08T23:43:55.237" v="3"/>
          <ac:spMkLst>
            <pc:docMk/>
            <pc:sldMk cId="343105210" sldId="259"/>
            <ac:spMk id="5" creationId="{6E8E10B9-1697-3339-8089-8807A49BDA9B}"/>
          </ac:spMkLst>
        </pc:spChg>
        <pc:spChg chg="mod ord">
          <ac:chgData name="Faye Marie Chamberlain (2413289)" userId="S::2413289@student.uwtsd.ac.uk::b0d29f58-03e9-462e-9946-8c3bb4ce35f9" providerId="AD" clId="Web-{97FB71C0-52AA-2422-D790-5994F53BB51C}" dt="2025-11-08T23:43:55.237" v="3"/>
          <ac:spMkLst>
            <pc:docMk/>
            <pc:sldMk cId="343105210" sldId="259"/>
            <ac:spMk id="6" creationId="{986638DB-0363-83C3-EF30-3951406AE043}"/>
          </ac:spMkLst>
        </pc:spChg>
      </pc:sldChg>
      <pc:sldChg chg="modSp mod modClrScheme chgLayout">
        <pc:chgData name="Faye Marie Chamberlain (2413289)" userId="S::2413289@student.uwtsd.ac.uk::b0d29f58-03e9-462e-9946-8c3bb4ce35f9" providerId="AD" clId="Web-{97FB71C0-52AA-2422-D790-5994F53BB51C}" dt="2025-11-08T23:43:55.237" v="3"/>
        <pc:sldMkLst>
          <pc:docMk/>
          <pc:sldMk cId="1509538411" sldId="260"/>
        </pc:sldMkLst>
        <pc:spChg chg="mod ord">
          <ac:chgData name="Faye Marie Chamberlain (2413289)" userId="S::2413289@student.uwtsd.ac.uk::b0d29f58-03e9-462e-9946-8c3bb4ce35f9" providerId="AD" clId="Web-{97FB71C0-52AA-2422-D790-5994F53BB51C}" dt="2025-11-08T23:43:55.237" v="3"/>
          <ac:spMkLst>
            <pc:docMk/>
            <pc:sldMk cId="1509538411" sldId="260"/>
            <ac:spMk id="2" creationId="{9360B7DF-D4FC-B7EC-3384-B36DDE261B7E}"/>
          </ac:spMkLst>
        </pc:spChg>
        <pc:spChg chg="mod ord">
          <ac:chgData name="Faye Marie Chamberlain (2413289)" userId="S::2413289@student.uwtsd.ac.uk::b0d29f58-03e9-462e-9946-8c3bb4ce35f9" providerId="AD" clId="Web-{97FB71C0-52AA-2422-D790-5994F53BB51C}" dt="2025-11-08T23:43:55.237" v="3"/>
          <ac:spMkLst>
            <pc:docMk/>
            <pc:sldMk cId="1509538411" sldId="260"/>
            <ac:spMk id="3" creationId="{992A3A8C-6C20-EF58-4530-23C40C62A882}"/>
          </ac:spMkLst>
        </pc:spChg>
        <pc:spChg chg="mod ord">
          <ac:chgData name="Faye Marie Chamberlain (2413289)" userId="S::2413289@student.uwtsd.ac.uk::b0d29f58-03e9-462e-9946-8c3bb4ce35f9" providerId="AD" clId="Web-{97FB71C0-52AA-2422-D790-5994F53BB51C}" dt="2025-11-08T23:43:55.237" v="3"/>
          <ac:spMkLst>
            <pc:docMk/>
            <pc:sldMk cId="1509538411" sldId="260"/>
            <ac:spMk id="4" creationId="{EFDADCB5-82AA-FC6A-E1FD-7DF37039F2F1}"/>
          </ac:spMkLst>
        </pc:spChg>
        <pc:spChg chg="mod ord">
          <ac:chgData name="Faye Marie Chamberlain (2413289)" userId="S::2413289@student.uwtsd.ac.uk::b0d29f58-03e9-462e-9946-8c3bb4ce35f9" providerId="AD" clId="Web-{97FB71C0-52AA-2422-D790-5994F53BB51C}" dt="2025-11-08T23:43:55.237" v="3"/>
          <ac:spMkLst>
            <pc:docMk/>
            <pc:sldMk cId="1509538411" sldId="260"/>
            <ac:spMk id="5" creationId="{F49EF81C-73AA-5D87-5BE9-328A27986CD6}"/>
          </ac:spMkLst>
        </pc:spChg>
        <pc:spChg chg="mod ord">
          <ac:chgData name="Faye Marie Chamberlain (2413289)" userId="S::2413289@student.uwtsd.ac.uk::b0d29f58-03e9-462e-9946-8c3bb4ce35f9" providerId="AD" clId="Web-{97FB71C0-52AA-2422-D790-5994F53BB51C}" dt="2025-11-08T23:43:55.237" v="3"/>
          <ac:spMkLst>
            <pc:docMk/>
            <pc:sldMk cId="1509538411" sldId="260"/>
            <ac:spMk id="6" creationId="{1B7C1CC8-76BA-6F1E-1AFD-9D9C9F4F5AC2}"/>
          </ac:spMkLst>
        </pc:spChg>
      </pc:sldChg>
      <pc:sldChg chg="modSp mod modClrScheme chgLayout">
        <pc:chgData name="Faye Marie Chamberlain (2413289)" userId="S::2413289@student.uwtsd.ac.uk::b0d29f58-03e9-462e-9946-8c3bb4ce35f9" providerId="AD" clId="Web-{97FB71C0-52AA-2422-D790-5994F53BB51C}" dt="2025-11-08T23:43:55.237" v="3"/>
        <pc:sldMkLst>
          <pc:docMk/>
          <pc:sldMk cId="3840109986" sldId="261"/>
        </pc:sldMkLst>
        <pc:spChg chg="mod ord">
          <ac:chgData name="Faye Marie Chamberlain (2413289)" userId="S::2413289@student.uwtsd.ac.uk::b0d29f58-03e9-462e-9946-8c3bb4ce35f9" providerId="AD" clId="Web-{97FB71C0-52AA-2422-D790-5994F53BB51C}" dt="2025-11-08T23:43:55.237" v="3"/>
          <ac:spMkLst>
            <pc:docMk/>
            <pc:sldMk cId="3840109986" sldId="261"/>
            <ac:spMk id="2" creationId="{452B985B-AB4B-52E2-E993-B85F4E4969F1}"/>
          </ac:spMkLst>
        </pc:spChg>
        <pc:spChg chg="mod ord">
          <ac:chgData name="Faye Marie Chamberlain (2413289)" userId="S::2413289@student.uwtsd.ac.uk::b0d29f58-03e9-462e-9946-8c3bb4ce35f9" providerId="AD" clId="Web-{97FB71C0-52AA-2422-D790-5994F53BB51C}" dt="2025-11-08T23:43:55.237" v="3"/>
          <ac:spMkLst>
            <pc:docMk/>
            <pc:sldMk cId="3840109986" sldId="261"/>
            <ac:spMk id="4" creationId="{8EFA423C-4CF5-56F9-2B85-11C25C8D9C9B}"/>
          </ac:spMkLst>
        </pc:spChg>
        <pc:spChg chg="mod ord">
          <ac:chgData name="Faye Marie Chamberlain (2413289)" userId="S::2413289@student.uwtsd.ac.uk::b0d29f58-03e9-462e-9946-8c3bb4ce35f9" providerId="AD" clId="Web-{97FB71C0-52AA-2422-D790-5994F53BB51C}" dt="2025-11-08T23:43:55.237" v="3"/>
          <ac:spMkLst>
            <pc:docMk/>
            <pc:sldMk cId="3840109986" sldId="261"/>
            <ac:spMk id="5" creationId="{20D1D709-130F-B76D-A24C-75972B864F93}"/>
          </ac:spMkLst>
        </pc:spChg>
        <pc:spChg chg="mod ord">
          <ac:chgData name="Faye Marie Chamberlain (2413289)" userId="S::2413289@student.uwtsd.ac.uk::b0d29f58-03e9-462e-9946-8c3bb4ce35f9" providerId="AD" clId="Web-{97FB71C0-52AA-2422-D790-5994F53BB51C}" dt="2025-11-08T23:43:55.237" v="3"/>
          <ac:spMkLst>
            <pc:docMk/>
            <pc:sldMk cId="3840109986" sldId="261"/>
            <ac:spMk id="6" creationId="{5E17F796-3EF8-A87C-4EBA-CDB9FA867B3B}"/>
          </ac:spMkLst>
        </pc:spChg>
      </pc:sldChg>
      <pc:sldChg chg="modSp mod modClrScheme chgLayout">
        <pc:chgData name="Faye Marie Chamberlain (2413289)" userId="S::2413289@student.uwtsd.ac.uk::b0d29f58-03e9-462e-9946-8c3bb4ce35f9" providerId="AD" clId="Web-{97FB71C0-52AA-2422-D790-5994F53BB51C}" dt="2025-11-08T23:43:55.237" v="3"/>
        <pc:sldMkLst>
          <pc:docMk/>
          <pc:sldMk cId="159309375" sldId="262"/>
        </pc:sldMkLst>
        <pc:spChg chg="mod ord">
          <ac:chgData name="Faye Marie Chamberlain (2413289)" userId="S::2413289@student.uwtsd.ac.uk::b0d29f58-03e9-462e-9946-8c3bb4ce35f9" providerId="AD" clId="Web-{97FB71C0-52AA-2422-D790-5994F53BB51C}" dt="2025-11-08T23:43:55.237" v="3"/>
          <ac:spMkLst>
            <pc:docMk/>
            <pc:sldMk cId="159309375" sldId="262"/>
            <ac:spMk id="2" creationId="{3D1C97ED-68A8-866D-E5FB-2103CC97C118}"/>
          </ac:spMkLst>
        </pc:spChg>
        <pc:spChg chg="mod ord">
          <ac:chgData name="Faye Marie Chamberlain (2413289)" userId="S::2413289@student.uwtsd.ac.uk::b0d29f58-03e9-462e-9946-8c3bb4ce35f9" providerId="AD" clId="Web-{97FB71C0-52AA-2422-D790-5994F53BB51C}" dt="2025-11-08T23:43:55.237" v="3"/>
          <ac:spMkLst>
            <pc:docMk/>
            <pc:sldMk cId="159309375" sldId="262"/>
            <ac:spMk id="4" creationId="{C22A17DA-40D7-5B34-063C-9F7FD3C3DDC0}"/>
          </ac:spMkLst>
        </pc:spChg>
        <pc:spChg chg="mod ord">
          <ac:chgData name="Faye Marie Chamberlain (2413289)" userId="S::2413289@student.uwtsd.ac.uk::b0d29f58-03e9-462e-9946-8c3bb4ce35f9" providerId="AD" clId="Web-{97FB71C0-52AA-2422-D790-5994F53BB51C}" dt="2025-11-08T23:43:55.237" v="3"/>
          <ac:spMkLst>
            <pc:docMk/>
            <pc:sldMk cId="159309375" sldId="262"/>
            <ac:spMk id="5" creationId="{2E9AC344-0031-87B8-8065-0840DD217D7A}"/>
          </ac:spMkLst>
        </pc:spChg>
        <pc:spChg chg="mod ord">
          <ac:chgData name="Faye Marie Chamberlain (2413289)" userId="S::2413289@student.uwtsd.ac.uk::b0d29f58-03e9-462e-9946-8c3bb4ce35f9" providerId="AD" clId="Web-{97FB71C0-52AA-2422-D790-5994F53BB51C}" dt="2025-11-08T23:43:55.237" v="3"/>
          <ac:spMkLst>
            <pc:docMk/>
            <pc:sldMk cId="159309375" sldId="262"/>
            <ac:spMk id="6" creationId="{489CC977-01F7-0F34-C822-63929E06A5EF}"/>
          </ac:spMkLst>
        </pc:spChg>
      </pc:sldChg>
    </pc:docChg>
  </pc:docChgLst>
  <pc:docChgLst>
    <pc:chgData name="Faye Marie Chamberlain (2413289)" userId="S::2413289@student.uwtsd.ac.uk::b0d29f58-03e9-462e-9946-8c3bb4ce35f9" providerId="AD" clId="Web-{38C8F0BD-EB46-7363-A0B9-F1CB8502DCE1}"/>
    <pc:docChg chg="addSld">
      <pc:chgData name="Faye Marie Chamberlain (2413289)" userId="S::2413289@student.uwtsd.ac.uk::b0d29f58-03e9-462e-9946-8c3bb4ce35f9" providerId="AD" clId="Web-{38C8F0BD-EB46-7363-A0B9-F1CB8502DCE1}" dt="2025-11-14T11:01:03.638" v="0"/>
      <pc:docMkLst>
        <pc:docMk/>
      </pc:docMkLst>
      <pc:sldChg chg="new">
        <pc:chgData name="Faye Marie Chamberlain (2413289)" userId="S::2413289@student.uwtsd.ac.uk::b0d29f58-03e9-462e-9946-8c3bb4ce35f9" providerId="AD" clId="Web-{38C8F0BD-EB46-7363-A0B9-F1CB8502DCE1}" dt="2025-11-14T11:01:03.638" v="0"/>
        <pc:sldMkLst>
          <pc:docMk/>
          <pc:sldMk cId="637265131" sldId="268"/>
        </pc:sldMkLst>
      </pc:sldChg>
    </pc:docChg>
  </pc:docChgLst>
  <pc:docChgLst>
    <pc:chgData name="Faye Marie Chamberlain (2413289)" userId="S::2413289@student.uwtsd.ac.uk::b0d29f58-03e9-462e-9946-8c3bb4ce35f9" providerId="AD" clId="Web-{CCA296E9-6FE7-11D7-9174-1DDFAC3195DC}"/>
    <pc:docChg chg="addSld modSld addMainMaster delMainMaster">
      <pc:chgData name="Faye Marie Chamberlain (2413289)" userId="S::2413289@student.uwtsd.ac.uk::b0d29f58-03e9-462e-9946-8c3bb4ce35f9" providerId="AD" clId="Web-{CCA296E9-6FE7-11D7-9174-1DDFAC3195DC}" dt="2025-11-07T12:13:02.949" v="336"/>
      <pc:docMkLst>
        <pc:docMk/>
      </pc:docMkLst>
      <pc:sldChg chg="addSp modSp mod setBg modClrScheme setClrOvrMap chgLayout">
        <pc:chgData name="Faye Marie Chamberlain (2413289)" userId="S::2413289@student.uwtsd.ac.uk::b0d29f58-03e9-462e-9946-8c3bb4ce35f9" providerId="AD" clId="Web-{CCA296E9-6FE7-11D7-9174-1DDFAC3195DC}" dt="2025-11-07T11:58:09.995" v="66" actId="20577"/>
        <pc:sldMkLst>
          <pc:docMk/>
          <pc:sldMk cId="109857222" sldId="256"/>
        </pc:sldMkLst>
        <pc:spChg chg="mod">
          <ac:chgData name="Faye Marie Chamberlain (2413289)" userId="S::2413289@student.uwtsd.ac.uk::b0d29f58-03e9-462e-9946-8c3bb4ce35f9" providerId="AD" clId="Web-{CCA296E9-6FE7-11D7-9174-1DDFAC3195DC}" dt="2025-11-07T11:55:41.518" v="15"/>
          <ac:spMkLst>
            <pc:docMk/>
            <pc:sldMk cId="109857222" sldId="256"/>
            <ac:spMk id="2" creationId="{00000000-0000-0000-0000-000000000000}"/>
          </ac:spMkLst>
        </pc:spChg>
        <pc:spChg chg="mod">
          <ac:chgData name="Faye Marie Chamberlain (2413289)" userId="S::2413289@student.uwtsd.ac.uk::b0d29f58-03e9-462e-9946-8c3bb4ce35f9" providerId="AD" clId="Web-{CCA296E9-6FE7-11D7-9174-1DDFAC3195DC}" dt="2025-11-07T11:58:09.995" v="66" actId="20577"/>
          <ac:spMkLst>
            <pc:docMk/>
            <pc:sldMk cId="109857222" sldId="256"/>
            <ac:spMk id="3" creationId="{00000000-0000-0000-0000-000000000000}"/>
          </ac:spMkLst>
        </pc:spChg>
        <pc:picChg chg="add">
          <ac:chgData name="Faye Marie Chamberlain (2413289)" userId="S::2413289@student.uwtsd.ac.uk::b0d29f58-03e9-462e-9946-8c3bb4ce35f9" providerId="AD" clId="Web-{CCA296E9-6FE7-11D7-9174-1DDFAC3195DC}" dt="2025-11-07T11:55:41.518" v="15"/>
          <ac:picMkLst>
            <pc:docMk/>
            <pc:sldMk cId="109857222" sldId="256"/>
            <ac:picMk id="4" creationId="{0C5E9EBA-F389-4A03-C4BC-393D51A6378F}"/>
          </ac:picMkLst>
        </pc:picChg>
      </pc:sldChg>
    </pc:docChg>
  </pc:docChgLst>
  <pc:docChgLst>
    <pc:chgData name="Faye Marie Chamberlain (2413289)" userId="S::2413289@student.uwtsd.ac.uk::b0d29f58-03e9-462e-9946-8c3bb4ce35f9" providerId="AD" clId="Web-{5E61F64B-4539-50A0-7995-470769B46A0B}"/>
    <pc:docChg chg="mod addSld modSld addMainMaster delMainMaster">
      <pc:chgData name="Faye Marie Chamberlain (2413289)" userId="S::2413289@student.uwtsd.ac.uk::b0d29f58-03e9-462e-9946-8c3bb4ce35f9" providerId="AD" clId="Web-{5E61F64B-4539-50A0-7995-470769B46A0B}" dt="2025-11-07T12:52:10.028" v="1132" actId="20577"/>
      <pc:docMkLst>
        <pc:docMk/>
      </pc:docMkLst>
      <pc:sldChg chg="delSp modSp mod setBg modClrScheme delDesignElem chgLayout">
        <pc:chgData name="Faye Marie Chamberlain (2413289)" userId="S::2413289@student.uwtsd.ac.uk::b0d29f58-03e9-462e-9946-8c3bb4ce35f9" providerId="AD" clId="Web-{5E61F64B-4539-50A0-7995-470769B46A0B}" dt="2025-11-07T12:19:16.308" v="26"/>
        <pc:sldMkLst>
          <pc:docMk/>
          <pc:sldMk cId="109857222" sldId="256"/>
        </pc:sldMkLst>
        <pc:spChg chg="mod ord">
          <ac:chgData name="Faye Marie Chamberlain (2413289)" userId="S::2413289@student.uwtsd.ac.uk::b0d29f58-03e9-462e-9946-8c3bb4ce35f9" providerId="AD" clId="Web-{5E61F64B-4539-50A0-7995-470769B46A0B}" dt="2025-11-07T12:19:16.308" v="26"/>
          <ac:spMkLst>
            <pc:docMk/>
            <pc:sldMk cId="109857222" sldId="256"/>
            <ac:spMk id="2" creationId="{00000000-0000-0000-0000-000000000000}"/>
          </ac:spMkLst>
        </pc:spChg>
        <pc:spChg chg="mod ord">
          <ac:chgData name="Faye Marie Chamberlain (2413289)" userId="S::2413289@student.uwtsd.ac.uk::b0d29f58-03e9-462e-9946-8c3bb4ce35f9" providerId="AD" clId="Web-{5E61F64B-4539-50A0-7995-470769B46A0B}" dt="2025-11-07T12:19:16.308" v="26"/>
          <ac:spMkLst>
            <pc:docMk/>
            <pc:sldMk cId="109857222" sldId="256"/>
            <ac:spMk id="3" creationId="{00000000-0000-0000-0000-000000000000}"/>
          </ac:spMkLst>
        </pc:spChg>
      </pc:sldChg>
      <pc:sldChg chg="modSp new">
        <pc:chgData name="Faye Marie Chamberlain (2413289)" userId="S::2413289@student.uwtsd.ac.uk::b0d29f58-03e9-462e-9946-8c3bb4ce35f9" providerId="AD" clId="Web-{5E61F64B-4539-50A0-7995-470769B46A0B}" dt="2025-11-07T12:40:51.244" v="596" actId="20577"/>
        <pc:sldMkLst>
          <pc:docMk/>
          <pc:sldMk cId="343105210" sldId="259"/>
        </pc:sldMkLst>
        <pc:spChg chg="mod">
          <ac:chgData name="Faye Marie Chamberlain (2413289)" userId="S::2413289@student.uwtsd.ac.uk::b0d29f58-03e9-462e-9946-8c3bb4ce35f9" providerId="AD" clId="Web-{5E61F64B-4539-50A0-7995-470769B46A0B}" dt="2025-11-07T12:39:14.930" v="515" actId="20577"/>
          <ac:spMkLst>
            <pc:docMk/>
            <pc:sldMk cId="343105210" sldId="259"/>
            <ac:spMk id="2" creationId="{048674EF-5825-D515-DCAF-7B8D9A8CB463}"/>
          </ac:spMkLst>
        </pc:spChg>
      </pc:sldChg>
      <pc:sldChg chg="modSp new">
        <pc:chgData name="Faye Marie Chamberlain (2413289)" userId="S::2413289@student.uwtsd.ac.uk::b0d29f58-03e9-462e-9946-8c3bb4ce35f9" providerId="AD" clId="Web-{5E61F64B-4539-50A0-7995-470769B46A0B}" dt="2025-11-07T12:44:58.481" v="790" actId="20577"/>
        <pc:sldMkLst>
          <pc:docMk/>
          <pc:sldMk cId="1509538411" sldId="260"/>
        </pc:sldMkLst>
        <pc:spChg chg="mod">
          <ac:chgData name="Faye Marie Chamberlain (2413289)" userId="S::2413289@student.uwtsd.ac.uk::b0d29f58-03e9-462e-9946-8c3bb4ce35f9" providerId="AD" clId="Web-{5E61F64B-4539-50A0-7995-470769B46A0B}" dt="2025-11-07T12:41:27.090" v="635" actId="20577"/>
          <ac:spMkLst>
            <pc:docMk/>
            <pc:sldMk cId="1509538411" sldId="260"/>
            <ac:spMk id="2" creationId="{9360B7DF-D4FC-B7EC-3384-B36DDE261B7E}"/>
          </ac:spMkLst>
        </pc:spChg>
        <pc:spChg chg="mod">
          <ac:chgData name="Faye Marie Chamberlain (2413289)" userId="S::2413289@student.uwtsd.ac.uk::b0d29f58-03e9-462e-9946-8c3bb4ce35f9" providerId="AD" clId="Web-{5E61F64B-4539-50A0-7995-470769B46A0B}" dt="2025-11-07T12:44:58.481" v="790" actId="20577"/>
          <ac:spMkLst>
            <pc:docMk/>
            <pc:sldMk cId="1509538411" sldId="260"/>
            <ac:spMk id="3" creationId="{992A3A8C-6C20-EF58-4530-23C40C62A882}"/>
          </ac:spMkLst>
        </pc:spChg>
      </pc:sldChg>
      <pc:sldChg chg="modSp new">
        <pc:chgData name="Faye Marie Chamberlain (2413289)" userId="S::2413289@student.uwtsd.ac.uk::b0d29f58-03e9-462e-9946-8c3bb4ce35f9" providerId="AD" clId="Web-{5E61F64B-4539-50A0-7995-470769B46A0B}" dt="2025-11-07T12:48:56.007" v="962" actId="20577"/>
        <pc:sldMkLst>
          <pc:docMk/>
          <pc:sldMk cId="3840109986" sldId="261"/>
        </pc:sldMkLst>
        <pc:spChg chg="mod">
          <ac:chgData name="Faye Marie Chamberlain (2413289)" userId="S::2413289@student.uwtsd.ac.uk::b0d29f58-03e9-462e-9946-8c3bb4ce35f9" providerId="AD" clId="Web-{5E61F64B-4539-50A0-7995-470769B46A0B}" dt="2025-11-07T12:46:30.033" v="830" actId="20577"/>
          <ac:spMkLst>
            <pc:docMk/>
            <pc:sldMk cId="3840109986" sldId="261"/>
            <ac:spMk id="2" creationId="{452B985B-AB4B-52E2-E993-B85F4E4969F1}"/>
          </ac:spMkLst>
        </pc:spChg>
      </pc:sldChg>
      <pc:sldChg chg="modSp new">
        <pc:chgData name="Faye Marie Chamberlain (2413289)" userId="S::2413289@student.uwtsd.ac.uk::b0d29f58-03e9-462e-9946-8c3bb4ce35f9" providerId="AD" clId="Web-{5E61F64B-4539-50A0-7995-470769B46A0B}" dt="2025-11-07T12:52:10.028" v="1132" actId="20577"/>
        <pc:sldMkLst>
          <pc:docMk/>
          <pc:sldMk cId="159309375" sldId="262"/>
        </pc:sldMkLst>
        <pc:spChg chg="mod">
          <ac:chgData name="Faye Marie Chamberlain (2413289)" userId="S::2413289@student.uwtsd.ac.uk::b0d29f58-03e9-462e-9946-8c3bb4ce35f9" providerId="AD" clId="Web-{5E61F64B-4539-50A0-7995-470769B46A0B}" dt="2025-11-07T12:49:39.274" v="1017" actId="20577"/>
          <ac:spMkLst>
            <pc:docMk/>
            <pc:sldMk cId="159309375" sldId="262"/>
            <ac:spMk id="2" creationId="{3D1C97ED-68A8-866D-E5FB-2103CC97C118}"/>
          </ac:spMkLst>
        </pc:spChg>
      </pc:sldChg>
    </pc:docChg>
  </pc:docChgLst>
  <pc:docChgLst>
    <pc:chgData name="Faye Marie Chamberlain (2413289)" userId="b0d29f58-03e9-462e-9946-8c3bb4ce35f9" providerId="ADAL" clId="{84D4EEE5-66FD-44CB-AC81-30A1744CC547}"/>
    <pc:docChg chg="undo custSel addSld delSld modSld">
      <pc:chgData name="Faye Marie Chamberlain (2413289)" userId="b0d29f58-03e9-462e-9946-8c3bb4ce35f9" providerId="ADAL" clId="{84D4EEE5-66FD-44CB-AC81-30A1744CC547}" dt="2025-11-09T01:15:01.027" v="31" actId="1076"/>
      <pc:docMkLst>
        <pc:docMk/>
      </pc:docMkLst>
      <pc:sldChg chg="addSp delSp modSp mod">
        <pc:chgData name="Faye Marie Chamberlain (2413289)" userId="b0d29f58-03e9-462e-9946-8c3bb4ce35f9" providerId="ADAL" clId="{84D4EEE5-66FD-44CB-AC81-30A1744CC547}" dt="2025-11-09T01:14:20.254" v="17" actId="1440"/>
        <pc:sldMkLst>
          <pc:docMk/>
          <pc:sldMk cId="109857222" sldId="256"/>
        </pc:sldMkLst>
        <pc:spChg chg="add">
          <ac:chgData name="Faye Marie Chamberlain (2413289)" userId="b0d29f58-03e9-462e-9946-8c3bb4ce35f9" providerId="ADAL" clId="{84D4EEE5-66FD-44CB-AC81-30A1744CC547}" dt="2025-11-09T01:11:32.029" v="0" actId="139"/>
          <ac:spMkLst>
            <pc:docMk/>
            <pc:sldMk cId="109857222" sldId="256"/>
            <ac:spMk id="5" creationId="{3878D1E0-3B3A-2BA4-DC99-14B4C5EE70B0}"/>
          </ac:spMkLst>
        </pc:spChg>
        <pc:picChg chg="mod">
          <ac:chgData name="Faye Marie Chamberlain (2413289)" userId="b0d29f58-03e9-462e-9946-8c3bb4ce35f9" providerId="ADAL" clId="{84D4EEE5-66FD-44CB-AC81-30A1744CC547}" dt="2025-11-09T01:14:20.254" v="17" actId="1440"/>
          <ac:picMkLst>
            <pc:docMk/>
            <pc:sldMk cId="109857222" sldId="256"/>
            <ac:picMk id="4" creationId="{0C5E9EBA-F389-4A03-C4BC-393D51A6378F}"/>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B42F48-A650-45E4-BA58-5B4FA153FC28}" type="doc">
      <dgm:prSet loTypeId="urn:microsoft.com/office/officeart/2005/8/layout/process1" loCatId="process" qsTypeId="urn:microsoft.com/office/officeart/2005/8/quickstyle/simple5" qsCatId="simple" csTypeId="urn:microsoft.com/office/officeart/2005/8/colors/colorful2" csCatId="colorful" phldr="1"/>
      <dgm:spPr/>
      <dgm:t>
        <a:bodyPr/>
        <a:lstStyle/>
        <a:p>
          <a:endParaRPr lang="en-US"/>
        </a:p>
      </dgm:t>
    </dgm:pt>
    <dgm:pt modelId="{BF12368A-165F-4AF3-8762-B69F907A9389}">
      <dgm:prSet/>
      <dgm:spPr/>
      <dgm:t>
        <a:bodyPr/>
        <a:lstStyle/>
        <a:p>
          <a:r>
            <a:rPr lang="en-US" b="1" i="0" baseline="0"/>
            <a:t>What is Tuberculosis (TB)?</a:t>
          </a:r>
          <a:endParaRPr lang="en-US"/>
        </a:p>
      </dgm:t>
    </dgm:pt>
    <dgm:pt modelId="{498AADBB-0392-4175-B1AB-09F1473A5A54}" type="parTrans" cxnId="{93F48994-1976-45D3-93C0-172363C0E94A}">
      <dgm:prSet/>
      <dgm:spPr/>
      <dgm:t>
        <a:bodyPr/>
        <a:lstStyle/>
        <a:p>
          <a:endParaRPr lang="en-US"/>
        </a:p>
      </dgm:t>
    </dgm:pt>
    <dgm:pt modelId="{222B244A-165E-4D2B-ACAF-030707C0AAE7}" type="sibTrans" cxnId="{93F48994-1976-45D3-93C0-172363C0E94A}">
      <dgm:prSet/>
      <dgm:spPr/>
      <dgm:t>
        <a:bodyPr/>
        <a:lstStyle/>
        <a:p>
          <a:endParaRPr lang="en-US"/>
        </a:p>
      </dgm:t>
    </dgm:pt>
    <dgm:pt modelId="{A267B794-F855-483B-9BD9-08EF69F054EC}">
      <dgm:prSet custT="1"/>
      <dgm:spPr/>
      <dgm:t>
        <a:bodyPr/>
        <a:lstStyle/>
        <a:p>
          <a:r>
            <a:rPr lang="en-US" sz="1200" b="0" i="0" baseline="0"/>
            <a:t>Tuberculosis (TB) is an infectious disease caused by a bacteria called </a:t>
          </a:r>
          <a:r>
            <a:rPr lang="en-US" sz="1200" b="0" i="1" baseline="0"/>
            <a:t>Mycobacterium tuberculosis</a:t>
          </a:r>
          <a:r>
            <a:rPr lang="en-US" sz="1200" b="0" i="0" baseline="0"/>
            <a:t>, which mainly affects the lungs (NHS, 2023). It </a:t>
          </a:r>
          <a:r>
            <a:rPr lang="en-US" sz="1200" b="0" i="0" baseline="0">
              <a:effectLst>
                <a:outerShdw blurRad="50800" dist="50800" dir="5400000" algn="ctr" rotWithShape="0">
                  <a:srgbClr val="000000">
                    <a:alpha val="32633"/>
                  </a:srgbClr>
                </a:outerShdw>
                <a:reflection stA="45000" endPos="50773" dist="50800" dir="5400000" sy="-100000" algn="bl" rotWithShape="0"/>
              </a:effectLst>
            </a:rPr>
            <a:t>spreads</a:t>
          </a:r>
          <a:r>
            <a:rPr lang="en-US" sz="1200" b="0" i="0" baseline="0"/>
            <a:t> through the air when an infected person coughs or sneezes (WHO, 2023). TB can be treated with antibiotics, but it may become very serious or even life-threatening if left untreated (GOV.UK, 2022</a:t>
          </a:r>
          <a:r>
            <a:rPr lang="en-US" sz="1000" b="0" i="0" baseline="0"/>
            <a:t>).</a:t>
          </a:r>
          <a:endParaRPr lang="en-US" sz="1000"/>
        </a:p>
      </dgm:t>
    </dgm:pt>
    <dgm:pt modelId="{550B0068-991F-4542-AD0B-21ADEAED2794}" type="parTrans" cxnId="{490CBE76-3259-42CC-98D2-7BD653DC6B71}">
      <dgm:prSet/>
      <dgm:spPr/>
      <dgm:t>
        <a:bodyPr/>
        <a:lstStyle/>
        <a:p>
          <a:endParaRPr lang="en-US"/>
        </a:p>
      </dgm:t>
    </dgm:pt>
    <dgm:pt modelId="{B7EFAB1F-E34C-48AA-B424-6AF42F3980AC}" type="sibTrans" cxnId="{490CBE76-3259-42CC-98D2-7BD653DC6B71}">
      <dgm:prSet/>
      <dgm:spPr/>
      <dgm:t>
        <a:bodyPr/>
        <a:lstStyle/>
        <a:p>
          <a:endParaRPr lang="en-US"/>
        </a:p>
      </dgm:t>
    </dgm:pt>
    <dgm:pt modelId="{ED16008F-50BC-49C9-8304-EBFF314A9D3D}">
      <dgm:prSet/>
      <dgm:spPr/>
      <dgm:t>
        <a:bodyPr/>
        <a:lstStyle/>
        <a:p>
          <a:r>
            <a:rPr lang="en-US" b="1" i="0" baseline="0"/>
            <a:t>Signs and symptoms include:</a:t>
          </a:r>
          <a:br>
            <a:rPr lang="en-US" b="0" i="0" baseline="0"/>
          </a:br>
          <a:r>
            <a:rPr lang="en-US" b="0" i="0" baseline="0"/>
            <a:t>A persistent cough lasting more than three weeks, coughing up blood or mucus, chest pain when breathing or coughing, fever, night sweats, unexplained weight loss, tiredness, and loss of appetite (NHS, 2023).</a:t>
          </a:r>
          <a:endParaRPr lang="en-US"/>
        </a:p>
      </dgm:t>
    </dgm:pt>
    <dgm:pt modelId="{4AB935B6-B7DE-44D6-9B2B-D60F4B928861}" type="parTrans" cxnId="{3F05C8EA-D41E-4EC1-BAA9-9B2EF83CF1B5}">
      <dgm:prSet/>
      <dgm:spPr/>
      <dgm:t>
        <a:bodyPr/>
        <a:lstStyle/>
        <a:p>
          <a:endParaRPr lang="en-US"/>
        </a:p>
      </dgm:t>
    </dgm:pt>
    <dgm:pt modelId="{B8235E84-E08E-4073-B03F-EB2955C574E7}" type="sibTrans" cxnId="{3F05C8EA-D41E-4EC1-BAA9-9B2EF83CF1B5}">
      <dgm:prSet/>
      <dgm:spPr/>
      <dgm:t>
        <a:bodyPr/>
        <a:lstStyle/>
        <a:p>
          <a:endParaRPr lang="en-US"/>
        </a:p>
      </dgm:t>
    </dgm:pt>
    <dgm:pt modelId="{DFA03F6C-7B9A-7A42-9F06-C7E0DD8D7373}" type="pres">
      <dgm:prSet presAssocID="{8DB42F48-A650-45E4-BA58-5B4FA153FC28}" presName="Name0" presStyleCnt="0">
        <dgm:presLayoutVars>
          <dgm:dir/>
          <dgm:resizeHandles val="exact"/>
        </dgm:presLayoutVars>
      </dgm:prSet>
      <dgm:spPr/>
    </dgm:pt>
    <dgm:pt modelId="{1A8AB9C3-D1E1-C440-A335-20221AEB2861}" type="pres">
      <dgm:prSet presAssocID="{BF12368A-165F-4AF3-8762-B69F907A9389}" presName="node" presStyleLbl="node1" presStyleIdx="0" presStyleCnt="3">
        <dgm:presLayoutVars>
          <dgm:bulletEnabled val="1"/>
        </dgm:presLayoutVars>
      </dgm:prSet>
      <dgm:spPr/>
    </dgm:pt>
    <dgm:pt modelId="{081CE932-A9A7-3A44-8903-B16EEF8D4E1A}" type="pres">
      <dgm:prSet presAssocID="{222B244A-165E-4D2B-ACAF-030707C0AAE7}" presName="sibTrans" presStyleLbl="sibTrans2D1" presStyleIdx="0" presStyleCnt="2"/>
      <dgm:spPr/>
    </dgm:pt>
    <dgm:pt modelId="{833DDC9C-9755-0E40-8800-45A50F4D2014}" type="pres">
      <dgm:prSet presAssocID="{222B244A-165E-4D2B-ACAF-030707C0AAE7}" presName="connectorText" presStyleLbl="sibTrans2D1" presStyleIdx="0" presStyleCnt="2"/>
      <dgm:spPr/>
    </dgm:pt>
    <dgm:pt modelId="{32DFF80D-42D6-074F-81C7-D8AA905E9D55}" type="pres">
      <dgm:prSet presAssocID="{A267B794-F855-483B-9BD9-08EF69F054EC}" presName="node" presStyleLbl="node1" presStyleIdx="1" presStyleCnt="3" custScaleX="129601" custScaleY="118990">
        <dgm:presLayoutVars>
          <dgm:bulletEnabled val="1"/>
        </dgm:presLayoutVars>
      </dgm:prSet>
      <dgm:spPr/>
    </dgm:pt>
    <dgm:pt modelId="{84960E3D-4A80-AF47-9AF6-61EEEA261686}" type="pres">
      <dgm:prSet presAssocID="{B7EFAB1F-E34C-48AA-B424-6AF42F3980AC}" presName="sibTrans" presStyleLbl="sibTrans2D1" presStyleIdx="1" presStyleCnt="2"/>
      <dgm:spPr/>
    </dgm:pt>
    <dgm:pt modelId="{461FAB0C-8750-5841-9E29-DD25212229B8}" type="pres">
      <dgm:prSet presAssocID="{B7EFAB1F-E34C-48AA-B424-6AF42F3980AC}" presName="connectorText" presStyleLbl="sibTrans2D1" presStyleIdx="1" presStyleCnt="2"/>
      <dgm:spPr/>
    </dgm:pt>
    <dgm:pt modelId="{268DA168-2BA5-B942-A0B7-C1113A21DBF4}" type="pres">
      <dgm:prSet presAssocID="{ED16008F-50BC-49C9-8304-EBFF314A9D3D}" presName="node" presStyleLbl="node1" presStyleIdx="2" presStyleCnt="3" custScaleX="140693" custScaleY="116459">
        <dgm:presLayoutVars>
          <dgm:bulletEnabled val="1"/>
        </dgm:presLayoutVars>
      </dgm:prSet>
      <dgm:spPr/>
    </dgm:pt>
  </dgm:ptLst>
  <dgm:cxnLst>
    <dgm:cxn modelId="{89B03006-0691-854F-9EA4-3D1E677A8E0A}" type="presOf" srcId="{8DB42F48-A650-45E4-BA58-5B4FA153FC28}" destId="{DFA03F6C-7B9A-7A42-9F06-C7E0DD8D7373}" srcOrd="0" destOrd="0" presId="urn:microsoft.com/office/officeart/2005/8/layout/process1"/>
    <dgm:cxn modelId="{BCCD8650-E589-4E4B-AAB4-196E4E01C96F}" type="presOf" srcId="{BF12368A-165F-4AF3-8762-B69F907A9389}" destId="{1A8AB9C3-D1E1-C440-A335-20221AEB2861}" srcOrd="0" destOrd="0" presId="urn:microsoft.com/office/officeart/2005/8/layout/process1"/>
    <dgm:cxn modelId="{490CBE76-3259-42CC-98D2-7BD653DC6B71}" srcId="{8DB42F48-A650-45E4-BA58-5B4FA153FC28}" destId="{A267B794-F855-483B-9BD9-08EF69F054EC}" srcOrd="1" destOrd="0" parTransId="{550B0068-991F-4542-AD0B-21ADEAED2794}" sibTransId="{B7EFAB1F-E34C-48AA-B424-6AF42F3980AC}"/>
    <dgm:cxn modelId="{93F48994-1976-45D3-93C0-172363C0E94A}" srcId="{8DB42F48-A650-45E4-BA58-5B4FA153FC28}" destId="{BF12368A-165F-4AF3-8762-B69F907A9389}" srcOrd="0" destOrd="0" parTransId="{498AADBB-0392-4175-B1AB-09F1473A5A54}" sibTransId="{222B244A-165E-4D2B-ACAF-030707C0AAE7}"/>
    <dgm:cxn modelId="{572802AD-8642-B846-8E78-B8EC3AAF4637}" type="presOf" srcId="{A267B794-F855-483B-9BD9-08EF69F054EC}" destId="{32DFF80D-42D6-074F-81C7-D8AA905E9D55}" srcOrd="0" destOrd="0" presId="urn:microsoft.com/office/officeart/2005/8/layout/process1"/>
    <dgm:cxn modelId="{EF02B6BD-5C32-424A-BA11-214746B88016}" type="presOf" srcId="{222B244A-165E-4D2B-ACAF-030707C0AAE7}" destId="{833DDC9C-9755-0E40-8800-45A50F4D2014}" srcOrd="1" destOrd="0" presId="urn:microsoft.com/office/officeart/2005/8/layout/process1"/>
    <dgm:cxn modelId="{18A964C7-2A11-BB40-9386-33A4CBAFD762}" type="presOf" srcId="{222B244A-165E-4D2B-ACAF-030707C0AAE7}" destId="{081CE932-A9A7-3A44-8903-B16EEF8D4E1A}" srcOrd="0" destOrd="0" presId="urn:microsoft.com/office/officeart/2005/8/layout/process1"/>
    <dgm:cxn modelId="{AB184ECB-6A92-9F4A-B5EB-9661EABAF930}" type="presOf" srcId="{ED16008F-50BC-49C9-8304-EBFF314A9D3D}" destId="{268DA168-2BA5-B942-A0B7-C1113A21DBF4}" srcOrd="0" destOrd="0" presId="urn:microsoft.com/office/officeart/2005/8/layout/process1"/>
    <dgm:cxn modelId="{AC9BFCE5-0018-6C4C-A3B0-2A89D5BC5710}" type="presOf" srcId="{B7EFAB1F-E34C-48AA-B424-6AF42F3980AC}" destId="{84960E3D-4A80-AF47-9AF6-61EEEA261686}" srcOrd="0" destOrd="0" presId="urn:microsoft.com/office/officeart/2005/8/layout/process1"/>
    <dgm:cxn modelId="{3F05C8EA-D41E-4EC1-BAA9-9B2EF83CF1B5}" srcId="{8DB42F48-A650-45E4-BA58-5B4FA153FC28}" destId="{ED16008F-50BC-49C9-8304-EBFF314A9D3D}" srcOrd="2" destOrd="0" parTransId="{4AB935B6-B7DE-44D6-9B2B-D60F4B928861}" sibTransId="{B8235E84-E08E-4073-B03F-EB2955C574E7}"/>
    <dgm:cxn modelId="{79D3A5F0-1974-6147-825A-43A76D1B4B9F}" type="presOf" srcId="{B7EFAB1F-E34C-48AA-B424-6AF42F3980AC}" destId="{461FAB0C-8750-5841-9E29-DD25212229B8}" srcOrd="1" destOrd="0" presId="urn:microsoft.com/office/officeart/2005/8/layout/process1"/>
    <dgm:cxn modelId="{82EC6365-2160-2843-9884-6FCAC8C436AA}" type="presParOf" srcId="{DFA03F6C-7B9A-7A42-9F06-C7E0DD8D7373}" destId="{1A8AB9C3-D1E1-C440-A335-20221AEB2861}" srcOrd="0" destOrd="0" presId="urn:microsoft.com/office/officeart/2005/8/layout/process1"/>
    <dgm:cxn modelId="{F4E809DC-2C5B-1D47-B92D-AF46E8CDC429}" type="presParOf" srcId="{DFA03F6C-7B9A-7A42-9F06-C7E0DD8D7373}" destId="{081CE932-A9A7-3A44-8903-B16EEF8D4E1A}" srcOrd="1" destOrd="0" presId="urn:microsoft.com/office/officeart/2005/8/layout/process1"/>
    <dgm:cxn modelId="{CB5F19C2-A609-0A4A-AB96-3F17BB61761E}" type="presParOf" srcId="{081CE932-A9A7-3A44-8903-B16EEF8D4E1A}" destId="{833DDC9C-9755-0E40-8800-45A50F4D2014}" srcOrd="0" destOrd="0" presId="urn:microsoft.com/office/officeart/2005/8/layout/process1"/>
    <dgm:cxn modelId="{FB6E5135-341F-3649-8585-F17B23A432F6}" type="presParOf" srcId="{DFA03F6C-7B9A-7A42-9F06-C7E0DD8D7373}" destId="{32DFF80D-42D6-074F-81C7-D8AA905E9D55}" srcOrd="2" destOrd="0" presId="urn:microsoft.com/office/officeart/2005/8/layout/process1"/>
    <dgm:cxn modelId="{2240E459-4632-EF44-827D-80A158C98A5E}" type="presParOf" srcId="{DFA03F6C-7B9A-7A42-9F06-C7E0DD8D7373}" destId="{84960E3D-4A80-AF47-9AF6-61EEEA261686}" srcOrd="3" destOrd="0" presId="urn:microsoft.com/office/officeart/2005/8/layout/process1"/>
    <dgm:cxn modelId="{3061AFB1-C4F9-C849-AC75-833D963DA8E8}" type="presParOf" srcId="{84960E3D-4A80-AF47-9AF6-61EEEA261686}" destId="{461FAB0C-8750-5841-9E29-DD25212229B8}" srcOrd="0" destOrd="0" presId="urn:microsoft.com/office/officeart/2005/8/layout/process1"/>
    <dgm:cxn modelId="{574BA8FE-2A2E-6045-A7D0-3F3D43EB25D1}" type="presParOf" srcId="{DFA03F6C-7B9A-7A42-9F06-C7E0DD8D7373}" destId="{268DA168-2BA5-B942-A0B7-C1113A21DBF4}"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43CBE9-DE12-4A52-AC2F-D93C3D55D8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33FA439-57B3-42F2-863C-4F3AF65574DF}">
      <dgm:prSet/>
      <dgm:spPr/>
      <dgm:t>
        <a:bodyPr/>
        <a:lstStyle/>
        <a:p>
          <a:pPr>
            <a:lnSpc>
              <a:spcPct val="100000"/>
            </a:lnSpc>
          </a:pPr>
          <a:r>
            <a:rPr lang="en-US"/>
            <a:t>Over crowded living conditions </a:t>
          </a:r>
        </a:p>
      </dgm:t>
    </dgm:pt>
    <dgm:pt modelId="{24516542-29B2-4832-A5FA-694666EAB5CF}" type="parTrans" cxnId="{11467B4E-CEF8-46D7-B0F2-11451E27576F}">
      <dgm:prSet/>
      <dgm:spPr/>
      <dgm:t>
        <a:bodyPr/>
        <a:lstStyle/>
        <a:p>
          <a:endParaRPr lang="en-US"/>
        </a:p>
      </dgm:t>
    </dgm:pt>
    <dgm:pt modelId="{231B68B3-9BAF-40A7-8E61-BFBDEA921C8B}" type="sibTrans" cxnId="{11467B4E-CEF8-46D7-B0F2-11451E27576F}">
      <dgm:prSet/>
      <dgm:spPr/>
      <dgm:t>
        <a:bodyPr/>
        <a:lstStyle/>
        <a:p>
          <a:endParaRPr lang="en-US"/>
        </a:p>
      </dgm:t>
    </dgm:pt>
    <dgm:pt modelId="{A16CFC8F-54AA-4852-A87E-7E80653C4B3D}">
      <dgm:prSet/>
      <dgm:spPr/>
      <dgm:t>
        <a:bodyPr/>
        <a:lstStyle/>
        <a:p>
          <a:pPr>
            <a:lnSpc>
              <a:spcPct val="100000"/>
            </a:lnSpc>
          </a:pPr>
          <a:r>
            <a:rPr lang="en-US"/>
            <a:t>Poor ventilation </a:t>
          </a:r>
        </a:p>
      </dgm:t>
    </dgm:pt>
    <dgm:pt modelId="{DE4E55DF-8D6B-40A7-9F7A-E72CDF5E047B}" type="parTrans" cxnId="{2DB4C752-8205-427C-94A5-8DBDFFA207B4}">
      <dgm:prSet/>
      <dgm:spPr/>
      <dgm:t>
        <a:bodyPr/>
        <a:lstStyle/>
        <a:p>
          <a:endParaRPr lang="en-US"/>
        </a:p>
      </dgm:t>
    </dgm:pt>
    <dgm:pt modelId="{221469FD-3DAC-4891-86FD-77C69A52FC26}" type="sibTrans" cxnId="{2DB4C752-8205-427C-94A5-8DBDFFA207B4}">
      <dgm:prSet/>
      <dgm:spPr/>
      <dgm:t>
        <a:bodyPr/>
        <a:lstStyle/>
        <a:p>
          <a:endParaRPr lang="en-US"/>
        </a:p>
      </dgm:t>
    </dgm:pt>
    <dgm:pt modelId="{D845054E-D196-4736-BA3D-DF74B78801F0}">
      <dgm:prSet/>
      <dgm:spPr/>
      <dgm:t>
        <a:bodyPr/>
        <a:lstStyle/>
        <a:p>
          <a:pPr>
            <a:lnSpc>
              <a:spcPct val="100000"/>
            </a:lnSpc>
          </a:pPr>
          <a:r>
            <a:rPr lang="en-US"/>
            <a:t>Weakened immune systems</a:t>
          </a:r>
        </a:p>
      </dgm:t>
    </dgm:pt>
    <dgm:pt modelId="{6E43FA09-2AAF-4AF0-9707-3D256F4FC2DD}" type="parTrans" cxnId="{BF5495AC-6229-4F2C-B2D6-1CEE472B4BE5}">
      <dgm:prSet/>
      <dgm:spPr/>
      <dgm:t>
        <a:bodyPr/>
        <a:lstStyle/>
        <a:p>
          <a:endParaRPr lang="en-US"/>
        </a:p>
      </dgm:t>
    </dgm:pt>
    <dgm:pt modelId="{37C04BC8-99F3-4D05-9960-8742157290DE}" type="sibTrans" cxnId="{BF5495AC-6229-4F2C-B2D6-1CEE472B4BE5}">
      <dgm:prSet/>
      <dgm:spPr/>
      <dgm:t>
        <a:bodyPr/>
        <a:lstStyle/>
        <a:p>
          <a:endParaRPr lang="en-US"/>
        </a:p>
      </dgm:t>
    </dgm:pt>
    <dgm:pt modelId="{D8AEE607-A95F-4A39-89B5-A706A8C01BFD}">
      <dgm:prSet/>
      <dgm:spPr/>
      <dgm:t>
        <a:bodyPr/>
        <a:lstStyle/>
        <a:p>
          <a:pPr>
            <a:lnSpc>
              <a:spcPct val="100000"/>
            </a:lnSpc>
          </a:pPr>
          <a:r>
            <a:rPr lang="en-US"/>
            <a:t>Poverty and homelessness </a:t>
          </a:r>
        </a:p>
      </dgm:t>
    </dgm:pt>
    <dgm:pt modelId="{9DAECD0D-B4EE-46CE-B6AF-C4393D263F9E}" type="parTrans" cxnId="{0ABA64CB-6587-4018-B546-879C7142968D}">
      <dgm:prSet/>
      <dgm:spPr/>
      <dgm:t>
        <a:bodyPr/>
        <a:lstStyle/>
        <a:p>
          <a:endParaRPr lang="en-US"/>
        </a:p>
      </dgm:t>
    </dgm:pt>
    <dgm:pt modelId="{C2BC54BF-BCA0-4133-8AF6-8C362B860542}" type="sibTrans" cxnId="{0ABA64CB-6587-4018-B546-879C7142968D}">
      <dgm:prSet/>
      <dgm:spPr/>
      <dgm:t>
        <a:bodyPr/>
        <a:lstStyle/>
        <a:p>
          <a:endParaRPr lang="en-US"/>
        </a:p>
      </dgm:t>
    </dgm:pt>
    <dgm:pt modelId="{4528BA94-58CE-4F15-9045-A89244AB4C34}">
      <dgm:prSet/>
      <dgm:spPr/>
      <dgm:t>
        <a:bodyPr/>
        <a:lstStyle/>
        <a:p>
          <a:pPr>
            <a:lnSpc>
              <a:spcPct val="100000"/>
            </a:lnSpc>
          </a:pPr>
          <a:r>
            <a:rPr lang="en-US"/>
            <a:t>Language or cultural barriers </a:t>
          </a:r>
        </a:p>
      </dgm:t>
    </dgm:pt>
    <dgm:pt modelId="{2C4DC774-ACF1-43C4-B8EE-E5878B3C190A}" type="parTrans" cxnId="{0B9C9AC4-EAC1-4A28-85E1-B5550F451059}">
      <dgm:prSet/>
      <dgm:spPr/>
      <dgm:t>
        <a:bodyPr/>
        <a:lstStyle/>
        <a:p>
          <a:endParaRPr lang="en-US"/>
        </a:p>
      </dgm:t>
    </dgm:pt>
    <dgm:pt modelId="{6FDC93FB-1FCD-447F-9369-D4B1434F60F2}" type="sibTrans" cxnId="{0B9C9AC4-EAC1-4A28-85E1-B5550F451059}">
      <dgm:prSet/>
      <dgm:spPr/>
      <dgm:t>
        <a:bodyPr/>
        <a:lstStyle/>
        <a:p>
          <a:endParaRPr lang="en-US"/>
        </a:p>
      </dgm:t>
    </dgm:pt>
    <dgm:pt modelId="{29201E96-17B1-4DAF-B37F-CB2D60418678}" type="pres">
      <dgm:prSet presAssocID="{3143CBE9-DE12-4A52-AC2F-D93C3D55D8F0}" presName="root" presStyleCnt="0">
        <dgm:presLayoutVars>
          <dgm:dir/>
          <dgm:resizeHandles val="exact"/>
        </dgm:presLayoutVars>
      </dgm:prSet>
      <dgm:spPr/>
    </dgm:pt>
    <dgm:pt modelId="{3A9AB2A4-8938-4809-A00D-FB8DD123B234}" type="pres">
      <dgm:prSet presAssocID="{533FA439-57B3-42F2-863C-4F3AF65574DF}" presName="compNode" presStyleCnt="0"/>
      <dgm:spPr/>
    </dgm:pt>
    <dgm:pt modelId="{482B1595-98A1-4DEE-83AB-78CB9E6CCCC9}" type="pres">
      <dgm:prSet presAssocID="{533FA439-57B3-42F2-863C-4F3AF65574DF}" presName="bgRect" presStyleLbl="bgShp" presStyleIdx="0" presStyleCnt="5" custLinFactNeighborX="-1077" custLinFactNeighborY="-37499"/>
      <dgm:spPr/>
    </dgm:pt>
    <dgm:pt modelId="{8C0463FE-4CD2-45B7-9ECE-7CAA6D011C56}" type="pres">
      <dgm:prSet presAssocID="{533FA439-57B3-42F2-863C-4F3AF65574D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2A1B3330-FDFE-48C4-884F-E213B9BBAD86}" type="pres">
      <dgm:prSet presAssocID="{533FA439-57B3-42F2-863C-4F3AF65574DF}" presName="spaceRect" presStyleCnt="0"/>
      <dgm:spPr/>
    </dgm:pt>
    <dgm:pt modelId="{6584A0C5-4456-4A63-8A61-874C369A0B55}" type="pres">
      <dgm:prSet presAssocID="{533FA439-57B3-42F2-863C-4F3AF65574DF}" presName="parTx" presStyleLbl="revTx" presStyleIdx="0" presStyleCnt="5">
        <dgm:presLayoutVars>
          <dgm:chMax val="0"/>
          <dgm:chPref val="0"/>
        </dgm:presLayoutVars>
      </dgm:prSet>
      <dgm:spPr/>
    </dgm:pt>
    <dgm:pt modelId="{2FA162A7-ECBF-4048-90B0-E22CB94578ED}" type="pres">
      <dgm:prSet presAssocID="{231B68B3-9BAF-40A7-8E61-BFBDEA921C8B}" presName="sibTrans" presStyleCnt="0"/>
      <dgm:spPr/>
    </dgm:pt>
    <dgm:pt modelId="{17DBEFE0-D86D-4989-9C3E-00B6A1CF5301}" type="pres">
      <dgm:prSet presAssocID="{A16CFC8F-54AA-4852-A87E-7E80653C4B3D}" presName="compNode" presStyleCnt="0"/>
      <dgm:spPr/>
    </dgm:pt>
    <dgm:pt modelId="{76190236-1954-4074-81AD-22F3E4EF414A}" type="pres">
      <dgm:prSet presAssocID="{A16CFC8F-54AA-4852-A87E-7E80653C4B3D}" presName="bgRect" presStyleLbl="bgShp" presStyleIdx="1" presStyleCnt="5"/>
      <dgm:spPr/>
    </dgm:pt>
    <dgm:pt modelId="{74D24E22-C4DF-4800-82ED-9447D5A1C5E5}" type="pres">
      <dgm:prSet presAssocID="{A16CFC8F-54AA-4852-A87E-7E80653C4B3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AB36B71F-CFEB-4AF9-9B66-90DB6A382557}" type="pres">
      <dgm:prSet presAssocID="{A16CFC8F-54AA-4852-A87E-7E80653C4B3D}" presName="spaceRect" presStyleCnt="0"/>
      <dgm:spPr/>
    </dgm:pt>
    <dgm:pt modelId="{95CBF433-27B2-4F0A-BABD-1D7EDE6975AD}" type="pres">
      <dgm:prSet presAssocID="{A16CFC8F-54AA-4852-A87E-7E80653C4B3D}" presName="parTx" presStyleLbl="revTx" presStyleIdx="1" presStyleCnt="5">
        <dgm:presLayoutVars>
          <dgm:chMax val="0"/>
          <dgm:chPref val="0"/>
        </dgm:presLayoutVars>
      </dgm:prSet>
      <dgm:spPr/>
    </dgm:pt>
    <dgm:pt modelId="{25E924E3-0489-4791-BD43-2F5AC8283611}" type="pres">
      <dgm:prSet presAssocID="{221469FD-3DAC-4891-86FD-77C69A52FC26}" presName="sibTrans" presStyleCnt="0"/>
      <dgm:spPr/>
    </dgm:pt>
    <dgm:pt modelId="{56E7BB50-C61C-41B7-8785-EF7FB1AE4F45}" type="pres">
      <dgm:prSet presAssocID="{D845054E-D196-4736-BA3D-DF74B78801F0}" presName="compNode" presStyleCnt="0"/>
      <dgm:spPr/>
    </dgm:pt>
    <dgm:pt modelId="{357F6D24-3CC4-404B-8DE0-C35D6C5D69FB}" type="pres">
      <dgm:prSet presAssocID="{D845054E-D196-4736-BA3D-DF74B78801F0}" presName="bgRect" presStyleLbl="bgShp" presStyleIdx="2" presStyleCnt="5"/>
      <dgm:spPr/>
    </dgm:pt>
    <dgm:pt modelId="{AE61144C-5001-4157-BA97-DEA2D46270CF}" type="pres">
      <dgm:prSet presAssocID="{D845054E-D196-4736-BA3D-DF74B78801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edle"/>
        </a:ext>
      </dgm:extLst>
    </dgm:pt>
    <dgm:pt modelId="{8BDEBA13-A3A3-4960-B417-600C652B1125}" type="pres">
      <dgm:prSet presAssocID="{D845054E-D196-4736-BA3D-DF74B78801F0}" presName="spaceRect" presStyleCnt="0"/>
      <dgm:spPr/>
    </dgm:pt>
    <dgm:pt modelId="{73F15AE0-13E8-4B3D-B15B-A6F3D824770A}" type="pres">
      <dgm:prSet presAssocID="{D845054E-D196-4736-BA3D-DF74B78801F0}" presName="parTx" presStyleLbl="revTx" presStyleIdx="2" presStyleCnt="5">
        <dgm:presLayoutVars>
          <dgm:chMax val="0"/>
          <dgm:chPref val="0"/>
        </dgm:presLayoutVars>
      </dgm:prSet>
      <dgm:spPr/>
    </dgm:pt>
    <dgm:pt modelId="{9E33ADC2-CD49-48A0-81B0-F2EFAC191B87}" type="pres">
      <dgm:prSet presAssocID="{37C04BC8-99F3-4D05-9960-8742157290DE}" presName="sibTrans" presStyleCnt="0"/>
      <dgm:spPr/>
    </dgm:pt>
    <dgm:pt modelId="{A7360D0F-BB47-4686-9D87-8451D75C2030}" type="pres">
      <dgm:prSet presAssocID="{D8AEE607-A95F-4A39-89B5-A706A8C01BFD}" presName="compNode" presStyleCnt="0"/>
      <dgm:spPr/>
    </dgm:pt>
    <dgm:pt modelId="{897E9C04-A3F0-4248-97E8-601F9196FF9F}" type="pres">
      <dgm:prSet presAssocID="{D8AEE607-A95F-4A39-89B5-A706A8C01BFD}" presName="bgRect" presStyleLbl="bgShp" presStyleIdx="3" presStyleCnt="5"/>
      <dgm:spPr/>
    </dgm:pt>
    <dgm:pt modelId="{D8B87FC2-3219-4B78-8858-C46F97B16398}" type="pres">
      <dgm:prSet presAssocID="{D8AEE607-A95F-4A39-89B5-A706A8C01B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se"/>
        </a:ext>
      </dgm:extLst>
    </dgm:pt>
    <dgm:pt modelId="{C40F7741-CB85-463D-8FC4-38C88A459203}" type="pres">
      <dgm:prSet presAssocID="{D8AEE607-A95F-4A39-89B5-A706A8C01BFD}" presName="spaceRect" presStyleCnt="0"/>
      <dgm:spPr/>
    </dgm:pt>
    <dgm:pt modelId="{04FA236B-E52E-468C-AC13-7F910F9FD9F4}" type="pres">
      <dgm:prSet presAssocID="{D8AEE607-A95F-4A39-89B5-A706A8C01BFD}" presName="parTx" presStyleLbl="revTx" presStyleIdx="3" presStyleCnt="5">
        <dgm:presLayoutVars>
          <dgm:chMax val="0"/>
          <dgm:chPref val="0"/>
        </dgm:presLayoutVars>
      </dgm:prSet>
      <dgm:spPr/>
    </dgm:pt>
    <dgm:pt modelId="{DA55F430-F30E-441A-A66E-70365313C91D}" type="pres">
      <dgm:prSet presAssocID="{C2BC54BF-BCA0-4133-8AF6-8C362B860542}" presName="sibTrans" presStyleCnt="0"/>
      <dgm:spPr/>
    </dgm:pt>
    <dgm:pt modelId="{39FBE7D2-BB0D-43C1-9FDF-D63CD375A82E}" type="pres">
      <dgm:prSet presAssocID="{4528BA94-58CE-4F15-9045-A89244AB4C34}" presName="compNode" presStyleCnt="0"/>
      <dgm:spPr/>
    </dgm:pt>
    <dgm:pt modelId="{C62C292A-9AD6-4B37-A1F5-7CF8FB291BC2}" type="pres">
      <dgm:prSet presAssocID="{4528BA94-58CE-4F15-9045-A89244AB4C34}" presName="bgRect" presStyleLbl="bgShp" presStyleIdx="4" presStyleCnt="5"/>
      <dgm:spPr/>
    </dgm:pt>
    <dgm:pt modelId="{9C30F173-76BD-4598-8BE3-C5DC58F1B3F7}" type="pres">
      <dgm:prSet presAssocID="{4528BA94-58CE-4F15-9045-A89244AB4C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A654C3A0-9FB0-4B89-A6EB-10FDF5FB3AC1}" type="pres">
      <dgm:prSet presAssocID="{4528BA94-58CE-4F15-9045-A89244AB4C34}" presName="spaceRect" presStyleCnt="0"/>
      <dgm:spPr/>
    </dgm:pt>
    <dgm:pt modelId="{E4B0BC40-87AD-47BD-A8BF-8A2004CF0BFD}" type="pres">
      <dgm:prSet presAssocID="{4528BA94-58CE-4F15-9045-A89244AB4C34}" presName="parTx" presStyleLbl="revTx" presStyleIdx="4" presStyleCnt="5" custScaleX="99891">
        <dgm:presLayoutVars>
          <dgm:chMax val="0"/>
          <dgm:chPref val="0"/>
        </dgm:presLayoutVars>
      </dgm:prSet>
      <dgm:spPr/>
    </dgm:pt>
  </dgm:ptLst>
  <dgm:cxnLst>
    <dgm:cxn modelId="{A7FBB933-50E5-489A-B8B6-97228DC71915}" type="presOf" srcId="{533FA439-57B3-42F2-863C-4F3AF65574DF}" destId="{6584A0C5-4456-4A63-8A61-874C369A0B55}" srcOrd="0" destOrd="0" presId="urn:microsoft.com/office/officeart/2018/2/layout/IconVerticalSolidList"/>
    <dgm:cxn modelId="{1B66843C-87EE-4416-969D-C73661076FA7}" type="presOf" srcId="{4528BA94-58CE-4F15-9045-A89244AB4C34}" destId="{E4B0BC40-87AD-47BD-A8BF-8A2004CF0BFD}" srcOrd="0" destOrd="0" presId="urn:microsoft.com/office/officeart/2018/2/layout/IconVerticalSolidList"/>
    <dgm:cxn modelId="{11467B4E-CEF8-46D7-B0F2-11451E27576F}" srcId="{3143CBE9-DE12-4A52-AC2F-D93C3D55D8F0}" destId="{533FA439-57B3-42F2-863C-4F3AF65574DF}" srcOrd="0" destOrd="0" parTransId="{24516542-29B2-4832-A5FA-694666EAB5CF}" sibTransId="{231B68B3-9BAF-40A7-8E61-BFBDEA921C8B}"/>
    <dgm:cxn modelId="{2DB4C752-8205-427C-94A5-8DBDFFA207B4}" srcId="{3143CBE9-DE12-4A52-AC2F-D93C3D55D8F0}" destId="{A16CFC8F-54AA-4852-A87E-7E80653C4B3D}" srcOrd="1" destOrd="0" parTransId="{DE4E55DF-8D6B-40A7-9F7A-E72CDF5E047B}" sibTransId="{221469FD-3DAC-4891-86FD-77C69A52FC26}"/>
    <dgm:cxn modelId="{10E635A3-7F94-4FD3-AC47-F31319B97453}" type="presOf" srcId="{3143CBE9-DE12-4A52-AC2F-D93C3D55D8F0}" destId="{29201E96-17B1-4DAF-B37F-CB2D60418678}" srcOrd="0" destOrd="0" presId="urn:microsoft.com/office/officeart/2018/2/layout/IconVerticalSolidList"/>
    <dgm:cxn modelId="{BF5495AC-6229-4F2C-B2D6-1CEE472B4BE5}" srcId="{3143CBE9-DE12-4A52-AC2F-D93C3D55D8F0}" destId="{D845054E-D196-4736-BA3D-DF74B78801F0}" srcOrd="2" destOrd="0" parTransId="{6E43FA09-2AAF-4AF0-9707-3D256F4FC2DD}" sibTransId="{37C04BC8-99F3-4D05-9960-8742157290DE}"/>
    <dgm:cxn modelId="{6A33D1AE-5064-43B1-AAA5-1B74D1D6288B}" type="presOf" srcId="{D8AEE607-A95F-4A39-89B5-A706A8C01BFD}" destId="{04FA236B-E52E-468C-AC13-7F910F9FD9F4}" srcOrd="0" destOrd="0" presId="urn:microsoft.com/office/officeart/2018/2/layout/IconVerticalSolidList"/>
    <dgm:cxn modelId="{8199DEBA-EA8C-4138-917C-2E063868D7ED}" type="presOf" srcId="{D845054E-D196-4736-BA3D-DF74B78801F0}" destId="{73F15AE0-13E8-4B3D-B15B-A6F3D824770A}" srcOrd="0" destOrd="0" presId="urn:microsoft.com/office/officeart/2018/2/layout/IconVerticalSolidList"/>
    <dgm:cxn modelId="{0B9C9AC4-EAC1-4A28-85E1-B5550F451059}" srcId="{3143CBE9-DE12-4A52-AC2F-D93C3D55D8F0}" destId="{4528BA94-58CE-4F15-9045-A89244AB4C34}" srcOrd="4" destOrd="0" parTransId="{2C4DC774-ACF1-43C4-B8EE-E5878B3C190A}" sibTransId="{6FDC93FB-1FCD-447F-9369-D4B1434F60F2}"/>
    <dgm:cxn modelId="{0ABA64CB-6587-4018-B546-879C7142968D}" srcId="{3143CBE9-DE12-4A52-AC2F-D93C3D55D8F0}" destId="{D8AEE607-A95F-4A39-89B5-A706A8C01BFD}" srcOrd="3" destOrd="0" parTransId="{9DAECD0D-B4EE-46CE-B6AF-C4393D263F9E}" sibTransId="{C2BC54BF-BCA0-4133-8AF6-8C362B860542}"/>
    <dgm:cxn modelId="{A4D373DC-F7C1-43D2-B070-BAC2BE67A9E5}" type="presOf" srcId="{A16CFC8F-54AA-4852-A87E-7E80653C4B3D}" destId="{95CBF433-27B2-4F0A-BABD-1D7EDE6975AD}" srcOrd="0" destOrd="0" presId="urn:microsoft.com/office/officeart/2018/2/layout/IconVerticalSolidList"/>
    <dgm:cxn modelId="{7EF4BD2E-6187-4527-9E75-DE19B60BC61F}" type="presParOf" srcId="{29201E96-17B1-4DAF-B37F-CB2D60418678}" destId="{3A9AB2A4-8938-4809-A00D-FB8DD123B234}" srcOrd="0" destOrd="0" presId="urn:microsoft.com/office/officeart/2018/2/layout/IconVerticalSolidList"/>
    <dgm:cxn modelId="{705CA2FE-F329-4C85-A19F-514E1924A703}" type="presParOf" srcId="{3A9AB2A4-8938-4809-A00D-FB8DD123B234}" destId="{482B1595-98A1-4DEE-83AB-78CB9E6CCCC9}" srcOrd="0" destOrd="0" presId="urn:microsoft.com/office/officeart/2018/2/layout/IconVerticalSolidList"/>
    <dgm:cxn modelId="{16B21DF8-BB90-4D51-A28D-A33ADB8DE2D4}" type="presParOf" srcId="{3A9AB2A4-8938-4809-A00D-FB8DD123B234}" destId="{8C0463FE-4CD2-45B7-9ECE-7CAA6D011C56}" srcOrd="1" destOrd="0" presId="urn:microsoft.com/office/officeart/2018/2/layout/IconVerticalSolidList"/>
    <dgm:cxn modelId="{ACC68782-B9CB-41D8-8F0F-0AB9084CCA39}" type="presParOf" srcId="{3A9AB2A4-8938-4809-A00D-FB8DD123B234}" destId="{2A1B3330-FDFE-48C4-884F-E213B9BBAD86}" srcOrd="2" destOrd="0" presId="urn:microsoft.com/office/officeart/2018/2/layout/IconVerticalSolidList"/>
    <dgm:cxn modelId="{92656F8E-7556-467E-93A9-2EAC63C156ED}" type="presParOf" srcId="{3A9AB2A4-8938-4809-A00D-FB8DD123B234}" destId="{6584A0C5-4456-4A63-8A61-874C369A0B55}" srcOrd="3" destOrd="0" presId="urn:microsoft.com/office/officeart/2018/2/layout/IconVerticalSolidList"/>
    <dgm:cxn modelId="{E02B213F-7835-4C71-A016-DCECF3D73455}" type="presParOf" srcId="{29201E96-17B1-4DAF-B37F-CB2D60418678}" destId="{2FA162A7-ECBF-4048-90B0-E22CB94578ED}" srcOrd="1" destOrd="0" presId="urn:microsoft.com/office/officeart/2018/2/layout/IconVerticalSolidList"/>
    <dgm:cxn modelId="{C7CAB9C3-A3A0-4D35-A6B8-658A59A9DC89}" type="presParOf" srcId="{29201E96-17B1-4DAF-B37F-CB2D60418678}" destId="{17DBEFE0-D86D-4989-9C3E-00B6A1CF5301}" srcOrd="2" destOrd="0" presId="urn:microsoft.com/office/officeart/2018/2/layout/IconVerticalSolidList"/>
    <dgm:cxn modelId="{D6745AE1-EF6D-4872-8DA4-968DEC4895C5}" type="presParOf" srcId="{17DBEFE0-D86D-4989-9C3E-00B6A1CF5301}" destId="{76190236-1954-4074-81AD-22F3E4EF414A}" srcOrd="0" destOrd="0" presId="urn:microsoft.com/office/officeart/2018/2/layout/IconVerticalSolidList"/>
    <dgm:cxn modelId="{C02A0D08-B004-4CC3-8531-9CA6A8623578}" type="presParOf" srcId="{17DBEFE0-D86D-4989-9C3E-00B6A1CF5301}" destId="{74D24E22-C4DF-4800-82ED-9447D5A1C5E5}" srcOrd="1" destOrd="0" presId="urn:microsoft.com/office/officeart/2018/2/layout/IconVerticalSolidList"/>
    <dgm:cxn modelId="{FEAAA287-FFBF-4A8E-98F1-E8933797585A}" type="presParOf" srcId="{17DBEFE0-D86D-4989-9C3E-00B6A1CF5301}" destId="{AB36B71F-CFEB-4AF9-9B66-90DB6A382557}" srcOrd="2" destOrd="0" presId="urn:microsoft.com/office/officeart/2018/2/layout/IconVerticalSolidList"/>
    <dgm:cxn modelId="{56DD9010-D213-43D0-B27E-CD895D023E0E}" type="presParOf" srcId="{17DBEFE0-D86D-4989-9C3E-00B6A1CF5301}" destId="{95CBF433-27B2-4F0A-BABD-1D7EDE6975AD}" srcOrd="3" destOrd="0" presId="urn:microsoft.com/office/officeart/2018/2/layout/IconVerticalSolidList"/>
    <dgm:cxn modelId="{A15738B3-59A0-413E-BF07-BB8C8ACB08FF}" type="presParOf" srcId="{29201E96-17B1-4DAF-B37F-CB2D60418678}" destId="{25E924E3-0489-4791-BD43-2F5AC8283611}" srcOrd="3" destOrd="0" presId="urn:microsoft.com/office/officeart/2018/2/layout/IconVerticalSolidList"/>
    <dgm:cxn modelId="{EAA18EE0-3D93-4ACE-B294-4625D96B4208}" type="presParOf" srcId="{29201E96-17B1-4DAF-B37F-CB2D60418678}" destId="{56E7BB50-C61C-41B7-8785-EF7FB1AE4F45}" srcOrd="4" destOrd="0" presId="urn:microsoft.com/office/officeart/2018/2/layout/IconVerticalSolidList"/>
    <dgm:cxn modelId="{1D48627E-7847-4B6B-BAF1-7587BB648A3E}" type="presParOf" srcId="{56E7BB50-C61C-41B7-8785-EF7FB1AE4F45}" destId="{357F6D24-3CC4-404B-8DE0-C35D6C5D69FB}" srcOrd="0" destOrd="0" presId="urn:microsoft.com/office/officeart/2018/2/layout/IconVerticalSolidList"/>
    <dgm:cxn modelId="{6234B6D9-9B8B-4774-A1A0-9026756EC299}" type="presParOf" srcId="{56E7BB50-C61C-41B7-8785-EF7FB1AE4F45}" destId="{AE61144C-5001-4157-BA97-DEA2D46270CF}" srcOrd="1" destOrd="0" presId="urn:microsoft.com/office/officeart/2018/2/layout/IconVerticalSolidList"/>
    <dgm:cxn modelId="{94C5B597-E89B-49D3-AF7B-E8128B5FB877}" type="presParOf" srcId="{56E7BB50-C61C-41B7-8785-EF7FB1AE4F45}" destId="{8BDEBA13-A3A3-4960-B417-600C652B1125}" srcOrd="2" destOrd="0" presId="urn:microsoft.com/office/officeart/2018/2/layout/IconVerticalSolidList"/>
    <dgm:cxn modelId="{CDBCD128-A1C7-4F71-AF98-4D22EA432B72}" type="presParOf" srcId="{56E7BB50-C61C-41B7-8785-EF7FB1AE4F45}" destId="{73F15AE0-13E8-4B3D-B15B-A6F3D824770A}" srcOrd="3" destOrd="0" presId="urn:microsoft.com/office/officeart/2018/2/layout/IconVerticalSolidList"/>
    <dgm:cxn modelId="{D4A7B6E9-DEF8-4E3C-98B6-DBAA9B53910E}" type="presParOf" srcId="{29201E96-17B1-4DAF-B37F-CB2D60418678}" destId="{9E33ADC2-CD49-48A0-81B0-F2EFAC191B87}" srcOrd="5" destOrd="0" presId="urn:microsoft.com/office/officeart/2018/2/layout/IconVerticalSolidList"/>
    <dgm:cxn modelId="{C7A2C015-401F-48D8-B672-B9A546D61498}" type="presParOf" srcId="{29201E96-17B1-4DAF-B37F-CB2D60418678}" destId="{A7360D0F-BB47-4686-9D87-8451D75C2030}" srcOrd="6" destOrd="0" presId="urn:microsoft.com/office/officeart/2018/2/layout/IconVerticalSolidList"/>
    <dgm:cxn modelId="{D3174E0D-1CDC-452F-B359-CE7445286C01}" type="presParOf" srcId="{A7360D0F-BB47-4686-9D87-8451D75C2030}" destId="{897E9C04-A3F0-4248-97E8-601F9196FF9F}" srcOrd="0" destOrd="0" presId="urn:microsoft.com/office/officeart/2018/2/layout/IconVerticalSolidList"/>
    <dgm:cxn modelId="{8ED1D257-8329-4F59-BA14-C44D35FB94B2}" type="presParOf" srcId="{A7360D0F-BB47-4686-9D87-8451D75C2030}" destId="{D8B87FC2-3219-4B78-8858-C46F97B16398}" srcOrd="1" destOrd="0" presId="urn:microsoft.com/office/officeart/2018/2/layout/IconVerticalSolidList"/>
    <dgm:cxn modelId="{957A42DE-85EC-440B-9167-3F8EA86891A1}" type="presParOf" srcId="{A7360D0F-BB47-4686-9D87-8451D75C2030}" destId="{C40F7741-CB85-463D-8FC4-38C88A459203}" srcOrd="2" destOrd="0" presId="urn:microsoft.com/office/officeart/2018/2/layout/IconVerticalSolidList"/>
    <dgm:cxn modelId="{CA2DBCCA-3BF1-4AF9-9DBA-B200198385C8}" type="presParOf" srcId="{A7360D0F-BB47-4686-9D87-8451D75C2030}" destId="{04FA236B-E52E-468C-AC13-7F910F9FD9F4}" srcOrd="3" destOrd="0" presId="urn:microsoft.com/office/officeart/2018/2/layout/IconVerticalSolidList"/>
    <dgm:cxn modelId="{8217E3DD-715F-4AEC-8581-7CEFFCA222D6}" type="presParOf" srcId="{29201E96-17B1-4DAF-B37F-CB2D60418678}" destId="{DA55F430-F30E-441A-A66E-70365313C91D}" srcOrd="7" destOrd="0" presId="urn:microsoft.com/office/officeart/2018/2/layout/IconVerticalSolidList"/>
    <dgm:cxn modelId="{65E1D605-C322-4FC6-8854-50E47126DB86}" type="presParOf" srcId="{29201E96-17B1-4DAF-B37F-CB2D60418678}" destId="{39FBE7D2-BB0D-43C1-9FDF-D63CD375A82E}" srcOrd="8" destOrd="0" presId="urn:microsoft.com/office/officeart/2018/2/layout/IconVerticalSolidList"/>
    <dgm:cxn modelId="{B12535BE-B222-493D-9DAC-A7F3316ED03B}" type="presParOf" srcId="{39FBE7D2-BB0D-43C1-9FDF-D63CD375A82E}" destId="{C62C292A-9AD6-4B37-A1F5-7CF8FB291BC2}" srcOrd="0" destOrd="0" presId="urn:microsoft.com/office/officeart/2018/2/layout/IconVerticalSolidList"/>
    <dgm:cxn modelId="{71C41F67-0E4E-47EF-8CBB-F89C23085E12}" type="presParOf" srcId="{39FBE7D2-BB0D-43C1-9FDF-D63CD375A82E}" destId="{9C30F173-76BD-4598-8BE3-C5DC58F1B3F7}" srcOrd="1" destOrd="0" presId="urn:microsoft.com/office/officeart/2018/2/layout/IconVerticalSolidList"/>
    <dgm:cxn modelId="{2E356C6B-B2D2-4467-941E-C5E2112E740C}" type="presParOf" srcId="{39FBE7D2-BB0D-43C1-9FDF-D63CD375A82E}" destId="{A654C3A0-9FB0-4B89-A6EB-10FDF5FB3AC1}" srcOrd="2" destOrd="0" presId="urn:microsoft.com/office/officeart/2018/2/layout/IconVerticalSolidList"/>
    <dgm:cxn modelId="{E667076C-7EC6-47E9-BA63-7E5C69264879}" type="presParOf" srcId="{39FBE7D2-BB0D-43C1-9FDF-D63CD375A82E}" destId="{E4B0BC40-87AD-47BD-A8BF-8A2004CF0BF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A0D540-7F6D-4701-89C4-068A6F97F377}"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E0D7D131-E802-449A-A51D-5F7DCE1D4BBD}">
      <dgm:prSet/>
      <dgm:spPr/>
      <dgm:t>
        <a:bodyPr/>
        <a:lstStyle/>
        <a:p>
          <a:r>
            <a:rPr lang="en-US"/>
            <a:t>Fear and anxiety </a:t>
          </a:r>
        </a:p>
      </dgm:t>
    </dgm:pt>
    <dgm:pt modelId="{CA631D4D-B067-4B4A-9642-219E492738CD}" type="parTrans" cxnId="{84BC9700-9C01-4614-B1B6-91A6DE5E7B02}">
      <dgm:prSet/>
      <dgm:spPr/>
      <dgm:t>
        <a:bodyPr/>
        <a:lstStyle/>
        <a:p>
          <a:endParaRPr lang="en-US"/>
        </a:p>
      </dgm:t>
    </dgm:pt>
    <dgm:pt modelId="{295A9EEE-ECA9-451C-A0DC-D20AFE4F8481}" type="sibTrans" cxnId="{84BC9700-9C01-4614-B1B6-91A6DE5E7B02}">
      <dgm:prSet/>
      <dgm:spPr/>
      <dgm:t>
        <a:bodyPr/>
        <a:lstStyle/>
        <a:p>
          <a:endParaRPr lang="en-US"/>
        </a:p>
      </dgm:t>
    </dgm:pt>
    <dgm:pt modelId="{ECE4C947-4DC0-4D00-8089-87D40E99477F}">
      <dgm:prSet/>
      <dgm:spPr/>
      <dgm:t>
        <a:bodyPr/>
        <a:lstStyle/>
        <a:p>
          <a:r>
            <a:rPr lang="en-US"/>
            <a:t>Issolation and loneliness for infected individuals </a:t>
          </a:r>
        </a:p>
      </dgm:t>
    </dgm:pt>
    <dgm:pt modelId="{C11548D2-DEAD-4AE6-A4BF-486FF723E6C9}" type="parTrans" cxnId="{AEC8DFC7-C04C-464E-8F1E-E5F4CC78671C}">
      <dgm:prSet/>
      <dgm:spPr/>
      <dgm:t>
        <a:bodyPr/>
        <a:lstStyle/>
        <a:p>
          <a:endParaRPr lang="en-US"/>
        </a:p>
      </dgm:t>
    </dgm:pt>
    <dgm:pt modelId="{B6B0A695-DDC1-46CE-A3E9-2D6956B476DB}" type="sibTrans" cxnId="{AEC8DFC7-C04C-464E-8F1E-E5F4CC78671C}">
      <dgm:prSet/>
      <dgm:spPr/>
      <dgm:t>
        <a:bodyPr/>
        <a:lstStyle/>
        <a:p>
          <a:endParaRPr lang="en-US"/>
        </a:p>
      </dgm:t>
    </dgm:pt>
    <dgm:pt modelId="{708D4B61-48D4-4407-8615-25FF488C9CE2}">
      <dgm:prSet/>
      <dgm:spPr/>
      <dgm:t>
        <a:bodyPr/>
        <a:lstStyle/>
        <a:p>
          <a:r>
            <a:rPr lang="en-US"/>
            <a:t>Distruption of daily routines </a:t>
          </a:r>
        </a:p>
      </dgm:t>
    </dgm:pt>
    <dgm:pt modelId="{F4A59CB1-7AF2-4731-8DF5-B645F082394A}" type="parTrans" cxnId="{8417A6CD-E6E3-4C52-8B3F-E5CBE5F106A1}">
      <dgm:prSet/>
      <dgm:spPr/>
      <dgm:t>
        <a:bodyPr/>
        <a:lstStyle/>
        <a:p>
          <a:endParaRPr lang="en-US"/>
        </a:p>
      </dgm:t>
    </dgm:pt>
    <dgm:pt modelId="{F6E100CA-516E-4A4B-9164-056E909DCAC1}" type="sibTrans" cxnId="{8417A6CD-E6E3-4C52-8B3F-E5CBE5F106A1}">
      <dgm:prSet/>
      <dgm:spPr/>
      <dgm:t>
        <a:bodyPr/>
        <a:lstStyle/>
        <a:p>
          <a:endParaRPr lang="en-US"/>
        </a:p>
      </dgm:t>
    </dgm:pt>
    <dgm:pt modelId="{6B6E0F1E-EAF8-4C00-B678-AF7A61FB1CF3}">
      <dgm:prSet/>
      <dgm:spPr/>
      <dgm:t>
        <a:bodyPr/>
        <a:lstStyle/>
        <a:p>
          <a:r>
            <a:rPr lang="en-US"/>
            <a:t>Staff shortages </a:t>
          </a:r>
        </a:p>
      </dgm:t>
    </dgm:pt>
    <dgm:pt modelId="{9091BA42-120D-4441-A793-F96E504059D9}" type="parTrans" cxnId="{D80B4CE0-CBE5-47DE-B6F6-636CC4751891}">
      <dgm:prSet/>
      <dgm:spPr/>
      <dgm:t>
        <a:bodyPr/>
        <a:lstStyle/>
        <a:p>
          <a:endParaRPr lang="en-US"/>
        </a:p>
      </dgm:t>
    </dgm:pt>
    <dgm:pt modelId="{2C0A7D29-BB5B-44A5-B113-365178BA61DA}" type="sibTrans" cxnId="{D80B4CE0-CBE5-47DE-B6F6-636CC4751891}">
      <dgm:prSet/>
      <dgm:spPr/>
      <dgm:t>
        <a:bodyPr/>
        <a:lstStyle/>
        <a:p>
          <a:endParaRPr lang="en-US"/>
        </a:p>
      </dgm:t>
    </dgm:pt>
    <dgm:pt modelId="{47767185-FBCE-4664-A22D-286FD3AB05A6}">
      <dgm:prSet/>
      <dgm:spPr/>
      <dgm:t>
        <a:bodyPr/>
        <a:lstStyle/>
        <a:p>
          <a:r>
            <a:rPr lang="en-US"/>
            <a:t>Stigma that can discourage others from getting tested </a:t>
          </a:r>
        </a:p>
      </dgm:t>
    </dgm:pt>
    <dgm:pt modelId="{2521F0A9-BD8E-4D72-A7C2-8650522DA6D0}" type="parTrans" cxnId="{E0EAC8CA-8ED1-4862-A98B-6FCBDF17E27D}">
      <dgm:prSet/>
      <dgm:spPr/>
      <dgm:t>
        <a:bodyPr/>
        <a:lstStyle/>
        <a:p>
          <a:endParaRPr lang="en-US"/>
        </a:p>
      </dgm:t>
    </dgm:pt>
    <dgm:pt modelId="{56403388-1122-47A1-8E26-75441979BF88}" type="sibTrans" cxnId="{E0EAC8CA-8ED1-4862-A98B-6FCBDF17E27D}">
      <dgm:prSet/>
      <dgm:spPr/>
      <dgm:t>
        <a:bodyPr/>
        <a:lstStyle/>
        <a:p>
          <a:endParaRPr lang="en-US"/>
        </a:p>
      </dgm:t>
    </dgm:pt>
    <dgm:pt modelId="{522529F8-4E16-6A4D-AC06-1F94B506264C}" type="pres">
      <dgm:prSet presAssocID="{2DA0D540-7F6D-4701-89C4-068A6F97F377}" presName="linear" presStyleCnt="0">
        <dgm:presLayoutVars>
          <dgm:animLvl val="lvl"/>
          <dgm:resizeHandles val="exact"/>
        </dgm:presLayoutVars>
      </dgm:prSet>
      <dgm:spPr/>
    </dgm:pt>
    <dgm:pt modelId="{4638C92B-6E3A-9845-8204-FECC278E908E}" type="pres">
      <dgm:prSet presAssocID="{E0D7D131-E802-449A-A51D-5F7DCE1D4BBD}" presName="parentText" presStyleLbl="node1" presStyleIdx="0" presStyleCnt="5">
        <dgm:presLayoutVars>
          <dgm:chMax val="0"/>
          <dgm:bulletEnabled val="1"/>
        </dgm:presLayoutVars>
      </dgm:prSet>
      <dgm:spPr/>
    </dgm:pt>
    <dgm:pt modelId="{A9290771-A8C0-EA4E-9BF4-6B839C629EAC}" type="pres">
      <dgm:prSet presAssocID="{295A9EEE-ECA9-451C-A0DC-D20AFE4F8481}" presName="spacer" presStyleCnt="0"/>
      <dgm:spPr/>
    </dgm:pt>
    <dgm:pt modelId="{DA8FB002-2B58-CC45-862C-D772158D76FE}" type="pres">
      <dgm:prSet presAssocID="{ECE4C947-4DC0-4D00-8089-87D40E99477F}" presName="parentText" presStyleLbl="node1" presStyleIdx="1" presStyleCnt="5">
        <dgm:presLayoutVars>
          <dgm:chMax val="0"/>
          <dgm:bulletEnabled val="1"/>
        </dgm:presLayoutVars>
      </dgm:prSet>
      <dgm:spPr/>
    </dgm:pt>
    <dgm:pt modelId="{A3E3B6E8-6D35-7F4B-A36F-C677C3980C53}" type="pres">
      <dgm:prSet presAssocID="{B6B0A695-DDC1-46CE-A3E9-2D6956B476DB}" presName="spacer" presStyleCnt="0"/>
      <dgm:spPr/>
    </dgm:pt>
    <dgm:pt modelId="{2AA3DEBD-8463-C141-88C6-0CFE3C95C9B4}" type="pres">
      <dgm:prSet presAssocID="{708D4B61-48D4-4407-8615-25FF488C9CE2}" presName="parentText" presStyleLbl="node1" presStyleIdx="2" presStyleCnt="5">
        <dgm:presLayoutVars>
          <dgm:chMax val="0"/>
          <dgm:bulletEnabled val="1"/>
        </dgm:presLayoutVars>
      </dgm:prSet>
      <dgm:spPr/>
    </dgm:pt>
    <dgm:pt modelId="{3ED9773F-A5B7-2744-B846-62582455D129}" type="pres">
      <dgm:prSet presAssocID="{F6E100CA-516E-4A4B-9164-056E909DCAC1}" presName="spacer" presStyleCnt="0"/>
      <dgm:spPr/>
    </dgm:pt>
    <dgm:pt modelId="{CEB06F91-5B44-7449-A562-E3CFB8A14065}" type="pres">
      <dgm:prSet presAssocID="{6B6E0F1E-EAF8-4C00-B678-AF7A61FB1CF3}" presName="parentText" presStyleLbl="node1" presStyleIdx="3" presStyleCnt="5">
        <dgm:presLayoutVars>
          <dgm:chMax val="0"/>
          <dgm:bulletEnabled val="1"/>
        </dgm:presLayoutVars>
      </dgm:prSet>
      <dgm:spPr/>
    </dgm:pt>
    <dgm:pt modelId="{40A13C94-BD5F-6446-99CC-9EE76724CB80}" type="pres">
      <dgm:prSet presAssocID="{2C0A7D29-BB5B-44A5-B113-365178BA61DA}" presName="spacer" presStyleCnt="0"/>
      <dgm:spPr/>
    </dgm:pt>
    <dgm:pt modelId="{7ED13482-3474-2F48-9F1A-E18064011739}" type="pres">
      <dgm:prSet presAssocID="{47767185-FBCE-4664-A22D-286FD3AB05A6}" presName="parentText" presStyleLbl="node1" presStyleIdx="4" presStyleCnt="5">
        <dgm:presLayoutVars>
          <dgm:chMax val="0"/>
          <dgm:bulletEnabled val="1"/>
        </dgm:presLayoutVars>
      </dgm:prSet>
      <dgm:spPr/>
    </dgm:pt>
  </dgm:ptLst>
  <dgm:cxnLst>
    <dgm:cxn modelId="{84BC9700-9C01-4614-B1B6-91A6DE5E7B02}" srcId="{2DA0D540-7F6D-4701-89C4-068A6F97F377}" destId="{E0D7D131-E802-449A-A51D-5F7DCE1D4BBD}" srcOrd="0" destOrd="0" parTransId="{CA631D4D-B067-4B4A-9642-219E492738CD}" sibTransId="{295A9EEE-ECA9-451C-A0DC-D20AFE4F8481}"/>
    <dgm:cxn modelId="{3DC2FC00-496B-8B48-9D6A-E11F1C321F90}" type="presOf" srcId="{E0D7D131-E802-449A-A51D-5F7DCE1D4BBD}" destId="{4638C92B-6E3A-9845-8204-FECC278E908E}" srcOrd="0" destOrd="0" presId="urn:microsoft.com/office/officeart/2005/8/layout/vList2"/>
    <dgm:cxn modelId="{A058F932-7D87-3849-8622-39D6DCCD6AE3}" type="presOf" srcId="{6B6E0F1E-EAF8-4C00-B678-AF7A61FB1CF3}" destId="{CEB06F91-5B44-7449-A562-E3CFB8A14065}" srcOrd="0" destOrd="0" presId="urn:microsoft.com/office/officeart/2005/8/layout/vList2"/>
    <dgm:cxn modelId="{280C217E-469A-0D45-919C-BEC389EA0235}" type="presOf" srcId="{2DA0D540-7F6D-4701-89C4-068A6F97F377}" destId="{522529F8-4E16-6A4D-AC06-1F94B506264C}" srcOrd="0" destOrd="0" presId="urn:microsoft.com/office/officeart/2005/8/layout/vList2"/>
    <dgm:cxn modelId="{1D4A2A89-8771-4E4F-BCF4-6D9AEFEE47A6}" type="presOf" srcId="{708D4B61-48D4-4407-8615-25FF488C9CE2}" destId="{2AA3DEBD-8463-C141-88C6-0CFE3C95C9B4}" srcOrd="0" destOrd="0" presId="urn:microsoft.com/office/officeart/2005/8/layout/vList2"/>
    <dgm:cxn modelId="{AEC8DFC7-C04C-464E-8F1E-E5F4CC78671C}" srcId="{2DA0D540-7F6D-4701-89C4-068A6F97F377}" destId="{ECE4C947-4DC0-4D00-8089-87D40E99477F}" srcOrd="1" destOrd="0" parTransId="{C11548D2-DEAD-4AE6-A4BF-486FF723E6C9}" sibTransId="{B6B0A695-DDC1-46CE-A3E9-2D6956B476DB}"/>
    <dgm:cxn modelId="{E0EAC8CA-8ED1-4862-A98B-6FCBDF17E27D}" srcId="{2DA0D540-7F6D-4701-89C4-068A6F97F377}" destId="{47767185-FBCE-4664-A22D-286FD3AB05A6}" srcOrd="4" destOrd="0" parTransId="{2521F0A9-BD8E-4D72-A7C2-8650522DA6D0}" sibTransId="{56403388-1122-47A1-8E26-75441979BF88}"/>
    <dgm:cxn modelId="{8417A6CD-E6E3-4C52-8B3F-E5CBE5F106A1}" srcId="{2DA0D540-7F6D-4701-89C4-068A6F97F377}" destId="{708D4B61-48D4-4407-8615-25FF488C9CE2}" srcOrd="2" destOrd="0" parTransId="{F4A59CB1-7AF2-4731-8DF5-B645F082394A}" sibTransId="{F6E100CA-516E-4A4B-9164-056E909DCAC1}"/>
    <dgm:cxn modelId="{D80B4CE0-CBE5-47DE-B6F6-636CC4751891}" srcId="{2DA0D540-7F6D-4701-89C4-068A6F97F377}" destId="{6B6E0F1E-EAF8-4C00-B678-AF7A61FB1CF3}" srcOrd="3" destOrd="0" parTransId="{9091BA42-120D-4441-A793-F96E504059D9}" sibTransId="{2C0A7D29-BB5B-44A5-B113-365178BA61DA}"/>
    <dgm:cxn modelId="{615AB6EC-EB1C-4E4B-9FB6-09999A7B6AE5}" type="presOf" srcId="{ECE4C947-4DC0-4D00-8089-87D40E99477F}" destId="{DA8FB002-2B58-CC45-862C-D772158D76FE}" srcOrd="0" destOrd="0" presId="urn:microsoft.com/office/officeart/2005/8/layout/vList2"/>
    <dgm:cxn modelId="{802509FB-6204-BA4D-B194-833B2A7A2BA0}" type="presOf" srcId="{47767185-FBCE-4664-A22D-286FD3AB05A6}" destId="{7ED13482-3474-2F48-9F1A-E18064011739}" srcOrd="0" destOrd="0" presId="urn:microsoft.com/office/officeart/2005/8/layout/vList2"/>
    <dgm:cxn modelId="{465C51B1-485C-BD40-A612-0D25062EF521}" type="presParOf" srcId="{522529F8-4E16-6A4D-AC06-1F94B506264C}" destId="{4638C92B-6E3A-9845-8204-FECC278E908E}" srcOrd="0" destOrd="0" presId="urn:microsoft.com/office/officeart/2005/8/layout/vList2"/>
    <dgm:cxn modelId="{1B0EB625-6953-3F4C-9FB2-78BB055E2C1B}" type="presParOf" srcId="{522529F8-4E16-6A4D-AC06-1F94B506264C}" destId="{A9290771-A8C0-EA4E-9BF4-6B839C629EAC}" srcOrd="1" destOrd="0" presId="urn:microsoft.com/office/officeart/2005/8/layout/vList2"/>
    <dgm:cxn modelId="{62626535-8BE4-5746-AF9F-9ABDB41BAE29}" type="presParOf" srcId="{522529F8-4E16-6A4D-AC06-1F94B506264C}" destId="{DA8FB002-2B58-CC45-862C-D772158D76FE}" srcOrd="2" destOrd="0" presId="urn:microsoft.com/office/officeart/2005/8/layout/vList2"/>
    <dgm:cxn modelId="{6844CD9B-D898-9241-B837-B000635E7458}" type="presParOf" srcId="{522529F8-4E16-6A4D-AC06-1F94B506264C}" destId="{A3E3B6E8-6D35-7F4B-A36F-C677C3980C53}" srcOrd="3" destOrd="0" presId="urn:microsoft.com/office/officeart/2005/8/layout/vList2"/>
    <dgm:cxn modelId="{920D45E0-0BB0-574A-88D6-5CECCFF42D40}" type="presParOf" srcId="{522529F8-4E16-6A4D-AC06-1F94B506264C}" destId="{2AA3DEBD-8463-C141-88C6-0CFE3C95C9B4}" srcOrd="4" destOrd="0" presId="urn:microsoft.com/office/officeart/2005/8/layout/vList2"/>
    <dgm:cxn modelId="{EF8A825A-9D2B-544E-BD10-763535110784}" type="presParOf" srcId="{522529F8-4E16-6A4D-AC06-1F94B506264C}" destId="{3ED9773F-A5B7-2744-B846-62582455D129}" srcOrd="5" destOrd="0" presId="urn:microsoft.com/office/officeart/2005/8/layout/vList2"/>
    <dgm:cxn modelId="{C8E83651-0AFF-A743-9A30-5B314E0873FA}" type="presParOf" srcId="{522529F8-4E16-6A4D-AC06-1F94B506264C}" destId="{CEB06F91-5B44-7449-A562-E3CFB8A14065}" srcOrd="6" destOrd="0" presId="urn:microsoft.com/office/officeart/2005/8/layout/vList2"/>
    <dgm:cxn modelId="{B0F66E29-46A5-2645-97FE-F747B3FDB2C6}" type="presParOf" srcId="{522529F8-4E16-6A4D-AC06-1F94B506264C}" destId="{40A13C94-BD5F-6446-99CC-9EE76724CB80}" srcOrd="7" destOrd="0" presId="urn:microsoft.com/office/officeart/2005/8/layout/vList2"/>
    <dgm:cxn modelId="{B60FAB70-BC8F-584A-B678-FE9FBF3BC813}" type="presParOf" srcId="{522529F8-4E16-6A4D-AC06-1F94B506264C}" destId="{7ED13482-3474-2F48-9F1A-E1806401173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F5CE9C-B547-40A8-A076-8D7A56E1F1F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19F2DF7-C4DB-4CE8-ACE6-FE7FE31FC49C}">
      <dgm:prSet/>
      <dgm:spPr/>
      <dgm:t>
        <a:bodyPr/>
        <a:lstStyle/>
        <a:p>
          <a:pPr>
            <a:lnSpc>
              <a:spcPct val="100000"/>
            </a:lnSpc>
            <a:defRPr cap="all"/>
          </a:pPr>
          <a:r>
            <a:rPr lang="en-US"/>
            <a:t>Increase staff training </a:t>
          </a:r>
        </a:p>
      </dgm:t>
    </dgm:pt>
    <dgm:pt modelId="{92196FA6-5FEC-4662-87D4-3EEC77D971F8}" type="parTrans" cxnId="{A092D1C8-2169-4176-AB78-180833FCFD5E}">
      <dgm:prSet/>
      <dgm:spPr/>
      <dgm:t>
        <a:bodyPr/>
        <a:lstStyle/>
        <a:p>
          <a:endParaRPr lang="en-US"/>
        </a:p>
      </dgm:t>
    </dgm:pt>
    <dgm:pt modelId="{8F30ACA9-0859-4FCB-B38E-01416E0542BB}" type="sibTrans" cxnId="{A092D1C8-2169-4176-AB78-180833FCFD5E}">
      <dgm:prSet phldrT="1" phldr="0"/>
      <dgm:spPr/>
      <dgm:t>
        <a:bodyPr/>
        <a:lstStyle/>
        <a:p>
          <a:endParaRPr lang="en-US"/>
        </a:p>
      </dgm:t>
    </dgm:pt>
    <dgm:pt modelId="{788D0EB4-2D7B-40B4-AB70-59485D2FB6E2}">
      <dgm:prSet/>
      <dgm:spPr/>
      <dgm:t>
        <a:bodyPr/>
        <a:lstStyle/>
        <a:p>
          <a:pPr>
            <a:lnSpc>
              <a:spcPct val="100000"/>
            </a:lnSpc>
            <a:defRPr cap="all"/>
          </a:pPr>
          <a:r>
            <a:rPr lang="en-US"/>
            <a:t>Improve communication </a:t>
          </a:r>
        </a:p>
      </dgm:t>
    </dgm:pt>
    <dgm:pt modelId="{7711A028-69C3-44AB-8EDC-566D425DEB37}" type="parTrans" cxnId="{3E731053-9EEB-43A6-A65E-CCEC620BBC94}">
      <dgm:prSet/>
      <dgm:spPr/>
      <dgm:t>
        <a:bodyPr/>
        <a:lstStyle/>
        <a:p>
          <a:endParaRPr lang="en-US"/>
        </a:p>
      </dgm:t>
    </dgm:pt>
    <dgm:pt modelId="{585E0694-522C-4F5F-9353-5A48E6AA67ED}" type="sibTrans" cxnId="{3E731053-9EEB-43A6-A65E-CCEC620BBC94}">
      <dgm:prSet phldrT="2" phldr="0"/>
      <dgm:spPr/>
      <dgm:t>
        <a:bodyPr/>
        <a:lstStyle/>
        <a:p>
          <a:endParaRPr lang="en-US"/>
        </a:p>
      </dgm:t>
    </dgm:pt>
    <dgm:pt modelId="{34AE3DFF-79C2-4817-AC6F-DC33727AB6A8}">
      <dgm:prSet/>
      <dgm:spPr/>
      <dgm:t>
        <a:bodyPr/>
        <a:lstStyle/>
        <a:p>
          <a:pPr>
            <a:lnSpc>
              <a:spcPct val="100000"/>
            </a:lnSpc>
            <a:defRPr cap="all"/>
          </a:pPr>
          <a:r>
            <a:rPr lang="en-US"/>
            <a:t>Provide mental health support </a:t>
          </a:r>
        </a:p>
      </dgm:t>
    </dgm:pt>
    <dgm:pt modelId="{A3D72839-BCE7-4BA1-B937-2395883D998E}" type="parTrans" cxnId="{61712926-827A-4EF1-80DE-804BEAEA701C}">
      <dgm:prSet/>
      <dgm:spPr/>
      <dgm:t>
        <a:bodyPr/>
        <a:lstStyle/>
        <a:p>
          <a:endParaRPr lang="en-US"/>
        </a:p>
      </dgm:t>
    </dgm:pt>
    <dgm:pt modelId="{7937C97C-2F1D-47AA-A278-7E0AEEB84C7E}" type="sibTrans" cxnId="{61712926-827A-4EF1-80DE-804BEAEA701C}">
      <dgm:prSet phldrT="3" phldr="0"/>
      <dgm:spPr/>
      <dgm:t>
        <a:bodyPr/>
        <a:lstStyle/>
        <a:p>
          <a:endParaRPr lang="en-US"/>
        </a:p>
      </dgm:t>
    </dgm:pt>
    <dgm:pt modelId="{7C922B63-9C4C-432B-9281-D995C2721E79}">
      <dgm:prSet/>
      <dgm:spPr/>
      <dgm:t>
        <a:bodyPr/>
        <a:lstStyle/>
        <a:p>
          <a:pPr>
            <a:lnSpc>
              <a:spcPct val="100000"/>
            </a:lnSpc>
            <a:defRPr cap="all"/>
          </a:pPr>
          <a:r>
            <a:rPr lang="en-US"/>
            <a:t>Ensure faster access to testing and antibiotics </a:t>
          </a:r>
        </a:p>
      </dgm:t>
    </dgm:pt>
    <dgm:pt modelId="{568DE6F7-A14B-4C24-99B8-8CEFD1E2F11C}" type="parTrans" cxnId="{B2C0DE00-EBFC-45DE-938C-0E41A918CFFA}">
      <dgm:prSet/>
      <dgm:spPr/>
      <dgm:t>
        <a:bodyPr/>
        <a:lstStyle/>
        <a:p>
          <a:endParaRPr lang="en-US"/>
        </a:p>
      </dgm:t>
    </dgm:pt>
    <dgm:pt modelId="{345C6C26-23C2-4BB8-9C47-DDC3B4F4C311}" type="sibTrans" cxnId="{B2C0DE00-EBFC-45DE-938C-0E41A918CFFA}">
      <dgm:prSet phldrT="4" phldr="0"/>
      <dgm:spPr/>
      <dgm:t>
        <a:bodyPr/>
        <a:lstStyle/>
        <a:p>
          <a:endParaRPr lang="en-US"/>
        </a:p>
      </dgm:t>
    </dgm:pt>
    <dgm:pt modelId="{A0DB177A-B45A-497C-B02D-A0033C30FF1B}">
      <dgm:prSet/>
      <dgm:spPr/>
      <dgm:t>
        <a:bodyPr/>
        <a:lstStyle/>
        <a:p>
          <a:pPr>
            <a:lnSpc>
              <a:spcPct val="100000"/>
            </a:lnSpc>
            <a:defRPr cap="all"/>
          </a:pPr>
          <a:r>
            <a:rPr lang="en-US"/>
            <a:t>Use digital tools to trace monitoring </a:t>
          </a:r>
        </a:p>
      </dgm:t>
    </dgm:pt>
    <dgm:pt modelId="{2B99514C-038D-47D9-BFE5-80E0C4A0E906}" type="parTrans" cxnId="{5246CE46-AB13-4891-849B-961931DE56A6}">
      <dgm:prSet/>
      <dgm:spPr/>
      <dgm:t>
        <a:bodyPr/>
        <a:lstStyle/>
        <a:p>
          <a:endParaRPr lang="en-US"/>
        </a:p>
      </dgm:t>
    </dgm:pt>
    <dgm:pt modelId="{951FDF6F-4779-423D-8CB5-19CCD22C6A2D}" type="sibTrans" cxnId="{5246CE46-AB13-4891-849B-961931DE56A6}">
      <dgm:prSet phldrT="5" phldr="0"/>
      <dgm:spPr/>
      <dgm:t>
        <a:bodyPr/>
        <a:lstStyle/>
        <a:p>
          <a:endParaRPr lang="en-US"/>
        </a:p>
      </dgm:t>
    </dgm:pt>
    <dgm:pt modelId="{97E7045E-D89A-4F94-BD55-8E696DC59569}">
      <dgm:prSet/>
      <dgm:spPr/>
      <dgm:t>
        <a:bodyPr/>
        <a:lstStyle/>
        <a:p>
          <a:pPr>
            <a:lnSpc>
              <a:spcPct val="100000"/>
            </a:lnSpc>
            <a:defRPr cap="all"/>
          </a:pPr>
          <a:r>
            <a:rPr lang="en-US"/>
            <a:t>Promote vaccination </a:t>
          </a:r>
        </a:p>
      </dgm:t>
    </dgm:pt>
    <dgm:pt modelId="{B85222E0-A75D-4AA0-80E5-7924FD025660}" type="parTrans" cxnId="{8D3DB66E-2665-4674-A535-58A27EAAE18B}">
      <dgm:prSet/>
      <dgm:spPr/>
      <dgm:t>
        <a:bodyPr/>
        <a:lstStyle/>
        <a:p>
          <a:endParaRPr lang="en-US"/>
        </a:p>
      </dgm:t>
    </dgm:pt>
    <dgm:pt modelId="{0C1A3052-63BB-4DEF-8E21-694DD83586E5}" type="sibTrans" cxnId="{8D3DB66E-2665-4674-A535-58A27EAAE18B}">
      <dgm:prSet phldrT="6" phldr="0"/>
      <dgm:spPr/>
      <dgm:t>
        <a:bodyPr/>
        <a:lstStyle/>
        <a:p>
          <a:endParaRPr lang="en-US"/>
        </a:p>
      </dgm:t>
    </dgm:pt>
    <dgm:pt modelId="{A65F7E58-0AE3-47A7-9798-428E51BFB9D0}" type="pres">
      <dgm:prSet presAssocID="{EAF5CE9C-B547-40A8-A076-8D7A56E1F1FA}" presName="root" presStyleCnt="0">
        <dgm:presLayoutVars>
          <dgm:dir/>
          <dgm:resizeHandles val="exact"/>
        </dgm:presLayoutVars>
      </dgm:prSet>
      <dgm:spPr/>
    </dgm:pt>
    <dgm:pt modelId="{7A890D03-5D91-4682-9DDF-7D6050F53B7D}" type="pres">
      <dgm:prSet presAssocID="{C19F2DF7-C4DB-4CE8-ACE6-FE7FE31FC49C}" presName="compNode" presStyleCnt="0"/>
      <dgm:spPr/>
    </dgm:pt>
    <dgm:pt modelId="{984BBFF4-267D-47E2-9F1D-F55F8BE39F2F}" type="pres">
      <dgm:prSet presAssocID="{C19F2DF7-C4DB-4CE8-ACE6-FE7FE31FC49C}" presName="iconBgRect" presStyleLbl="bgShp" presStyleIdx="0" presStyleCnt="6"/>
      <dgm:spPr>
        <a:prstGeom prst="round2DiagRect">
          <a:avLst>
            <a:gd name="adj1" fmla="val 29727"/>
            <a:gd name="adj2" fmla="val 0"/>
          </a:avLst>
        </a:prstGeom>
      </dgm:spPr>
    </dgm:pt>
    <dgm:pt modelId="{04AF20EE-99CB-4EB9-AB4C-BC6A238F7575}" type="pres">
      <dgm:prSet presAssocID="{C19F2DF7-C4DB-4CE8-ACE6-FE7FE31FC49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9316014B-89B6-40C2-AB12-AA417CE3ABED}" type="pres">
      <dgm:prSet presAssocID="{C19F2DF7-C4DB-4CE8-ACE6-FE7FE31FC49C}" presName="spaceRect" presStyleCnt="0"/>
      <dgm:spPr/>
    </dgm:pt>
    <dgm:pt modelId="{59827C85-77EB-4BFC-839E-389F996352A4}" type="pres">
      <dgm:prSet presAssocID="{C19F2DF7-C4DB-4CE8-ACE6-FE7FE31FC49C}" presName="textRect" presStyleLbl="revTx" presStyleIdx="0" presStyleCnt="6">
        <dgm:presLayoutVars>
          <dgm:chMax val="1"/>
          <dgm:chPref val="1"/>
        </dgm:presLayoutVars>
      </dgm:prSet>
      <dgm:spPr/>
    </dgm:pt>
    <dgm:pt modelId="{F5C2FC54-0FAC-48D9-9935-D626F91B4135}" type="pres">
      <dgm:prSet presAssocID="{8F30ACA9-0859-4FCB-B38E-01416E0542BB}" presName="sibTrans" presStyleCnt="0"/>
      <dgm:spPr/>
    </dgm:pt>
    <dgm:pt modelId="{2D3B748D-6A5C-4528-8DF6-561F21ACF784}" type="pres">
      <dgm:prSet presAssocID="{788D0EB4-2D7B-40B4-AB70-59485D2FB6E2}" presName="compNode" presStyleCnt="0"/>
      <dgm:spPr/>
    </dgm:pt>
    <dgm:pt modelId="{DA8B9E4D-18AB-4A44-8EAE-EBA2D7CF395C}" type="pres">
      <dgm:prSet presAssocID="{788D0EB4-2D7B-40B4-AB70-59485D2FB6E2}" presName="iconBgRect" presStyleLbl="bgShp" presStyleIdx="1" presStyleCnt="6"/>
      <dgm:spPr>
        <a:prstGeom prst="round2DiagRect">
          <a:avLst>
            <a:gd name="adj1" fmla="val 29727"/>
            <a:gd name="adj2" fmla="val 0"/>
          </a:avLst>
        </a:prstGeom>
      </dgm:spPr>
    </dgm:pt>
    <dgm:pt modelId="{F8BFB7B8-A3C5-4B9E-857E-34180AAA5ACD}" type="pres">
      <dgm:prSet presAssocID="{788D0EB4-2D7B-40B4-AB70-59485D2FB6E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B19CCDB-AE4D-4D7D-856D-82349A80F56D}" type="pres">
      <dgm:prSet presAssocID="{788D0EB4-2D7B-40B4-AB70-59485D2FB6E2}" presName="spaceRect" presStyleCnt="0"/>
      <dgm:spPr/>
    </dgm:pt>
    <dgm:pt modelId="{90C65661-7194-48DE-83AF-4A0BD209A84D}" type="pres">
      <dgm:prSet presAssocID="{788D0EB4-2D7B-40B4-AB70-59485D2FB6E2}" presName="textRect" presStyleLbl="revTx" presStyleIdx="1" presStyleCnt="6">
        <dgm:presLayoutVars>
          <dgm:chMax val="1"/>
          <dgm:chPref val="1"/>
        </dgm:presLayoutVars>
      </dgm:prSet>
      <dgm:spPr/>
    </dgm:pt>
    <dgm:pt modelId="{FCCE2FEF-D381-48DE-B9BC-A4845F1D3E7B}" type="pres">
      <dgm:prSet presAssocID="{585E0694-522C-4F5F-9353-5A48E6AA67ED}" presName="sibTrans" presStyleCnt="0"/>
      <dgm:spPr/>
    </dgm:pt>
    <dgm:pt modelId="{D1B12C71-AD00-4918-AED6-E8275ACF93FE}" type="pres">
      <dgm:prSet presAssocID="{34AE3DFF-79C2-4817-AC6F-DC33727AB6A8}" presName="compNode" presStyleCnt="0"/>
      <dgm:spPr/>
    </dgm:pt>
    <dgm:pt modelId="{AF4DFF6F-0990-4B33-90A9-AA7C95D39DC4}" type="pres">
      <dgm:prSet presAssocID="{34AE3DFF-79C2-4817-AC6F-DC33727AB6A8}" presName="iconBgRect" presStyleLbl="bgShp" presStyleIdx="2" presStyleCnt="6"/>
      <dgm:spPr>
        <a:prstGeom prst="round2DiagRect">
          <a:avLst>
            <a:gd name="adj1" fmla="val 29727"/>
            <a:gd name="adj2" fmla="val 0"/>
          </a:avLst>
        </a:prstGeom>
      </dgm:spPr>
    </dgm:pt>
    <dgm:pt modelId="{27A9D0CE-4D26-44E4-8D04-3F2429949572}" type="pres">
      <dgm:prSet presAssocID="{34AE3DFF-79C2-4817-AC6F-DC33727AB6A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8E10E28-4099-4A31-8000-873A41C3CB54}" type="pres">
      <dgm:prSet presAssocID="{34AE3DFF-79C2-4817-AC6F-DC33727AB6A8}" presName="spaceRect" presStyleCnt="0"/>
      <dgm:spPr/>
    </dgm:pt>
    <dgm:pt modelId="{13D00DA7-2952-4208-BE2A-F1C19300538C}" type="pres">
      <dgm:prSet presAssocID="{34AE3DFF-79C2-4817-AC6F-DC33727AB6A8}" presName="textRect" presStyleLbl="revTx" presStyleIdx="2" presStyleCnt="6">
        <dgm:presLayoutVars>
          <dgm:chMax val="1"/>
          <dgm:chPref val="1"/>
        </dgm:presLayoutVars>
      </dgm:prSet>
      <dgm:spPr/>
    </dgm:pt>
    <dgm:pt modelId="{3F340259-2522-40C9-838F-D8AEC4B16283}" type="pres">
      <dgm:prSet presAssocID="{7937C97C-2F1D-47AA-A278-7E0AEEB84C7E}" presName="sibTrans" presStyleCnt="0"/>
      <dgm:spPr/>
    </dgm:pt>
    <dgm:pt modelId="{4901A18F-C7F8-479E-B7A7-780A8B456419}" type="pres">
      <dgm:prSet presAssocID="{7C922B63-9C4C-432B-9281-D995C2721E79}" presName="compNode" presStyleCnt="0"/>
      <dgm:spPr/>
    </dgm:pt>
    <dgm:pt modelId="{9F8316C1-63BE-46BC-9318-F01911E8F246}" type="pres">
      <dgm:prSet presAssocID="{7C922B63-9C4C-432B-9281-D995C2721E79}" presName="iconBgRect" presStyleLbl="bgShp" presStyleIdx="3" presStyleCnt="6"/>
      <dgm:spPr>
        <a:prstGeom prst="round2DiagRect">
          <a:avLst>
            <a:gd name="adj1" fmla="val 29727"/>
            <a:gd name="adj2" fmla="val 0"/>
          </a:avLst>
        </a:prstGeom>
      </dgm:spPr>
    </dgm:pt>
    <dgm:pt modelId="{8A4CD2C0-8D12-4D95-84A5-EE09166431F8}" type="pres">
      <dgm:prSet presAssocID="{7C922B63-9C4C-432B-9281-D995C2721E7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14BF4E2F-F12D-4714-8734-3841A8470942}" type="pres">
      <dgm:prSet presAssocID="{7C922B63-9C4C-432B-9281-D995C2721E79}" presName="spaceRect" presStyleCnt="0"/>
      <dgm:spPr/>
    </dgm:pt>
    <dgm:pt modelId="{021CBAAB-3AAB-49F0-B742-7656C012EC12}" type="pres">
      <dgm:prSet presAssocID="{7C922B63-9C4C-432B-9281-D995C2721E79}" presName="textRect" presStyleLbl="revTx" presStyleIdx="3" presStyleCnt="6">
        <dgm:presLayoutVars>
          <dgm:chMax val="1"/>
          <dgm:chPref val="1"/>
        </dgm:presLayoutVars>
      </dgm:prSet>
      <dgm:spPr/>
    </dgm:pt>
    <dgm:pt modelId="{F57C1602-4B2E-4D24-BD1A-97A2261F123A}" type="pres">
      <dgm:prSet presAssocID="{345C6C26-23C2-4BB8-9C47-DDC3B4F4C311}" presName="sibTrans" presStyleCnt="0"/>
      <dgm:spPr/>
    </dgm:pt>
    <dgm:pt modelId="{77F1ACB6-3BE9-4C16-8B54-F293D1C8C895}" type="pres">
      <dgm:prSet presAssocID="{A0DB177A-B45A-497C-B02D-A0033C30FF1B}" presName="compNode" presStyleCnt="0"/>
      <dgm:spPr/>
    </dgm:pt>
    <dgm:pt modelId="{F4AD9CF1-1159-4955-BDD0-4D8EB3CBD29E}" type="pres">
      <dgm:prSet presAssocID="{A0DB177A-B45A-497C-B02D-A0033C30FF1B}" presName="iconBgRect" presStyleLbl="bgShp" presStyleIdx="4" presStyleCnt="6"/>
      <dgm:spPr>
        <a:prstGeom prst="round2DiagRect">
          <a:avLst>
            <a:gd name="adj1" fmla="val 29727"/>
            <a:gd name="adj2" fmla="val 0"/>
          </a:avLst>
        </a:prstGeom>
      </dgm:spPr>
    </dgm:pt>
    <dgm:pt modelId="{7E27792C-039E-4969-B808-96FC71E1317B}" type="pres">
      <dgm:prSet presAssocID="{A0DB177A-B45A-497C-B02D-A0033C30FF1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91258EF6-EE11-4565-8450-56AC8F505C7A}" type="pres">
      <dgm:prSet presAssocID="{A0DB177A-B45A-497C-B02D-A0033C30FF1B}" presName="spaceRect" presStyleCnt="0"/>
      <dgm:spPr/>
    </dgm:pt>
    <dgm:pt modelId="{66F44A00-D658-4B8F-BAE1-A407F0EA41D5}" type="pres">
      <dgm:prSet presAssocID="{A0DB177A-B45A-497C-B02D-A0033C30FF1B}" presName="textRect" presStyleLbl="revTx" presStyleIdx="4" presStyleCnt="6">
        <dgm:presLayoutVars>
          <dgm:chMax val="1"/>
          <dgm:chPref val="1"/>
        </dgm:presLayoutVars>
      </dgm:prSet>
      <dgm:spPr/>
    </dgm:pt>
    <dgm:pt modelId="{7420D48D-8FF3-4DAC-B3F4-08988EB1ACA0}" type="pres">
      <dgm:prSet presAssocID="{951FDF6F-4779-423D-8CB5-19CCD22C6A2D}" presName="sibTrans" presStyleCnt="0"/>
      <dgm:spPr/>
    </dgm:pt>
    <dgm:pt modelId="{DB6C96CC-704C-4718-94D6-AEDF9AC78982}" type="pres">
      <dgm:prSet presAssocID="{97E7045E-D89A-4F94-BD55-8E696DC59569}" presName="compNode" presStyleCnt="0"/>
      <dgm:spPr/>
    </dgm:pt>
    <dgm:pt modelId="{70BBA4C7-3696-4FE9-B0E3-266F67B41EAF}" type="pres">
      <dgm:prSet presAssocID="{97E7045E-D89A-4F94-BD55-8E696DC59569}" presName="iconBgRect" presStyleLbl="bgShp" presStyleIdx="5" presStyleCnt="6"/>
      <dgm:spPr>
        <a:prstGeom prst="round2DiagRect">
          <a:avLst>
            <a:gd name="adj1" fmla="val 29727"/>
            <a:gd name="adj2" fmla="val 0"/>
          </a:avLst>
        </a:prstGeom>
      </dgm:spPr>
    </dgm:pt>
    <dgm:pt modelId="{CD772200-DD93-46CE-BB88-935BE82D0327}" type="pres">
      <dgm:prSet presAssocID="{97E7045E-D89A-4F94-BD55-8E696DC5956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edle"/>
        </a:ext>
      </dgm:extLst>
    </dgm:pt>
    <dgm:pt modelId="{38CBD5D8-42E4-456B-B048-551C91F2F73D}" type="pres">
      <dgm:prSet presAssocID="{97E7045E-D89A-4F94-BD55-8E696DC59569}" presName="spaceRect" presStyleCnt="0"/>
      <dgm:spPr/>
    </dgm:pt>
    <dgm:pt modelId="{9E474624-5631-4DF1-9E4F-7D8BF022E51A}" type="pres">
      <dgm:prSet presAssocID="{97E7045E-D89A-4F94-BD55-8E696DC59569}" presName="textRect" presStyleLbl="revTx" presStyleIdx="5" presStyleCnt="6">
        <dgm:presLayoutVars>
          <dgm:chMax val="1"/>
          <dgm:chPref val="1"/>
        </dgm:presLayoutVars>
      </dgm:prSet>
      <dgm:spPr/>
    </dgm:pt>
  </dgm:ptLst>
  <dgm:cxnLst>
    <dgm:cxn modelId="{B2C0DE00-EBFC-45DE-938C-0E41A918CFFA}" srcId="{EAF5CE9C-B547-40A8-A076-8D7A56E1F1FA}" destId="{7C922B63-9C4C-432B-9281-D995C2721E79}" srcOrd="3" destOrd="0" parTransId="{568DE6F7-A14B-4C24-99B8-8CEFD1E2F11C}" sibTransId="{345C6C26-23C2-4BB8-9C47-DDC3B4F4C311}"/>
    <dgm:cxn modelId="{61712926-827A-4EF1-80DE-804BEAEA701C}" srcId="{EAF5CE9C-B547-40A8-A076-8D7A56E1F1FA}" destId="{34AE3DFF-79C2-4817-AC6F-DC33727AB6A8}" srcOrd="2" destOrd="0" parTransId="{A3D72839-BCE7-4BA1-B937-2395883D998E}" sibTransId="{7937C97C-2F1D-47AA-A278-7E0AEEB84C7E}"/>
    <dgm:cxn modelId="{CD142640-CD27-AA4A-8576-4C4A825595CC}" type="presOf" srcId="{EAF5CE9C-B547-40A8-A076-8D7A56E1F1FA}" destId="{A65F7E58-0AE3-47A7-9798-428E51BFB9D0}" srcOrd="0" destOrd="0" presId="urn:microsoft.com/office/officeart/2018/5/layout/IconLeafLabelList"/>
    <dgm:cxn modelId="{4927CD64-F0D8-654D-969E-AC8F44672C6C}" type="presOf" srcId="{788D0EB4-2D7B-40B4-AB70-59485D2FB6E2}" destId="{90C65661-7194-48DE-83AF-4A0BD209A84D}" srcOrd="0" destOrd="0" presId="urn:microsoft.com/office/officeart/2018/5/layout/IconLeafLabelList"/>
    <dgm:cxn modelId="{5246CE46-AB13-4891-849B-961931DE56A6}" srcId="{EAF5CE9C-B547-40A8-A076-8D7A56E1F1FA}" destId="{A0DB177A-B45A-497C-B02D-A0033C30FF1B}" srcOrd="4" destOrd="0" parTransId="{2B99514C-038D-47D9-BFE5-80E0C4A0E906}" sibTransId="{951FDF6F-4779-423D-8CB5-19CCD22C6A2D}"/>
    <dgm:cxn modelId="{8D3DB66E-2665-4674-A535-58A27EAAE18B}" srcId="{EAF5CE9C-B547-40A8-A076-8D7A56E1F1FA}" destId="{97E7045E-D89A-4F94-BD55-8E696DC59569}" srcOrd="5" destOrd="0" parTransId="{B85222E0-A75D-4AA0-80E5-7924FD025660}" sibTransId="{0C1A3052-63BB-4DEF-8E21-694DD83586E5}"/>
    <dgm:cxn modelId="{3E731053-9EEB-43A6-A65E-CCEC620BBC94}" srcId="{EAF5CE9C-B547-40A8-A076-8D7A56E1F1FA}" destId="{788D0EB4-2D7B-40B4-AB70-59485D2FB6E2}" srcOrd="1" destOrd="0" parTransId="{7711A028-69C3-44AB-8EDC-566D425DEB37}" sibTransId="{585E0694-522C-4F5F-9353-5A48E6AA67ED}"/>
    <dgm:cxn modelId="{44721A85-C714-C74D-AA09-A54C27DDC79D}" type="presOf" srcId="{34AE3DFF-79C2-4817-AC6F-DC33727AB6A8}" destId="{13D00DA7-2952-4208-BE2A-F1C19300538C}" srcOrd="0" destOrd="0" presId="urn:microsoft.com/office/officeart/2018/5/layout/IconLeafLabelList"/>
    <dgm:cxn modelId="{C7D975A3-0E0C-334B-8D39-6D743839B779}" type="presOf" srcId="{C19F2DF7-C4DB-4CE8-ACE6-FE7FE31FC49C}" destId="{59827C85-77EB-4BFC-839E-389F996352A4}" srcOrd="0" destOrd="0" presId="urn:microsoft.com/office/officeart/2018/5/layout/IconLeafLabelList"/>
    <dgm:cxn modelId="{C5034EAF-AA8E-E249-A5FB-D0765E0BB68C}" type="presOf" srcId="{97E7045E-D89A-4F94-BD55-8E696DC59569}" destId="{9E474624-5631-4DF1-9E4F-7D8BF022E51A}" srcOrd="0" destOrd="0" presId="urn:microsoft.com/office/officeart/2018/5/layout/IconLeafLabelList"/>
    <dgm:cxn modelId="{A092D1C8-2169-4176-AB78-180833FCFD5E}" srcId="{EAF5CE9C-B547-40A8-A076-8D7A56E1F1FA}" destId="{C19F2DF7-C4DB-4CE8-ACE6-FE7FE31FC49C}" srcOrd="0" destOrd="0" parTransId="{92196FA6-5FEC-4662-87D4-3EEC77D971F8}" sibTransId="{8F30ACA9-0859-4FCB-B38E-01416E0542BB}"/>
    <dgm:cxn modelId="{403DB3CA-C36B-8943-A88E-A3488D74D2D2}" type="presOf" srcId="{A0DB177A-B45A-497C-B02D-A0033C30FF1B}" destId="{66F44A00-D658-4B8F-BAE1-A407F0EA41D5}" srcOrd="0" destOrd="0" presId="urn:microsoft.com/office/officeart/2018/5/layout/IconLeafLabelList"/>
    <dgm:cxn modelId="{4CC4C6D6-032C-A74F-9D1B-2A3336CAC7C2}" type="presOf" srcId="{7C922B63-9C4C-432B-9281-D995C2721E79}" destId="{021CBAAB-3AAB-49F0-B742-7656C012EC12}" srcOrd="0" destOrd="0" presId="urn:microsoft.com/office/officeart/2018/5/layout/IconLeafLabelList"/>
    <dgm:cxn modelId="{A3D3AB75-F905-CB40-874E-4CA89F19BA65}" type="presParOf" srcId="{A65F7E58-0AE3-47A7-9798-428E51BFB9D0}" destId="{7A890D03-5D91-4682-9DDF-7D6050F53B7D}" srcOrd="0" destOrd="0" presId="urn:microsoft.com/office/officeart/2018/5/layout/IconLeafLabelList"/>
    <dgm:cxn modelId="{64C79AF6-BB13-094A-B7D9-C34EFED09FA8}" type="presParOf" srcId="{7A890D03-5D91-4682-9DDF-7D6050F53B7D}" destId="{984BBFF4-267D-47E2-9F1D-F55F8BE39F2F}" srcOrd="0" destOrd="0" presId="urn:microsoft.com/office/officeart/2018/5/layout/IconLeafLabelList"/>
    <dgm:cxn modelId="{4CBAA0BE-D12E-134C-AB9B-106F8F927E40}" type="presParOf" srcId="{7A890D03-5D91-4682-9DDF-7D6050F53B7D}" destId="{04AF20EE-99CB-4EB9-AB4C-BC6A238F7575}" srcOrd="1" destOrd="0" presId="urn:microsoft.com/office/officeart/2018/5/layout/IconLeafLabelList"/>
    <dgm:cxn modelId="{50DFD5AE-BE3F-6D40-82F4-E81572F9BF92}" type="presParOf" srcId="{7A890D03-5D91-4682-9DDF-7D6050F53B7D}" destId="{9316014B-89B6-40C2-AB12-AA417CE3ABED}" srcOrd="2" destOrd="0" presId="urn:microsoft.com/office/officeart/2018/5/layout/IconLeafLabelList"/>
    <dgm:cxn modelId="{40327DE1-7D8A-AD4D-9CDB-BAD0D2C0B266}" type="presParOf" srcId="{7A890D03-5D91-4682-9DDF-7D6050F53B7D}" destId="{59827C85-77EB-4BFC-839E-389F996352A4}" srcOrd="3" destOrd="0" presId="urn:microsoft.com/office/officeart/2018/5/layout/IconLeafLabelList"/>
    <dgm:cxn modelId="{59643D0A-964C-3646-B970-DDB330A7B5A4}" type="presParOf" srcId="{A65F7E58-0AE3-47A7-9798-428E51BFB9D0}" destId="{F5C2FC54-0FAC-48D9-9935-D626F91B4135}" srcOrd="1" destOrd="0" presId="urn:microsoft.com/office/officeart/2018/5/layout/IconLeafLabelList"/>
    <dgm:cxn modelId="{214624B0-A8EA-A441-BEB1-25126EE38238}" type="presParOf" srcId="{A65F7E58-0AE3-47A7-9798-428E51BFB9D0}" destId="{2D3B748D-6A5C-4528-8DF6-561F21ACF784}" srcOrd="2" destOrd="0" presId="urn:microsoft.com/office/officeart/2018/5/layout/IconLeafLabelList"/>
    <dgm:cxn modelId="{A79C40E4-BF05-D946-9A3B-3C1D2F7427B3}" type="presParOf" srcId="{2D3B748D-6A5C-4528-8DF6-561F21ACF784}" destId="{DA8B9E4D-18AB-4A44-8EAE-EBA2D7CF395C}" srcOrd="0" destOrd="0" presId="urn:microsoft.com/office/officeart/2018/5/layout/IconLeafLabelList"/>
    <dgm:cxn modelId="{1178E70D-6F31-CF40-B1F6-3926151A1248}" type="presParOf" srcId="{2D3B748D-6A5C-4528-8DF6-561F21ACF784}" destId="{F8BFB7B8-A3C5-4B9E-857E-34180AAA5ACD}" srcOrd="1" destOrd="0" presId="urn:microsoft.com/office/officeart/2018/5/layout/IconLeafLabelList"/>
    <dgm:cxn modelId="{CB7F12C5-63E2-7641-99B2-48906224D70A}" type="presParOf" srcId="{2D3B748D-6A5C-4528-8DF6-561F21ACF784}" destId="{5B19CCDB-AE4D-4D7D-856D-82349A80F56D}" srcOrd="2" destOrd="0" presId="urn:microsoft.com/office/officeart/2018/5/layout/IconLeafLabelList"/>
    <dgm:cxn modelId="{804AD47A-DAF2-BC4C-B5B5-8EAC1BA39A2B}" type="presParOf" srcId="{2D3B748D-6A5C-4528-8DF6-561F21ACF784}" destId="{90C65661-7194-48DE-83AF-4A0BD209A84D}" srcOrd="3" destOrd="0" presId="urn:microsoft.com/office/officeart/2018/5/layout/IconLeafLabelList"/>
    <dgm:cxn modelId="{0863DA44-BC84-5F40-9F8D-6BBC288A0FDF}" type="presParOf" srcId="{A65F7E58-0AE3-47A7-9798-428E51BFB9D0}" destId="{FCCE2FEF-D381-48DE-B9BC-A4845F1D3E7B}" srcOrd="3" destOrd="0" presId="urn:microsoft.com/office/officeart/2018/5/layout/IconLeafLabelList"/>
    <dgm:cxn modelId="{482CB031-DF20-884F-A70A-F8CD74CD7632}" type="presParOf" srcId="{A65F7E58-0AE3-47A7-9798-428E51BFB9D0}" destId="{D1B12C71-AD00-4918-AED6-E8275ACF93FE}" srcOrd="4" destOrd="0" presId="urn:microsoft.com/office/officeart/2018/5/layout/IconLeafLabelList"/>
    <dgm:cxn modelId="{A4D5C18B-1EFB-4247-9D23-EED3EF4A91B9}" type="presParOf" srcId="{D1B12C71-AD00-4918-AED6-E8275ACF93FE}" destId="{AF4DFF6F-0990-4B33-90A9-AA7C95D39DC4}" srcOrd="0" destOrd="0" presId="urn:microsoft.com/office/officeart/2018/5/layout/IconLeafLabelList"/>
    <dgm:cxn modelId="{C1AE4FFD-CA36-2549-84F6-14EC0EF38CAE}" type="presParOf" srcId="{D1B12C71-AD00-4918-AED6-E8275ACF93FE}" destId="{27A9D0CE-4D26-44E4-8D04-3F2429949572}" srcOrd="1" destOrd="0" presId="urn:microsoft.com/office/officeart/2018/5/layout/IconLeafLabelList"/>
    <dgm:cxn modelId="{B6957B10-F13F-F847-9DF4-F52AD30F7EDE}" type="presParOf" srcId="{D1B12C71-AD00-4918-AED6-E8275ACF93FE}" destId="{38E10E28-4099-4A31-8000-873A41C3CB54}" srcOrd="2" destOrd="0" presId="urn:microsoft.com/office/officeart/2018/5/layout/IconLeafLabelList"/>
    <dgm:cxn modelId="{7BFBC7FD-2152-7F4B-A61F-33B47C8B30BA}" type="presParOf" srcId="{D1B12C71-AD00-4918-AED6-E8275ACF93FE}" destId="{13D00DA7-2952-4208-BE2A-F1C19300538C}" srcOrd="3" destOrd="0" presId="urn:microsoft.com/office/officeart/2018/5/layout/IconLeafLabelList"/>
    <dgm:cxn modelId="{33EAEDDD-6333-4042-9F95-A66498184B05}" type="presParOf" srcId="{A65F7E58-0AE3-47A7-9798-428E51BFB9D0}" destId="{3F340259-2522-40C9-838F-D8AEC4B16283}" srcOrd="5" destOrd="0" presId="urn:microsoft.com/office/officeart/2018/5/layout/IconLeafLabelList"/>
    <dgm:cxn modelId="{D9D80923-E677-0A45-9CBF-9D0F227D65FD}" type="presParOf" srcId="{A65F7E58-0AE3-47A7-9798-428E51BFB9D0}" destId="{4901A18F-C7F8-479E-B7A7-780A8B456419}" srcOrd="6" destOrd="0" presId="urn:microsoft.com/office/officeart/2018/5/layout/IconLeafLabelList"/>
    <dgm:cxn modelId="{A305C11E-673F-B149-94E9-C08C234CA32C}" type="presParOf" srcId="{4901A18F-C7F8-479E-B7A7-780A8B456419}" destId="{9F8316C1-63BE-46BC-9318-F01911E8F246}" srcOrd="0" destOrd="0" presId="urn:microsoft.com/office/officeart/2018/5/layout/IconLeafLabelList"/>
    <dgm:cxn modelId="{9F59E3A3-B1A8-344F-A423-97E7DF6147AA}" type="presParOf" srcId="{4901A18F-C7F8-479E-B7A7-780A8B456419}" destId="{8A4CD2C0-8D12-4D95-84A5-EE09166431F8}" srcOrd="1" destOrd="0" presId="urn:microsoft.com/office/officeart/2018/5/layout/IconLeafLabelList"/>
    <dgm:cxn modelId="{3734306B-E4F6-F24C-B469-9D474F982166}" type="presParOf" srcId="{4901A18F-C7F8-479E-B7A7-780A8B456419}" destId="{14BF4E2F-F12D-4714-8734-3841A8470942}" srcOrd="2" destOrd="0" presId="urn:microsoft.com/office/officeart/2018/5/layout/IconLeafLabelList"/>
    <dgm:cxn modelId="{679F57EB-F62D-8F45-BE29-769CF86B9E24}" type="presParOf" srcId="{4901A18F-C7F8-479E-B7A7-780A8B456419}" destId="{021CBAAB-3AAB-49F0-B742-7656C012EC12}" srcOrd="3" destOrd="0" presId="urn:microsoft.com/office/officeart/2018/5/layout/IconLeafLabelList"/>
    <dgm:cxn modelId="{BCDAF77D-A9F8-5142-A022-D7690199F0A1}" type="presParOf" srcId="{A65F7E58-0AE3-47A7-9798-428E51BFB9D0}" destId="{F57C1602-4B2E-4D24-BD1A-97A2261F123A}" srcOrd="7" destOrd="0" presId="urn:microsoft.com/office/officeart/2018/5/layout/IconLeafLabelList"/>
    <dgm:cxn modelId="{F69E4015-87E3-BA48-80FE-67CBE0D9FE64}" type="presParOf" srcId="{A65F7E58-0AE3-47A7-9798-428E51BFB9D0}" destId="{77F1ACB6-3BE9-4C16-8B54-F293D1C8C895}" srcOrd="8" destOrd="0" presId="urn:microsoft.com/office/officeart/2018/5/layout/IconLeafLabelList"/>
    <dgm:cxn modelId="{12EBCA28-185E-B347-8EC8-7342335EFC80}" type="presParOf" srcId="{77F1ACB6-3BE9-4C16-8B54-F293D1C8C895}" destId="{F4AD9CF1-1159-4955-BDD0-4D8EB3CBD29E}" srcOrd="0" destOrd="0" presId="urn:microsoft.com/office/officeart/2018/5/layout/IconLeafLabelList"/>
    <dgm:cxn modelId="{2DA574F8-F5E7-754D-89D5-02783A8C37F4}" type="presParOf" srcId="{77F1ACB6-3BE9-4C16-8B54-F293D1C8C895}" destId="{7E27792C-039E-4969-B808-96FC71E1317B}" srcOrd="1" destOrd="0" presId="urn:microsoft.com/office/officeart/2018/5/layout/IconLeafLabelList"/>
    <dgm:cxn modelId="{1F91257E-8EBB-654D-BD81-B07278BD3B6E}" type="presParOf" srcId="{77F1ACB6-3BE9-4C16-8B54-F293D1C8C895}" destId="{91258EF6-EE11-4565-8450-56AC8F505C7A}" srcOrd="2" destOrd="0" presId="urn:microsoft.com/office/officeart/2018/5/layout/IconLeafLabelList"/>
    <dgm:cxn modelId="{213D4731-5FD1-7B40-BA34-085EAD57D57F}" type="presParOf" srcId="{77F1ACB6-3BE9-4C16-8B54-F293D1C8C895}" destId="{66F44A00-D658-4B8F-BAE1-A407F0EA41D5}" srcOrd="3" destOrd="0" presId="urn:microsoft.com/office/officeart/2018/5/layout/IconLeafLabelList"/>
    <dgm:cxn modelId="{E5B08202-A67A-FF4C-866F-A47045B1DB46}" type="presParOf" srcId="{A65F7E58-0AE3-47A7-9798-428E51BFB9D0}" destId="{7420D48D-8FF3-4DAC-B3F4-08988EB1ACA0}" srcOrd="9" destOrd="0" presId="urn:microsoft.com/office/officeart/2018/5/layout/IconLeafLabelList"/>
    <dgm:cxn modelId="{E163025E-8FDC-D642-AE96-DD7D70B3D4A6}" type="presParOf" srcId="{A65F7E58-0AE3-47A7-9798-428E51BFB9D0}" destId="{DB6C96CC-704C-4718-94D6-AEDF9AC78982}" srcOrd="10" destOrd="0" presId="urn:microsoft.com/office/officeart/2018/5/layout/IconLeafLabelList"/>
    <dgm:cxn modelId="{2EC02E0D-5EDC-BC48-BE2C-F7672125426D}" type="presParOf" srcId="{DB6C96CC-704C-4718-94D6-AEDF9AC78982}" destId="{70BBA4C7-3696-4FE9-B0E3-266F67B41EAF}" srcOrd="0" destOrd="0" presId="urn:microsoft.com/office/officeart/2018/5/layout/IconLeafLabelList"/>
    <dgm:cxn modelId="{386EBD5E-5188-ED44-93CF-3FCD43757B98}" type="presParOf" srcId="{DB6C96CC-704C-4718-94D6-AEDF9AC78982}" destId="{CD772200-DD93-46CE-BB88-935BE82D0327}" srcOrd="1" destOrd="0" presId="urn:microsoft.com/office/officeart/2018/5/layout/IconLeafLabelList"/>
    <dgm:cxn modelId="{99E880D8-7A3F-A749-AFFB-B63C3DF8E026}" type="presParOf" srcId="{DB6C96CC-704C-4718-94D6-AEDF9AC78982}" destId="{38CBD5D8-42E4-456B-B048-551C91F2F73D}" srcOrd="2" destOrd="0" presId="urn:microsoft.com/office/officeart/2018/5/layout/IconLeafLabelList"/>
    <dgm:cxn modelId="{FB009DB8-23CF-0845-A674-E828BC271BD4}" type="presParOf" srcId="{DB6C96CC-704C-4718-94D6-AEDF9AC78982}" destId="{9E474624-5631-4DF1-9E4F-7D8BF022E5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AB9C3-D1E1-C440-A335-20221AEB2861}">
      <dsp:nvSpPr>
        <dsp:cNvPr id="0" name=""/>
        <dsp:cNvSpPr/>
      </dsp:nvSpPr>
      <dsp:spPr>
        <a:xfrm>
          <a:off x="5069" y="877196"/>
          <a:ext cx="1349107" cy="2944607"/>
        </a:xfrm>
        <a:prstGeom prst="roundRect">
          <a:avLst>
            <a:gd name="adj" fmla="val 10000"/>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What is Tuberculosis (TB)?</a:t>
          </a:r>
          <a:endParaRPr lang="en-US" sz="1400" kern="1200"/>
        </a:p>
      </dsp:txBody>
      <dsp:txXfrm>
        <a:off x="44583" y="916710"/>
        <a:ext cx="1270079" cy="2865579"/>
      </dsp:txXfrm>
    </dsp:sp>
    <dsp:sp modelId="{081CE932-A9A7-3A44-8903-B16EEF8D4E1A}">
      <dsp:nvSpPr>
        <dsp:cNvPr id="0" name=""/>
        <dsp:cNvSpPr/>
      </dsp:nvSpPr>
      <dsp:spPr>
        <a:xfrm>
          <a:off x="1489088" y="2182210"/>
          <a:ext cx="286010" cy="334578"/>
        </a:xfrm>
        <a:prstGeom prst="rightArrow">
          <a:avLst>
            <a:gd name="adj1" fmla="val 60000"/>
            <a:gd name="adj2" fmla="val 50000"/>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489088" y="2249126"/>
        <a:ext cx="200207" cy="200746"/>
      </dsp:txXfrm>
    </dsp:sp>
    <dsp:sp modelId="{32DFF80D-42D6-074F-81C7-D8AA905E9D55}">
      <dsp:nvSpPr>
        <dsp:cNvPr id="0" name=""/>
        <dsp:cNvSpPr/>
      </dsp:nvSpPr>
      <dsp:spPr>
        <a:xfrm>
          <a:off x="1893820" y="597605"/>
          <a:ext cx="1748457" cy="3503788"/>
        </a:xfrm>
        <a:prstGeom prst="roundRect">
          <a:avLst>
            <a:gd name="adj" fmla="val 10000"/>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Tuberculosis (TB) is an infectious disease caused by a bacteria called </a:t>
          </a:r>
          <a:r>
            <a:rPr lang="en-US" sz="1200" b="0" i="1" kern="1200" baseline="0"/>
            <a:t>Mycobacterium tuberculosis</a:t>
          </a:r>
          <a:r>
            <a:rPr lang="en-US" sz="1200" b="0" i="0" kern="1200" baseline="0"/>
            <a:t>, which mainly affects the lungs (NHS, 2023). It </a:t>
          </a:r>
          <a:r>
            <a:rPr lang="en-US" sz="1200" b="0" i="0" kern="1200" baseline="0">
              <a:effectLst>
                <a:outerShdw blurRad="50800" dist="50800" dir="5400000" algn="ctr" rotWithShape="0">
                  <a:srgbClr val="000000">
                    <a:alpha val="32633"/>
                  </a:srgbClr>
                </a:outerShdw>
                <a:reflection stA="45000" endPos="50773" dist="50800" dir="5400000" sy="-100000" algn="bl" rotWithShape="0"/>
              </a:effectLst>
            </a:rPr>
            <a:t>spreads</a:t>
          </a:r>
          <a:r>
            <a:rPr lang="en-US" sz="1200" b="0" i="0" kern="1200" baseline="0"/>
            <a:t> through the air when an infected person coughs or sneezes (WHO, 2023). TB can be treated with antibiotics, but it may become very serious or even life-threatening if left untreated (GOV.UK, 2022</a:t>
          </a:r>
          <a:r>
            <a:rPr lang="en-US" sz="1000" b="0" i="0" kern="1200" baseline="0"/>
            <a:t>).</a:t>
          </a:r>
          <a:endParaRPr lang="en-US" sz="1000" kern="1200"/>
        </a:p>
      </dsp:txBody>
      <dsp:txXfrm>
        <a:off x="1945031" y="648816"/>
        <a:ext cx="1646035" cy="3401366"/>
      </dsp:txXfrm>
    </dsp:sp>
    <dsp:sp modelId="{84960E3D-4A80-AF47-9AF6-61EEEA261686}">
      <dsp:nvSpPr>
        <dsp:cNvPr id="0" name=""/>
        <dsp:cNvSpPr/>
      </dsp:nvSpPr>
      <dsp:spPr>
        <a:xfrm>
          <a:off x="3777188" y="2182210"/>
          <a:ext cx="286010" cy="334578"/>
        </a:xfrm>
        <a:prstGeom prst="rightArrow">
          <a:avLst>
            <a:gd name="adj1" fmla="val 60000"/>
            <a:gd name="adj2" fmla="val 50000"/>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777188" y="2249126"/>
        <a:ext cx="200207" cy="200746"/>
      </dsp:txXfrm>
    </dsp:sp>
    <dsp:sp modelId="{268DA168-2BA5-B942-A0B7-C1113A21DBF4}">
      <dsp:nvSpPr>
        <dsp:cNvPr id="0" name=""/>
        <dsp:cNvSpPr/>
      </dsp:nvSpPr>
      <dsp:spPr>
        <a:xfrm>
          <a:off x="4181921" y="634869"/>
          <a:ext cx="1898100" cy="3429260"/>
        </a:xfrm>
        <a:prstGeom prst="roundRect">
          <a:avLst>
            <a:gd name="adj" fmla="val 10000"/>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Signs and symptoms include:</a:t>
          </a:r>
          <a:br>
            <a:rPr lang="en-US" sz="1400" b="0" i="0" kern="1200" baseline="0"/>
          </a:br>
          <a:r>
            <a:rPr lang="en-US" sz="1400" b="0" i="0" kern="1200" baseline="0"/>
            <a:t>A persistent cough lasting more than three weeks, coughing up blood or mucus, chest pain when breathing or coughing, fever, night sweats, unexplained weight loss, tiredness, and loss of appetite (NHS, 2023).</a:t>
          </a:r>
          <a:endParaRPr lang="en-US" sz="1400" kern="1200"/>
        </a:p>
      </dsp:txBody>
      <dsp:txXfrm>
        <a:off x="4237514" y="690462"/>
        <a:ext cx="1786914" cy="33180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B1595-98A1-4DEE-83AB-78CB9E6CCCC9}">
      <dsp:nvSpPr>
        <dsp:cNvPr id="0" name=""/>
        <dsp:cNvSpPr/>
      </dsp:nvSpPr>
      <dsp:spPr>
        <a:xfrm>
          <a:off x="0" y="0"/>
          <a:ext cx="9850521" cy="3994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0463FE-4CD2-45B7-9ECE-7CAA6D011C56}">
      <dsp:nvSpPr>
        <dsp:cNvPr id="0" name=""/>
        <dsp:cNvSpPr/>
      </dsp:nvSpPr>
      <dsp:spPr>
        <a:xfrm>
          <a:off x="120818" y="91740"/>
          <a:ext cx="219670" cy="2196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4A0C5-4456-4A63-8A61-874C369A0B55}">
      <dsp:nvSpPr>
        <dsp:cNvPr id="0" name=""/>
        <dsp:cNvSpPr/>
      </dsp:nvSpPr>
      <dsp:spPr>
        <a:xfrm>
          <a:off x="461307" y="1875"/>
          <a:ext cx="9389214" cy="39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70" tIns="42270" rIns="42270" bIns="42270" numCol="1" spcCol="1270" anchor="ctr" anchorCtr="0">
          <a:noAutofit/>
        </a:bodyPr>
        <a:lstStyle/>
        <a:p>
          <a:pPr marL="0" lvl="0" indent="0" algn="l" defTabSz="844550">
            <a:lnSpc>
              <a:spcPct val="100000"/>
            </a:lnSpc>
            <a:spcBef>
              <a:spcPct val="0"/>
            </a:spcBef>
            <a:spcAft>
              <a:spcPct val="35000"/>
            </a:spcAft>
            <a:buNone/>
          </a:pPr>
          <a:r>
            <a:rPr lang="en-US" sz="1900" kern="1200"/>
            <a:t>Over crowded living conditions </a:t>
          </a:r>
        </a:p>
      </dsp:txBody>
      <dsp:txXfrm>
        <a:off x="461307" y="1875"/>
        <a:ext cx="9389214" cy="399400"/>
      </dsp:txXfrm>
    </dsp:sp>
    <dsp:sp modelId="{76190236-1954-4074-81AD-22F3E4EF414A}">
      <dsp:nvSpPr>
        <dsp:cNvPr id="0" name=""/>
        <dsp:cNvSpPr/>
      </dsp:nvSpPr>
      <dsp:spPr>
        <a:xfrm>
          <a:off x="0" y="501125"/>
          <a:ext cx="9850521" cy="3994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D24E22-C4DF-4800-82ED-9447D5A1C5E5}">
      <dsp:nvSpPr>
        <dsp:cNvPr id="0" name=""/>
        <dsp:cNvSpPr/>
      </dsp:nvSpPr>
      <dsp:spPr>
        <a:xfrm>
          <a:off x="120818" y="590990"/>
          <a:ext cx="219670" cy="2196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CBF433-27B2-4F0A-BABD-1D7EDE6975AD}">
      <dsp:nvSpPr>
        <dsp:cNvPr id="0" name=""/>
        <dsp:cNvSpPr/>
      </dsp:nvSpPr>
      <dsp:spPr>
        <a:xfrm>
          <a:off x="461307" y="501125"/>
          <a:ext cx="9389214" cy="39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70" tIns="42270" rIns="42270" bIns="42270" numCol="1" spcCol="1270" anchor="ctr" anchorCtr="0">
          <a:noAutofit/>
        </a:bodyPr>
        <a:lstStyle/>
        <a:p>
          <a:pPr marL="0" lvl="0" indent="0" algn="l" defTabSz="844550">
            <a:lnSpc>
              <a:spcPct val="100000"/>
            </a:lnSpc>
            <a:spcBef>
              <a:spcPct val="0"/>
            </a:spcBef>
            <a:spcAft>
              <a:spcPct val="35000"/>
            </a:spcAft>
            <a:buNone/>
          </a:pPr>
          <a:r>
            <a:rPr lang="en-US" sz="1900" kern="1200"/>
            <a:t>Poor ventilation </a:t>
          </a:r>
        </a:p>
      </dsp:txBody>
      <dsp:txXfrm>
        <a:off x="461307" y="501125"/>
        <a:ext cx="9389214" cy="399400"/>
      </dsp:txXfrm>
    </dsp:sp>
    <dsp:sp modelId="{357F6D24-3CC4-404B-8DE0-C35D6C5D69FB}">
      <dsp:nvSpPr>
        <dsp:cNvPr id="0" name=""/>
        <dsp:cNvSpPr/>
      </dsp:nvSpPr>
      <dsp:spPr>
        <a:xfrm>
          <a:off x="0" y="1000375"/>
          <a:ext cx="9850521" cy="3994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1144C-5001-4157-BA97-DEA2D46270CF}">
      <dsp:nvSpPr>
        <dsp:cNvPr id="0" name=""/>
        <dsp:cNvSpPr/>
      </dsp:nvSpPr>
      <dsp:spPr>
        <a:xfrm>
          <a:off x="120818" y="1090240"/>
          <a:ext cx="219670" cy="2196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F15AE0-13E8-4B3D-B15B-A6F3D824770A}">
      <dsp:nvSpPr>
        <dsp:cNvPr id="0" name=""/>
        <dsp:cNvSpPr/>
      </dsp:nvSpPr>
      <dsp:spPr>
        <a:xfrm>
          <a:off x="461307" y="1000375"/>
          <a:ext cx="9389214" cy="39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70" tIns="42270" rIns="42270" bIns="42270" numCol="1" spcCol="1270" anchor="ctr" anchorCtr="0">
          <a:noAutofit/>
        </a:bodyPr>
        <a:lstStyle/>
        <a:p>
          <a:pPr marL="0" lvl="0" indent="0" algn="l" defTabSz="844550">
            <a:lnSpc>
              <a:spcPct val="100000"/>
            </a:lnSpc>
            <a:spcBef>
              <a:spcPct val="0"/>
            </a:spcBef>
            <a:spcAft>
              <a:spcPct val="35000"/>
            </a:spcAft>
            <a:buNone/>
          </a:pPr>
          <a:r>
            <a:rPr lang="en-US" sz="1900" kern="1200"/>
            <a:t>Weakened immune systems</a:t>
          </a:r>
        </a:p>
      </dsp:txBody>
      <dsp:txXfrm>
        <a:off x="461307" y="1000375"/>
        <a:ext cx="9389214" cy="399400"/>
      </dsp:txXfrm>
    </dsp:sp>
    <dsp:sp modelId="{897E9C04-A3F0-4248-97E8-601F9196FF9F}">
      <dsp:nvSpPr>
        <dsp:cNvPr id="0" name=""/>
        <dsp:cNvSpPr/>
      </dsp:nvSpPr>
      <dsp:spPr>
        <a:xfrm>
          <a:off x="0" y="1499625"/>
          <a:ext cx="9850521" cy="3994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87FC2-3219-4B78-8858-C46F97B16398}">
      <dsp:nvSpPr>
        <dsp:cNvPr id="0" name=""/>
        <dsp:cNvSpPr/>
      </dsp:nvSpPr>
      <dsp:spPr>
        <a:xfrm>
          <a:off x="120818" y="1589490"/>
          <a:ext cx="219670" cy="2196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FA236B-E52E-468C-AC13-7F910F9FD9F4}">
      <dsp:nvSpPr>
        <dsp:cNvPr id="0" name=""/>
        <dsp:cNvSpPr/>
      </dsp:nvSpPr>
      <dsp:spPr>
        <a:xfrm>
          <a:off x="461307" y="1499625"/>
          <a:ext cx="9389214" cy="39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70" tIns="42270" rIns="42270" bIns="42270" numCol="1" spcCol="1270" anchor="ctr" anchorCtr="0">
          <a:noAutofit/>
        </a:bodyPr>
        <a:lstStyle/>
        <a:p>
          <a:pPr marL="0" lvl="0" indent="0" algn="l" defTabSz="844550">
            <a:lnSpc>
              <a:spcPct val="100000"/>
            </a:lnSpc>
            <a:spcBef>
              <a:spcPct val="0"/>
            </a:spcBef>
            <a:spcAft>
              <a:spcPct val="35000"/>
            </a:spcAft>
            <a:buNone/>
          </a:pPr>
          <a:r>
            <a:rPr lang="en-US" sz="1900" kern="1200"/>
            <a:t>Poverty and homelessness </a:t>
          </a:r>
        </a:p>
      </dsp:txBody>
      <dsp:txXfrm>
        <a:off x="461307" y="1499625"/>
        <a:ext cx="9389214" cy="399400"/>
      </dsp:txXfrm>
    </dsp:sp>
    <dsp:sp modelId="{C62C292A-9AD6-4B37-A1F5-7CF8FB291BC2}">
      <dsp:nvSpPr>
        <dsp:cNvPr id="0" name=""/>
        <dsp:cNvSpPr/>
      </dsp:nvSpPr>
      <dsp:spPr>
        <a:xfrm>
          <a:off x="0" y="1998875"/>
          <a:ext cx="9850521" cy="3994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0F173-76BD-4598-8BE3-C5DC58F1B3F7}">
      <dsp:nvSpPr>
        <dsp:cNvPr id="0" name=""/>
        <dsp:cNvSpPr/>
      </dsp:nvSpPr>
      <dsp:spPr>
        <a:xfrm>
          <a:off x="120818" y="2088740"/>
          <a:ext cx="219670" cy="2196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B0BC40-87AD-47BD-A8BF-8A2004CF0BFD}">
      <dsp:nvSpPr>
        <dsp:cNvPr id="0" name=""/>
        <dsp:cNvSpPr/>
      </dsp:nvSpPr>
      <dsp:spPr>
        <a:xfrm>
          <a:off x="466424" y="1998875"/>
          <a:ext cx="9378980" cy="39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70" tIns="42270" rIns="42270" bIns="42270" numCol="1" spcCol="1270" anchor="ctr" anchorCtr="0">
          <a:noAutofit/>
        </a:bodyPr>
        <a:lstStyle/>
        <a:p>
          <a:pPr marL="0" lvl="0" indent="0" algn="l" defTabSz="844550">
            <a:lnSpc>
              <a:spcPct val="100000"/>
            </a:lnSpc>
            <a:spcBef>
              <a:spcPct val="0"/>
            </a:spcBef>
            <a:spcAft>
              <a:spcPct val="35000"/>
            </a:spcAft>
            <a:buNone/>
          </a:pPr>
          <a:r>
            <a:rPr lang="en-US" sz="1900" kern="1200"/>
            <a:t>Language or cultural barriers </a:t>
          </a:r>
        </a:p>
      </dsp:txBody>
      <dsp:txXfrm>
        <a:off x="466424" y="1998875"/>
        <a:ext cx="9378980" cy="399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8C92B-6E3A-9845-8204-FECC278E908E}">
      <dsp:nvSpPr>
        <dsp:cNvPr id="0" name=""/>
        <dsp:cNvSpPr/>
      </dsp:nvSpPr>
      <dsp:spPr>
        <a:xfrm>
          <a:off x="0" y="37896"/>
          <a:ext cx="6085090" cy="873953"/>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Fear and anxiety </a:t>
          </a:r>
        </a:p>
      </dsp:txBody>
      <dsp:txXfrm>
        <a:off x="42663" y="80559"/>
        <a:ext cx="5999764" cy="788627"/>
      </dsp:txXfrm>
    </dsp:sp>
    <dsp:sp modelId="{DA8FB002-2B58-CC45-862C-D772158D76FE}">
      <dsp:nvSpPr>
        <dsp:cNvPr id="0" name=""/>
        <dsp:cNvSpPr/>
      </dsp:nvSpPr>
      <dsp:spPr>
        <a:xfrm>
          <a:off x="0" y="975209"/>
          <a:ext cx="6085090" cy="873953"/>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Issolation and loneliness for infected individuals </a:t>
          </a:r>
        </a:p>
      </dsp:txBody>
      <dsp:txXfrm>
        <a:off x="42663" y="1017872"/>
        <a:ext cx="5999764" cy="788627"/>
      </dsp:txXfrm>
    </dsp:sp>
    <dsp:sp modelId="{2AA3DEBD-8463-C141-88C6-0CFE3C95C9B4}">
      <dsp:nvSpPr>
        <dsp:cNvPr id="0" name=""/>
        <dsp:cNvSpPr/>
      </dsp:nvSpPr>
      <dsp:spPr>
        <a:xfrm>
          <a:off x="0" y="1912523"/>
          <a:ext cx="6085090" cy="873953"/>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Distruption of daily routines </a:t>
          </a:r>
        </a:p>
      </dsp:txBody>
      <dsp:txXfrm>
        <a:off x="42663" y="1955186"/>
        <a:ext cx="5999764" cy="788627"/>
      </dsp:txXfrm>
    </dsp:sp>
    <dsp:sp modelId="{CEB06F91-5B44-7449-A562-E3CFB8A14065}">
      <dsp:nvSpPr>
        <dsp:cNvPr id="0" name=""/>
        <dsp:cNvSpPr/>
      </dsp:nvSpPr>
      <dsp:spPr>
        <a:xfrm>
          <a:off x="0" y="2849836"/>
          <a:ext cx="6085090" cy="873953"/>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Staff shortages </a:t>
          </a:r>
        </a:p>
      </dsp:txBody>
      <dsp:txXfrm>
        <a:off x="42663" y="2892499"/>
        <a:ext cx="5999764" cy="788627"/>
      </dsp:txXfrm>
    </dsp:sp>
    <dsp:sp modelId="{7ED13482-3474-2F48-9F1A-E18064011739}">
      <dsp:nvSpPr>
        <dsp:cNvPr id="0" name=""/>
        <dsp:cNvSpPr/>
      </dsp:nvSpPr>
      <dsp:spPr>
        <a:xfrm>
          <a:off x="0" y="3787150"/>
          <a:ext cx="6085090" cy="873953"/>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Stigma that can discourage others from getting tested </a:t>
          </a:r>
        </a:p>
      </dsp:txBody>
      <dsp:txXfrm>
        <a:off x="42663" y="3829813"/>
        <a:ext cx="5999764" cy="788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BBFF4-267D-47E2-9F1D-F55F8BE39F2F}">
      <dsp:nvSpPr>
        <dsp:cNvPr id="0" name=""/>
        <dsp:cNvSpPr/>
      </dsp:nvSpPr>
      <dsp:spPr>
        <a:xfrm>
          <a:off x="344749" y="287307"/>
          <a:ext cx="1076554" cy="107655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AF20EE-99CB-4EB9-AB4C-BC6A238F7575}">
      <dsp:nvSpPr>
        <dsp:cNvPr id="0" name=""/>
        <dsp:cNvSpPr/>
      </dsp:nvSpPr>
      <dsp:spPr>
        <a:xfrm>
          <a:off x="574179" y="516736"/>
          <a:ext cx="617695" cy="6176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827C85-77EB-4BFC-839E-389F996352A4}">
      <dsp:nvSpPr>
        <dsp:cNvPr id="0" name=""/>
        <dsp:cNvSpPr/>
      </dsp:nvSpPr>
      <dsp:spPr>
        <a:xfrm>
          <a:off x="605" y="1699182"/>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Increase staff training </a:t>
          </a:r>
        </a:p>
      </dsp:txBody>
      <dsp:txXfrm>
        <a:off x="605" y="1699182"/>
        <a:ext cx="1764843" cy="705937"/>
      </dsp:txXfrm>
    </dsp:sp>
    <dsp:sp modelId="{DA8B9E4D-18AB-4A44-8EAE-EBA2D7CF395C}">
      <dsp:nvSpPr>
        <dsp:cNvPr id="0" name=""/>
        <dsp:cNvSpPr/>
      </dsp:nvSpPr>
      <dsp:spPr>
        <a:xfrm>
          <a:off x="2418441" y="287307"/>
          <a:ext cx="1076554" cy="107655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BFB7B8-A3C5-4B9E-857E-34180AAA5ACD}">
      <dsp:nvSpPr>
        <dsp:cNvPr id="0" name=""/>
        <dsp:cNvSpPr/>
      </dsp:nvSpPr>
      <dsp:spPr>
        <a:xfrm>
          <a:off x="2647870" y="516736"/>
          <a:ext cx="617695" cy="6176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C65661-7194-48DE-83AF-4A0BD209A84D}">
      <dsp:nvSpPr>
        <dsp:cNvPr id="0" name=""/>
        <dsp:cNvSpPr/>
      </dsp:nvSpPr>
      <dsp:spPr>
        <a:xfrm>
          <a:off x="2074296" y="1699182"/>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Improve communication </a:t>
          </a:r>
        </a:p>
      </dsp:txBody>
      <dsp:txXfrm>
        <a:off x="2074296" y="1699182"/>
        <a:ext cx="1764843" cy="705937"/>
      </dsp:txXfrm>
    </dsp:sp>
    <dsp:sp modelId="{AF4DFF6F-0990-4B33-90A9-AA7C95D39DC4}">
      <dsp:nvSpPr>
        <dsp:cNvPr id="0" name=""/>
        <dsp:cNvSpPr/>
      </dsp:nvSpPr>
      <dsp:spPr>
        <a:xfrm>
          <a:off x="4492132" y="287307"/>
          <a:ext cx="1076554" cy="107655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9D0CE-4D26-44E4-8D04-3F2429949572}">
      <dsp:nvSpPr>
        <dsp:cNvPr id="0" name=""/>
        <dsp:cNvSpPr/>
      </dsp:nvSpPr>
      <dsp:spPr>
        <a:xfrm>
          <a:off x="4721562" y="516736"/>
          <a:ext cx="617695" cy="6176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00DA7-2952-4208-BE2A-F1C19300538C}">
      <dsp:nvSpPr>
        <dsp:cNvPr id="0" name=""/>
        <dsp:cNvSpPr/>
      </dsp:nvSpPr>
      <dsp:spPr>
        <a:xfrm>
          <a:off x="4147988" y="1699182"/>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Provide mental health support </a:t>
          </a:r>
        </a:p>
      </dsp:txBody>
      <dsp:txXfrm>
        <a:off x="4147988" y="1699182"/>
        <a:ext cx="1764843" cy="705937"/>
      </dsp:txXfrm>
    </dsp:sp>
    <dsp:sp modelId="{9F8316C1-63BE-46BC-9318-F01911E8F246}">
      <dsp:nvSpPr>
        <dsp:cNvPr id="0" name=""/>
        <dsp:cNvSpPr/>
      </dsp:nvSpPr>
      <dsp:spPr>
        <a:xfrm>
          <a:off x="344749" y="2846330"/>
          <a:ext cx="1076554" cy="107655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4CD2C0-8D12-4D95-84A5-EE09166431F8}">
      <dsp:nvSpPr>
        <dsp:cNvPr id="0" name=""/>
        <dsp:cNvSpPr/>
      </dsp:nvSpPr>
      <dsp:spPr>
        <a:xfrm>
          <a:off x="574179" y="3075760"/>
          <a:ext cx="617695" cy="6176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1CBAAB-3AAB-49F0-B742-7656C012EC12}">
      <dsp:nvSpPr>
        <dsp:cNvPr id="0" name=""/>
        <dsp:cNvSpPr/>
      </dsp:nvSpPr>
      <dsp:spPr>
        <a:xfrm>
          <a:off x="605" y="4258205"/>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Ensure faster access to testing and antibiotics </a:t>
          </a:r>
        </a:p>
      </dsp:txBody>
      <dsp:txXfrm>
        <a:off x="605" y="4258205"/>
        <a:ext cx="1764843" cy="705937"/>
      </dsp:txXfrm>
    </dsp:sp>
    <dsp:sp modelId="{F4AD9CF1-1159-4955-BDD0-4D8EB3CBD29E}">
      <dsp:nvSpPr>
        <dsp:cNvPr id="0" name=""/>
        <dsp:cNvSpPr/>
      </dsp:nvSpPr>
      <dsp:spPr>
        <a:xfrm>
          <a:off x="2418441" y="2846330"/>
          <a:ext cx="1076554" cy="1076554"/>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7792C-039E-4969-B808-96FC71E1317B}">
      <dsp:nvSpPr>
        <dsp:cNvPr id="0" name=""/>
        <dsp:cNvSpPr/>
      </dsp:nvSpPr>
      <dsp:spPr>
        <a:xfrm>
          <a:off x="2647870" y="3075760"/>
          <a:ext cx="617695" cy="6176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F44A00-D658-4B8F-BAE1-A407F0EA41D5}">
      <dsp:nvSpPr>
        <dsp:cNvPr id="0" name=""/>
        <dsp:cNvSpPr/>
      </dsp:nvSpPr>
      <dsp:spPr>
        <a:xfrm>
          <a:off x="2074296" y="4258205"/>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Use digital tools to trace monitoring </a:t>
          </a:r>
        </a:p>
      </dsp:txBody>
      <dsp:txXfrm>
        <a:off x="2074296" y="4258205"/>
        <a:ext cx="1764843" cy="705937"/>
      </dsp:txXfrm>
    </dsp:sp>
    <dsp:sp modelId="{70BBA4C7-3696-4FE9-B0E3-266F67B41EAF}">
      <dsp:nvSpPr>
        <dsp:cNvPr id="0" name=""/>
        <dsp:cNvSpPr/>
      </dsp:nvSpPr>
      <dsp:spPr>
        <a:xfrm>
          <a:off x="4492132" y="2846330"/>
          <a:ext cx="1076554" cy="107655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72200-DD93-46CE-BB88-935BE82D0327}">
      <dsp:nvSpPr>
        <dsp:cNvPr id="0" name=""/>
        <dsp:cNvSpPr/>
      </dsp:nvSpPr>
      <dsp:spPr>
        <a:xfrm>
          <a:off x="4721562" y="3075760"/>
          <a:ext cx="617695" cy="61769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474624-5631-4DF1-9E4F-7D8BF022E51A}">
      <dsp:nvSpPr>
        <dsp:cNvPr id="0" name=""/>
        <dsp:cNvSpPr/>
      </dsp:nvSpPr>
      <dsp:spPr>
        <a:xfrm>
          <a:off x="4147988" y="4258205"/>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Promote vaccination </a:t>
          </a:r>
        </a:p>
      </dsp:txBody>
      <dsp:txXfrm>
        <a:off x="4147988" y="4258205"/>
        <a:ext cx="1764843" cy="7059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E2C21A-69D3-6141-AE45-881CDAE70147}" type="datetimeFigureOut">
              <a:rPr lang="en-US" smtClean="0"/>
              <a:t>11/14/2025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2DC4AC-564B-5347-9C00-4C34B51CA4A2}" type="slidenum">
              <a:rPr lang="en-US" smtClean="0"/>
              <a:t>‹#›</a:t>
            </a:fld>
            <a:endParaRPr lang="en-US"/>
          </a:p>
        </p:txBody>
      </p:sp>
    </p:spTree>
    <p:extLst>
      <p:ext uri="{BB962C8B-B14F-4D97-AF65-F5344CB8AC3E}">
        <p14:creationId xmlns:p14="http://schemas.microsoft.com/office/powerpoint/2010/main" val="1980383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E2DC4AC-564B-5347-9C00-4C34B51CA4A2}" type="slidenum">
              <a:rPr lang="en-US" smtClean="0"/>
              <a:t>5</a:t>
            </a:fld>
            <a:endParaRPr lang="en-US"/>
          </a:p>
        </p:txBody>
      </p:sp>
    </p:spTree>
    <p:extLst>
      <p:ext uri="{BB962C8B-B14F-4D97-AF65-F5344CB8AC3E}">
        <p14:creationId xmlns:p14="http://schemas.microsoft.com/office/powerpoint/2010/main" val="1099021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4270120-CDFC-48DE-A6EA-6DEEDD0E436A}" type="datetimeFigureOut">
              <a:rPr lang="en-US" smtClean="0"/>
              <a:t>11/14/2025</a:t>
            </a:fld>
            <a:endParaRPr lang="en-US"/>
          </a:p>
        </p:txBody>
      </p:sp>
      <p:sp>
        <p:nvSpPr>
          <p:cNvPr id="5" name="Footer Placeholder 4"/>
          <p:cNvSpPr>
            <a:spLocks noGrp="1"/>
          </p:cNvSpPr>
          <p:nvPr>
            <p:ph type="ftr" sz="quarter" idx="11"/>
          </p:nvPr>
        </p:nvSpPr>
        <p:spPr>
          <a:xfrm>
            <a:off x="2416500" y="329307"/>
            <a:ext cx="4973915" cy="309201"/>
          </a:xfrm>
        </p:spPr>
        <p:txBody>
          <a:bodyPr/>
          <a:lstStyle/>
          <a:p>
            <a:r>
              <a:rPr lang="en-US"/>
              <a:t>
              </a:t>
            </a:r>
          </a:p>
        </p:txBody>
      </p:sp>
      <p:sp>
        <p:nvSpPr>
          <p:cNvPr id="6" name="Slide Number Placeholder 5"/>
          <p:cNvSpPr>
            <a:spLocks noGrp="1"/>
          </p:cNvSpPr>
          <p:nvPr>
            <p:ph type="sldNum" sz="quarter" idx="12"/>
          </p:nvPr>
        </p:nvSpPr>
        <p:spPr>
          <a:xfrm>
            <a:off x="1437664" y="798973"/>
            <a:ext cx="811019" cy="503578"/>
          </a:xfrm>
        </p:spPr>
        <p:txBody>
          <a:bodyPr/>
          <a:lstStyle/>
          <a:p>
            <a:fld id="{196A61CA-0502-4EE4-9724-96EA822543E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1587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3C9FAAF-C467-4C93-8ECD-39AF5A14D498}" type="datetimeFigureOut">
              <a:rPr lang="en-US" smtClean="0"/>
              <a:t>11/14/2025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4715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37E480-B2BA-4553-A144-61E7F75833ED}" type="datetimeFigureOut">
              <a:rPr lang="en-US" smtClean="0"/>
              <a:t>11/14/2025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6208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90E682A-6B53-4B08-AE4D-4C5E659103CC}" type="datetimeFigureOut">
              <a:rPr lang="en-US" smtClean="0"/>
              <a:t>11/14/2025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285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C69F0F6-BEBB-4894-ABB2-75C5CBE0DDB9}" type="datetimeFigureOut">
              <a:rPr lang="en-US" smtClean="0"/>
              <a:t>11/14/2025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196A61CA-0502-4EE4-9724-96EA822543E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2597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B3E9E5F-17D9-4A30-9DA3-64E46A6DF111}" type="datetimeFigureOut">
              <a:rPr lang="en-US" smtClean="0"/>
              <a:t>11/14/2025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196A61CA-0502-4EE4-9724-96EA822543E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7623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3AC5F0-3BC3-4718-BCCA-24B5655EC864}" type="datetimeFigureOut">
              <a:rPr lang="en-US" smtClean="0"/>
              <a:t>11/14/2025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2406818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B8BD81-465B-40F2-9A54-9DF3B12AF598}" type="datetimeFigureOut">
              <a:rPr lang="en-US" smtClean="0"/>
              <a:t>11/14/2025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3593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04B3CEF-64EF-4C43-9530-8E9CBFD2CAD1}" type="datetimeFigureOut">
              <a:rPr lang="en-US" smtClean="0"/>
              <a:t>11/14/2025</a:t>
            </a:fld>
            <a:endParaRPr lang="en-US"/>
          </a:p>
        </p:txBody>
      </p:sp>
      <p:sp>
        <p:nvSpPr>
          <p:cNvPr id="6" name="Footer Placeholder 5"/>
          <p:cNvSpPr>
            <a:spLocks noGrp="1"/>
          </p:cNvSpPr>
          <p:nvPr>
            <p:ph type="ftr" sz="quarter" idx="11"/>
          </p:nvPr>
        </p:nvSpPr>
        <p:spPr>
          <a:xfrm>
            <a:off x="1447382" y="318640"/>
            <a:ext cx="5541004" cy="320931"/>
          </a:xfrm>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7277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A1F5BA7-0A17-4D30-9B66-E29324151C73}" type="datetimeFigureOut">
              <a:rPr lang="en-US" smtClean="0"/>
              <a:t>11/14/2025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7987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6BEBB1B-D40A-4DB9-B3DE-BAAE675B83CD}" type="datetimeFigureOut">
              <a:rPr lang="en-US" smtClean="0"/>
              <a:t>11/14/2025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1343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70A3DFD-A535-46B2-84C1-61DC8B16A904}" type="datetimeFigureOut">
              <a:rPr lang="en-US" smtClean="0"/>
              <a:t>11/14/2025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96A61CA-0502-4EE4-9724-96EA822543E5}"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726791"/>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hf hd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en.wikipedia.org/wiki/Tuberculosis" TargetMode="External"/><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ublishing.rcseng.ac.uk/doi/full/10.1308/rcsbull.2016.230?cookieSet=1"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pn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1.wdp"/><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o.int/publications/i/item/9789240083851" TargetMode="External"/><Relationship Id="rId2" Type="http://schemas.openxmlformats.org/officeDocument/2006/relationships/hyperlink" Target="https://www.nhs.uk/conditions/tuberculosis-tb/" TargetMode="External"/><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est x-ray">
            <a:extLst>
              <a:ext uri="{FF2B5EF4-FFF2-40B4-BE49-F238E27FC236}">
                <a16:creationId xmlns:a16="http://schemas.microsoft.com/office/drawing/2014/main" id="{0C5E9EBA-F389-4A03-C4BC-393D51A6378F}"/>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28170" b="24860"/>
          <a:stretch>
            <a:fillRect/>
          </a:stretch>
        </p:blipFill>
        <p:spPr>
          <a:xfrm>
            <a:off x="20" y="10"/>
            <a:ext cx="12191675" cy="6857990"/>
          </a:xfrm>
          <a:prstGeom prst="rect">
            <a:avLst/>
          </a:prstGeom>
        </p:spPr>
      </p:pic>
      <p:sp>
        <p:nvSpPr>
          <p:cNvPr id="2" name="Title 1"/>
          <p:cNvSpPr>
            <a:spLocks noGrp="1"/>
          </p:cNvSpPr>
          <p:nvPr>
            <p:ph type="ctrTitle"/>
          </p:nvPr>
        </p:nvSpPr>
        <p:spPr>
          <a:xfrm>
            <a:off x="4976636" y="992221"/>
            <a:ext cx="6247308" cy="4873558"/>
          </a:xfrm>
        </p:spPr>
        <p:txBody>
          <a:bodyPr anchor="ctr">
            <a:normAutofit/>
          </a:bodyPr>
          <a:lstStyle/>
          <a:p>
            <a:r>
              <a:rPr lang="en-US" sz="4800"/>
              <a:t>Case study 3 : tuberculosis</a:t>
            </a:r>
            <a:br>
              <a:rPr lang="en-US" sz="4800"/>
            </a:br>
            <a:endParaRPr lang="en-US" sz="4800"/>
          </a:p>
        </p:txBody>
      </p:sp>
      <p:sp>
        <p:nvSpPr>
          <p:cNvPr id="3" name="Subtitle 2"/>
          <p:cNvSpPr>
            <a:spLocks noGrp="1"/>
          </p:cNvSpPr>
          <p:nvPr>
            <p:ph type="subTitle" idx="1"/>
          </p:nvPr>
        </p:nvSpPr>
        <p:spPr>
          <a:xfrm>
            <a:off x="968056" y="996610"/>
            <a:ext cx="3363901" cy="4864780"/>
          </a:xfrm>
        </p:spPr>
        <p:txBody>
          <a:bodyPr anchor="ctr">
            <a:normAutofit/>
          </a:bodyPr>
          <a:lstStyle/>
          <a:p>
            <a:pPr algn="r"/>
            <a:r>
              <a:rPr lang="en-US" sz="2000"/>
              <a:t>Faye chamberlain 2413289</a:t>
            </a:r>
          </a:p>
          <a:p>
            <a:pPr algn="r"/>
            <a:r>
              <a:rPr lang="en-US" sz="2000"/>
              <a:t>Francis Egbeonu 2438118</a:t>
            </a:r>
          </a:p>
          <a:p>
            <a:pPr algn="r"/>
            <a:r>
              <a:rPr lang="en-US" sz="2000"/>
              <a:t>Helen May Escoto Frial 2430209</a:t>
            </a:r>
          </a:p>
        </p:txBody>
      </p:sp>
      <p:cxnSp>
        <p:nvCxnSpPr>
          <p:cNvPr id="25" name="Straight Connector 24">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878D1E0-3B3A-2BA4-DC99-14B4C5EE70B0}"/>
              </a:ext>
            </a:extLst>
          </p:cNvPr>
          <p:cNvSpPr txBox="1"/>
          <p:nvPr/>
        </p:nvSpPr>
        <p:spPr>
          <a:xfrm>
            <a:off x="5169786" y="2526413"/>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17A9-02E7-CEFA-1499-DDE29F32603B}"/>
              </a:ext>
            </a:extLst>
          </p:cNvPr>
          <p:cNvSpPr>
            <a:spLocks noGrp="1"/>
          </p:cNvSpPr>
          <p:nvPr>
            <p:ph type="title"/>
          </p:nvPr>
        </p:nvSpPr>
        <p:spPr>
          <a:xfrm>
            <a:off x="1451579" y="804519"/>
            <a:ext cx="9603275" cy="1049235"/>
          </a:xfrm>
        </p:spPr>
        <p:txBody>
          <a:bodyPr>
            <a:normAutofit/>
          </a:bodyPr>
          <a:lstStyle/>
          <a:p>
            <a:r>
              <a:rPr lang="en-GB" b="1"/>
              <a:t>Case Study 3 -Tuberculosis</a:t>
            </a:r>
            <a:br>
              <a:rPr lang="en-GB"/>
            </a:br>
            <a:endParaRPr lang="en-US"/>
          </a:p>
        </p:txBody>
      </p:sp>
      <p:sp>
        <p:nvSpPr>
          <p:cNvPr id="5" name="Footer Placeholder 4">
            <a:extLst>
              <a:ext uri="{FF2B5EF4-FFF2-40B4-BE49-F238E27FC236}">
                <a16:creationId xmlns:a16="http://schemas.microsoft.com/office/drawing/2014/main" id="{671A1BB4-E4FD-B92D-0BEE-C60943B7C3AC}"/>
              </a:ext>
            </a:extLst>
          </p:cNvPr>
          <p:cNvSpPr>
            <a:spLocks noGrp="1"/>
          </p:cNvSpPr>
          <p:nvPr>
            <p:ph type="ftr" sz="quarter" idx="11"/>
          </p:nvPr>
        </p:nvSpPr>
        <p:spPr>
          <a:xfrm>
            <a:off x="1451579" y="329307"/>
            <a:ext cx="5938836" cy="309201"/>
          </a:xfrm>
        </p:spPr>
        <p:txBody>
          <a:bodyPr>
            <a:normAutofit/>
          </a:bodyPr>
          <a:lstStyle/>
          <a:p>
            <a:pPr>
              <a:lnSpc>
                <a:spcPct val="90000"/>
              </a:lnSpc>
              <a:spcAft>
                <a:spcPts val="600"/>
              </a:spcAft>
            </a:pPr>
            <a:r>
              <a:rPr lang="en-US" sz="500"/>
              <a:t>
              </a:t>
            </a:r>
          </a:p>
        </p:txBody>
      </p:sp>
      <p:sp>
        <p:nvSpPr>
          <p:cNvPr id="4" name="Date Placeholder 3">
            <a:extLst>
              <a:ext uri="{FF2B5EF4-FFF2-40B4-BE49-F238E27FC236}">
                <a16:creationId xmlns:a16="http://schemas.microsoft.com/office/drawing/2014/main" id="{431A5F6B-862D-8932-EE79-F5977F458245}"/>
              </a:ext>
            </a:extLst>
          </p:cNvPr>
          <p:cNvSpPr>
            <a:spLocks noGrp="1"/>
          </p:cNvSpPr>
          <p:nvPr>
            <p:ph type="dt" sz="half" idx="10"/>
          </p:nvPr>
        </p:nvSpPr>
        <p:spPr>
          <a:xfrm>
            <a:off x="7554138" y="330370"/>
            <a:ext cx="3500715" cy="309201"/>
          </a:xfrm>
        </p:spPr>
        <p:txBody>
          <a:bodyPr>
            <a:normAutofit/>
          </a:bodyPr>
          <a:lstStyle/>
          <a:p>
            <a:pPr>
              <a:spcAft>
                <a:spcPts val="600"/>
              </a:spcAft>
            </a:pPr>
            <a:fld id="{EFB1DFF6-1407-FB4F-81F3-5AF7A5C43151}" type="datetime1">
              <a:rPr lang="en-US" smtClean="0"/>
              <a:pPr>
                <a:spcAft>
                  <a:spcPts val="600"/>
                </a:spcAft>
              </a:pPr>
              <a:t>11/14/2025</a:t>
            </a:fld>
            <a:endParaRPr lang="en-US"/>
          </a:p>
        </p:txBody>
      </p:sp>
      <p:sp>
        <p:nvSpPr>
          <p:cNvPr id="6" name="Slide Number Placeholder 5">
            <a:extLst>
              <a:ext uri="{FF2B5EF4-FFF2-40B4-BE49-F238E27FC236}">
                <a16:creationId xmlns:a16="http://schemas.microsoft.com/office/drawing/2014/main" id="{F357701A-F8FF-2F13-ADC2-9C7AD8F97A85}"/>
              </a:ext>
            </a:extLst>
          </p:cNvPr>
          <p:cNvSpPr>
            <a:spLocks noGrp="1"/>
          </p:cNvSpPr>
          <p:nvPr>
            <p:ph type="sldNum" sz="quarter" idx="12"/>
          </p:nvPr>
        </p:nvSpPr>
        <p:spPr>
          <a:xfrm>
            <a:off x="480060" y="798973"/>
            <a:ext cx="811019" cy="503578"/>
          </a:xfrm>
        </p:spPr>
        <p:txBody>
          <a:bodyPr>
            <a:normAutofit/>
          </a:bodyPr>
          <a:lstStyle/>
          <a:p>
            <a:pPr>
              <a:lnSpc>
                <a:spcPct val="90000"/>
              </a:lnSpc>
              <a:spcAft>
                <a:spcPts val="600"/>
              </a:spcAft>
            </a:pPr>
            <a:fld id="{196A61CA-0502-4EE4-9724-96EA822543E5}" type="slidenum">
              <a:rPr lang="en-US" smtClean="0"/>
              <a:pPr>
                <a:lnSpc>
                  <a:spcPct val="90000"/>
                </a:lnSpc>
                <a:spcAft>
                  <a:spcPts val="600"/>
                </a:spcAft>
              </a:pPr>
              <a:t>2</a:t>
            </a:fld>
            <a:endParaRPr lang="en-US"/>
          </a:p>
        </p:txBody>
      </p:sp>
      <p:sp>
        <p:nvSpPr>
          <p:cNvPr id="35" name="Content Placeholder 2">
            <a:extLst>
              <a:ext uri="{FF2B5EF4-FFF2-40B4-BE49-F238E27FC236}">
                <a16:creationId xmlns:a16="http://schemas.microsoft.com/office/drawing/2014/main" id="{54DE679B-86AC-4CF4-874E-F8CD75874B83}"/>
              </a:ext>
            </a:extLst>
          </p:cNvPr>
          <p:cNvSpPr>
            <a:spLocks noGrp="1"/>
          </p:cNvSpPr>
          <p:nvPr>
            <p:ph idx="1"/>
          </p:nvPr>
        </p:nvSpPr>
        <p:spPr>
          <a:xfrm>
            <a:off x="1451579" y="2015734"/>
            <a:ext cx="6195784" cy="3450613"/>
          </a:xfrm>
        </p:spPr>
        <p:txBody>
          <a:bodyPr>
            <a:normAutofit fontScale="25000" lnSpcReduction="20000"/>
          </a:bodyPr>
          <a:lstStyle/>
          <a:p>
            <a:pPr>
              <a:lnSpc>
                <a:spcPct val="110000"/>
              </a:lnSpc>
            </a:pPr>
            <a:r>
              <a:rPr lang="en-GB" sz="4200"/>
              <a:t>Canal View is a Residential setting that offers sheltered accommodation in individual flats to residents who live independently but have access to support in an emergency.  </a:t>
            </a:r>
          </a:p>
          <a:p>
            <a:pPr>
              <a:lnSpc>
                <a:spcPct val="110000"/>
              </a:lnSpc>
            </a:pPr>
            <a:r>
              <a:rPr lang="en-GB" sz="4200"/>
              <a:t>Mr Patel is a 76-year-old gentleman who lives at Canal View. Three months ago, he returned from a visit to Bangladesh where he was visiting his family. On his return Mr Patel visited the GP a productive cough, associated fevers and night sweats. The GP referred him to Accident and Emergency, from where Mr Patel was admitted to the hospital.  </a:t>
            </a:r>
          </a:p>
          <a:p>
            <a:pPr>
              <a:lnSpc>
                <a:spcPct val="110000"/>
              </a:lnSpc>
            </a:pPr>
            <a:r>
              <a:rPr lang="en-GB" sz="4200"/>
              <a:t>At the hospital, Mr Patel was diagnosed with Tuberculosis (TB). TB is a bacterial infection spread through inhaling tiny droplets from the coughs or sneezes of an infected person. TB that affects the lungs (pulmonary TB) is the most contagious type, but it usually only spreads after prolonged exposure to someone with the illness. It is a potentially serious condition, but it can be cured if it is treated with the right antibiotics.</a:t>
            </a:r>
          </a:p>
          <a:p>
            <a:pPr>
              <a:lnSpc>
                <a:spcPct val="110000"/>
              </a:lnSpc>
            </a:pPr>
            <a:r>
              <a:rPr lang="en-GB" sz="4200"/>
              <a:t>As the management team at canal View, you have been asked to develop a new strategy for the Sheltered living facility to follow in the event of an outbreak of an infectious disease such as TB, as some residents do travel widely around the world and other residents are vulnerable owing to their individual health status.</a:t>
            </a:r>
          </a:p>
          <a:p>
            <a:pPr>
              <a:lnSpc>
                <a:spcPct val="110000"/>
              </a:lnSpc>
            </a:pPr>
            <a:r>
              <a:rPr lang="en-GB" sz="4200"/>
              <a:t>The task requires you to consider national and local guidelines for managing TB in the independent living facility, introducing or amending practices already in place and ensuring staff understand and receive training as necessary to ensure best practice in line with the policy and practices arising from the new strategy.</a:t>
            </a:r>
          </a:p>
          <a:p>
            <a:pPr>
              <a:lnSpc>
                <a:spcPct val="110000"/>
              </a:lnSpc>
            </a:pPr>
            <a:endParaRPr lang="en-US" sz="1000"/>
          </a:p>
        </p:txBody>
      </p:sp>
      <p:pic>
        <p:nvPicPr>
          <p:cNvPr id="10" name="Graphic 9" descr="Suburban scene">
            <a:extLst>
              <a:ext uri="{FF2B5EF4-FFF2-40B4-BE49-F238E27FC236}">
                <a16:creationId xmlns:a16="http://schemas.microsoft.com/office/drawing/2014/main" id="{4C116D57-F0FC-0086-1B55-EF93A0DBCE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4086815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blowing his nose&#10;&#10;AI-generated content may be incorrect.">
            <a:extLst>
              <a:ext uri="{FF2B5EF4-FFF2-40B4-BE49-F238E27FC236}">
                <a16:creationId xmlns:a16="http://schemas.microsoft.com/office/drawing/2014/main" id="{9043135B-1B10-F49E-41DC-6D50C9E1BB32}"/>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185" r="-1" b="922"/>
          <a:stretch>
            <a:fillRect/>
          </a:stretch>
        </p:blipFill>
        <p:spPr>
          <a:xfrm>
            <a:off x="305" y="10"/>
            <a:ext cx="12191695" cy="6857990"/>
          </a:xfrm>
          <a:prstGeom prst="rect">
            <a:avLst/>
          </a:prstGeom>
        </p:spPr>
      </p:pic>
      <p:sp>
        <p:nvSpPr>
          <p:cNvPr id="3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34" name="Rectangle 3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21B4A8A-1B69-FFEC-A859-B3253C5D68B5}"/>
              </a:ext>
            </a:extLst>
          </p:cNvPr>
          <p:cNvSpPr>
            <a:spLocks noGrp="1"/>
          </p:cNvSpPr>
          <p:nvPr>
            <p:ph type="title"/>
          </p:nvPr>
        </p:nvSpPr>
        <p:spPr>
          <a:xfrm>
            <a:off x="1130271" y="1193800"/>
            <a:ext cx="3193050" cy="4699000"/>
          </a:xfrm>
        </p:spPr>
        <p:txBody>
          <a:bodyPr anchor="ctr">
            <a:normAutofit/>
          </a:bodyPr>
          <a:lstStyle/>
          <a:p>
            <a:r>
              <a:rPr lang="en-US"/>
              <a:t>TUBERCULOSIS</a:t>
            </a:r>
          </a:p>
        </p:txBody>
      </p:sp>
      <p:sp>
        <p:nvSpPr>
          <p:cNvPr id="6" name="Slide Number Placeholder 5">
            <a:extLst>
              <a:ext uri="{FF2B5EF4-FFF2-40B4-BE49-F238E27FC236}">
                <a16:creationId xmlns:a16="http://schemas.microsoft.com/office/drawing/2014/main" id="{47850A25-C48D-0CE0-992F-E9DF413096C1}"/>
              </a:ext>
            </a:extLst>
          </p:cNvPr>
          <p:cNvSpPr>
            <a:spLocks noGrp="1"/>
          </p:cNvSpPr>
          <p:nvPr>
            <p:ph type="sldNum" sz="quarter" idx="12"/>
          </p:nvPr>
        </p:nvSpPr>
        <p:spPr>
          <a:xfrm>
            <a:off x="3512302" y="448056"/>
            <a:ext cx="811019" cy="503578"/>
          </a:xfrm>
        </p:spPr>
        <p:txBody>
          <a:bodyPr>
            <a:normAutofit/>
          </a:bodyPr>
          <a:lstStyle/>
          <a:p>
            <a:pPr>
              <a:lnSpc>
                <a:spcPct val="90000"/>
              </a:lnSpc>
              <a:spcAft>
                <a:spcPts val="600"/>
              </a:spcAft>
            </a:pPr>
            <a:fld id="{196A61CA-0502-4EE4-9724-96EA822543E5}" type="slidenum">
              <a:rPr lang="en-US">
                <a:solidFill>
                  <a:schemeClr val="tx1"/>
                </a:solidFill>
              </a:rPr>
              <a:pPr>
                <a:lnSpc>
                  <a:spcPct val="90000"/>
                </a:lnSpc>
                <a:spcAft>
                  <a:spcPts val="600"/>
                </a:spcAft>
              </a:pPr>
              <a:t>3</a:t>
            </a:fld>
            <a:endParaRPr lang="en-US">
              <a:solidFill>
                <a:schemeClr val="tx1"/>
              </a:solidFill>
            </a:endParaRPr>
          </a:p>
        </p:txBody>
      </p:sp>
      <p:sp>
        <p:nvSpPr>
          <p:cNvPr id="5" name="Footer Placeholder 4">
            <a:extLst>
              <a:ext uri="{FF2B5EF4-FFF2-40B4-BE49-F238E27FC236}">
                <a16:creationId xmlns:a16="http://schemas.microsoft.com/office/drawing/2014/main" id="{55605D2D-B847-1CEF-EB36-8F3AF47841B8}"/>
              </a:ext>
            </a:extLst>
          </p:cNvPr>
          <p:cNvSpPr>
            <a:spLocks noGrp="1"/>
          </p:cNvSpPr>
          <p:nvPr>
            <p:ph type="ftr" sz="quarter" idx="11"/>
          </p:nvPr>
        </p:nvSpPr>
        <p:spPr>
          <a:xfrm>
            <a:off x="4976636" y="539496"/>
            <a:ext cx="5938836" cy="309201"/>
          </a:xfrm>
        </p:spPr>
        <p:txBody>
          <a:bodyPr>
            <a:normAutofit/>
          </a:bodyPr>
          <a:lstStyle/>
          <a:p>
            <a:pPr>
              <a:lnSpc>
                <a:spcPct val="90000"/>
              </a:lnSpc>
              <a:spcAft>
                <a:spcPts val="600"/>
              </a:spcAft>
            </a:pPr>
            <a:r>
              <a:rPr lang="en-US" sz="500">
                <a:solidFill>
                  <a:schemeClr val="tx1"/>
                </a:solidFill>
              </a:rPr>
              <a:t>
              </a:t>
            </a:r>
          </a:p>
        </p:txBody>
      </p:sp>
      <p:cxnSp>
        <p:nvCxnSpPr>
          <p:cNvPr id="36" name="Straight Connector 3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 name="Date Placeholder 3">
            <a:extLst>
              <a:ext uri="{FF2B5EF4-FFF2-40B4-BE49-F238E27FC236}">
                <a16:creationId xmlns:a16="http://schemas.microsoft.com/office/drawing/2014/main" id="{65008551-CDBF-A544-9EA6-201CD460AADF}"/>
              </a:ext>
            </a:extLst>
          </p:cNvPr>
          <p:cNvSpPr>
            <a:spLocks noGrp="1"/>
          </p:cNvSpPr>
          <p:nvPr>
            <p:ph type="dt" sz="half" idx="10"/>
          </p:nvPr>
        </p:nvSpPr>
        <p:spPr>
          <a:xfrm>
            <a:off x="7726680" y="6007608"/>
            <a:ext cx="3500715" cy="309201"/>
          </a:xfrm>
        </p:spPr>
        <p:txBody>
          <a:bodyPr>
            <a:normAutofit/>
          </a:bodyPr>
          <a:lstStyle/>
          <a:p>
            <a:pPr>
              <a:spcAft>
                <a:spcPts val="600"/>
              </a:spcAft>
            </a:pPr>
            <a:fld id="{B3BEB738-F76C-AF4C-8AA7-D6F5C7D00703}" type="datetime1">
              <a:rPr lang="en-US" smtClean="0"/>
              <a:pPr>
                <a:spcAft>
                  <a:spcPts val="600"/>
                </a:spcAft>
              </a:pPr>
              <a:t>11/14/2025</a:t>
            </a:fld>
            <a:endParaRPr lang="en-US"/>
          </a:p>
        </p:txBody>
      </p:sp>
      <p:graphicFrame>
        <p:nvGraphicFramePr>
          <p:cNvPr id="9" name="Rectangle 1">
            <a:extLst>
              <a:ext uri="{FF2B5EF4-FFF2-40B4-BE49-F238E27FC236}">
                <a16:creationId xmlns:a16="http://schemas.microsoft.com/office/drawing/2014/main" id="{074C6C52-13A4-38D4-9C1A-DBDDF49BF48D}"/>
              </a:ext>
            </a:extLst>
          </p:cNvPr>
          <p:cNvGraphicFramePr>
            <a:graphicFrameLocks noGrp="1"/>
          </p:cNvGraphicFramePr>
          <p:nvPr>
            <p:ph idx="1"/>
            <p:extLst>
              <p:ext uri="{D42A27DB-BD31-4B8C-83A1-F6EECF244321}">
                <p14:modId xmlns:p14="http://schemas.microsoft.com/office/powerpoint/2010/main" val="1099500019"/>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D2668068-A3D2-C0B6-FBF2-5EB0962A7A41}"/>
              </a:ext>
            </a:extLst>
          </p:cNvPr>
          <p:cNvSpPr txBox="1"/>
          <p:nvPr/>
        </p:nvSpPr>
        <p:spPr>
          <a:xfrm>
            <a:off x="9771144" y="6657945"/>
            <a:ext cx="242085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n.wikipedia.org/wiki/Tuberculosi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2786387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close-up of a person wearing surgical gear&#10;&#10;AI-generated content may be incorrect.">
            <a:extLst>
              <a:ext uri="{FF2B5EF4-FFF2-40B4-BE49-F238E27FC236}">
                <a16:creationId xmlns:a16="http://schemas.microsoft.com/office/drawing/2014/main" id="{6063DD6F-C41D-CF0A-43F1-C1E37C7FAB09}"/>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882" r="-1" b="34882"/>
          <a:stretch>
            <a:fillRect/>
          </a:stretch>
        </p:blipFill>
        <p:spPr>
          <a:xfrm>
            <a:off x="305" y="10"/>
            <a:ext cx="12191695" cy="6857990"/>
          </a:xfrm>
          <a:prstGeom prst="rect">
            <a:avLst/>
          </a:prstGeom>
        </p:spPr>
      </p:pic>
      <p:sp>
        <p:nvSpPr>
          <p:cNvPr id="3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3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36" name="Rectangle 3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273FDDD-B725-2F33-0640-1E26187904FD}"/>
              </a:ext>
            </a:extLst>
          </p:cNvPr>
          <p:cNvSpPr>
            <a:spLocks noGrp="1"/>
          </p:cNvSpPr>
          <p:nvPr>
            <p:ph type="title"/>
          </p:nvPr>
        </p:nvSpPr>
        <p:spPr>
          <a:xfrm>
            <a:off x="970859" y="745067"/>
            <a:ext cx="3352462" cy="4699001"/>
          </a:xfrm>
        </p:spPr>
        <p:txBody>
          <a:bodyPr anchor="ctr">
            <a:normAutofit/>
          </a:bodyPr>
          <a:lstStyle/>
          <a:p>
            <a:r>
              <a:rPr lang="en-US" altLang="en-US" sz="2700" cap="none">
                <a:latin typeface="Arial" panose="020B0604020202020204" pitchFamily="34" charset="0"/>
              </a:rPr>
              <a:t> </a:t>
            </a:r>
            <a:r>
              <a:rPr lang="en-US" altLang="en-US" sz="2700" b="1" cap="none">
                <a:latin typeface="Arial" panose="020B0604020202020204" pitchFamily="34" charset="0"/>
              </a:rPr>
              <a:t>Strategy system for national guidelines for tuberculosis (TB)</a:t>
            </a:r>
            <a:r>
              <a:rPr lang="en-US" altLang="en-US" sz="2700" cap="none">
                <a:latin typeface="Arial" panose="020B0604020202020204" pitchFamily="34" charset="0"/>
              </a:rPr>
              <a:t> refers to the official plan and set of rules that help control, prevent, and treat TB across the country.</a:t>
            </a:r>
            <a:br>
              <a:rPr lang="en-US" altLang="en-US" sz="2700" cap="none">
                <a:latin typeface="Arial" panose="020B0604020202020204" pitchFamily="34" charset="0"/>
              </a:rPr>
            </a:br>
            <a:endParaRPr lang="en-US" sz="2700"/>
          </a:p>
        </p:txBody>
      </p:sp>
      <p:sp>
        <p:nvSpPr>
          <p:cNvPr id="5" name="Footer Placeholder 4">
            <a:extLst>
              <a:ext uri="{FF2B5EF4-FFF2-40B4-BE49-F238E27FC236}">
                <a16:creationId xmlns:a16="http://schemas.microsoft.com/office/drawing/2014/main" id="{76469CCB-E5AC-BEE0-4FD1-E6029A9EA673}"/>
              </a:ext>
            </a:extLst>
          </p:cNvPr>
          <p:cNvSpPr>
            <a:spLocks noGrp="1"/>
          </p:cNvSpPr>
          <p:nvPr>
            <p:ph type="ftr" sz="quarter" idx="11"/>
          </p:nvPr>
        </p:nvSpPr>
        <p:spPr>
          <a:xfrm>
            <a:off x="4976636" y="539496"/>
            <a:ext cx="5938836" cy="309201"/>
          </a:xfrm>
        </p:spPr>
        <p:txBody>
          <a:bodyPr>
            <a:normAutofit/>
          </a:bodyPr>
          <a:lstStyle/>
          <a:p>
            <a:pPr>
              <a:lnSpc>
                <a:spcPct val="90000"/>
              </a:lnSpc>
              <a:spcAft>
                <a:spcPts val="600"/>
              </a:spcAft>
            </a:pPr>
            <a:r>
              <a:rPr lang="en-US" sz="500">
                <a:solidFill>
                  <a:schemeClr val="tx1"/>
                </a:solidFill>
              </a:rPr>
              <a:t>
              </a:t>
            </a:r>
          </a:p>
        </p:txBody>
      </p:sp>
      <p:cxnSp>
        <p:nvCxnSpPr>
          <p:cNvPr id="38" name="Straight Connector 3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1">
            <a:extLst>
              <a:ext uri="{FF2B5EF4-FFF2-40B4-BE49-F238E27FC236}">
                <a16:creationId xmlns:a16="http://schemas.microsoft.com/office/drawing/2014/main" id="{AA7CE4B0-5BB1-A831-10F0-3E837426102B}"/>
              </a:ext>
            </a:extLst>
          </p:cNvPr>
          <p:cNvSpPr>
            <a:spLocks noGrp="1" noChangeArrowheads="1"/>
          </p:cNvSpPr>
          <p:nvPr>
            <p:ph idx="1"/>
          </p:nvPr>
        </p:nvSpPr>
        <p:spPr bwMode="auto">
          <a:xfrm>
            <a:off x="4976636" y="666044"/>
            <a:ext cx="6085091" cy="52267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10000"/>
              </a:lnSpc>
              <a:spcBef>
                <a:spcPct val="0"/>
              </a:spcBef>
              <a:spcAft>
                <a:spcPts val="600"/>
              </a:spcAft>
              <a:buClrTx/>
              <a:buSzTx/>
              <a:buFontTx/>
              <a:buAutoNum type="arabicPeriod"/>
              <a:tabLst/>
            </a:pPr>
            <a:r>
              <a:rPr kumimoji="0" lang="en-US" altLang="en-US" sz="1600" b="1" i="0" u="none" strike="noStrike" cap="none" normalizeH="0" baseline="0">
                <a:ln>
                  <a:noFill/>
                </a:ln>
                <a:effectLst/>
                <a:latin typeface="Arial" panose="020B0604020202020204" pitchFamily="34" charset="0"/>
              </a:rPr>
              <a:t>Early detection and diagnosis</a:t>
            </a:r>
            <a:r>
              <a:rPr kumimoji="0" lang="en-US" altLang="en-US" sz="1600" b="0" i="0" u="none" strike="noStrike" cap="none" normalizeH="0" baseline="0">
                <a:ln>
                  <a:noFill/>
                </a:ln>
                <a:effectLst/>
                <a:latin typeface="Arial" panose="020B0604020202020204" pitchFamily="34" charset="0"/>
              </a:rPr>
              <a:t> – identifying TB cases quickly through screening high-risk groups (like people who are homeless, in prison, or from high-incidence countries).</a:t>
            </a:r>
          </a:p>
          <a:p>
            <a:pPr marL="0" marR="0" lvl="0" indent="0" defTabSz="914400" rtl="0" eaLnBrk="0" fontAlgn="base" latinLnBrk="0" hangingPunct="0">
              <a:lnSpc>
                <a:spcPct val="110000"/>
              </a:lnSpc>
              <a:spcBef>
                <a:spcPct val="0"/>
              </a:spcBef>
              <a:spcAft>
                <a:spcPts val="600"/>
              </a:spcAft>
              <a:buClrTx/>
              <a:buSzTx/>
              <a:buFontTx/>
              <a:buAutoNum type="arabicPeriod" startAt="2"/>
              <a:tabLst/>
            </a:pPr>
            <a:r>
              <a:rPr kumimoji="0" lang="en-US" altLang="en-US" sz="1600" b="1" i="0" u="none" strike="noStrike" cap="none" normalizeH="0" baseline="0">
                <a:ln>
                  <a:noFill/>
                </a:ln>
                <a:effectLst/>
                <a:latin typeface="Arial" panose="020B0604020202020204" pitchFamily="34" charset="0"/>
              </a:rPr>
              <a:t>Free and effective treatment</a:t>
            </a:r>
            <a:r>
              <a:rPr kumimoji="0" lang="en-US" altLang="en-US" sz="1600" b="0" i="0" u="none" strike="noStrike" cap="none" normalizeH="0" baseline="0">
                <a:ln>
                  <a:noFill/>
                </a:ln>
                <a:effectLst/>
                <a:latin typeface="Arial" panose="020B0604020202020204" pitchFamily="34" charset="0"/>
              </a:rPr>
              <a:t> – providing antibiotics for at least 6 months through the NHS to ensure full recovery.</a:t>
            </a:r>
          </a:p>
          <a:p>
            <a:pPr marL="0" marR="0" lvl="0" indent="0" defTabSz="914400" rtl="0" eaLnBrk="0" fontAlgn="base" latinLnBrk="0" hangingPunct="0">
              <a:lnSpc>
                <a:spcPct val="110000"/>
              </a:lnSpc>
              <a:spcBef>
                <a:spcPct val="0"/>
              </a:spcBef>
              <a:spcAft>
                <a:spcPts val="600"/>
              </a:spcAft>
              <a:buClrTx/>
              <a:buSzTx/>
              <a:buFontTx/>
              <a:buAutoNum type="arabicPeriod" startAt="3"/>
              <a:tabLst/>
            </a:pPr>
            <a:r>
              <a:rPr kumimoji="0" lang="en-US" altLang="en-US" sz="1600" b="1" i="0" u="none" strike="noStrike" cap="none" normalizeH="0" baseline="0">
                <a:ln>
                  <a:noFill/>
                </a:ln>
                <a:effectLst/>
                <a:latin typeface="Arial" panose="020B0604020202020204" pitchFamily="34" charset="0"/>
              </a:rPr>
              <a:t>Contact tracing</a:t>
            </a:r>
            <a:r>
              <a:rPr kumimoji="0" lang="en-US" altLang="en-US" sz="1600" b="0" i="0" u="none" strike="noStrike" cap="none" normalizeH="0" baseline="0">
                <a:ln>
                  <a:noFill/>
                </a:ln>
                <a:effectLst/>
                <a:latin typeface="Arial" panose="020B0604020202020204" pitchFamily="34" charset="0"/>
              </a:rPr>
              <a:t> – testing and treating </a:t>
            </a:r>
            <a:r>
              <a:rPr kumimoji="0" lang="en-US" altLang="en-US" sz="1600" b="0" i="0" u="none" strike="noStrike" cap="none" normalizeH="0" baseline="0">
                <a:ln>
                  <a:solidFill>
                    <a:schemeClr val="accent1"/>
                  </a:solidFill>
                </a:ln>
                <a:effectLst/>
                <a:latin typeface="Arial" panose="020B0604020202020204" pitchFamily="34" charset="0"/>
              </a:rPr>
              <a:t>anyone</a:t>
            </a:r>
            <a:r>
              <a:rPr kumimoji="0" lang="en-US" altLang="en-US" sz="1600" b="0" i="0" u="none" strike="noStrike" cap="none" normalizeH="0" baseline="0">
                <a:ln>
                  <a:noFill/>
                </a:ln>
                <a:effectLst/>
                <a:latin typeface="Arial" panose="020B0604020202020204" pitchFamily="34" charset="0"/>
              </a:rPr>
              <a:t> who has been in close contact with an infected person.</a:t>
            </a:r>
          </a:p>
          <a:p>
            <a:pPr marL="0" marR="0" lvl="0" indent="0" defTabSz="914400" rtl="0" eaLnBrk="0" fontAlgn="base" latinLnBrk="0" hangingPunct="0">
              <a:lnSpc>
                <a:spcPct val="110000"/>
              </a:lnSpc>
              <a:spcBef>
                <a:spcPct val="0"/>
              </a:spcBef>
              <a:spcAft>
                <a:spcPts val="600"/>
              </a:spcAft>
              <a:buClrTx/>
              <a:buSzTx/>
              <a:buFontTx/>
              <a:buAutoNum type="arabicPeriod" startAt="4"/>
              <a:tabLst/>
            </a:pPr>
            <a:r>
              <a:rPr kumimoji="0" lang="en-US" altLang="en-US" sz="1600" b="1" i="0" u="none" strike="noStrike" cap="none" normalizeH="0" baseline="0">
                <a:ln>
                  <a:noFill/>
                </a:ln>
                <a:effectLst/>
                <a:latin typeface="Arial" panose="020B0604020202020204" pitchFamily="34" charset="0"/>
              </a:rPr>
              <a:t>Raising awareness</a:t>
            </a:r>
            <a:r>
              <a:rPr kumimoji="0" lang="en-US" altLang="en-US" sz="1600" b="0" i="0" u="none" strike="noStrike" cap="none" normalizeH="0" baseline="0">
                <a:ln>
                  <a:noFill/>
                </a:ln>
                <a:effectLst/>
                <a:latin typeface="Arial" panose="020B0604020202020204" pitchFamily="34" charset="0"/>
              </a:rPr>
              <a:t> – educating healthcare workers and the public to reduce stigma and encourage early treatment.</a:t>
            </a:r>
          </a:p>
          <a:p>
            <a:pPr marL="0" marR="0" lvl="0" indent="0" defTabSz="914400" rtl="0" eaLnBrk="0" fontAlgn="base" latinLnBrk="0" hangingPunct="0">
              <a:lnSpc>
                <a:spcPct val="110000"/>
              </a:lnSpc>
              <a:spcBef>
                <a:spcPct val="0"/>
              </a:spcBef>
              <a:spcAft>
                <a:spcPts val="600"/>
              </a:spcAft>
              <a:buClrTx/>
              <a:buSzTx/>
              <a:buFontTx/>
              <a:buAutoNum type="arabicPeriod" startAt="5"/>
              <a:tabLst/>
            </a:pPr>
            <a:r>
              <a:rPr kumimoji="0" lang="en-US" altLang="en-US" sz="1600" b="1" i="0" u="none" strike="noStrike" cap="none" normalizeH="0" baseline="0">
                <a:ln>
                  <a:noFill/>
                </a:ln>
                <a:effectLst/>
                <a:latin typeface="Arial" panose="020B0604020202020204" pitchFamily="34" charset="0"/>
              </a:rPr>
              <a:t>Monitoring and reporting</a:t>
            </a:r>
            <a:r>
              <a:rPr kumimoji="0" lang="en-US" altLang="en-US" sz="1600" b="0" i="0" u="none" strike="noStrike" cap="none" normalizeH="0" baseline="0">
                <a:ln>
                  <a:noFill/>
                </a:ln>
                <a:effectLst/>
                <a:latin typeface="Arial" panose="020B0604020202020204" pitchFamily="34" charset="0"/>
              </a:rPr>
              <a:t> – collecting data to track cases, treatment success, and outbreaks.</a:t>
            </a:r>
          </a:p>
          <a:p>
            <a:pPr marL="0" marR="0" lvl="0" indent="0" defTabSz="914400" rtl="0" eaLnBrk="0" fontAlgn="base" latinLnBrk="0" hangingPunct="0">
              <a:lnSpc>
                <a:spcPct val="110000"/>
              </a:lnSpc>
              <a:spcBef>
                <a:spcPct val="0"/>
              </a:spcBef>
              <a:spcAft>
                <a:spcPts val="600"/>
              </a:spcAft>
              <a:buClrTx/>
              <a:buSzTx/>
              <a:buFontTx/>
              <a:buAutoNum type="arabicPeriod" startAt="6"/>
              <a:tabLst/>
            </a:pPr>
            <a:r>
              <a:rPr kumimoji="0" lang="en-US" altLang="en-US" sz="1600" b="1" i="0" u="none" strike="noStrike" cap="none" normalizeH="0" baseline="0">
                <a:ln>
                  <a:noFill/>
                </a:ln>
                <a:effectLst/>
                <a:latin typeface="Arial" panose="020B0604020202020204" pitchFamily="34" charset="0"/>
              </a:rPr>
              <a:t>Vaccination</a:t>
            </a:r>
            <a:r>
              <a:rPr kumimoji="0" lang="en-US" altLang="en-US" sz="1600" b="0" i="0" u="none" strike="noStrike" cap="none" normalizeH="0" baseline="0">
                <a:ln>
                  <a:noFill/>
                </a:ln>
                <a:effectLst/>
                <a:latin typeface="Arial" panose="020B0604020202020204" pitchFamily="34" charset="0"/>
              </a:rPr>
              <a:t> – offering the BCG vaccine to those at higher risk.</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600" b="0" i="0" u="none" strike="noStrike" cap="none" normalizeH="0" baseline="0">
                <a:ln>
                  <a:noFill/>
                </a:ln>
                <a:effectLst/>
                <a:latin typeface="Arial" panose="020B0604020202020204" pitchFamily="34" charset="0"/>
              </a:rPr>
              <a:t>These strategies follow the UK’s </a:t>
            </a:r>
            <a:r>
              <a:rPr kumimoji="0" lang="en-US" altLang="en-US" sz="1600" b="1" i="0" u="none" strike="noStrike" cap="none" normalizeH="0" baseline="0">
                <a:ln>
                  <a:noFill/>
                </a:ln>
                <a:effectLst/>
                <a:latin typeface="Arial" panose="020B0604020202020204" pitchFamily="34" charset="0"/>
              </a:rPr>
              <a:t>National TB Strategy</a:t>
            </a:r>
            <a:r>
              <a:rPr kumimoji="0" lang="en-US" altLang="en-US" sz="1600" b="0" i="0" u="none" strike="noStrike" cap="none" normalizeH="0" baseline="0">
                <a:ln>
                  <a:noFill/>
                </a:ln>
                <a:effectLst/>
                <a:latin typeface="Arial" panose="020B0604020202020204" pitchFamily="34" charset="0"/>
              </a:rPr>
              <a:t> to reduce TB cases and prevent its spread.</a:t>
            </a:r>
          </a:p>
          <a:p>
            <a:pPr marL="0" marR="0" lvl="0" indent="0" defTabSz="914400" rtl="0" eaLnBrk="0" fontAlgn="base" latinLnBrk="0" hangingPunct="0">
              <a:lnSpc>
                <a:spcPct val="110000"/>
              </a:lnSpc>
              <a:spcBef>
                <a:spcPct val="0"/>
              </a:spcBef>
              <a:spcAft>
                <a:spcPts val="600"/>
              </a:spcAft>
              <a:buClrTx/>
              <a:buSzTx/>
              <a:buFontTx/>
              <a:buNone/>
              <a:tabLst/>
            </a:pPr>
            <a:r>
              <a:rPr lang="en-US" altLang="en-US" sz="1600" b="1"/>
              <a:t>7.Infection Control in Health Care </a:t>
            </a:r>
            <a:r>
              <a:rPr lang="en-US" altLang="en-US" sz="1600"/>
              <a:t>settings-Isolating       infectious patients, using </a:t>
            </a:r>
            <a:r>
              <a:rPr lang="en-US" altLang="en-US" sz="1600" err="1"/>
              <a:t>masks,improving</a:t>
            </a:r>
            <a:r>
              <a:rPr lang="en-US" altLang="en-US" sz="1600"/>
              <a:t> </a:t>
            </a:r>
            <a:r>
              <a:rPr lang="en-US" altLang="en-US" sz="1600" err="1"/>
              <a:t>ventilatioin</a:t>
            </a:r>
            <a:r>
              <a:rPr lang="en-US" altLang="en-US" sz="1600" b="1"/>
              <a:t>.</a:t>
            </a:r>
            <a:endParaRPr kumimoji="0" lang="en-US" altLang="en-US" sz="1600" b="1"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1600" b="0" i="0" u="none" strike="noStrike" cap="none" normalizeH="0" baseline="0">
              <a:ln>
                <a:noFill/>
              </a:ln>
              <a:effectLst/>
              <a:latin typeface="Arial" panose="020B0604020202020204" pitchFamily="34" charset="0"/>
            </a:endParaRPr>
          </a:p>
        </p:txBody>
      </p:sp>
      <p:sp>
        <p:nvSpPr>
          <p:cNvPr id="4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 name="Date Placeholder 3">
            <a:extLst>
              <a:ext uri="{FF2B5EF4-FFF2-40B4-BE49-F238E27FC236}">
                <a16:creationId xmlns:a16="http://schemas.microsoft.com/office/drawing/2014/main" id="{CE80CB9B-7D91-9424-4BC3-28CE94B9081B}"/>
              </a:ext>
            </a:extLst>
          </p:cNvPr>
          <p:cNvSpPr>
            <a:spLocks noGrp="1"/>
          </p:cNvSpPr>
          <p:nvPr>
            <p:ph type="dt" sz="half" idx="10"/>
          </p:nvPr>
        </p:nvSpPr>
        <p:spPr>
          <a:xfrm>
            <a:off x="7726680" y="6007608"/>
            <a:ext cx="3500715" cy="309201"/>
          </a:xfrm>
        </p:spPr>
        <p:txBody>
          <a:bodyPr>
            <a:normAutofit/>
          </a:bodyPr>
          <a:lstStyle/>
          <a:p>
            <a:pPr>
              <a:spcAft>
                <a:spcPts val="600"/>
              </a:spcAft>
            </a:pPr>
            <a:fld id="{86CF198E-21BC-1E44-B262-40476A351702}" type="datetime1">
              <a:rPr lang="en-US" smtClean="0"/>
              <a:pPr>
                <a:spcAft>
                  <a:spcPts val="600"/>
                </a:spcAft>
              </a:pPr>
              <a:t>11/14/2025</a:t>
            </a:fld>
            <a:endParaRPr lang="en-US"/>
          </a:p>
        </p:txBody>
      </p:sp>
      <p:sp>
        <p:nvSpPr>
          <p:cNvPr id="8" name="Rectangle 2">
            <a:extLst>
              <a:ext uri="{FF2B5EF4-FFF2-40B4-BE49-F238E27FC236}">
                <a16:creationId xmlns:a16="http://schemas.microsoft.com/office/drawing/2014/main" id="{897A5C4C-DD76-74FF-42FA-EDFAEAB31534}"/>
              </a:ext>
            </a:extLst>
          </p:cNvPr>
          <p:cNvSpPr>
            <a:spLocks noChangeArrowheads="1"/>
          </p:cNvSpPr>
          <p:nvPr/>
        </p:nvSpPr>
        <p:spPr bwMode="auto">
          <a:xfrm>
            <a:off x="0" y="-1064061"/>
            <a:ext cx="18082835" cy="877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rgbClr val="000000"/>
                </a:solidFill>
                <a:effectLst/>
                <a:latin typeface="Arial" panose="020B0604020202020204" pitchFamily="34" charset="0"/>
              </a:rPr>
              <a:t>.</a:t>
            </a:r>
            <a:endParaRPr kumimoji="0" lang="en-US" altLang="en-US" b="0" i="0" u="none" strike="noStrike" cap="none" normalizeH="0" baseline="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E161D1C6-190B-147D-B661-86D71E3644AC}"/>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publishing.rcseng.ac.uk/doi/full/10.1308/rcsbull.2016.230?cookieSet=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9063283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artisticWatercolorSponge/>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74EF-5825-D515-DCAF-7B8D9A8CB463}"/>
              </a:ext>
            </a:extLst>
          </p:cNvPr>
          <p:cNvSpPr>
            <a:spLocks noGrp="1"/>
          </p:cNvSpPr>
          <p:nvPr>
            <p:ph type="title"/>
          </p:nvPr>
        </p:nvSpPr>
        <p:spPr>
          <a:xfrm>
            <a:off x="1291080" y="485423"/>
            <a:ext cx="9709938" cy="1117599"/>
          </a:xfrm>
        </p:spPr>
        <p:txBody>
          <a:bodyPr/>
          <a:lstStyle/>
          <a:p>
            <a:r>
              <a:rPr lang="en-US"/>
              <a:t>Factors </a:t>
            </a:r>
            <a:r>
              <a:rPr lang="en-US" err="1"/>
              <a:t>infulencing</a:t>
            </a:r>
            <a:r>
              <a:rPr lang="en-US"/>
              <a:t> the health and wellbeing of residents </a:t>
            </a:r>
          </a:p>
        </p:txBody>
      </p:sp>
      <p:graphicFrame>
        <p:nvGraphicFramePr>
          <p:cNvPr id="11" name="Content Placeholder 2">
            <a:extLst>
              <a:ext uri="{FF2B5EF4-FFF2-40B4-BE49-F238E27FC236}">
                <a16:creationId xmlns:a16="http://schemas.microsoft.com/office/drawing/2014/main" id="{C182E66B-95FE-BC49-582C-88E064A68BBD}"/>
              </a:ext>
            </a:extLst>
          </p:cNvPr>
          <p:cNvGraphicFramePr>
            <a:graphicFrameLocks noGrp="1"/>
          </p:cNvGraphicFramePr>
          <p:nvPr>
            <p:ph idx="1"/>
            <p:extLst>
              <p:ext uri="{D42A27DB-BD31-4B8C-83A1-F6EECF244321}">
                <p14:modId xmlns:p14="http://schemas.microsoft.com/office/powerpoint/2010/main" val="2775513189"/>
              </p:ext>
            </p:extLst>
          </p:nvPr>
        </p:nvGraphicFramePr>
        <p:xfrm>
          <a:off x="1204333" y="2015732"/>
          <a:ext cx="9850522" cy="24001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95A62D05-50AC-CF18-CC22-3B1716B60C49}"/>
              </a:ext>
            </a:extLst>
          </p:cNvPr>
          <p:cNvSpPr>
            <a:spLocks noGrp="1"/>
          </p:cNvSpPr>
          <p:nvPr>
            <p:ph type="dt" sz="half" idx="10"/>
          </p:nvPr>
        </p:nvSpPr>
        <p:spPr/>
        <p:txBody>
          <a:bodyPr/>
          <a:lstStyle/>
          <a:p>
            <a:fld id="{F3E84B24-D35C-4CC9-9407-A47B76F5827B}" type="datetime1">
              <a:rPr lang="en-US"/>
              <a:t>11/14/2025</a:t>
            </a:fld>
            <a:endParaRPr lang="en-US"/>
          </a:p>
        </p:txBody>
      </p:sp>
      <p:sp>
        <p:nvSpPr>
          <p:cNvPr id="5" name="Footer Placeholder 4">
            <a:extLst>
              <a:ext uri="{FF2B5EF4-FFF2-40B4-BE49-F238E27FC236}">
                <a16:creationId xmlns:a16="http://schemas.microsoft.com/office/drawing/2014/main" id="{6E8E10B9-1697-3339-8089-8807A49BDA9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86638DB-0363-83C3-EF30-3951406AE043}"/>
              </a:ext>
            </a:extLst>
          </p:cNvPr>
          <p:cNvSpPr>
            <a:spLocks noGrp="1"/>
          </p:cNvSpPr>
          <p:nvPr>
            <p:ph type="sldNum" sz="quarter" idx="12"/>
          </p:nvPr>
        </p:nvSpPr>
        <p:spPr/>
        <p:txBody>
          <a:bodyPr/>
          <a:lstStyle/>
          <a:p>
            <a:fld id="{E30AF5A0-43BB-4336-8627-9123B9144D80}" type="slidenum">
              <a:rPr lang="en-US" dirty="0"/>
              <a:t>5</a:t>
            </a:fld>
            <a:endParaRPr lang="en-US"/>
          </a:p>
        </p:txBody>
      </p:sp>
      <p:sp>
        <p:nvSpPr>
          <p:cNvPr id="9" name="TextBox 8">
            <a:extLst>
              <a:ext uri="{FF2B5EF4-FFF2-40B4-BE49-F238E27FC236}">
                <a16:creationId xmlns:a16="http://schemas.microsoft.com/office/drawing/2014/main" id="{BA711579-F75B-AE21-F3F1-A5D5869A6DCE}"/>
              </a:ext>
            </a:extLst>
          </p:cNvPr>
          <p:cNvSpPr txBox="1"/>
          <p:nvPr/>
        </p:nvSpPr>
        <p:spPr>
          <a:xfrm rot="10800000" flipV="1">
            <a:off x="1550019" y="4590763"/>
            <a:ext cx="7635795" cy="120032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webkit-standard"/>
              </a:rPr>
              <a:t>TB risk increases due to </a:t>
            </a:r>
            <a:r>
              <a:rPr kumimoji="0" lang="en-US" altLang="en-US" sz="1800" b="1" i="0" u="none" strike="noStrike" cap="none" normalizeH="0" baseline="0">
                <a:ln>
                  <a:noFill/>
                </a:ln>
                <a:solidFill>
                  <a:srgbClr val="000000"/>
                </a:solidFill>
                <a:effectLst/>
              </a:rPr>
              <a:t>poor housing, poverty, weak immunity, limited healthcare access, and low awareness</a:t>
            </a:r>
            <a:r>
              <a:rPr kumimoji="0" lang="en-US" altLang="en-US" sz="1800" b="0" i="0" u="none" strike="noStrike" cap="none" normalizeH="0" baseline="0">
                <a:ln>
                  <a:noFill/>
                </a:ln>
                <a:solidFill>
                  <a:srgbClr val="000000"/>
                </a:solidFill>
                <a:effectLst/>
                <a:latin typeface="-webkit-standard"/>
              </a:rPr>
              <a:t>.</a:t>
            </a:r>
            <a:br>
              <a:rPr kumimoji="0" lang="en-US" altLang="en-US" sz="1800" b="0" i="0" u="none" strike="noStrike" cap="none" normalizeH="0" baseline="0">
                <a:ln>
                  <a:noFill/>
                </a:ln>
                <a:solidFill>
                  <a:schemeClr val="tx1"/>
                </a:solidFill>
                <a:effectLst/>
              </a:rPr>
            </a:br>
            <a:r>
              <a:rPr kumimoji="0" lang="en-US" altLang="en-US" sz="1800" b="0" i="0" u="none" strike="noStrike" cap="none" normalizeH="0" baseline="0">
                <a:ln>
                  <a:noFill/>
                </a:ln>
                <a:solidFill>
                  <a:srgbClr val="000000"/>
                </a:solidFill>
                <a:effectLst/>
                <a:latin typeface="-webkit-standard"/>
              </a:rPr>
              <a:t>Overcrowding and stigma also make it harder for people to get diagnosed and treated early.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105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Blue facemask">
            <a:extLst>
              <a:ext uri="{FF2B5EF4-FFF2-40B4-BE49-F238E27FC236}">
                <a16:creationId xmlns:a16="http://schemas.microsoft.com/office/drawing/2014/main" id="{B768FA34-19B2-ECDD-4BFF-B86346EBC0C4}"/>
              </a:ext>
            </a:extLst>
          </p:cNvPr>
          <p:cNvPicPr>
            <a:picLocks noChangeAspect="1"/>
          </p:cNvPicPr>
          <p:nvPr/>
        </p:nvPicPr>
        <p:blipFill>
          <a:blip r:embed="rId2">
            <a:alphaModFix amt="50000"/>
          </a:blip>
          <a:srcRect t="15728" r="-1" b="-1"/>
          <a:stretch>
            <a:fillRect/>
          </a:stretch>
        </p:blipFill>
        <p:spPr>
          <a:xfrm>
            <a:off x="305" y="10"/>
            <a:ext cx="12191695" cy="6857990"/>
          </a:xfrm>
          <a:prstGeom prst="rect">
            <a:avLst/>
          </a:prstGeom>
        </p:spPr>
      </p:pic>
      <p:sp>
        <p:nvSpPr>
          <p:cNvPr id="36"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3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0" name="Rectangle 39">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360B7DF-D4FC-B7EC-3384-B36DDE261B7E}"/>
              </a:ext>
            </a:extLst>
          </p:cNvPr>
          <p:cNvSpPr>
            <a:spLocks noGrp="1"/>
          </p:cNvSpPr>
          <p:nvPr>
            <p:ph type="title"/>
          </p:nvPr>
        </p:nvSpPr>
        <p:spPr>
          <a:xfrm>
            <a:off x="1130271" y="1193800"/>
            <a:ext cx="3193050" cy="4699000"/>
          </a:xfrm>
        </p:spPr>
        <p:txBody>
          <a:bodyPr anchor="ctr">
            <a:normAutofit/>
          </a:bodyPr>
          <a:lstStyle/>
          <a:p>
            <a:r>
              <a:rPr lang="en-US"/>
              <a:t>Management of an outbreak of infection in care setting:</a:t>
            </a:r>
          </a:p>
        </p:txBody>
      </p:sp>
      <p:sp>
        <p:nvSpPr>
          <p:cNvPr id="6" name="Slide Number Placeholder 5">
            <a:extLst>
              <a:ext uri="{FF2B5EF4-FFF2-40B4-BE49-F238E27FC236}">
                <a16:creationId xmlns:a16="http://schemas.microsoft.com/office/drawing/2014/main" id="{1B7C1CC8-76BA-6F1E-1AFD-9D9C9F4F5AC2}"/>
              </a:ext>
            </a:extLst>
          </p:cNvPr>
          <p:cNvSpPr>
            <a:spLocks noGrp="1"/>
          </p:cNvSpPr>
          <p:nvPr>
            <p:ph type="sldNum" sz="quarter" idx="12"/>
          </p:nvPr>
        </p:nvSpPr>
        <p:spPr>
          <a:xfrm>
            <a:off x="3512302" y="448056"/>
            <a:ext cx="811019" cy="503578"/>
          </a:xfrm>
        </p:spPr>
        <p:txBody>
          <a:bodyPr>
            <a:normAutofit/>
          </a:bodyPr>
          <a:lstStyle/>
          <a:p>
            <a:pPr>
              <a:lnSpc>
                <a:spcPct val="90000"/>
              </a:lnSpc>
              <a:spcAft>
                <a:spcPts val="600"/>
              </a:spcAft>
            </a:pPr>
            <a:fld id="{E30AF5A0-43BB-4336-8627-9123B9144D80}" type="slidenum">
              <a:rPr lang="en-US">
                <a:solidFill>
                  <a:schemeClr val="tx1"/>
                </a:solidFill>
              </a:rPr>
              <a:pPr>
                <a:lnSpc>
                  <a:spcPct val="90000"/>
                </a:lnSpc>
                <a:spcAft>
                  <a:spcPts val="600"/>
                </a:spcAft>
              </a:pPr>
              <a:t>6</a:t>
            </a:fld>
            <a:endParaRPr lang="en-US">
              <a:solidFill>
                <a:schemeClr val="tx1"/>
              </a:solidFill>
            </a:endParaRPr>
          </a:p>
        </p:txBody>
      </p:sp>
      <p:sp>
        <p:nvSpPr>
          <p:cNvPr id="5" name="Footer Placeholder 4">
            <a:extLst>
              <a:ext uri="{FF2B5EF4-FFF2-40B4-BE49-F238E27FC236}">
                <a16:creationId xmlns:a16="http://schemas.microsoft.com/office/drawing/2014/main" id="{F49EF81C-73AA-5D87-5BE9-328A27986CD6}"/>
              </a:ext>
            </a:extLst>
          </p:cNvPr>
          <p:cNvSpPr>
            <a:spLocks noGrp="1"/>
          </p:cNvSpPr>
          <p:nvPr>
            <p:ph type="ftr" sz="quarter" idx="11"/>
          </p:nvPr>
        </p:nvSpPr>
        <p:spPr>
          <a:xfrm>
            <a:off x="4976636" y="539496"/>
            <a:ext cx="5938836" cy="309201"/>
          </a:xfrm>
        </p:spPr>
        <p:txBody>
          <a:bodyPr>
            <a:normAutofit/>
          </a:bodyPr>
          <a:lstStyle/>
          <a:p>
            <a:pPr>
              <a:lnSpc>
                <a:spcPct val="90000"/>
              </a:lnSpc>
              <a:spcAft>
                <a:spcPts val="600"/>
              </a:spcAft>
            </a:pPr>
            <a:r>
              <a:rPr lang="en-US" sz="500">
                <a:solidFill>
                  <a:schemeClr val="tx1"/>
                </a:solidFill>
              </a:rPr>
              <a:t>
              </a:t>
            </a:r>
          </a:p>
        </p:txBody>
      </p:sp>
      <p:cxnSp>
        <p:nvCxnSpPr>
          <p:cNvPr id="42" name="Straight Connector 41">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2A3A8C-6C20-EF58-4530-23C40C62A882}"/>
              </a:ext>
            </a:extLst>
          </p:cNvPr>
          <p:cNvSpPr>
            <a:spLocks noGrp="1"/>
          </p:cNvSpPr>
          <p:nvPr>
            <p:ph idx="1"/>
          </p:nvPr>
        </p:nvSpPr>
        <p:spPr>
          <a:xfrm>
            <a:off x="4976636" y="1193800"/>
            <a:ext cx="6085091" cy="4699000"/>
          </a:xfrm>
        </p:spPr>
        <p:txBody>
          <a:bodyPr vert="horz" lIns="91440" tIns="45720" rIns="91440" bIns="45720" rtlCol="0" anchor="ctr">
            <a:normAutofit/>
          </a:bodyPr>
          <a:lstStyle/>
          <a:p>
            <a:r>
              <a:rPr lang="en-US"/>
              <a:t>Isolation </a:t>
            </a:r>
          </a:p>
          <a:p>
            <a:r>
              <a:rPr lang="en-US"/>
              <a:t>Personal protective equipment (</a:t>
            </a:r>
            <a:r>
              <a:rPr lang="en-US" err="1"/>
              <a:t>ppe</a:t>
            </a:r>
            <a:r>
              <a:rPr lang="en-US"/>
              <a:t>)  </a:t>
            </a:r>
            <a:r>
              <a:rPr lang="en-US" err="1"/>
              <a:t>e.g</a:t>
            </a:r>
            <a:r>
              <a:rPr lang="en-US"/>
              <a:t> masks should be worn by staff </a:t>
            </a:r>
          </a:p>
          <a:p>
            <a:r>
              <a:rPr lang="en-US"/>
              <a:t>Contact tracing and testing  for all staff and residents who have been In close contact </a:t>
            </a:r>
          </a:p>
          <a:p>
            <a:r>
              <a:rPr lang="en-US" err="1"/>
              <a:t>Disenfection</a:t>
            </a:r>
            <a:r>
              <a:rPr lang="en-US"/>
              <a:t> and cleaning </a:t>
            </a:r>
          </a:p>
          <a:p>
            <a:r>
              <a:rPr lang="en-US"/>
              <a:t>Reporting the outbreak </a:t>
            </a:r>
          </a:p>
          <a:p>
            <a:r>
              <a:rPr lang="en-US"/>
              <a:t>Monitoring treatment </a:t>
            </a:r>
          </a:p>
        </p:txBody>
      </p:sp>
      <p:sp>
        <p:nvSpPr>
          <p:cNvPr id="44"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 name="Date Placeholder 3">
            <a:extLst>
              <a:ext uri="{FF2B5EF4-FFF2-40B4-BE49-F238E27FC236}">
                <a16:creationId xmlns:a16="http://schemas.microsoft.com/office/drawing/2014/main" id="{EFDADCB5-82AA-FC6A-E1FD-7DF37039F2F1}"/>
              </a:ext>
            </a:extLst>
          </p:cNvPr>
          <p:cNvSpPr>
            <a:spLocks noGrp="1"/>
          </p:cNvSpPr>
          <p:nvPr>
            <p:ph type="dt" sz="half" idx="10"/>
          </p:nvPr>
        </p:nvSpPr>
        <p:spPr>
          <a:xfrm>
            <a:off x="7726680" y="6007608"/>
            <a:ext cx="3500715" cy="309201"/>
          </a:xfrm>
        </p:spPr>
        <p:txBody>
          <a:bodyPr>
            <a:normAutofit/>
          </a:bodyPr>
          <a:lstStyle/>
          <a:p>
            <a:pPr>
              <a:spcAft>
                <a:spcPts val="600"/>
              </a:spcAft>
            </a:pPr>
            <a:fld id="{7695F3C2-C4C6-4D14-9251-A2E630A44CE3}" type="datetime1">
              <a:rPr lang="en-US"/>
              <a:pPr>
                <a:spcAft>
                  <a:spcPts val="600"/>
                </a:spcAft>
              </a:pPr>
              <a:t>11/14/2025</a:t>
            </a:fld>
            <a:endParaRPr lang="en-US"/>
          </a:p>
        </p:txBody>
      </p:sp>
    </p:spTree>
    <p:extLst>
      <p:ext uri="{BB962C8B-B14F-4D97-AF65-F5344CB8AC3E}">
        <p14:creationId xmlns:p14="http://schemas.microsoft.com/office/powerpoint/2010/main" val="150953841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4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2" name="Rectangle 4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52B985B-AB4B-52E2-E993-B85F4E4969F1}"/>
              </a:ext>
            </a:extLst>
          </p:cNvPr>
          <p:cNvSpPr>
            <a:spLocks noGrp="1"/>
          </p:cNvSpPr>
          <p:nvPr>
            <p:ph type="title"/>
          </p:nvPr>
        </p:nvSpPr>
        <p:spPr>
          <a:xfrm>
            <a:off x="1130271" y="1193800"/>
            <a:ext cx="3193050" cy="4699000"/>
          </a:xfrm>
        </p:spPr>
        <p:txBody>
          <a:bodyPr anchor="ctr">
            <a:normAutofit/>
          </a:bodyPr>
          <a:lstStyle/>
          <a:p>
            <a:r>
              <a:rPr lang="en-US"/>
              <a:t>Impact of an outbreak on residents and others :</a:t>
            </a:r>
          </a:p>
        </p:txBody>
      </p:sp>
      <p:sp>
        <p:nvSpPr>
          <p:cNvPr id="6" name="Slide Number Placeholder 5">
            <a:extLst>
              <a:ext uri="{FF2B5EF4-FFF2-40B4-BE49-F238E27FC236}">
                <a16:creationId xmlns:a16="http://schemas.microsoft.com/office/drawing/2014/main" id="{5E17F796-3EF8-A87C-4EBA-CDB9FA867B3B}"/>
              </a:ext>
            </a:extLst>
          </p:cNvPr>
          <p:cNvSpPr>
            <a:spLocks noGrp="1"/>
          </p:cNvSpPr>
          <p:nvPr>
            <p:ph type="sldNum" sz="quarter" idx="12"/>
          </p:nvPr>
        </p:nvSpPr>
        <p:spPr>
          <a:xfrm>
            <a:off x="3512302" y="448056"/>
            <a:ext cx="811019" cy="503578"/>
          </a:xfrm>
        </p:spPr>
        <p:txBody>
          <a:bodyPr>
            <a:normAutofit/>
          </a:body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sp>
        <p:nvSpPr>
          <p:cNvPr id="5" name="Footer Placeholder 4">
            <a:extLst>
              <a:ext uri="{FF2B5EF4-FFF2-40B4-BE49-F238E27FC236}">
                <a16:creationId xmlns:a16="http://schemas.microsoft.com/office/drawing/2014/main" id="{20D1D709-130F-B76D-A24C-75972B864F93}"/>
              </a:ext>
            </a:extLst>
          </p:cNvPr>
          <p:cNvSpPr>
            <a:spLocks noGrp="1"/>
          </p:cNvSpPr>
          <p:nvPr>
            <p:ph type="ftr" sz="quarter" idx="11"/>
          </p:nvPr>
        </p:nvSpPr>
        <p:spPr>
          <a:xfrm>
            <a:off x="4976636" y="539496"/>
            <a:ext cx="5938836" cy="309201"/>
          </a:xfrm>
        </p:spPr>
        <p:txBody>
          <a:bodyPr>
            <a:normAutofit/>
          </a:bodyPr>
          <a:lstStyle/>
          <a:p>
            <a:pPr>
              <a:lnSpc>
                <a:spcPct val="90000"/>
              </a:lnSpc>
              <a:spcAft>
                <a:spcPts val="600"/>
              </a:spcAft>
            </a:pPr>
            <a:r>
              <a:rPr lang="en-US" sz="500"/>
              <a:t>
              </a:t>
            </a:r>
          </a:p>
        </p:txBody>
      </p:sp>
      <p:cxnSp>
        <p:nvCxnSpPr>
          <p:cNvPr id="44" name="Straight Connector 4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 name="Date Placeholder 3">
            <a:extLst>
              <a:ext uri="{FF2B5EF4-FFF2-40B4-BE49-F238E27FC236}">
                <a16:creationId xmlns:a16="http://schemas.microsoft.com/office/drawing/2014/main" id="{8EFA423C-4CF5-56F9-2B85-11C25C8D9C9B}"/>
              </a:ext>
            </a:extLst>
          </p:cNvPr>
          <p:cNvSpPr>
            <a:spLocks noGrp="1"/>
          </p:cNvSpPr>
          <p:nvPr>
            <p:ph type="dt" sz="half" idx="10"/>
          </p:nvPr>
        </p:nvSpPr>
        <p:spPr>
          <a:xfrm>
            <a:off x="7726680" y="6007608"/>
            <a:ext cx="3500715" cy="309201"/>
          </a:xfrm>
        </p:spPr>
        <p:txBody>
          <a:bodyPr>
            <a:normAutofit/>
          </a:bodyPr>
          <a:lstStyle/>
          <a:p>
            <a:pPr>
              <a:spcAft>
                <a:spcPts val="600"/>
              </a:spcAft>
            </a:pPr>
            <a:fld id="{8A78546D-D82F-4A9A-9101-7FEAEDFB5B59}" type="datetime1">
              <a:rPr lang="en-US"/>
              <a:pPr>
                <a:spcAft>
                  <a:spcPts val="600"/>
                </a:spcAft>
              </a:pPr>
              <a:t>11/14/2025</a:t>
            </a:fld>
            <a:endParaRPr lang="en-US"/>
          </a:p>
        </p:txBody>
      </p:sp>
      <p:graphicFrame>
        <p:nvGraphicFramePr>
          <p:cNvPr id="8" name="Content Placeholder 2">
            <a:extLst>
              <a:ext uri="{FF2B5EF4-FFF2-40B4-BE49-F238E27FC236}">
                <a16:creationId xmlns:a16="http://schemas.microsoft.com/office/drawing/2014/main" id="{EA183DCB-30E4-1EB1-78C6-A847ACDB47F1}"/>
              </a:ext>
            </a:extLst>
          </p:cNvPr>
          <p:cNvGraphicFramePr>
            <a:graphicFrameLocks noGrp="1"/>
          </p:cNvGraphicFramePr>
          <p:nvPr>
            <p:ph idx="1"/>
            <p:extLst>
              <p:ext uri="{D42A27DB-BD31-4B8C-83A1-F6EECF244321}">
                <p14:modId xmlns:p14="http://schemas.microsoft.com/office/powerpoint/2010/main" val="4217021672"/>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01099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A86B93D-0879-4BC3-B616-90E504482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20E885D-F4D2-48FD-95D9-DA0751F3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D1C97ED-68A8-866D-E5FB-2103CC97C118}"/>
              </a:ext>
            </a:extLst>
          </p:cNvPr>
          <p:cNvSpPr>
            <a:spLocks noGrp="1"/>
          </p:cNvSpPr>
          <p:nvPr>
            <p:ph type="title"/>
          </p:nvPr>
        </p:nvSpPr>
        <p:spPr>
          <a:xfrm>
            <a:off x="7555992" y="2307409"/>
            <a:ext cx="3157577" cy="3747316"/>
          </a:xfrm>
        </p:spPr>
        <p:txBody>
          <a:bodyPr anchor="t">
            <a:normAutofit/>
          </a:bodyPr>
          <a:lstStyle/>
          <a:p>
            <a:r>
              <a:rPr lang="en-US" sz="3000"/>
              <a:t>New statergies to support residents families healthcare proffesionals </a:t>
            </a:r>
          </a:p>
        </p:txBody>
      </p:sp>
      <p:sp>
        <p:nvSpPr>
          <p:cNvPr id="5" name="Footer Placeholder 4">
            <a:extLst>
              <a:ext uri="{FF2B5EF4-FFF2-40B4-BE49-F238E27FC236}">
                <a16:creationId xmlns:a16="http://schemas.microsoft.com/office/drawing/2014/main" id="{2E9AC344-0031-87B8-8065-0840DD217D7A}"/>
              </a:ext>
            </a:extLst>
          </p:cNvPr>
          <p:cNvSpPr>
            <a:spLocks noGrp="1"/>
          </p:cNvSpPr>
          <p:nvPr>
            <p:ph type="ftr" sz="quarter" idx="11"/>
          </p:nvPr>
        </p:nvSpPr>
        <p:spPr>
          <a:xfrm>
            <a:off x="1136347" y="329307"/>
            <a:ext cx="5938836" cy="309201"/>
          </a:xfrm>
        </p:spPr>
        <p:txBody>
          <a:bodyPr>
            <a:normAutofit/>
          </a:bodyPr>
          <a:lstStyle/>
          <a:p>
            <a:pPr>
              <a:lnSpc>
                <a:spcPct val="90000"/>
              </a:lnSpc>
              <a:spcAft>
                <a:spcPts val="600"/>
              </a:spcAft>
            </a:pPr>
            <a:r>
              <a:rPr lang="en-US" sz="500"/>
              <a:t>
              </a:t>
            </a:r>
          </a:p>
        </p:txBody>
      </p:sp>
      <p:sp>
        <p:nvSpPr>
          <p:cNvPr id="4" name="Date Placeholder 3">
            <a:extLst>
              <a:ext uri="{FF2B5EF4-FFF2-40B4-BE49-F238E27FC236}">
                <a16:creationId xmlns:a16="http://schemas.microsoft.com/office/drawing/2014/main" id="{C22A17DA-40D7-5B34-063C-9F7FD3C3DDC0}"/>
              </a:ext>
            </a:extLst>
          </p:cNvPr>
          <p:cNvSpPr>
            <a:spLocks noGrp="1"/>
          </p:cNvSpPr>
          <p:nvPr>
            <p:ph type="dt" sz="half" idx="10"/>
          </p:nvPr>
        </p:nvSpPr>
        <p:spPr>
          <a:xfrm>
            <a:off x="7554138" y="330370"/>
            <a:ext cx="3500715" cy="309201"/>
          </a:xfrm>
        </p:spPr>
        <p:txBody>
          <a:bodyPr>
            <a:normAutofit/>
          </a:bodyPr>
          <a:lstStyle/>
          <a:p>
            <a:pPr>
              <a:spcAft>
                <a:spcPts val="600"/>
              </a:spcAft>
            </a:pPr>
            <a:fld id="{16243A7A-B210-4FE4-8CB2-FA7287382C02}" type="datetime1">
              <a:rPr lang="en-US"/>
              <a:pPr>
                <a:spcAft>
                  <a:spcPts val="600"/>
                </a:spcAft>
              </a:pPr>
              <a:t>11/14/2025</a:t>
            </a:fld>
            <a:endParaRPr lang="en-US"/>
          </a:p>
        </p:txBody>
      </p:sp>
      <p:cxnSp>
        <p:nvCxnSpPr>
          <p:cNvPr id="33" name="Straight Connector 32">
            <a:extLst>
              <a:ext uri="{FF2B5EF4-FFF2-40B4-BE49-F238E27FC236}">
                <a16:creationId xmlns:a16="http://schemas.microsoft.com/office/drawing/2014/main" id="{39EC1CB8-4497-451C-9F6C-6BC9B6505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489CC977-01F7-0F34-C822-63929E06A5EF}"/>
              </a:ext>
            </a:extLst>
          </p:cNvPr>
          <p:cNvSpPr>
            <a:spLocks noGrp="1"/>
          </p:cNvSpPr>
          <p:nvPr>
            <p:ph type="sldNum" sz="quarter" idx="12"/>
          </p:nvPr>
        </p:nvSpPr>
        <p:spPr>
          <a:xfrm>
            <a:off x="10911116" y="2302053"/>
            <a:ext cx="811019" cy="503578"/>
          </a:xfrm>
        </p:spPr>
        <p:txBody>
          <a:bodyPr>
            <a:normAutofit/>
          </a:bodyPr>
          <a:lstStyle/>
          <a:p>
            <a:pPr algn="l">
              <a:lnSpc>
                <a:spcPct val="90000"/>
              </a:lnSpc>
              <a:spcAft>
                <a:spcPts val="600"/>
              </a:spcAft>
            </a:pPr>
            <a:fld id="{E30AF5A0-43BB-4336-8627-9123B9144D80}" type="slidenum">
              <a:rPr lang="en-US" smtClean="0"/>
              <a:pPr algn="l">
                <a:lnSpc>
                  <a:spcPct val="90000"/>
                </a:lnSpc>
                <a:spcAft>
                  <a:spcPts val="600"/>
                </a:spcAft>
              </a:pPr>
              <a:t>8</a:t>
            </a:fld>
            <a:endParaRPr lang="en-US"/>
          </a:p>
        </p:txBody>
      </p:sp>
      <p:sp>
        <p:nvSpPr>
          <p:cNvPr id="35" name="Title 1">
            <a:extLst>
              <a:ext uri="{FF2B5EF4-FFF2-40B4-BE49-F238E27FC236}">
                <a16:creationId xmlns:a16="http://schemas.microsoft.com/office/drawing/2014/main" id="{A599AF7C-8D7E-4D1B-AB28-587084B3DEF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graphicFrame>
        <p:nvGraphicFramePr>
          <p:cNvPr id="8" name="Content Placeholder 2">
            <a:extLst>
              <a:ext uri="{FF2B5EF4-FFF2-40B4-BE49-F238E27FC236}">
                <a16:creationId xmlns:a16="http://schemas.microsoft.com/office/drawing/2014/main" id="{7E66077F-2B90-0D8D-1E96-1E56C6241E6B}"/>
              </a:ext>
            </a:extLst>
          </p:cNvPr>
          <p:cNvGraphicFramePr>
            <a:graphicFrameLocks noGrp="1"/>
          </p:cNvGraphicFramePr>
          <p:nvPr>
            <p:ph idx="1"/>
            <p:extLst>
              <p:ext uri="{D42A27DB-BD31-4B8C-83A1-F6EECF244321}">
                <p14:modId xmlns:p14="http://schemas.microsoft.com/office/powerpoint/2010/main" val="2473320516"/>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309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A39C911-8593-81EB-76B9-3DCAFC80ECDB}"/>
              </a:ext>
            </a:extLst>
          </p:cNvPr>
          <p:cNvSpPr>
            <a:spLocks noGrp="1"/>
          </p:cNvSpPr>
          <p:nvPr>
            <p:ph type="title"/>
          </p:nvPr>
        </p:nvSpPr>
        <p:spPr>
          <a:xfrm>
            <a:off x="1451580" y="804520"/>
            <a:ext cx="5550355" cy="1049235"/>
          </a:xfrm>
        </p:spPr>
        <p:txBody>
          <a:bodyPr>
            <a:normAutofit/>
          </a:bodyPr>
          <a:lstStyle/>
          <a:p>
            <a:r>
              <a:rPr lang="en-US"/>
              <a:t>COncLUsions</a:t>
            </a:r>
          </a:p>
        </p:txBody>
      </p:sp>
      <p:sp>
        <p:nvSpPr>
          <p:cNvPr id="5" name="Footer Placeholder 4">
            <a:extLst>
              <a:ext uri="{FF2B5EF4-FFF2-40B4-BE49-F238E27FC236}">
                <a16:creationId xmlns:a16="http://schemas.microsoft.com/office/drawing/2014/main" id="{51A36866-22E2-F9EB-E033-674A8BF8F962}"/>
              </a:ext>
            </a:extLst>
          </p:cNvPr>
          <p:cNvSpPr>
            <a:spLocks noGrp="1"/>
          </p:cNvSpPr>
          <p:nvPr>
            <p:ph type="ftr" sz="quarter" idx="11"/>
          </p:nvPr>
        </p:nvSpPr>
        <p:spPr>
          <a:xfrm>
            <a:off x="1451580" y="329309"/>
            <a:ext cx="5550355" cy="309201"/>
          </a:xfrm>
        </p:spPr>
        <p:txBody>
          <a:bodyPr>
            <a:normAutofit/>
          </a:bodyPr>
          <a:lstStyle/>
          <a:p>
            <a:pPr>
              <a:lnSpc>
                <a:spcPct val="90000"/>
              </a:lnSpc>
              <a:spcAft>
                <a:spcPts val="600"/>
              </a:spcAft>
            </a:pPr>
            <a:r>
              <a:rPr lang="en-US" sz="500"/>
              <a:t>
              </a:t>
            </a:r>
          </a:p>
        </p:txBody>
      </p:sp>
      <p:sp>
        <p:nvSpPr>
          <p:cNvPr id="6" name="Slide Number Placeholder 5">
            <a:extLst>
              <a:ext uri="{FF2B5EF4-FFF2-40B4-BE49-F238E27FC236}">
                <a16:creationId xmlns:a16="http://schemas.microsoft.com/office/drawing/2014/main" id="{694467E4-B53F-528C-D47A-3EAAC83824CC}"/>
              </a:ext>
            </a:extLst>
          </p:cNvPr>
          <p:cNvSpPr>
            <a:spLocks noGrp="1"/>
          </p:cNvSpPr>
          <p:nvPr>
            <p:ph type="sldNum" sz="quarter" idx="12"/>
          </p:nvPr>
        </p:nvSpPr>
        <p:spPr>
          <a:xfrm>
            <a:off x="480060" y="798973"/>
            <a:ext cx="811019" cy="503578"/>
          </a:xfrm>
        </p:spPr>
        <p:txBody>
          <a:bodyPr>
            <a:normAutofit/>
          </a:bodyPr>
          <a:lstStyle/>
          <a:p>
            <a:pPr>
              <a:lnSpc>
                <a:spcPct val="90000"/>
              </a:lnSpc>
              <a:spcAft>
                <a:spcPts val="600"/>
              </a:spcAft>
            </a:pPr>
            <a:fld id="{196A61CA-0502-4EE4-9724-96EA822543E5}" type="slidenum">
              <a:rPr lang="en-US"/>
              <a:pPr>
                <a:lnSpc>
                  <a:spcPct val="90000"/>
                </a:lnSpc>
                <a:spcAft>
                  <a:spcPts val="600"/>
                </a:spcAft>
              </a:pPr>
              <a:t>9</a:t>
            </a:fld>
            <a:endParaRPr lang="en-US"/>
          </a:p>
        </p:txBody>
      </p:sp>
      <p:sp>
        <p:nvSpPr>
          <p:cNvPr id="39" name="Rectangle 38">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Rectangle 1">
            <a:extLst>
              <a:ext uri="{FF2B5EF4-FFF2-40B4-BE49-F238E27FC236}">
                <a16:creationId xmlns:a16="http://schemas.microsoft.com/office/drawing/2014/main" id="{FC7899C9-E756-0277-6F11-C778B5C60490}"/>
              </a:ext>
            </a:extLst>
          </p:cNvPr>
          <p:cNvSpPr>
            <a:spLocks noGrp="1" noChangeArrowheads="1"/>
          </p:cNvSpPr>
          <p:nvPr>
            <p:ph idx="1"/>
          </p:nvPr>
        </p:nvSpPr>
        <p:spPr bwMode="auto">
          <a:xfrm>
            <a:off x="1451580" y="2015732"/>
            <a:ext cx="5550355" cy="345061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110000"/>
              </a:lnSpc>
              <a:spcBef>
                <a:spcPct val="0"/>
              </a:spcBef>
              <a:spcAft>
                <a:spcPct val="0"/>
              </a:spcAft>
              <a:buClrTx/>
              <a:buSzTx/>
              <a:buFontTx/>
              <a:buNone/>
              <a:tabLst/>
            </a:pPr>
            <a:endParaRPr lang="en-US" altLang="en-US" sz="1600">
              <a:latin typeface="Arial" panose="020B0604020202020204" pitchFamily="34" charset="0"/>
            </a:endParaRPr>
          </a:p>
          <a:p>
            <a:pPr>
              <a:lnSpc>
                <a:spcPct val="110000"/>
              </a:lnSpc>
            </a:pPr>
            <a:r>
              <a:rPr lang="en-GB" sz="1800"/>
              <a:t>Tuberculosis is a contagious disease that mostly affects the lungs, causing coughing, fever, and weight loss (NHS, 2023). The national strategy focuses on early detection, free treatment, and stopping the spread through screening, contact tracing, and vaccination (GOV.UK, 2022). Poor housing, poverty, and weak healthcare access increase the risk of infection and make recovery harder (WHO, 2023). During outbreaks, isolation and full treatment help control infection (NHS, 2023). Education, counselling, and better hygiene support residents, families, and healthcare workers, helping reduce TB cases and protect communities (GOV.UK, 2022).</a:t>
            </a:r>
          </a:p>
          <a:p>
            <a:pPr marL="0" marR="0" lvl="0" indent="0" defTabSz="914400" rtl="0" eaLnBrk="0" fontAlgn="base" latinLnBrk="0" hangingPunct="0">
              <a:lnSpc>
                <a:spcPct val="110000"/>
              </a:lnSpc>
              <a:spcBef>
                <a:spcPct val="0"/>
              </a:spcBef>
              <a:spcAft>
                <a:spcPct val="0"/>
              </a:spcAft>
              <a:buClrTx/>
              <a:buSzTx/>
              <a:buFontTx/>
              <a:buNone/>
              <a:tabLst/>
            </a:pPr>
            <a:endParaRPr kumimoji="0" lang="en-US" altLang="en-US" sz="1600" b="0" i="0" u="none" strike="noStrike" cap="none" normalizeH="0" baseline="0">
              <a:ln>
                <a:noFill/>
              </a:ln>
              <a:effectLst/>
              <a:latin typeface="Arial" panose="020B0604020202020204" pitchFamily="34" charset="0"/>
            </a:endParaRPr>
          </a:p>
        </p:txBody>
      </p:sp>
      <p:sp>
        <p:nvSpPr>
          <p:cNvPr id="4" name="Date Placeholder 3">
            <a:extLst>
              <a:ext uri="{FF2B5EF4-FFF2-40B4-BE49-F238E27FC236}">
                <a16:creationId xmlns:a16="http://schemas.microsoft.com/office/drawing/2014/main" id="{2D2F2954-83E7-EAE8-6A04-F3B57AC456E3}"/>
              </a:ext>
            </a:extLst>
          </p:cNvPr>
          <p:cNvSpPr>
            <a:spLocks noGrp="1"/>
          </p:cNvSpPr>
          <p:nvPr>
            <p:ph type="dt" sz="half" idx="10"/>
          </p:nvPr>
        </p:nvSpPr>
        <p:spPr>
          <a:xfrm>
            <a:off x="1451580" y="5477468"/>
            <a:ext cx="5550355" cy="309201"/>
          </a:xfrm>
        </p:spPr>
        <p:txBody>
          <a:bodyPr>
            <a:normAutofit/>
          </a:bodyPr>
          <a:lstStyle/>
          <a:p>
            <a:pPr algn="l">
              <a:spcAft>
                <a:spcPts val="600"/>
              </a:spcAft>
            </a:pPr>
            <a:fld id="{E7B119CF-840F-C841-A21E-5DA8CAB5BAA9}" type="datetime1">
              <a:rPr lang="en-US"/>
              <a:pPr algn="l">
                <a:spcAft>
                  <a:spcPts val="600"/>
                </a:spcAft>
              </a:pPr>
              <a:t>11/14/2025</a:t>
            </a:fld>
            <a:endParaRPr lang="en-US"/>
          </a:p>
        </p:txBody>
      </p:sp>
      <p:grpSp>
        <p:nvGrpSpPr>
          <p:cNvPr id="41" name="Group 40">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42" name="Rectangle 41">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6" name="Picture 15" descr="Close up photo of vial beside a syringe">
            <a:extLst>
              <a:ext uri="{FF2B5EF4-FFF2-40B4-BE49-F238E27FC236}">
                <a16:creationId xmlns:a16="http://schemas.microsoft.com/office/drawing/2014/main" id="{6480E5E2-21CB-AE2D-53E0-38965E4F86BC}"/>
              </a:ext>
            </a:extLst>
          </p:cNvPr>
          <p:cNvPicPr>
            <a:picLocks noChangeAspect="1"/>
          </p:cNvPicPr>
          <p:nvPr/>
        </p:nvPicPr>
        <p:blipFill>
          <a:blip r:embed="rId2"/>
          <a:srcRect l="30094" r="21579"/>
          <a:stretch>
            <a:fillRect/>
          </a:stretch>
        </p:blipFill>
        <p:spPr>
          <a:xfrm>
            <a:off x="8116373" y="1116345"/>
            <a:ext cx="2799103" cy="3866172"/>
          </a:xfrm>
          <a:prstGeom prst="rect">
            <a:avLst/>
          </a:prstGeom>
        </p:spPr>
      </p:pic>
      <p:pic>
        <p:nvPicPr>
          <p:cNvPr id="45" name="Picture 44">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7" name="Straight Connector 46">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8321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F889C-30F1-6CB5-5A4D-AE44C3B14E39}"/>
              </a:ext>
            </a:extLst>
          </p:cNvPr>
          <p:cNvSpPr>
            <a:spLocks noGrp="1"/>
          </p:cNvSpPr>
          <p:nvPr>
            <p:ph type="title"/>
          </p:nvPr>
        </p:nvSpPr>
        <p:spPr>
          <a:xfrm>
            <a:off x="1451579" y="804519"/>
            <a:ext cx="9603275" cy="1049235"/>
          </a:xfrm>
        </p:spPr>
        <p:txBody>
          <a:bodyPr>
            <a:normAutofit/>
          </a:bodyPr>
          <a:lstStyle/>
          <a:p>
            <a:r>
              <a:rPr lang="en-US"/>
              <a:t>REFERENCES:</a:t>
            </a:r>
          </a:p>
        </p:txBody>
      </p:sp>
      <p:sp>
        <p:nvSpPr>
          <p:cNvPr id="5" name="Footer Placeholder 4">
            <a:extLst>
              <a:ext uri="{FF2B5EF4-FFF2-40B4-BE49-F238E27FC236}">
                <a16:creationId xmlns:a16="http://schemas.microsoft.com/office/drawing/2014/main" id="{5C97B807-176C-DF09-815C-AE76A9E7111C}"/>
              </a:ext>
            </a:extLst>
          </p:cNvPr>
          <p:cNvSpPr>
            <a:spLocks noGrp="1"/>
          </p:cNvSpPr>
          <p:nvPr>
            <p:ph type="ftr" sz="quarter" idx="11"/>
          </p:nvPr>
        </p:nvSpPr>
        <p:spPr>
          <a:xfrm>
            <a:off x="1451579" y="329307"/>
            <a:ext cx="5938836" cy="309201"/>
          </a:xfrm>
        </p:spPr>
        <p:txBody>
          <a:bodyPr>
            <a:normAutofit/>
          </a:bodyPr>
          <a:lstStyle/>
          <a:p>
            <a:pPr>
              <a:lnSpc>
                <a:spcPct val="90000"/>
              </a:lnSpc>
              <a:spcAft>
                <a:spcPts val="600"/>
              </a:spcAft>
            </a:pPr>
            <a:r>
              <a:rPr lang="en-US" sz="500"/>
              <a:t>
              </a:t>
            </a:r>
          </a:p>
        </p:txBody>
      </p:sp>
      <p:sp>
        <p:nvSpPr>
          <p:cNvPr id="4" name="Date Placeholder 3">
            <a:extLst>
              <a:ext uri="{FF2B5EF4-FFF2-40B4-BE49-F238E27FC236}">
                <a16:creationId xmlns:a16="http://schemas.microsoft.com/office/drawing/2014/main" id="{4F8D46C7-3759-9EA2-5BEA-5BC24246A875}"/>
              </a:ext>
            </a:extLst>
          </p:cNvPr>
          <p:cNvSpPr>
            <a:spLocks noGrp="1"/>
          </p:cNvSpPr>
          <p:nvPr>
            <p:ph type="dt" sz="half" idx="10"/>
          </p:nvPr>
        </p:nvSpPr>
        <p:spPr>
          <a:xfrm>
            <a:off x="7554138" y="330370"/>
            <a:ext cx="3500715" cy="309201"/>
          </a:xfrm>
        </p:spPr>
        <p:txBody>
          <a:bodyPr>
            <a:normAutofit/>
          </a:bodyPr>
          <a:lstStyle/>
          <a:p>
            <a:pPr>
              <a:spcAft>
                <a:spcPts val="600"/>
              </a:spcAft>
            </a:pPr>
            <a:fld id="{73286E00-470E-C94A-AD8D-2ACDDC3046D1}" type="datetime1">
              <a:rPr lang="en-US" smtClean="0"/>
              <a:pPr>
                <a:spcAft>
                  <a:spcPts val="600"/>
                </a:spcAft>
              </a:pPr>
              <a:t>11/14/2025</a:t>
            </a:fld>
            <a:endParaRPr lang="en-US"/>
          </a:p>
        </p:txBody>
      </p:sp>
      <p:sp>
        <p:nvSpPr>
          <p:cNvPr id="6" name="Slide Number Placeholder 5">
            <a:extLst>
              <a:ext uri="{FF2B5EF4-FFF2-40B4-BE49-F238E27FC236}">
                <a16:creationId xmlns:a16="http://schemas.microsoft.com/office/drawing/2014/main" id="{E74DD09A-0CCA-2B6D-B44A-B0E77AFBA882}"/>
              </a:ext>
            </a:extLst>
          </p:cNvPr>
          <p:cNvSpPr>
            <a:spLocks noGrp="1"/>
          </p:cNvSpPr>
          <p:nvPr>
            <p:ph type="sldNum" sz="quarter" idx="12"/>
          </p:nvPr>
        </p:nvSpPr>
        <p:spPr>
          <a:xfrm>
            <a:off x="480060" y="798973"/>
            <a:ext cx="811019" cy="503578"/>
          </a:xfrm>
        </p:spPr>
        <p:txBody>
          <a:bodyPr>
            <a:normAutofit/>
          </a:bodyPr>
          <a:lstStyle/>
          <a:p>
            <a:pPr>
              <a:lnSpc>
                <a:spcPct val="90000"/>
              </a:lnSpc>
              <a:spcAft>
                <a:spcPts val="600"/>
              </a:spcAft>
            </a:pPr>
            <a:fld id="{196A61CA-0502-4EE4-9724-96EA822543E5}" type="slidenum">
              <a:rPr lang="en-US" smtClean="0"/>
              <a:pPr>
                <a:lnSpc>
                  <a:spcPct val="90000"/>
                </a:lnSpc>
                <a:spcAft>
                  <a:spcPts val="600"/>
                </a:spcAft>
              </a:pPr>
              <a:t>10</a:t>
            </a:fld>
            <a:endParaRPr lang="en-US"/>
          </a:p>
        </p:txBody>
      </p:sp>
      <p:sp>
        <p:nvSpPr>
          <p:cNvPr id="7" name="Rectangle 1">
            <a:extLst>
              <a:ext uri="{FF2B5EF4-FFF2-40B4-BE49-F238E27FC236}">
                <a16:creationId xmlns:a16="http://schemas.microsoft.com/office/drawing/2014/main" id="{4437037A-DF37-DFFB-05D8-AA73AAF091FA}"/>
              </a:ext>
            </a:extLst>
          </p:cNvPr>
          <p:cNvSpPr>
            <a:spLocks noGrp="1" noChangeArrowheads="1"/>
          </p:cNvSpPr>
          <p:nvPr>
            <p:ph idx="1"/>
          </p:nvPr>
        </p:nvSpPr>
        <p:spPr bwMode="auto">
          <a:xfrm>
            <a:off x="1451579" y="2015734"/>
            <a:ext cx="5622284" cy="345061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400" b="1" i="0" u="none" strike="noStrike" cap="none" normalizeH="0" baseline="0">
                <a:ln>
                  <a:noFill/>
                </a:ln>
                <a:effectLst/>
                <a:latin typeface="Arial" panose="020B0604020202020204" pitchFamily="34" charset="0"/>
              </a:rPr>
              <a:t>References:</a:t>
            </a:r>
            <a:endParaRPr kumimoji="0" lang="en-US" altLang="en-US" sz="14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GOV.UK (2022) </a:t>
            </a:r>
            <a:r>
              <a:rPr kumimoji="0" lang="en-US" altLang="en-US" sz="1400" b="0" i="1" u="none" strike="noStrike" cap="none" normalizeH="0" baseline="0">
                <a:ln>
                  <a:noFill/>
                </a:ln>
                <a:effectLst/>
                <a:latin typeface="Arial" panose="020B0604020202020204" pitchFamily="34" charset="0"/>
              </a:rPr>
              <a:t>UK National Tuberculosis (TB) Strategy.</a:t>
            </a:r>
            <a:r>
              <a:rPr kumimoji="0" lang="en-US" altLang="en-US" sz="1400" b="0" i="0" u="none" strike="noStrike" cap="none" normalizeH="0" baseline="0">
                <a:ln>
                  <a:noFill/>
                </a:ln>
                <a:effectLst/>
                <a:latin typeface="Arial" panose="020B0604020202020204" pitchFamily="34" charset="0"/>
              </a:rPr>
              <a:t> Public Health England. Available at: https://www.gov.uk/government/publications/national-tuberculosis-tb-strategy-for-england (Accessed: 10 November 2025).</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NHS (2023) </a:t>
            </a:r>
            <a:r>
              <a:rPr kumimoji="0" lang="en-US" altLang="en-US" sz="1400" b="0" i="1" u="none" strike="noStrike" cap="none" normalizeH="0" baseline="0">
                <a:ln>
                  <a:noFill/>
                </a:ln>
                <a:effectLst/>
                <a:latin typeface="Arial" panose="020B0604020202020204" pitchFamily="34" charset="0"/>
              </a:rPr>
              <a:t>Tuberculosis (TB).</a:t>
            </a:r>
            <a:r>
              <a:rPr kumimoji="0" lang="en-US" altLang="en-US" sz="1400" b="0" i="0" u="none" strike="noStrike" cap="none" normalizeH="0" baseline="0">
                <a:ln>
                  <a:noFill/>
                </a:ln>
                <a:effectLst/>
                <a:latin typeface="Arial" panose="020B0604020202020204" pitchFamily="34" charset="0"/>
              </a:rPr>
              <a:t> Available at: </a:t>
            </a:r>
            <a:r>
              <a:rPr kumimoji="0" lang="en-US" altLang="en-US" sz="1400" b="0" i="0" u="none" strike="noStrike" cap="none" normalizeH="0" baseline="0">
                <a:ln>
                  <a:noFill/>
                </a:ln>
                <a:effectLst/>
                <a:latin typeface="Arial" panose="020B0604020202020204" pitchFamily="34" charset="0"/>
                <a:hlinkClick r:id="rId2"/>
              </a:rPr>
              <a:t>https://www.nhs.uk/conditions/tuberculosis-tb/</a:t>
            </a:r>
            <a:r>
              <a:rPr kumimoji="0" lang="en-US" altLang="en-US" sz="1400" b="0" i="0" u="none" strike="noStrike" cap="none" normalizeH="0" baseline="0">
                <a:ln>
                  <a:noFill/>
                </a:ln>
                <a:effectLst/>
                <a:latin typeface="Arial" panose="020B0604020202020204" pitchFamily="34" charset="0"/>
              </a:rPr>
              <a:t> (Accessed: 10 November 2025).</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World Health Organization (2023) </a:t>
            </a:r>
            <a:r>
              <a:rPr kumimoji="0" lang="en-US" altLang="en-US" sz="1400" b="0" i="1" u="none" strike="noStrike" cap="none" normalizeH="0" baseline="0">
                <a:ln>
                  <a:noFill/>
                </a:ln>
                <a:effectLst/>
                <a:latin typeface="Arial" panose="020B0604020202020204" pitchFamily="34" charset="0"/>
              </a:rPr>
              <a:t>Global Tuberculosis Report 2023.</a:t>
            </a:r>
            <a:r>
              <a:rPr kumimoji="0" lang="en-US" altLang="en-US" sz="1400" b="0" i="0" u="none" strike="noStrike" cap="none" normalizeH="0" baseline="0">
                <a:ln>
                  <a:noFill/>
                </a:ln>
                <a:effectLst/>
                <a:latin typeface="Arial" panose="020B0604020202020204" pitchFamily="34" charset="0"/>
              </a:rPr>
              <a:t> Geneva: WHO. Available at: </a:t>
            </a:r>
            <a:r>
              <a:rPr kumimoji="0" lang="en-US" altLang="en-US" sz="1400" b="0" i="0" u="none" strike="noStrike" cap="none" normalizeH="0" baseline="0">
                <a:ln>
                  <a:noFill/>
                </a:ln>
                <a:effectLst/>
                <a:latin typeface="Arial" panose="020B0604020202020204" pitchFamily="34" charset="0"/>
                <a:hlinkClick r:id="rId3"/>
              </a:rPr>
              <a:t>https://www.who.int/publications/i/item/9789240083851</a:t>
            </a:r>
            <a:r>
              <a:rPr kumimoji="0" lang="en-US" altLang="en-US" sz="1400" b="0" i="0" u="none" strike="noStrike" cap="none" normalizeH="0" baseline="0">
                <a:ln>
                  <a:noFill/>
                </a:ln>
                <a:effectLst/>
                <a:latin typeface="Arial" panose="020B0604020202020204" pitchFamily="34" charset="0"/>
              </a:rPr>
              <a:t> (Accessed: 10 November 2025).</a:t>
            </a: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1400" b="0" i="0" u="none" strike="noStrike" cap="none" normalizeH="0" baseline="0">
              <a:ln>
                <a:noFill/>
              </a:ln>
              <a:effectLst/>
              <a:latin typeface="Arial" panose="020B0604020202020204" pitchFamily="34" charset="0"/>
            </a:endParaRPr>
          </a:p>
        </p:txBody>
      </p:sp>
      <p:pic>
        <p:nvPicPr>
          <p:cNvPr id="28" name="Graphic 27" descr="Needle">
            <a:extLst>
              <a:ext uri="{FF2B5EF4-FFF2-40B4-BE49-F238E27FC236}">
                <a16:creationId xmlns:a16="http://schemas.microsoft.com/office/drawing/2014/main" id="{B14D2CB3-690B-C44F-6F65-C6936676B1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37258007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Case study 3 : tuberculosis </vt:lpstr>
      <vt:lpstr>Case Study 3 -Tuberculosis </vt:lpstr>
      <vt:lpstr>TUBERCULOSIS</vt:lpstr>
      <vt:lpstr> Strategy system for national guidelines for tuberculosis (TB) refers to the official plan and set of rules that help control, prevent, and treat TB across the country. </vt:lpstr>
      <vt:lpstr>Factors infulencing the health and wellbeing of residents </vt:lpstr>
      <vt:lpstr>Management of an outbreak of infection in care setting:</vt:lpstr>
      <vt:lpstr>Impact of an outbreak on residents and others :</vt:lpstr>
      <vt:lpstr>New statergies to support residents families healthcare proffesionals </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3 : tuberculosis </dc:title>
  <dc:creator/>
  <cp:revision>1</cp:revision>
  <dcterms:created xsi:type="dcterms:W3CDTF">2025-11-07T11:54:22Z</dcterms:created>
  <dcterms:modified xsi:type="dcterms:W3CDTF">2025-11-14T11:21:30Z</dcterms:modified>
</cp:coreProperties>
</file>