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175C7B-77A2-4571-8802-909A4E331C65}" v="65" dt="2026-06-14T18:32:31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503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gufta Begum (2508585)" userId="cae70fba-5f33-47ad-8473-aa146783057d" providerId="ADAL" clId="{9B04BF7A-53F7-44CD-BA1D-72DD1C7BADEC}"/>
    <pc:docChg chg="undo custSel addSld delSld modSld">
      <pc:chgData name="Shagufta Begum (2508585)" userId="cae70fba-5f33-47ad-8473-aa146783057d" providerId="ADAL" clId="{9B04BF7A-53F7-44CD-BA1D-72DD1C7BADEC}" dt="2026-06-14T18:33:46.514" v="2502" actId="1076"/>
      <pc:docMkLst>
        <pc:docMk/>
      </pc:docMkLst>
      <pc:sldChg chg="addSp modSp new mod setBg addAnim">
        <pc:chgData name="Shagufta Begum (2508585)" userId="cae70fba-5f33-47ad-8473-aa146783057d" providerId="ADAL" clId="{9B04BF7A-53F7-44CD-BA1D-72DD1C7BADEC}" dt="2026-06-14T18:06:57.993" v="2487" actId="20577"/>
        <pc:sldMkLst>
          <pc:docMk/>
          <pc:sldMk cId="4003741604" sldId="256"/>
        </pc:sldMkLst>
        <pc:spChg chg="mod">
          <ac:chgData name="Shagufta Begum (2508585)" userId="cae70fba-5f33-47ad-8473-aa146783057d" providerId="ADAL" clId="{9B04BF7A-53F7-44CD-BA1D-72DD1C7BADEC}" dt="2026-06-14T18:06:57.993" v="2487" actId="20577"/>
          <ac:spMkLst>
            <pc:docMk/>
            <pc:sldMk cId="4003741604" sldId="256"/>
            <ac:spMk id="2" creationId="{7D157BE8-86EE-5F9D-6171-10AA488B2BBA}"/>
          </ac:spMkLst>
        </pc:spChg>
        <pc:spChg chg="mod">
          <ac:chgData name="Shagufta Begum (2508585)" userId="cae70fba-5f33-47ad-8473-aa146783057d" providerId="ADAL" clId="{9B04BF7A-53F7-44CD-BA1D-72DD1C7BADEC}" dt="2026-06-14T18:06:40.774" v="2456" actId="20577"/>
          <ac:spMkLst>
            <pc:docMk/>
            <pc:sldMk cId="4003741604" sldId="256"/>
            <ac:spMk id="3" creationId="{677B9219-B700-2B3D-E461-E683629DAA65}"/>
          </ac:spMkLst>
        </pc:spChg>
        <pc:spChg chg="add">
          <ac:chgData name="Shagufta Begum (2508585)" userId="cae70fba-5f33-47ad-8473-aa146783057d" providerId="ADAL" clId="{9B04BF7A-53F7-44CD-BA1D-72DD1C7BADEC}" dt="2026-06-11T18:15:45.037" v="1570" actId="26606"/>
          <ac:spMkLst>
            <pc:docMk/>
            <pc:sldMk cId="4003741604" sldId="256"/>
            <ac:spMk id="8" creationId="{4522B21E-B2B9-4C72-9A71-C87EFD137480}"/>
          </ac:spMkLst>
        </pc:spChg>
        <pc:spChg chg="add">
          <ac:chgData name="Shagufta Begum (2508585)" userId="cae70fba-5f33-47ad-8473-aa146783057d" providerId="ADAL" clId="{9B04BF7A-53F7-44CD-BA1D-72DD1C7BADEC}" dt="2026-06-11T18:15:45.037" v="1570" actId="26606"/>
          <ac:spMkLst>
            <pc:docMk/>
            <pc:sldMk cId="4003741604" sldId="256"/>
            <ac:spMk id="10" creationId="{5EB7D2A2-F448-44D4-938C-DC84CBCB3B1E}"/>
          </ac:spMkLst>
        </pc:spChg>
        <pc:spChg chg="add">
          <ac:chgData name="Shagufta Begum (2508585)" userId="cae70fba-5f33-47ad-8473-aa146783057d" providerId="ADAL" clId="{9B04BF7A-53F7-44CD-BA1D-72DD1C7BADEC}" dt="2026-06-11T18:15:45.037" v="1570" actId="26606"/>
          <ac:spMkLst>
            <pc:docMk/>
            <pc:sldMk cId="4003741604" sldId="256"/>
            <ac:spMk id="12" creationId="{871AEA07-1E14-44B4-8E55-64EF049CD66F}"/>
          </ac:spMkLst>
        </pc:spChg>
        <pc:cxnChg chg="add">
          <ac:chgData name="Shagufta Begum (2508585)" userId="cae70fba-5f33-47ad-8473-aa146783057d" providerId="ADAL" clId="{9B04BF7A-53F7-44CD-BA1D-72DD1C7BADEC}" dt="2026-06-11T18:15:45.037" v="1570" actId="26606"/>
          <ac:cxnSpMkLst>
            <pc:docMk/>
            <pc:sldMk cId="4003741604" sldId="256"/>
            <ac:cxnSpMk id="14" creationId="{F7C8EA93-3210-4C62-99E9-153C275E3A87}"/>
          </ac:cxnSpMkLst>
        </pc:cxnChg>
      </pc:sldChg>
      <pc:sldChg chg="addSp delSp modSp new mod setBg modNotesTx">
        <pc:chgData name="Shagufta Begum (2508585)" userId="cae70fba-5f33-47ad-8473-aa146783057d" providerId="ADAL" clId="{9B04BF7A-53F7-44CD-BA1D-72DD1C7BADEC}" dt="2026-06-14T17:59:51.211" v="2346" actId="122"/>
        <pc:sldMkLst>
          <pc:docMk/>
          <pc:sldMk cId="1754995895" sldId="257"/>
        </pc:sldMkLst>
        <pc:spChg chg="mod">
          <ac:chgData name="Shagufta Begum (2508585)" userId="cae70fba-5f33-47ad-8473-aa146783057d" providerId="ADAL" clId="{9B04BF7A-53F7-44CD-BA1D-72DD1C7BADEC}" dt="2026-06-14T17:59:51.211" v="2346" actId="122"/>
          <ac:spMkLst>
            <pc:docMk/>
            <pc:sldMk cId="1754995895" sldId="257"/>
            <ac:spMk id="2" creationId="{58CD42F1-C78F-2B48-9CE2-478E6B25EDC9}"/>
          </ac:spMkLst>
        </pc:spChg>
        <pc:spChg chg="mod ord">
          <ac:chgData name="Shagufta Begum (2508585)" userId="cae70fba-5f33-47ad-8473-aa146783057d" providerId="ADAL" clId="{9B04BF7A-53F7-44CD-BA1D-72DD1C7BADEC}" dt="2026-06-14T17:59:40.841" v="2343" actId="404"/>
          <ac:spMkLst>
            <pc:docMk/>
            <pc:sldMk cId="1754995895" sldId="257"/>
            <ac:spMk id="3" creationId="{EF218C70-64A7-35C3-9E00-7F451CEFCEF1}"/>
          </ac:spMkLst>
        </pc:spChg>
        <pc:spChg chg="add">
          <ac:chgData name="Shagufta Begum (2508585)" userId="cae70fba-5f33-47ad-8473-aa146783057d" providerId="ADAL" clId="{9B04BF7A-53F7-44CD-BA1D-72DD1C7BADEC}" dt="2026-06-11T14:52:23.236" v="1297" actId="26606"/>
          <ac:spMkLst>
            <pc:docMk/>
            <pc:sldMk cId="1754995895" sldId="257"/>
            <ac:spMk id="36" creationId="{2EB492CD-616E-47F8-933B-5E2D952A0593}"/>
          </ac:spMkLst>
        </pc:spChg>
        <pc:spChg chg="add">
          <ac:chgData name="Shagufta Begum (2508585)" userId="cae70fba-5f33-47ad-8473-aa146783057d" providerId="ADAL" clId="{9B04BF7A-53F7-44CD-BA1D-72DD1C7BADEC}" dt="2026-06-11T14:52:23.236" v="1297" actId="26606"/>
          <ac:spMkLst>
            <pc:docMk/>
            <pc:sldMk cId="1754995895" sldId="257"/>
            <ac:spMk id="37" creationId="{59383CF9-23B5-4335-9B21-1791C4CF1C75}"/>
          </ac:spMkLst>
        </pc:spChg>
        <pc:spChg chg="add">
          <ac:chgData name="Shagufta Begum (2508585)" userId="cae70fba-5f33-47ad-8473-aa146783057d" providerId="ADAL" clId="{9B04BF7A-53F7-44CD-BA1D-72DD1C7BADEC}" dt="2026-06-11T14:52:23.236" v="1297" actId="26606"/>
          <ac:spMkLst>
            <pc:docMk/>
            <pc:sldMk cId="1754995895" sldId="257"/>
            <ac:spMk id="38" creationId="{0007FE00-9498-4706-B255-6437B0252C02}"/>
          </ac:spMkLst>
        </pc:spChg>
        <pc:picChg chg="add mod">
          <ac:chgData name="Shagufta Begum (2508585)" userId="cae70fba-5f33-47ad-8473-aa146783057d" providerId="ADAL" clId="{9B04BF7A-53F7-44CD-BA1D-72DD1C7BADEC}" dt="2026-06-11T14:52:23.236" v="1297" actId="26606"/>
          <ac:picMkLst>
            <pc:docMk/>
            <pc:sldMk cId="1754995895" sldId="257"/>
            <ac:picMk id="5" creationId="{AFFFDDCD-49D9-565B-904E-5EDF9D3F9849}"/>
          </ac:picMkLst>
        </pc:picChg>
      </pc:sldChg>
      <pc:sldChg chg="addSp modSp new mod setBg modNotesTx">
        <pc:chgData name="Shagufta Begum (2508585)" userId="cae70fba-5f33-47ad-8473-aa146783057d" providerId="ADAL" clId="{9B04BF7A-53F7-44CD-BA1D-72DD1C7BADEC}" dt="2026-06-14T18:11:43.184" v="2493" actId="20577"/>
        <pc:sldMkLst>
          <pc:docMk/>
          <pc:sldMk cId="3800980175" sldId="258"/>
        </pc:sldMkLst>
        <pc:spChg chg="mod">
          <ac:chgData name="Shagufta Begum (2508585)" userId="cae70fba-5f33-47ad-8473-aa146783057d" providerId="ADAL" clId="{9B04BF7A-53F7-44CD-BA1D-72DD1C7BADEC}" dt="2026-06-14T18:00:08.219" v="2350" actId="14100"/>
          <ac:spMkLst>
            <pc:docMk/>
            <pc:sldMk cId="3800980175" sldId="258"/>
            <ac:spMk id="2" creationId="{258AF458-FB4E-C344-D4A7-2DFB596F769E}"/>
          </ac:spMkLst>
        </pc:spChg>
        <pc:spChg chg="mod">
          <ac:chgData name="Shagufta Begum (2508585)" userId="cae70fba-5f33-47ad-8473-aa146783057d" providerId="ADAL" clId="{9B04BF7A-53F7-44CD-BA1D-72DD1C7BADEC}" dt="2026-06-14T18:00:10.896" v="2351" actId="403"/>
          <ac:spMkLst>
            <pc:docMk/>
            <pc:sldMk cId="3800980175" sldId="258"/>
            <ac:spMk id="3" creationId="{6B729248-632A-94A0-C807-76C4CAB700A6}"/>
          </ac:spMkLst>
        </pc:spChg>
        <pc:spChg chg="add">
          <ac:chgData name="Shagufta Begum (2508585)" userId="cae70fba-5f33-47ad-8473-aa146783057d" providerId="ADAL" clId="{9B04BF7A-53F7-44CD-BA1D-72DD1C7BADEC}" dt="2026-06-11T14:42:49.950" v="1121" actId="26606"/>
          <ac:spMkLst>
            <pc:docMk/>
            <pc:sldMk cId="3800980175" sldId="258"/>
            <ac:spMk id="10" creationId="{C3420C89-0B09-4632-A4AF-3971D08BF7A8}"/>
          </ac:spMkLst>
        </pc:spChg>
        <pc:spChg chg="add">
          <ac:chgData name="Shagufta Begum (2508585)" userId="cae70fba-5f33-47ad-8473-aa146783057d" providerId="ADAL" clId="{9B04BF7A-53F7-44CD-BA1D-72DD1C7BADEC}" dt="2026-06-11T14:42:49.950" v="1121" actId="26606"/>
          <ac:spMkLst>
            <pc:docMk/>
            <pc:sldMk cId="3800980175" sldId="258"/>
            <ac:spMk id="12" creationId="{4E5CBA61-BF74-40B4-A3A8-366BBA626CCF}"/>
          </ac:spMkLst>
        </pc:spChg>
        <pc:grpChg chg="add">
          <ac:chgData name="Shagufta Begum (2508585)" userId="cae70fba-5f33-47ad-8473-aa146783057d" providerId="ADAL" clId="{9B04BF7A-53F7-44CD-BA1D-72DD1C7BADEC}" dt="2026-06-11T14:42:49.950" v="1121" actId="26606"/>
          <ac:grpSpMkLst>
            <pc:docMk/>
            <pc:sldMk cId="3800980175" sldId="258"/>
            <ac:grpSpMk id="14" creationId="{AC27E70C-5470-4262-B9CE-AE52C51CF4C1}"/>
          </ac:grpSpMkLst>
        </pc:grpChg>
        <pc:grpChg chg="add">
          <ac:chgData name="Shagufta Begum (2508585)" userId="cae70fba-5f33-47ad-8473-aa146783057d" providerId="ADAL" clId="{9B04BF7A-53F7-44CD-BA1D-72DD1C7BADEC}" dt="2026-06-11T14:42:49.950" v="1121" actId="26606"/>
          <ac:grpSpMkLst>
            <pc:docMk/>
            <pc:sldMk cId="3800980175" sldId="258"/>
            <ac:grpSpMk id="18" creationId="{E27AF472-EAE3-4572-AB69-B92BD10DBC6D}"/>
          </ac:grpSpMkLst>
        </pc:grpChg>
        <pc:picChg chg="add mod ord">
          <ac:chgData name="Shagufta Begum (2508585)" userId="cae70fba-5f33-47ad-8473-aa146783057d" providerId="ADAL" clId="{9B04BF7A-53F7-44CD-BA1D-72DD1C7BADEC}" dt="2026-06-11T14:42:49.950" v="1121" actId="26606"/>
          <ac:picMkLst>
            <pc:docMk/>
            <pc:sldMk cId="3800980175" sldId="258"/>
            <ac:picMk id="5" creationId="{2004BA21-C9F5-ECD8-9031-F78CE8E2651B}"/>
          </ac:picMkLst>
        </pc:picChg>
      </pc:sldChg>
      <pc:sldChg chg="addSp delSp modSp new mod modNotesTx">
        <pc:chgData name="Shagufta Begum (2508585)" userId="cae70fba-5f33-47ad-8473-aa146783057d" providerId="ADAL" clId="{9B04BF7A-53F7-44CD-BA1D-72DD1C7BADEC}" dt="2026-06-14T18:29:14.981" v="2494" actId="20577"/>
        <pc:sldMkLst>
          <pc:docMk/>
          <pc:sldMk cId="1041316432" sldId="259"/>
        </pc:sldMkLst>
        <pc:spChg chg="mod">
          <ac:chgData name="Shagufta Begum (2508585)" userId="cae70fba-5f33-47ad-8473-aa146783057d" providerId="ADAL" clId="{9B04BF7A-53F7-44CD-BA1D-72DD1C7BADEC}" dt="2026-06-14T18:00:31.913" v="2357" actId="14100"/>
          <ac:spMkLst>
            <pc:docMk/>
            <pc:sldMk cId="1041316432" sldId="259"/>
            <ac:spMk id="2" creationId="{39173DD6-CDB5-FEEE-2C46-1FD7054196E9}"/>
          </ac:spMkLst>
        </pc:spChg>
        <pc:spChg chg="add mod">
          <ac:chgData name="Shagufta Begum (2508585)" userId="cae70fba-5f33-47ad-8473-aa146783057d" providerId="ADAL" clId="{9B04BF7A-53F7-44CD-BA1D-72DD1C7BADEC}" dt="2026-06-14T18:05:51.919" v="2449" actId="14100"/>
          <ac:spMkLst>
            <pc:docMk/>
            <pc:sldMk cId="1041316432" sldId="259"/>
            <ac:spMk id="7" creationId="{6DF09AD8-71CE-7544-B057-ABC98FD3B6EA}"/>
          </ac:spMkLst>
        </pc:spChg>
        <pc:picChg chg="add mod">
          <ac:chgData name="Shagufta Begum (2508585)" userId="cae70fba-5f33-47ad-8473-aa146783057d" providerId="ADAL" clId="{9B04BF7A-53F7-44CD-BA1D-72DD1C7BADEC}" dt="2026-06-14T17:49:17.287" v="2153" actId="1076"/>
          <ac:picMkLst>
            <pc:docMk/>
            <pc:sldMk cId="1041316432" sldId="259"/>
            <ac:picMk id="5" creationId="{8F0E6C7F-0667-20A7-A467-02D23582FDF8}"/>
          </ac:picMkLst>
        </pc:picChg>
      </pc:sldChg>
      <pc:sldChg chg="addSp delSp modSp new mod">
        <pc:chgData name="Shagufta Begum (2508585)" userId="cae70fba-5f33-47ad-8473-aa146783057d" providerId="ADAL" clId="{9B04BF7A-53F7-44CD-BA1D-72DD1C7BADEC}" dt="2026-06-14T18:01:04.756" v="2373" actId="20577"/>
        <pc:sldMkLst>
          <pc:docMk/>
          <pc:sldMk cId="3640315669" sldId="260"/>
        </pc:sldMkLst>
        <pc:spChg chg="mod">
          <ac:chgData name="Shagufta Begum (2508585)" userId="cae70fba-5f33-47ad-8473-aa146783057d" providerId="ADAL" clId="{9B04BF7A-53F7-44CD-BA1D-72DD1C7BADEC}" dt="2026-06-14T18:00:44.821" v="2364" actId="122"/>
          <ac:spMkLst>
            <pc:docMk/>
            <pc:sldMk cId="3640315669" sldId="260"/>
            <ac:spMk id="2" creationId="{0F313F2D-F6BC-CFE7-D4F3-08454B65DBB0}"/>
          </ac:spMkLst>
        </pc:spChg>
        <pc:spChg chg="add mod">
          <ac:chgData name="Shagufta Begum (2508585)" userId="cae70fba-5f33-47ad-8473-aa146783057d" providerId="ADAL" clId="{9B04BF7A-53F7-44CD-BA1D-72DD1C7BADEC}" dt="2026-06-14T18:01:04.756" v="2373" actId="20577"/>
          <ac:spMkLst>
            <pc:docMk/>
            <pc:sldMk cId="3640315669" sldId="260"/>
            <ac:spMk id="3" creationId="{07ABA291-D3F9-51C9-FCA9-0D7A46A513FA}"/>
          </ac:spMkLst>
        </pc:spChg>
        <pc:picChg chg="add mod">
          <ac:chgData name="Shagufta Begum (2508585)" userId="cae70fba-5f33-47ad-8473-aa146783057d" providerId="ADAL" clId="{9B04BF7A-53F7-44CD-BA1D-72DD1C7BADEC}" dt="2026-06-14T17:52:09.547" v="2237" actId="1076"/>
          <ac:picMkLst>
            <pc:docMk/>
            <pc:sldMk cId="3640315669" sldId="260"/>
            <ac:picMk id="5" creationId="{28317A63-ECED-CBCD-3CE5-3D25494DC503}"/>
          </ac:picMkLst>
        </pc:picChg>
      </pc:sldChg>
      <pc:sldChg chg="addSp delSp modSp new mod">
        <pc:chgData name="Shagufta Begum (2508585)" userId="cae70fba-5f33-47ad-8473-aa146783057d" providerId="ADAL" clId="{9B04BF7A-53F7-44CD-BA1D-72DD1C7BADEC}" dt="2026-06-14T18:01:33.897" v="2378" actId="14100"/>
        <pc:sldMkLst>
          <pc:docMk/>
          <pc:sldMk cId="3433026542" sldId="261"/>
        </pc:sldMkLst>
        <pc:spChg chg="mod">
          <ac:chgData name="Shagufta Begum (2508585)" userId="cae70fba-5f33-47ad-8473-aa146783057d" providerId="ADAL" clId="{9B04BF7A-53F7-44CD-BA1D-72DD1C7BADEC}" dt="2026-06-14T18:01:33.897" v="2378" actId="14100"/>
          <ac:spMkLst>
            <pc:docMk/>
            <pc:sldMk cId="3433026542" sldId="261"/>
            <ac:spMk id="2" creationId="{2A434F26-46EB-C966-A59B-F54196E8405E}"/>
          </ac:spMkLst>
        </pc:spChg>
        <pc:spChg chg="add mod">
          <ac:chgData name="Shagufta Begum (2508585)" userId="cae70fba-5f33-47ad-8473-aa146783057d" providerId="ADAL" clId="{9B04BF7A-53F7-44CD-BA1D-72DD1C7BADEC}" dt="2026-06-14T18:01:19.857" v="2374" actId="403"/>
          <ac:spMkLst>
            <pc:docMk/>
            <pc:sldMk cId="3433026542" sldId="261"/>
            <ac:spMk id="4" creationId="{1B0E6EBE-80B5-9BF8-3722-769AB5674C8B}"/>
          </ac:spMkLst>
        </pc:spChg>
        <pc:picChg chg="add mod">
          <ac:chgData name="Shagufta Begum (2508585)" userId="cae70fba-5f33-47ad-8473-aa146783057d" providerId="ADAL" clId="{9B04BF7A-53F7-44CD-BA1D-72DD1C7BADEC}" dt="2026-06-14T17:52:55.065" v="2248" actId="1076"/>
          <ac:picMkLst>
            <pc:docMk/>
            <pc:sldMk cId="3433026542" sldId="261"/>
            <ac:picMk id="5" creationId="{ABBFB050-4B41-BF3D-F474-23D99D312733}"/>
          </ac:picMkLst>
        </pc:picChg>
        <pc:picChg chg="add mod">
          <ac:chgData name="Shagufta Begum (2508585)" userId="cae70fba-5f33-47ad-8473-aa146783057d" providerId="ADAL" clId="{9B04BF7A-53F7-44CD-BA1D-72DD1C7BADEC}" dt="2026-06-14T17:53:02.225" v="2250" actId="14100"/>
          <ac:picMkLst>
            <pc:docMk/>
            <pc:sldMk cId="3433026542" sldId="261"/>
            <ac:picMk id="7" creationId="{A1C2E499-1B00-8278-D75F-1912FB8CCE86}"/>
          </ac:picMkLst>
        </pc:picChg>
      </pc:sldChg>
      <pc:sldChg chg="addSp delSp modSp new mod">
        <pc:chgData name="Shagufta Begum (2508585)" userId="cae70fba-5f33-47ad-8473-aa146783057d" providerId="ADAL" clId="{9B04BF7A-53F7-44CD-BA1D-72DD1C7BADEC}" dt="2026-06-14T18:02:11.891" v="2390" actId="20577"/>
        <pc:sldMkLst>
          <pc:docMk/>
          <pc:sldMk cId="3963261304" sldId="262"/>
        </pc:sldMkLst>
        <pc:spChg chg="mod">
          <ac:chgData name="Shagufta Begum (2508585)" userId="cae70fba-5f33-47ad-8473-aa146783057d" providerId="ADAL" clId="{9B04BF7A-53F7-44CD-BA1D-72DD1C7BADEC}" dt="2026-06-14T18:01:48.018" v="2380" actId="14100"/>
          <ac:spMkLst>
            <pc:docMk/>
            <pc:sldMk cId="3963261304" sldId="262"/>
            <ac:spMk id="2" creationId="{B26A3840-050E-76D8-3D80-771E9C82025A}"/>
          </ac:spMkLst>
        </pc:spChg>
        <pc:spChg chg="add mod">
          <ac:chgData name="Shagufta Begum (2508585)" userId="cae70fba-5f33-47ad-8473-aa146783057d" providerId="ADAL" clId="{9B04BF7A-53F7-44CD-BA1D-72DD1C7BADEC}" dt="2026-06-14T18:02:11.891" v="2390" actId="20577"/>
          <ac:spMkLst>
            <pc:docMk/>
            <pc:sldMk cId="3963261304" sldId="262"/>
            <ac:spMk id="4" creationId="{CF65B3FE-0ACE-D46D-0E90-EEE73619A5E2}"/>
          </ac:spMkLst>
        </pc:spChg>
        <pc:picChg chg="add mod">
          <ac:chgData name="Shagufta Begum (2508585)" userId="cae70fba-5f33-47ad-8473-aa146783057d" providerId="ADAL" clId="{9B04BF7A-53F7-44CD-BA1D-72DD1C7BADEC}" dt="2026-06-14T17:54:23.616" v="2277" actId="1076"/>
          <ac:picMkLst>
            <pc:docMk/>
            <pc:sldMk cId="3963261304" sldId="262"/>
            <ac:picMk id="5" creationId="{3A07F272-1763-27C3-D239-DF2FF02E6ABB}"/>
          </ac:picMkLst>
        </pc:picChg>
      </pc:sldChg>
      <pc:sldChg chg="addSp modSp new mod">
        <pc:chgData name="Shagufta Begum (2508585)" userId="cae70fba-5f33-47ad-8473-aa146783057d" providerId="ADAL" clId="{9B04BF7A-53F7-44CD-BA1D-72DD1C7BADEC}" dt="2026-06-14T18:32:43.875" v="2499" actId="1076"/>
        <pc:sldMkLst>
          <pc:docMk/>
          <pc:sldMk cId="2077661976" sldId="263"/>
        </pc:sldMkLst>
        <pc:spChg chg="mod">
          <ac:chgData name="Shagufta Begum (2508585)" userId="cae70fba-5f33-47ad-8473-aa146783057d" providerId="ADAL" clId="{9B04BF7A-53F7-44CD-BA1D-72DD1C7BADEC}" dt="2026-06-14T18:02:43.995" v="2401" actId="122"/>
          <ac:spMkLst>
            <pc:docMk/>
            <pc:sldMk cId="2077661976" sldId="263"/>
            <ac:spMk id="2" creationId="{988B484B-FAFC-C103-B148-7A6EF094AF85}"/>
          </ac:spMkLst>
        </pc:spChg>
        <pc:spChg chg="mod">
          <ac:chgData name="Shagufta Begum (2508585)" userId="cae70fba-5f33-47ad-8473-aa146783057d" providerId="ADAL" clId="{9B04BF7A-53F7-44CD-BA1D-72DD1C7BADEC}" dt="2026-06-14T18:02:49.947" v="2403" actId="14100"/>
          <ac:spMkLst>
            <pc:docMk/>
            <pc:sldMk cId="2077661976" sldId="263"/>
            <ac:spMk id="3" creationId="{6998BDD0-1567-995E-16CE-67B997F677C5}"/>
          </ac:spMkLst>
        </pc:spChg>
        <pc:picChg chg="add mod">
          <ac:chgData name="Shagufta Begum (2508585)" userId="cae70fba-5f33-47ad-8473-aa146783057d" providerId="ADAL" clId="{9B04BF7A-53F7-44CD-BA1D-72DD1C7BADEC}" dt="2026-06-14T18:32:43.875" v="2499" actId="1076"/>
          <ac:picMkLst>
            <pc:docMk/>
            <pc:sldMk cId="2077661976" sldId="263"/>
            <ac:picMk id="5" creationId="{75EFFE0C-D1BD-F087-4195-0939BB16C0DE}"/>
          </ac:picMkLst>
        </pc:picChg>
      </pc:sldChg>
      <pc:sldChg chg="addSp modSp new mod">
        <pc:chgData name="Shagufta Begum (2508585)" userId="cae70fba-5f33-47ad-8473-aa146783057d" providerId="ADAL" clId="{9B04BF7A-53F7-44CD-BA1D-72DD1C7BADEC}" dt="2026-06-14T18:33:46.514" v="2502" actId="1076"/>
        <pc:sldMkLst>
          <pc:docMk/>
          <pc:sldMk cId="295603887" sldId="264"/>
        </pc:sldMkLst>
        <pc:spChg chg="mod">
          <ac:chgData name="Shagufta Begum (2508585)" userId="cae70fba-5f33-47ad-8473-aa146783057d" providerId="ADAL" clId="{9B04BF7A-53F7-44CD-BA1D-72DD1C7BADEC}" dt="2026-06-14T18:03:16.133" v="2411" actId="113"/>
          <ac:spMkLst>
            <pc:docMk/>
            <pc:sldMk cId="295603887" sldId="264"/>
            <ac:spMk id="2" creationId="{642D909F-FE88-427F-B367-8FB4FACA7D40}"/>
          </ac:spMkLst>
        </pc:spChg>
        <pc:spChg chg="mod">
          <ac:chgData name="Shagufta Begum (2508585)" userId="cae70fba-5f33-47ad-8473-aa146783057d" providerId="ADAL" clId="{9B04BF7A-53F7-44CD-BA1D-72DD1C7BADEC}" dt="2026-06-14T18:30:17.601" v="2496" actId="1076"/>
          <ac:spMkLst>
            <pc:docMk/>
            <pc:sldMk cId="295603887" sldId="264"/>
            <ac:spMk id="3" creationId="{EAF7748B-AC6A-A4C4-BBB5-D045BD8BA723}"/>
          </ac:spMkLst>
        </pc:spChg>
        <pc:spChg chg="add mod">
          <ac:chgData name="Shagufta Begum (2508585)" userId="cae70fba-5f33-47ad-8473-aa146783057d" providerId="ADAL" clId="{9B04BF7A-53F7-44CD-BA1D-72DD1C7BADEC}" dt="2026-06-14T18:33:46.514" v="2502" actId="1076"/>
          <ac:spMkLst>
            <pc:docMk/>
            <pc:sldMk cId="295603887" sldId="264"/>
            <ac:spMk id="4" creationId="{560FFDE0-614A-1A2C-3C4A-632AC7048E38}"/>
          </ac:spMkLst>
        </pc:spChg>
      </pc:sldChg>
      <pc:sldChg chg="addSp delSp modSp new mod">
        <pc:chgData name="Shagufta Begum (2508585)" userId="cae70fba-5f33-47ad-8473-aa146783057d" providerId="ADAL" clId="{9B04BF7A-53F7-44CD-BA1D-72DD1C7BADEC}" dt="2026-06-14T18:29:47.824" v="2495" actId="2711"/>
        <pc:sldMkLst>
          <pc:docMk/>
          <pc:sldMk cId="814318406" sldId="265"/>
        </pc:sldMkLst>
        <pc:spChg chg="mod">
          <ac:chgData name="Shagufta Begum (2508585)" userId="cae70fba-5f33-47ad-8473-aa146783057d" providerId="ADAL" clId="{9B04BF7A-53F7-44CD-BA1D-72DD1C7BADEC}" dt="2026-06-14T18:04:38.424" v="2436" actId="14100"/>
          <ac:spMkLst>
            <pc:docMk/>
            <pc:sldMk cId="814318406" sldId="265"/>
            <ac:spMk id="2" creationId="{C1831EFF-40CB-FB50-BC80-6570A994D0F2}"/>
          </ac:spMkLst>
        </pc:spChg>
        <pc:spChg chg="del mod">
          <ac:chgData name="Shagufta Begum (2508585)" userId="cae70fba-5f33-47ad-8473-aa146783057d" providerId="ADAL" clId="{9B04BF7A-53F7-44CD-BA1D-72DD1C7BADEC}" dt="2026-06-14T18:03:44.910" v="2429"/>
          <ac:spMkLst>
            <pc:docMk/>
            <pc:sldMk cId="814318406" sldId="265"/>
            <ac:spMk id="3" creationId="{B47CA56B-47C5-21A1-10DD-790E6800BC25}"/>
          </ac:spMkLst>
        </pc:spChg>
        <pc:spChg chg="add mod">
          <ac:chgData name="Shagufta Begum (2508585)" userId="cae70fba-5f33-47ad-8473-aa146783057d" providerId="ADAL" clId="{9B04BF7A-53F7-44CD-BA1D-72DD1C7BADEC}" dt="2026-06-14T18:29:47.824" v="2495" actId="2711"/>
          <ac:spMkLst>
            <pc:docMk/>
            <pc:sldMk cId="814318406" sldId="265"/>
            <ac:spMk id="4" creationId="{C0330D3A-1899-7B34-4425-85EE7B32496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17AD5C-E158-43CB-B88E-E88FB135C188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1BDB91-E631-4748-BFFF-EBF1975CF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56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BDB91-E631-4748-BFFF-EBF1975CF5B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1064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BDB91-E631-4748-BFFF-EBF1975CF5B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046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BDB91-E631-4748-BFFF-EBF1975CF5B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875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D6939-DB8C-1945-030D-361D9360D0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CF3F7-8531-8030-433A-295DF23244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E9691-12EB-CFE2-9887-3A6A2452B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DA885-F903-424A-4A72-2C7215CAE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D042AA-B247-E57E-CFF1-C92BF7B02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217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077BA-3B69-BCFF-6A9C-23558469D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1CEF0-4F5E-E34D-04CC-829C526EA9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7F917-F748-DA53-9D83-AE3128933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34AAA-48AF-B3D2-C0B9-D22334EA4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DDD0C-6A49-AA50-1201-4C9BCDEAC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00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25BDF-11C9-67DB-C504-36BC05AA0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88602-0807-7F1F-BBE6-D66734736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46E3B-1100-B8A7-7877-15A0FAA94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B22B8-E710-E3DB-3C4E-C33847A1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258F9-14F7-40C4-4F93-7CC0AD00C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40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F4757-E4E9-3817-EC3B-04C543C53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D1459-97B3-A2C4-8748-411A1AD6AD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485C1-4AC6-F300-1CD2-DDA7BDC364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6AB5B0-DFF4-C1CB-FF69-3A7B50346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CBF76-1DF2-7F55-DD20-CB512468E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3D5D1-A3F2-D4AD-9AAF-2163C6CC4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418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0CB9-6D63-8A0F-E8E0-5C0B4EE6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E5ECBD-5C3E-AFA1-F93E-E30535FFF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94EFAA-D4B6-67AF-5EBF-B834906937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900B56-E9AA-ED5D-3601-38B2DE80EA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A8AE6-CBDF-6896-BEA2-631DFEC703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6D8DD3-E900-7038-8ED2-416FF805D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F932D7-6299-C321-5A67-203F16E2C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0C2D45-89D2-9233-BBE0-1E393510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22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5A277-E9D2-BF40-D8D9-C5002B512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51F3F-6FBC-6FD9-0198-D67D1B93C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DD6937-DD53-D97F-C342-73FBC96F5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E22F5A-06BA-CC8F-0C48-B84DD0CEF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60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F8B2C8-572E-4ECB-49E5-518FDBD8E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018E87-0FC1-E3E3-DE11-BB8012025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D4C926-BB06-B278-CBDA-76B3E19E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095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D7D12-9659-9615-3DBB-54544D92D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882EB-DC8C-0E3B-4573-EBC8B4381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02FD06-BF60-D560-5A74-3B2E01D7EB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9606F-1141-E808-80EE-80B53784F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73D73B-5C60-7DC6-EDBD-A6E50C194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EE8EA1-3E14-BF9C-B8E0-56EFAF55D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696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31B9A-D83E-0DB3-EB54-A2DB8A7F6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839E9-BEDA-1C9E-A53F-60D961980B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AEF21A-CC67-BAC7-B2B9-17FA68C433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61BE9C-66FB-3E2D-873A-0DC5E48D3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A3500-431A-BFC5-8DB9-3C7163963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5B6E1-DC85-AF2B-F948-13DC6B252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528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9E111-D6B0-AF9A-2AEA-7E7424C2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BB74A4-2EB1-3AAE-FA68-4BD2104E4F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DA75E-4A5A-3150-FC00-32F33B46F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B7256-68A0-6AD2-4701-17E06E97A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3B3A7-D251-A848-0B9E-B29DC66B7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765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F0E9BC-D190-09AC-3081-CDB1BDBD18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4C69A3-43BA-BEBC-2ACB-95680DC47F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7C7D5-B29A-8E53-5553-2DEE85F2C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38DAB-1AD5-3246-40A3-32053C900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9500B-284F-18BD-0289-C3FD8AD20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247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81080E-518D-E866-3008-C0A249044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E04E2E-7073-507A-0F78-6FF8D3C9B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BF145-9B16-B7D7-34D3-7A233FEEB4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F1A006-BE49-41CB-B209-D5A5DFCCC842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8E0D7-FC8B-34C9-2CA8-212381A770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5C69E-1B92-6DF1-C5C3-6B6558D9DD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9A5396-BBA3-4502-9253-9223380EF6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92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57BE8-86EE-5F9D-6171-10AA488B2B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2800" dirty="0"/>
              <a:t>Module LCHS4010</a:t>
            </a:r>
            <a:br>
              <a:rPr lang="en-GB" sz="2800" dirty="0"/>
            </a:br>
            <a:r>
              <a:rPr lang="en-GB" sz="2800" dirty="0"/>
              <a:t>Psychology &amp; Health and Social Care</a:t>
            </a:r>
            <a:br>
              <a:rPr lang="en-GB" sz="2800" dirty="0"/>
            </a:br>
            <a:r>
              <a:rPr lang="en-GB" sz="2800" dirty="0"/>
              <a:t>Shagufta Begum Student Number 2508585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7B9219-B700-2B3D-E461-E683629DAA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Taught by Alice Clayton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374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D42F1-C78F-2B48-9CE2-478E6B25E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Introduction </a:t>
            </a:r>
          </a:p>
        </p:txBody>
      </p:sp>
      <p:sp>
        <p:nvSpPr>
          <p:cNvPr id="38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Man With Pram with solid fill">
            <a:extLst>
              <a:ext uri="{FF2B5EF4-FFF2-40B4-BE49-F238E27FC236}">
                <a16:creationId xmlns:a16="http://schemas.microsoft.com/office/drawing/2014/main" id="{AFFFDDCD-49D9-565B-904E-5EDF9D3F98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18C70-64A7-35C3-9E00-7F451CEFC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Autofit/>
          </a:bodyPr>
          <a:lstStyle/>
          <a:p>
            <a:r>
              <a:rPr lang="en-GB" sz="2000" dirty="0"/>
              <a:t>4-year-old boy Isaac</a:t>
            </a:r>
          </a:p>
          <a:p>
            <a:r>
              <a:rPr lang="en-GB" sz="2000" dirty="0"/>
              <a:t>Living with mom Single parent</a:t>
            </a:r>
          </a:p>
          <a:p>
            <a:r>
              <a:rPr lang="en-GB" sz="2000" dirty="0"/>
              <a:t>Postnatal depression</a:t>
            </a:r>
          </a:p>
          <a:p>
            <a:r>
              <a:rPr lang="en-GB" sz="2000" dirty="0"/>
              <a:t>Emotional and has difficulties being clingy when left alone</a:t>
            </a:r>
          </a:p>
          <a:p>
            <a:endParaRPr lang="en-GB" sz="2000" dirty="0"/>
          </a:p>
          <a:p>
            <a:pPr marL="0" indent="0" algn="ctr">
              <a:buNone/>
            </a:pPr>
            <a:r>
              <a:rPr lang="en-GB" sz="2000" dirty="0"/>
              <a:t>At a children's centre in London, Isaac is a 4-year-old boy with emotional difficulties. Isaac has had to move homes a few times in his short life and has found it difficult to adjust into a normal routine.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4995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Graphic 4" descr="Family with girl with solid fill">
            <a:extLst>
              <a:ext uri="{FF2B5EF4-FFF2-40B4-BE49-F238E27FC236}">
                <a16:creationId xmlns:a16="http://schemas.microsoft.com/office/drawing/2014/main" id="{2004BA21-C9F5-ECD8-9031-F78CE8E265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8AF458-FB4E-C344-D4A7-2DFB596F7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841249"/>
            <a:ext cx="5692953" cy="2085481"/>
          </a:xfrm>
        </p:spPr>
        <p:txBody>
          <a:bodyPr anchor="b">
            <a:normAutofit/>
          </a:bodyPr>
          <a:lstStyle/>
          <a:p>
            <a:pPr algn="ctr"/>
            <a:r>
              <a:rPr lang="en-GB" sz="2800" b="1" dirty="0"/>
              <a:t>Bowlby’s Attachment Theory</a:t>
            </a:r>
            <a:r>
              <a:rPr lang="en-GB" sz="2800" dirty="0"/>
              <a:t> — secure base, proximity seeking, internal working models.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29248-632A-94A0-C807-76C4CAB70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566810"/>
            <a:ext cx="5692953" cy="265111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Early experiences</a:t>
            </a:r>
          </a:p>
          <a:p>
            <a:r>
              <a:rPr lang="en-GB" sz="2000" dirty="0">
                <a:solidFill>
                  <a:schemeClr val="tx2"/>
                </a:solidFill>
              </a:rPr>
              <a:t>Working model influences</a:t>
            </a:r>
          </a:p>
          <a:p>
            <a:r>
              <a:rPr lang="en-GB" sz="2000" dirty="0">
                <a:solidFill>
                  <a:schemeClr val="tx2"/>
                </a:solidFill>
              </a:rPr>
              <a:t>Children attachment theory</a:t>
            </a:r>
          </a:p>
        </p:txBody>
      </p:sp>
    </p:spTree>
    <p:extLst>
      <p:ext uri="{BB962C8B-B14F-4D97-AF65-F5344CB8AC3E}">
        <p14:creationId xmlns:p14="http://schemas.microsoft.com/office/powerpoint/2010/main" val="3800980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73DD6-CDB5-FEEE-2C46-1FD705419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6067"/>
            <a:ext cx="5778909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 Bowlby’s attachment theory</a:t>
            </a:r>
          </a:p>
        </p:txBody>
      </p:sp>
      <p:pic>
        <p:nvPicPr>
          <p:cNvPr id="5" name="Content Placeholder 4" descr="Books on a shelf">
            <a:extLst>
              <a:ext uri="{FF2B5EF4-FFF2-40B4-BE49-F238E27FC236}">
                <a16:creationId xmlns:a16="http://schemas.microsoft.com/office/drawing/2014/main" id="{8F0E6C7F-0667-20A7-A467-02D23582FD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233" y="2762865"/>
            <a:ext cx="3435958" cy="229184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F09AD8-71CE-7544-B057-ABC98FD3B6EA}"/>
              </a:ext>
            </a:extLst>
          </p:cNvPr>
          <p:cNvSpPr txBox="1"/>
          <p:nvPr/>
        </p:nvSpPr>
        <p:spPr>
          <a:xfrm>
            <a:off x="1209040" y="2397105"/>
            <a:ext cx="551982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Key concepts &amp; assumptions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Key points:</a:t>
            </a:r>
            <a:r>
              <a:rPr lang="en-GB" sz="2000" dirty="0"/>
              <a:t> caregiver sensitivity shapes attachment; early relationships influence emotion regulation and social communication; interventions can shift attachment patterns. </a:t>
            </a:r>
          </a:p>
        </p:txBody>
      </p:sp>
    </p:spTree>
    <p:extLst>
      <p:ext uri="{BB962C8B-B14F-4D97-AF65-F5344CB8AC3E}">
        <p14:creationId xmlns:p14="http://schemas.microsoft.com/office/powerpoint/2010/main" val="1041316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13F2D-F6BC-CFE7-D4F3-08454B65D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214" y="728919"/>
            <a:ext cx="6037006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Applying theory to Isaac</a:t>
            </a:r>
          </a:p>
        </p:txBody>
      </p:sp>
      <p:pic>
        <p:nvPicPr>
          <p:cNvPr id="5" name="Content Placeholder 4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28317A63-ECED-CBCD-3CE5-3D25494DC5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941" y="2312712"/>
            <a:ext cx="3285123" cy="2232576"/>
          </a:xfr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07ABA291-D3F9-51C9-FCA9-0D7A46A51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1214" y="2189602"/>
            <a:ext cx="6037006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000" b="1" dirty="0">
                <a:latin typeface="Arial" panose="020B0604020202020204" pitchFamily="34" charset="0"/>
              </a:rPr>
              <a:t>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isrupted childcare: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inconsistent caregiving → insecure expectations.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Maternal depression: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reduced responsiveness → attachment risk.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social interaction &amp; language delay: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fewer learning opportunities. </a:t>
            </a:r>
          </a:p>
        </p:txBody>
      </p:sp>
    </p:spTree>
    <p:extLst>
      <p:ext uri="{BB962C8B-B14F-4D97-AF65-F5344CB8AC3E}">
        <p14:creationId xmlns:p14="http://schemas.microsoft.com/office/powerpoint/2010/main" val="3640315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34F26-46EB-C966-A59B-F54196E8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561" y="669925"/>
            <a:ext cx="60960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Nature and Nurture</a:t>
            </a:r>
          </a:p>
        </p:txBody>
      </p:sp>
      <p:pic>
        <p:nvPicPr>
          <p:cNvPr id="5" name="Content Placeholder 4" descr="Sforza Castle Milan in autumn">
            <a:extLst>
              <a:ext uri="{FF2B5EF4-FFF2-40B4-BE49-F238E27FC236}">
                <a16:creationId xmlns:a16="http://schemas.microsoft.com/office/drawing/2014/main" id="{ABBFB050-4B41-BF3D-F474-23D99D3127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4656" y="1171189"/>
            <a:ext cx="3371031" cy="2177145"/>
          </a:xfrm>
        </p:spPr>
      </p:pic>
      <p:pic>
        <p:nvPicPr>
          <p:cNvPr id="7" name="Picture 6" descr="Mother and son baking cake">
            <a:extLst>
              <a:ext uri="{FF2B5EF4-FFF2-40B4-BE49-F238E27FC236}">
                <a16:creationId xmlns:a16="http://schemas.microsoft.com/office/drawing/2014/main" id="{A1C2E499-1B00-8278-D75F-1912FB8CCE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4656" y="3703344"/>
            <a:ext cx="3371031" cy="22473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0E6EBE-80B5-9BF8-3722-769AB5674C8B}"/>
              </a:ext>
            </a:extLst>
          </p:cNvPr>
          <p:cNvSpPr txBox="1"/>
          <p:nvPr/>
        </p:nvSpPr>
        <p:spPr>
          <a:xfrm>
            <a:off x="963561" y="2828835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Biological:</a:t>
            </a:r>
            <a:r>
              <a:rPr lang="en-GB" sz="2000" dirty="0"/>
              <a:t> temperament, sleep problems may affect regulation. </a:t>
            </a:r>
          </a:p>
          <a:p>
            <a:endParaRPr lang="en-GB" sz="2000" b="1" dirty="0"/>
          </a:p>
          <a:p>
            <a:r>
              <a:rPr lang="en-GB" sz="2000" b="1" dirty="0"/>
              <a:t>Environmental:</a:t>
            </a:r>
            <a:r>
              <a:rPr lang="en-GB" sz="2000" dirty="0"/>
              <a:t> caregiving quality, moves, childcare instability.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Important:</a:t>
            </a:r>
            <a:r>
              <a:rPr lang="en-GB" sz="2000" dirty="0"/>
              <a:t> </a:t>
            </a:r>
            <a:r>
              <a:rPr lang="en-GB" sz="2000" i="1" dirty="0"/>
              <a:t>development is interactional</a:t>
            </a:r>
            <a:r>
              <a:rPr lang="en-GB" sz="2000" dirty="0"/>
              <a:t> — both matter. </a:t>
            </a:r>
          </a:p>
        </p:txBody>
      </p:sp>
    </p:spTree>
    <p:extLst>
      <p:ext uri="{BB962C8B-B14F-4D97-AF65-F5344CB8AC3E}">
        <p14:creationId xmlns:p14="http://schemas.microsoft.com/office/powerpoint/2010/main" val="3433026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3840-050E-76D8-3D80-771E9C820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21361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Practical strategies (theory‑linked)</a:t>
            </a:r>
          </a:p>
        </p:txBody>
      </p:sp>
      <p:pic>
        <p:nvPicPr>
          <p:cNvPr id="5" name="Content Placeholder 4" descr="Mother kissing baby girl">
            <a:extLst>
              <a:ext uri="{FF2B5EF4-FFF2-40B4-BE49-F238E27FC236}">
                <a16:creationId xmlns:a16="http://schemas.microsoft.com/office/drawing/2014/main" id="{3A07F272-1763-27C3-D239-DF2FF02E6A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542" y="2506190"/>
            <a:ext cx="3987073" cy="265778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65B3FE-0ACE-D46D-0E90-EEE73619A5E2}"/>
              </a:ext>
            </a:extLst>
          </p:cNvPr>
          <p:cNvSpPr txBox="1"/>
          <p:nvPr/>
        </p:nvSpPr>
        <p:spPr>
          <a:xfrm>
            <a:off x="838200" y="1988426"/>
            <a:ext cx="639834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N</a:t>
            </a:r>
            <a:r>
              <a:rPr lang="en-GB" sz="2000" b="1" dirty="0">
                <a:effectLst/>
              </a:rPr>
              <a:t>amed key‑worker</a:t>
            </a:r>
            <a:r>
              <a:rPr lang="en-GB" sz="2000" dirty="0">
                <a:effectLst/>
              </a:rPr>
              <a:t> for consistent relationship (secure base).</a:t>
            </a:r>
          </a:p>
          <a:p>
            <a:endParaRPr lang="en-GB" sz="2000" dirty="0"/>
          </a:p>
          <a:p>
            <a:r>
              <a:rPr lang="en-GB" sz="2000" b="1" dirty="0">
                <a:effectLst/>
              </a:rPr>
              <a:t>Gradual separation practice</a:t>
            </a:r>
            <a:r>
              <a:rPr lang="en-GB" sz="2000" dirty="0">
                <a:effectLst/>
              </a:rPr>
              <a:t> and predictable routines.</a:t>
            </a:r>
            <a:endParaRPr lang="en-GB" sz="2000" dirty="0"/>
          </a:p>
          <a:p>
            <a:endParaRPr lang="en-GB" sz="2000" b="1" dirty="0">
              <a:effectLst/>
            </a:endParaRPr>
          </a:p>
          <a:p>
            <a:r>
              <a:rPr lang="en-GB" sz="2000" b="1" dirty="0">
                <a:effectLst/>
              </a:rPr>
              <a:t>Parent support:</a:t>
            </a:r>
            <a:r>
              <a:rPr lang="en-GB" sz="2000" dirty="0">
                <a:effectLst/>
              </a:rPr>
              <a:t> home visits, referral for maternal mental‑health, reflective parenting group.</a:t>
            </a:r>
            <a:endParaRPr lang="en-GB" sz="2000" dirty="0"/>
          </a:p>
          <a:p>
            <a:endParaRPr lang="en-GB" sz="2000" b="1" dirty="0">
              <a:effectLst/>
            </a:endParaRPr>
          </a:p>
          <a:p>
            <a:r>
              <a:rPr lang="en-GB" sz="2000" b="1" dirty="0">
                <a:effectLst/>
              </a:rPr>
              <a:t>Child support:</a:t>
            </a:r>
            <a:r>
              <a:rPr lang="en-GB" sz="2000" dirty="0">
                <a:effectLst/>
              </a:rPr>
              <a:t> small‑group play, language‑rich activities, emotion‑coaching games.</a:t>
            </a:r>
            <a:endParaRPr lang="en-GB" sz="2000" dirty="0"/>
          </a:p>
          <a:p>
            <a:endParaRPr lang="en-GB" sz="2000" b="1" dirty="0">
              <a:effectLst/>
            </a:endParaRPr>
          </a:p>
          <a:p>
            <a:r>
              <a:rPr lang="en-GB" sz="2000" b="1" dirty="0">
                <a:effectLst/>
              </a:rPr>
              <a:t>Multi‑agency:</a:t>
            </a:r>
            <a:r>
              <a:rPr lang="en-GB" sz="2000" dirty="0">
                <a:effectLst/>
              </a:rPr>
              <a:t> S&amp;L assessment, health visitor, CAMHS as needed.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63261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B484B-FAFC-C103-B148-7A6EF094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182032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Implementation &amp; measures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8BDD0-1567-995E-16CE-67B997F67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3600"/>
            <a:ext cx="6182032" cy="35396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Short term (4–8 weeks):</a:t>
            </a:r>
            <a:r>
              <a:rPr lang="en-GB" sz="2000" dirty="0"/>
              <a:t> weekly key‑worker sessions, sleep hygiene, parent coaching.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Medium term (3 months):</a:t>
            </a:r>
            <a:r>
              <a:rPr lang="en-GB" sz="2000" dirty="0"/>
              <a:t> S&amp;L targets, maternal therapy. 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Outcomes:</a:t>
            </a:r>
            <a:r>
              <a:rPr lang="en-GB" sz="2000" dirty="0"/>
              <a:t> improved separation tolerance; more independent play; language progress. </a:t>
            </a:r>
          </a:p>
        </p:txBody>
      </p:sp>
      <p:pic>
        <p:nvPicPr>
          <p:cNvPr id="5" name="Picture 4" descr="Target with various rings of accuracy">
            <a:extLst>
              <a:ext uri="{FF2B5EF4-FFF2-40B4-BE49-F238E27FC236}">
                <a16:creationId xmlns:a16="http://schemas.microsoft.com/office/drawing/2014/main" id="{75EFFE0C-D1BD-F087-4195-0939BB16C0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4386" y="2196163"/>
            <a:ext cx="3699414" cy="246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661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D909F-FE88-427F-B367-8FB4FACA7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044381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Conclusion  -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7748B-AC6A-A4C4-BBB5-D045BD8BA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826" y="2307455"/>
            <a:ext cx="6044381" cy="27266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Strengths:</a:t>
            </a:r>
            <a:r>
              <a:rPr lang="en-GB" sz="2000" dirty="0"/>
              <a:t> strong translational evidence for parenting interventions.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Limitations:</a:t>
            </a:r>
            <a:r>
              <a:rPr lang="en-GB" sz="2000" dirty="0"/>
              <a:t> variable evidence for some routine interventions; risk of cultural misinterpretation — adapt for London’s diversity. 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560FFDE0-614A-1A2C-3C4A-632AC7048E38}"/>
              </a:ext>
            </a:extLst>
          </p:cNvPr>
          <p:cNvSpPr/>
          <p:nvPr/>
        </p:nvSpPr>
        <p:spPr>
          <a:xfrm>
            <a:off x="7482348" y="2327787"/>
            <a:ext cx="3497826" cy="2202426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03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31EFF-40CB-FB50-BC80-6570A994D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34796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0330D3A-1899-7B34-4425-85EE7B3249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476117"/>
            <a:ext cx="10347960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Wright, B., Fearon, P., Garside, M.,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Tsappis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, E., et al., 2023.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Routinely used interventions to improve attachment in infants and young children: a national survey and two systematic reviews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. Health Technol Assess.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Narrow" panose="020B00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Opie, J.E., Waters, E., Duschinsky, R., et al., 2026.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Practitioner Review: Clinical insights from attachment theory and research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. Repository/DOI.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Narrow" panose="020B00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Tsappis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, E., Garside, M., Wright, B. &amp; Fearon, P., 2022.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Promoting secure attachment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. Archives/Conference summary.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Narrow" panose="020B00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Clinical Child and Family Psychology Review, 20XX.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Manualised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 attachment‑based interventions: systematic review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. Springer.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Narrow" panose="020B00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NCBI Bookshelf, 2023.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Discussion - routinely used interventions to improve attachment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.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ptos Narrow" panose="020B00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Bowlby, J., 1969.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Attachment and Loss: Volume 1. Attachment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 Narrow" panose="020B0004020202020204" pitchFamily="34" charset="0"/>
              </a:rPr>
              <a:t>. London: Hogarth.</a:t>
            </a:r>
          </a:p>
        </p:txBody>
      </p:sp>
    </p:spTree>
    <p:extLst>
      <p:ext uri="{BB962C8B-B14F-4D97-AF65-F5344CB8AC3E}">
        <p14:creationId xmlns:p14="http://schemas.microsoft.com/office/powerpoint/2010/main" val="814318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1943e216acf37f9cfd2de1c2554fda6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4d828b52fbb0d306e38fdc059076ee9b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4D3A3553-65AA-4A74-A45E-1EAF843DAF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736EEE8-CFF1-4D93-A8C0-FF1995B78D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E3218D-7080-4589-ACCE-C11731F25EFE}">
  <ds:schemaRefs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ef5847a-e696-4fee-a2c0-6c3f8756832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519</Words>
  <Application>Microsoft Office PowerPoint</Application>
  <PresentationFormat>Widescreen</PresentationFormat>
  <Paragraphs>65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Aptos Narrow</vt:lpstr>
      <vt:lpstr>Arial</vt:lpstr>
      <vt:lpstr>Calibri</vt:lpstr>
      <vt:lpstr>Office Theme</vt:lpstr>
      <vt:lpstr>Module LCHS4010 Psychology &amp; Health and Social Care Shagufta Begum Student Number 2508585 </vt:lpstr>
      <vt:lpstr>Introduction </vt:lpstr>
      <vt:lpstr>Bowlby’s Attachment Theory — secure base, proximity seeking, internal working models. </vt:lpstr>
      <vt:lpstr> Bowlby’s attachment theory</vt:lpstr>
      <vt:lpstr>Applying theory to Isaac</vt:lpstr>
      <vt:lpstr>Nature and Nurture</vt:lpstr>
      <vt:lpstr>Practical strategies (theory‑linked)</vt:lpstr>
      <vt:lpstr>Implementation &amp; measures</vt:lpstr>
      <vt:lpstr>Conclusion  - Critical evaluation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Shagufta Begum (2508585)</dc:creator>
  <cp:lastModifiedBy>Shagufta Begum (2508585)</cp:lastModifiedBy>
  <cp:revision>1</cp:revision>
  <dcterms:created xsi:type="dcterms:W3CDTF">2026-06-02T13:34:28Z</dcterms:created>
  <dcterms:modified xsi:type="dcterms:W3CDTF">2026-06-14T18:33:49Z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