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60" r:id="rId1"/>
  </p:sldMasterIdLst>
  <p:notesMasterIdLst>
    <p:notesMasterId r:id="rId13"/>
  </p:notesMasterIdLst>
  <p:sldIdLst>
    <p:sldId id="256" r:id="rId2"/>
    <p:sldId id="257" r:id="rId3"/>
    <p:sldId id="258" r:id="rId4"/>
    <p:sldId id="259" r:id="rId5"/>
    <p:sldId id="261" r:id="rId6"/>
    <p:sldId id="262" r:id="rId7"/>
    <p:sldId id="264" r:id="rId8"/>
    <p:sldId id="281" r:id="rId9"/>
    <p:sldId id="280" r:id="rId10"/>
    <p:sldId id="279" r:id="rId11"/>
    <p:sldId id="278" r:id="rId1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C19D22C-B41D-419E-8EE6-CB357360371A}">
  <a:tblStyle styleId="{7C19D22C-B41D-419E-8EE6-CB357360371A}"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7025F7D-8389-4E44-8A5F-64B26341C6B3}"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354"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uarda Pontes" userId="3daedacc-6c99-4798-84e3-0d528025f72d" providerId="ADAL" clId="{9CB870D8-CB56-4074-A633-82E08DD4F7B6}"/>
    <pc:docChg chg="custSel addSld modSld">
      <pc:chgData name="Eduarda Pontes" userId="3daedacc-6c99-4798-84e3-0d528025f72d" providerId="ADAL" clId="{9CB870D8-CB56-4074-A633-82E08DD4F7B6}" dt="2022-07-23T17:00:00.895" v="540" actId="403"/>
      <pc:docMkLst>
        <pc:docMk/>
      </pc:docMkLst>
      <pc:sldChg chg="modSp mod">
        <pc:chgData name="Eduarda Pontes" userId="3daedacc-6c99-4798-84e3-0d528025f72d" providerId="ADAL" clId="{9CB870D8-CB56-4074-A633-82E08DD4F7B6}" dt="2022-07-23T16:43:05.381" v="528" actId="207"/>
        <pc:sldMkLst>
          <pc:docMk/>
          <pc:sldMk cId="0" sldId="259"/>
        </pc:sldMkLst>
        <pc:spChg chg="mod">
          <ac:chgData name="Eduarda Pontes" userId="3daedacc-6c99-4798-84e3-0d528025f72d" providerId="ADAL" clId="{9CB870D8-CB56-4074-A633-82E08DD4F7B6}" dt="2022-07-23T16:43:05.381" v="528" actId="207"/>
          <ac:spMkLst>
            <pc:docMk/>
            <pc:sldMk cId="0" sldId="259"/>
            <ac:spMk id="86" creationId="{00000000-0000-0000-0000-000000000000}"/>
          </ac:spMkLst>
        </pc:spChg>
      </pc:sldChg>
      <pc:sldChg chg="modSp mod">
        <pc:chgData name="Eduarda Pontes" userId="3daedacc-6c99-4798-84e3-0d528025f72d" providerId="ADAL" clId="{9CB870D8-CB56-4074-A633-82E08DD4F7B6}" dt="2022-07-23T00:53:39.525" v="17" actId="20577"/>
        <pc:sldMkLst>
          <pc:docMk/>
          <pc:sldMk cId="0" sldId="264"/>
        </pc:sldMkLst>
        <pc:spChg chg="mod">
          <ac:chgData name="Eduarda Pontes" userId="3daedacc-6c99-4798-84e3-0d528025f72d" providerId="ADAL" clId="{9CB870D8-CB56-4074-A633-82E08DD4F7B6}" dt="2022-07-23T00:53:39.525" v="17" actId="20577"/>
          <ac:spMkLst>
            <pc:docMk/>
            <pc:sldMk cId="0" sldId="264"/>
            <ac:spMk id="5" creationId="{C12DAF89-06AD-43BF-8F7D-7440FEED241C}"/>
          </ac:spMkLst>
        </pc:spChg>
      </pc:sldChg>
      <pc:sldChg chg="addSp delSp modSp new mod modClrScheme chgLayout">
        <pc:chgData name="Eduarda Pontes" userId="3daedacc-6c99-4798-84e3-0d528025f72d" providerId="ADAL" clId="{9CB870D8-CB56-4074-A633-82E08DD4F7B6}" dt="2022-07-23T17:00:00.895" v="540" actId="403"/>
        <pc:sldMkLst>
          <pc:docMk/>
          <pc:sldMk cId="4045005737" sldId="281"/>
        </pc:sldMkLst>
        <pc:spChg chg="mod ord">
          <ac:chgData name="Eduarda Pontes" userId="3daedacc-6c99-4798-84e3-0d528025f72d" providerId="ADAL" clId="{9CB870D8-CB56-4074-A633-82E08DD4F7B6}" dt="2022-07-23T16:38:29.174" v="487" actId="26606"/>
          <ac:spMkLst>
            <pc:docMk/>
            <pc:sldMk cId="4045005737" sldId="281"/>
            <ac:spMk id="2" creationId="{2AECB252-9BF7-7BC9-C38B-6F1B16D085C1}"/>
          </ac:spMkLst>
        </pc:spChg>
        <pc:spChg chg="del mod ord">
          <ac:chgData name="Eduarda Pontes" userId="3daedacc-6c99-4798-84e3-0d528025f72d" providerId="ADAL" clId="{9CB870D8-CB56-4074-A633-82E08DD4F7B6}" dt="2022-07-23T16:37:58.855" v="486" actId="700"/>
          <ac:spMkLst>
            <pc:docMk/>
            <pc:sldMk cId="4045005737" sldId="281"/>
            <ac:spMk id="3" creationId="{747938F5-0CB0-CC74-B811-BAE51F455F16}"/>
          </ac:spMkLst>
        </pc:spChg>
        <pc:spChg chg="del">
          <ac:chgData name="Eduarda Pontes" userId="3daedacc-6c99-4798-84e3-0d528025f72d" providerId="ADAL" clId="{9CB870D8-CB56-4074-A633-82E08DD4F7B6}" dt="2022-07-23T16:37:58.855" v="486" actId="700"/>
          <ac:spMkLst>
            <pc:docMk/>
            <pc:sldMk cId="4045005737" sldId="281"/>
            <ac:spMk id="4" creationId="{76333E26-8183-90CC-A261-0D51D2445657}"/>
          </ac:spMkLst>
        </pc:spChg>
        <pc:spChg chg="del">
          <ac:chgData name="Eduarda Pontes" userId="3daedacc-6c99-4798-84e3-0d528025f72d" providerId="ADAL" clId="{9CB870D8-CB56-4074-A633-82E08DD4F7B6}" dt="2022-07-23T16:37:58.855" v="486" actId="700"/>
          <ac:spMkLst>
            <pc:docMk/>
            <pc:sldMk cId="4045005737" sldId="281"/>
            <ac:spMk id="5" creationId="{80B8A92D-5F12-7159-772E-3161104CF5C2}"/>
          </ac:spMkLst>
        </pc:spChg>
        <pc:spChg chg="mod ord modVis">
          <ac:chgData name="Eduarda Pontes" userId="3daedacc-6c99-4798-84e3-0d528025f72d" providerId="ADAL" clId="{9CB870D8-CB56-4074-A633-82E08DD4F7B6}" dt="2022-07-23T16:38:29.174" v="487" actId="26606"/>
          <ac:spMkLst>
            <pc:docMk/>
            <pc:sldMk cId="4045005737" sldId="281"/>
            <ac:spMk id="6" creationId="{65C2BEC6-098F-488A-5450-5C7A5926DA08}"/>
          </ac:spMkLst>
        </pc:spChg>
        <pc:spChg chg="add del mod ord">
          <ac:chgData name="Eduarda Pontes" userId="3daedacc-6c99-4798-84e3-0d528025f72d" providerId="ADAL" clId="{9CB870D8-CB56-4074-A633-82E08DD4F7B6}" dt="2022-07-23T16:38:29.174" v="487" actId="26606"/>
          <ac:spMkLst>
            <pc:docMk/>
            <pc:sldMk cId="4045005737" sldId="281"/>
            <ac:spMk id="7" creationId="{8C738AEE-9F2C-709D-B7E1-F69C4FE99E7B}"/>
          </ac:spMkLst>
        </pc:spChg>
        <pc:spChg chg="add mod">
          <ac:chgData name="Eduarda Pontes" userId="3daedacc-6c99-4798-84e3-0d528025f72d" providerId="ADAL" clId="{9CB870D8-CB56-4074-A633-82E08DD4F7B6}" dt="2022-07-23T17:00:00.895" v="540" actId="403"/>
          <ac:spMkLst>
            <pc:docMk/>
            <pc:sldMk cId="4045005737" sldId="281"/>
            <ac:spMk id="12" creationId="{F7BC480F-F096-3EB1-4DA0-C8A96C0658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89727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96578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
        <p:cNvGrpSpPr/>
        <p:nvPr/>
      </p:nvGrpSpPr>
      <p:grpSpPr>
        <a:xfrm>
          <a:off x="0" y="0"/>
          <a:ext cx="0" cy="0"/>
          <a:chOff x="0" y="0"/>
          <a:chExt cx="0" cy="0"/>
        </a:xfrm>
      </p:grpSpPr>
      <p:sp>
        <p:nvSpPr>
          <p:cNvPr id="321" name="Google Shape;321;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2" name="Google Shape;322;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4581150" y="1759800"/>
            <a:ext cx="4371926" cy="3210074"/>
          </a:xfrm>
          <a:prstGeom prst="rect">
            <a:avLst/>
          </a:prstGeom>
          <a:noFill/>
          <a:ln>
            <a:noFill/>
          </a:ln>
        </p:spPr>
      </p:pic>
      <p:sp>
        <p:nvSpPr>
          <p:cNvPr id="11" name="Google Shape;11;p2"/>
          <p:cNvSpPr txBox="1">
            <a:spLocks noGrp="1"/>
          </p:cNvSpPr>
          <p:nvPr>
            <p:ph type="ctrTitle"/>
          </p:nvPr>
        </p:nvSpPr>
        <p:spPr>
          <a:xfrm>
            <a:off x="685800" y="696425"/>
            <a:ext cx="5391000" cy="2930400"/>
          </a:xfrm>
          <a:prstGeom prst="rect">
            <a:avLst/>
          </a:prstGeom>
        </p:spPr>
        <p:txBody>
          <a:bodyPr spcFirstLastPara="1" wrap="square" lIns="0" tIns="0" rIns="0" bIns="0" anchor="t" anchorCtr="0">
            <a:no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2"/>
        <p:cNvGrpSpPr/>
        <p:nvPr/>
      </p:nvGrpSpPr>
      <p:grpSpPr>
        <a:xfrm>
          <a:off x="0" y="0"/>
          <a:ext cx="0" cy="0"/>
          <a:chOff x="0" y="0"/>
          <a:chExt cx="0" cy="0"/>
        </a:xfrm>
      </p:grpSpPr>
      <p:pic>
        <p:nvPicPr>
          <p:cNvPr id="13" name="Google Shape;13;p3"/>
          <p:cNvPicPr preferRelativeResize="0"/>
          <p:nvPr/>
        </p:nvPicPr>
        <p:blipFill>
          <a:blip r:embed="rId2">
            <a:alphaModFix/>
          </a:blip>
          <a:stretch>
            <a:fillRect/>
          </a:stretch>
        </p:blipFill>
        <p:spPr>
          <a:xfrm>
            <a:off x="5150275" y="2175625"/>
            <a:ext cx="3879000" cy="2870460"/>
          </a:xfrm>
          <a:prstGeom prst="rect">
            <a:avLst/>
          </a:prstGeom>
          <a:noFill/>
          <a:ln>
            <a:noFill/>
          </a:ln>
        </p:spPr>
      </p:pic>
      <p:sp>
        <p:nvSpPr>
          <p:cNvPr id="14" name="Google Shape;14;p3"/>
          <p:cNvSpPr txBox="1">
            <a:spLocks noGrp="1"/>
          </p:cNvSpPr>
          <p:nvPr>
            <p:ph type="ctrTitle"/>
          </p:nvPr>
        </p:nvSpPr>
        <p:spPr>
          <a:xfrm>
            <a:off x="685800" y="1811950"/>
            <a:ext cx="4973100" cy="1159800"/>
          </a:xfrm>
          <a:prstGeom prst="rect">
            <a:avLst/>
          </a:prstGeom>
        </p:spPr>
        <p:txBody>
          <a:bodyPr spcFirstLastPara="1" wrap="square" lIns="0" tIns="0" rIns="0" bIns="0" anchor="b"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15" name="Google Shape;15;p3"/>
          <p:cNvSpPr txBox="1">
            <a:spLocks noGrp="1"/>
          </p:cNvSpPr>
          <p:nvPr>
            <p:ph type="subTitle" idx="1"/>
          </p:nvPr>
        </p:nvSpPr>
        <p:spPr>
          <a:xfrm>
            <a:off x="685800" y="3144850"/>
            <a:ext cx="2493600" cy="7848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1800"/>
              <a:buNone/>
              <a:defRPr sz="1800">
                <a:solidFill>
                  <a:schemeClr val="accent5"/>
                </a:solidFill>
              </a:defRPr>
            </a:lvl1pPr>
            <a:lvl2pPr lvl="1" rtl="0">
              <a:spcBef>
                <a:spcPts val="0"/>
              </a:spcBef>
              <a:spcAft>
                <a:spcPts val="0"/>
              </a:spcAft>
              <a:buSzPts val="1800"/>
              <a:buNone/>
              <a:defRPr sz="1800">
                <a:solidFill>
                  <a:schemeClr val="accent5"/>
                </a:solidFill>
              </a:defRPr>
            </a:lvl2pPr>
            <a:lvl3pPr lvl="2" rtl="0">
              <a:spcBef>
                <a:spcPts val="0"/>
              </a:spcBef>
              <a:spcAft>
                <a:spcPts val="0"/>
              </a:spcAft>
              <a:buClr>
                <a:schemeClr val="accent5"/>
              </a:buClr>
              <a:buSzPts val="1800"/>
              <a:buNone/>
              <a:defRPr sz="1800">
                <a:solidFill>
                  <a:schemeClr val="accent5"/>
                </a:solidFill>
              </a:defRPr>
            </a:lvl3pPr>
            <a:lvl4pPr lvl="3" rtl="0">
              <a:spcBef>
                <a:spcPts val="0"/>
              </a:spcBef>
              <a:spcAft>
                <a:spcPts val="0"/>
              </a:spcAft>
              <a:buClr>
                <a:schemeClr val="accent5"/>
              </a:buClr>
              <a:buSzPts val="1800"/>
              <a:buNone/>
              <a:defRPr sz="1800">
                <a:solidFill>
                  <a:schemeClr val="accent5"/>
                </a:solidFill>
              </a:defRPr>
            </a:lvl4pPr>
            <a:lvl5pPr lvl="4" rtl="0">
              <a:spcBef>
                <a:spcPts val="0"/>
              </a:spcBef>
              <a:spcAft>
                <a:spcPts val="0"/>
              </a:spcAft>
              <a:buClr>
                <a:schemeClr val="accent5"/>
              </a:buClr>
              <a:buSzPts val="1800"/>
              <a:buNone/>
              <a:defRPr sz="1800">
                <a:solidFill>
                  <a:schemeClr val="accent5"/>
                </a:solidFill>
              </a:defRPr>
            </a:lvl5pPr>
            <a:lvl6pPr lvl="5" rtl="0">
              <a:spcBef>
                <a:spcPts val="0"/>
              </a:spcBef>
              <a:spcAft>
                <a:spcPts val="0"/>
              </a:spcAft>
              <a:buClr>
                <a:schemeClr val="accent5"/>
              </a:buClr>
              <a:buSzPts val="1800"/>
              <a:buNone/>
              <a:defRPr sz="1800">
                <a:solidFill>
                  <a:schemeClr val="accent5"/>
                </a:solidFill>
              </a:defRPr>
            </a:lvl6pPr>
            <a:lvl7pPr lvl="6" rtl="0">
              <a:spcBef>
                <a:spcPts val="0"/>
              </a:spcBef>
              <a:spcAft>
                <a:spcPts val="0"/>
              </a:spcAft>
              <a:buClr>
                <a:schemeClr val="accent5"/>
              </a:buClr>
              <a:buSzPts val="1800"/>
              <a:buNone/>
              <a:defRPr sz="1800">
                <a:solidFill>
                  <a:schemeClr val="accent5"/>
                </a:solidFill>
              </a:defRPr>
            </a:lvl7pPr>
            <a:lvl8pPr lvl="7" rtl="0">
              <a:spcBef>
                <a:spcPts val="0"/>
              </a:spcBef>
              <a:spcAft>
                <a:spcPts val="0"/>
              </a:spcAft>
              <a:buClr>
                <a:schemeClr val="accent5"/>
              </a:buClr>
              <a:buSzPts val="1800"/>
              <a:buNone/>
              <a:defRPr sz="1800">
                <a:solidFill>
                  <a:schemeClr val="accent5"/>
                </a:solidFill>
              </a:defRPr>
            </a:lvl8pPr>
            <a:lvl9pPr lvl="8" rtl="0">
              <a:spcBef>
                <a:spcPts val="0"/>
              </a:spcBef>
              <a:spcAft>
                <a:spcPts val="0"/>
              </a:spcAft>
              <a:buClr>
                <a:schemeClr val="accent5"/>
              </a:buClr>
              <a:buSzPts val="1800"/>
              <a:buNone/>
              <a:defRPr sz="1800">
                <a:solidFill>
                  <a:schemeClr val="accent5"/>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1"/>
        <p:cNvGrpSpPr/>
        <p:nvPr/>
      </p:nvGrpSpPr>
      <p:grpSpPr>
        <a:xfrm>
          <a:off x="0" y="0"/>
          <a:ext cx="0" cy="0"/>
          <a:chOff x="0" y="0"/>
          <a:chExt cx="0" cy="0"/>
        </a:xfrm>
      </p:grpSpPr>
      <p:pic>
        <p:nvPicPr>
          <p:cNvPr id="22" name="Google Shape;22;p5"/>
          <p:cNvPicPr preferRelativeResize="0"/>
          <p:nvPr/>
        </p:nvPicPr>
        <p:blipFill>
          <a:blip r:embed="rId2">
            <a:alphaModFix/>
          </a:blip>
          <a:stretch>
            <a:fillRect/>
          </a:stretch>
        </p:blipFill>
        <p:spPr>
          <a:xfrm>
            <a:off x="5289349" y="2301324"/>
            <a:ext cx="3702249" cy="2686125"/>
          </a:xfrm>
          <a:prstGeom prst="rect">
            <a:avLst/>
          </a:prstGeom>
          <a:noFill/>
          <a:ln>
            <a:noFill/>
          </a:ln>
        </p:spPr>
      </p:pic>
      <p:sp>
        <p:nvSpPr>
          <p:cNvPr id="23" name="Google Shape;23;p5"/>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24" name="Google Shape;24;p5"/>
          <p:cNvSpPr txBox="1">
            <a:spLocks noGrp="1"/>
          </p:cNvSpPr>
          <p:nvPr>
            <p:ph type="body" idx="1"/>
          </p:nvPr>
        </p:nvSpPr>
        <p:spPr>
          <a:xfrm>
            <a:off x="457200" y="2038350"/>
            <a:ext cx="4929300" cy="1862700"/>
          </a:xfrm>
          <a:prstGeom prst="rect">
            <a:avLst/>
          </a:prstGeom>
        </p:spPr>
        <p:txBody>
          <a:bodyPr spcFirstLastPara="1" wrap="square" lIns="0" tIns="0" rIns="0" bIns="0" anchor="t" anchorCtr="0">
            <a:noAutofit/>
          </a:bodyPr>
          <a:lstStyle>
            <a:lvl1pPr marL="457200" lvl="0" indent="-368300">
              <a:spcBef>
                <a:spcPts val="600"/>
              </a:spcBef>
              <a:spcAft>
                <a:spcPts val="0"/>
              </a:spcAft>
              <a:buSzPts val="22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25" name="Google Shape;25;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3"/>
        <p:cNvGrpSpPr/>
        <p:nvPr/>
      </p:nvGrpSpPr>
      <p:grpSpPr>
        <a:xfrm>
          <a:off x="0" y="0"/>
          <a:ext cx="0" cy="0"/>
          <a:chOff x="0" y="0"/>
          <a:chExt cx="0" cy="0"/>
        </a:xfrm>
      </p:grpSpPr>
      <p:pic>
        <p:nvPicPr>
          <p:cNvPr id="34" name="Google Shape;34;p7"/>
          <p:cNvPicPr preferRelativeResize="0"/>
          <p:nvPr/>
        </p:nvPicPr>
        <p:blipFill>
          <a:blip r:embed="rId2">
            <a:alphaModFix/>
          </a:blip>
          <a:stretch>
            <a:fillRect/>
          </a:stretch>
        </p:blipFill>
        <p:spPr>
          <a:xfrm>
            <a:off x="5458204" y="2372421"/>
            <a:ext cx="3533400" cy="2618625"/>
          </a:xfrm>
          <a:prstGeom prst="rect">
            <a:avLst/>
          </a:prstGeom>
          <a:noFill/>
          <a:ln>
            <a:noFill/>
          </a:ln>
        </p:spPr>
      </p:pic>
      <p:sp>
        <p:nvSpPr>
          <p:cNvPr id="35" name="Google Shape;35;p7"/>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6" name="Google Shape;36;p7"/>
          <p:cNvSpPr txBox="1">
            <a:spLocks noGrp="1"/>
          </p:cNvSpPr>
          <p:nvPr>
            <p:ph type="body" idx="1"/>
          </p:nvPr>
        </p:nvSpPr>
        <p:spPr>
          <a:xfrm>
            <a:off x="457200" y="2082325"/>
            <a:ext cx="2392500" cy="2767200"/>
          </a:xfrm>
          <a:prstGeom prst="rect">
            <a:avLst/>
          </a:prstGeom>
        </p:spPr>
        <p:txBody>
          <a:bodyPr spcFirstLastPara="1" wrap="square" lIns="0" tIns="0" rIns="0" bIns="0"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7" name="Google Shape;37;p7"/>
          <p:cNvSpPr txBox="1">
            <a:spLocks noGrp="1"/>
          </p:cNvSpPr>
          <p:nvPr>
            <p:ph type="body" idx="2"/>
          </p:nvPr>
        </p:nvSpPr>
        <p:spPr>
          <a:xfrm>
            <a:off x="2993928" y="2082325"/>
            <a:ext cx="2392500" cy="2767200"/>
          </a:xfrm>
          <a:prstGeom prst="rect">
            <a:avLst/>
          </a:prstGeom>
        </p:spPr>
        <p:txBody>
          <a:bodyPr spcFirstLastPara="1" wrap="square" lIns="0" tIns="0" rIns="0" bIns="0" anchor="t" anchorCtr="0">
            <a:noAutofit/>
          </a:bodyPr>
          <a:lstStyle>
            <a:lvl1pPr marL="457200" lvl="0" indent="-330200">
              <a:spcBef>
                <a:spcPts val="60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38" name="Google Shape;38;p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39"/>
        <p:cNvGrpSpPr/>
        <p:nvPr/>
      </p:nvGrpSpPr>
      <p:grpSpPr>
        <a:xfrm>
          <a:off x="0" y="0"/>
          <a:ext cx="0" cy="0"/>
          <a:chOff x="0" y="0"/>
          <a:chExt cx="0" cy="0"/>
        </a:xfrm>
      </p:grpSpPr>
      <p:sp>
        <p:nvSpPr>
          <p:cNvPr id="40" name="Google Shape;40;p8"/>
          <p:cNvSpPr txBox="1">
            <a:spLocks noGrp="1"/>
          </p:cNvSpPr>
          <p:nvPr>
            <p:ph type="title"/>
          </p:nvPr>
        </p:nvSpPr>
        <p:spPr>
          <a:xfrm>
            <a:off x="457200" y="1044175"/>
            <a:ext cx="6300300" cy="857400"/>
          </a:xfrm>
          <a:prstGeom prst="rect">
            <a:avLst/>
          </a:prstGeom>
        </p:spPr>
        <p:txBody>
          <a:bodyPr spcFirstLastPara="1" wrap="square" lIns="0" tIns="0" rIns="0" bIns="0" anchor="b" anchorCtr="0">
            <a:noAutofit/>
          </a:bodyPr>
          <a:lstStyle>
            <a:lvl1pPr lvl="0" rtl="0">
              <a:spcBef>
                <a:spcPts val="0"/>
              </a:spcBef>
              <a:spcAft>
                <a:spcPts val="0"/>
              </a:spcAft>
              <a:buSzPts val="4800"/>
              <a:buNone/>
              <a:defRPr/>
            </a:lvl1pPr>
            <a:lvl2pPr lvl="1" rtl="0">
              <a:spcBef>
                <a:spcPts val="0"/>
              </a:spcBef>
              <a:spcAft>
                <a:spcPts val="0"/>
              </a:spcAft>
              <a:buSzPts val="4800"/>
              <a:buNone/>
              <a:defRPr/>
            </a:lvl2pPr>
            <a:lvl3pPr lvl="2" rtl="0">
              <a:spcBef>
                <a:spcPts val="0"/>
              </a:spcBef>
              <a:spcAft>
                <a:spcPts val="0"/>
              </a:spcAft>
              <a:buSzPts val="4800"/>
              <a:buNone/>
              <a:defRPr/>
            </a:lvl3pPr>
            <a:lvl4pPr lvl="3" rtl="0">
              <a:spcBef>
                <a:spcPts val="0"/>
              </a:spcBef>
              <a:spcAft>
                <a:spcPts val="0"/>
              </a:spcAft>
              <a:buSzPts val="4800"/>
              <a:buNone/>
              <a:defRPr/>
            </a:lvl4pPr>
            <a:lvl5pPr lvl="4" rtl="0">
              <a:spcBef>
                <a:spcPts val="0"/>
              </a:spcBef>
              <a:spcAft>
                <a:spcPts val="0"/>
              </a:spcAft>
              <a:buSzPts val="4800"/>
              <a:buNone/>
              <a:defRPr/>
            </a:lvl5pPr>
            <a:lvl6pPr lvl="5" rtl="0">
              <a:spcBef>
                <a:spcPts val="0"/>
              </a:spcBef>
              <a:spcAft>
                <a:spcPts val="0"/>
              </a:spcAft>
              <a:buSzPts val="4800"/>
              <a:buNone/>
              <a:defRPr/>
            </a:lvl6pPr>
            <a:lvl7pPr lvl="6" rtl="0">
              <a:spcBef>
                <a:spcPts val="0"/>
              </a:spcBef>
              <a:spcAft>
                <a:spcPts val="0"/>
              </a:spcAft>
              <a:buSzPts val="4800"/>
              <a:buNone/>
              <a:defRPr/>
            </a:lvl7pPr>
            <a:lvl8pPr lvl="7" rtl="0">
              <a:spcBef>
                <a:spcPts val="0"/>
              </a:spcBef>
              <a:spcAft>
                <a:spcPts val="0"/>
              </a:spcAft>
              <a:buSzPts val="4800"/>
              <a:buNone/>
              <a:defRPr/>
            </a:lvl8pPr>
            <a:lvl9pPr lvl="8" rtl="0">
              <a:spcBef>
                <a:spcPts val="0"/>
              </a:spcBef>
              <a:spcAft>
                <a:spcPts val="0"/>
              </a:spcAft>
              <a:buSzPts val="4800"/>
              <a:buNone/>
              <a:defRPr/>
            </a:lvl9pPr>
          </a:lstStyle>
          <a:p>
            <a:endParaRPr/>
          </a:p>
        </p:txBody>
      </p:sp>
      <p:sp>
        <p:nvSpPr>
          <p:cNvPr id="41" name="Google Shape;41;p8"/>
          <p:cNvSpPr txBox="1">
            <a:spLocks noGrp="1"/>
          </p:cNvSpPr>
          <p:nvPr>
            <p:ph type="body" idx="1"/>
          </p:nvPr>
        </p:nvSpPr>
        <p:spPr>
          <a:xfrm>
            <a:off x="457200" y="2082325"/>
            <a:ext cx="2359800" cy="28434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2" name="Google Shape;42;p8"/>
          <p:cNvSpPr txBox="1">
            <a:spLocks noGrp="1"/>
          </p:cNvSpPr>
          <p:nvPr>
            <p:ph type="body" idx="2"/>
          </p:nvPr>
        </p:nvSpPr>
        <p:spPr>
          <a:xfrm>
            <a:off x="3392100" y="2082325"/>
            <a:ext cx="2359800" cy="28434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3" name="Google Shape;43;p8"/>
          <p:cNvSpPr txBox="1">
            <a:spLocks noGrp="1"/>
          </p:cNvSpPr>
          <p:nvPr>
            <p:ph type="body" idx="3"/>
          </p:nvPr>
        </p:nvSpPr>
        <p:spPr>
          <a:xfrm>
            <a:off x="6326997" y="2082325"/>
            <a:ext cx="2359800" cy="28434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4" name="Google Shape;44;p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pic>
        <p:nvPicPr>
          <p:cNvPr id="57" name="Google Shape;57;p12"/>
          <p:cNvPicPr preferRelativeResize="0"/>
          <p:nvPr/>
        </p:nvPicPr>
        <p:blipFill>
          <a:blip r:embed="rId2">
            <a:alphaModFix/>
          </a:blip>
          <a:stretch>
            <a:fillRect/>
          </a:stretch>
        </p:blipFill>
        <p:spPr>
          <a:xfrm>
            <a:off x="5541170" y="2518284"/>
            <a:ext cx="3450425" cy="2472825"/>
          </a:xfrm>
          <a:prstGeom prst="rect">
            <a:avLst/>
          </a:prstGeom>
          <a:noFill/>
          <a:ln>
            <a:noFill/>
          </a:ln>
        </p:spPr>
      </p:pic>
      <p:sp>
        <p:nvSpPr>
          <p:cNvPr id="58" name="Google Shape;58;p1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no illustration">
  <p:cSld name="BLANK_1">
    <p:spTree>
      <p:nvGrpSpPr>
        <p:cNvPr id="1" name="Shape 59"/>
        <p:cNvGrpSpPr/>
        <p:nvPr/>
      </p:nvGrpSpPr>
      <p:grpSpPr>
        <a:xfrm>
          <a:off x="0" y="0"/>
          <a:ext cx="0" cy="0"/>
          <a:chOff x="0" y="0"/>
          <a:chExt cx="0" cy="0"/>
        </a:xfrm>
      </p:grpSpPr>
      <p:sp>
        <p:nvSpPr>
          <p:cNvPr id="60" name="Google Shape;60;p13"/>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FF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044175"/>
            <a:ext cx="6300300" cy="8574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1pPr>
            <a:lvl2pPr lvl="1">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2pPr>
            <a:lvl3pPr lvl="2">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3pPr>
            <a:lvl4pPr lvl="3">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4pPr>
            <a:lvl5pPr lvl="4">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5pPr>
            <a:lvl6pPr lvl="5">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6pPr>
            <a:lvl7pPr lvl="6">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7pPr>
            <a:lvl8pPr lvl="7">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8pPr>
            <a:lvl9pPr lvl="8">
              <a:spcBef>
                <a:spcPts val="0"/>
              </a:spcBef>
              <a:spcAft>
                <a:spcPts val="0"/>
              </a:spcAft>
              <a:buClr>
                <a:schemeClr val="dk2"/>
              </a:buClr>
              <a:buSzPts val="4800"/>
              <a:buFont typeface="Poppins"/>
              <a:buNone/>
              <a:defRPr sz="4800" b="1">
                <a:solidFill>
                  <a:schemeClr val="dk2"/>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457200" y="2038350"/>
            <a:ext cx="4929300" cy="1862700"/>
          </a:xfrm>
          <a:prstGeom prst="rect">
            <a:avLst/>
          </a:prstGeom>
          <a:noFill/>
          <a:ln>
            <a:noFill/>
          </a:ln>
        </p:spPr>
        <p:txBody>
          <a:bodyPr spcFirstLastPara="1" wrap="square" lIns="0" tIns="0" rIns="0" bIns="0" anchor="t" anchorCtr="0">
            <a:noAutofit/>
          </a:bodyPr>
          <a:lstStyle>
            <a:lvl1pPr marL="457200" lvl="0" indent="-368300">
              <a:lnSpc>
                <a:spcPct val="115000"/>
              </a:lnSpc>
              <a:spcBef>
                <a:spcPts val="600"/>
              </a:spcBef>
              <a:spcAft>
                <a:spcPts val="0"/>
              </a:spcAft>
              <a:buClr>
                <a:schemeClr val="dk2"/>
              </a:buClr>
              <a:buSzPts val="2200"/>
              <a:buFont typeface="Muli"/>
              <a:buChar char="●"/>
              <a:defRPr sz="2200">
                <a:solidFill>
                  <a:schemeClr val="dk1"/>
                </a:solidFill>
                <a:latin typeface="Muli"/>
                <a:ea typeface="Muli"/>
                <a:cs typeface="Muli"/>
                <a:sym typeface="Muli"/>
              </a:defRPr>
            </a:lvl1pPr>
            <a:lvl2pPr marL="914400" lvl="1" indent="-368300">
              <a:lnSpc>
                <a:spcPct val="115000"/>
              </a:lnSpc>
              <a:spcBef>
                <a:spcPts val="0"/>
              </a:spcBef>
              <a:spcAft>
                <a:spcPts val="0"/>
              </a:spcAft>
              <a:buClr>
                <a:schemeClr val="accent5"/>
              </a:buClr>
              <a:buSzPts val="2200"/>
              <a:buFont typeface="Muli"/>
              <a:buChar char="○"/>
              <a:defRPr sz="2200">
                <a:solidFill>
                  <a:schemeClr val="dk1"/>
                </a:solidFill>
                <a:latin typeface="Muli"/>
                <a:ea typeface="Muli"/>
                <a:cs typeface="Muli"/>
                <a:sym typeface="Muli"/>
              </a:defRPr>
            </a:lvl2pPr>
            <a:lvl3pPr marL="1371600" lvl="2" indent="-368300">
              <a:lnSpc>
                <a:spcPct val="115000"/>
              </a:lnSpc>
              <a:spcBef>
                <a:spcPts val="0"/>
              </a:spcBef>
              <a:spcAft>
                <a:spcPts val="0"/>
              </a:spcAft>
              <a:buClr>
                <a:schemeClr val="accent4"/>
              </a:buClr>
              <a:buSzPts val="2200"/>
              <a:buFont typeface="Muli"/>
              <a:buChar char="■"/>
              <a:defRPr sz="2200">
                <a:solidFill>
                  <a:schemeClr val="dk1"/>
                </a:solidFill>
                <a:latin typeface="Muli"/>
                <a:ea typeface="Muli"/>
                <a:cs typeface="Muli"/>
                <a:sym typeface="Muli"/>
              </a:defRPr>
            </a:lvl3pPr>
            <a:lvl4pPr marL="1828800" lvl="3"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4pPr>
            <a:lvl5pPr marL="2286000" lvl="4"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5pPr>
            <a:lvl6pPr marL="2743200" lvl="5"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6pPr>
            <a:lvl7pPr marL="3200400" lvl="6"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7pPr>
            <a:lvl8pPr marL="3657600" lvl="7"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8pPr>
            <a:lvl9pPr marL="4114800" lvl="8" indent="-368300">
              <a:lnSpc>
                <a:spcPct val="115000"/>
              </a:lnSpc>
              <a:spcBef>
                <a:spcPts val="0"/>
              </a:spcBef>
              <a:spcAft>
                <a:spcPts val="0"/>
              </a:spcAft>
              <a:buClr>
                <a:schemeClr val="dk1"/>
              </a:buClr>
              <a:buSzPts val="2200"/>
              <a:buFont typeface="Muli"/>
              <a:buChar char="■"/>
              <a:defRPr sz="2200">
                <a:solidFill>
                  <a:schemeClr val="dk1"/>
                </a:solidFill>
                <a:latin typeface="Muli"/>
                <a:ea typeface="Muli"/>
                <a:cs typeface="Muli"/>
                <a:sym typeface="Muli"/>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a:buNone/>
              <a:defRPr sz="1300">
                <a:solidFill>
                  <a:schemeClr val="dk2"/>
                </a:solidFill>
                <a:latin typeface="Poppins"/>
                <a:ea typeface="Poppins"/>
                <a:cs typeface="Poppins"/>
                <a:sym typeface="Poppins"/>
              </a:defRPr>
            </a:lvl1pPr>
            <a:lvl2pPr lvl="1" algn="r">
              <a:buNone/>
              <a:defRPr sz="1300">
                <a:solidFill>
                  <a:schemeClr val="dk2"/>
                </a:solidFill>
                <a:latin typeface="Poppins"/>
                <a:ea typeface="Poppins"/>
                <a:cs typeface="Poppins"/>
                <a:sym typeface="Poppins"/>
              </a:defRPr>
            </a:lvl2pPr>
            <a:lvl3pPr lvl="2" algn="r">
              <a:buNone/>
              <a:defRPr sz="1300">
                <a:solidFill>
                  <a:schemeClr val="dk2"/>
                </a:solidFill>
                <a:latin typeface="Poppins"/>
                <a:ea typeface="Poppins"/>
                <a:cs typeface="Poppins"/>
                <a:sym typeface="Poppins"/>
              </a:defRPr>
            </a:lvl3pPr>
            <a:lvl4pPr lvl="3" algn="r">
              <a:buNone/>
              <a:defRPr sz="1300">
                <a:solidFill>
                  <a:schemeClr val="dk2"/>
                </a:solidFill>
                <a:latin typeface="Poppins"/>
                <a:ea typeface="Poppins"/>
                <a:cs typeface="Poppins"/>
                <a:sym typeface="Poppins"/>
              </a:defRPr>
            </a:lvl4pPr>
            <a:lvl5pPr lvl="4" algn="r">
              <a:buNone/>
              <a:defRPr sz="1300">
                <a:solidFill>
                  <a:schemeClr val="dk2"/>
                </a:solidFill>
                <a:latin typeface="Poppins"/>
                <a:ea typeface="Poppins"/>
                <a:cs typeface="Poppins"/>
                <a:sym typeface="Poppins"/>
              </a:defRPr>
            </a:lvl5pPr>
            <a:lvl6pPr lvl="5" algn="r">
              <a:buNone/>
              <a:defRPr sz="1300">
                <a:solidFill>
                  <a:schemeClr val="dk2"/>
                </a:solidFill>
                <a:latin typeface="Poppins"/>
                <a:ea typeface="Poppins"/>
                <a:cs typeface="Poppins"/>
                <a:sym typeface="Poppins"/>
              </a:defRPr>
            </a:lvl6pPr>
            <a:lvl7pPr lvl="6" algn="r">
              <a:buNone/>
              <a:defRPr sz="1300">
                <a:solidFill>
                  <a:schemeClr val="dk2"/>
                </a:solidFill>
                <a:latin typeface="Poppins"/>
                <a:ea typeface="Poppins"/>
                <a:cs typeface="Poppins"/>
                <a:sym typeface="Poppins"/>
              </a:defRPr>
            </a:lvl7pPr>
            <a:lvl8pPr lvl="7" algn="r">
              <a:buNone/>
              <a:defRPr sz="1300">
                <a:solidFill>
                  <a:schemeClr val="dk2"/>
                </a:solidFill>
                <a:latin typeface="Poppins"/>
                <a:ea typeface="Poppins"/>
                <a:cs typeface="Poppins"/>
                <a:sym typeface="Poppins"/>
              </a:defRPr>
            </a:lvl8pPr>
            <a:lvl9pPr lvl="8" algn="r">
              <a:buNone/>
              <a:defRPr sz="1300">
                <a:solidFill>
                  <a:schemeClr val="dk2"/>
                </a:solidFill>
                <a:latin typeface="Poppins"/>
                <a:ea typeface="Poppins"/>
                <a:cs typeface="Poppins"/>
                <a:sym typeface="Poppi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8" r:id="rId6"/>
    <p:sldLayoutId id="2147483659" r:id="rId7"/>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ctrTitle"/>
          </p:nvPr>
        </p:nvSpPr>
        <p:spPr>
          <a:xfrm>
            <a:off x="170513" y="139700"/>
            <a:ext cx="5791987" cy="5531370"/>
          </a:xfrm>
          <a:prstGeom prst="rect">
            <a:avLst/>
          </a:prstGeom>
        </p:spPr>
        <p:txBody>
          <a:bodyPr spcFirstLastPara="1" wrap="square" lIns="0" tIns="0" rIns="0" bIns="0" anchor="t" anchorCtr="0">
            <a:noAutofit/>
          </a:bodyPr>
          <a:lstStyle/>
          <a:p>
            <a:pPr lvl="0"/>
            <a:r>
              <a:rPr lang="en-GB" sz="3200" dirty="0">
                <a:latin typeface="+mj-lt"/>
              </a:rPr>
              <a:t>Strategies for Effective Communication in a Business Setting.</a:t>
            </a:r>
            <a:br>
              <a:rPr lang="en-GB" sz="3200" dirty="0">
                <a:latin typeface="+mj-lt"/>
              </a:rPr>
            </a:br>
            <a:br>
              <a:rPr lang="en-GB" sz="4400" dirty="0">
                <a:latin typeface="+mj-lt"/>
              </a:rPr>
            </a:br>
            <a:r>
              <a:rPr lang="en-GB" sz="1800" dirty="0">
                <a:latin typeface="+mn-lt"/>
              </a:rPr>
              <a:t>Effective Team Working and Communication, BMSW4002, Obinna Nkwocha</a:t>
            </a:r>
            <a:br>
              <a:rPr lang="en-GB" sz="1800" dirty="0">
                <a:latin typeface="+mn-lt"/>
              </a:rPr>
            </a:br>
            <a:br>
              <a:rPr lang="en-GB" sz="1800" dirty="0">
                <a:latin typeface="+mn-lt"/>
              </a:rPr>
            </a:br>
            <a:r>
              <a:rPr lang="en-GB" sz="1800" dirty="0">
                <a:latin typeface="+mn-lt"/>
              </a:rPr>
              <a:t>Cleide Da Gloria 2121286</a:t>
            </a:r>
            <a:br>
              <a:rPr lang="en-GB" sz="1800" dirty="0">
                <a:latin typeface="+mn-lt"/>
              </a:rPr>
            </a:br>
            <a:r>
              <a:rPr lang="en-GB" sz="1800" dirty="0">
                <a:latin typeface="+mn-lt"/>
              </a:rPr>
              <a:t>Fabio Candiza 2118054</a:t>
            </a:r>
            <a:br>
              <a:rPr lang="en-GB" sz="2000" b="0" dirty="0">
                <a:solidFill>
                  <a:schemeClr val="tx1">
                    <a:lumMod val="50000"/>
                  </a:schemeClr>
                </a:solidFill>
                <a:latin typeface="+mn-lt"/>
              </a:rPr>
            </a:br>
            <a:endParaRPr sz="320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457200" y="282175"/>
            <a:ext cx="6300300" cy="8574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sz="4000" dirty="0">
                <a:latin typeface="+mj-lt"/>
              </a:rPr>
              <a:t>Introduction</a:t>
            </a:r>
            <a:endParaRPr sz="4000" dirty="0">
              <a:latin typeface="+mj-lt"/>
            </a:endParaRPr>
          </a:p>
        </p:txBody>
      </p:sp>
      <p:sp>
        <p:nvSpPr>
          <p:cNvPr id="71" name="Google Shape;71;p15"/>
          <p:cNvSpPr txBox="1">
            <a:spLocks noGrp="1"/>
          </p:cNvSpPr>
          <p:nvPr>
            <p:ph type="body" idx="2"/>
          </p:nvPr>
        </p:nvSpPr>
        <p:spPr>
          <a:xfrm>
            <a:off x="5321967" y="1181433"/>
            <a:ext cx="2392500" cy="3649608"/>
          </a:xfrm>
          <a:prstGeom prst="rect">
            <a:avLst/>
          </a:prstGeom>
        </p:spPr>
        <p:txBody>
          <a:bodyPr spcFirstLastPara="1" wrap="square" lIns="0" tIns="0" rIns="0" bIns="0" anchor="t" anchorCtr="0">
            <a:noAutofit/>
          </a:bodyPr>
          <a:lstStyle/>
          <a:p>
            <a:r>
              <a:rPr lang="en-GB" dirty="0">
                <a:solidFill>
                  <a:schemeClr val="tx1"/>
                </a:solidFill>
                <a:latin typeface="+mn-lt"/>
              </a:rPr>
              <a:t>Furthermore, the characteristics of an effective team and the roles of team members will be discussed in detail. </a:t>
            </a:r>
          </a:p>
          <a:p>
            <a:pPr marL="0" lvl="0" indent="0" algn="l" rtl="0">
              <a:spcBef>
                <a:spcPts val="600"/>
              </a:spcBef>
              <a:spcAft>
                <a:spcPts val="0"/>
              </a:spcAft>
              <a:buClr>
                <a:schemeClr val="dk1"/>
              </a:buClr>
              <a:buSzPts val="1100"/>
              <a:buFont typeface="Arial"/>
              <a:buNone/>
            </a:pPr>
            <a:endParaRPr sz="1200" b="1" dirty="0">
              <a:solidFill>
                <a:srgbClr val="65617D"/>
              </a:solidFill>
            </a:endParaRPr>
          </a:p>
        </p:txBody>
      </p:sp>
      <p:sp>
        <p:nvSpPr>
          <p:cNvPr id="72" name="Google Shape;72;p15"/>
          <p:cNvSpPr txBox="1">
            <a:spLocks noGrp="1"/>
          </p:cNvSpPr>
          <p:nvPr>
            <p:ph type="body" idx="1"/>
          </p:nvPr>
        </p:nvSpPr>
        <p:spPr>
          <a:xfrm>
            <a:off x="536967" y="1202859"/>
            <a:ext cx="2392500" cy="2767200"/>
          </a:xfrm>
          <a:prstGeom prst="rect">
            <a:avLst/>
          </a:prstGeom>
        </p:spPr>
        <p:txBody>
          <a:bodyPr spcFirstLastPara="1" wrap="square" lIns="0" tIns="0" rIns="0" bIns="0" anchor="t" anchorCtr="0">
            <a:noAutofit/>
          </a:bodyPr>
          <a:lstStyle/>
          <a:p>
            <a:r>
              <a:rPr lang="en-GB" dirty="0">
                <a:latin typeface="+mn-lt"/>
              </a:rPr>
              <a:t>This presentation will cover the leadership and team management theories that can be implemented in the case study presented about the NEXT planning to introduce kid’s collection. </a:t>
            </a:r>
          </a:p>
          <a:p>
            <a:pPr marL="0" lvl="0" indent="0" algn="l" rtl="0">
              <a:spcBef>
                <a:spcPts val="600"/>
              </a:spcBef>
              <a:spcAft>
                <a:spcPts val="0"/>
              </a:spcAft>
              <a:buClr>
                <a:schemeClr val="dk1"/>
              </a:buClr>
              <a:buSzPts val="1100"/>
              <a:buFont typeface="Arial"/>
              <a:buNone/>
            </a:pPr>
            <a:endParaRPr dirty="0">
              <a:solidFill>
                <a:srgbClr val="65617D"/>
              </a:solidFill>
            </a:endParaRPr>
          </a:p>
        </p:txBody>
      </p:sp>
      <p:sp>
        <p:nvSpPr>
          <p:cNvPr id="74" name="Google Shape;74;p1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a:t>
            </a:fld>
            <a:endParaRPr/>
          </a:p>
        </p:txBody>
      </p:sp>
      <p:sp>
        <p:nvSpPr>
          <p:cNvPr id="10" name="Google Shape;71;p15">
            <a:extLst>
              <a:ext uri="{FF2B5EF4-FFF2-40B4-BE49-F238E27FC236}">
                <a16:creationId xmlns:a16="http://schemas.microsoft.com/office/drawing/2014/main" id="{565DF2EF-9704-4222-9303-1993FE82AA51}"/>
              </a:ext>
            </a:extLst>
          </p:cNvPr>
          <p:cNvSpPr txBox="1">
            <a:spLocks/>
          </p:cNvSpPr>
          <p:nvPr/>
        </p:nvSpPr>
        <p:spPr>
          <a:xfrm>
            <a:off x="2929467" y="1181433"/>
            <a:ext cx="2392500" cy="3649608"/>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30200" algn="l" rtl="0">
              <a:lnSpc>
                <a:spcPct val="115000"/>
              </a:lnSpc>
              <a:spcBef>
                <a:spcPts val="600"/>
              </a:spcBef>
              <a:spcAft>
                <a:spcPts val="0"/>
              </a:spcAft>
              <a:buClr>
                <a:schemeClr val="dk2"/>
              </a:buClr>
              <a:buSzPts val="1600"/>
              <a:buFont typeface="Muli"/>
              <a:buChar char="●"/>
              <a:defRPr sz="1600" b="0" i="0" u="none" strike="noStrike" cap="none">
                <a:solidFill>
                  <a:schemeClr val="dk1"/>
                </a:solidFill>
                <a:latin typeface="Muli"/>
                <a:ea typeface="Muli"/>
                <a:cs typeface="Muli"/>
                <a:sym typeface="Muli"/>
              </a:defRPr>
            </a:lvl1pPr>
            <a:lvl2pPr marL="914400" marR="0" lvl="1" indent="-330200" algn="l" rtl="0">
              <a:lnSpc>
                <a:spcPct val="115000"/>
              </a:lnSpc>
              <a:spcBef>
                <a:spcPts val="0"/>
              </a:spcBef>
              <a:spcAft>
                <a:spcPts val="0"/>
              </a:spcAft>
              <a:buClr>
                <a:schemeClr val="accent5"/>
              </a:buClr>
              <a:buSzPts val="1600"/>
              <a:buFont typeface="Muli"/>
              <a:buChar char="○"/>
              <a:defRPr sz="1600" b="0" i="0" u="none" strike="noStrike" cap="none">
                <a:solidFill>
                  <a:schemeClr val="dk1"/>
                </a:solidFill>
                <a:latin typeface="Muli"/>
                <a:ea typeface="Muli"/>
                <a:cs typeface="Muli"/>
                <a:sym typeface="Muli"/>
              </a:defRPr>
            </a:lvl2pPr>
            <a:lvl3pPr marL="1371600" marR="0" lvl="2" indent="-330200" algn="l" rtl="0">
              <a:lnSpc>
                <a:spcPct val="115000"/>
              </a:lnSpc>
              <a:spcBef>
                <a:spcPts val="0"/>
              </a:spcBef>
              <a:spcAft>
                <a:spcPts val="0"/>
              </a:spcAft>
              <a:buClr>
                <a:schemeClr val="accent4"/>
              </a:buClr>
              <a:buSzPts val="1600"/>
              <a:buFont typeface="Muli"/>
              <a:buChar char="■"/>
              <a:defRPr sz="1600" b="0" i="0" u="none" strike="noStrike" cap="none">
                <a:solidFill>
                  <a:schemeClr val="dk1"/>
                </a:solidFill>
                <a:latin typeface="Muli"/>
                <a:ea typeface="Muli"/>
                <a:cs typeface="Muli"/>
                <a:sym typeface="Muli"/>
              </a:defRPr>
            </a:lvl3pPr>
            <a:lvl4pPr marL="1828800" marR="0" lvl="3"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4pPr>
            <a:lvl5pPr marL="2286000" marR="0" lvl="4"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5pPr>
            <a:lvl6pPr marL="2743200" marR="0" lvl="5"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6pPr>
            <a:lvl7pPr marL="3200400" marR="0" lvl="6"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7pPr>
            <a:lvl8pPr marL="3657600" marR="0" lvl="7"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8pPr>
            <a:lvl9pPr marL="4114800" marR="0" lvl="8" indent="-330200" algn="l" rtl="0">
              <a:lnSpc>
                <a:spcPct val="115000"/>
              </a:lnSpc>
              <a:spcBef>
                <a:spcPts val="0"/>
              </a:spcBef>
              <a:spcAft>
                <a:spcPts val="0"/>
              </a:spcAft>
              <a:buClr>
                <a:schemeClr val="dk1"/>
              </a:buClr>
              <a:buSzPts val="1600"/>
              <a:buFont typeface="Muli"/>
              <a:buChar char="■"/>
              <a:defRPr sz="1600" b="0" i="0" u="none" strike="noStrike" cap="none">
                <a:solidFill>
                  <a:schemeClr val="dk1"/>
                </a:solidFill>
                <a:latin typeface="Muli"/>
                <a:ea typeface="Muli"/>
                <a:cs typeface="Muli"/>
                <a:sym typeface="Muli"/>
              </a:defRPr>
            </a:lvl9pPr>
          </a:lstStyle>
          <a:p>
            <a:r>
              <a:rPr lang="en-GB" dirty="0">
                <a:solidFill>
                  <a:schemeClr val="tx1"/>
                </a:solidFill>
                <a:latin typeface="+mn-lt"/>
              </a:rPr>
              <a:t>It will also cover theory and counter-theory that can be implemented and might not come off effective, particularly in this case study. </a:t>
            </a:r>
          </a:p>
          <a:p>
            <a:pPr marL="0" indent="0">
              <a:buClr>
                <a:schemeClr val="dk1"/>
              </a:buClr>
              <a:buSzPts val="1100"/>
              <a:buFont typeface="Arial"/>
              <a:buNone/>
            </a:pPr>
            <a:endParaRPr lang="en-GB" sz="1200" b="1" dirty="0">
              <a:solidFill>
                <a:srgbClr val="65617D"/>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6"/>
          <p:cNvSpPr txBox="1">
            <a:spLocks noGrp="1"/>
          </p:cNvSpPr>
          <p:nvPr>
            <p:ph type="ctrTitle" idx="4294967295"/>
          </p:nvPr>
        </p:nvSpPr>
        <p:spPr>
          <a:xfrm>
            <a:off x="448733" y="393650"/>
            <a:ext cx="4809067" cy="660349"/>
          </a:xfrm>
          <a:prstGeom prst="rect">
            <a:avLst/>
          </a:prstGeom>
        </p:spPr>
        <p:txBody>
          <a:bodyPr spcFirstLastPara="1" wrap="square" lIns="0" tIns="0" rIns="0" bIns="0" anchor="b" anchorCtr="0">
            <a:noAutofit/>
          </a:bodyPr>
          <a:lstStyle/>
          <a:p>
            <a:pPr lvl="0"/>
            <a:r>
              <a:rPr lang="en-GB" sz="4000" dirty="0">
                <a:latin typeface="+mj-lt"/>
              </a:rPr>
              <a:t>Effective teamwork</a:t>
            </a:r>
          </a:p>
        </p:txBody>
      </p:sp>
      <p:sp>
        <p:nvSpPr>
          <p:cNvPr id="80" name="Google Shape;80;p16"/>
          <p:cNvSpPr txBox="1">
            <a:spLocks noGrp="1"/>
          </p:cNvSpPr>
          <p:nvPr>
            <p:ph type="subTitle" idx="4294967295"/>
          </p:nvPr>
        </p:nvSpPr>
        <p:spPr>
          <a:xfrm>
            <a:off x="296333" y="996449"/>
            <a:ext cx="7662334" cy="3753401"/>
          </a:xfrm>
          <a:prstGeom prst="rect">
            <a:avLst/>
          </a:prstGeom>
        </p:spPr>
        <p:txBody>
          <a:bodyPr spcFirstLastPara="1" wrap="square" lIns="0" tIns="0" rIns="0" bIns="0" anchor="t" anchorCtr="0">
            <a:noAutofit/>
          </a:bodyPr>
          <a:lstStyle/>
          <a:p>
            <a:r>
              <a:rPr lang="en-GB" sz="2000" dirty="0">
                <a:latin typeface="+mn-lt"/>
              </a:rPr>
              <a:t>The workplace requires effective teamwork. There are important aspects of teamwork that needs to be assured to make the organisation work and prosper which include (Shuffler et al., 2018): </a:t>
            </a:r>
          </a:p>
          <a:p>
            <a:pPr lvl="1"/>
            <a:r>
              <a:rPr lang="en-GB" sz="2000" dirty="0">
                <a:latin typeface="+mn-lt"/>
              </a:rPr>
              <a:t>Less hierarchical boundaries for problem-solving</a:t>
            </a:r>
          </a:p>
          <a:p>
            <a:pPr lvl="1"/>
            <a:r>
              <a:rPr lang="en-GB" sz="2000" dirty="0">
                <a:latin typeface="+mn-lt"/>
              </a:rPr>
              <a:t>Strong leadership</a:t>
            </a:r>
          </a:p>
          <a:p>
            <a:pPr lvl="1"/>
            <a:r>
              <a:rPr lang="en-GB" sz="2000" dirty="0">
                <a:latin typeface="+mn-lt"/>
              </a:rPr>
              <a:t>Fulfilment of tasks</a:t>
            </a:r>
          </a:p>
          <a:p>
            <a:pPr lvl="1"/>
            <a:r>
              <a:rPr lang="en-GB" sz="2000" dirty="0">
                <a:latin typeface="+mn-lt"/>
              </a:rPr>
              <a:t>Open communication</a:t>
            </a:r>
          </a:p>
          <a:p>
            <a:pPr lvl="1"/>
            <a:r>
              <a:rPr lang="en-GB" sz="2000" dirty="0"/>
              <a:t>Safe space </a:t>
            </a:r>
          </a:p>
        </p:txBody>
      </p:sp>
      <p:sp>
        <p:nvSpPr>
          <p:cNvPr id="81" name="Google Shape;81;p1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7"/>
          <p:cNvSpPr txBox="1">
            <a:spLocks noGrp="1"/>
          </p:cNvSpPr>
          <p:nvPr>
            <p:ph type="ctrTitle"/>
          </p:nvPr>
        </p:nvSpPr>
        <p:spPr>
          <a:xfrm>
            <a:off x="372533" y="1130300"/>
            <a:ext cx="5472520" cy="3039127"/>
          </a:xfrm>
          <a:prstGeom prst="rect">
            <a:avLst/>
          </a:prstGeom>
        </p:spPr>
        <p:txBody>
          <a:bodyPr spcFirstLastPara="1" wrap="square" lIns="0" tIns="0" rIns="0" bIns="0" anchor="b" anchorCtr="0">
            <a:noAutofit/>
          </a:bodyPr>
          <a:lstStyle/>
          <a:p>
            <a:pPr marL="0" lvl="0" indent="0" algn="l" rtl="0">
              <a:lnSpc>
                <a:spcPct val="150000"/>
              </a:lnSpc>
              <a:spcBef>
                <a:spcPts val="0"/>
              </a:spcBef>
              <a:spcAft>
                <a:spcPts val="0"/>
              </a:spcAft>
              <a:buNone/>
            </a:pPr>
            <a:endParaRPr sz="2200" dirty="0">
              <a:latin typeface="+mn-lt"/>
            </a:endParaRPr>
          </a:p>
          <a:p>
            <a:pPr>
              <a:lnSpc>
                <a:spcPct val="150000"/>
              </a:lnSpc>
            </a:pPr>
            <a:r>
              <a:rPr lang="en-GB" sz="2000" dirty="0">
                <a:solidFill>
                  <a:schemeClr val="tx1"/>
                </a:solidFill>
                <a:latin typeface="+mn-lt"/>
              </a:rPr>
              <a:t>Rule number one of effective team building is that the roles and responsibilities of each and every employee should be specific to their job description. Knowing the place for an employee can help them immensely during their work. </a:t>
            </a:r>
          </a:p>
        </p:txBody>
      </p:sp>
      <p:sp>
        <p:nvSpPr>
          <p:cNvPr id="4" name="Google Shape;105;p20">
            <a:extLst>
              <a:ext uri="{FF2B5EF4-FFF2-40B4-BE49-F238E27FC236}">
                <a16:creationId xmlns:a16="http://schemas.microsoft.com/office/drawing/2014/main" id="{ABF52112-A2E4-49D4-9375-F6A8BA33A19A}"/>
              </a:ext>
            </a:extLst>
          </p:cNvPr>
          <p:cNvSpPr txBox="1">
            <a:spLocks/>
          </p:cNvSpPr>
          <p:nvPr/>
        </p:nvSpPr>
        <p:spPr>
          <a:xfrm>
            <a:off x="550333" y="-80409"/>
            <a:ext cx="8043334" cy="1159800"/>
          </a:xfrm>
          <a:prstGeom prst="rect">
            <a:avLst/>
          </a:prstGeom>
          <a:noFill/>
          <a:ln>
            <a:noFill/>
          </a:ln>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1pPr>
            <a:lvl2pPr marR="0" lvl="1"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2pPr>
            <a:lvl3pPr marR="0" lvl="2"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3pPr>
            <a:lvl4pPr marR="0" lvl="3"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4pPr>
            <a:lvl5pPr marR="0" lvl="4"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5pPr>
            <a:lvl6pPr marR="0" lvl="5"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6pPr>
            <a:lvl7pPr marR="0" lvl="6"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7pPr>
            <a:lvl8pPr marR="0" lvl="7"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8pPr>
            <a:lvl9pPr marR="0" lvl="8" algn="l" rtl="0">
              <a:lnSpc>
                <a:spcPct val="100000"/>
              </a:lnSpc>
              <a:spcBef>
                <a:spcPts val="0"/>
              </a:spcBef>
              <a:spcAft>
                <a:spcPts val="0"/>
              </a:spcAft>
              <a:buClr>
                <a:schemeClr val="dk2"/>
              </a:buClr>
              <a:buSzPts val="4800"/>
              <a:buFont typeface="Poppins"/>
              <a:buNone/>
              <a:defRPr sz="4800" b="1" i="0" u="none" strike="noStrike" cap="none">
                <a:solidFill>
                  <a:schemeClr val="dk2"/>
                </a:solidFill>
                <a:latin typeface="Poppins"/>
                <a:ea typeface="Poppins"/>
                <a:cs typeface="Poppins"/>
                <a:sym typeface="Poppins"/>
              </a:defRPr>
            </a:lvl9pPr>
          </a:lstStyle>
          <a:p>
            <a:pPr algn="ctr"/>
            <a:r>
              <a:rPr lang="en-GB" sz="3200" dirty="0">
                <a:latin typeface="+mj-lt"/>
              </a:rPr>
              <a:t>Benefits of effective communication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465666" y="163309"/>
            <a:ext cx="6300300" cy="857400"/>
          </a:xfrm>
          <a:prstGeom prst="rect">
            <a:avLst/>
          </a:prstGeom>
        </p:spPr>
        <p:txBody>
          <a:bodyPr spcFirstLastPara="1" wrap="square" lIns="0" tIns="0" rIns="0" bIns="0" anchor="b" anchorCtr="0">
            <a:noAutofit/>
          </a:bodyPr>
          <a:lstStyle/>
          <a:p>
            <a:pPr lvl="0" algn="ctr"/>
            <a:r>
              <a:rPr lang="en-GB" sz="3200" dirty="0">
                <a:latin typeface="+mj-lt"/>
              </a:rPr>
              <a:t>Overview of Teamwork </a:t>
            </a:r>
            <a:endParaRPr sz="3200" dirty="0">
              <a:latin typeface="+mj-lt"/>
            </a:endParaRPr>
          </a:p>
        </p:txBody>
      </p:sp>
      <p:sp>
        <p:nvSpPr>
          <p:cNvPr id="99" name="Google Shape;99;p19"/>
          <p:cNvSpPr txBox="1">
            <a:spLocks noGrp="1"/>
          </p:cNvSpPr>
          <p:nvPr>
            <p:ph type="body" idx="1"/>
          </p:nvPr>
        </p:nvSpPr>
        <p:spPr>
          <a:xfrm>
            <a:off x="340808" y="1020709"/>
            <a:ext cx="3998934" cy="3812116"/>
          </a:xfrm>
          <a:prstGeom prst="rect">
            <a:avLst/>
          </a:prstGeom>
        </p:spPr>
        <p:txBody>
          <a:bodyPr spcFirstLastPara="1" wrap="square" lIns="0" tIns="0" rIns="0" bIns="0" anchor="t" anchorCtr="0">
            <a:noAutofit/>
          </a:bodyPr>
          <a:lstStyle/>
          <a:p>
            <a:r>
              <a:rPr lang="en-GB" sz="1800" dirty="0">
                <a:latin typeface="+mn-lt"/>
              </a:rPr>
              <a:t>The definition of teamwork is the willingness of a group of people to work together in order to accomplish a common goal </a:t>
            </a:r>
            <a:r>
              <a:rPr lang="da-DK" sz="1800" dirty="0">
                <a:latin typeface="+mn-lt"/>
              </a:rPr>
              <a:t>(John J. Fay et al., 2018)</a:t>
            </a:r>
            <a:r>
              <a:rPr lang="en-GB" sz="1800" dirty="0">
                <a:latin typeface="+mn-lt"/>
              </a:rPr>
              <a:t>. This indicates that someone is working for the benefit of the team. </a:t>
            </a:r>
          </a:p>
          <a:p>
            <a:r>
              <a:rPr lang="en-GB" sz="1800" dirty="0">
                <a:latin typeface="+mn-lt"/>
              </a:rPr>
              <a:t>Effortless teamwork is essential to the success of any group. </a:t>
            </a:r>
          </a:p>
        </p:txBody>
      </p:sp>
      <p:sp>
        <p:nvSpPr>
          <p:cNvPr id="100" name="Google Shape;100;p1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sp>
        <p:nvSpPr>
          <p:cNvPr id="6" name="Google Shape;99;p19">
            <a:extLst>
              <a:ext uri="{FF2B5EF4-FFF2-40B4-BE49-F238E27FC236}">
                <a16:creationId xmlns:a16="http://schemas.microsoft.com/office/drawing/2014/main" id="{9C912FBB-4F7F-4E41-940A-33739B2FE3FB}"/>
              </a:ext>
            </a:extLst>
          </p:cNvPr>
          <p:cNvSpPr txBox="1">
            <a:spLocks/>
          </p:cNvSpPr>
          <p:nvPr/>
        </p:nvSpPr>
        <p:spPr>
          <a:xfrm>
            <a:off x="4464600" y="1020709"/>
            <a:ext cx="4814400" cy="3812116"/>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68300" algn="l" rtl="0">
              <a:lnSpc>
                <a:spcPct val="115000"/>
              </a:lnSpc>
              <a:spcBef>
                <a:spcPts val="600"/>
              </a:spcBef>
              <a:spcAft>
                <a:spcPts val="0"/>
              </a:spcAft>
              <a:buClr>
                <a:schemeClr val="dk2"/>
              </a:buClr>
              <a:buSzPts val="2200"/>
              <a:buFont typeface="Muli"/>
              <a:buChar char="●"/>
              <a:defRPr sz="2200" b="0" i="0" u="none" strike="noStrike" cap="none">
                <a:solidFill>
                  <a:schemeClr val="dk1"/>
                </a:solidFill>
                <a:latin typeface="Muli"/>
                <a:ea typeface="Muli"/>
                <a:cs typeface="Muli"/>
                <a:sym typeface="Muli"/>
              </a:defRPr>
            </a:lvl1pPr>
            <a:lvl2pPr marL="914400" marR="0" lvl="1" indent="-368300" algn="l" rtl="0">
              <a:lnSpc>
                <a:spcPct val="115000"/>
              </a:lnSpc>
              <a:spcBef>
                <a:spcPts val="0"/>
              </a:spcBef>
              <a:spcAft>
                <a:spcPts val="0"/>
              </a:spcAft>
              <a:buClr>
                <a:schemeClr val="accent5"/>
              </a:buClr>
              <a:buSzPts val="2200"/>
              <a:buFont typeface="Muli"/>
              <a:buChar char="○"/>
              <a:defRPr sz="2200" b="0" i="0" u="none" strike="noStrike" cap="none">
                <a:solidFill>
                  <a:schemeClr val="dk1"/>
                </a:solidFill>
                <a:latin typeface="Muli"/>
                <a:ea typeface="Muli"/>
                <a:cs typeface="Muli"/>
                <a:sym typeface="Muli"/>
              </a:defRPr>
            </a:lvl2pPr>
            <a:lvl3pPr marL="1371600" marR="0" lvl="2" indent="-368300" algn="l" rtl="0">
              <a:lnSpc>
                <a:spcPct val="115000"/>
              </a:lnSpc>
              <a:spcBef>
                <a:spcPts val="0"/>
              </a:spcBef>
              <a:spcAft>
                <a:spcPts val="0"/>
              </a:spcAft>
              <a:buClr>
                <a:schemeClr val="accent4"/>
              </a:buClr>
              <a:buSzPts val="2200"/>
              <a:buFont typeface="Muli"/>
              <a:buChar char="■"/>
              <a:defRPr sz="2200" b="0" i="0" u="none" strike="noStrike" cap="none">
                <a:solidFill>
                  <a:schemeClr val="dk1"/>
                </a:solidFill>
                <a:latin typeface="Muli"/>
                <a:ea typeface="Muli"/>
                <a:cs typeface="Muli"/>
                <a:sym typeface="Muli"/>
              </a:defRPr>
            </a:lvl3pPr>
            <a:lvl4pPr marL="1828800" marR="0" lvl="3"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4pPr>
            <a:lvl5pPr marL="2286000" marR="0" lvl="4"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5pPr>
            <a:lvl6pPr marL="2743200" marR="0" lvl="5"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6pPr>
            <a:lvl7pPr marL="3200400" marR="0" lvl="6"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7pPr>
            <a:lvl8pPr marL="3657600" marR="0" lvl="7"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8pPr>
            <a:lvl9pPr marL="4114800" marR="0" lvl="8" indent="-368300" algn="l" rtl="0">
              <a:lnSpc>
                <a:spcPct val="115000"/>
              </a:lnSpc>
              <a:spcBef>
                <a:spcPts val="0"/>
              </a:spcBef>
              <a:spcAft>
                <a:spcPts val="0"/>
              </a:spcAft>
              <a:buClr>
                <a:schemeClr val="dk1"/>
              </a:buClr>
              <a:buSzPts val="2200"/>
              <a:buFont typeface="Muli"/>
              <a:buChar char="■"/>
              <a:defRPr sz="2200" b="0" i="0" u="none" strike="noStrike" cap="none">
                <a:solidFill>
                  <a:schemeClr val="dk1"/>
                </a:solidFill>
                <a:latin typeface="Muli"/>
                <a:ea typeface="Muli"/>
                <a:cs typeface="Muli"/>
                <a:sym typeface="Muli"/>
              </a:defRPr>
            </a:lvl9pPr>
          </a:lstStyle>
          <a:p>
            <a:r>
              <a:rPr lang="en-GB" sz="1800" dirty="0">
                <a:latin typeface="+mn-lt"/>
              </a:rPr>
              <a:t>The talents and strengths of each team member with a common purpose and a focus on collective performance can help the team become effective.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ctrTitle" idx="4294967295"/>
          </p:nvPr>
        </p:nvSpPr>
        <p:spPr>
          <a:xfrm>
            <a:off x="778009" y="-495352"/>
            <a:ext cx="6726074" cy="1159800"/>
          </a:xfrm>
          <a:prstGeom prst="rect">
            <a:avLst/>
          </a:prstGeom>
        </p:spPr>
        <p:txBody>
          <a:bodyPr spcFirstLastPara="1" wrap="square" lIns="0" tIns="0" rIns="0" bIns="0" anchor="b" anchorCtr="0">
            <a:noAutofit/>
          </a:bodyPr>
          <a:lstStyle/>
          <a:p>
            <a:pPr lvl="0" algn="ctr"/>
            <a:r>
              <a:rPr lang="en-GB" sz="2800" dirty="0">
                <a:latin typeface="+mj-lt"/>
              </a:rPr>
              <a:t>Barriers to Effective </a:t>
            </a:r>
            <a:r>
              <a:rPr lang="en-GB" sz="3200" dirty="0">
                <a:latin typeface="+mj-lt"/>
              </a:rPr>
              <a:t>communication</a:t>
            </a:r>
            <a:endParaRPr sz="2800" dirty="0">
              <a:latin typeface="+mj-lt"/>
            </a:endParaRPr>
          </a:p>
        </p:txBody>
      </p:sp>
      <p:sp>
        <p:nvSpPr>
          <p:cNvPr id="106" name="Google Shape;106;p20"/>
          <p:cNvSpPr txBox="1">
            <a:spLocks noGrp="1"/>
          </p:cNvSpPr>
          <p:nvPr>
            <p:ph type="subTitle" idx="4294967295"/>
          </p:nvPr>
        </p:nvSpPr>
        <p:spPr>
          <a:xfrm>
            <a:off x="704892" y="2815588"/>
            <a:ext cx="4937397" cy="1363128"/>
          </a:xfrm>
          <a:prstGeom prst="rect">
            <a:avLst/>
          </a:prstGeom>
        </p:spPr>
        <p:txBody>
          <a:bodyPr spcFirstLastPara="1" wrap="square" lIns="0" tIns="0" rIns="0" bIns="0" anchor="t" anchorCtr="0">
            <a:noAutofit/>
          </a:bodyPr>
          <a:lstStyle/>
          <a:p>
            <a:pPr lvl="1"/>
            <a:r>
              <a:rPr lang="en-GB" sz="2000" dirty="0"/>
              <a:t>Communication</a:t>
            </a:r>
          </a:p>
          <a:p>
            <a:pPr lvl="1"/>
            <a:r>
              <a:rPr lang="en-GB" sz="2000" dirty="0"/>
              <a:t>Language barrier</a:t>
            </a:r>
          </a:p>
          <a:p>
            <a:pPr lvl="1"/>
            <a:r>
              <a:rPr lang="en-GB" sz="2000" dirty="0"/>
              <a:t>Lack of participation</a:t>
            </a:r>
          </a:p>
          <a:p>
            <a:pPr lvl="1"/>
            <a:endParaRPr lang="en-GB" dirty="0"/>
          </a:p>
        </p:txBody>
      </p:sp>
      <p:sp>
        <p:nvSpPr>
          <p:cNvPr id="107" name="Google Shape;107;p20"/>
          <p:cNvSpPr/>
          <p:nvPr/>
        </p:nvSpPr>
        <p:spPr>
          <a:xfrm>
            <a:off x="7282278" y="3011993"/>
            <a:ext cx="339869" cy="324519"/>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8" name="Google Shape;108;p20"/>
          <p:cNvGrpSpPr/>
          <p:nvPr/>
        </p:nvGrpSpPr>
        <p:grpSpPr>
          <a:xfrm>
            <a:off x="6860474" y="1189660"/>
            <a:ext cx="1456028" cy="1456403"/>
            <a:chOff x="6654650" y="3665275"/>
            <a:chExt cx="409100" cy="409125"/>
          </a:xfrm>
        </p:grpSpPr>
        <p:sp>
          <p:nvSpPr>
            <p:cNvPr id="109" name="Google Shape;109;p20"/>
            <p:cNvSpPr/>
            <p:nvPr/>
          </p:nvSpPr>
          <p:spPr>
            <a:xfrm>
              <a:off x="6808525" y="3819150"/>
              <a:ext cx="211875" cy="211900"/>
            </a:xfrm>
            <a:custGeom>
              <a:avLst/>
              <a:gdLst/>
              <a:ahLst/>
              <a:cxnLst/>
              <a:rect l="l" t="t" r="r" b="b"/>
              <a:pathLst>
                <a:path w="8475" h="8476" extrusionOk="0">
                  <a:moveTo>
                    <a:pt x="8157" y="0"/>
                  </a:moveTo>
                  <a:lnTo>
                    <a:pt x="7327" y="1075"/>
                  </a:lnTo>
                  <a:lnTo>
                    <a:pt x="6399" y="2150"/>
                  </a:lnTo>
                  <a:lnTo>
                    <a:pt x="5422" y="3249"/>
                  </a:lnTo>
                  <a:lnTo>
                    <a:pt x="4347" y="4348"/>
                  </a:lnTo>
                  <a:lnTo>
                    <a:pt x="3248" y="5422"/>
                  </a:lnTo>
                  <a:lnTo>
                    <a:pt x="2149" y="6399"/>
                  </a:lnTo>
                  <a:lnTo>
                    <a:pt x="1075" y="7327"/>
                  </a:lnTo>
                  <a:lnTo>
                    <a:pt x="0" y="8158"/>
                  </a:lnTo>
                  <a:lnTo>
                    <a:pt x="440" y="8280"/>
                  </a:lnTo>
                  <a:lnTo>
                    <a:pt x="855" y="8377"/>
                  </a:lnTo>
                  <a:lnTo>
                    <a:pt x="1294" y="8426"/>
                  </a:lnTo>
                  <a:lnTo>
                    <a:pt x="1734" y="8475"/>
                  </a:lnTo>
                  <a:lnTo>
                    <a:pt x="2174" y="8475"/>
                  </a:lnTo>
                  <a:lnTo>
                    <a:pt x="2613" y="8451"/>
                  </a:lnTo>
                  <a:lnTo>
                    <a:pt x="3028" y="8402"/>
                  </a:lnTo>
                  <a:lnTo>
                    <a:pt x="3468" y="8304"/>
                  </a:lnTo>
                  <a:lnTo>
                    <a:pt x="3883" y="8207"/>
                  </a:lnTo>
                  <a:lnTo>
                    <a:pt x="4323" y="8060"/>
                  </a:lnTo>
                  <a:lnTo>
                    <a:pt x="4714" y="7889"/>
                  </a:lnTo>
                  <a:lnTo>
                    <a:pt x="5129" y="7694"/>
                  </a:lnTo>
                  <a:lnTo>
                    <a:pt x="5520" y="7449"/>
                  </a:lnTo>
                  <a:lnTo>
                    <a:pt x="5886" y="7205"/>
                  </a:lnTo>
                  <a:lnTo>
                    <a:pt x="6252" y="6912"/>
                  </a:lnTo>
                  <a:lnTo>
                    <a:pt x="6594" y="6595"/>
                  </a:lnTo>
                  <a:lnTo>
                    <a:pt x="6912" y="6253"/>
                  </a:lnTo>
                  <a:lnTo>
                    <a:pt x="7205" y="5886"/>
                  </a:lnTo>
                  <a:lnTo>
                    <a:pt x="7449" y="5520"/>
                  </a:lnTo>
                  <a:lnTo>
                    <a:pt x="7693" y="5129"/>
                  </a:lnTo>
                  <a:lnTo>
                    <a:pt x="7889" y="4714"/>
                  </a:lnTo>
                  <a:lnTo>
                    <a:pt x="8060" y="4323"/>
                  </a:lnTo>
                  <a:lnTo>
                    <a:pt x="8206" y="3884"/>
                  </a:lnTo>
                  <a:lnTo>
                    <a:pt x="8304" y="3468"/>
                  </a:lnTo>
                  <a:lnTo>
                    <a:pt x="8402" y="3029"/>
                  </a:lnTo>
                  <a:lnTo>
                    <a:pt x="8450" y="2614"/>
                  </a:lnTo>
                  <a:lnTo>
                    <a:pt x="8475" y="2174"/>
                  </a:lnTo>
                  <a:lnTo>
                    <a:pt x="8475" y="1734"/>
                  </a:lnTo>
                  <a:lnTo>
                    <a:pt x="8426" y="1295"/>
                  </a:lnTo>
                  <a:lnTo>
                    <a:pt x="8377" y="855"/>
                  </a:lnTo>
                  <a:lnTo>
                    <a:pt x="8279" y="440"/>
                  </a:lnTo>
                  <a:lnTo>
                    <a:pt x="8157" y="0"/>
                  </a:lnTo>
                  <a:close/>
                </a:path>
              </a:pathLst>
            </a:custGeom>
            <a:solidFill>
              <a:srgbClr val="A7A4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0"/>
            <p:cNvSpPr/>
            <p:nvPr/>
          </p:nvSpPr>
          <p:spPr>
            <a:xfrm>
              <a:off x="6654650" y="3665275"/>
              <a:ext cx="409100" cy="409125"/>
            </a:xfrm>
            <a:custGeom>
              <a:avLst/>
              <a:gdLst/>
              <a:ahLst/>
              <a:cxnLst/>
              <a:rect l="l" t="t" r="r" b="b"/>
              <a:pathLst>
                <a:path w="16364" h="16365" extrusionOk="0">
                  <a:moveTo>
                    <a:pt x="13580" y="1686"/>
                  </a:moveTo>
                  <a:lnTo>
                    <a:pt x="13677" y="1735"/>
                  </a:lnTo>
                  <a:lnTo>
                    <a:pt x="13775" y="1759"/>
                  </a:lnTo>
                  <a:lnTo>
                    <a:pt x="13848" y="1832"/>
                  </a:lnTo>
                  <a:lnTo>
                    <a:pt x="13897" y="1906"/>
                  </a:lnTo>
                  <a:lnTo>
                    <a:pt x="13946" y="1979"/>
                  </a:lnTo>
                  <a:lnTo>
                    <a:pt x="13970" y="2077"/>
                  </a:lnTo>
                  <a:lnTo>
                    <a:pt x="13995" y="2174"/>
                  </a:lnTo>
                  <a:lnTo>
                    <a:pt x="13995" y="2419"/>
                  </a:lnTo>
                  <a:lnTo>
                    <a:pt x="13922" y="2687"/>
                  </a:lnTo>
                  <a:lnTo>
                    <a:pt x="13824" y="3029"/>
                  </a:lnTo>
                  <a:lnTo>
                    <a:pt x="13677" y="3371"/>
                  </a:lnTo>
                  <a:lnTo>
                    <a:pt x="13482" y="3762"/>
                  </a:lnTo>
                  <a:lnTo>
                    <a:pt x="13238" y="4177"/>
                  </a:lnTo>
                  <a:lnTo>
                    <a:pt x="12993" y="3908"/>
                  </a:lnTo>
                  <a:lnTo>
                    <a:pt x="12749" y="3615"/>
                  </a:lnTo>
                  <a:lnTo>
                    <a:pt x="12407" y="3298"/>
                  </a:lnTo>
                  <a:lnTo>
                    <a:pt x="12041" y="3029"/>
                  </a:lnTo>
                  <a:lnTo>
                    <a:pt x="11675" y="2761"/>
                  </a:lnTo>
                  <a:lnTo>
                    <a:pt x="11308" y="2541"/>
                  </a:lnTo>
                  <a:lnTo>
                    <a:pt x="11748" y="2272"/>
                  </a:lnTo>
                  <a:lnTo>
                    <a:pt x="12187" y="2052"/>
                  </a:lnTo>
                  <a:lnTo>
                    <a:pt x="12554" y="1881"/>
                  </a:lnTo>
                  <a:lnTo>
                    <a:pt x="12920" y="1759"/>
                  </a:lnTo>
                  <a:lnTo>
                    <a:pt x="13213" y="1686"/>
                  </a:lnTo>
                  <a:close/>
                  <a:moveTo>
                    <a:pt x="9721" y="3591"/>
                  </a:moveTo>
                  <a:lnTo>
                    <a:pt x="9794" y="3615"/>
                  </a:lnTo>
                  <a:lnTo>
                    <a:pt x="9916" y="3713"/>
                  </a:lnTo>
                  <a:lnTo>
                    <a:pt x="10014" y="3835"/>
                  </a:lnTo>
                  <a:lnTo>
                    <a:pt x="10038" y="3908"/>
                  </a:lnTo>
                  <a:lnTo>
                    <a:pt x="10038" y="3982"/>
                  </a:lnTo>
                  <a:lnTo>
                    <a:pt x="10038" y="4055"/>
                  </a:lnTo>
                  <a:lnTo>
                    <a:pt x="10014" y="4128"/>
                  </a:lnTo>
                  <a:lnTo>
                    <a:pt x="9916" y="4250"/>
                  </a:lnTo>
                  <a:lnTo>
                    <a:pt x="9794" y="4348"/>
                  </a:lnTo>
                  <a:lnTo>
                    <a:pt x="9721" y="4372"/>
                  </a:lnTo>
                  <a:lnTo>
                    <a:pt x="9574" y="4372"/>
                  </a:lnTo>
                  <a:lnTo>
                    <a:pt x="9501" y="4348"/>
                  </a:lnTo>
                  <a:lnTo>
                    <a:pt x="9379" y="4250"/>
                  </a:lnTo>
                  <a:lnTo>
                    <a:pt x="9281" y="4128"/>
                  </a:lnTo>
                  <a:lnTo>
                    <a:pt x="9257" y="4055"/>
                  </a:lnTo>
                  <a:lnTo>
                    <a:pt x="9257" y="3982"/>
                  </a:lnTo>
                  <a:lnTo>
                    <a:pt x="9257" y="3908"/>
                  </a:lnTo>
                  <a:lnTo>
                    <a:pt x="9281" y="3835"/>
                  </a:lnTo>
                  <a:lnTo>
                    <a:pt x="9379" y="3713"/>
                  </a:lnTo>
                  <a:lnTo>
                    <a:pt x="9501" y="3615"/>
                  </a:lnTo>
                  <a:lnTo>
                    <a:pt x="9574" y="3591"/>
                  </a:lnTo>
                  <a:close/>
                  <a:moveTo>
                    <a:pt x="8182" y="3322"/>
                  </a:moveTo>
                  <a:lnTo>
                    <a:pt x="8304" y="3347"/>
                  </a:lnTo>
                  <a:lnTo>
                    <a:pt x="8402" y="3371"/>
                  </a:lnTo>
                  <a:lnTo>
                    <a:pt x="8500" y="3420"/>
                  </a:lnTo>
                  <a:lnTo>
                    <a:pt x="8597" y="3493"/>
                  </a:lnTo>
                  <a:lnTo>
                    <a:pt x="8671" y="3591"/>
                  </a:lnTo>
                  <a:lnTo>
                    <a:pt x="8719" y="3689"/>
                  </a:lnTo>
                  <a:lnTo>
                    <a:pt x="8768" y="3786"/>
                  </a:lnTo>
                  <a:lnTo>
                    <a:pt x="8768" y="3908"/>
                  </a:lnTo>
                  <a:lnTo>
                    <a:pt x="8768" y="4031"/>
                  </a:lnTo>
                  <a:lnTo>
                    <a:pt x="8719" y="4153"/>
                  </a:lnTo>
                  <a:lnTo>
                    <a:pt x="8671" y="4250"/>
                  </a:lnTo>
                  <a:lnTo>
                    <a:pt x="8597" y="4324"/>
                  </a:lnTo>
                  <a:lnTo>
                    <a:pt x="8500" y="4397"/>
                  </a:lnTo>
                  <a:lnTo>
                    <a:pt x="8402" y="4446"/>
                  </a:lnTo>
                  <a:lnTo>
                    <a:pt x="8304" y="4495"/>
                  </a:lnTo>
                  <a:lnTo>
                    <a:pt x="8060" y="4495"/>
                  </a:lnTo>
                  <a:lnTo>
                    <a:pt x="7962" y="4446"/>
                  </a:lnTo>
                  <a:lnTo>
                    <a:pt x="7865" y="4397"/>
                  </a:lnTo>
                  <a:lnTo>
                    <a:pt x="7767" y="4324"/>
                  </a:lnTo>
                  <a:lnTo>
                    <a:pt x="7694" y="4250"/>
                  </a:lnTo>
                  <a:lnTo>
                    <a:pt x="7645" y="4153"/>
                  </a:lnTo>
                  <a:lnTo>
                    <a:pt x="7596" y="4031"/>
                  </a:lnTo>
                  <a:lnTo>
                    <a:pt x="7596" y="3908"/>
                  </a:lnTo>
                  <a:lnTo>
                    <a:pt x="7596" y="3786"/>
                  </a:lnTo>
                  <a:lnTo>
                    <a:pt x="7645" y="3689"/>
                  </a:lnTo>
                  <a:lnTo>
                    <a:pt x="7694" y="3591"/>
                  </a:lnTo>
                  <a:lnTo>
                    <a:pt x="7767" y="3493"/>
                  </a:lnTo>
                  <a:lnTo>
                    <a:pt x="7865" y="3420"/>
                  </a:lnTo>
                  <a:lnTo>
                    <a:pt x="7962" y="3371"/>
                  </a:lnTo>
                  <a:lnTo>
                    <a:pt x="8060" y="3347"/>
                  </a:lnTo>
                  <a:lnTo>
                    <a:pt x="8182" y="3322"/>
                  </a:lnTo>
                  <a:close/>
                  <a:moveTo>
                    <a:pt x="9086" y="4763"/>
                  </a:moveTo>
                  <a:lnTo>
                    <a:pt x="9159" y="4788"/>
                  </a:lnTo>
                  <a:lnTo>
                    <a:pt x="9281" y="4885"/>
                  </a:lnTo>
                  <a:lnTo>
                    <a:pt x="9354" y="5007"/>
                  </a:lnTo>
                  <a:lnTo>
                    <a:pt x="9379" y="5081"/>
                  </a:lnTo>
                  <a:lnTo>
                    <a:pt x="9379" y="5154"/>
                  </a:lnTo>
                  <a:lnTo>
                    <a:pt x="9379" y="5227"/>
                  </a:lnTo>
                  <a:lnTo>
                    <a:pt x="9354" y="5301"/>
                  </a:lnTo>
                  <a:lnTo>
                    <a:pt x="9281" y="5423"/>
                  </a:lnTo>
                  <a:lnTo>
                    <a:pt x="9159" y="5520"/>
                  </a:lnTo>
                  <a:lnTo>
                    <a:pt x="9086" y="5545"/>
                  </a:lnTo>
                  <a:lnTo>
                    <a:pt x="8915" y="5545"/>
                  </a:lnTo>
                  <a:lnTo>
                    <a:pt x="8842" y="5520"/>
                  </a:lnTo>
                  <a:lnTo>
                    <a:pt x="8719" y="5423"/>
                  </a:lnTo>
                  <a:lnTo>
                    <a:pt x="8646" y="5301"/>
                  </a:lnTo>
                  <a:lnTo>
                    <a:pt x="8622" y="5227"/>
                  </a:lnTo>
                  <a:lnTo>
                    <a:pt x="8597" y="5154"/>
                  </a:lnTo>
                  <a:lnTo>
                    <a:pt x="8622" y="5081"/>
                  </a:lnTo>
                  <a:lnTo>
                    <a:pt x="8646" y="5007"/>
                  </a:lnTo>
                  <a:lnTo>
                    <a:pt x="8719" y="4885"/>
                  </a:lnTo>
                  <a:lnTo>
                    <a:pt x="8842" y="4788"/>
                  </a:lnTo>
                  <a:lnTo>
                    <a:pt x="8915" y="4763"/>
                  </a:lnTo>
                  <a:close/>
                  <a:moveTo>
                    <a:pt x="2540" y="11309"/>
                  </a:moveTo>
                  <a:lnTo>
                    <a:pt x="2760" y="11675"/>
                  </a:lnTo>
                  <a:lnTo>
                    <a:pt x="3029" y="12041"/>
                  </a:lnTo>
                  <a:lnTo>
                    <a:pt x="3298" y="12408"/>
                  </a:lnTo>
                  <a:lnTo>
                    <a:pt x="3615" y="12750"/>
                  </a:lnTo>
                  <a:lnTo>
                    <a:pt x="3908" y="12994"/>
                  </a:lnTo>
                  <a:lnTo>
                    <a:pt x="4177" y="13238"/>
                  </a:lnTo>
                  <a:lnTo>
                    <a:pt x="3762" y="13482"/>
                  </a:lnTo>
                  <a:lnTo>
                    <a:pt x="3371" y="13678"/>
                  </a:lnTo>
                  <a:lnTo>
                    <a:pt x="3029" y="13824"/>
                  </a:lnTo>
                  <a:lnTo>
                    <a:pt x="2687" y="13922"/>
                  </a:lnTo>
                  <a:lnTo>
                    <a:pt x="2418" y="13995"/>
                  </a:lnTo>
                  <a:lnTo>
                    <a:pt x="2174" y="13995"/>
                  </a:lnTo>
                  <a:lnTo>
                    <a:pt x="2076" y="13971"/>
                  </a:lnTo>
                  <a:lnTo>
                    <a:pt x="1979" y="13946"/>
                  </a:lnTo>
                  <a:lnTo>
                    <a:pt x="1905" y="13897"/>
                  </a:lnTo>
                  <a:lnTo>
                    <a:pt x="1832" y="13849"/>
                  </a:lnTo>
                  <a:lnTo>
                    <a:pt x="1759" y="13775"/>
                  </a:lnTo>
                  <a:lnTo>
                    <a:pt x="1734" y="13678"/>
                  </a:lnTo>
                  <a:lnTo>
                    <a:pt x="1686" y="13580"/>
                  </a:lnTo>
                  <a:lnTo>
                    <a:pt x="1686" y="13482"/>
                  </a:lnTo>
                  <a:lnTo>
                    <a:pt x="1686" y="13214"/>
                  </a:lnTo>
                  <a:lnTo>
                    <a:pt x="1759" y="12921"/>
                  </a:lnTo>
                  <a:lnTo>
                    <a:pt x="1881" y="12554"/>
                  </a:lnTo>
                  <a:lnTo>
                    <a:pt x="2052" y="12188"/>
                  </a:lnTo>
                  <a:lnTo>
                    <a:pt x="2272" y="11748"/>
                  </a:lnTo>
                  <a:lnTo>
                    <a:pt x="2540" y="11309"/>
                  </a:lnTo>
                  <a:close/>
                  <a:moveTo>
                    <a:pt x="15362" y="1"/>
                  </a:moveTo>
                  <a:lnTo>
                    <a:pt x="15094" y="25"/>
                  </a:lnTo>
                  <a:lnTo>
                    <a:pt x="14801" y="74"/>
                  </a:lnTo>
                  <a:lnTo>
                    <a:pt x="14483" y="172"/>
                  </a:lnTo>
                  <a:lnTo>
                    <a:pt x="14141" y="294"/>
                  </a:lnTo>
                  <a:lnTo>
                    <a:pt x="13775" y="440"/>
                  </a:lnTo>
                  <a:lnTo>
                    <a:pt x="13384" y="611"/>
                  </a:lnTo>
                  <a:lnTo>
                    <a:pt x="12993" y="831"/>
                  </a:lnTo>
                  <a:lnTo>
                    <a:pt x="12578" y="1051"/>
                  </a:lnTo>
                  <a:lnTo>
                    <a:pt x="11699" y="1613"/>
                  </a:lnTo>
                  <a:lnTo>
                    <a:pt x="10747" y="2272"/>
                  </a:lnTo>
                  <a:lnTo>
                    <a:pt x="10307" y="2101"/>
                  </a:lnTo>
                  <a:lnTo>
                    <a:pt x="9843" y="1955"/>
                  </a:lnTo>
                  <a:lnTo>
                    <a:pt x="9379" y="1857"/>
                  </a:lnTo>
                  <a:lnTo>
                    <a:pt x="8915" y="1784"/>
                  </a:lnTo>
                  <a:lnTo>
                    <a:pt x="8451" y="1735"/>
                  </a:lnTo>
                  <a:lnTo>
                    <a:pt x="7962" y="1735"/>
                  </a:lnTo>
                  <a:lnTo>
                    <a:pt x="7498" y="1784"/>
                  </a:lnTo>
                  <a:lnTo>
                    <a:pt x="7034" y="1832"/>
                  </a:lnTo>
                  <a:lnTo>
                    <a:pt x="6570" y="1930"/>
                  </a:lnTo>
                  <a:lnTo>
                    <a:pt x="6106" y="2077"/>
                  </a:lnTo>
                  <a:lnTo>
                    <a:pt x="5667" y="2248"/>
                  </a:lnTo>
                  <a:lnTo>
                    <a:pt x="5227" y="2443"/>
                  </a:lnTo>
                  <a:lnTo>
                    <a:pt x="4787" y="2687"/>
                  </a:lnTo>
                  <a:lnTo>
                    <a:pt x="4397" y="2980"/>
                  </a:lnTo>
                  <a:lnTo>
                    <a:pt x="4006" y="3273"/>
                  </a:lnTo>
                  <a:lnTo>
                    <a:pt x="3615" y="3615"/>
                  </a:lnTo>
                  <a:lnTo>
                    <a:pt x="3273" y="4006"/>
                  </a:lnTo>
                  <a:lnTo>
                    <a:pt x="2980" y="4397"/>
                  </a:lnTo>
                  <a:lnTo>
                    <a:pt x="2687" y="4788"/>
                  </a:lnTo>
                  <a:lnTo>
                    <a:pt x="2443" y="5227"/>
                  </a:lnTo>
                  <a:lnTo>
                    <a:pt x="2247" y="5667"/>
                  </a:lnTo>
                  <a:lnTo>
                    <a:pt x="2076" y="6107"/>
                  </a:lnTo>
                  <a:lnTo>
                    <a:pt x="1930" y="6571"/>
                  </a:lnTo>
                  <a:lnTo>
                    <a:pt x="1832" y="7035"/>
                  </a:lnTo>
                  <a:lnTo>
                    <a:pt x="1783" y="7499"/>
                  </a:lnTo>
                  <a:lnTo>
                    <a:pt x="1734" y="7963"/>
                  </a:lnTo>
                  <a:lnTo>
                    <a:pt x="1734" y="8451"/>
                  </a:lnTo>
                  <a:lnTo>
                    <a:pt x="1783" y="8915"/>
                  </a:lnTo>
                  <a:lnTo>
                    <a:pt x="1857" y="9379"/>
                  </a:lnTo>
                  <a:lnTo>
                    <a:pt x="1954" y="9843"/>
                  </a:lnTo>
                  <a:lnTo>
                    <a:pt x="2101" y="10307"/>
                  </a:lnTo>
                  <a:lnTo>
                    <a:pt x="2272" y="10747"/>
                  </a:lnTo>
                  <a:lnTo>
                    <a:pt x="1612" y="11699"/>
                  </a:lnTo>
                  <a:lnTo>
                    <a:pt x="1051" y="12579"/>
                  </a:lnTo>
                  <a:lnTo>
                    <a:pt x="831" y="12994"/>
                  </a:lnTo>
                  <a:lnTo>
                    <a:pt x="611" y="13385"/>
                  </a:lnTo>
                  <a:lnTo>
                    <a:pt x="440" y="13775"/>
                  </a:lnTo>
                  <a:lnTo>
                    <a:pt x="293" y="14142"/>
                  </a:lnTo>
                  <a:lnTo>
                    <a:pt x="171" y="14484"/>
                  </a:lnTo>
                  <a:lnTo>
                    <a:pt x="74" y="14801"/>
                  </a:lnTo>
                  <a:lnTo>
                    <a:pt x="25" y="15094"/>
                  </a:lnTo>
                  <a:lnTo>
                    <a:pt x="0" y="15363"/>
                  </a:lnTo>
                  <a:lnTo>
                    <a:pt x="0" y="15583"/>
                  </a:lnTo>
                  <a:lnTo>
                    <a:pt x="49" y="15802"/>
                  </a:lnTo>
                  <a:lnTo>
                    <a:pt x="123" y="15973"/>
                  </a:lnTo>
                  <a:lnTo>
                    <a:pt x="245" y="16120"/>
                  </a:lnTo>
                  <a:lnTo>
                    <a:pt x="342" y="16218"/>
                  </a:lnTo>
                  <a:lnTo>
                    <a:pt x="489" y="16291"/>
                  </a:lnTo>
                  <a:lnTo>
                    <a:pt x="635" y="16340"/>
                  </a:lnTo>
                  <a:lnTo>
                    <a:pt x="806" y="16364"/>
                  </a:lnTo>
                  <a:lnTo>
                    <a:pt x="1173" y="16364"/>
                  </a:lnTo>
                  <a:lnTo>
                    <a:pt x="1393" y="16315"/>
                  </a:lnTo>
                  <a:lnTo>
                    <a:pt x="1637" y="16267"/>
                  </a:lnTo>
                  <a:lnTo>
                    <a:pt x="2150" y="16120"/>
                  </a:lnTo>
                  <a:lnTo>
                    <a:pt x="2711" y="15876"/>
                  </a:lnTo>
                  <a:lnTo>
                    <a:pt x="3322" y="15583"/>
                  </a:lnTo>
                  <a:lnTo>
                    <a:pt x="3957" y="15192"/>
                  </a:lnTo>
                  <a:lnTo>
                    <a:pt x="4665" y="14752"/>
                  </a:lnTo>
                  <a:lnTo>
                    <a:pt x="5373" y="14264"/>
                  </a:lnTo>
                  <a:lnTo>
                    <a:pt x="6131" y="13702"/>
                  </a:lnTo>
                  <a:lnTo>
                    <a:pt x="6912" y="13092"/>
                  </a:lnTo>
                  <a:lnTo>
                    <a:pt x="7718" y="12432"/>
                  </a:lnTo>
                  <a:lnTo>
                    <a:pt x="8524" y="11724"/>
                  </a:lnTo>
                  <a:lnTo>
                    <a:pt x="9330" y="10967"/>
                  </a:lnTo>
                  <a:lnTo>
                    <a:pt x="10160" y="10161"/>
                  </a:lnTo>
                  <a:lnTo>
                    <a:pt x="10966" y="9330"/>
                  </a:lnTo>
                  <a:lnTo>
                    <a:pt x="11723" y="8524"/>
                  </a:lnTo>
                  <a:lnTo>
                    <a:pt x="12432" y="7718"/>
                  </a:lnTo>
                  <a:lnTo>
                    <a:pt x="13091" y="6912"/>
                  </a:lnTo>
                  <a:lnTo>
                    <a:pt x="13702" y="6131"/>
                  </a:lnTo>
                  <a:lnTo>
                    <a:pt x="14263" y="5374"/>
                  </a:lnTo>
                  <a:lnTo>
                    <a:pt x="14752" y="4666"/>
                  </a:lnTo>
                  <a:lnTo>
                    <a:pt x="15192" y="3957"/>
                  </a:lnTo>
                  <a:lnTo>
                    <a:pt x="15582" y="3322"/>
                  </a:lnTo>
                  <a:lnTo>
                    <a:pt x="15875" y="2712"/>
                  </a:lnTo>
                  <a:lnTo>
                    <a:pt x="16120" y="2150"/>
                  </a:lnTo>
                  <a:lnTo>
                    <a:pt x="16266" y="1637"/>
                  </a:lnTo>
                  <a:lnTo>
                    <a:pt x="16315" y="1393"/>
                  </a:lnTo>
                  <a:lnTo>
                    <a:pt x="16364" y="1173"/>
                  </a:lnTo>
                  <a:lnTo>
                    <a:pt x="16364" y="978"/>
                  </a:lnTo>
                  <a:lnTo>
                    <a:pt x="16364" y="807"/>
                  </a:lnTo>
                  <a:lnTo>
                    <a:pt x="16339" y="636"/>
                  </a:lnTo>
                  <a:lnTo>
                    <a:pt x="16291" y="489"/>
                  </a:lnTo>
                  <a:lnTo>
                    <a:pt x="16217" y="343"/>
                  </a:lnTo>
                  <a:lnTo>
                    <a:pt x="16120" y="245"/>
                  </a:lnTo>
                  <a:lnTo>
                    <a:pt x="15973" y="123"/>
                  </a:lnTo>
                  <a:lnTo>
                    <a:pt x="15802" y="50"/>
                  </a:lnTo>
                  <a:lnTo>
                    <a:pt x="15582" y="1"/>
                  </a:lnTo>
                  <a:close/>
                </a:path>
              </a:pathLst>
            </a:custGeom>
            <a:solidFill>
              <a:srgbClr val="A7A4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20"/>
          <p:cNvGrpSpPr/>
          <p:nvPr/>
        </p:nvGrpSpPr>
        <p:grpSpPr>
          <a:xfrm rot="1056949">
            <a:off x="5457333" y="2334562"/>
            <a:ext cx="961941" cy="962053"/>
            <a:chOff x="570875" y="4322250"/>
            <a:chExt cx="443300" cy="443325"/>
          </a:xfrm>
        </p:grpSpPr>
        <p:sp>
          <p:nvSpPr>
            <p:cNvPr id="112" name="Google Shape;112;p20"/>
            <p:cNvSpPr/>
            <p:nvPr/>
          </p:nvSpPr>
          <p:spPr>
            <a:xfrm>
              <a:off x="570875" y="4322250"/>
              <a:ext cx="443300" cy="443325"/>
            </a:xfrm>
            <a:custGeom>
              <a:avLst/>
              <a:gdLst/>
              <a:ahLst/>
              <a:cxnLst/>
              <a:rect l="l" t="t" r="r" b="b"/>
              <a:pathLst>
                <a:path w="17732" h="17733" extrusionOk="0">
                  <a:moveTo>
                    <a:pt x="13091" y="2712"/>
                  </a:moveTo>
                  <a:lnTo>
                    <a:pt x="13286" y="2736"/>
                  </a:lnTo>
                  <a:lnTo>
                    <a:pt x="13506" y="2785"/>
                  </a:lnTo>
                  <a:lnTo>
                    <a:pt x="13702" y="2858"/>
                  </a:lnTo>
                  <a:lnTo>
                    <a:pt x="13873" y="2956"/>
                  </a:lnTo>
                  <a:lnTo>
                    <a:pt x="14068" y="3054"/>
                  </a:lnTo>
                  <a:lnTo>
                    <a:pt x="14239" y="3176"/>
                  </a:lnTo>
                  <a:lnTo>
                    <a:pt x="14410" y="3323"/>
                  </a:lnTo>
                  <a:lnTo>
                    <a:pt x="14556" y="3493"/>
                  </a:lnTo>
                  <a:lnTo>
                    <a:pt x="14679" y="3664"/>
                  </a:lnTo>
                  <a:lnTo>
                    <a:pt x="14776" y="3860"/>
                  </a:lnTo>
                  <a:lnTo>
                    <a:pt x="14874" y="4031"/>
                  </a:lnTo>
                  <a:lnTo>
                    <a:pt x="14947" y="4226"/>
                  </a:lnTo>
                  <a:lnTo>
                    <a:pt x="14996" y="4446"/>
                  </a:lnTo>
                  <a:lnTo>
                    <a:pt x="15021" y="4641"/>
                  </a:lnTo>
                  <a:lnTo>
                    <a:pt x="15021" y="4861"/>
                  </a:lnTo>
                  <a:lnTo>
                    <a:pt x="15021" y="5057"/>
                  </a:lnTo>
                  <a:lnTo>
                    <a:pt x="14996" y="5252"/>
                  </a:lnTo>
                  <a:lnTo>
                    <a:pt x="14947" y="5472"/>
                  </a:lnTo>
                  <a:lnTo>
                    <a:pt x="14874" y="5667"/>
                  </a:lnTo>
                  <a:lnTo>
                    <a:pt x="14776" y="5838"/>
                  </a:lnTo>
                  <a:lnTo>
                    <a:pt x="14679" y="6033"/>
                  </a:lnTo>
                  <a:lnTo>
                    <a:pt x="14556" y="6204"/>
                  </a:lnTo>
                  <a:lnTo>
                    <a:pt x="14410" y="6375"/>
                  </a:lnTo>
                  <a:lnTo>
                    <a:pt x="13433" y="7328"/>
                  </a:lnTo>
                  <a:lnTo>
                    <a:pt x="13311" y="7426"/>
                  </a:lnTo>
                  <a:lnTo>
                    <a:pt x="13189" y="7499"/>
                  </a:lnTo>
                  <a:lnTo>
                    <a:pt x="13042" y="7548"/>
                  </a:lnTo>
                  <a:lnTo>
                    <a:pt x="12871" y="7572"/>
                  </a:lnTo>
                  <a:lnTo>
                    <a:pt x="12725" y="7548"/>
                  </a:lnTo>
                  <a:lnTo>
                    <a:pt x="12578" y="7499"/>
                  </a:lnTo>
                  <a:lnTo>
                    <a:pt x="12456" y="7426"/>
                  </a:lnTo>
                  <a:lnTo>
                    <a:pt x="12334" y="7328"/>
                  </a:lnTo>
                  <a:lnTo>
                    <a:pt x="10405" y="5398"/>
                  </a:lnTo>
                  <a:lnTo>
                    <a:pt x="10307" y="5276"/>
                  </a:lnTo>
                  <a:lnTo>
                    <a:pt x="10234" y="5154"/>
                  </a:lnTo>
                  <a:lnTo>
                    <a:pt x="10185" y="5008"/>
                  </a:lnTo>
                  <a:lnTo>
                    <a:pt x="10160" y="4861"/>
                  </a:lnTo>
                  <a:lnTo>
                    <a:pt x="10185" y="4690"/>
                  </a:lnTo>
                  <a:lnTo>
                    <a:pt x="10234" y="4544"/>
                  </a:lnTo>
                  <a:lnTo>
                    <a:pt x="10307" y="4422"/>
                  </a:lnTo>
                  <a:lnTo>
                    <a:pt x="10405" y="4299"/>
                  </a:lnTo>
                  <a:lnTo>
                    <a:pt x="11357" y="3323"/>
                  </a:lnTo>
                  <a:lnTo>
                    <a:pt x="11528" y="3176"/>
                  </a:lnTo>
                  <a:lnTo>
                    <a:pt x="11699" y="3054"/>
                  </a:lnTo>
                  <a:lnTo>
                    <a:pt x="11894" y="2956"/>
                  </a:lnTo>
                  <a:lnTo>
                    <a:pt x="12065" y="2858"/>
                  </a:lnTo>
                  <a:lnTo>
                    <a:pt x="12261" y="2785"/>
                  </a:lnTo>
                  <a:lnTo>
                    <a:pt x="12481" y="2736"/>
                  </a:lnTo>
                  <a:lnTo>
                    <a:pt x="12676" y="2712"/>
                  </a:lnTo>
                  <a:close/>
                  <a:moveTo>
                    <a:pt x="8377" y="8867"/>
                  </a:moveTo>
                  <a:lnTo>
                    <a:pt x="8475" y="8891"/>
                  </a:lnTo>
                  <a:lnTo>
                    <a:pt x="8548" y="8915"/>
                  </a:lnTo>
                  <a:lnTo>
                    <a:pt x="8646" y="8964"/>
                  </a:lnTo>
                  <a:lnTo>
                    <a:pt x="8719" y="9013"/>
                  </a:lnTo>
                  <a:lnTo>
                    <a:pt x="8768" y="9086"/>
                  </a:lnTo>
                  <a:lnTo>
                    <a:pt x="8817" y="9184"/>
                  </a:lnTo>
                  <a:lnTo>
                    <a:pt x="8841" y="9257"/>
                  </a:lnTo>
                  <a:lnTo>
                    <a:pt x="8866" y="9355"/>
                  </a:lnTo>
                  <a:lnTo>
                    <a:pt x="8841" y="9453"/>
                  </a:lnTo>
                  <a:lnTo>
                    <a:pt x="8817" y="9550"/>
                  </a:lnTo>
                  <a:lnTo>
                    <a:pt x="8768" y="9624"/>
                  </a:lnTo>
                  <a:lnTo>
                    <a:pt x="8719" y="9697"/>
                  </a:lnTo>
                  <a:lnTo>
                    <a:pt x="6179" y="12237"/>
                  </a:lnTo>
                  <a:lnTo>
                    <a:pt x="6106" y="12310"/>
                  </a:lnTo>
                  <a:lnTo>
                    <a:pt x="6033" y="12359"/>
                  </a:lnTo>
                  <a:lnTo>
                    <a:pt x="5935" y="12383"/>
                  </a:lnTo>
                  <a:lnTo>
                    <a:pt x="5740" y="12383"/>
                  </a:lnTo>
                  <a:lnTo>
                    <a:pt x="5642" y="12359"/>
                  </a:lnTo>
                  <a:lnTo>
                    <a:pt x="5569" y="12310"/>
                  </a:lnTo>
                  <a:lnTo>
                    <a:pt x="5496" y="12237"/>
                  </a:lnTo>
                  <a:lnTo>
                    <a:pt x="5422" y="12164"/>
                  </a:lnTo>
                  <a:lnTo>
                    <a:pt x="5373" y="12090"/>
                  </a:lnTo>
                  <a:lnTo>
                    <a:pt x="5349" y="11993"/>
                  </a:lnTo>
                  <a:lnTo>
                    <a:pt x="5349" y="11895"/>
                  </a:lnTo>
                  <a:lnTo>
                    <a:pt x="5349" y="11797"/>
                  </a:lnTo>
                  <a:lnTo>
                    <a:pt x="5373" y="11700"/>
                  </a:lnTo>
                  <a:lnTo>
                    <a:pt x="5422" y="11626"/>
                  </a:lnTo>
                  <a:lnTo>
                    <a:pt x="5496" y="11553"/>
                  </a:lnTo>
                  <a:lnTo>
                    <a:pt x="8036" y="9013"/>
                  </a:lnTo>
                  <a:lnTo>
                    <a:pt x="8109" y="8964"/>
                  </a:lnTo>
                  <a:lnTo>
                    <a:pt x="8182" y="8915"/>
                  </a:lnTo>
                  <a:lnTo>
                    <a:pt x="8280" y="8891"/>
                  </a:lnTo>
                  <a:lnTo>
                    <a:pt x="8377" y="8867"/>
                  </a:lnTo>
                  <a:close/>
                  <a:moveTo>
                    <a:pt x="14825" y="1"/>
                  </a:moveTo>
                  <a:lnTo>
                    <a:pt x="14288" y="25"/>
                  </a:lnTo>
                  <a:lnTo>
                    <a:pt x="13751" y="50"/>
                  </a:lnTo>
                  <a:lnTo>
                    <a:pt x="13213" y="123"/>
                  </a:lnTo>
                  <a:lnTo>
                    <a:pt x="12676" y="245"/>
                  </a:lnTo>
                  <a:lnTo>
                    <a:pt x="12163" y="367"/>
                  </a:lnTo>
                  <a:lnTo>
                    <a:pt x="11675" y="538"/>
                  </a:lnTo>
                  <a:lnTo>
                    <a:pt x="11235" y="758"/>
                  </a:lnTo>
                  <a:lnTo>
                    <a:pt x="11015" y="856"/>
                  </a:lnTo>
                  <a:lnTo>
                    <a:pt x="10844" y="1002"/>
                  </a:lnTo>
                  <a:lnTo>
                    <a:pt x="10649" y="1124"/>
                  </a:lnTo>
                  <a:lnTo>
                    <a:pt x="10502" y="1271"/>
                  </a:lnTo>
                  <a:lnTo>
                    <a:pt x="5544" y="6229"/>
                  </a:lnTo>
                  <a:lnTo>
                    <a:pt x="391" y="6229"/>
                  </a:lnTo>
                  <a:lnTo>
                    <a:pt x="245" y="6253"/>
                  </a:lnTo>
                  <a:lnTo>
                    <a:pt x="147" y="6278"/>
                  </a:lnTo>
                  <a:lnTo>
                    <a:pt x="49" y="6327"/>
                  </a:lnTo>
                  <a:lnTo>
                    <a:pt x="0" y="6400"/>
                  </a:lnTo>
                  <a:lnTo>
                    <a:pt x="0" y="6473"/>
                  </a:lnTo>
                  <a:lnTo>
                    <a:pt x="25" y="6571"/>
                  </a:lnTo>
                  <a:lnTo>
                    <a:pt x="74" y="6668"/>
                  </a:lnTo>
                  <a:lnTo>
                    <a:pt x="171" y="6791"/>
                  </a:lnTo>
                  <a:lnTo>
                    <a:pt x="2589" y="9184"/>
                  </a:lnTo>
                  <a:lnTo>
                    <a:pt x="2272" y="9502"/>
                  </a:lnTo>
                  <a:lnTo>
                    <a:pt x="953" y="9746"/>
                  </a:lnTo>
                  <a:lnTo>
                    <a:pt x="806" y="9795"/>
                  </a:lnTo>
                  <a:lnTo>
                    <a:pt x="684" y="9843"/>
                  </a:lnTo>
                  <a:lnTo>
                    <a:pt x="611" y="9941"/>
                  </a:lnTo>
                  <a:lnTo>
                    <a:pt x="562" y="10014"/>
                  </a:lnTo>
                  <a:lnTo>
                    <a:pt x="562" y="10112"/>
                  </a:lnTo>
                  <a:lnTo>
                    <a:pt x="586" y="10234"/>
                  </a:lnTo>
                  <a:lnTo>
                    <a:pt x="635" y="10332"/>
                  </a:lnTo>
                  <a:lnTo>
                    <a:pt x="733" y="10454"/>
                  </a:lnTo>
                  <a:lnTo>
                    <a:pt x="7278" y="16999"/>
                  </a:lnTo>
                  <a:lnTo>
                    <a:pt x="7401" y="17097"/>
                  </a:lnTo>
                  <a:lnTo>
                    <a:pt x="7498" y="17146"/>
                  </a:lnTo>
                  <a:lnTo>
                    <a:pt x="7620" y="17170"/>
                  </a:lnTo>
                  <a:lnTo>
                    <a:pt x="7718" y="17170"/>
                  </a:lnTo>
                  <a:lnTo>
                    <a:pt x="7791" y="17122"/>
                  </a:lnTo>
                  <a:lnTo>
                    <a:pt x="7889" y="17048"/>
                  </a:lnTo>
                  <a:lnTo>
                    <a:pt x="7938" y="16926"/>
                  </a:lnTo>
                  <a:lnTo>
                    <a:pt x="7987" y="16780"/>
                  </a:lnTo>
                  <a:lnTo>
                    <a:pt x="8231" y="15461"/>
                  </a:lnTo>
                  <a:lnTo>
                    <a:pt x="8548" y="15143"/>
                  </a:lnTo>
                  <a:lnTo>
                    <a:pt x="10942" y="17561"/>
                  </a:lnTo>
                  <a:lnTo>
                    <a:pt x="11064" y="17659"/>
                  </a:lnTo>
                  <a:lnTo>
                    <a:pt x="11162" y="17708"/>
                  </a:lnTo>
                  <a:lnTo>
                    <a:pt x="11259" y="17732"/>
                  </a:lnTo>
                  <a:lnTo>
                    <a:pt x="11333" y="17732"/>
                  </a:lnTo>
                  <a:lnTo>
                    <a:pt x="11406" y="17683"/>
                  </a:lnTo>
                  <a:lnTo>
                    <a:pt x="11455" y="17586"/>
                  </a:lnTo>
                  <a:lnTo>
                    <a:pt x="11479" y="17488"/>
                  </a:lnTo>
                  <a:lnTo>
                    <a:pt x="11504" y="17341"/>
                  </a:lnTo>
                  <a:lnTo>
                    <a:pt x="11504" y="12188"/>
                  </a:lnTo>
                  <a:lnTo>
                    <a:pt x="16461" y="7230"/>
                  </a:lnTo>
                  <a:lnTo>
                    <a:pt x="16608" y="7084"/>
                  </a:lnTo>
                  <a:lnTo>
                    <a:pt x="16730" y="6888"/>
                  </a:lnTo>
                  <a:lnTo>
                    <a:pt x="16877" y="6693"/>
                  </a:lnTo>
                  <a:lnTo>
                    <a:pt x="16974" y="6498"/>
                  </a:lnTo>
                  <a:lnTo>
                    <a:pt x="17194" y="6058"/>
                  </a:lnTo>
                  <a:lnTo>
                    <a:pt x="17365" y="5569"/>
                  </a:lnTo>
                  <a:lnTo>
                    <a:pt x="17487" y="5057"/>
                  </a:lnTo>
                  <a:lnTo>
                    <a:pt x="17609" y="4519"/>
                  </a:lnTo>
                  <a:lnTo>
                    <a:pt x="17683" y="3982"/>
                  </a:lnTo>
                  <a:lnTo>
                    <a:pt x="17707" y="3445"/>
                  </a:lnTo>
                  <a:lnTo>
                    <a:pt x="17731" y="2907"/>
                  </a:lnTo>
                  <a:lnTo>
                    <a:pt x="17731" y="2419"/>
                  </a:lnTo>
                  <a:lnTo>
                    <a:pt x="17707" y="1955"/>
                  </a:lnTo>
                  <a:lnTo>
                    <a:pt x="17658" y="1515"/>
                  </a:lnTo>
                  <a:lnTo>
                    <a:pt x="17585" y="1149"/>
                  </a:lnTo>
                  <a:lnTo>
                    <a:pt x="17512" y="831"/>
                  </a:lnTo>
                  <a:lnTo>
                    <a:pt x="17414" y="587"/>
                  </a:lnTo>
                  <a:lnTo>
                    <a:pt x="17341" y="489"/>
                  </a:lnTo>
                  <a:lnTo>
                    <a:pt x="17292" y="441"/>
                  </a:lnTo>
                  <a:lnTo>
                    <a:pt x="17243" y="392"/>
                  </a:lnTo>
                  <a:lnTo>
                    <a:pt x="17145" y="318"/>
                  </a:lnTo>
                  <a:lnTo>
                    <a:pt x="16901" y="221"/>
                  </a:lnTo>
                  <a:lnTo>
                    <a:pt x="16584" y="148"/>
                  </a:lnTo>
                  <a:lnTo>
                    <a:pt x="16217" y="74"/>
                  </a:lnTo>
                  <a:lnTo>
                    <a:pt x="15778" y="25"/>
                  </a:lnTo>
                  <a:lnTo>
                    <a:pt x="15314" y="1"/>
                  </a:lnTo>
                  <a:close/>
                </a:path>
              </a:pathLst>
            </a:custGeom>
            <a:solidFill>
              <a:srgbClr val="A7D8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0"/>
            <p:cNvSpPr/>
            <p:nvPr/>
          </p:nvSpPr>
          <p:spPr>
            <a:xfrm>
              <a:off x="597725" y="4665400"/>
              <a:ext cx="73300" cy="73300"/>
            </a:xfrm>
            <a:custGeom>
              <a:avLst/>
              <a:gdLst/>
              <a:ahLst/>
              <a:cxnLst/>
              <a:rect l="l" t="t" r="r" b="b"/>
              <a:pathLst>
                <a:path w="2932" h="2932" extrusionOk="0">
                  <a:moveTo>
                    <a:pt x="2028" y="1"/>
                  </a:moveTo>
                  <a:lnTo>
                    <a:pt x="1857" y="25"/>
                  </a:lnTo>
                  <a:lnTo>
                    <a:pt x="1686" y="74"/>
                  </a:lnTo>
                  <a:lnTo>
                    <a:pt x="1515" y="147"/>
                  </a:lnTo>
                  <a:lnTo>
                    <a:pt x="1369" y="269"/>
                  </a:lnTo>
                  <a:lnTo>
                    <a:pt x="1222" y="489"/>
                  </a:lnTo>
                  <a:lnTo>
                    <a:pt x="1002" y="831"/>
                  </a:lnTo>
                  <a:lnTo>
                    <a:pt x="563" y="1735"/>
                  </a:lnTo>
                  <a:lnTo>
                    <a:pt x="172" y="2565"/>
                  </a:lnTo>
                  <a:lnTo>
                    <a:pt x="1" y="2932"/>
                  </a:lnTo>
                  <a:lnTo>
                    <a:pt x="1" y="2932"/>
                  </a:lnTo>
                  <a:lnTo>
                    <a:pt x="367" y="2761"/>
                  </a:lnTo>
                  <a:lnTo>
                    <a:pt x="1198" y="2370"/>
                  </a:lnTo>
                  <a:lnTo>
                    <a:pt x="2101" y="1930"/>
                  </a:lnTo>
                  <a:lnTo>
                    <a:pt x="2443" y="1710"/>
                  </a:lnTo>
                  <a:lnTo>
                    <a:pt x="2663" y="1564"/>
                  </a:lnTo>
                  <a:lnTo>
                    <a:pt x="2785" y="1417"/>
                  </a:lnTo>
                  <a:lnTo>
                    <a:pt x="2858" y="1246"/>
                  </a:lnTo>
                  <a:lnTo>
                    <a:pt x="2907" y="1075"/>
                  </a:lnTo>
                  <a:lnTo>
                    <a:pt x="2932" y="904"/>
                  </a:lnTo>
                  <a:lnTo>
                    <a:pt x="2907" y="733"/>
                  </a:lnTo>
                  <a:lnTo>
                    <a:pt x="2858" y="562"/>
                  </a:lnTo>
                  <a:lnTo>
                    <a:pt x="2785" y="416"/>
                  </a:lnTo>
                  <a:lnTo>
                    <a:pt x="2663" y="269"/>
                  </a:lnTo>
                  <a:lnTo>
                    <a:pt x="2517" y="147"/>
                  </a:lnTo>
                  <a:lnTo>
                    <a:pt x="2370" y="74"/>
                  </a:lnTo>
                  <a:lnTo>
                    <a:pt x="2199" y="25"/>
                  </a:lnTo>
                  <a:lnTo>
                    <a:pt x="2028" y="1"/>
                  </a:lnTo>
                  <a:close/>
                </a:path>
              </a:pathLst>
            </a:custGeom>
            <a:solidFill>
              <a:srgbClr val="A7D8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0"/>
            <p:cNvSpPr/>
            <p:nvPr/>
          </p:nvSpPr>
          <p:spPr>
            <a:xfrm>
              <a:off x="654525" y="4708150"/>
              <a:ext cx="47025" cy="47025"/>
            </a:xfrm>
            <a:custGeom>
              <a:avLst/>
              <a:gdLst/>
              <a:ahLst/>
              <a:cxnLst/>
              <a:rect l="l" t="t" r="r" b="b"/>
              <a:pathLst>
                <a:path w="1881" h="1881" extrusionOk="0">
                  <a:moveTo>
                    <a:pt x="1124" y="0"/>
                  </a:moveTo>
                  <a:lnTo>
                    <a:pt x="977" y="25"/>
                  </a:lnTo>
                  <a:lnTo>
                    <a:pt x="831" y="74"/>
                  </a:lnTo>
                  <a:lnTo>
                    <a:pt x="709" y="147"/>
                  </a:lnTo>
                  <a:lnTo>
                    <a:pt x="586" y="245"/>
                  </a:lnTo>
                  <a:lnTo>
                    <a:pt x="464" y="391"/>
                  </a:lnTo>
                  <a:lnTo>
                    <a:pt x="367" y="611"/>
                  </a:lnTo>
                  <a:lnTo>
                    <a:pt x="269" y="880"/>
                  </a:lnTo>
                  <a:lnTo>
                    <a:pt x="171" y="1173"/>
                  </a:lnTo>
                  <a:lnTo>
                    <a:pt x="49" y="1686"/>
                  </a:lnTo>
                  <a:lnTo>
                    <a:pt x="0" y="1881"/>
                  </a:lnTo>
                  <a:lnTo>
                    <a:pt x="0" y="1881"/>
                  </a:lnTo>
                  <a:lnTo>
                    <a:pt x="220" y="1857"/>
                  </a:lnTo>
                  <a:lnTo>
                    <a:pt x="733" y="1710"/>
                  </a:lnTo>
                  <a:lnTo>
                    <a:pt x="1002" y="1637"/>
                  </a:lnTo>
                  <a:lnTo>
                    <a:pt x="1270" y="1539"/>
                  </a:lnTo>
                  <a:lnTo>
                    <a:pt x="1515" y="1417"/>
                  </a:lnTo>
                  <a:lnTo>
                    <a:pt x="1661" y="1319"/>
                  </a:lnTo>
                  <a:lnTo>
                    <a:pt x="1759" y="1197"/>
                  </a:lnTo>
                  <a:lnTo>
                    <a:pt x="1832" y="1051"/>
                  </a:lnTo>
                  <a:lnTo>
                    <a:pt x="1881" y="928"/>
                  </a:lnTo>
                  <a:lnTo>
                    <a:pt x="1881" y="782"/>
                  </a:lnTo>
                  <a:lnTo>
                    <a:pt x="1881" y="635"/>
                  </a:lnTo>
                  <a:lnTo>
                    <a:pt x="1832" y="489"/>
                  </a:lnTo>
                  <a:lnTo>
                    <a:pt x="1759" y="367"/>
                  </a:lnTo>
                  <a:lnTo>
                    <a:pt x="1661" y="245"/>
                  </a:lnTo>
                  <a:lnTo>
                    <a:pt x="1539" y="147"/>
                  </a:lnTo>
                  <a:lnTo>
                    <a:pt x="1417" y="74"/>
                  </a:lnTo>
                  <a:lnTo>
                    <a:pt x="1270" y="25"/>
                  </a:lnTo>
                  <a:lnTo>
                    <a:pt x="1124" y="0"/>
                  </a:lnTo>
                  <a:close/>
                </a:path>
              </a:pathLst>
            </a:custGeom>
            <a:solidFill>
              <a:srgbClr val="A7D8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0"/>
            <p:cNvSpPr/>
            <p:nvPr/>
          </p:nvSpPr>
          <p:spPr>
            <a:xfrm>
              <a:off x="581250" y="4634875"/>
              <a:ext cx="47050" cy="47050"/>
            </a:xfrm>
            <a:custGeom>
              <a:avLst/>
              <a:gdLst/>
              <a:ahLst/>
              <a:cxnLst/>
              <a:rect l="l" t="t" r="r" b="b"/>
              <a:pathLst>
                <a:path w="1882" h="1882" extrusionOk="0">
                  <a:moveTo>
                    <a:pt x="953" y="1"/>
                  </a:moveTo>
                  <a:lnTo>
                    <a:pt x="831" y="49"/>
                  </a:lnTo>
                  <a:lnTo>
                    <a:pt x="684" y="123"/>
                  </a:lnTo>
                  <a:lnTo>
                    <a:pt x="562" y="220"/>
                  </a:lnTo>
                  <a:lnTo>
                    <a:pt x="465" y="367"/>
                  </a:lnTo>
                  <a:lnTo>
                    <a:pt x="342" y="611"/>
                  </a:lnTo>
                  <a:lnTo>
                    <a:pt x="245" y="880"/>
                  </a:lnTo>
                  <a:lnTo>
                    <a:pt x="171" y="1148"/>
                  </a:lnTo>
                  <a:lnTo>
                    <a:pt x="25" y="1661"/>
                  </a:lnTo>
                  <a:lnTo>
                    <a:pt x="1" y="1881"/>
                  </a:lnTo>
                  <a:lnTo>
                    <a:pt x="196" y="1832"/>
                  </a:lnTo>
                  <a:lnTo>
                    <a:pt x="709" y="1710"/>
                  </a:lnTo>
                  <a:lnTo>
                    <a:pt x="1002" y="1613"/>
                  </a:lnTo>
                  <a:lnTo>
                    <a:pt x="1271" y="1515"/>
                  </a:lnTo>
                  <a:lnTo>
                    <a:pt x="1490" y="1417"/>
                  </a:lnTo>
                  <a:lnTo>
                    <a:pt x="1637" y="1295"/>
                  </a:lnTo>
                  <a:lnTo>
                    <a:pt x="1735" y="1173"/>
                  </a:lnTo>
                  <a:lnTo>
                    <a:pt x="1808" y="1051"/>
                  </a:lnTo>
                  <a:lnTo>
                    <a:pt x="1857" y="904"/>
                  </a:lnTo>
                  <a:lnTo>
                    <a:pt x="1881" y="758"/>
                  </a:lnTo>
                  <a:lnTo>
                    <a:pt x="1857" y="611"/>
                  </a:lnTo>
                  <a:lnTo>
                    <a:pt x="1808" y="465"/>
                  </a:lnTo>
                  <a:lnTo>
                    <a:pt x="1735" y="343"/>
                  </a:lnTo>
                  <a:lnTo>
                    <a:pt x="1637" y="220"/>
                  </a:lnTo>
                  <a:lnTo>
                    <a:pt x="1515" y="123"/>
                  </a:lnTo>
                  <a:lnTo>
                    <a:pt x="1393" y="49"/>
                  </a:lnTo>
                  <a:lnTo>
                    <a:pt x="1246" y="1"/>
                  </a:lnTo>
                  <a:close/>
                </a:path>
              </a:pathLst>
            </a:custGeom>
            <a:solidFill>
              <a:srgbClr val="A7D86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 name="Google Shape;116;p20"/>
          <p:cNvSpPr/>
          <p:nvPr/>
        </p:nvSpPr>
        <p:spPr>
          <a:xfrm rot="2466722">
            <a:off x="5565166" y="1471935"/>
            <a:ext cx="472204" cy="450876"/>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0"/>
          <p:cNvSpPr/>
          <p:nvPr/>
        </p:nvSpPr>
        <p:spPr>
          <a:xfrm rot="-1609319">
            <a:off x="6255742" y="1755624"/>
            <a:ext cx="339819" cy="324470"/>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0"/>
          <p:cNvSpPr/>
          <p:nvPr/>
        </p:nvSpPr>
        <p:spPr>
          <a:xfrm rot="2926198">
            <a:off x="8316146" y="2012664"/>
            <a:ext cx="254474" cy="242981"/>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0"/>
          <p:cNvSpPr/>
          <p:nvPr/>
        </p:nvSpPr>
        <p:spPr>
          <a:xfrm rot="-1609137">
            <a:off x="7257139" y="384869"/>
            <a:ext cx="229255" cy="218900"/>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0"/>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6</a:t>
            </a:fld>
            <a:endParaRPr/>
          </a:p>
        </p:txBody>
      </p:sp>
      <p:sp>
        <p:nvSpPr>
          <p:cNvPr id="19" name="TextBox 18">
            <a:extLst>
              <a:ext uri="{FF2B5EF4-FFF2-40B4-BE49-F238E27FC236}">
                <a16:creationId xmlns:a16="http://schemas.microsoft.com/office/drawing/2014/main" id="{94E53BBA-A465-49FB-684F-74C52E136C9E}"/>
              </a:ext>
            </a:extLst>
          </p:cNvPr>
          <p:cNvSpPr txBox="1"/>
          <p:nvPr/>
        </p:nvSpPr>
        <p:spPr>
          <a:xfrm>
            <a:off x="778009" y="1522986"/>
            <a:ext cx="4958117" cy="1015663"/>
          </a:xfrm>
          <a:prstGeom prst="rect">
            <a:avLst/>
          </a:prstGeom>
          <a:noFill/>
        </p:spPr>
        <p:txBody>
          <a:bodyPr wrap="square">
            <a:spAutoFit/>
          </a:bodyPr>
          <a:lstStyle/>
          <a:p>
            <a:r>
              <a:rPr lang="en-GB" sz="2000" b="0" i="0" dirty="0">
                <a:solidFill>
                  <a:srgbClr val="202124"/>
                </a:solidFill>
                <a:effectLst/>
                <a:latin typeface="arial" panose="020B0604020202020204" pitchFamily="34" charset="0"/>
              </a:rPr>
              <a:t>The barriers include economies of scale, product differentiation, capital requirements, and switching costs.</a:t>
            </a:r>
            <a:endParaRPr lang="en-GB"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575734" y="0"/>
            <a:ext cx="6300300" cy="857400"/>
          </a:xfrm>
          <a:prstGeom prst="rect">
            <a:avLst/>
          </a:prstGeom>
        </p:spPr>
        <p:txBody>
          <a:bodyPr spcFirstLastPara="1" wrap="square" lIns="0" tIns="0" rIns="0" bIns="0" anchor="b" anchorCtr="0">
            <a:noAutofit/>
          </a:bodyPr>
          <a:lstStyle/>
          <a:p>
            <a:pPr lvl="0"/>
            <a:r>
              <a:rPr lang="en-GB" sz="2800" dirty="0">
                <a:latin typeface="+mj-lt"/>
              </a:rPr>
              <a:t>Communication methods and strategies</a:t>
            </a:r>
            <a:endParaRPr sz="2800" dirty="0">
              <a:latin typeface="+mj-lt"/>
            </a:endParaRPr>
          </a:p>
        </p:txBody>
      </p:sp>
      <p:sp>
        <p:nvSpPr>
          <p:cNvPr id="137" name="Google Shape;137;p2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7</a:t>
            </a:fld>
            <a:endParaRPr/>
          </a:p>
        </p:txBody>
      </p:sp>
      <p:sp>
        <p:nvSpPr>
          <p:cNvPr id="5" name="Text Placeholder 4">
            <a:extLst>
              <a:ext uri="{FF2B5EF4-FFF2-40B4-BE49-F238E27FC236}">
                <a16:creationId xmlns:a16="http://schemas.microsoft.com/office/drawing/2014/main" id="{C12DAF89-06AD-43BF-8F7D-7440FEED241C}"/>
              </a:ext>
            </a:extLst>
          </p:cNvPr>
          <p:cNvSpPr>
            <a:spLocks noGrp="1"/>
          </p:cNvSpPr>
          <p:nvPr>
            <p:ph type="body" idx="1"/>
          </p:nvPr>
        </p:nvSpPr>
        <p:spPr>
          <a:xfrm>
            <a:off x="457200" y="973667"/>
            <a:ext cx="8178800" cy="3952058"/>
          </a:xfrm>
        </p:spPr>
        <p:txBody>
          <a:bodyPr/>
          <a:lstStyle/>
          <a:p>
            <a:pPr marL="127000" indent="0">
              <a:buNone/>
            </a:pPr>
            <a:r>
              <a:rPr lang="en-GB" b="1" dirty="0">
                <a:latin typeface="+mn-lt"/>
              </a:rPr>
              <a:t>There are a variety of personal and impersonal methods </a:t>
            </a:r>
            <a:r>
              <a:rPr lang="en-GB" b="1">
                <a:latin typeface="+mn-lt"/>
              </a:rPr>
              <a:t>that NEXT </a:t>
            </a:r>
            <a:r>
              <a:rPr lang="en-GB" b="1" dirty="0">
                <a:latin typeface="+mn-lt"/>
              </a:rPr>
              <a:t>can interact with their customers. </a:t>
            </a:r>
          </a:p>
          <a:p>
            <a:r>
              <a:rPr lang="en-GB" dirty="0">
                <a:latin typeface="+mn-lt"/>
              </a:rPr>
              <a:t>Online marketing</a:t>
            </a:r>
          </a:p>
          <a:p>
            <a:r>
              <a:rPr lang="en-GB" dirty="0">
                <a:latin typeface="+mn-lt"/>
              </a:rPr>
              <a:t>discount programmes</a:t>
            </a:r>
          </a:p>
          <a:p>
            <a:r>
              <a:rPr lang="en-GB" dirty="0">
                <a:latin typeface="+mn-lt"/>
              </a:rPr>
              <a:t>personal selling</a:t>
            </a:r>
          </a:p>
          <a:p>
            <a:r>
              <a:rPr lang="en-GB" dirty="0">
                <a:latin typeface="+mn-lt"/>
              </a:rPr>
              <a:t>public relations</a:t>
            </a:r>
          </a:p>
          <a:p>
            <a:pPr marL="127000" indent="0">
              <a:buNone/>
            </a:pPr>
            <a:r>
              <a:rPr lang="fr-FR" b="1" dirty="0">
                <a:latin typeface="+mn-lt"/>
              </a:rPr>
              <a:t>Strategies for effective verbal communication</a:t>
            </a:r>
            <a:endParaRPr lang="en-GB" b="1" dirty="0">
              <a:latin typeface="+mn-lt"/>
            </a:endParaRPr>
          </a:p>
          <a:p>
            <a:r>
              <a:rPr lang="en-GB" dirty="0">
                <a:latin typeface="+mn-lt"/>
              </a:rPr>
              <a:t>Try to be sincere rather than manipulating.</a:t>
            </a:r>
          </a:p>
          <a:p>
            <a:r>
              <a:rPr lang="en-GB" dirty="0">
                <a:latin typeface="+mn-lt"/>
              </a:rPr>
              <a:t>Be accommodating to others.</a:t>
            </a:r>
          </a:p>
          <a:p>
            <a:r>
              <a:rPr lang="en-GB" dirty="0">
                <a:latin typeface="+mn-lt"/>
              </a:rPr>
              <a:t>Respect your own experiences and who you are.</a:t>
            </a:r>
          </a:p>
          <a:p>
            <a:r>
              <a:rPr lang="en-GB" dirty="0">
                <a:latin typeface="+mn-lt"/>
              </a:rPr>
              <a:t>Use affirmative feedback.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CB252-9BF7-7BC9-C38B-6F1B16D085C1}"/>
              </a:ext>
            </a:extLst>
          </p:cNvPr>
          <p:cNvSpPr>
            <a:spLocks noGrp="1"/>
          </p:cNvSpPr>
          <p:nvPr>
            <p:ph type="ctrTitle"/>
          </p:nvPr>
        </p:nvSpPr>
        <p:spPr>
          <a:xfrm>
            <a:off x="685800" y="1811950"/>
            <a:ext cx="4973100" cy="1159800"/>
          </a:xfrm>
        </p:spPr>
        <p:txBody>
          <a:bodyPr wrap="square" anchor="b">
            <a:normAutofit/>
          </a:bodyPr>
          <a:lstStyle/>
          <a:p>
            <a:pPr>
              <a:lnSpc>
                <a:spcPct val="90000"/>
              </a:lnSpc>
            </a:pPr>
            <a:br>
              <a:rPr lang="en-GB" sz="4100"/>
            </a:br>
            <a:endParaRPr lang="en-GB" sz="4100"/>
          </a:p>
        </p:txBody>
      </p:sp>
      <p:sp>
        <p:nvSpPr>
          <p:cNvPr id="12" name="Subtitle 2">
            <a:extLst>
              <a:ext uri="{FF2B5EF4-FFF2-40B4-BE49-F238E27FC236}">
                <a16:creationId xmlns:a16="http://schemas.microsoft.com/office/drawing/2014/main" id="{F7BC480F-F096-3EB1-4DA0-C8A96C0658C8}"/>
              </a:ext>
            </a:extLst>
          </p:cNvPr>
          <p:cNvSpPr>
            <a:spLocks noGrp="1"/>
          </p:cNvSpPr>
          <p:nvPr>
            <p:ph type="subTitle" idx="1"/>
          </p:nvPr>
        </p:nvSpPr>
        <p:spPr>
          <a:xfrm>
            <a:off x="367392" y="132228"/>
            <a:ext cx="8776607" cy="5517458"/>
          </a:xfrm>
        </p:spPr>
        <p:txBody>
          <a:bodyPr/>
          <a:lstStyle/>
          <a:p>
            <a:r>
              <a:rPr lang="en-US" sz="3600" b="1" dirty="0">
                <a:solidFill>
                  <a:srgbClr val="92D050"/>
                </a:solidFill>
                <a:latin typeface="+mj-lt"/>
              </a:rPr>
              <a:t>Theoretical model</a:t>
            </a:r>
          </a:p>
          <a:p>
            <a:pPr marL="88900" indent="0" algn="just"/>
            <a:r>
              <a:rPr lang="en-GB" sz="1400" dirty="0">
                <a:solidFill>
                  <a:schemeClr val="tx1"/>
                </a:solidFill>
                <a:latin typeface="+mn-lt"/>
              </a:rPr>
              <a:t>The proposed model with all the specifications in regard to this scenario has</a:t>
            </a:r>
          </a:p>
          <a:p>
            <a:pPr marL="88900" indent="0" algn="just"/>
            <a:r>
              <a:rPr lang="en-GB" sz="1400" dirty="0">
                <a:solidFill>
                  <a:schemeClr val="tx1"/>
                </a:solidFill>
                <a:latin typeface="+mn-lt"/>
              </a:rPr>
              <a:t>to be Five Dynamics of Teamwork and Collaboration (Coffin, P et al., 2020).</a:t>
            </a:r>
          </a:p>
          <a:p>
            <a:pPr marL="88900" indent="0" algn="just"/>
            <a:r>
              <a:rPr lang="en-GB" sz="1400" dirty="0">
                <a:solidFill>
                  <a:schemeClr val="tx1"/>
                </a:solidFill>
                <a:latin typeface="+mn-lt"/>
              </a:rPr>
              <a:t>The theory includes:</a:t>
            </a:r>
          </a:p>
          <a:p>
            <a:pPr marL="88900" indent="0"/>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Team members: Picking the right person for the right job is the first</a:t>
            </a:r>
          </a:p>
          <a:p>
            <a:pPr marL="374650" indent="-285750" algn="just">
              <a:buFont typeface="Courier New" panose="02070309020205020404" pitchFamily="49" charset="0"/>
              <a:buChar char="o"/>
            </a:pPr>
            <a:r>
              <a:rPr lang="en-GB" sz="1400" dirty="0">
                <a:solidFill>
                  <a:schemeClr val="tx1"/>
                </a:solidFill>
                <a:latin typeface="+mn-lt"/>
              </a:rPr>
              <a:t>step.</a:t>
            </a:r>
          </a:p>
          <a:p>
            <a:pPr marL="374650" indent="-285750" algn="just">
              <a:buFont typeface="Courier New" panose="02070309020205020404" pitchFamily="49" charset="0"/>
              <a:buChar char="o"/>
            </a:pPr>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Relationships: The right behaviour in a team builds healthy</a:t>
            </a:r>
          </a:p>
          <a:p>
            <a:pPr marL="374650" indent="-285750" algn="just">
              <a:buFont typeface="Courier New" panose="02070309020205020404" pitchFamily="49" charset="0"/>
              <a:buChar char="o"/>
            </a:pPr>
            <a:r>
              <a:rPr lang="en-GB" sz="1400" dirty="0">
                <a:solidFill>
                  <a:schemeClr val="tx1"/>
                </a:solidFill>
                <a:latin typeface="+mn-lt"/>
              </a:rPr>
              <a:t>relationships in the work environment.</a:t>
            </a:r>
          </a:p>
          <a:p>
            <a:pPr marL="374650" indent="-285750" algn="just">
              <a:buFont typeface="Courier New" panose="02070309020205020404" pitchFamily="49" charset="0"/>
              <a:buChar char="o"/>
            </a:pPr>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Problem-solving: Solving problems is much easier with a good and</a:t>
            </a:r>
          </a:p>
          <a:p>
            <a:pPr marL="374650" indent="-285750" algn="just">
              <a:buFont typeface="Courier New" panose="02070309020205020404" pitchFamily="49" charset="0"/>
              <a:buChar char="o"/>
            </a:pPr>
            <a:r>
              <a:rPr lang="en-GB" sz="1400" dirty="0">
                <a:solidFill>
                  <a:schemeClr val="tx1"/>
                </a:solidFill>
                <a:latin typeface="+mn-lt"/>
              </a:rPr>
              <a:t>effective team.</a:t>
            </a:r>
          </a:p>
          <a:p>
            <a:pPr marL="374650" indent="-285750" algn="just">
              <a:buFont typeface="Courier New" panose="02070309020205020404" pitchFamily="49" charset="0"/>
              <a:buChar char="o"/>
            </a:pPr>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Leadership: Team’s success is dependent on the right leadership.</a:t>
            </a:r>
          </a:p>
          <a:p>
            <a:pPr marL="374650" indent="-285750" algn="just">
              <a:buFont typeface="Courier New" panose="02070309020205020404" pitchFamily="49" charset="0"/>
              <a:buChar char="o"/>
            </a:pPr>
            <a:endParaRPr lang="en-GB" sz="1400" dirty="0">
              <a:solidFill>
                <a:schemeClr val="tx1"/>
              </a:solidFill>
              <a:latin typeface="+mn-lt"/>
            </a:endParaRPr>
          </a:p>
          <a:p>
            <a:pPr marL="374650" indent="-285750" algn="just">
              <a:buFont typeface="Courier New" panose="02070309020205020404" pitchFamily="49" charset="0"/>
              <a:buChar char="o"/>
            </a:pPr>
            <a:r>
              <a:rPr lang="en-GB" sz="1400" dirty="0">
                <a:solidFill>
                  <a:schemeClr val="tx1"/>
                </a:solidFill>
                <a:latin typeface="+mn-lt"/>
              </a:rPr>
              <a:t>Environment: The right processes and the culture of the company</a:t>
            </a:r>
          </a:p>
          <a:p>
            <a:pPr marL="374650" indent="-285750" algn="just">
              <a:buFont typeface="Courier New" panose="02070309020205020404" pitchFamily="49" charset="0"/>
              <a:buChar char="o"/>
            </a:pPr>
            <a:r>
              <a:rPr lang="en-GB" sz="1400" dirty="0">
                <a:solidFill>
                  <a:schemeClr val="tx1"/>
                </a:solidFill>
                <a:latin typeface="+mn-lt"/>
              </a:rPr>
              <a:t>enhances the commitment of the team towards their work.</a:t>
            </a:r>
            <a:endParaRPr lang="en-US" sz="1400" dirty="0">
              <a:solidFill>
                <a:schemeClr val="tx1"/>
              </a:solidFill>
              <a:latin typeface="+mn-lt"/>
            </a:endParaRPr>
          </a:p>
        </p:txBody>
      </p:sp>
      <p:sp>
        <p:nvSpPr>
          <p:cNvPr id="6" name="Slide Number Placeholder 5" hidden="1">
            <a:extLst>
              <a:ext uri="{FF2B5EF4-FFF2-40B4-BE49-F238E27FC236}">
                <a16:creationId xmlns:a16="http://schemas.microsoft.com/office/drawing/2014/main" id="{65C2BEC6-098F-488A-5450-5C7A5926DA08}"/>
              </a:ext>
            </a:extLst>
          </p:cNvPr>
          <p:cNvSpPr>
            <a:spLocks noGrp="1"/>
          </p:cNvSpPr>
          <p:nvPr>
            <p:ph type="sldNum" idx="4294967295"/>
          </p:nvPr>
        </p:nvSpPr>
        <p:spPr>
          <a:xfrm>
            <a:off x="8480584" y="4749851"/>
            <a:ext cx="548700" cy="393600"/>
          </a:xfrm>
        </p:spPr>
        <p:txBody>
          <a:bodyPr/>
          <a:lstStyle/>
          <a:p>
            <a:pPr marL="0" lvl="0" indent="0" algn="r" rtl="0">
              <a:spcBef>
                <a:spcPts val="0"/>
              </a:spcBef>
              <a:spcAft>
                <a:spcPts val="600"/>
              </a:spcAft>
              <a:buNone/>
            </a:pPr>
            <a:fld id="{00000000-1234-1234-1234-123412341234}" type="slidenum">
              <a:rPr lang="en" smtClean="0"/>
              <a:pPr marL="0" lvl="0" indent="0" algn="r" rtl="0">
                <a:spcBef>
                  <a:spcPts val="0"/>
                </a:spcBef>
                <a:spcAft>
                  <a:spcPts val="600"/>
                </a:spcAft>
                <a:buNone/>
              </a:pPr>
              <a:t>8</a:t>
            </a:fld>
            <a:endParaRPr lang="en"/>
          </a:p>
        </p:txBody>
      </p:sp>
    </p:spTree>
    <p:extLst>
      <p:ext uri="{BB962C8B-B14F-4D97-AF65-F5344CB8AC3E}">
        <p14:creationId xmlns:p14="http://schemas.microsoft.com/office/powerpoint/2010/main" val="4045005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575733" y="0"/>
            <a:ext cx="7382933" cy="857400"/>
          </a:xfrm>
          <a:prstGeom prst="rect">
            <a:avLst/>
          </a:prstGeom>
        </p:spPr>
        <p:txBody>
          <a:bodyPr spcFirstLastPara="1" wrap="square" lIns="0" tIns="0" rIns="0" bIns="0" anchor="b" anchorCtr="0">
            <a:noAutofit/>
          </a:bodyPr>
          <a:lstStyle/>
          <a:p>
            <a:pPr lvl="0" algn="ctr"/>
            <a:r>
              <a:rPr lang="en-GB" sz="3600" dirty="0">
                <a:latin typeface="+mj-lt"/>
              </a:rPr>
              <a:t>Channels of Communication</a:t>
            </a:r>
            <a:endParaRPr sz="3600" dirty="0">
              <a:latin typeface="+mj-lt"/>
            </a:endParaRPr>
          </a:p>
        </p:txBody>
      </p:sp>
      <p:sp>
        <p:nvSpPr>
          <p:cNvPr id="137" name="Google Shape;137;p2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9</a:t>
            </a:fld>
            <a:endParaRPr/>
          </a:p>
        </p:txBody>
      </p:sp>
      <p:sp>
        <p:nvSpPr>
          <p:cNvPr id="5" name="Text Placeholder 4">
            <a:extLst>
              <a:ext uri="{FF2B5EF4-FFF2-40B4-BE49-F238E27FC236}">
                <a16:creationId xmlns:a16="http://schemas.microsoft.com/office/drawing/2014/main" id="{C12DAF89-06AD-43BF-8F7D-7440FEED241C}"/>
              </a:ext>
            </a:extLst>
          </p:cNvPr>
          <p:cNvSpPr>
            <a:spLocks noGrp="1"/>
          </p:cNvSpPr>
          <p:nvPr>
            <p:ph type="body" idx="1"/>
          </p:nvPr>
        </p:nvSpPr>
        <p:spPr>
          <a:xfrm>
            <a:off x="457200" y="973667"/>
            <a:ext cx="8178800" cy="3952058"/>
          </a:xfrm>
        </p:spPr>
        <p:txBody>
          <a:bodyPr/>
          <a:lstStyle/>
          <a:p>
            <a:pPr marL="127000" indent="0">
              <a:buNone/>
            </a:pPr>
            <a:r>
              <a:rPr lang="en-GB" dirty="0">
                <a:latin typeface="+mn-lt"/>
              </a:rPr>
              <a:t>Different organizations and businesses use different modes and channels of communication. Some of them include:</a:t>
            </a:r>
          </a:p>
          <a:p>
            <a:r>
              <a:rPr lang="en-GB" dirty="0">
                <a:latin typeface="+mn-lt"/>
              </a:rPr>
              <a:t>Emails. </a:t>
            </a:r>
          </a:p>
          <a:p>
            <a:r>
              <a:rPr lang="en-GB" dirty="0">
                <a:latin typeface="+mn-lt"/>
              </a:rPr>
              <a:t>Project management tools. </a:t>
            </a:r>
          </a:p>
          <a:p>
            <a:r>
              <a:rPr lang="en-GB" dirty="0">
                <a:latin typeface="+mn-lt"/>
              </a:rPr>
              <a:t>Employee newsletters. </a:t>
            </a:r>
          </a:p>
          <a:p>
            <a:r>
              <a:rPr lang="en-GB" dirty="0">
                <a:latin typeface="+mn-lt"/>
              </a:rPr>
              <a:t>Private messaging software. </a:t>
            </a:r>
          </a:p>
          <a:p>
            <a:r>
              <a:rPr lang="en-GB" dirty="0">
                <a:latin typeface="+mn-lt"/>
              </a:rPr>
              <a:t>Document sharing software. </a:t>
            </a:r>
          </a:p>
          <a:p>
            <a:r>
              <a:rPr lang="en-GB" dirty="0">
                <a:latin typeface="+mn-lt"/>
              </a:rPr>
              <a:t>Video conferencing software. </a:t>
            </a:r>
          </a:p>
          <a:p>
            <a:r>
              <a:rPr lang="en-GB" dirty="0">
                <a:latin typeface="+mn-lt"/>
              </a:rPr>
              <a:t>Internal podcasts.</a:t>
            </a:r>
          </a:p>
          <a:p>
            <a:endParaRPr lang="en-GB" dirty="0"/>
          </a:p>
        </p:txBody>
      </p:sp>
    </p:spTree>
    <p:extLst>
      <p:ext uri="{BB962C8B-B14F-4D97-AF65-F5344CB8AC3E}">
        <p14:creationId xmlns:p14="http://schemas.microsoft.com/office/powerpoint/2010/main" val="605085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880534" y="511517"/>
            <a:ext cx="6300300" cy="857400"/>
          </a:xfrm>
          <a:prstGeom prst="rect">
            <a:avLst/>
          </a:prstGeom>
        </p:spPr>
        <p:txBody>
          <a:bodyPr spcFirstLastPara="1" wrap="square" lIns="0" tIns="0" rIns="0" bIns="0" anchor="b" anchorCtr="0">
            <a:noAutofit/>
          </a:bodyPr>
          <a:lstStyle/>
          <a:p>
            <a:pPr lvl="0"/>
            <a:r>
              <a:rPr lang="en-GB" sz="4400" dirty="0">
                <a:latin typeface="+mj-lt"/>
              </a:rPr>
              <a:t>Conclusion</a:t>
            </a:r>
            <a:endParaRPr sz="4400" dirty="0">
              <a:latin typeface="+mj-lt"/>
            </a:endParaRPr>
          </a:p>
        </p:txBody>
      </p:sp>
      <p:sp>
        <p:nvSpPr>
          <p:cNvPr id="137" name="Google Shape;137;p2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10</a:t>
            </a:fld>
            <a:endParaRPr/>
          </a:p>
        </p:txBody>
      </p:sp>
      <p:sp>
        <p:nvSpPr>
          <p:cNvPr id="5" name="Text Placeholder 4">
            <a:extLst>
              <a:ext uri="{FF2B5EF4-FFF2-40B4-BE49-F238E27FC236}">
                <a16:creationId xmlns:a16="http://schemas.microsoft.com/office/drawing/2014/main" id="{C12DAF89-06AD-43BF-8F7D-7440FEED241C}"/>
              </a:ext>
            </a:extLst>
          </p:cNvPr>
          <p:cNvSpPr>
            <a:spLocks noGrp="1"/>
          </p:cNvSpPr>
          <p:nvPr>
            <p:ph type="body" idx="1"/>
          </p:nvPr>
        </p:nvSpPr>
        <p:spPr>
          <a:xfrm>
            <a:off x="313266" y="1557867"/>
            <a:ext cx="7687733" cy="4654791"/>
          </a:xfrm>
        </p:spPr>
        <p:txBody>
          <a:bodyPr/>
          <a:lstStyle/>
          <a:p>
            <a:r>
              <a:rPr lang="en-GB" sz="1800" dirty="0">
                <a:latin typeface="+mn-lt"/>
              </a:rPr>
              <a:t>These all barriers can be resolved if the leader analyses the situation and the problems that the team might be facing and cater to them with a theoretical model of leadership and team management. The proposed team management model is effective for the NEXT case study but might not be effective for other organisations of the team or even different teams of the same organisation. </a:t>
            </a:r>
          </a:p>
          <a:p>
            <a:endParaRPr lang="en-GB" dirty="0"/>
          </a:p>
        </p:txBody>
      </p:sp>
      <p:pic>
        <p:nvPicPr>
          <p:cNvPr id="1026" name="Picture 2" descr="Team management ceo icon Royalty Free Vector Image">
            <a:extLst>
              <a:ext uri="{FF2B5EF4-FFF2-40B4-BE49-F238E27FC236}">
                <a16:creationId xmlns:a16="http://schemas.microsoft.com/office/drawing/2014/main" id="{0EAF7723-7267-4FEE-91E6-54A3A0C65C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059" b="15689"/>
          <a:stretch/>
        </p:blipFill>
        <p:spPr bwMode="auto">
          <a:xfrm>
            <a:off x="6697534" y="116267"/>
            <a:ext cx="2057400" cy="16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429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23"/>
        <p:cNvGrpSpPr/>
        <p:nvPr/>
      </p:nvGrpSpPr>
      <p:grpSpPr>
        <a:xfrm>
          <a:off x="0" y="0"/>
          <a:ext cx="0" cy="0"/>
          <a:chOff x="0" y="0"/>
          <a:chExt cx="0" cy="0"/>
        </a:xfrm>
      </p:grpSpPr>
      <p:sp>
        <p:nvSpPr>
          <p:cNvPr id="324" name="Google Shape;324;p36"/>
          <p:cNvSpPr txBox="1">
            <a:spLocks noGrp="1"/>
          </p:cNvSpPr>
          <p:nvPr>
            <p:ph type="ctrTitle" idx="4294967295"/>
          </p:nvPr>
        </p:nvSpPr>
        <p:spPr>
          <a:xfrm>
            <a:off x="491068" y="373189"/>
            <a:ext cx="4863900" cy="491017"/>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sz="3000" dirty="0">
                <a:latin typeface="+mj-lt"/>
              </a:rPr>
              <a:t>References</a:t>
            </a:r>
            <a:endParaRPr sz="3000" dirty="0">
              <a:latin typeface="+mj-lt"/>
            </a:endParaRPr>
          </a:p>
        </p:txBody>
      </p:sp>
      <p:sp>
        <p:nvSpPr>
          <p:cNvPr id="326" name="Google Shape;326;p36"/>
          <p:cNvSpPr txBox="1">
            <a:spLocks noGrp="1"/>
          </p:cNvSpPr>
          <p:nvPr>
            <p:ph type="body" idx="4294967295"/>
          </p:nvPr>
        </p:nvSpPr>
        <p:spPr>
          <a:xfrm>
            <a:off x="491068" y="940407"/>
            <a:ext cx="5613400" cy="2461500"/>
          </a:xfrm>
          <a:prstGeom prst="rect">
            <a:avLst/>
          </a:prstGeom>
        </p:spPr>
        <p:txBody>
          <a:bodyPr spcFirstLastPara="1" wrap="square" lIns="0" tIns="0" rIns="0" bIns="0" anchor="t" anchorCtr="0">
            <a:noAutofit/>
          </a:bodyPr>
          <a:lstStyle/>
          <a:p>
            <a:pPr marL="0" lvl="0" indent="0">
              <a:buNone/>
            </a:pPr>
            <a:r>
              <a:rPr lang="en-GB" sz="1500" dirty="0">
                <a:latin typeface="+mn-lt"/>
              </a:rPr>
              <a:t>J John. Fay, David Patterson, in Contemporary Security Management (Fourth Edition), 2018</a:t>
            </a:r>
          </a:p>
          <a:p>
            <a:pPr marL="0" lvl="0" indent="0">
              <a:buNone/>
            </a:pPr>
            <a:r>
              <a:rPr lang="en-GB" sz="1500" dirty="0">
                <a:latin typeface="+mn-lt"/>
              </a:rPr>
              <a:t>Michael A. Gropper MD, PhD, in Miller&amp;#39;s </a:t>
            </a:r>
            <a:r>
              <a:rPr lang="en-GB" sz="1500" dirty="0" err="1">
                <a:latin typeface="+mn-lt"/>
              </a:rPr>
              <a:t>Anesthesia</a:t>
            </a:r>
            <a:r>
              <a:rPr lang="en-GB" sz="1500" dirty="0">
                <a:latin typeface="+mn-lt"/>
              </a:rPr>
              <a:t>, 2020</a:t>
            </a:r>
          </a:p>
          <a:p>
            <a:pPr marL="0" lvl="0" indent="0">
              <a:buNone/>
            </a:pPr>
            <a:r>
              <a:rPr lang="en-GB" sz="1500" dirty="0">
                <a:latin typeface="+mn-lt"/>
              </a:rPr>
              <a:t>Coffin, P., 2020. Implementing collaborative writing in EFL classrooms: Teachers and students’ perspectives. LEARN Journal: Language Education and Acquisition Research Network, 13(1), pp.178-194.</a:t>
            </a:r>
          </a:p>
          <a:p>
            <a:pPr marL="0" lvl="0" indent="0">
              <a:buNone/>
            </a:pPr>
            <a:r>
              <a:rPr lang="en-GB" sz="1500" dirty="0">
                <a:latin typeface="+mn-lt"/>
              </a:rPr>
              <a:t>Driskell, J.E., Salas, E. and Driskell, T., 2018. Foundations of teamwork and collaboration. American Psychologist, 73(4), p.334.</a:t>
            </a:r>
          </a:p>
          <a:p>
            <a:pPr marL="0" lvl="0" indent="0">
              <a:buNone/>
            </a:pPr>
            <a:r>
              <a:rPr lang="en-GB" sz="1500" dirty="0">
                <a:latin typeface="+mn-lt"/>
              </a:rPr>
              <a:t>Landon, L.B., Slack, K.J. and Barrett, J.D., 2018. Teamwork and collaboration in long-duration space missions: Going to extremes. American Psychologist, 73(4), p.563.</a:t>
            </a:r>
          </a:p>
        </p:txBody>
      </p:sp>
      <p:sp>
        <p:nvSpPr>
          <p:cNvPr id="327" name="Google Shape;327;p3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11</a:t>
            </a:fld>
            <a:endParaRPr/>
          </a:p>
        </p:txBody>
      </p:sp>
    </p:spTree>
  </p:cSld>
  <p:clrMapOvr>
    <a:masterClrMapping/>
  </p:clrMapOvr>
</p:sld>
</file>

<file path=ppt/theme/theme1.xml><?xml version="1.0" encoding="utf-8"?>
<a:theme xmlns:a="http://schemas.openxmlformats.org/drawingml/2006/main" name="Gower template">
  <a:themeElements>
    <a:clrScheme name="Custom 347">
      <a:dk1>
        <a:srgbClr val="65617D"/>
      </a:dk1>
      <a:lt1>
        <a:srgbClr val="FFFFFF"/>
      </a:lt1>
      <a:dk2>
        <a:srgbClr val="A7D86D"/>
      </a:dk2>
      <a:lt2>
        <a:srgbClr val="ECEBF0"/>
      </a:lt2>
      <a:accent1>
        <a:srgbClr val="A7D86D"/>
      </a:accent1>
      <a:accent2>
        <a:srgbClr val="7CBE5F"/>
      </a:accent2>
      <a:accent3>
        <a:srgbClr val="52A551"/>
      </a:accent3>
      <a:accent4>
        <a:srgbClr val="D8D5EB"/>
      </a:accent4>
      <a:accent5>
        <a:srgbClr val="A7A4BC"/>
      </a:accent5>
      <a:accent6>
        <a:srgbClr val="65617D"/>
      </a:accent6>
      <a:hlink>
        <a:srgbClr val="65617D"/>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223</TotalTime>
  <Words>750</Words>
  <Application>Microsoft Office PowerPoint</Application>
  <PresentationFormat>On-screen Show (16:9)</PresentationFormat>
  <Paragraphs>80</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vt:lpstr>
      <vt:lpstr>Courier New</vt:lpstr>
      <vt:lpstr>Muli</vt:lpstr>
      <vt:lpstr>Poppins</vt:lpstr>
      <vt:lpstr>Gower template</vt:lpstr>
      <vt:lpstr>Strategies for Effective Communication in a Business Setting.  Effective Team Working and Communication, BMSW4002, Obinna Nkwocha  Cleide Da Gloria 2121286 Fabio Candiza 2118054 </vt:lpstr>
      <vt:lpstr>Introduction</vt:lpstr>
      <vt:lpstr>Effective teamwork</vt:lpstr>
      <vt:lpstr> Rule number one of effective team building is that the roles and responsibilities of each and every employee should be specific to their job description. Knowing the place for an employee can help them immensely during their work. </vt:lpstr>
      <vt:lpstr>Overview of Teamwork </vt:lpstr>
      <vt:lpstr>Barriers to Effective communication</vt:lpstr>
      <vt:lpstr>Communication methods and strategies</vt:lpstr>
      <vt:lpstr> </vt:lpstr>
      <vt:lpstr>Channels of Communication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your presentation title</dc:title>
  <dc:creator>SourceCode</dc:creator>
  <cp:lastModifiedBy>Cleide Gloria</cp:lastModifiedBy>
  <cp:revision>7</cp:revision>
  <dcterms:modified xsi:type="dcterms:W3CDTF">2022-07-23T22:22:12Z</dcterms:modified>
</cp:coreProperties>
</file>