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4190" r:id="rId4"/>
  </p:sldMasterIdLst>
  <p:notesMasterIdLst>
    <p:notesMasterId r:id="rId15"/>
  </p:notesMasterIdLst>
  <p:handoutMasterIdLst>
    <p:handoutMasterId r:id="rId16"/>
  </p:handoutMasterIdLst>
  <p:sldIdLst>
    <p:sldId id="310" r:id="rId5"/>
    <p:sldId id="301" r:id="rId6"/>
    <p:sldId id="298" r:id="rId7"/>
    <p:sldId id="256" r:id="rId8"/>
    <p:sldId id="304" r:id="rId9"/>
    <p:sldId id="302" r:id="rId10"/>
    <p:sldId id="307" r:id="rId11"/>
    <p:sldId id="285" r:id="rId12"/>
    <p:sldId id="303" r:id="rId13"/>
    <p:sldId id="31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orient="horz" pos="1896" userDrawn="1">
          <p15:clr>
            <a:srgbClr val="A4A3A4"/>
          </p15:clr>
        </p15:guide>
        <p15:guide id="6" orient="horz" pos="3504" userDrawn="1">
          <p15:clr>
            <a:srgbClr val="A4A3A4"/>
          </p15:clr>
        </p15:guide>
        <p15:guide id="7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88A6"/>
    <a:srgbClr val="09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3595" autoAdjust="0"/>
  </p:normalViewPr>
  <p:slideViewPr>
    <p:cSldViewPr snapToGrid="0">
      <p:cViewPr varScale="1">
        <p:scale>
          <a:sx n="89" d="100"/>
          <a:sy n="89" d="100"/>
        </p:scale>
        <p:origin x="466" y="82"/>
      </p:cViewPr>
      <p:guideLst>
        <p:guide orient="horz" pos="1896"/>
        <p:guide orient="horz" pos="3504"/>
        <p:guide pos="3840"/>
      </p:guideLst>
    </p:cSldViewPr>
  </p:slideViewPr>
  <p:outlineViewPr>
    <p:cViewPr>
      <p:scale>
        <a:sx n="33" d="100"/>
        <a:sy n="33" d="100"/>
      </p:scale>
      <p:origin x="0" y="-223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27EA6D-80FB-47C1-BEEE-D9B1CB32DC4A}" type="doc">
      <dgm:prSet loTypeId="urn:microsoft.com/office/officeart/2005/8/layout/cycle4" loCatId="matrix" qsTypeId="urn:microsoft.com/office/officeart/2005/8/quickstyle/3d5" qsCatId="3D" csTypeId="urn:microsoft.com/office/officeart/2005/8/colors/accent0_3" csCatId="mainScheme"/>
      <dgm:spPr/>
      <dgm:t>
        <a:bodyPr/>
        <a:lstStyle/>
        <a:p>
          <a:endParaRPr lang="en-GB"/>
        </a:p>
      </dgm:t>
    </dgm:pt>
    <dgm:pt modelId="{5B709402-B5EA-42CB-B0E6-90C50F57C8C6}">
      <dgm:prSet custT="1"/>
      <dgm:spPr/>
      <dgm:t>
        <a:bodyPr/>
        <a:lstStyle/>
        <a:p>
          <a:r>
            <a:rPr lang="en-US" sz="900" dirty="0"/>
            <a:t>This module focused on </a:t>
          </a:r>
          <a:r>
            <a:rPr lang="en-US" sz="1200" b="1" u="sng" dirty="0"/>
            <a:t>developing our </a:t>
          </a:r>
          <a:r>
            <a:rPr lang="en-US" sz="1200" b="1" u="sng" dirty="0" err="1"/>
            <a:t>digtal</a:t>
          </a:r>
          <a:r>
            <a:rPr lang="en-US" sz="1200" b="1" u="sng" dirty="0"/>
            <a:t> skills </a:t>
          </a:r>
          <a:r>
            <a:rPr lang="en-US" sz="900" b="1" dirty="0"/>
            <a:t>for academic and professional environments</a:t>
          </a:r>
          <a:endParaRPr lang="en-GB" sz="900" dirty="0"/>
        </a:p>
      </dgm:t>
    </dgm:pt>
    <dgm:pt modelId="{5F4D7E9D-0AA9-469F-BC27-BD879A22DDFC}" type="parTrans" cxnId="{3777C2F0-1E89-43A4-B752-2BEBFC1C3DBF}">
      <dgm:prSet/>
      <dgm:spPr/>
      <dgm:t>
        <a:bodyPr/>
        <a:lstStyle/>
        <a:p>
          <a:endParaRPr lang="en-GB"/>
        </a:p>
      </dgm:t>
    </dgm:pt>
    <dgm:pt modelId="{817BCC89-313B-4E33-BA3F-178E9C2713CC}" type="sibTrans" cxnId="{3777C2F0-1E89-43A4-B752-2BEBFC1C3DBF}">
      <dgm:prSet/>
      <dgm:spPr/>
      <dgm:t>
        <a:bodyPr/>
        <a:lstStyle/>
        <a:p>
          <a:endParaRPr lang="en-GB"/>
        </a:p>
      </dgm:t>
    </dgm:pt>
    <dgm:pt modelId="{8933FD8C-339E-40E1-9D8E-93AE760D5EC3}">
      <dgm:prSet custT="1"/>
      <dgm:spPr/>
      <dgm:t>
        <a:bodyPr/>
        <a:lstStyle/>
        <a:p>
          <a:r>
            <a:rPr lang="en-US" sz="1200" b="1" u="sng" dirty="0"/>
            <a:t>The JISC digital capabilities </a:t>
          </a:r>
          <a:r>
            <a:rPr lang="en-US" sz="900" dirty="0"/>
            <a:t>framework was used to access strengths and weaknesses</a:t>
          </a:r>
          <a:endParaRPr lang="en-GB" sz="900" dirty="0"/>
        </a:p>
      </dgm:t>
    </dgm:pt>
    <dgm:pt modelId="{F5658833-ED04-4711-AF78-22210391D471}" type="parTrans" cxnId="{9C24812B-12A4-4AB3-BA6B-B4363FD3FA32}">
      <dgm:prSet/>
      <dgm:spPr/>
      <dgm:t>
        <a:bodyPr/>
        <a:lstStyle/>
        <a:p>
          <a:endParaRPr lang="en-GB"/>
        </a:p>
      </dgm:t>
    </dgm:pt>
    <dgm:pt modelId="{6CAE2A94-1EAF-4F88-BA97-93FDF584099A}" type="sibTrans" cxnId="{9C24812B-12A4-4AB3-BA6B-B4363FD3FA32}">
      <dgm:prSet/>
      <dgm:spPr/>
      <dgm:t>
        <a:bodyPr/>
        <a:lstStyle/>
        <a:p>
          <a:endParaRPr lang="en-GB"/>
        </a:p>
      </dgm:t>
    </dgm:pt>
    <dgm:pt modelId="{744782F9-5D19-48D8-A210-C133EE355A4D}">
      <dgm:prSet custT="1"/>
      <dgm:spPr/>
      <dgm:t>
        <a:bodyPr/>
        <a:lstStyle/>
        <a:p>
          <a:r>
            <a:rPr lang="en-US" sz="1000" dirty="0"/>
            <a:t>The module explored tools such </a:t>
          </a:r>
          <a:r>
            <a:rPr lang="en-US" sz="1050" b="1" u="sng" dirty="0"/>
            <a:t>as Microsoft Excel, Word, PowerPoint and digital research skills.</a:t>
          </a:r>
          <a:endParaRPr lang="en-GB" sz="1050" u="sng" dirty="0"/>
        </a:p>
      </dgm:t>
    </dgm:pt>
    <dgm:pt modelId="{568BF8CB-505A-4288-BF67-7B0895B04B40}" type="parTrans" cxnId="{A078C5CE-208F-4E10-9523-AD2817133C9A}">
      <dgm:prSet/>
      <dgm:spPr/>
      <dgm:t>
        <a:bodyPr/>
        <a:lstStyle/>
        <a:p>
          <a:endParaRPr lang="en-GB"/>
        </a:p>
      </dgm:t>
    </dgm:pt>
    <dgm:pt modelId="{51D6EDBA-2DE4-4DA1-B38C-77977AFC1D43}" type="sibTrans" cxnId="{A078C5CE-208F-4E10-9523-AD2817133C9A}">
      <dgm:prSet/>
      <dgm:spPr/>
      <dgm:t>
        <a:bodyPr/>
        <a:lstStyle/>
        <a:p>
          <a:endParaRPr lang="en-GB"/>
        </a:p>
      </dgm:t>
    </dgm:pt>
    <dgm:pt modelId="{5E542BA2-DD1A-4653-830C-29E33DE2AB24}">
      <dgm:prSet custT="1"/>
      <dgm:spPr/>
      <dgm:t>
        <a:bodyPr/>
        <a:lstStyle/>
        <a:p>
          <a:r>
            <a:rPr lang="en-US" sz="1050" b="1" u="sng" dirty="0"/>
            <a:t>This presentation reflects on the skills I have developed and </a:t>
          </a:r>
          <a:r>
            <a:rPr lang="en-US" sz="900" dirty="0"/>
            <a:t>how they will support my future career, academic and personal life</a:t>
          </a:r>
          <a:endParaRPr lang="en-GB" sz="900" dirty="0"/>
        </a:p>
      </dgm:t>
    </dgm:pt>
    <dgm:pt modelId="{A5D3A1B2-784F-4CCA-B284-55E06B952504}" type="parTrans" cxnId="{F82B1B85-E50C-49E9-B784-889299C5075C}">
      <dgm:prSet/>
      <dgm:spPr/>
      <dgm:t>
        <a:bodyPr/>
        <a:lstStyle/>
        <a:p>
          <a:endParaRPr lang="en-GB"/>
        </a:p>
      </dgm:t>
    </dgm:pt>
    <dgm:pt modelId="{3ABB473E-0B9C-4ED9-8112-A8D093C49217}" type="sibTrans" cxnId="{F82B1B85-E50C-49E9-B784-889299C5075C}">
      <dgm:prSet/>
      <dgm:spPr/>
      <dgm:t>
        <a:bodyPr/>
        <a:lstStyle/>
        <a:p>
          <a:endParaRPr lang="en-GB"/>
        </a:p>
      </dgm:t>
    </dgm:pt>
    <dgm:pt modelId="{8ED60AD3-0EBA-4A6B-957C-65EBDA5B1E77}" type="pres">
      <dgm:prSet presAssocID="{E627EA6D-80FB-47C1-BEEE-D9B1CB32DC4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BA661841-8AD2-4302-AA9F-0959B2ECB11B}" type="pres">
      <dgm:prSet presAssocID="{E627EA6D-80FB-47C1-BEEE-D9B1CB32DC4A}" presName="children" presStyleCnt="0"/>
      <dgm:spPr/>
    </dgm:pt>
    <dgm:pt modelId="{AB4B4854-754F-4D3E-BB90-4844F52C03FD}" type="pres">
      <dgm:prSet presAssocID="{E627EA6D-80FB-47C1-BEEE-D9B1CB32DC4A}" presName="childPlaceholder" presStyleCnt="0"/>
      <dgm:spPr/>
    </dgm:pt>
    <dgm:pt modelId="{EBA2E085-4B81-4AE4-99DC-691CD0856066}" type="pres">
      <dgm:prSet presAssocID="{E627EA6D-80FB-47C1-BEEE-D9B1CB32DC4A}" presName="circle" presStyleCnt="0"/>
      <dgm:spPr/>
    </dgm:pt>
    <dgm:pt modelId="{47AFAFB9-7F96-4704-B68F-56D61BE52AB3}" type="pres">
      <dgm:prSet presAssocID="{E627EA6D-80FB-47C1-BEEE-D9B1CB32DC4A}" presName="quadrant1" presStyleLbl="node1" presStyleIdx="0" presStyleCnt="4" custLinFactNeighborX="4071" custLinFactNeighborY="-29202">
        <dgm:presLayoutVars>
          <dgm:chMax val="1"/>
          <dgm:bulletEnabled val="1"/>
        </dgm:presLayoutVars>
      </dgm:prSet>
      <dgm:spPr/>
    </dgm:pt>
    <dgm:pt modelId="{54DF6742-7984-441B-BF5E-118F9EAE8443}" type="pres">
      <dgm:prSet presAssocID="{E627EA6D-80FB-47C1-BEEE-D9B1CB32DC4A}" presName="quadrant2" presStyleLbl="node1" presStyleIdx="1" presStyleCnt="4" custLinFactNeighborX="12644" custLinFactNeighborY="-10151">
        <dgm:presLayoutVars>
          <dgm:chMax val="1"/>
          <dgm:bulletEnabled val="1"/>
        </dgm:presLayoutVars>
      </dgm:prSet>
      <dgm:spPr/>
    </dgm:pt>
    <dgm:pt modelId="{44D8239F-2592-48CD-803F-A662708016C0}" type="pres">
      <dgm:prSet presAssocID="{E627EA6D-80FB-47C1-BEEE-D9B1CB32DC4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8EA4F566-D282-4CCE-8F28-669B68EA91C2}" type="pres">
      <dgm:prSet presAssocID="{E627EA6D-80FB-47C1-BEEE-D9B1CB32DC4A}" presName="quadrant4" presStyleLbl="node1" presStyleIdx="3" presStyleCnt="4" custLinFactNeighborX="-7797" custLinFactNeighborY="-14770">
        <dgm:presLayoutVars>
          <dgm:chMax val="1"/>
          <dgm:bulletEnabled val="1"/>
        </dgm:presLayoutVars>
      </dgm:prSet>
      <dgm:spPr/>
    </dgm:pt>
    <dgm:pt modelId="{20E0727C-7B29-4282-BBBD-3436C794518B}" type="pres">
      <dgm:prSet presAssocID="{E627EA6D-80FB-47C1-BEEE-D9B1CB32DC4A}" presName="quadrantPlaceholder" presStyleCnt="0"/>
      <dgm:spPr/>
    </dgm:pt>
    <dgm:pt modelId="{A4A81736-F4F7-46C1-BCA0-673771BFCD46}" type="pres">
      <dgm:prSet presAssocID="{E627EA6D-80FB-47C1-BEEE-D9B1CB32DC4A}" presName="center1" presStyleLbl="fgShp" presStyleIdx="0" presStyleCnt="2"/>
      <dgm:spPr/>
    </dgm:pt>
    <dgm:pt modelId="{0E5E8C7A-14F2-4B74-83F0-E4A01197DA39}" type="pres">
      <dgm:prSet presAssocID="{E627EA6D-80FB-47C1-BEEE-D9B1CB32DC4A}" presName="center2" presStyleLbl="fgShp" presStyleIdx="1" presStyleCnt="2"/>
      <dgm:spPr/>
    </dgm:pt>
  </dgm:ptLst>
  <dgm:cxnLst>
    <dgm:cxn modelId="{9C24812B-12A4-4AB3-BA6B-B4363FD3FA32}" srcId="{E627EA6D-80FB-47C1-BEEE-D9B1CB32DC4A}" destId="{8933FD8C-339E-40E1-9D8E-93AE760D5EC3}" srcOrd="1" destOrd="0" parTransId="{F5658833-ED04-4711-AF78-22210391D471}" sibTransId="{6CAE2A94-1EAF-4F88-BA97-93FDF584099A}"/>
    <dgm:cxn modelId="{F82B1B85-E50C-49E9-B784-889299C5075C}" srcId="{E627EA6D-80FB-47C1-BEEE-D9B1CB32DC4A}" destId="{5E542BA2-DD1A-4653-830C-29E33DE2AB24}" srcOrd="3" destOrd="0" parTransId="{A5D3A1B2-784F-4CCA-B284-55E06B952504}" sibTransId="{3ABB473E-0B9C-4ED9-8112-A8D093C49217}"/>
    <dgm:cxn modelId="{5EFF56A5-9853-420F-B0B8-F711193F0049}" type="presOf" srcId="{E627EA6D-80FB-47C1-BEEE-D9B1CB32DC4A}" destId="{8ED60AD3-0EBA-4A6B-957C-65EBDA5B1E77}" srcOrd="0" destOrd="0" presId="urn:microsoft.com/office/officeart/2005/8/layout/cycle4"/>
    <dgm:cxn modelId="{2DB4E9B7-52F6-4714-8C91-D103327F2712}" type="presOf" srcId="{744782F9-5D19-48D8-A210-C133EE355A4D}" destId="{44D8239F-2592-48CD-803F-A662708016C0}" srcOrd="0" destOrd="0" presId="urn:microsoft.com/office/officeart/2005/8/layout/cycle4"/>
    <dgm:cxn modelId="{D38066CC-2736-4998-8252-CDAFFDEC91CE}" type="presOf" srcId="{5E542BA2-DD1A-4653-830C-29E33DE2AB24}" destId="{8EA4F566-D282-4CCE-8F28-669B68EA91C2}" srcOrd="0" destOrd="0" presId="urn:microsoft.com/office/officeart/2005/8/layout/cycle4"/>
    <dgm:cxn modelId="{A078C5CE-208F-4E10-9523-AD2817133C9A}" srcId="{E627EA6D-80FB-47C1-BEEE-D9B1CB32DC4A}" destId="{744782F9-5D19-48D8-A210-C133EE355A4D}" srcOrd="2" destOrd="0" parTransId="{568BF8CB-505A-4288-BF67-7B0895B04B40}" sibTransId="{51D6EDBA-2DE4-4DA1-B38C-77977AFC1D43}"/>
    <dgm:cxn modelId="{9E10A5D4-185E-4278-B387-70F324607E6E}" type="presOf" srcId="{5B709402-B5EA-42CB-B0E6-90C50F57C8C6}" destId="{47AFAFB9-7F96-4704-B68F-56D61BE52AB3}" srcOrd="0" destOrd="0" presId="urn:microsoft.com/office/officeart/2005/8/layout/cycle4"/>
    <dgm:cxn modelId="{3777C2F0-1E89-43A4-B752-2BEBFC1C3DBF}" srcId="{E627EA6D-80FB-47C1-BEEE-D9B1CB32DC4A}" destId="{5B709402-B5EA-42CB-B0E6-90C50F57C8C6}" srcOrd="0" destOrd="0" parTransId="{5F4D7E9D-0AA9-469F-BC27-BD879A22DDFC}" sibTransId="{817BCC89-313B-4E33-BA3F-178E9C2713CC}"/>
    <dgm:cxn modelId="{BDEC46F4-17D2-4D3C-80A1-A965C36B872D}" type="presOf" srcId="{8933FD8C-339E-40E1-9D8E-93AE760D5EC3}" destId="{54DF6742-7984-441B-BF5E-118F9EAE8443}" srcOrd="0" destOrd="0" presId="urn:microsoft.com/office/officeart/2005/8/layout/cycle4"/>
    <dgm:cxn modelId="{0BC52B52-740E-439E-B9A6-64A30D7E2D76}" type="presParOf" srcId="{8ED60AD3-0EBA-4A6B-957C-65EBDA5B1E77}" destId="{BA661841-8AD2-4302-AA9F-0959B2ECB11B}" srcOrd="0" destOrd="0" presId="urn:microsoft.com/office/officeart/2005/8/layout/cycle4"/>
    <dgm:cxn modelId="{8B9A346B-6941-472D-8B64-7D267D7F9AA7}" type="presParOf" srcId="{BA661841-8AD2-4302-AA9F-0959B2ECB11B}" destId="{AB4B4854-754F-4D3E-BB90-4844F52C03FD}" srcOrd="0" destOrd="0" presId="urn:microsoft.com/office/officeart/2005/8/layout/cycle4"/>
    <dgm:cxn modelId="{9015D214-9B5E-473A-9862-44E54B7AD07B}" type="presParOf" srcId="{8ED60AD3-0EBA-4A6B-957C-65EBDA5B1E77}" destId="{EBA2E085-4B81-4AE4-99DC-691CD0856066}" srcOrd="1" destOrd="0" presId="urn:microsoft.com/office/officeart/2005/8/layout/cycle4"/>
    <dgm:cxn modelId="{21F1179E-BB55-4DF5-9635-B975F2485D18}" type="presParOf" srcId="{EBA2E085-4B81-4AE4-99DC-691CD0856066}" destId="{47AFAFB9-7F96-4704-B68F-56D61BE52AB3}" srcOrd="0" destOrd="0" presId="urn:microsoft.com/office/officeart/2005/8/layout/cycle4"/>
    <dgm:cxn modelId="{59DF38E2-5AB6-414A-92C0-0AC7BA2F2262}" type="presParOf" srcId="{EBA2E085-4B81-4AE4-99DC-691CD0856066}" destId="{54DF6742-7984-441B-BF5E-118F9EAE8443}" srcOrd="1" destOrd="0" presId="urn:microsoft.com/office/officeart/2005/8/layout/cycle4"/>
    <dgm:cxn modelId="{0615C5E5-FBE7-41D1-B0D9-3D3296C9CFA8}" type="presParOf" srcId="{EBA2E085-4B81-4AE4-99DC-691CD0856066}" destId="{44D8239F-2592-48CD-803F-A662708016C0}" srcOrd="2" destOrd="0" presId="urn:microsoft.com/office/officeart/2005/8/layout/cycle4"/>
    <dgm:cxn modelId="{E72DB602-B835-4653-A2E9-43F14C02EC88}" type="presParOf" srcId="{EBA2E085-4B81-4AE4-99DC-691CD0856066}" destId="{8EA4F566-D282-4CCE-8F28-669B68EA91C2}" srcOrd="3" destOrd="0" presId="urn:microsoft.com/office/officeart/2005/8/layout/cycle4"/>
    <dgm:cxn modelId="{FEB2305C-9831-4277-8377-DD167D138613}" type="presParOf" srcId="{EBA2E085-4B81-4AE4-99DC-691CD0856066}" destId="{20E0727C-7B29-4282-BBBD-3436C794518B}" srcOrd="4" destOrd="0" presId="urn:microsoft.com/office/officeart/2005/8/layout/cycle4"/>
    <dgm:cxn modelId="{39F3722C-7A4B-418C-B8E3-8BB40B763CC2}" type="presParOf" srcId="{8ED60AD3-0EBA-4A6B-957C-65EBDA5B1E77}" destId="{A4A81736-F4F7-46C1-BCA0-673771BFCD46}" srcOrd="2" destOrd="0" presId="urn:microsoft.com/office/officeart/2005/8/layout/cycle4"/>
    <dgm:cxn modelId="{3BA0598F-606A-44FE-8D96-06E4A8B5D04E}" type="presParOf" srcId="{8ED60AD3-0EBA-4A6B-957C-65EBDA5B1E77}" destId="{0E5E8C7A-14F2-4B74-83F0-E4A01197DA39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D9B76A-10B2-404A-9892-16D81367479A}" type="doc">
      <dgm:prSet loTypeId="urn:microsoft.com/office/officeart/2005/8/layout/process1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GB"/>
        </a:p>
      </dgm:t>
    </dgm:pt>
    <dgm:pt modelId="{476FCD45-22C4-46D2-A4EB-803F7867BC4B}">
      <dgm:prSet/>
      <dgm:spPr/>
      <dgm:t>
        <a:bodyPr/>
        <a:lstStyle/>
        <a:p>
          <a:r>
            <a:rPr lang="en-ZA" dirty="0"/>
            <a:t>Digital Skills Module Summary</a:t>
          </a:r>
          <a:endParaRPr lang="en-GB" dirty="0"/>
        </a:p>
      </dgm:t>
    </dgm:pt>
    <dgm:pt modelId="{F304E3BB-6340-43D5-AEBE-971B4F6A9FBC}" type="parTrans" cxnId="{79DEDD01-C265-4217-BA84-C36F5813793B}">
      <dgm:prSet/>
      <dgm:spPr/>
      <dgm:t>
        <a:bodyPr/>
        <a:lstStyle/>
        <a:p>
          <a:endParaRPr lang="en-GB"/>
        </a:p>
      </dgm:t>
    </dgm:pt>
    <dgm:pt modelId="{F1B2A49F-0390-482A-904B-B0A4E93C8F80}" type="sibTrans" cxnId="{79DEDD01-C265-4217-BA84-C36F5813793B}">
      <dgm:prSet/>
      <dgm:spPr/>
      <dgm:t>
        <a:bodyPr/>
        <a:lstStyle/>
        <a:p>
          <a:endParaRPr lang="en-GB"/>
        </a:p>
      </dgm:t>
    </dgm:pt>
    <dgm:pt modelId="{2B8E8843-0DDB-46D9-99E7-9DD039D5A3AF}" type="pres">
      <dgm:prSet presAssocID="{18D9B76A-10B2-404A-9892-16D81367479A}" presName="Name0" presStyleCnt="0">
        <dgm:presLayoutVars>
          <dgm:dir/>
          <dgm:resizeHandles val="exact"/>
        </dgm:presLayoutVars>
      </dgm:prSet>
      <dgm:spPr/>
    </dgm:pt>
    <dgm:pt modelId="{DA090845-B519-476D-8298-8B65159B264D}" type="pres">
      <dgm:prSet presAssocID="{476FCD45-22C4-46D2-A4EB-803F7867BC4B}" presName="node" presStyleLbl="node1" presStyleIdx="0" presStyleCnt="1">
        <dgm:presLayoutVars>
          <dgm:bulletEnabled val="1"/>
        </dgm:presLayoutVars>
      </dgm:prSet>
      <dgm:spPr/>
    </dgm:pt>
  </dgm:ptLst>
  <dgm:cxnLst>
    <dgm:cxn modelId="{79DEDD01-C265-4217-BA84-C36F5813793B}" srcId="{18D9B76A-10B2-404A-9892-16D81367479A}" destId="{476FCD45-22C4-46D2-A4EB-803F7867BC4B}" srcOrd="0" destOrd="0" parTransId="{F304E3BB-6340-43D5-AEBE-971B4F6A9FBC}" sibTransId="{F1B2A49F-0390-482A-904B-B0A4E93C8F80}"/>
    <dgm:cxn modelId="{059E7B90-3234-43E8-A89A-91B62F08FF60}" type="presOf" srcId="{18D9B76A-10B2-404A-9892-16D81367479A}" destId="{2B8E8843-0DDB-46D9-99E7-9DD039D5A3AF}" srcOrd="0" destOrd="0" presId="urn:microsoft.com/office/officeart/2005/8/layout/process1"/>
    <dgm:cxn modelId="{224091F0-4812-437E-A5AF-3793E76F08FB}" type="presOf" srcId="{476FCD45-22C4-46D2-A4EB-803F7867BC4B}" destId="{DA090845-B519-476D-8298-8B65159B264D}" srcOrd="0" destOrd="0" presId="urn:microsoft.com/office/officeart/2005/8/layout/process1"/>
    <dgm:cxn modelId="{988E2A7F-C144-47D8-A593-EF63E8161B4C}" type="presParOf" srcId="{2B8E8843-0DDB-46D9-99E7-9DD039D5A3AF}" destId="{DA090845-B519-476D-8298-8B65159B264D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5C45D3-ED9D-4558-858B-3B6C2A00AD4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3F06EC9-24AE-4C79-A431-8CFFDBEB5C27}">
      <dgm:prSet/>
      <dgm:spPr>
        <a:solidFill>
          <a:srgbClr val="0388A6"/>
        </a:solidFill>
        <a:ln>
          <a:solidFill>
            <a:srgbClr val="090909"/>
          </a:solidFill>
        </a:ln>
      </dgm:spPr>
      <dgm:t>
        <a:bodyPr/>
        <a:lstStyle/>
        <a:p>
          <a:r>
            <a:rPr lang="en-ZA" b="0" i="0" baseline="0"/>
            <a:t>Digital Skills Module Summary</a:t>
          </a:r>
          <a:endParaRPr lang="en-GB"/>
        </a:p>
      </dgm:t>
    </dgm:pt>
    <dgm:pt modelId="{18EF4736-FC49-4D7A-81D1-420E82A9C9C5}" type="parTrans" cxnId="{3304E1B4-F31E-4910-B414-DB8CCE4565A3}">
      <dgm:prSet/>
      <dgm:spPr/>
      <dgm:t>
        <a:bodyPr/>
        <a:lstStyle/>
        <a:p>
          <a:endParaRPr lang="en-GB"/>
        </a:p>
      </dgm:t>
    </dgm:pt>
    <dgm:pt modelId="{EF49ED1B-3D9C-45A9-A82A-F46337BAECC6}" type="sibTrans" cxnId="{3304E1B4-F31E-4910-B414-DB8CCE4565A3}">
      <dgm:prSet/>
      <dgm:spPr/>
      <dgm:t>
        <a:bodyPr/>
        <a:lstStyle/>
        <a:p>
          <a:endParaRPr lang="en-GB"/>
        </a:p>
      </dgm:t>
    </dgm:pt>
    <dgm:pt modelId="{22FC85AD-B3F9-41E0-B619-E1AF78ADB4D9}" type="pres">
      <dgm:prSet presAssocID="{B25C45D3-ED9D-4558-858B-3B6C2A00AD46}" presName="Name0" presStyleCnt="0">
        <dgm:presLayoutVars>
          <dgm:dir/>
          <dgm:resizeHandles val="exact"/>
        </dgm:presLayoutVars>
      </dgm:prSet>
      <dgm:spPr/>
    </dgm:pt>
    <dgm:pt modelId="{F4A778F3-852B-4F88-B15D-0277971D5A91}" type="pres">
      <dgm:prSet presAssocID="{F3F06EC9-24AE-4C79-A431-8CFFDBEB5C27}" presName="node" presStyleLbl="node1" presStyleIdx="0" presStyleCnt="1">
        <dgm:presLayoutVars>
          <dgm:bulletEnabled val="1"/>
        </dgm:presLayoutVars>
      </dgm:prSet>
      <dgm:spPr/>
    </dgm:pt>
  </dgm:ptLst>
  <dgm:cxnLst>
    <dgm:cxn modelId="{EE34E654-CA78-4D1F-99B7-C42502B79B55}" type="presOf" srcId="{F3F06EC9-24AE-4C79-A431-8CFFDBEB5C27}" destId="{F4A778F3-852B-4F88-B15D-0277971D5A91}" srcOrd="0" destOrd="0" presId="urn:microsoft.com/office/officeart/2005/8/layout/process1"/>
    <dgm:cxn modelId="{3304E1B4-F31E-4910-B414-DB8CCE4565A3}" srcId="{B25C45D3-ED9D-4558-858B-3B6C2A00AD46}" destId="{F3F06EC9-24AE-4C79-A431-8CFFDBEB5C27}" srcOrd="0" destOrd="0" parTransId="{18EF4736-FC49-4D7A-81D1-420E82A9C9C5}" sibTransId="{EF49ED1B-3D9C-45A9-A82A-F46337BAECC6}"/>
    <dgm:cxn modelId="{6ADD2BF8-C176-4AF1-A204-C141D1954D8B}" type="presOf" srcId="{B25C45D3-ED9D-4558-858B-3B6C2A00AD46}" destId="{22FC85AD-B3F9-41E0-B619-E1AF78ADB4D9}" srcOrd="0" destOrd="0" presId="urn:microsoft.com/office/officeart/2005/8/layout/process1"/>
    <dgm:cxn modelId="{58E5D6DF-4E54-45C8-A617-D5E8760CCFDB}" type="presParOf" srcId="{22FC85AD-B3F9-41E0-B619-E1AF78ADB4D9}" destId="{F4A778F3-852B-4F88-B15D-0277971D5A91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6B7E4A-1243-4CA2-A236-37986753A430}" type="doc">
      <dgm:prSet loTypeId="urn:microsoft.com/office/officeart/2005/8/layout/hProcess9" loCatId="process" qsTypeId="urn:microsoft.com/office/officeart/2005/8/quickstyle/simple1" qsCatId="simple" csTypeId="urn:microsoft.com/office/officeart/2005/8/colors/accent3_4" csCatId="accent3"/>
      <dgm:spPr/>
      <dgm:t>
        <a:bodyPr/>
        <a:lstStyle/>
        <a:p>
          <a:endParaRPr lang="en-GB"/>
        </a:p>
      </dgm:t>
    </dgm:pt>
    <dgm:pt modelId="{AF801E04-5802-458A-9B09-1AD7A0C85857}">
      <dgm:prSet/>
      <dgm:spPr/>
      <dgm:t>
        <a:bodyPr/>
        <a:lstStyle/>
        <a:p>
          <a:r>
            <a:rPr lang="en-GB"/>
            <a:t>Excel</a:t>
          </a:r>
        </a:p>
      </dgm:t>
    </dgm:pt>
    <dgm:pt modelId="{74074D0A-5F8C-44D1-9D7E-B88AA4D4B9FA}" type="parTrans" cxnId="{C7D578A0-8970-4C34-A976-B97F0C0153F0}">
      <dgm:prSet/>
      <dgm:spPr/>
      <dgm:t>
        <a:bodyPr/>
        <a:lstStyle/>
        <a:p>
          <a:endParaRPr lang="en-GB"/>
        </a:p>
      </dgm:t>
    </dgm:pt>
    <dgm:pt modelId="{191EB47B-9C63-4E95-AF42-EFBC868CBAA3}" type="sibTrans" cxnId="{C7D578A0-8970-4C34-A976-B97F0C0153F0}">
      <dgm:prSet/>
      <dgm:spPr/>
      <dgm:t>
        <a:bodyPr/>
        <a:lstStyle/>
        <a:p>
          <a:endParaRPr lang="en-GB"/>
        </a:p>
      </dgm:t>
    </dgm:pt>
    <dgm:pt modelId="{0D6EB5F5-37D8-4D8B-BDB3-B250C9240309}">
      <dgm:prSet/>
      <dgm:spPr/>
      <dgm:t>
        <a:bodyPr/>
        <a:lstStyle/>
        <a:p>
          <a:r>
            <a:rPr lang="en-GB"/>
            <a:t>Formuas</a:t>
          </a:r>
        </a:p>
      </dgm:t>
    </dgm:pt>
    <dgm:pt modelId="{4611AD5B-4DB4-49F5-B8E0-7F1AF990DE9C}" type="parTrans" cxnId="{3359BA8C-D77B-4706-AC45-962B2EA4B9A0}">
      <dgm:prSet/>
      <dgm:spPr/>
      <dgm:t>
        <a:bodyPr/>
        <a:lstStyle/>
        <a:p>
          <a:endParaRPr lang="en-GB"/>
        </a:p>
      </dgm:t>
    </dgm:pt>
    <dgm:pt modelId="{DDB2DF2A-6319-4EBA-B5D4-8680316E677F}" type="sibTrans" cxnId="{3359BA8C-D77B-4706-AC45-962B2EA4B9A0}">
      <dgm:prSet/>
      <dgm:spPr/>
      <dgm:t>
        <a:bodyPr/>
        <a:lstStyle/>
        <a:p>
          <a:endParaRPr lang="en-GB"/>
        </a:p>
      </dgm:t>
    </dgm:pt>
    <dgm:pt modelId="{A24241C5-6DAE-4EE1-A18B-4E89F547D906}">
      <dgm:prSet/>
      <dgm:spPr/>
      <dgm:t>
        <a:bodyPr/>
        <a:lstStyle/>
        <a:p>
          <a:r>
            <a:rPr lang="en-GB"/>
            <a:t>Pivot tables</a:t>
          </a:r>
        </a:p>
      </dgm:t>
    </dgm:pt>
    <dgm:pt modelId="{819BE8BC-87FF-49AB-B2D4-4032FAF59ED5}" type="parTrans" cxnId="{3861B2EA-EB15-4D62-9E6D-ADF8AF2CD104}">
      <dgm:prSet/>
      <dgm:spPr/>
      <dgm:t>
        <a:bodyPr/>
        <a:lstStyle/>
        <a:p>
          <a:endParaRPr lang="en-GB"/>
        </a:p>
      </dgm:t>
    </dgm:pt>
    <dgm:pt modelId="{F3B4E020-7A27-400A-8551-9FFE68CF17EF}" type="sibTrans" cxnId="{3861B2EA-EB15-4D62-9E6D-ADF8AF2CD104}">
      <dgm:prSet/>
      <dgm:spPr/>
      <dgm:t>
        <a:bodyPr/>
        <a:lstStyle/>
        <a:p>
          <a:endParaRPr lang="en-GB"/>
        </a:p>
      </dgm:t>
    </dgm:pt>
    <dgm:pt modelId="{79135F5D-457E-45B4-B508-787706C47018}">
      <dgm:prSet/>
      <dgm:spPr/>
      <dgm:t>
        <a:bodyPr/>
        <a:lstStyle/>
        <a:p>
          <a:r>
            <a:rPr lang="en-GB"/>
            <a:t>Outlook calendar</a:t>
          </a:r>
        </a:p>
      </dgm:t>
    </dgm:pt>
    <dgm:pt modelId="{6DD49E9B-3183-4BFA-9299-197EAD3453A2}" type="parTrans" cxnId="{49718ED6-379A-4781-BF90-595E7978319C}">
      <dgm:prSet/>
      <dgm:spPr/>
      <dgm:t>
        <a:bodyPr/>
        <a:lstStyle/>
        <a:p>
          <a:endParaRPr lang="en-GB"/>
        </a:p>
      </dgm:t>
    </dgm:pt>
    <dgm:pt modelId="{161A7549-57FB-42AF-9F7D-D7F5CBB0E65F}" type="sibTrans" cxnId="{49718ED6-379A-4781-BF90-595E7978319C}">
      <dgm:prSet/>
      <dgm:spPr/>
      <dgm:t>
        <a:bodyPr/>
        <a:lstStyle/>
        <a:p>
          <a:endParaRPr lang="en-GB"/>
        </a:p>
      </dgm:t>
    </dgm:pt>
    <dgm:pt modelId="{39115242-C09C-4465-B023-C4F686CCA18B}">
      <dgm:prSet/>
      <dgm:spPr/>
      <dgm:t>
        <a:bodyPr/>
        <a:lstStyle/>
        <a:p>
          <a:r>
            <a:rPr lang="en-GB"/>
            <a:t>Academic refernicing and research skills </a:t>
          </a:r>
        </a:p>
      </dgm:t>
    </dgm:pt>
    <dgm:pt modelId="{AB7D9B45-A8DB-4F85-A243-A7007E2F8CDF}" type="parTrans" cxnId="{2470B1CB-C64C-4F5A-930B-56CB51387BAD}">
      <dgm:prSet/>
      <dgm:spPr/>
      <dgm:t>
        <a:bodyPr/>
        <a:lstStyle/>
        <a:p>
          <a:endParaRPr lang="en-GB"/>
        </a:p>
      </dgm:t>
    </dgm:pt>
    <dgm:pt modelId="{C2B1F280-7EF0-48A5-B4C5-2E6EDF2845CB}" type="sibTrans" cxnId="{2470B1CB-C64C-4F5A-930B-56CB51387BAD}">
      <dgm:prSet/>
      <dgm:spPr/>
      <dgm:t>
        <a:bodyPr/>
        <a:lstStyle/>
        <a:p>
          <a:endParaRPr lang="en-GB"/>
        </a:p>
      </dgm:t>
    </dgm:pt>
    <dgm:pt modelId="{3A3A092E-8FCB-4419-BD58-0A741D640044}" type="pres">
      <dgm:prSet presAssocID="{926B7E4A-1243-4CA2-A236-37986753A430}" presName="CompostProcess" presStyleCnt="0">
        <dgm:presLayoutVars>
          <dgm:dir/>
          <dgm:resizeHandles val="exact"/>
        </dgm:presLayoutVars>
      </dgm:prSet>
      <dgm:spPr/>
    </dgm:pt>
    <dgm:pt modelId="{6CF84FB3-EDE4-4291-B98D-9FEE705FD332}" type="pres">
      <dgm:prSet presAssocID="{926B7E4A-1243-4CA2-A236-37986753A430}" presName="arrow" presStyleLbl="bgShp" presStyleIdx="0" presStyleCnt="1"/>
      <dgm:spPr/>
    </dgm:pt>
    <dgm:pt modelId="{1781F651-1E4D-4BD3-8D48-B839D73B8343}" type="pres">
      <dgm:prSet presAssocID="{926B7E4A-1243-4CA2-A236-37986753A430}" presName="linearProcess" presStyleCnt="0"/>
      <dgm:spPr/>
    </dgm:pt>
    <dgm:pt modelId="{C5ABA25A-2804-41C8-ACC5-6EDFDCDD9E96}" type="pres">
      <dgm:prSet presAssocID="{AF801E04-5802-458A-9B09-1AD7A0C85857}" presName="textNode" presStyleLbl="node1" presStyleIdx="0" presStyleCnt="5">
        <dgm:presLayoutVars>
          <dgm:bulletEnabled val="1"/>
        </dgm:presLayoutVars>
      </dgm:prSet>
      <dgm:spPr/>
    </dgm:pt>
    <dgm:pt modelId="{E650010E-D225-41A3-8DA8-2AA697F7956D}" type="pres">
      <dgm:prSet presAssocID="{191EB47B-9C63-4E95-AF42-EFBC868CBAA3}" presName="sibTrans" presStyleCnt="0"/>
      <dgm:spPr/>
    </dgm:pt>
    <dgm:pt modelId="{CD067026-3A7A-43C1-8838-F1182A254264}" type="pres">
      <dgm:prSet presAssocID="{0D6EB5F5-37D8-4D8B-BDB3-B250C9240309}" presName="textNode" presStyleLbl="node1" presStyleIdx="1" presStyleCnt="5">
        <dgm:presLayoutVars>
          <dgm:bulletEnabled val="1"/>
        </dgm:presLayoutVars>
      </dgm:prSet>
      <dgm:spPr/>
    </dgm:pt>
    <dgm:pt modelId="{94810890-2A62-4096-A1F7-736054130474}" type="pres">
      <dgm:prSet presAssocID="{DDB2DF2A-6319-4EBA-B5D4-8680316E677F}" presName="sibTrans" presStyleCnt="0"/>
      <dgm:spPr/>
    </dgm:pt>
    <dgm:pt modelId="{533AC606-B3C0-4D7B-B1B0-FE3B18F70D32}" type="pres">
      <dgm:prSet presAssocID="{A24241C5-6DAE-4EE1-A18B-4E89F547D906}" presName="textNode" presStyleLbl="node1" presStyleIdx="2" presStyleCnt="5">
        <dgm:presLayoutVars>
          <dgm:bulletEnabled val="1"/>
        </dgm:presLayoutVars>
      </dgm:prSet>
      <dgm:spPr/>
    </dgm:pt>
    <dgm:pt modelId="{287FEFA5-6043-4B7F-BED0-0476A46EEF16}" type="pres">
      <dgm:prSet presAssocID="{F3B4E020-7A27-400A-8551-9FFE68CF17EF}" presName="sibTrans" presStyleCnt="0"/>
      <dgm:spPr/>
    </dgm:pt>
    <dgm:pt modelId="{7CF74279-A267-4433-AC0F-3B4600F85738}" type="pres">
      <dgm:prSet presAssocID="{79135F5D-457E-45B4-B508-787706C47018}" presName="textNode" presStyleLbl="node1" presStyleIdx="3" presStyleCnt="5">
        <dgm:presLayoutVars>
          <dgm:bulletEnabled val="1"/>
        </dgm:presLayoutVars>
      </dgm:prSet>
      <dgm:spPr/>
    </dgm:pt>
    <dgm:pt modelId="{978741BC-19C1-4CCA-B58F-2C02807E3897}" type="pres">
      <dgm:prSet presAssocID="{161A7549-57FB-42AF-9F7D-D7F5CBB0E65F}" presName="sibTrans" presStyleCnt="0"/>
      <dgm:spPr/>
    </dgm:pt>
    <dgm:pt modelId="{9CFECA1F-7234-4D86-8A97-C82A8A826BBE}" type="pres">
      <dgm:prSet presAssocID="{39115242-C09C-4465-B023-C4F686CCA18B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98D82D0E-9CB0-4C97-B2A4-940865AA5D41}" type="presOf" srcId="{79135F5D-457E-45B4-B508-787706C47018}" destId="{7CF74279-A267-4433-AC0F-3B4600F85738}" srcOrd="0" destOrd="0" presId="urn:microsoft.com/office/officeart/2005/8/layout/hProcess9"/>
    <dgm:cxn modelId="{5AAA581A-5E73-47E3-A0D4-2F521AF82D8E}" type="presOf" srcId="{A24241C5-6DAE-4EE1-A18B-4E89F547D906}" destId="{533AC606-B3C0-4D7B-B1B0-FE3B18F70D32}" srcOrd="0" destOrd="0" presId="urn:microsoft.com/office/officeart/2005/8/layout/hProcess9"/>
    <dgm:cxn modelId="{4DABC22E-D75C-4D79-B60E-DF92B884810D}" type="presOf" srcId="{AF801E04-5802-458A-9B09-1AD7A0C85857}" destId="{C5ABA25A-2804-41C8-ACC5-6EDFDCDD9E96}" srcOrd="0" destOrd="0" presId="urn:microsoft.com/office/officeart/2005/8/layout/hProcess9"/>
    <dgm:cxn modelId="{3359BA8C-D77B-4706-AC45-962B2EA4B9A0}" srcId="{926B7E4A-1243-4CA2-A236-37986753A430}" destId="{0D6EB5F5-37D8-4D8B-BDB3-B250C9240309}" srcOrd="1" destOrd="0" parTransId="{4611AD5B-4DB4-49F5-B8E0-7F1AF990DE9C}" sibTransId="{DDB2DF2A-6319-4EBA-B5D4-8680316E677F}"/>
    <dgm:cxn modelId="{9EC39890-5C71-4A15-B0AA-A845677B9F02}" type="presOf" srcId="{39115242-C09C-4465-B023-C4F686CCA18B}" destId="{9CFECA1F-7234-4D86-8A97-C82A8A826BBE}" srcOrd="0" destOrd="0" presId="urn:microsoft.com/office/officeart/2005/8/layout/hProcess9"/>
    <dgm:cxn modelId="{C7D578A0-8970-4C34-A976-B97F0C0153F0}" srcId="{926B7E4A-1243-4CA2-A236-37986753A430}" destId="{AF801E04-5802-458A-9B09-1AD7A0C85857}" srcOrd="0" destOrd="0" parTransId="{74074D0A-5F8C-44D1-9D7E-B88AA4D4B9FA}" sibTransId="{191EB47B-9C63-4E95-AF42-EFBC868CBAA3}"/>
    <dgm:cxn modelId="{BCC30CAB-660C-476A-A29E-FD209ACDA6DA}" type="presOf" srcId="{0D6EB5F5-37D8-4D8B-BDB3-B250C9240309}" destId="{CD067026-3A7A-43C1-8838-F1182A254264}" srcOrd="0" destOrd="0" presId="urn:microsoft.com/office/officeart/2005/8/layout/hProcess9"/>
    <dgm:cxn modelId="{7D482FB0-A93D-46ED-83F2-0E5FD740F5C7}" type="presOf" srcId="{926B7E4A-1243-4CA2-A236-37986753A430}" destId="{3A3A092E-8FCB-4419-BD58-0A741D640044}" srcOrd="0" destOrd="0" presId="urn:microsoft.com/office/officeart/2005/8/layout/hProcess9"/>
    <dgm:cxn modelId="{2470B1CB-C64C-4F5A-930B-56CB51387BAD}" srcId="{926B7E4A-1243-4CA2-A236-37986753A430}" destId="{39115242-C09C-4465-B023-C4F686CCA18B}" srcOrd="4" destOrd="0" parTransId="{AB7D9B45-A8DB-4F85-A243-A7007E2F8CDF}" sibTransId="{C2B1F280-7EF0-48A5-B4C5-2E6EDF2845CB}"/>
    <dgm:cxn modelId="{49718ED6-379A-4781-BF90-595E7978319C}" srcId="{926B7E4A-1243-4CA2-A236-37986753A430}" destId="{79135F5D-457E-45B4-B508-787706C47018}" srcOrd="3" destOrd="0" parTransId="{6DD49E9B-3183-4BFA-9299-197EAD3453A2}" sibTransId="{161A7549-57FB-42AF-9F7D-D7F5CBB0E65F}"/>
    <dgm:cxn modelId="{3861B2EA-EB15-4D62-9E6D-ADF8AF2CD104}" srcId="{926B7E4A-1243-4CA2-A236-37986753A430}" destId="{A24241C5-6DAE-4EE1-A18B-4E89F547D906}" srcOrd="2" destOrd="0" parTransId="{819BE8BC-87FF-49AB-B2D4-4032FAF59ED5}" sibTransId="{F3B4E020-7A27-400A-8551-9FFE68CF17EF}"/>
    <dgm:cxn modelId="{7C7F1B7C-C226-436A-B7F1-2F722EF78F08}" type="presParOf" srcId="{3A3A092E-8FCB-4419-BD58-0A741D640044}" destId="{6CF84FB3-EDE4-4291-B98D-9FEE705FD332}" srcOrd="0" destOrd="0" presId="urn:microsoft.com/office/officeart/2005/8/layout/hProcess9"/>
    <dgm:cxn modelId="{6122192C-606E-4785-BA9A-7581D412F331}" type="presParOf" srcId="{3A3A092E-8FCB-4419-BD58-0A741D640044}" destId="{1781F651-1E4D-4BD3-8D48-B839D73B8343}" srcOrd="1" destOrd="0" presId="urn:microsoft.com/office/officeart/2005/8/layout/hProcess9"/>
    <dgm:cxn modelId="{9754E6FC-950F-4E3E-8B0E-54BAAACAA0F0}" type="presParOf" srcId="{1781F651-1E4D-4BD3-8D48-B839D73B8343}" destId="{C5ABA25A-2804-41C8-ACC5-6EDFDCDD9E96}" srcOrd="0" destOrd="0" presId="urn:microsoft.com/office/officeart/2005/8/layout/hProcess9"/>
    <dgm:cxn modelId="{A67E1484-9687-4A54-89EE-9879A765BE38}" type="presParOf" srcId="{1781F651-1E4D-4BD3-8D48-B839D73B8343}" destId="{E650010E-D225-41A3-8DA8-2AA697F7956D}" srcOrd="1" destOrd="0" presId="urn:microsoft.com/office/officeart/2005/8/layout/hProcess9"/>
    <dgm:cxn modelId="{73988A71-9BB6-40E6-9EEC-21AC4CCDFA36}" type="presParOf" srcId="{1781F651-1E4D-4BD3-8D48-B839D73B8343}" destId="{CD067026-3A7A-43C1-8838-F1182A254264}" srcOrd="2" destOrd="0" presId="urn:microsoft.com/office/officeart/2005/8/layout/hProcess9"/>
    <dgm:cxn modelId="{4C265ED5-E93A-4B58-BA2C-D5F710F97007}" type="presParOf" srcId="{1781F651-1E4D-4BD3-8D48-B839D73B8343}" destId="{94810890-2A62-4096-A1F7-736054130474}" srcOrd="3" destOrd="0" presId="urn:microsoft.com/office/officeart/2005/8/layout/hProcess9"/>
    <dgm:cxn modelId="{585102BD-504A-4F11-A934-6CB4E9875068}" type="presParOf" srcId="{1781F651-1E4D-4BD3-8D48-B839D73B8343}" destId="{533AC606-B3C0-4D7B-B1B0-FE3B18F70D32}" srcOrd="4" destOrd="0" presId="urn:microsoft.com/office/officeart/2005/8/layout/hProcess9"/>
    <dgm:cxn modelId="{3E132BC6-5C4E-4B83-9428-21A68CE816C4}" type="presParOf" srcId="{1781F651-1E4D-4BD3-8D48-B839D73B8343}" destId="{287FEFA5-6043-4B7F-BED0-0476A46EEF16}" srcOrd="5" destOrd="0" presId="urn:microsoft.com/office/officeart/2005/8/layout/hProcess9"/>
    <dgm:cxn modelId="{3810C2EE-B75E-46B2-A18C-2AD209A15024}" type="presParOf" srcId="{1781F651-1E4D-4BD3-8D48-B839D73B8343}" destId="{7CF74279-A267-4433-AC0F-3B4600F85738}" srcOrd="6" destOrd="0" presId="urn:microsoft.com/office/officeart/2005/8/layout/hProcess9"/>
    <dgm:cxn modelId="{AF253BA0-4609-4791-A4CC-A381959C1E11}" type="presParOf" srcId="{1781F651-1E4D-4BD3-8D48-B839D73B8343}" destId="{978741BC-19C1-4CCA-B58F-2C02807E3897}" srcOrd="7" destOrd="0" presId="urn:microsoft.com/office/officeart/2005/8/layout/hProcess9"/>
    <dgm:cxn modelId="{47A1F442-8295-435A-8439-226DABCE9FCE}" type="presParOf" srcId="{1781F651-1E4D-4BD3-8D48-B839D73B8343}" destId="{9CFECA1F-7234-4D86-8A97-C82A8A826BBE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FAFB9-7F96-4704-B68F-56D61BE52AB3}">
      <dsp:nvSpPr>
        <dsp:cNvPr id="0" name=""/>
        <dsp:cNvSpPr/>
      </dsp:nvSpPr>
      <dsp:spPr>
        <a:xfrm>
          <a:off x="1438918" y="-412751"/>
          <a:ext cx="2573578" cy="2573578"/>
        </a:xfrm>
        <a:prstGeom prst="pieWedg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This module focused on </a:t>
          </a:r>
          <a:r>
            <a:rPr lang="en-US" sz="1200" b="1" u="sng" kern="1200" dirty="0"/>
            <a:t>developing our </a:t>
          </a:r>
          <a:r>
            <a:rPr lang="en-US" sz="1200" b="1" u="sng" kern="1200" dirty="0" err="1"/>
            <a:t>digtal</a:t>
          </a:r>
          <a:r>
            <a:rPr lang="en-US" sz="1200" b="1" u="sng" kern="1200" dirty="0"/>
            <a:t> skills </a:t>
          </a:r>
          <a:r>
            <a:rPr lang="en-US" sz="900" b="1" kern="1200" dirty="0"/>
            <a:t>for academic and professional environments</a:t>
          </a:r>
          <a:endParaRPr lang="en-GB" sz="900" kern="1200" dirty="0"/>
        </a:p>
      </dsp:txBody>
      <dsp:txXfrm>
        <a:off x="2192702" y="341033"/>
        <a:ext cx="1819794" cy="1819794"/>
      </dsp:txXfrm>
    </dsp:sp>
    <dsp:sp modelId="{54DF6742-7984-441B-BF5E-118F9EAE8443}">
      <dsp:nvSpPr>
        <dsp:cNvPr id="0" name=""/>
        <dsp:cNvSpPr/>
      </dsp:nvSpPr>
      <dsp:spPr>
        <a:xfrm rot="5400000">
          <a:off x="4352001" y="77541"/>
          <a:ext cx="2573578" cy="2573578"/>
        </a:xfrm>
        <a:prstGeom prst="pieWedg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u="sng" kern="1200" dirty="0"/>
            <a:t>The JISC digital capabilities </a:t>
          </a:r>
          <a:r>
            <a:rPr lang="en-US" sz="900" kern="1200" dirty="0"/>
            <a:t>framework was used to access strengths and weaknesses</a:t>
          </a:r>
          <a:endParaRPr lang="en-GB" sz="900" kern="1200" dirty="0"/>
        </a:p>
      </dsp:txBody>
      <dsp:txXfrm rot="-5400000">
        <a:off x="4352001" y="831325"/>
        <a:ext cx="1819794" cy="1819794"/>
      </dsp:txXfrm>
    </dsp:sp>
    <dsp:sp modelId="{44D8239F-2592-48CD-803F-A662708016C0}">
      <dsp:nvSpPr>
        <dsp:cNvPr id="0" name=""/>
        <dsp:cNvSpPr/>
      </dsp:nvSpPr>
      <dsp:spPr>
        <a:xfrm rot="10800000">
          <a:off x="4026598" y="3031235"/>
          <a:ext cx="2573578" cy="2573578"/>
        </a:xfrm>
        <a:prstGeom prst="pieWedg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The module explored tools such </a:t>
          </a:r>
          <a:r>
            <a:rPr lang="en-US" sz="1050" b="1" u="sng" kern="1200" dirty="0"/>
            <a:t>as Microsoft Excel, Word, PowerPoint and digital research skills.</a:t>
          </a:r>
          <a:endParaRPr lang="en-GB" sz="1050" u="sng" kern="1200" dirty="0"/>
        </a:p>
      </dsp:txBody>
      <dsp:txXfrm rot="10800000">
        <a:off x="4026598" y="3031235"/>
        <a:ext cx="1819794" cy="1819794"/>
      </dsp:txXfrm>
    </dsp:sp>
    <dsp:sp modelId="{8EA4F566-D282-4CCE-8F28-669B68EA91C2}">
      <dsp:nvSpPr>
        <dsp:cNvPr id="0" name=""/>
        <dsp:cNvSpPr/>
      </dsp:nvSpPr>
      <dsp:spPr>
        <a:xfrm rot="16200000">
          <a:off x="1133485" y="2651118"/>
          <a:ext cx="2573578" cy="2573578"/>
        </a:xfrm>
        <a:prstGeom prst="pieWedg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u="sng" kern="1200" dirty="0"/>
            <a:t>This presentation reflects on the skills I have developed and </a:t>
          </a:r>
          <a:r>
            <a:rPr lang="en-US" sz="900" kern="1200" dirty="0"/>
            <a:t>how they will support my future career, academic and personal life</a:t>
          </a:r>
          <a:endParaRPr lang="en-GB" sz="900" kern="1200" dirty="0"/>
        </a:p>
      </dsp:txBody>
      <dsp:txXfrm rot="5400000">
        <a:off x="1887269" y="2651118"/>
        <a:ext cx="1819794" cy="1819794"/>
      </dsp:txXfrm>
    </dsp:sp>
    <dsp:sp modelId="{A4A81736-F4F7-46C1-BCA0-673771BFCD46}">
      <dsp:nvSpPr>
        <dsp:cNvPr id="0" name=""/>
        <dsp:cNvSpPr/>
      </dsp:nvSpPr>
      <dsp:spPr>
        <a:xfrm>
          <a:off x="3522878" y="2436876"/>
          <a:ext cx="888568" cy="772668"/>
        </a:xfrm>
        <a:prstGeom prst="circularArrow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5715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E8C7A-14F2-4B74-83F0-E4A01197DA39}">
      <dsp:nvSpPr>
        <dsp:cNvPr id="0" name=""/>
        <dsp:cNvSpPr/>
      </dsp:nvSpPr>
      <dsp:spPr>
        <a:xfrm rot="10800000">
          <a:off x="3522878" y="2734056"/>
          <a:ext cx="888568" cy="772668"/>
        </a:xfrm>
        <a:prstGeom prst="circularArrow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5715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90845-B519-476D-8298-8B65159B264D}">
      <dsp:nvSpPr>
        <dsp:cNvPr id="0" name=""/>
        <dsp:cNvSpPr/>
      </dsp:nvSpPr>
      <dsp:spPr>
        <a:xfrm>
          <a:off x="2009" y="0"/>
          <a:ext cx="4110781" cy="3651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A" sz="1500" kern="1200" dirty="0"/>
            <a:t>Digital Skills Module Summary</a:t>
          </a:r>
          <a:endParaRPr lang="en-GB" sz="1500" kern="1200" dirty="0"/>
        </a:p>
      </dsp:txBody>
      <dsp:txXfrm>
        <a:off x="12703" y="10694"/>
        <a:ext cx="4089393" cy="3437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A778F3-852B-4F88-B15D-0277971D5A91}">
      <dsp:nvSpPr>
        <dsp:cNvPr id="0" name=""/>
        <dsp:cNvSpPr/>
      </dsp:nvSpPr>
      <dsp:spPr>
        <a:xfrm>
          <a:off x="2009" y="0"/>
          <a:ext cx="4110781" cy="365125"/>
        </a:xfrm>
        <a:prstGeom prst="roundRect">
          <a:avLst>
            <a:gd name="adj" fmla="val 10000"/>
          </a:avLst>
        </a:prstGeom>
        <a:solidFill>
          <a:srgbClr val="0388A6"/>
        </a:solidFill>
        <a:ln w="12700" cap="flat" cmpd="sng" algn="ctr">
          <a:solidFill>
            <a:srgbClr val="09090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A" sz="1500" b="0" i="0" kern="1200" baseline="0"/>
            <a:t>Digital Skills Module Summary</a:t>
          </a:r>
          <a:endParaRPr lang="en-GB" sz="1500" kern="1200"/>
        </a:p>
      </dsp:txBody>
      <dsp:txXfrm>
        <a:off x="12703" y="10694"/>
        <a:ext cx="4089393" cy="3437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F84FB3-EDE4-4291-B98D-9FEE705FD332}">
      <dsp:nvSpPr>
        <dsp:cNvPr id="0" name=""/>
        <dsp:cNvSpPr/>
      </dsp:nvSpPr>
      <dsp:spPr>
        <a:xfrm>
          <a:off x="487509" y="0"/>
          <a:ext cx="5525107" cy="3455236"/>
        </a:xfrm>
        <a:prstGeom prst="rightArrow">
          <a:avLst/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BA25A-2804-41C8-ACC5-6EDFDCDD9E96}">
      <dsp:nvSpPr>
        <dsp:cNvPr id="0" name=""/>
        <dsp:cNvSpPr/>
      </dsp:nvSpPr>
      <dsp:spPr>
        <a:xfrm>
          <a:off x="2856" y="1036570"/>
          <a:ext cx="1248925" cy="1382094"/>
        </a:xfrm>
        <a:prstGeom prst="roundRect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Excel</a:t>
          </a:r>
        </a:p>
      </dsp:txBody>
      <dsp:txXfrm>
        <a:off x="63823" y="1097537"/>
        <a:ext cx="1126991" cy="1260160"/>
      </dsp:txXfrm>
    </dsp:sp>
    <dsp:sp modelId="{CD067026-3A7A-43C1-8838-F1182A254264}">
      <dsp:nvSpPr>
        <dsp:cNvPr id="0" name=""/>
        <dsp:cNvSpPr/>
      </dsp:nvSpPr>
      <dsp:spPr>
        <a:xfrm>
          <a:off x="1314228" y="1036570"/>
          <a:ext cx="1248925" cy="1382094"/>
        </a:xfrm>
        <a:prstGeom prst="roundRect">
          <a:avLst/>
        </a:prstGeom>
        <a:solidFill>
          <a:schemeClr val="accent3">
            <a:shade val="50000"/>
            <a:hueOff val="128947"/>
            <a:satOff val="-4901"/>
            <a:lumOff val="176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Formuas</a:t>
          </a:r>
        </a:p>
      </dsp:txBody>
      <dsp:txXfrm>
        <a:off x="1375195" y="1097537"/>
        <a:ext cx="1126991" cy="1260160"/>
      </dsp:txXfrm>
    </dsp:sp>
    <dsp:sp modelId="{533AC606-B3C0-4D7B-B1B0-FE3B18F70D32}">
      <dsp:nvSpPr>
        <dsp:cNvPr id="0" name=""/>
        <dsp:cNvSpPr/>
      </dsp:nvSpPr>
      <dsp:spPr>
        <a:xfrm>
          <a:off x="2625600" y="1036570"/>
          <a:ext cx="1248925" cy="1382094"/>
        </a:xfrm>
        <a:prstGeom prst="roundRect">
          <a:avLst/>
        </a:prstGeom>
        <a:solidFill>
          <a:schemeClr val="accent3">
            <a:shade val="50000"/>
            <a:hueOff val="257895"/>
            <a:satOff val="-9802"/>
            <a:lumOff val="352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Pivot tables</a:t>
          </a:r>
        </a:p>
      </dsp:txBody>
      <dsp:txXfrm>
        <a:off x="2686567" y="1097537"/>
        <a:ext cx="1126991" cy="1260160"/>
      </dsp:txXfrm>
    </dsp:sp>
    <dsp:sp modelId="{7CF74279-A267-4433-AC0F-3B4600F85738}">
      <dsp:nvSpPr>
        <dsp:cNvPr id="0" name=""/>
        <dsp:cNvSpPr/>
      </dsp:nvSpPr>
      <dsp:spPr>
        <a:xfrm>
          <a:off x="3936972" y="1036570"/>
          <a:ext cx="1248925" cy="1382094"/>
        </a:xfrm>
        <a:prstGeom prst="roundRect">
          <a:avLst/>
        </a:prstGeom>
        <a:solidFill>
          <a:schemeClr val="accent3">
            <a:shade val="50000"/>
            <a:hueOff val="257895"/>
            <a:satOff val="-9802"/>
            <a:lumOff val="352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Outlook calendar</a:t>
          </a:r>
        </a:p>
      </dsp:txBody>
      <dsp:txXfrm>
        <a:off x="3997939" y="1097537"/>
        <a:ext cx="1126991" cy="1260160"/>
      </dsp:txXfrm>
    </dsp:sp>
    <dsp:sp modelId="{9CFECA1F-7234-4D86-8A97-C82A8A826BBE}">
      <dsp:nvSpPr>
        <dsp:cNvPr id="0" name=""/>
        <dsp:cNvSpPr/>
      </dsp:nvSpPr>
      <dsp:spPr>
        <a:xfrm>
          <a:off x="5248344" y="1036570"/>
          <a:ext cx="1248925" cy="1382094"/>
        </a:xfrm>
        <a:prstGeom prst="roundRect">
          <a:avLst/>
        </a:prstGeom>
        <a:solidFill>
          <a:schemeClr val="accent3">
            <a:shade val="50000"/>
            <a:hueOff val="128947"/>
            <a:satOff val="-4901"/>
            <a:lumOff val="176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Academic refernicing and research skills </a:t>
          </a:r>
        </a:p>
      </dsp:txBody>
      <dsp:txXfrm>
        <a:off x="5309311" y="1097537"/>
        <a:ext cx="1126991" cy="1260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031A82-4A00-4794-A488-59AC186D7C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85656-A361-4B32-99B1-66591145F7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4AEED-FF0D-4512-BD5F-9F077F06D9A7}" type="datetimeFigureOut">
              <a:rPr lang="en-US" smtClean="0"/>
              <a:t>3/17/2026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AFD4F-E871-421C-96C6-CCFAA872CB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FE0EF6-A335-4727-9E75-458707395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C8AB8-F519-4C44-A217-B2548CA6E5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4095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00:15:48.91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00:15:06.86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00:15:07.07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00:15:17.19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1732 24575,'0'-2'0,"1"0"0,0 0 0,0 0 0,-1 0 0,1 0 0,1 0 0,-1 1 0,0-1 0,0 0 0,1 1 0,-1-1 0,0 1 0,1-1 0,0 1 0,2-2 0,7-6 0,13-19 0,-1-1 0,-1 0 0,-1-2 0,17-34 0,53-141 0,-52 123 0,-24 51 0,13-34 0,105-249 0,-16 38 0,-116 274 0,5-13 0,-1-1 0,-1 1 0,-1-1 0,0 1 0,-1-1 0,-1 0 0,-1 0 0,0 0 0,-3-21 0,-4-3 0,-1 1 0,-23-64 0,28 93 0,-1 0 0,-1 0 0,0 1 0,-1 0 0,0 0 0,0 0 0,-1 0 0,-1 1 0,1 0 0,-1 1 0,-1 0 0,1 0 0,-2 1 0,-15-10 0,24 16 0,-1 0 0,0 0 0,0 0 0,1 0 0,-1 1 0,0-1 0,0 1 0,0-1 0,0 1 0,0 0 0,0 0 0,0 0 0,0 0 0,0 0 0,0 0 0,0 0 0,1 1 0,-1-1 0,0 1 0,0 0 0,0-1 0,0 1 0,1 0 0,-1 0 0,0 0 0,1 0 0,-1 0 0,0 0 0,1 1 0,0-1 0,-1 0 0,1 1 0,0-1 0,0 1 0,-1 0 0,1-1 0,1 1 0,-1 0 0,-1 2 0,-4 10 0,1 0 0,0 0 0,1 0 0,-3 19 0,3-15 0,-69 460 0,32-163 0,28-208 0,6 1 0,6 113 0,2-121 0,2-36 0,22 117 0,-4-46 0,-20-123 0,2 0 0,-1 0 0,1 0 0,1 0 0,0-1 0,1 0 0,6 12 0,-8-18 0,0 0 0,0-1 0,0 1 0,1-1 0,-1 0 0,1 1 0,0-2 0,0 1 0,1 0 0,-1-1 0,1 0 0,0 0 0,0 0 0,0 0 0,0-1 0,0 0 0,9 2 0,6-1 0,0-1 0,0-1 0,0-1 0,0-1 0,0 0 0,0-2 0,-1 0 0,30-9 0,13-8 0,75-35 0,-74 28 0,-1-4 0,-2-2 0,-1-3 0,82-65 0,-123 85 0,0-1 0,-1-1 0,-1 0 0,-1-2 0,0 1 0,-2-2 0,0 0 0,-1 0 0,17-45 0,-18 34 0,-2 0 0,-1-1 0,-2 0 0,-1-1 0,-1 1 0,-2-55 0,-2 39 0,1 25 0,-1 0 0,-1 0 0,-8-40 0,7 58 0,0 1 0,-1-1 0,1 0 0,-1 1 0,0 0 0,-1 0 0,1 0 0,-1 0 0,0 1 0,-1-1 0,1 1 0,-1 0 0,1 0 0,-1 0 0,0 1 0,-1 0 0,1 0 0,0 0 0,-10-2 0,8 2 0,-1 0 0,1 1 0,-1 0 0,0 0 0,0 1 0,0 0 0,0 0 0,1 1 0,-1 0 0,0 0 0,0 1 0,0 0 0,0 1 0,-12 3 0,12-2 0,0 2 0,0-1 0,1 1 0,-1 0 0,1 1 0,0-1 0,0 1 0,1 1 0,0 0 0,0-1 0,0 2 0,1-1 0,0 1 0,1-1 0,-6 14 0,2-2 0,1 0 0,0 0 0,2 0 0,0 1 0,-3 37 0,7-14 0,2 0 0,2 0 0,13 67 0,-9-71 0,-6-31 0,1-1 0,0 1 0,1-1 0,0 0 0,0 0 0,1 0 0,-1 0 0,1 0 0,1-1 0,0 1 0,-1-1 0,2 0 0,-1-1 0,1 1 0,0-1 0,0-1 0,0 1 0,1-1 0,-1 0 0,1 0 0,0-1 0,1 1 0,7 1 0,3 1 0,0-1 0,0-1 0,1 0 0,0-1 0,-1-1 0,1-1 0,0-1 0,28-3 0,-39 2 0,1-2 0,-1 1 0,0-1 0,0 0 0,0 0 0,0-1 0,-1 0 0,1-1 0,-1 0 0,0 0 0,0 0 0,-1-1 0,7-7 0,4-5 0,0-1 0,-2-1 0,16-26 0,-7 8 0,-2-1 0,-1-1 0,-2-1 0,-2-1 0,-2 0 0,16-71 0,-1-94 0,-20 251 0,1 44 0,-4 1 0,-8 142 0,-1-87 0,2-137 0,0 0 0,0 0 0,1 1 0,0-1 0,0 0 0,1 0 0,-1 0 0,2 0 0,-1 0 0,1-1 0,0 1 0,0-1 0,1 1 0,0-1 0,0 0 0,1-1 0,-1 1 0,1-1 0,0 0 0,1 0 0,-1 0 0,9 4 0,-7-4 0,1 0 0,0-1 0,0 0 0,1-1 0,-1 1 0,1-2 0,-1 1 0,1-1 0,0-1 0,10 1 0,16 1 0,44-4 0,-52 0 0,-20 0 0,1 1 0,-1-1 0,0 0 0,-1-1 0,1 0 0,0 0 0,0 0 0,-1-1 0,1 0 0,-1 0 0,0-1 0,0 1 0,0-1 0,-1-1 0,9-7 0,-3 0 0,-1 0 0,0-1 0,-1 0 0,-1 0 0,0 0 0,6-16 0,-3 3 0,-1-1 0,-1 0 0,-1 0 0,-2 0 0,-1-1 0,3-40 0,-8-174 0,-3 111 0,3-43 0,0 173 0,0 1 0,0-1 0,1 0 0,-1 0 0,0 0 0,0 0 0,-1 1 0,1-1 0,0 0 0,0 0 0,0 0 0,0 0 0,-1 1 0,1-1 0,0 0 0,-1 0 0,1 1 0,-1-1 0,0-1 0,-9 9 0,-8 28 0,10-3 0,0-1 0,-4 54 0,2-16 0,4-20 0,2 0 0,4 63 0,1-64 0,0-37 0,1 0 0,0 0 0,0 0 0,1 0 0,1 0 0,0-1 0,0 0 0,1 0 0,1 0 0,-1 0 0,1-1 0,1 0 0,10 11 0,-5-9 0,1-2 0,0 0 0,1 0 0,0-1 0,0-1 0,1 0 0,0-1 0,0-1 0,1 0 0,-1-1 0,1-1 0,0 0 0,0-1 0,31-1 0,-41-1 0,1-1 0,-1 0 0,0-1 0,0 0 0,1 0 0,-1 0 0,-1 0 0,1-1 0,0 0 0,-1 0 0,1-1 0,-1 0 0,5-4 0,7-7 0,-1-2 0,19-23 0,-9 8 0,-23 29-136,0-2-1,0 1 1,0 0-1,-1-1 1,1 1-1,-1-1 1,0 1-1,0-1 0,1-7 1,1-6-6690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00:15:19.22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229 0 24575,'-10'25'0,"1"1"0,2 0 0,1 0 0,0 0 0,-2 42 0,2-19 0,-39 211 0,15-95 0,26-142-151,-2 0-1,0 0 0,-2 0 0,0-1 1,-1 0-1,-2-1 0,0 0 1,-17 24-1,17-29-6674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00:15:20.82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24575,'27'2'0,"-1"0"0,32 8 0,5 1 0,319 55 0,-353-58 57,36 16 0,-39-14-796,46 12-1,-53-19-6086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F9B45-E22A-4A9C-91D5-81685A72A6FA}" type="datetimeFigureOut">
              <a:rPr lang="en-US" smtClean="0"/>
              <a:t>3/17/2026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303549-A82F-409E-AD53-534267A0E1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649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3412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551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780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086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314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21500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17298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35936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533680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84335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56808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709693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96339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477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31780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985968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E32A88-04B9-4879-A7DA-64134B3784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400800" cy="1325563"/>
          </a:xfrm>
        </p:spPr>
        <p:txBody>
          <a:bodyPr/>
          <a:lstStyle/>
          <a:p>
            <a:r>
              <a:rPr lang="en-US" dirty="0"/>
              <a:t>CLICK TO EDIT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1" y="2000292"/>
            <a:ext cx="3162299" cy="3409907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FA2B6-6061-4DC2-8233-A48FB7AA8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4A219D8E-BB95-4BDA-98A2-097D1BFA74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13832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4060044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A9CEDC6-C07A-4AA6-A03A-799447ACA9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025044 w 12188952"/>
              <a:gd name="connsiteY0" fmla="*/ 1464945 h 6858000"/>
              <a:gd name="connsiteX1" fmla="*/ 10025044 w 12188952"/>
              <a:gd name="connsiteY1" fmla="*/ 6219825 h 6858000"/>
              <a:gd name="connsiteX2" fmla="*/ 10253644 w 12188952"/>
              <a:gd name="connsiteY2" fmla="*/ 6219825 h 6858000"/>
              <a:gd name="connsiteX3" fmla="*/ 10253644 w 12188952"/>
              <a:gd name="connsiteY3" fmla="*/ 14649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025044" y="1464945"/>
                </a:moveTo>
                <a:lnTo>
                  <a:pt x="10025044" y="6219825"/>
                </a:lnTo>
                <a:lnTo>
                  <a:pt x="10253644" y="6219825"/>
                </a:lnTo>
                <a:lnTo>
                  <a:pt x="10253644" y="14649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7109C03-4D2D-4A2D-AC74-49353ED38B5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0" y="1465263"/>
            <a:ext cx="10026650" cy="4754562"/>
          </a:xfrm>
          <a:solidFill>
            <a:schemeClr val="bg1">
              <a:alpha val="93000"/>
            </a:schemeClr>
          </a:solidFill>
        </p:spPr>
        <p:txBody>
          <a:bodyPr lIns="1005840" tIns="50292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365125"/>
            <a:ext cx="8562475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9EDE4DA5-D561-434E-9452-95025C316A4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73404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Problem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8936FC-DF00-4C6C-A5FA-13B0BFCC3E58}"/>
              </a:ext>
            </a:extLst>
          </p:cNvPr>
          <p:cNvSpPr/>
          <p:nvPr userDrawn="1"/>
        </p:nvSpPr>
        <p:spPr>
          <a:xfrm>
            <a:off x="10026568" y="1464945"/>
            <a:ext cx="228600" cy="47548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274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4525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4399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BDD18F8A-C2BE-429D-BB7C-9390EEEE52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90801" y="1916113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FDC9EA4-0AAA-467C-9B89-6966F6E4BB0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90675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1ECD896-8F8E-404E-BBAD-FBFCBBE3DFE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0801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6BEE435C-8719-41E1-838A-87FB6B0BA23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0675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DAC0554-380F-4627-9E3C-FCDA9EE3B9E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4525" y="4709160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32C9479E-1665-465C-9B07-8AC7E3F4B63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399" y="5036439"/>
            <a:ext cx="3886200" cy="73760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626532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F067F4C-584F-4D26-A9F4-7E8E3F09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59926" y="1569034"/>
            <a:ext cx="7193874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C968367-11F9-40B5-B54F-1555B837CA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3630" y="548640"/>
            <a:ext cx="4389120" cy="576072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55363" y="365125"/>
            <a:ext cx="5103007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8C38614-0243-4ABA-A367-8875F339D6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3182" y="209397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53056" y="2422684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53307" y="3227832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53181" y="3559290"/>
            <a:ext cx="5120640" cy="457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005E970C-F216-4C13-B637-2CD29EB1F73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49167" y="4059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FD54B08D-52AA-478D-9A22-40F57CEFF5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49041" y="4388168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8434772-1E65-4475-A328-95A7B24457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49292" y="5202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16497897-EF41-49AE-B577-23E1843D2DE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49166" y="5535502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681465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2412796-7042-4809-B0D2-CA19D0001B3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2560590 h 6858000"/>
              <a:gd name="connsiteX5" fmla="*/ 4876038 w 12188952"/>
              <a:gd name="connsiteY5" fmla="*/ 2560590 h 6858000"/>
              <a:gd name="connsiteX6" fmla="*/ 4876038 w 12188952"/>
              <a:gd name="connsiteY6" fmla="*/ 2331990 h 6858000"/>
              <a:gd name="connsiteX7" fmla="*/ 0 w 12188952"/>
              <a:gd name="connsiteY7" fmla="*/ 233199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2560590"/>
                </a:lnTo>
                <a:lnTo>
                  <a:pt x="4876038" y="2560590"/>
                </a:lnTo>
                <a:lnTo>
                  <a:pt x="4876038" y="2331990"/>
                </a:lnTo>
                <a:lnTo>
                  <a:pt x="0" y="233199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858957"/>
            <a:ext cx="4032504" cy="1325563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38800" y="1173329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38800" y="1522412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5CDA3A0-B53D-4D18-9792-E99DB7DFDFC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38800" y="2743993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38800" y="3074026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F7E20CD-913D-437E-9659-9C125387ECA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86038" y="1182807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DB390311-D71A-47E1-A6A4-FC51999254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86038" y="1531890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6F112C5-2301-4903-8FFC-3D13F2BD7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86038" y="2753471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67721ED-86DF-4220-A638-CB65E0B5B12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86038" y="3083504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20BB15-729F-4427-9DF3-6861F012A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331990"/>
            <a:ext cx="487756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5765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695704B-E527-4A3C-9B8B-CDEB8724F0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258568 h 6858000"/>
              <a:gd name="connsiteX1" fmla="*/ 7789164 w 12188952"/>
              <a:gd name="connsiteY1" fmla="*/ 2487168 h 6858000"/>
              <a:gd name="connsiteX2" fmla="*/ 10715244 w 12188952"/>
              <a:gd name="connsiteY2" fmla="*/ 2487168 h 6858000"/>
              <a:gd name="connsiteX3" fmla="*/ 10715244 w 12188952"/>
              <a:gd name="connsiteY3" fmla="*/ 2258568 h 6858000"/>
              <a:gd name="connsiteX4" fmla="*/ 4634484 w 12188952"/>
              <a:gd name="connsiteY4" fmla="*/ 2258568 h 6858000"/>
              <a:gd name="connsiteX5" fmla="*/ 4634484 w 12188952"/>
              <a:gd name="connsiteY5" fmla="*/ 2487168 h 6858000"/>
              <a:gd name="connsiteX6" fmla="*/ 7560564 w 12188952"/>
              <a:gd name="connsiteY6" fmla="*/ 2487168 h 6858000"/>
              <a:gd name="connsiteX7" fmla="*/ 7560564 w 12188952"/>
              <a:gd name="connsiteY7" fmla="*/ 2258568 h 6858000"/>
              <a:gd name="connsiteX8" fmla="*/ 1443228 w 12188952"/>
              <a:gd name="connsiteY8" fmla="*/ 2258568 h 6858000"/>
              <a:gd name="connsiteX9" fmla="*/ 1443228 w 12188952"/>
              <a:gd name="connsiteY9" fmla="*/ 2487168 h 6858000"/>
              <a:gd name="connsiteX10" fmla="*/ 4369308 w 12188952"/>
              <a:gd name="connsiteY10" fmla="*/ 2487168 h 6858000"/>
              <a:gd name="connsiteX11" fmla="*/ 4369308 w 12188952"/>
              <a:gd name="connsiteY11" fmla="*/ 2258568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258568"/>
                </a:moveTo>
                <a:lnTo>
                  <a:pt x="7789164" y="2487168"/>
                </a:lnTo>
                <a:lnTo>
                  <a:pt x="10715244" y="2487168"/>
                </a:lnTo>
                <a:lnTo>
                  <a:pt x="10715244" y="2258568"/>
                </a:lnTo>
                <a:close/>
                <a:moveTo>
                  <a:pt x="4634484" y="2258568"/>
                </a:moveTo>
                <a:lnTo>
                  <a:pt x="4634484" y="2487168"/>
                </a:lnTo>
                <a:lnTo>
                  <a:pt x="7560564" y="2487168"/>
                </a:lnTo>
                <a:lnTo>
                  <a:pt x="7560564" y="2258568"/>
                </a:lnTo>
                <a:close/>
                <a:moveTo>
                  <a:pt x="1443228" y="2258568"/>
                </a:moveTo>
                <a:lnTo>
                  <a:pt x="1443228" y="2487168"/>
                </a:lnTo>
                <a:lnTo>
                  <a:pt x="4369308" y="2487168"/>
                </a:lnTo>
                <a:lnTo>
                  <a:pt x="4369308" y="225856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444752" y="2487165"/>
            <a:ext cx="2926080" cy="2714379"/>
          </a:xfrm>
          <a:solidFill>
            <a:schemeClr val="bg1">
              <a:alpha val="85000"/>
            </a:schemeClr>
          </a:solidFill>
        </p:spPr>
        <p:txBody>
          <a:bodyPr tIns="429768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3600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79068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C0256D1E-8A29-4C0A-8641-E823E877CF86}"/>
              </a:ext>
            </a:extLst>
          </p:cNvPr>
          <p:cNvSpPr>
            <a:spLocks noGrp="1"/>
          </p:cNvSpPr>
          <p:nvPr>
            <p:ph type="dt" sz="half" idx="39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0B45ED-DCCD-4701-9ACC-9C83B74D1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9508955-3B0C-44CA-B1F9-AD0E70CDB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12ACAA-EEDE-4C74-AF6C-6A7D06F7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380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121B4B07-1B80-41CF-89AC-82A7628C9D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468880 h 6858000"/>
              <a:gd name="connsiteX1" fmla="*/ 7789164 w 12188952"/>
              <a:gd name="connsiteY1" fmla="*/ 2697480 h 6858000"/>
              <a:gd name="connsiteX2" fmla="*/ 10715244 w 12188952"/>
              <a:gd name="connsiteY2" fmla="*/ 2697480 h 6858000"/>
              <a:gd name="connsiteX3" fmla="*/ 10715244 w 12188952"/>
              <a:gd name="connsiteY3" fmla="*/ 2468880 h 6858000"/>
              <a:gd name="connsiteX4" fmla="*/ 4634484 w 12188952"/>
              <a:gd name="connsiteY4" fmla="*/ 2468880 h 6858000"/>
              <a:gd name="connsiteX5" fmla="*/ 4634484 w 12188952"/>
              <a:gd name="connsiteY5" fmla="*/ 2697480 h 6858000"/>
              <a:gd name="connsiteX6" fmla="*/ 7560564 w 12188952"/>
              <a:gd name="connsiteY6" fmla="*/ 2697480 h 6858000"/>
              <a:gd name="connsiteX7" fmla="*/ 7560564 w 12188952"/>
              <a:gd name="connsiteY7" fmla="*/ 2468880 h 6858000"/>
              <a:gd name="connsiteX8" fmla="*/ 1443228 w 12188952"/>
              <a:gd name="connsiteY8" fmla="*/ 2468880 h 6858000"/>
              <a:gd name="connsiteX9" fmla="*/ 1443228 w 12188952"/>
              <a:gd name="connsiteY9" fmla="*/ 2697480 h 6858000"/>
              <a:gd name="connsiteX10" fmla="*/ 4369308 w 12188952"/>
              <a:gd name="connsiteY10" fmla="*/ 2697480 h 6858000"/>
              <a:gd name="connsiteX11" fmla="*/ 4369308 w 12188952"/>
              <a:gd name="connsiteY11" fmla="*/ 2468880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468880"/>
                </a:moveTo>
                <a:lnTo>
                  <a:pt x="7789164" y="2697480"/>
                </a:lnTo>
                <a:lnTo>
                  <a:pt x="10715244" y="2697480"/>
                </a:lnTo>
                <a:lnTo>
                  <a:pt x="10715244" y="2468880"/>
                </a:lnTo>
                <a:close/>
                <a:moveTo>
                  <a:pt x="4634484" y="2468880"/>
                </a:moveTo>
                <a:lnTo>
                  <a:pt x="4634484" y="2697480"/>
                </a:lnTo>
                <a:lnTo>
                  <a:pt x="7560564" y="2697480"/>
                </a:lnTo>
                <a:lnTo>
                  <a:pt x="7560564" y="2468880"/>
                </a:lnTo>
                <a:close/>
                <a:moveTo>
                  <a:pt x="1443228" y="2468880"/>
                </a:moveTo>
                <a:lnTo>
                  <a:pt x="1443228" y="2697480"/>
                </a:lnTo>
                <a:lnTo>
                  <a:pt x="4369308" y="2697480"/>
                </a:lnTo>
                <a:lnTo>
                  <a:pt x="4369308" y="2468880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40922-E552-4901-81AD-E458DA6BF7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66800" y="1525143"/>
            <a:ext cx="10058400" cy="548640"/>
          </a:xfrm>
        </p:spPr>
        <p:txBody>
          <a:bodyPr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400">
                <a:latin typeface="+mj-lt"/>
              </a:defRPr>
            </a:lvl2pPr>
            <a:lvl3pPr marL="914400" indent="0" algn="ctr">
              <a:buNone/>
              <a:defRPr sz="2400">
                <a:latin typeface="+mj-lt"/>
              </a:defRPr>
            </a:lvl3pPr>
            <a:lvl4pPr marL="1371600" indent="0" algn="ctr">
              <a:buNone/>
              <a:defRPr sz="2400">
                <a:latin typeface="+mj-lt"/>
              </a:defRPr>
            </a:lvl4pPr>
            <a:lvl5pPr marL="1828800" indent="0" algn="ctr">
              <a:buNone/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5DC05003-DC7F-4DC2-9902-F09425302D88}"/>
              </a:ext>
            </a:extLst>
          </p:cNvPr>
          <p:cNvSpPr>
            <a:spLocks noGrp="1"/>
          </p:cNvSpPr>
          <p:nvPr>
            <p:ph type="dt" sz="half" idx="4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7E5DD934-36C9-4200-9B07-20B7B5F9B9D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444752" y="2697480"/>
            <a:ext cx="2926080" cy="2504064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6131369D-6688-434C-89C0-00892AA26C8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3600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5864CA-BF08-4C2C-88EB-589BDFBE27B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79068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0287FA-646A-4E57-8C1A-1931B75F1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D43C36-F674-49C6-8542-3721B150B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CF3302-2960-44AC-A88C-4C2817511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3697872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68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A6EC474-5258-4E26-A871-01200EC785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2816352 w 12188952"/>
              <a:gd name="connsiteY0" fmla="*/ 1690688 h 6858000"/>
              <a:gd name="connsiteX1" fmla="*/ 2816352 w 12188952"/>
              <a:gd name="connsiteY1" fmla="*/ 5576888 h 6858000"/>
              <a:gd name="connsiteX2" fmla="*/ 3044952 w 12188952"/>
              <a:gd name="connsiteY2" fmla="*/ 5576888 h 6858000"/>
              <a:gd name="connsiteX3" fmla="*/ 3044952 w 12188952"/>
              <a:gd name="connsiteY3" fmla="*/ 1690688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2816352" y="1690688"/>
                </a:moveTo>
                <a:lnTo>
                  <a:pt x="2816352" y="5576888"/>
                </a:lnTo>
                <a:lnTo>
                  <a:pt x="3044952" y="5576888"/>
                </a:lnTo>
                <a:lnTo>
                  <a:pt x="3044952" y="169068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4F54F31D-9C5E-4286-8D0E-6318D6D19D1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0" y="1690688"/>
            <a:ext cx="9144000" cy="3886200"/>
          </a:xfrm>
          <a:solidFill>
            <a:schemeClr val="bg1">
              <a:alpha val="93000"/>
            </a:schemeClr>
          </a:solidFill>
        </p:spPr>
        <p:txBody>
          <a:bodyPr lIns="411480" tIns="566928" rIns="4937760" bIns="3063240" anchor="b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83280" y="365125"/>
            <a:ext cx="7894320" cy="1325563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392488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629525" y="1919288"/>
            <a:ext cx="3657600" cy="64008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629525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D2B628-14C7-401D-8451-24C64BCF3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876" y="1690688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1182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F1B0119-8B53-4329-89FD-7688250A12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81369"/>
            <a:ext cx="11274552" cy="2743200"/>
          </a:xfrm>
          <a:custGeom>
            <a:avLst/>
            <a:gdLst>
              <a:gd name="connsiteX0" fmla="*/ 0 w 11274552"/>
              <a:gd name="connsiteY0" fmla="*/ 0 h 2743200"/>
              <a:gd name="connsiteX1" fmla="*/ 11274552 w 11274552"/>
              <a:gd name="connsiteY1" fmla="*/ 0 h 2743200"/>
              <a:gd name="connsiteX2" fmla="*/ 11274552 w 11274552"/>
              <a:gd name="connsiteY2" fmla="*/ 2743200 h 2743200"/>
              <a:gd name="connsiteX3" fmla="*/ 5730217 w 11274552"/>
              <a:gd name="connsiteY3" fmla="*/ 2743200 h 2743200"/>
              <a:gd name="connsiteX4" fmla="*/ 5730217 w 11274552"/>
              <a:gd name="connsiteY4" fmla="*/ 1118831 h 2743200"/>
              <a:gd name="connsiteX5" fmla="*/ 5522399 w 11274552"/>
              <a:gd name="connsiteY5" fmla="*/ 1118831 h 2743200"/>
              <a:gd name="connsiteX6" fmla="*/ 5522399 w 11274552"/>
              <a:gd name="connsiteY6" fmla="*/ 2743200 h 2743200"/>
              <a:gd name="connsiteX7" fmla="*/ 0 w 11274552"/>
              <a:gd name="connsiteY7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74552" h="2743200">
                <a:moveTo>
                  <a:pt x="0" y="0"/>
                </a:moveTo>
                <a:lnTo>
                  <a:pt x="11274552" y="0"/>
                </a:lnTo>
                <a:lnTo>
                  <a:pt x="11274552" y="2743200"/>
                </a:lnTo>
                <a:lnTo>
                  <a:pt x="5730217" y="2743200"/>
                </a:lnTo>
                <a:lnTo>
                  <a:pt x="5730217" y="1118831"/>
                </a:lnTo>
                <a:lnTo>
                  <a:pt x="5522399" y="1118831"/>
                </a:lnTo>
                <a:lnTo>
                  <a:pt x="5522399" y="2743200"/>
                </a:lnTo>
                <a:lnTo>
                  <a:pt x="0" y="27432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592386"/>
            <a:ext cx="4572000" cy="13255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9391" y="3546349"/>
            <a:ext cx="5248656" cy="192024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C8E637-78B0-4855-A6B1-C2DE56F36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81123" y="1600200"/>
            <a:ext cx="207818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9CDF-EE53-4D5A-BA2F-B21F454E10A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03164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4943176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D8038A-5827-4846-97D5-0DEF7A92C9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578608"/>
            <a:ext cx="4297680" cy="914400"/>
          </a:xfrm>
        </p:spPr>
        <p:txBody>
          <a:bodyPr anchor="b" anchorCtr="0"/>
          <a:lstStyle/>
          <a:p>
            <a:r>
              <a:rPr lang="en-US" dirty="0"/>
              <a:t>CLICK TO EDIT TITLE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199" y="3721608"/>
            <a:ext cx="4297680" cy="228600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A951D3-FDD2-4A48-9F77-7EB69F3AA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24C9D2-B921-4FAF-8173-CF9B37D4F8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1372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5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About</a:t>
            </a:r>
          </a:p>
        </p:txBody>
      </p:sp>
    </p:spTree>
    <p:extLst>
      <p:ext uri="{BB962C8B-B14F-4D97-AF65-F5344CB8AC3E}">
        <p14:creationId xmlns:p14="http://schemas.microsoft.com/office/powerpoint/2010/main" val="7875260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10">
            <a:extLst>
              <a:ext uri="{FF2B5EF4-FFF2-40B4-BE49-F238E27FC236}">
                <a16:creationId xmlns:a16="http://schemas.microsoft.com/office/drawing/2014/main" id="{27AEA2E6-E265-44DE-9F3F-657ECFF5D13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37569F-733B-494F-B7CB-23180520907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0" y="2258568"/>
            <a:ext cx="12190476" cy="2743200"/>
          </a:xfrm>
          <a:solidFill>
            <a:schemeClr val="accent2">
              <a:alpha val="9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67130" y="2752344"/>
            <a:ext cx="2560320" cy="603504"/>
          </a:xfrm>
          <a:prstGeom prst="rect">
            <a:avLst/>
          </a:prstGeom>
          <a:noFill/>
        </p:spPr>
        <p:txBody>
          <a:bodyPr anchor="ctr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15840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867194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76713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1584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67194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8817609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379641C-8260-44A4-9F71-E216C07A38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416742 h 6858000"/>
              <a:gd name="connsiteX5" fmla="*/ 9142476 w 12188952"/>
              <a:gd name="connsiteY5" fmla="*/ 4416742 h 6858000"/>
              <a:gd name="connsiteX6" fmla="*/ 9142476 w 12188952"/>
              <a:gd name="connsiteY6" fmla="*/ 4188142 h 6858000"/>
              <a:gd name="connsiteX7" fmla="*/ 0 w 12188952"/>
              <a:gd name="connsiteY7" fmla="*/ 41881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416742"/>
                </a:lnTo>
                <a:lnTo>
                  <a:pt x="9142476" y="4416742"/>
                </a:lnTo>
                <a:lnTo>
                  <a:pt x="9142476" y="4188142"/>
                </a:lnTo>
                <a:lnTo>
                  <a:pt x="0" y="4188142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636008"/>
            <a:ext cx="9144000" cy="1107959"/>
          </a:xfrm>
        </p:spPr>
        <p:txBody>
          <a:bodyPr anchor="b" anchorCtr="0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79D466B-640E-419A-8701-FA39B12DD9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5742432"/>
            <a:ext cx="7953375" cy="45720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659D50-D55F-4F3D-8F15-5B1F1F2B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188142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B2621B9-2641-4DA3-B7D6-D577C25CF2E9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30351 w 12188952"/>
              <a:gd name="connsiteY0" fmla="*/ 3231845 h 6858000"/>
              <a:gd name="connsiteX1" fmla="*/ 1030351 w 12188952"/>
              <a:gd name="connsiteY1" fmla="*/ 3460445 h 6858000"/>
              <a:gd name="connsiteX2" fmla="*/ 11122333 w 12188952"/>
              <a:gd name="connsiteY2" fmla="*/ 3460445 h 6858000"/>
              <a:gd name="connsiteX3" fmla="*/ 11122333 w 12188952"/>
              <a:gd name="connsiteY3" fmla="*/ 32318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30351" y="3231845"/>
                </a:moveTo>
                <a:lnTo>
                  <a:pt x="1030351" y="3460445"/>
                </a:lnTo>
                <a:lnTo>
                  <a:pt x="11122333" y="3460445"/>
                </a:lnTo>
                <a:lnTo>
                  <a:pt x="11122333" y="32318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69848" y="2121408"/>
            <a:ext cx="2560320" cy="914400"/>
          </a:xfrm>
          <a:prstGeom prst="rect">
            <a:avLst/>
          </a:prstGeom>
          <a:noFill/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00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00600" y="2121408"/>
            <a:ext cx="2560320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31351" y="2121408"/>
            <a:ext cx="2592505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69848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00600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531352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5807F6-AD25-4B86-8D5C-5DBE4B0D3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1875" y="3231845"/>
            <a:ext cx="1009198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4611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5487709A-3CB5-4242-9D31-5DAC5D0494A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30552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D81AA656-0DD9-4717-8FC2-4C8C03D063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84648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970652C9-A2DF-48D4-9530-B3F495F7A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3273552"/>
            <a:ext cx="2011680" cy="27432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BD279E7-C7DE-4501-9F36-BA9F05FFFF5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45168" y="3273552"/>
            <a:ext cx="2011680" cy="27432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14BA6D1-4FDE-40E9-9F24-4719889A55F7}"/>
              </a:ext>
            </a:extLst>
          </p:cNvPr>
          <p:cNvCxnSpPr>
            <a:cxnSpLocks/>
          </p:cNvCxnSpPr>
          <p:nvPr userDrawn="1"/>
        </p:nvCxnSpPr>
        <p:spPr>
          <a:xfrm>
            <a:off x="929640" y="3631616"/>
            <a:ext cx="10332720" cy="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A3B553-82A9-403C-B8D4-D8C8A4A395B7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25C7676A-1D83-4D31-9C74-59C46F15253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4879019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3902"/>
            <a:ext cx="5157787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3902"/>
            <a:ext cx="5183188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DF6BB91-26DF-45B2-B1D3-508C39F349C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1482296"/>
            <a:ext cx="8321040" cy="365125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j-lt"/>
              </a:defRPr>
            </a:lvl1pPr>
            <a:lvl2pPr marL="457200" indent="0">
              <a:buNone/>
              <a:defRPr sz="2000">
                <a:latin typeface="+mj-lt"/>
              </a:defRPr>
            </a:lvl2pPr>
            <a:lvl3pPr marL="914400" indent="0">
              <a:buNone/>
              <a:defRPr sz="2000">
                <a:latin typeface="+mj-lt"/>
              </a:defRPr>
            </a:lvl3pPr>
            <a:lvl4pPr marL="1371600" indent="0">
              <a:buNone/>
              <a:defRPr sz="2000">
                <a:latin typeface="+mj-lt"/>
              </a:defRPr>
            </a:lvl4pPr>
            <a:lvl5pPr marL="1828800" indent="0">
              <a:buNone/>
              <a:defRPr sz="20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1F6740D-79A8-4846-A90A-F1FF9BBDD0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93E06E79-FBB7-4594-8FC7-631D174541D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B6D7F47-7406-4B82-8180-F3AD59BC65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5B79AE07-3E86-4374-9F86-8B70E8158AB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939686F-A239-4AFE-AF56-38497CCD74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A634BB4E-B10D-4761-A0B8-EBC734EC96D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9255BD-A63E-4BFC-9D2A-E5EABC1DCD8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C27FFA-6FA2-4F90-9543-8AE7E5B90E4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DAA9F46A-F074-488E-91DA-AAC5D23406E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24F6FE0C-DA66-4BE4-B1CB-AE552497A035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02CB3CF-9E17-4C7C-913F-21EFADB96CB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D3AC456D-7AB5-4BB9-8F76-B607929996B1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C5E41A6A-28FF-4A75-BA52-2FA05EE92E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7A1FCD8B-8332-4362-80BA-3DBB4442605C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F2B53D10-BB76-4138-AAB8-844DCD895BD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A14739AB-36C4-4467-BA10-CEA1DF2894E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024E2A82-D649-44D9-BAA0-65A603E113B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5E9DBCF1-3DA9-4975-9B75-DEFC550B69C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D04D2E9-E8EB-43F6-9734-AE8BEED8D892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CAF80E4-457C-461E-9E59-6EA9934B8F5F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8A2813EA-E62D-4E2E-A97F-38974F23C88E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0A4E7225-8A60-45A3-ACE7-2D6D1EA3306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6DF9FE-80AE-43C3-B35A-B0B773A636E5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725DE269-1E5D-4437-B997-CCFE8800082F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EAE25BBD-7B98-417B-B9FC-B2DF70FAFDC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0A4DF189-5583-4731-8F70-2578793E024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5" name="Text Placeholder 3">
            <a:extLst>
              <a:ext uri="{FF2B5EF4-FFF2-40B4-BE49-F238E27FC236}">
                <a16:creationId xmlns:a16="http://schemas.microsoft.com/office/drawing/2014/main" id="{06405A2E-994F-49B5-ABCB-1CA1FCEB08C7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7" y="2055840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67" name="Date Placeholder 4">
            <a:extLst>
              <a:ext uri="{FF2B5EF4-FFF2-40B4-BE49-F238E27FC236}">
                <a16:creationId xmlns:a16="http://schemas.microsoft.com/office/drawing/2014/main" id="{33000A7A-B075-4FF0-8FCA-89256A1A66C8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AB03C7-C423-4EA2-AC0C-C153413E216C}"/>
              </a:ext>
            </a:extLst>
          </p:cNvPr>
          <p:cNvSpPr/>
          <p:nvPr userDrawn="1"/>
        </p:nvSpPr>
        <p:spPr>
          <a:xfrm>
            <a:off x="929640" y="3943857"/>
            <a:ext cx="1033272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815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022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8A4789F7-47F3-492F-8AE6-209A1044F3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6"/>
            <a:ext cx="2103120" cy="2913793"/>
          </a:xfrm>
          <a:custGeom>
            <a:avLst/>
            <a:gdLst>
              <a:gd name="connsiteX0" fmla="*/ 0 w 2103120"/>
              <a:gd name="connsiteY0" fmla="*/ 0 h 2913793"/>
              <a:gd name="connsiteX1" fmla="*/ 2103120 w 2103120"/>
              <a:gd name="connsiteY1" fmla="*/ 0 h 2913793"/>
              <a:gd name="connsiteX2" fmla="*/ 2103120 w 2103120"/>
              <a:gd name="connsiteY2" fmla="*/ 2913793 h 2913793"/>
              <a:gd name="connsiteX3" fmla="*/ 0 w 2103120"/>
              <a:gd name="connsiteY3" fmla="*/ 2913793 h 2913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03120" h="2913793">
                <a:moveTo>
                  <a:pt x="0" y="0"/>
                </a:moveTo>
                <a:lnTo>
                  <a:pt x="2103120" y="0"/>
                </a:lnTo>
                <a:lnTo>
                  <a:pt x="2103120" y="2913793"/>
                </a:lnTo>
                <a:lnTo>
                  <a:pt x="0" y="291379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25A9EE92-C505-4777-B442-72C5A0BDCBF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2104 w 2103120"/>
              <a:gd name="connsiteY3" fmla="*/ 3017520 h 3017520"/>
              <a:gd name="connsiteX4" fmla="*/ 2102104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2104" y="3017520"/>
                </a:lnTo>
                <a:lnTo>
                  <a:pt x="2102104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B98E2731-9AE8-4D4E-969E-814287EE84A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0725 w 2103120"/>
              <a:gd name="connsiteY3" fmla="*/ 3017520 h 3017520"/>
              <a:gd name="connsiteX4" fmla="*/ 2100725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0725" y="3017520"/>
                </a:lnTo>
                <a:lnTo>
                  <a:pt x="2100725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CF06764-EDD6-4592-AF7B-7BF92AF387F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2910625 h 3017520"/>
              <a:gd name="connsiteX3" fmla="*/ 2268 w 2103120"/>
              <a:gd name="connsiteY3" fmla="*/ 2910625 h 3017520"/>
              <a:gd name="connsiteX4" fmla="*/ 2268 w 2103120"/>
              <a:gd name="connsiteY4" fmla="*/ 3017520 h 3017520"/>
              <a:gd name="connsiteX5" fmla="*/ 0 w 2103120"/>
              <a:gd name="connsiteY5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2910625"/>
                </a:lnTo>
                <a:lnTo>
                  <a:pt x="2268" y="2910625"/>
                </a:lnTo>
                <a:lnTo>
                  <a:pt x="2268" y="3017520"/>
                </a:lnTo>
                <a:lnTo>
                  <a:pt x="0" y="301752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FF9948-88DC-4F9B-ADAB-743B4534E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496166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4AB8730-C1E9-4C39-AD6B-791ECCB2A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6744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D0B1428-A83E-4197-AB02-D6F4EE202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725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BAF707-3808-4238-963B-95584798B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6748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D0D0D822-3E52-4D3E-BD04-0A87AF2312B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64244 h 1371600"/>
              <a:gd name="connsiteX3" fmla="*/ 142 w 2103120"/>
              <a:gd name="connsiteY3" fmla="*/ 1264244 h 1371600"/>
              <a:gd name="connsiteX4" fmla="*/ 142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64244"/>
                </a:lnTo>
                <a:lnTo>
                  <a:pt x="142" y="1264244"/>
                </a:lnTo>
                <a:lnTo>
                  <a:pt x="142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F1850C15-0C47-405D-A6CC-FC41802A67C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683 w 2103120"/>
              <a:gd name="connsiteY3" fmla="*/ 1371600 h 1371600"/>
              <a:gd name="connsiteX4" fmla="*/ 2102683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683" y="1371600"/>
                </a:lnTo>
                <a:lnTo>
                  <a:pt x="2102683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4BE5C88B-BE08-4186-BF4E-95E5811D187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0867 w 2103120"/>
              <a:gd name="connsiteY3" fmla="*/ 1371600 h 1371600"/>
              <a:gd name="connsiteX4" fmla="*/ 21008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0867" y="1371600"/>
                </a:lnTo>
                <a:lnTo>
                  <a:pt x="21008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CF3E2C3A-A072-436A-8C0E-682F06540C4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1667 w 2103120"/>
              <a:gd name="connsiteY3" fmla="*/ 1371600 h 1371600"/>
              <a:gd name="connsiteX4" fmla="*/ 21016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1667" y="1371600"/>
                </a:lnTo>
                <a:lnTo>
                  <a:pt x="21016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0DAF781-CA6C-43D3-B553-E58DBF509A4A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1744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76026 h 1371600"/>
              <a:gd name="connsiteX3" fmla="*/ 624 w 2103120"/>
              <a:gd name="connsiteY3" fmla="*/ 1276026 h 1371600"/>
              <a:gd name="connsiteX4" fmla="*/ 624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76026"/>
                </a:lnTo>
                <a:lnTo>
                  <a:pt x="624" y="1276026"/>
                </a:lnTo>
                <a:lnTo>
                  <a:pt x="624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E502DEDD-A955-4A8D-9A05-828A01CE5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40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E76CEA8C-8899-44E0-9F47-106A711A4CC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40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4DE21878-7282-49DF-A1B3-B38F5A85F71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67080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728 w 2103120"/>
              <a:gd name="connsiteY3" fmla="*/ 1371600 h 1371600"/>
              <a:gd name="connsiteX4" fmla="*/ 2102728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728" y="1371600"/>
                </a:lnTo>
                <a:lnTo>
                  <a:pt x="2102728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3179BABC-F01C-4C09-BE82-C1C218CA476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69792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B1CE826-A5B2-4507-ADB0-BD2BFE4B8BB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9792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09624F3D-E589-4C68-B98A-566CCAAA98D1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2416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8017 w 2103120"/>
              <a:gd name="connsiteY3" fmla="*/ 1371600 h 1371600"/>
              <a:gd name="connsiteX4" fmla="*/ 2098017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8017" y="1371600"/>
                </a:lnTo>
                <a:lnTo>
                  <a:pt x="2098017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6F19331A-27CF-4270-B991-C2E97C6E6C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422136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C123301D-8AA0-4C65-B928-3902E4793B5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22136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09B16E22-2B7C-413C-9283-51DBE7DF0F6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7752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7024 w 2103120"/>
              <a:gd name="connsiteY3" fmla="*/ 1371600 h 1371600"/>
              <a:gd name="connsiteX4" fmla="*/ 2097024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7024" y="1371600"/>
                </a:lnTo>
                <a:lnTo>
                  <a:pt x="2097024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9E095B1F-8D49-4766-951D-A60C5BA5DB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7448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A3C30BF1-DCAF-4FF7-AE62-42A77BBB551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7448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54DA5CF-5D2A-43B4-85A8-340C8F7BB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542" y="3312119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B1FEE3-D401-47CB-80E6-52D6DF51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7323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D86A78-C607-45C6-8641-1AF4A5F07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86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4BFDA8-0351-4C99-8911-2034DAE3D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302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896FDB4-943E-4915-BFB5-FBF28C1F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8072" y="5537362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E6F848-8616-4A39-B962-93F75C4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0416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06A04BD-9213-47EF-B5B0-2684E430D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9065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869DE2A-F897-46B0-B840-A2597892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1432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421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7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ECF580-8E4E-43A8-957B-F86F1C61ADA4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914400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B05749-818D-4447-958A-FEF293220AE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02736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F20B9D5-25D9-47F8-A972-A75CCB164FD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02736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Content Placeholder 6">
            <a:extLst>
              <a:ext uri="{FF2B5EF4-FFF2-40B4-BE49-F238E27FC236}">
                <a16:creationId xmlns:a16="http://schemas.microsoft.com/office/drawing/2014/main" id="{41B075AD-BF48-4749-9202-8150B2107377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603626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95B953E6-3C98-4798-A4E9-1B1440A15A5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82077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65B3E813-F032-4E15-B3D8-B0B967E1840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82077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6">
            <a:extLst>
              <a:ext uri="{FF2B5EF4-FFF2-40B4-BE49-F238E27FC236}">
                <a16:creationId xmlns:a16="http://schemas.microsoft.com/office/drawing/2014/main" id="{3A1AE7A9-C278-4553-BA87-9A37448FE96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982077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1408D2FA-A2B1-4447-8C50-0F16D70CE9D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91072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8834F1C-0151-4D96-9804-08CAEEDB349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91072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Content Placeholder 6">
            <a:extLst>
              <a:ext uri="{FF2B5EF4-FFF2-40B4-BE49-F238E27FC236}">
                <a16:creationId xmlns:a16="http://schemas.microsoft.com/office/drawing/2014/main" id="{DB26BE5E-69FC-43BF-BD74-25B62546B252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292852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E9D71C6C-8090-42D9-AA7D-9D858A08982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ADBCB0A2-01FA-4A56-9187-2141478D277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02736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1" name="Text Placeholder 12">
            <a:extLst>
              <a:ext uri="{FF2B5EF4-FFF2-40B4-BE49-F238E27FC236}">
                <a16:creationId xmlns:a16="http://schemas.microsoft.com/office/drawing/2014/main" id="{A8DA037D-3115-4D06-B62B-8B2361C1B73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82077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2CE21E27-DF2A-4809-8004-DBD3CB8C9D75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91072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628668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826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1" r:id="rId1"/>
    <p:sldLayoutId id="2147484192" r:id="rId2"/>
    <p:sldLayoutId id="2147484193" r:id="rId3"/>
    <p:sldLayoutId id="2147484194" r:id="rId4"/>
    <p:sldLayoutId id="2147484195" r:id="rId5"/>
    <p:sldLayoutId id="2147484196" r:id="rId6"/>
    <p:sldLayoutId id="2147484197" r:id="rId7"/>
    <p:sldLayoutId id="2147484198" r:id="rId8"/>
    <p:sldLayoutId id="2147484199" r:id="rId9"/>
    <p:sldLayoutId id="2147484200" r:id="rId10"/>
    <p:sldLayoutId id="2147484201" r:id="rId11"/>
    <p:sldLayoutId id="2147484202" r:id="rId12"/>
    <p:sldLayoutId id="2147484203" r:id="rId13"/>
    <p:sldLayoutId id="2147484204" r:id="rId14"/>
    <p:sldLayoutId id="2147484205" r:id="rId15"/>
    <p:sldLayoutId id="2147484206" r:id="rId16"/>
    <p:sldLayoutId id="2147484207" r:id="rId17"/>
    <p:sldLayoutId id="2147484208" r:id="rId18"/>
    <p:sldLayoutId id="2147484209" r:id="rId19"/>
    <p:sldLayoutId id="2147484117" r:id="rId20"/>
    <p:sldLayoutId id="2147484123" r:id="rId21"/>
    <p:sldLayoutId id="2147483649" r:id="rId22"/>
    <p:sldLayoutId id="2147483687" r:id="rId23"/>
    <p:sldLayoutId id="2147483678" r:id="rId24"/>
    <p:sldLayoutId id="2147483653" r:id="rId25"/>
    <p:sldLayoutId id="2147483677" r:id="rId26"/>
    <p:sldLayoutId id="2147483673" r:id="rId27"/>
    <p:sldLayoutId id="2147483654" r:id="rId28"/>
    <p:sldLayoutId id="2147483674" r:id="rId29"/>
    <p:sldLayoutId id="2147483675" r:id="rId3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18.png"/><Relationship Id="rId3" Type="http://schemas.openxmlformats.org/officeDocument/2006/relationships/image" Target="../media/image13.jpg"/><Relationship Id="rId7" Type="http://schemas.openxmlformats.org/officeDocument/2006/relationships/customXml" Target="../ink/ink3.xml"/><Relationship Id="rId12" Type="http://schemas.openxmlformats.org/officeDocument/2006/relationships/customXml" Target="../ink/ink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9.png"/><Relationship Id="rId11" Type="http://schemas.openxmlformats.org/officeDocument/2006/relationships/image" Target="../media/image17.png"/><Relationship Id="rId5" Type="http://schemas.openxmlformats.org/officeDocument/2006/relationships/customXml" Target="../ink/ink2.xml"/><Relationship Id="rId10" Type="http://schemas.openxmlformats.org/officeDocument/2006/relationships/customXml" Target="../ink/ink5.xml"/><Relationship Id="rId4" Type="http://schemas.openxmlformats.org/officeDocument/2006/relationships/image" Target="../media/image14.png"/><Relationship Id="rId9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>
            <a:extLst>
              <a:ext uri="{FF2B5EF4-FFF2-40B4-BE49-F238E27FC236}">
                <a16:creationId xmlns:a16="http://schemas.microsoft.com/office/drawing/2014/main" id="{17B7CBFC-65A2-4AB4-BE48-C580D13CA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953" y="3319082"/>
            <a:ext cx="6958584" cy="1757489"/>
          </a:xfrm>
        </p:spPr>
        <p:txBody>
          <a:bodyPr>
            <a:noAutofit/>
          </a:bodyPr>
          <a:lstStyle/>
          <a:p>
            <a:r>
              <a:rPr lang="en-US" sz="8000" dirty="0">
                <a:latin typeface="Amasis MT Pro Black" panose="02040A04050005020304" pitchFamily="18" charset="0"/>
              </a:rPr>
              <a:t>Digital Skills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D2B40CBE-DEC8-4A9F-AF68-3DABE42C7EE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85896" y="4937760"/>
            <a:ext cx="5248656" cy="192024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Louise Hunt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 id: 2524729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Lecturer: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Philipa Fitzgerald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14/03/2026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C8FA207-53D3-4237-A057-8F03251DDE3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664841" y="4580757"/>
            <a:ext cx="4068435" cy="1920239"/>
          </a:xfrm>
        </p:spPr>
        <p:txBody>
          <a:bodyPr/>
          <a:lstStyle/>
          <a:p>
            <a:r>
              <a:rPr lang="en-US" sz="5400" dirty="0">
                <a:solidFill>
                  <a:srgbClr val="090909"/>
                </a:solidFill>
              </a:rPr>
              <a:t>module</a:t>
            </a:r>
          </a:p>
          <a:p>
            <a:r>
              <a:rPr lang="en-US" sz="5400" dirty="0">
                <a:solidFill>
                  <a:srgbClr val="090909"/>
                </a:solidFill>
              </a:rPr>
              <a:t>summary</a:t>
            </a:r>
          </a:p>
        </p:txBody>
      </p:sp>
      <p:pic>
        <p:nvPicPr>
          <p:cNvPr id="7" name="Picture Placeholder 6" descr="Robot operating a machine">
            <a:extLst>
              <a:ext uri="{FF2B5EF4-FFF2-40B4-BE49-F238E27FC236}">
                <a16:creationId xmlns:a16="http://schemas.microsoft.com/office/drawing/2014/main" id="{3624A251-6476-98E1-2E00-B717696733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4163" b="3416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39708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 anchorCtr="0">
            <a:normAutofit/>
          </a:bodyPr>
          <a:lstStyle/>
          <a:p>
            <a:r>
              <a:rPr lang="en-ZA" sz="6600" dirty="0"/>
              <a:t>Introduction</a:t>
            </a:r>
          </a:p>
        </p:txBody>
      </p:sp>
      <p:pic>
        <p:nvPicPr>
          <p:cNvPr id="9" name="Picture Placeholder 8" descr="photo of person using laptop">
            <a:extLst>
              <a:ext uri="{FF2B5EF4-FFF2-40B4-BE49-F238E27FC236}">
                <a16:creationId xmlns:a16="http://schemas.microsoft.com/office/drawing/2014/main" id="{580459A6-74F1-49C9-B51B-9878E21EB1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063" y="2200275"/>
            <a:ext cx="5157787" cy="3167864"/>
          </a:xfrm>
          <a:noFill/>
          <a:ln w="76200">
            <a:solidFill>
              <a:srgbClr val="0388A6"/>
            </a:solidFill>
          </a:ln>
          <a:effectLst>
            <a:glow rad="127000">
              <a:schemeClr val="accent4">
                <a:lumMod val="60000"/>
                <a:lumOff val="40000"/>
              </a:schemeClr>
            </a:glow>
          </a:effectLst>
        </p:spPr>
      </p:pic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737AE253-F7E3-DA82-4B13-3293EE1F7B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601324" y="1119187"/>
            <a:ext cx="1247775" cy="1081088"/>
          </a:xfrm>
        </p:spPr>
        <p:txBody>
          <a:bodyPr>
            <a:normAutofit fontScale="70000" lnSpcReduction="20000"/>
          </a:bodyPr>
          <a:lstStyle/>
          <a:p>
            <a:pPr algn="r"/>
            <a:r>
              <a:rPr lang="en-US" sz="3200" u="sng" dirty="0"/>
              <a:t>Main focuses of this module</a:t>
            </a:r>
            <a:r>
              <a:rPr lang="en-US" sz="3200" dirty="0"/>
              <a:t>: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B474D642-B65E-E04B-FBFA-3E9BAB9BCD0C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815888144"/>
              </p:ext>
            </p:extLst>
          </p:nvPr>
        </p:nvGraphicFramePr>
        <p:xfrm>
          <a:off x="4962525" y="777875"/>
          <a:ext cx="7934325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2" name="Date Placeholder 31">
            <a:extLst>
              <a:ext uri="{FF2B5EF4-FFF2-40B4-BE49-F238E27FC236}">
                <a16:creationId xmlns:a16="http://schemas.microsoft.com/office/drawing/2014/main" id="{749385CE-DFA8-4194-94B1-676D83777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14/03/2026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74A78A9-DDEE-E578-B0A8-C54B8D7D9A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3087409"/>
              </p:ext>
            </p:extLst>
          </p:nvPr>
        </p:nvGraphicFramePr>
        <p:xfrm>
          <a:off x="4038600" y="6356350"/>
          <a:ext cx="4114800" cy="365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ZA" smtClean="0"/>
              <a:pPr>
                <a:spcAft>
                  <a:spcPts val="600"/>
                </a:spcAft>
              </a:pPr>
              <a:t>2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83173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black and white image of bar graphs">
            <a:extLst>
              <a:ext uri="{FF2B5EF4-FFF2-40B4-BE49-F238E27FC236}">
                <a16:creationId xmlns:a16="http://schemas.microsoft.com/office/drawing/2014/main" id="{328A991A-37FB-44FF-88EA-33E50292CB5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" r="13"/>
          <a:stretch>
            <a:fillRect/>
          </a:stretch>
        </p:blipFill>
        <p:spPr>
          <a:noFill/>
        </p:spPr>
      </p:pic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ZA" dirty="0"/>
              <a:t>JISC Digital Skills Assessment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A4A0E08-D3CC-16B3-9A3C-8DA0C31FC3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4620954"/>
              </p:ext>
            </p:extLst>
          </p:nvPr>
        </p:nvGraphicFramePr>
        <p:xfrm>
          <a:off x="4038600" y="6356350"/>
          <a:ext cx="4114800" cy="365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2C7452-8DFB-4E08-B517-7802CB6719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ZA" smtClean="0"/>
              <a:pPr>
                <a:spcAft>
                  <a:spcPts val="600"/>
                </a:spcAft>
              </a:pPr>
              <a:t>3</a:t>
            </a:fld>
            <a:endParaRPr lang="en-ZA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3C7B196D-A4EB-4450-8C2E-D4F26C77F843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/>
        <p:txBody>
          <a:bodyPr>
            <a:normAutofit/>
          </a:bodyPr>
          <a:lstStyle/>
          <a:p>
            <a:r>
              <a:rPr lang="en-ZA" sz="2400" b="1" i="1" dirty="0">
                <a:highlight>
                  <a:srgbClr val="0388A6"/>
                </a:highlight>
              </a:rPr>
              <a:t>Digital Capabilities Test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F27C7F-0ED2-4657-B2A4-AF40C8659E41}"/>
              </a:ext>
            </a:extLst>
          </p:cNvPr>
          <p:cNvSpPr>
            <a:spLocks noGrp="1"/>
          </p:cNvSpPr>
          <p:nvPr>
            <p:ph type="dt" sz="half" idx="4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14/03/2026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7FB780BF-1982-9824-7671-5FB7D4808375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/>
        <p:txBody>
          <a:bodyPr/>
          <a:lstStyle/>
          <a:p>
            <a:r>
              <a:rPr lang="en-US" dirty="0"/>
              <a:t>WHAT IS JISC 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16852965-5187-4677-B878-4167E7B69252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/>
        <p:txBody>
          <a:bodyPr>
            <a:normAutofit/>
          </a:bodyPr>
          <a:lstStyle/>
          <a:p>
            <a:r>
              <a:rPr lang="en-ZA" dirty="0"/>
              <a:t>strengths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A362839C-0A6B-4785-ACD4-42645537AFF4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/>
        <p:txBody>
          <a:bodyPr>
            <a:normAutofit/>
          </a:bodyPr>
          <a:lstStyle/>
          <a:p>
            <a:r>
              <a:rPr lang="en-ZA" dirty="0"/>
              <a:t>Weaknesses</a:t>
            </a:r>
          </a:p>
          <a:p>
            <a:endParaRPr lang="en-ZA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2463A9-91ED-406C-A142-DF9DBB5C018D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/>
        <p:txBody>
          <a:bodyPr vert="horz" lIns="91440" tIns="45720" rIns="91440" bIns="45720" rtlCol="0"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ZA" dirty="0"/>
              <a:t>JISC digital capability test identifies areas in digitals skill that are your strengths and where you can make improvements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FDC3A9B5-5598-4CD5-88DB-141F093C2F5C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/>
        <p:txBody>
          <a:bodyPr>
            <a:normAutofit/>
          </a:bodyPr>
          <a:lstStyle/>
          <a:p>
            <a:pPr marL="285750" indent="-285750" algn="l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noProof="1"/>
              <a:t>Digital innovation</a:t>
            </a:r>
          </a:p>
          <a:p>
            <a:pPr marL="285750" indent="-285750" algn="l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noProof="1"/>
              <a:t>Problem sokving</a:t>
            </a:r>
            <a:endParaRPr lang="en-ZA" noProof="1"/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624C0B95-53C2-4500-8EAE-8B7F73AAE5B5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/>
        <p:txBody>
          <a:bodyPr>
            <a:normAutofit/>
          </a:bodyPr>
          <a:lstStyle/>
          <a:p>
            <a:pPr marL="285750" indent="-285750" algn="l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ZA" noProof="1"/>
              <a:t>Infromation Literacy</a:t>
            </a:r>
          </a:p>
          <a:p>
            <a:pPr marL="285750" indent="-285750" algn="l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ZA" noProof="1"/>
              <a:t>Data Literacy</a:t>
            </a:r>
          </a:p>
        </p:txBody>
      </p:sp>
    </p:spTree>
    <p:extLst>
      <p:ext uri="{BB962C8B-B14F-4D97-AF65-F5344CB8AC3E}">
        <p14:creationId xmlns:p14="http://schemas.microsoft.com/office/powerpoint/2010/main" val="2821816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Hand on a tablet with digital signs">
            <a:extLst>
              <a:ext uri="{FF2B5EF4-FFF2-40B4-BE49-F238E27FC236}">
                <a16:creationId xmlns:a16="http://schemas.microsoft.com/office/drawing/2014/main" id="{EF0C618B-D1D4-5D84-CA8E-157BB61F46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109" r="1" b="1"/>
          <a:stretch>
            <a:fillRect/>
          </a:stretch>
        </p:blipFill>
        <p:spPr>
          <a:xfrm>
            <a:off x="230124" y="10"/>
            <a:ext cx="11961876" cy="685799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DD3E3BEA-B3EA-D1CF-3B38-2C159FA5D5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dirty="0"/>
              <a:t>14/03/2026</a:t>
            </a:r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C986E7-626D-03B3-11F4-27D427BC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b="0" i="0" kern="1200" cap="all" baseline="0" dirty="0">
                <a:effectLst/>
              </a:rPr>
              <a:t>Digital Skills Module Summary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14EEABDA-6D7D-5EAA-0576-ED0056E2C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B5CEABB6-07DC-46E8-9B57-56EC44A396E5}" type="slidenum">
              <a:rPr lang="en-US"/>
              <a:pPr defTabSz="914400"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A6722E5-F623-E04F-8F6E-3E1CA02D85F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1965" y="567633"/>
            <a:ext cx="7309665" cy="783001"/>
          </a:xfrm>
        </p:spPr>
        <p:txBody>
          <a:bodyPr/>
          <a:lstStyle/>
          <a:p>
            <a:r>
              <a:rPr lang="en-US" sz="6600" b="1" dirty="0">
                <a:highlight>
                  <a:srgbClr val="0388A6"/>
                </a:highlight>
                <a:latin typeface="Amasis MT Pro Black" panose="02040A04050005020304" pitchFamily="18" charset="0"/>
              </a:rPr>
              <a:t>My Strengths</a:t>
            </a:r>
          </a:p>
        </p:txBody>
      </p:sp>
      <p:pic>
        <p:nvPicPr>
          <p:cNvPr id="47" name="Content Placeholder 46" descr="White and black robot hands">
            <a:extLst>
              <a:ext uri="{FF2B5EF4-FFF2-40B4-BE49-F238E27FC236}">
                <a16:creationId xmlns:a16="http://schemas.microsoft.com/office/drawing/2014/main" id="{AE98167E-964C-094E-C64C-E55A38D0F6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549264" y="437495"/>
            <a:ext cx="3246872" cy="1826279"/>
          </a:xfrm>
        </p:spPr>
      </p:pic>
      <p:sp>
        <p:nvSpPr>
          <p:cNvPr id="51" name="Title 50">
            <a:extLst>
              <a:ext uri="{FF2B5EF4-FFF2-40B4-BE49-F238E27FC236}">
                <a16:creationId xmlns:a16="http://schemas.microsoft.com/office/drawing/2014/main" id="{650B0CAB-71D5-9C63-2D60-8B52FAC5F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532" y="2913529"/>
            <a:ext cx="6822529" cy="2903167"/>
          </a:xfrm>
          <a:solidFill>
            <a:schemeClr val="bg1"/>
          </a:solidFill>
          <a:ln w="76200">
            <a:solidFill>
              <a:srgbClr val="0388A6"/>
            </a:solidFill>
          </a:ln>
        </p:spPr>
        <p:txBody>
          <a:bodyPr numCol="1">
            <a:normAutofit/>
          </a:bodyPr>
          <a:lstStyle/>
          <a:p>
            <a:r>
              <a:rPr lang="en-GB" sz="2700" dirty="0"/>
              <a:t>-</a:t>
            </a:r>
            <a:r>
              <a:rPr lang="en-GB" sz="2000" b="1" dirty="0"/>
              <a:t>Digital innovation – confidence with new tech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-Problem solving – ability to trouble shoot tech issues.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-Experience </a:t>
            </a:r>
            <a:r>
              <a:rPr lang="en-GB" sz="2000" b="1" dirty="0" err="1"/>
              <a:t>usng</a:t>
            </a:r>
            <a:r>
              <a:rPr lang="en-GB" sz="2000" b="1" dirty="0"/>
              <a:t> creative tools – Canva an Ai.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-Willingness to experiment with new digital platforms</a:t>
            </a:r>
            <a:r>
              <a:rPr lang="en-GB" sz="2700" b="1" dirty="0"/>
              <a:t>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photo of coins on a table&#10;">
            <a:extLst>
              <a:ext uri="{FF2B5EF4-FFF2-40B4-BE49-F238E27FC236}">
                <a16:creationId xmlns:a16="http://schemas.microsoft.com/office/drawing/2014/main" id="{A78432FC-7702-44D2-9799-5CC8D3D0C06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" b="12"/>
          <a:stretch/>
        </p:blipFill>
        <p:spPr>
          <a:xfrm>
            <a:off x="3048" y="8965"/>
            <a:ext cx="12188952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80" y="433068"/>
            <a:ext cx="8062120" cy="1379093"/>
          </a:xfrm>
        </p:spPr>
        <p:txBody>
          <a:bodyPr>
            <a:noAutofit/>
          </a:bodyPr>
          <a:lstStyle/>
          <a:p>
            <a:pPr algn="l"/>
            <a:r>
              <a:rPr lang="en-US" sz="6000" dirty="0">
                <a:highlight>
                  <a:srgbClr val="0388A6"/>
                </a:highlight>
              </a:rPr>
              <a:t>Areas for development</a:t>
            </a:r>
          </a:p>
        </p:txBody>
      </p:sp>
      <p:sp>
        <p:nvSpPr>
          <p:cNvPr id="43" name="Date Placeholder 42">
            <a:extLst>
              <a:ext uri="{FF2B5EF4-FFF2-40B4-BE49-F238E27FC236}">
                <a16:creationId xmlns:a16="http://schemas.microsoft.com/office/drawing/2014/main" id="{0069E16B-D01D-4956-97FF-736360826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4" name="Footer Placeholder 43">
            <a:extLst>
              <a:ext uri="{FF2B5EF4-FFF2-40B4-BE49-F238E27FC236}">
                <a16:creationId xmlns:a16="http://schemas.microsoft.com/office/drawing/2014/main" id="{33065600-E909-4725-88CF-C309407E3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>
              <a:spcAft>
                <a:spcPts val="600"/>
              </a:spcAft>
            </a:pPr>
            <a:r>
              <a:rPr lang="en-US" cap="all" dirty="0"/>
              <a:t>Digital Skills Module Summary</a:t>
            </a:r>
          </a:p>
        </p:txBody>
      </p:sp>
      <p:sp>
        <p:nvSpPr>
          <p:cNvPr id="45" name="Slide Number Placeholder 44">
            <a:extLst>
              <a:ext uri="{FF2B5EF4-FFF2-40B4-BE49-F238E27FC236}">
                <a16:creationId xmlns:a16="http://schemas.microsoft.com/office/drawing/2014/main" id="{839DF259-1923-4D25-955A-2AFFAE8BD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1587F-8DFD-4A31-9931-8A346A92D87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5811" y="2948869"/>
            <a:ext cx="2743200" cy="3657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ZA" dirty="0">
                <a:highlight>
                  <a:srgbClr val="008080"/>
                </a:highlight>
              </a:rPr>
              <a:t>Information literacy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11B0752-C624-457B-B12B-B88C90BBA8D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38800" y="1644486"/>
            <a:ext cx="2743200" cy="914400"/>
          </a:xfrm>
        </p:spPr>
        <p:txBody>
          <a:bodyPr/>
          <a:lstStyle/>
          <a:p>
            <a:r>
              <a:rPr lang="en-US" dirty="0"/>
              <a:t>-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6E0EDB3B-C0A8-4C28-A8CE-248E9B2BF5F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5117" y="5238538"/>
            <a:ext cx="2743200" cy="365760"/>
          </a:xfrm>
        </p:spPr>
        <p:txBody>
          <a:bodyPr/>
          <a:lstStyle/>
          <a:p>
            <a:r>
              <a:rPr lang="en-ZA" dirty="0"/>
              <a:t>Developing stronger data and spreadsheet skills </a:t>
            </a:r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6446DD38-A9AC-47C3-9018-7367CED92B9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638800" y="3615696"/>
            <a:ext cx="2743200" cy="914400"/>
          </a:xfrm>
        </p:spPr>
        <p:txBody>
          <a:bodyPr/>
          <a:lstStyle/>
          <a:p>
            <a:r>
              <a:rPr lang="en-US" dirty="0"/>
              <a:t>-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0856D9EA-5EA0-4EBE-B2BD-E08F18E8DB9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5811" y="3355291"/>
            <a:ext cx="2743200" cy="365760"/>
          </a:xfrm>
        </p:spPr>
        <p:txBody>
          <a:bodyPr/>
          <a:lstStyle/>
          <a:p>
            <a:r>
              <a:rPr lang="en-ZA" dirty="0"/>
              <a:t>Evaluating reliable academic sources</a:t>
            </a:r>
            <a:endParaRPr lang="en-US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5D79B6A-A890-45AF-A99D-5F70F6C8023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86038" y="1788945"/>
            <a:ext cx="2743200" cy="914400"/>
          </a:xfrm>
        </p:spPr>
        <p:txBody>
          <a:bodyPr/>
          <a:lstStyle/>
          <a:p>
            <a:r>
              <a:rPr lang="en-US" dirty="0"/>
              <a:t>-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8477383-390C-41CA-A296-5FBDFAD2310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55811" y="4797424"/>
            <a:ext cx="2743200" cy="365760"/>
          </a:xfrm>
        </p:spPr>
        <p:txBody>
          <a:bodyPr/>
          <a:lstStyle/>
          <a:p>
            <a:r>
              <a:rPr lang="en-ZA" dirty="0">
                <a:highlight>
                  <a:srgbClr val="008080"/>
                </a:highlight>
              </a:rPr>
              <a:t>Data literacy</a:t>
            </a:r>
            <a:endParaRPr lang="en-US" dirty="0">
              <a:highlight>
                <a:srgbClr val="008080"/>
              </a:highlight>
            </a:endParaRP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C0B07462-809B-4573-9E92-EDEE7B89909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/>
              <a:t>-</a:t>
            </a:r>
          </a:p>
        </p:txBody>
      </p:sp>
      <p:pic>
        <p:nvPicPr>
          <p:cNvPr id="7" name="Picture 6" descr="Close-up of documents and charts">
            <a:extLst>
              <a:ext uri="{FF2B5EF4-FFF2-40B4-BE49-F238E27FC236}">
                <a16:creationId xmlns:a16="http://schemas.microsoft.com/office/drawing/2014/main" id="{AB79DEAF-2179-FF29-2A4D-F8D707E35A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0657" y="1667974"/>
            <a:ext cx="5904486" cy="3936323"/>
          </a:xfrm>
          <a:prstGeom prst="rect">
            <a:avLst/>
          </a:prstGeom>
          <a:ln w="76200">
            <a:solidFill>
              <a:srgbClr val="0388A6"/>
            </a:solidFill>
          </a:ln>
        </p:spPr>
      </p:pic>
    </p:spTree>
    <p:extLst>
      <p:ext uri="{BB962C8B-B14F-4D97-AF65-F5344CB8AC3E}">
        <p14:creationId xmlns:p14="http://schemas.microsoft.com/office/powerpoint/2010/main" val="3507718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image of bar graphs">
            <a:extLst>
              <a:ext uri="{FF2B5EF4-FFF2-40B4-BE49-F238E27FC236}">
                <a16:creationId xmlns:a16="http://schemas.microsoft.com/office/drawing/2014/main" id="{B1240E7A-9EE3-4AD7-AC70-53A1C0C7D52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" r="13"/>
          <a:stretch/>
        </p:blipFill>
        <p:spPr>
          <a:xfrm>
            <a:off x="0" y="39986"/>
            <a:ext cx="12188952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65125"/>
            <a:ext cx="8562475" cy="5854700"/>
          </a:xfrm>
          <a:solidFill>
            <a:schemeClr val="bg1">
              <a:alpha val="93000"/>
            </a:schemeClr>
          </a:solidFill>
          <a:ln w="76200">
            <a:solidFill>
              <a:srgbClr val="0388A6"/>
            </a:solidFill>
          </a:ln>
        </p:spPr>
        <p:txBody>
          <a:bodyPr vert="horz" lIns="1005840" tIns="502920" rIns="91440" bIns="45720" rtlCol="0" anchor="ctr">
            <a:no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</a:pPr>
            <a:r>
              <a:rPr lang="en-US" sz="1800" dirty="0">
                <a:solidFill>
                  <a:schemeClr val="accent1"/>
                </a:solidFill>
                <a:ea typeface="+mn-ea"/>
                <a:cs typeface="+mn-cs"/>
              </a:rPr>
              <a:t> </a:t>
            </a:r>
          </a:p>
        </p:txBody>
      </p:sp>
      <p:sp>
        <p:nvSpPr>
          <p:cNvPr id="149" name="Date Placeholder 148">
            <a:extLst>
              <a:ext uri="{FF2B5EF4-FFF2-40B4-BE49-F238E27FC236}">
                <a16:creationId xmlns:a16="http://schemas.microsoft.com/office/drawing/2014/main" id="{9598B89F-8751-4A36-9936-166C1658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14/03/2026</a:t>
            </a:r>
          </a:p>
        </p:txBody>
      </p:sp>
      <p:sp>
        <p:nvSpPr>
          <p:cNvPr id="150" name="Footer Placeholder 149">
            <a:extLst>
              <a:ext uri="{FF2B5EF4-FFF2-40B4-BE49-F238E27FC236}">
                <a16:creationId xmlns:a16="http://schemas.microsoft.com/office/drawing/2014/main" id="{BF3830E9-8071-46F4-9061-47A9D5272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>
              <a:spcAft>
                <a:spcPts val="600"/>
              </a:spcAft>
            </a:pPr>
            <a:r>
              <a:rPr lang="en-US" cap="all" dirty="0"/>
              <a:t>Digital Skills Module Summary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FD9F271-E284-17B2-3F92-80D2859C467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77098" y="876638"/>
            <a:ext cx="8437078" cy="960656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highlight>
                  <a:srgbClr val="0388A6"/>
                </a:highlight>
              </a:rPr>
              <a:t>The skills we developed during the module…….</a:t>
            </a:r>
          </a:p>
        </p:txBody>
      </p:sp>
      <p:graphicFrame>
        <p:nvGraphicFramePr>
          <p:cNvPr id="32" name="Diagram 31">
            <a:extLst>
              <a:ext uri="{FF2B5EF4-FFF2-40B4-BE49-F238E27FC236}">
                <a16:creationId xmlns:a16="http://schemas.microsoft.com/office/drawing/2014/main" id="{9652E006-A661-B90F-6479-74F7D8FA77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0478787"/>
              </p:ext>
            </p:extLst>
          </p:nvPr>
        </p:nvGraphicFramePr>
        <p:xfrm>
          <a:off x="1328419" y="1806575"/>
          <a:ext cx="6500127" cy="3455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C6E234EB-5F86-EB78-B927-04CBCCA6D6C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 rot="5400000">
            <a:off x="9990314" y="179438"/>
            <a:ext cx="960655" cy="5265420"/>
          </a:xfrm>
        </p:spPr>
        <p:txBody>
          <a:bodyPr/>
          <a:lstStyle/>
          <a:p>
            <a:pPr algn="ctr"/>
            <a:r>
              <a:rPr lang="en-GB" sz="8000" dirty="0">
                <a:highlight>
                  <a:srgbClr val="0388A6"/>
                </a:highlight>
              </a:rPr>
              <a:t>Digital</a:t>
            </a:r>
          </a:p>
          <a:p>
            <a:pPr algn="ctr"/>
            <a:r>
              <a:rPr lang="en-GB" sz="8000" dirty="0">
                <a:highlight>
                  <a:srgbClr val="0388A6"/>
                </a:highlight>
              </a:rPr>
              <a:t>skills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FAE1AB37-0383-15BD-8159-9BF5786E1462}"/>
                  </a:ext>
                </a:extLst>
              </p14:cNvPr>
              <p14:cNvContentPartPr/>
              <p14:nvPr/>
            </p14:nvContentPartPr>
            <p14:xfrm>
              <a:off x="12210990" y="-47655"/>
              <a:ext cx="360" cy="3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FAE1AB37-0383-15BD-8159-9BF5786E146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204870" y="-53775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3836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 descr="a close up image of coins">
            <a:extLst>
              <a:ext uri="{FF2B5EF4-FFF2-40B4-BE49-F238E27FC236}">
                <a16:creationId xmlns:a16="http://schemas.microsoft.com/office/drawing/2014/main" id="{B91E178C-484E-43C6-93B4-4DF1D164602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" b="12"/>
          <a:stretch/>
        </p:blipFill>
        <p:spPr>
          <a:xfrm>
            <a:off x="0" y="0"/>
            <a:ext cx="12188952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>
                <a:highlight>
                  <a:srgbClr val="0388A6"/>
                </a:highlight>
              </a:rPr>
              <a:t>The Excel Spreadsheet</a:t>
            </a:r>
            <a:br>
              <a:rPr lang="en-ZA" dirty="0">
                <a:highlight>
                  <a:srgbClr val="0388A6"/>
                </a:highlight>
              </a:rPr>
            </a:br>
            <a:r>
              <a:rPr lang="en-ZA" dirty="0">
                <a:highlight>
                  <a:srgbClr val="0388A6"/>
                </a:highlight>
              </a:rPr>
              <a:t>(Task 3)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44B1-BA82-483C-BD91-F89067442F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defTabSz="914400">
              <a:spcAft>
                <a:spcPts val="600"/>
              </a:spcAft>
            </a:pPr>
            <a:r>
              <a:rPr lang="en-US" cap="all" dirty="0"/>
              <a:t>Digital Skills Module Summary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ZA" smtClean="0"/>
              <a:pPr/>
              <a:t>7</a:t>
            </a:fld>
            <a:endParaRPr lang="en-ZA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E82690-B145-4D4F-B2D1-0B2A8C50FD7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/>
          <a:lstStyle/>
          <a:p>
            <a:r>
              <a:rPr lang="en-ZA" dirty="0"/>
              <a:t>formulas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ZA" noProof="1"/>
              <a:t>To calculate totals and disposable income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0297407-CE4E-4284-879D-AEC395713625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>
            <a:normAutofit/>
          </a:bodyPr>
          <a:lstStyle/>
          <a:p>
            <a:r>
              <a:rPr lang="en-ZA" dirty="0"/>
              <a:t>Pivot tables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5C3A7BE-F7FC-4942-A31A-491A8A806103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ZA" noProof="1"/>
              <a:t>Help identify spemding patterns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5CCE699-03D1-4642-B46A-B14EF17DA183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>
            <a:normAutofit/>
          </a:bodyPr>
          <a:lstStyle/>
          <a:p>
            <a:r>
              <a:rPr lang="en-ZA" dirty="0"/>
              <a:t>Tracking income and expenditure in excel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1DF189-6F2F-4C21-88CC-C82D3D0D147B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ZA" noProof="1"/>
              <a:t>Demonstrates how digital tools can support decision making in real world uses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FAAA39EA-03A4-4F7C-AD28-57646912356E}"/>
              </a:ext>
            </a:extLst>
          </p:cNvPr>
          <p:cNvSpPr>
            <a:spLocks noGrp="1"/>
          </p:cNvSpPr>
          <p:nvPr>
            <p:ph type="dt" sz="half" idx="39"/>
          </p:nvPr>
        </p:nvSpPr>
        <p:spPr/>
        <p:txBody>
          <a:bodyPr/>
          <a:lstStyle/>
          <a:p>
            <a:r>
              <a:rPr lang="en-US" dirty="0"/>
              <a:t>14/03/2026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9358E65-CDED-8C9B-F430-CF4B74ED72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2904" y="4243742"/>
            <a:ext cx="3672084" cy="1655411"/>
          </a:xfrm>
          <a:prstGeom prst="rect">
            <a:avLst/>
          </a:prstGeom>
          <a:ln w="76200">
            <a:solidFill>
              <a:srgbClr val="0388A6"/>
            </a:solidFill>
          </a:ln>
        </p:spPr>
      </p:pic>
    </p:spTree>
    <p:extLst>
      <p:ext uri="{BB962C8B-B14F-4D97-AF65-F5344CB8AC3E}">
        <p14:creationId xmlns:p14="http://schemas.microsoft.com/office/powerpoint/2010/main" val="827597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bar graph">
            <a:extLst>
              <a:ext uri="{FF2B5EF4-FFF2-40B4-BE49-F238E27FC236}">
                <a16:creationId xmlns:a16="http://schemas.microsoft.com/office/drawing/2014/main" id="{6A057D43-F8BF-4DAD-A7AD-845A6D5B5A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" r="13"/>
          <a:stretch/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0" y="1690688"/>
            <a:ext cx="8614611" cy="4665662"/>
          </a:xfrm>
        </p:spPr>
        <p:txBody>
          <a:bodyPr/>
          <a:lstStyle/>
          <a:p>
            <a:r>
              <a:rPr lang="en-ZA" dirty="0"/>
              <a:t>Essential in modern workplaces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817" y="1095566"/>
            <a:ext cx="9386236" cy="1419476"/>
          </a:xfrm>
        </p:spPr>
        <p:txBody>
          <a:bodyPr>
            <a:normAutofit/>
          </a:bodyPr>
          <a:lstStyle/>
          <a:p>
            <a:r>
              <a:rPr lang="en-US" sz="6000" dirty="0">
                <a:highlight>
                  <a:srgbClr val="0388A6"/>
                </a:highlight>
              </a:rPr>
              <a:t>Future Career Relevance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4671EBE-B721-4278-A276-75F44D556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83279" y="3731552"/>
            <a:ext cx="3803583" cy="143576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ZA" sz="2400" noProof="1"/>
              <a:t>Strong digital literacy supports both academic study and enetrepreneurship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45324" y="2880167"/>
            <a:ext cx="3657600" cy="690630"/>
          </a:xfrm>
        </p:spPr>
        <p:txBody>
          <a:bodyPr>
            <a:noAutofit/>
          </a:bodyPr>
          <a:lstStyle/>
          <a:p>
            <a:r>
              <a:rPr lang="en-US" sz="2000" dirty="0"/>
              <a:t>Data analysis and spreadsheet skills are valuable across many industries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972E633-D3D4-4B6D-909F-937FED844C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09149" y="3656446"/>
            <a:ext cx="3803582" cy="187808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ZA" sz="2200" noProof="1"/>
              <a:t>Particulary relevant to my interest in femtech, </a:t>
            </a:r>
          </a:p>
          <a:p>
            <a:pPr>
              <a:lnSpc>
                <a:spcPct val="100000"/>
              </a:lnSpc>
            </a:pPr>
            <a:r>
              <a:rPr lang="en-ZA" sz="2200" noProof="1"/>
              <a:t>Womens health research and human machine interaction.</a:t>
            </a:r>
          </a:p>
          <a:p>
            <a:pPr>
              <a:lnSpc>
                <a:spcPct val="100000"/>
              </a:lnSpc>
            </a:pPr>
            <a:endParaRPr lang="en-ZA" sz="2200" noProof="1"/>
          </a:p>
          <a:p>
            <a:pPr>
              <a:lnSpc>
                <a:spcPct val="100000"/>
              </a:lnSpc>
            </a:pPr>
            <a:r>
              <a:rPr lang="en-ZA" sz="2200" noProof="1"/>
              <a:t>All heavily rely on data analysis</a:t>
            </a:r>
          </a:p>
          <a:p>
            <a:pPr>
              <a:lnSpc>
                <a:spcPct val="100000"/>
              </a:lnSpc>
            </a:pPr>
            <a:r>
              <a:rPr lang="en-ZA" sz="2200" noProof="1"/>
              <a:t>And organising if data.</a:t>
            </a:r>
          </a:p>
          <a:p>
            <a:endParaRPr lang="en-ZA" noProof="1"/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0892EE2B-E8C5-4129-9850-04151ED0A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14/03/2026</a:t>
            </a:r>
          </a:p>
          <a:p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B5D1873B-E191-492D-8A88-5BC543251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>
              <a:spcAft>
                <a:spcPts val="600"/>
              </a:spcAft>
            </a:pPr>
            <a:r>
              <a:rPr lang="en-US" cap="all" dirty="0"/>
              <a:t>Digital Skills Module Summary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4D55AB81-8A4D-4B4A-8B0F-A7407C695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B04A6B-B6E9-40E3-BFCB-8C1C17E0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320" y="137319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293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50" name="Date Placeholder 49">
            <a:extLst>
              <a:ext uri="{FF2B5EF4-FFF2-40B4-BE49-F238E27FC236}">
                <a16:creationId xmlns:a16="http://schemas.microsoft.com/office/drawing/2014/main" id="{9726F8A6-61E7-497C-B12F-6E9E2C056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14/03/2026</a:t>
            </a:r>
          </a:p>
        </p:txBody>
      </p:sp>
      <p:sp>
        <p:nvSpPr>
          <p:cNvPr id="51" name="Footer Placeholder 50">
            <a:extLst>
              <a:ext uri="{FF2B5EF4-FFF2-40B4-BE49-F238E27FC236}">
                <a16:creationId xmlns:a16="http://schemas.microsoft.com/office/drawing/2014/main" id="{9EF76BD2-EB69-4D45-9701-8A82B812A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>
              <a:spcAft>
                <a:spcPts val="600"/>
              </a:spcAft>
            </a:pPr>
            <a:r>
              <a:rPr lang="en-US" cap="all" dirty="0"/>
              <a:t>Digital Skills Module Summary</a:t>
            </a:r>
          </a:p>
        </p:txBody>
      </p:sp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BD1651FB-5427-4C2E-968C-077A5FCB9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/>
              <a:t>Identified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43DDEB93-8628-4CD2-969D-1108E86844B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Areas for development</a:t>
            </a:r>
          </a:p>
          <a:p>
            <a:endParaRPr lang="en-US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1148019F-B471-48D3-A6AA-3F0B467240B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tasks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B300A6A-6AD6-4D6C-85C5-FDF36EF1D3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Improved confidence in digital tools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C03AC016-5A46-4B6E-943F-B9F46486290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New Skills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10A43BEE-B04F-469B-9957-9AF5947E5A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The new skills we have learnt will support our future study and career goals</a:t>
            </a:r>
          </a:p>
          <a:p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2631719C-FC8F-4C94-8D70-74C636AC876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Ongoing….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8552BB2-2387-4A2C-8668-B6633FE46EE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92500"/>
          </a:bodyPr>
          <a:lstStyle/>
          <a:p>
            <a:r>
              <a:rPr lang="en-US" sz="2000" dirty="0"/>
              <a:t>Digital skills development is and ongoing process as tech is constantly improving and changing</a:t>
            </a:r>
          </a:p>
          <a:p>
            <a:endParaRPr lang="en-US" dirty="0"/>
          </a:p>
        </p:txBody>
      </p:sp>
      <p:pic>
        <p:nvPicPr>
          <p:cNvPr id="12" name="Picture Placeholder 11" descr="People sitting with laptop">
            <a:extLst>
              <a:ext uri="{FF2B5EF4-FFF2-40B4-BE49-F238E27FC236}">
                <a16:creationId xmlns:a16="http://schemas.microsoft.com/office/drawing/2014/main" id="{FF27E920-550A-73D6-21AA-D5E67C74112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4565" r="24565"/>
          <a:stretch>
            <a:fillRect/>
          </a:stretch>
        </p:blipFill>
        <p:spPr>
          <a:ln w="76200">
            <a:solidFill>
              <a:srgbClr val="0388A6"/>
            </a:solidFill>
          </a:ln>
        </p:spPr>
      </p:pic>
    </p:spTree>
    <p:extLst>
      <p:ext uri="{BB962C8B-B14F-4D97-AF65-F5344CB8AC3E}">
        <p14:creationId xmlns:p14="http://schemas.microsoft.com/office/powerpoint/2010/main" val="1196191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F5116C-2543-73F9-5EE7-9C3025B60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highlight>
                  <a:srgbClr val="0388A6"/>
                </a:highlight>
              </a:rPr>
              <a:t>How did I do?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8E9FF-8BEF-D756-42FC-DCB65332C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14/03/2026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5188F-5DEC-E21D-44C9-5623BB500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>
              <a:spcAft>
                <a:spcPts val="600"/>
              </a:spcAft>
            </a:pPr>
            <a:r>
              <a:rPr lang="en-US" cap="all" dirty="0"/>
              <a:t>Digital Skills Module Summary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8E6A5-9510-5AB5-2FC6-B14607EF5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ABA8913-A3EA-7DF7-C50E-3997A713A75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5536422"/>
            <a:ext cx="5120640" cy="320040"/>
          </a:xfrm>
        </p:spPr>
        <p:txBody>
          <a:bodyPr/>
          <a:lstStyle/>
          <a:p>
            <a:r>
              <a:rPr lang="en-GB" sz="1000" dirty="0"/>
              <a:t>JISC (2022)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2EA42A9-5909-F135-CC24-400AB3ABA62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6000" y="5651675"/>
            <a:ext cx="5120640" cy="320040"/>
          </a:xfrm>
        </p:spPr>
        <p:txBody>
          <a:bodyPr/>
          <a:lstStyle/>
          <a:p>
            <a:r>
              <a:rPr lang="en-GB" sz="1000" dirty="0"/>
              <a:t>REDECKER (2017)</a:t>
            </a:r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00D516C-012D-0446-A9A5-FF5BF34746D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0" y="5409039"/>
            <a:ext cx="5120640" cy="320040"/>
          </a:xfrm>
        </p:spPr>
        <p:txBody>
          <a:bodyPr/>
          <a:lstStyle/>
          <a:p>
            <a:r>
              <a:rPr lang="en-GB" sz="1000" dirty="0"/>
              <a:t>European Commission (2019)</a:t>
            </a:r>
          </a:p>
        </p:txBody>
      </p:sp>
      <p:pic>
        <p:nvPicPr>
          <p:cNvPr id="22" name="Picture Placeholder 21" descr="Hand placing stars">
            <a:extLst>
              <a:ext uri="{FF2B5EF4-FFF2-40B4-BE49-F238E27FC236}">
                <a16:creationId xmlns:a16="http://schemas.microsoft.com/office/drawing/2014/main" id="{C110E354-AD18-5080-AE71-100E682BE8D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578" r="24578"/>
          <a:stretch/>
        </p:blipFill>
        <p:spPr>
          <a:xfrm>
            <a:off x="832052" y="403313"/>
            <a:ext cx="4389120" cy="5760720"/>
          </a:xfrm>
          <a:ln w="76200">
            <a:solidFill>
              <a:srgbClr val="0388A6"/>
            </a:solidFill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E5DAF2E-82DA-5677-74E3-3856B36778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6623" y="2091385"/>
            <a:ext cx="2898361" cy="2898361"/>
          </a:xfrm>
          <a:prstGeom prst="rect">
            <a:avLst/>
          </a:prstGeom>
          <a:ln w="76200">
            <a:solidFill>
              <a:srgbClr val="0388A6"/>
            </a:solidFill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E9DAB14-A3BD-ABCB-EEE9-ED43CCE29DFE}"/>
              </a:ext>
            </a:extLst>
          </p:cNvPr>
          <p:cNvSpPr txBox="1"/>
          <p:nvPr/>
        </p:nvSpPr>
        <p:spPr>
          <a:xfrm>
            <a:off x="6067653" y="5117129"/>
            <a:ext cx="1361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References: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FF5EA0E-306A-2DFA-D89C-AAB3C10849A7}"/>
              </a:ext>
            </a:extLst>
          </p:cNvPr>
          <p:cNvGrpSpPr/>
          <p:nvPr/>
        </p:nvGrpSpPr>
        <p:grpSpPr>
          <a:xfrm>
            <a:off x="9267390" y="6134055"/>
            <a:ext cx="360" cy="360"/>
            <a:chOff x="9267390" y="6134055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314706A6-784C-EE27-FF0B-8D1DB3FB8DF2}"/>
                    </a:ext>
                  </a:extLst>
                </p14:cNvPr>
                <p14:cNvContentPartPr/>
                <p14:nvPr/>
              </p14:nvContentPartPr>
              <p14:xfrm>
                <a:off x="9267390" y="6134055"/>
                <a:ext cx="360" cy="36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314706A6-784C-EE27-FF0B-8D1DB3FB8DF2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261270" y="6127935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B09C351E-5EA4-F3A5-C112-46F6365CCB63}"/>
                    </a:ext>
                  </a:extLst>
                </p14:cNvPr>
                <p14:cNvContentPartPr/>
                <p14:nvPr/>
              </p14:nvContentPartPr>
              <p14:xfrm>
                <a:off x="9267390" y="6134055"/>
                <a:ext cx="360" cy="36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B09C351E-5EA4-F3A5-C112-46F6365CCB63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261270" y="6127935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65BF3412-9749-DB28-5A79-086B003910AA}"/>
              </a:ext>
            </a:extLst>
          </p:cNvPr>
          <p:cNvGrpSpPr/>
          <p:nvPr/>
        </p:nvGrpSpPr>
        <p:grpSpPr>
          <a:xfrm>
            <a:off x="9753390" y="5210295"/>
            <a:ext cx="1400400" cy="962640"/>
            <a:chOff x="9753390" y="5210295"/>
            <a:chExt cx="1400400" cy="962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AC08381F-406A-130A-1CB6-D108364B4360}"/>
                    </a:ext>
                  </a:extLst>
                </p14:cNvPr>
                <p14:cNvContentPartPr/>
                <p14:nvPr/>
              </p14:nvContentPartPr>
              <p14:xfrm>
                <a:off x="9753390" y="5444295"/>
                <a:ext cx="991080" cy="72864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AC08381F-406A-130A-1CB6-D108364B4360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9747270" y="5438175"/>
                  <a:ext cx="1003320" cy="74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5D173E2-C222-83DE-5E43-EB3E8F07535F}"/>
                    </a:ext>
                  </a:extLst>
                </p14:cNvPr>
                <p14:cNvContentPartPr/>
                <p14:nvPr/>
              </p14:nvContentPartPr>
              <p14:xfrm>
                <a:off x="10976310" y="5210295"/>
                <a:ext cx="82800" cy="32760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5D173E2-C222-83DE-5E43-EB3E8F07535F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970190" y="5204175"/>
                  <a:ext cx="95040" cy="33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D664978B-91C1-E0A5-382B-A5290E9D9E2D}"/>
                    </a:ext>
                  </a:extLst>
                </p14:cNvPr>
                <p14:cNvContentPartPr/>
                <p14:nvPr/>
              </p14:nvContentPartPr>
              <p14:xfrm>
                <a:off x="10877670" y="5343495"/>
                <a:ext cx="276120" cy="5724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D664978B-91C1-E0A5-382B-A5290E9D9E2D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871550" y="5337375"/>
                  <a:ext cx="288360" cy="694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638964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9" ma:contentTypeDescription="Create a new document." ma:contentTypeScope="" ma:versionID="08a8fe59535d12449089d262a2566b99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5483f2e4a1c52c3b31cb1e4d6e52613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99FFAF6-90E6-4D09-A1D8-22BCE5DF99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BAD7039-4680-4956-9542-B83D9E6314E4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21f98238-5914-40fc-b2db-49ce196065c9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FC5A798-286F-493A-A004-3C6C2A6B8B9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3706</TotalTime>
  <Words>428</Words>
  <Application>Microsoft Office PowerPoint</Application>
  <PresentationFormat>Widescreen</PresentationFormat>
  <Paragraphs>106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Amasis MT Pro Black</vt:lpstr>
      <vt:lpstr>Arial</vt:lpstr>
      <vt:lpstr>Calibri</vt:lpstr>
      <vt:lpstr>Calibri Light</vt:lpstr>
      <vt:lpstr>Source Sans Pro ExtraLight</vt:lpstr>
      <vt:lpstr>Wingdings</vt:lpstr>
      <vt:lpstr>Wingdings 3</vt:lpstr>
      <vt:lpstr>Office 2013 - 2022 Theme</vt:lpstr>
      <vt:lpstr>Digital Skills</vt:lpstr>
      <vt:lpstr>Introduction</vt:lpstr>
      <vt:lpstr>JISC Digital Skills Assessment</vt:lpstr>
      <vt:lpstr>-Digital innovation – confidence with new tech  -Problem solving – ability to trouble shoot tech issues.  -Experience usng creative tools – Canva an Ai.  -Willingness to experiment with new digital platforms.</vt:lpstr>
      <vt:lpstr>Areas for development</vt:lpstr>
      <vt:lpstr> </vt:lpstr>
      <vt:lpstr>The Excel Spreadsheet (Task 3)</vt:lpstr>
      <vt:lpstr>Future Career Relevance</vt:lpstr>
      <vt:lpstr>Conclusion</vt:lpstr>
      <vt:lpstr>How did I do?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Louise Hunt (2524729)</dc:creator>
  <cp:lastModifiedBy>Louise hunt</cp:lastModifiedBy>
  <cp:revision>2</cp:revision>
  <dcterms:created xsi:type="dcterms:W3CDTF">2026-03-14T22:08:50Z</dcterms:created>
  <dcterms:modified xsi:type="dcterms:W3CDTF">2026-03-17T23:12:52Z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  <property fmtid="{D5CDD505-2E9C-101B-9397-08002B2CF9AE}" pid="3" name="MediaServiceImageTags">
    <vt:lpwstr/>
  </property>
</Properties>
</file>