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26" r:id="rId1"/>
  </p:sldMasterIdLst>
  <p:notesMasterIdLst>
    <p:notesMasterId r:id="rId13"/>
  </p:notesMasterIdLst>
  <p:handoutMasterIdLst>
    <p:handoutMasterId r:id="rId14"/>
  </p:handoutMasterIdLst>
  <p:sldIdLst>
    <p:sldId id="256" r:id="rId2"/>
    <p:sldId id="258" r:id="rId3"/>
    <p:sldId id="257" r:id="rId4"/>
    <p:sldId id="262" r:id="rId5"/>
    <p:sldId id="260" r:id="rId6"/>
    <p:sldId id="264" r:id="rId7"/>
    <p:sldId id="261" r:id="rId8"/>
    <p:sldId id="263" r:id="rId9"/>
    <p:sldId id="259" r:id="rId10"/>
    <p:sldId id="265" r:id="rId11"/>
    <p:sldId id="266" r:id="rId12"/>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F42ED2-F8A0-8C81-8E56-37D9E414720E}" v="1064" dt="2023-02-07T12:22:30.295"/>
    <p1510:client id="{2134B2A2-41F9-3E3B-14A7-61D11BA44BAF}" v="184" dt="2023-02-08T08:17:34.293"/>
    <p1510:client id="{53149B1E-E568-6730-C148-DDD8662FE8BA}" v="419" dt="2023-02-07T17:48:50.138"/>
    <p1510:client id="{5FBF9A79-086C-1BCC-CB40-A2B7866731AC}" v="88" dt="2023-03-11T12:18:07.270"/>
    <p1510:client id="{664485D5-5887-595E-4945-FAF4EC6C8D55}" v="26" dt="2023-02-08T17:48:24.869"/>
    <p1510:client id="{7BFB3CAE-D57B-98DB-3CF2-6DFCC830CA82}" v="1153" dt="2023-02-15T16:33:16.143"/>
    <p1510:client id="{7CDF82CE-AA81-8615-4F0F-2F1D0E3F9612}" v="194" dt="2023-02-07T17:09:58.870"/>
    <p1510:client id="{8CD54DC0-8711-7D16-0485-7FA080128224}" v="243" dt="2023-03-12T18:14:23.614"/>
    <p1510:client id="{8F19DEB1-25D3-ABB1-15B7-50C1645B5FDF}" v="283" dt="2023-02-08T09:28:59.768"/>
    <p1510:client id="{946A4E8C-8E46-2CB6-AAAE-8A7700330BE6}" v="997" dt="2023-02-08T12:29:13.117"/>
    <p1510:client id="{97DFF256-4880-FAEC-0223-F6EF92E7175D}" v="1605" dt="2023-03-12T16:22:47.222"/>
    <p1510:client id="{97EEE8B1-8783-500F-2B60-7E2505CEFCBA}" v="1388" dt="2023-02-06T18:20:23.620"/>
    <p1510:client id="{9AAD60AC-5B99-4D51-9AB0-DD4776EED88A}" v="768" dt="2023-02-05T19:24:16.090"/>
    <p1510:client id="{E747E89A-CA48-C5E2-0226-D0AA3EC30625}" v="7" dt="2023-02-08T15:58:38.629"/>
    <p1510:client id="{F8291248-3100-1077-1F53-A2FEE8C09F77}" v="73" dt="2023-03-12T18:22:38.688"/>
    <p1510:client id="{FE135248-21FC-D7E8-DAEF-5D5FA5B3DEAA}" v="519" dt="2023-02-09T12:53:06.1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1" autoAdjust="0"/>
    <p:restoredTop sz="94660"/>
  </p:normalViewPr>
  <p:slideViewPr>
    <p:cSldViewPr snapToGrid="0">
      <p:cViewPr varScale="1">
        <p:scale>
          <a:sx n="117" d="100"/>
          <a:sy n="117" d="100"/>
        </p:scale>
        <p:origin x="102" y="312"/>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roslava Dragomirova Horozova (2119070)" userId="S::2119070@student.uwtsd.ac.uk::bf656b26-373c-46d0-888a-80112030fda8" providerId="AD" clId="Web-{FE135248-21FC-D7E8-DAEF-5D5FA5B3DEAA}"/>
    <pc:docChg chg="modSld">
      <pc:chgData name="Miroslava Dragomirova Horozova (2119070)" userId="S::2119070@student.uwtsd.ac.uk::bf656b26-373c-46d0-888a-80112030fda8" providerId="AD" clId="Web-{FE135248-21FC-D7E8-DAEF-5D5FA5B3DEAA}" dt="2023-02-09T12:53:06.143" v="381" actId="1076"/>
      <pc:docMkLst>
        <pc:docMk/>
      </pc:docMkLst>
      <pc:sldChg chg="modSp">
        <pc:chgData name="Miroslava Dragomirova Horozova (2119070)" userId="S::2119070@student.uwtsd.ac.uk::bf656b26-373c-46d0-888a-80112030fda8" providerId="AD" clId="Web-{FE135248-21FC-D7E8-DAEF-5D5FA5B3DEAA}" dt="2023-02-09T12:26:25.621" v="124" actId="20577"/>
        <pc:sldMkLst>
          <pc:docMk/>
          <pc:sldMk cId="4031076705" sldId="257"/>
        </pc:sldMkLst>
        <pc:spChg chg="mod">
          <ac:chgData name="Miroslava Dragomirova Horozova (2119070)" userId="S::2119070@student.uwtsd.ac.uk::bf656b26-373c-46d0-888a-80112030fda8" providerId="AD" clId="Web-{FE135248-21FC-D7E8-DAEF-5D5FA5B3DEAA}" dt="2023-02-09T12:26:25.621" v="124" actId="20577"/>
          <ac:spMkLst>
            <pc:docMk/>
            <pc:sldMk cId="4031076705" sldId="257"/>
            <ac:spMk id="4" creationId="{4DC792DC-5636-712F-9044-5CCAB8194E5D}"/>
          </ac:spMkLst>
        </pc:spChg>
      </pc:sldChg>
      <pc:sldChg chg="addSp modSp">
        <pc:chgData name="Miroslava Dragomirova Horozova (2119070)" userId="S::2119070@student.uwtsd.ac.uk::bf656b26-373c-46d0-888a-80112030fda8" providerId="AD" clId="Web-{FE135248-21FC-D7E8-DAEF-5D5FA5B3DEAA}" dt="2023-02-09T12:53:06.143" v="381" actId="1076"/>
        <pc:sldMkLst>
          <pc:docMk/>
          <pc:sldMk cId="1162379849" sldId="260"/>
        </pc:sldMkLst>
        <pc:spChg chg="add mod">
          <ac:chgData name="Miroslava Dragomirova Horozova (2119070)" userId="S::2119070@student.uwtsd.ac.uk::bf656b26-373c-46d0-888a-80112030fda8" providerId="AD" clId="Web-{FE135248-21FC-D7E8-DAEF-5D5FA5B3DEAA}" dt="2023-02-09T12:53:06.143" v="381" actId="1076"/>
          <ac:spMkLst>
            <pc:docMk/>
            <pc:sldMk cId="1162379849" sldId="260"/>
            <ac:spMk id="3" creationId="{1507D57C-DCA7-8B8C-2E3C-0F15A66B80CA}"/>
          </ac:spMkLst>
        </pc:spChg>
        <pc:spChg chg="mod">
          <ac:chgData name="Miroslava Dragomirova Horozova (2119070)" userId="S::2119070@student.uwtsd.ac.uk::bf656b26-373c-46d0-888a-80112030fda8" providerId="AD" clId="Web-{FE135248-21FC-D7E8-DAEF-5D5FA5B3DEAA}" dt="2023-02-09T12:46:23.317" v="337"/>
          <ac:spMkLst>
            <pc:docMk/>
            <pc:sldMk cId="1162379849" sldId="260"/>
            <ac:spMk id="7" creationId="{EDA1B0C0-75FD-F4C5-846C-C693739E6953}"/>
          </ac:spMkLst>
        </pc:spChg>
        <pc:spChg chg="mod">
          <ac:chgData name="Miroslava Dragomirova Horozova (2119070)" userId="S::2119070@student.uwtsd.ac.uk::bf656b26-373c-46d0-888a-80112030fda8" providerId="AD" clId="Web-{FE135248-21FC-D7E8-DAEF-5D5FA5B3DEAA}" dt="2023-02-09T12:47:22.447" v="344" actId="14100"/>
          <ac:spMkLst>
            <pc:docMk/>
            <pc:sldMk cId="1162379849" sldId="260"/>
            <ac:spMk id="8" creationId="{879A02FA-F3C4-BB00-3E30-0EDE8754A149}"/>
          </ac:spMkLst>
        </pc:spChg>
        <pc:spChg chg="mod">
          <ac:chgData name="Miroslava Dragomirova Horozova (2119070)" userId="S::2119070@student.uwtsd.ac.uk::bf656b26-373c-46d0-888a-80112030fda8" providerId="AD" clId="Web-{FE135248-21FC-D7E8-DAEF-5D5FA5B3DEAA}" dt="2023-02-09T12:46:07.207" v="334" actId="1076"/>
          <ac:spMkLst>
            <pc:docMk/>
            <pc:sldMk cId="1162379849" sldId="260"/>
            <ac:spMk id="9" creationId="{E9039E3F-4293-B73C-76FB-8D93000E9934}"/>
          </ac:spMkLst>
        </pc:spChg>
        <pc:spChg chg="mod">
          <ac:chgData name="Miroslava Dragomirova Horozova (2119070)" userId="S::2119070@student.uwtsd.ac.uk::bf656b26-373c-46d0-888a-80112030fda8" providerId="AD" clId="Web-{FE135248-21FC-D7E8-DAEF-5D5FA5B3DEAA}" dt="2023-02-09T12:48:27.592" v="345" actId="1076"/>
          <ac:spMkLst>
            <pc:docMk/>
            <pc:sldMk cId="1162379849" sldId="260"/>
            <ac:spMk id="12" creationId="{65B0BD78-06C1-0A96-43F6-B23184BD87C9}"/>
          </ac:spMkLst>
        </pc:spChg>
        <pc:spChg chg="mod">
          <ac:chgData name="Miroslava Dragomirova Horozova (2119070)" userId="S::2119070@student.uwtsd.ac.uk::bf656b26-373c-46d0-888a-80112030fda8" providerId="AD" clId="Web-{FE135248-21FC-D7E8-DAEF-5D5FA5B3DEAA}" dt="2023-02-09T12:48:32.561" v="346" actId="1076"/>
          <ac:spMkLst>
            <pc:docMk/>
            <pc:sldMk cId="1162379849" sldId="260"/>
            <ac:spMk id="14" creationId="{55FCD18C-B4FB-9149-93CF-496F892571D3}"/>
          </ac:spMkLst>
        </pc:spChg>
      </pc:sldChg>
      <pc:sldChg chg="addSp modSp">
        <pc:chgData name="Miroslava Dragomirova Horozova (2119070)" userId="S::2119070@student.uwtsd.ac.uk::bf656b26-373c-46d0-888a-80112030fda8" providerId="AD" clId="Web-{FE135248-21FC-D7E8-DAEF-5D5FA5B3DEAA}" dt="2023-02-09T12:36:11.117" v="214" actId="20577"/>
        <pc:sldMkLst>
          <pc:docMk/>
          <pc:sldMk cId="1734281456" sldId="261"/>
        </pc:sldMkLst>
        <pc:spChg chg="add mod">
          <ac:chgData name="Miroslava Dragomirova Horozova (2119070)" userId="S::2119070@student.uwtsd.ac.uk::bf656b26-373c-46d0-888a-80112030fda8" providerId="AD" clId="Web-{FE135248-21FC-D7E8-DAEF-5D5FA5B3DEAA}" dt="2023-02-09T12:36:11.117" v="214" actId="20577"/>
          <ac:spMkLst>
            <pc:docMk/>
            <pc:sldMk cId="1734281456" sldId="261"/>
            <ac:spMk id="22" creationId="{7499DC75-C76E-D1D4-432B-BCC9A17DA747}"/>
          </ac:spMkLst>
        </pc:spChg>
      </pc:sldChg>
      <pc:sldChg chg="addSp modSp">
        <pc:chgData name="Miroslava Dragomirova Horozova (2119070)" userId="S::2119070@student.uwtsd.ac.uk::bf656b26-373c-46d0-888a-80112030fda8" providerId="AD" clId="Web-{FE135248-21FC-D7E8-DAEF-5D5FA5B3DEAA}" dt="2023-02-09T12:44:51.123" v="326" actId="14100"/>
        <pc:sldMkLst>
          <pc:docMk/>
          <pc:sldMk cId="754943154" sldId="262"/>
        </pc:sldMkLst>
        <pc:spChg chg="add mod">
          <ac:chgData name="Miroslava Dragomirova Horozova (2119070)" userId="S::2119070@student.uwtsd.ac.uk::bf656b26-373c-46d0-888a-80112030fda8" providerId="AD" clId="Web-{FE135248-21FC-D7E8-DAEF-5D5FA5B3DEAA}" dt="2023-02-09T12:43:28.711" v="312" actId="14100"/>
          <ac:spMkLst>
            <pc:docMk/>
            <pc:sldMk cId="754943154" sldId="262"/>
            <ac:spMk id="3" creationId="{1C5E122B-32AF-8BB4-C6A8-0B434808BA54}"/>
          </ac:spMkLst>
        </pc:spChg>
        <pc:spChg chg="mod">
          <ac:chgData name="Miroslava Dragomirova Horozova (2119070)" userId="S::2119070@student.uwtsd.ac.uk::bf656b26-373c-46d0-888a-80112030fda8" providerId="AD" clId="Web-{FE135248-21FC-D7E8-DAEF-5D5FA5B3DEAA}" dt="2023-02-09T12:44:44.420" v="325" actId="1076"/>
          <ac:spMkLst>
            <pc:docMk/>
            <pc:sldMk cId="754943154" sldId="262"/>
            <ac:spMk id="5" creationId="{2A54DF37-B8CE-3E88-1BD8-B958194F70F0}"/>
          </ac:spMkLst>
        </pc:spChg>
        <pc:spChg chg="mod">
          <ac:chgData name="Miroslava Dragomirova Horozova (2119070)" userId="S::2119070@student.uwtsd.ac.uk::bf656b26-373c-46d0-888a-80112030fda8" providerId="AD" clId="Web-{FE135248-21FC-D7E8-DAEF-5D5FA5B3DEAA}" dt="2023-02-09T12:44:51.123" v="326" actId="14100"/>
          <ac:spMkLst>
            <pc:docMk/>
            <pc:sldMk cId="754943154" sldId="262"/>
            <ac:spMk id="6" creationId="{8EF33B96-77B3-3FB3-3C78-1558E6C2122A}"/>
          </ac:spMkLst>
        </pc:spChg>
        <pc:spChg chg="mod">
          <ac:chgData name="Miroslava Dragomirova Horozova (2119070)" userId="S::2119070@student.uwtsd.ac.uk::bf656b26-373c-46d0-888a-80112030fda8" providerId="AD" clId="Web-{FE135248-21FC-D7E8-DAEF-5D5FA5B3DEAA}" dt="2023-02-09T12:44:29.856" v="324" actId="14100"/>
          <ac:spMkLst>
            <pc:docMk/>
            <pc:sldMk cId="754943154" sldId="262"/>
            <ac:spMk id="7" creationId="{C3400FFB-DF38-47E8-5A64-53824586DA8D}"/>
          </ac:spMkLst>
        </pc:spChg>
        <pc:spChg chg="mod">
          <ac:chgData name="Miroslava Dragomirova Horozova (2119070)" userId="S::2119070@student.uwtsd.ac.uk::bf656b26-373c-46d0-888a-80112030fda8" providerId="AD" clId="Web-{FE135248-21FC-D7E8-DAEF-5D5FA5B3DEAA}" dt="2023-02-09T12:44:25.340" v="323" actId="14100"/>
          <ac:spMkLst>
            <pc:docMk/>
            <pc:sldMk cId="754943154" sldId="262"/>
            <ac:spMk id="8" creationId="{B811EB1F-AC15-1E6D-503B-5E84149D7AB7}"/>
          </ac:spMkLst>
        </pc:spChg>
      </pc:sldChg>
      <pc:sldChg chg="delSp modSp">
        <pc:chgData name="Miroslava Dragomirova Horozova (2119070)" userId="S::2119070@student.uwtsd.ac.uk::bf656b26-373c-46d0-888a-80112030fda8" providerId="AD" clId="Web-{FE135248-21FC-D7E8-DAEF-5D5FA5B3DEAA}" dt="2023-02-09T12:33:30.605" v="192" actId="14100"/>
        <pc:sldMkLst>
          <pc:docMk/>
          <pc:sldMk cId="668943017" sldId="263"/>
        </pc:sldMkLst>
        <pc:spChg chg="mod">
          <ac:chgData name="Miroslava Dragomirova Horozova (2119070)" userId="S::2119070@student.uwtsd.ac.uk::bf656b26-373c-46d0-888a-80112030fda8" providerId="AD" clId="Web-{FE135248-21FC-D7E8-DAEF-5D5FA5B3DEAA}" dt="2023-02-09T12:33:30.605" v="192" actId="14100"/>
          <ac:spMkLst>
            <pc:docMk/>
            <pc:sldMk cId="668943017" sldId="263"/>
            <ac:spMk id="2" creationId="{4802A794-474A-0C34-5B31-1B572F8D8169}"/>
          </ac:spMkLst>
        </pc:spChg>
        <pc:spChg chg="del mod">
          <ac:chgData name="Miroslava Dragomirova Horozova (2119070)" userId="S::2119070@student.uwtsd.ac.uk::bf656b26-373c-46d0-888a-80112030fda8" providerId="AD" clId="Web-{FE135248-21FC-D7E8-DAEF-5D5FA5B3DEAA}" dt="2023-02-09T12:31:04.704" v="184"/>
          <ac:spMkLst>
            <pc:docMk/>
            <pc:sldMk cId="668943017" sldId="263"/>
            <ac:spMk id="4" creationId="{FA0D2113-8E11-786A-B64C-D11E5A53051B}"/>
          </ac:spMkLst>
        </pc:spChg>
        <pc:picChg chg="mod">
          <ac:chgData name="Miroslava Dragomirova Horozova (2119070)" userId="S::2119070@student.uwtsd.ac.uk::bf656b26-373c-46d0-888a-80112030fda8" providerId="AD" clId="Web-{FE135248-21FC-D7E8-DAEF-5D5FA5B3DEAA}" dt="2023-02-09T12:33:24.871" v="191" actId="14100"/>
          <ac:picMkLst>
            <pc:docMk/>
            <pc:sldMk cId="668943017" sldId="263"/>
            <ac:picMk id="5" creationId="{082C59A8-F423-13F6-D311-D7D7B27F746D}"/>
          </ac:picMkLst>
        </pc:picChg>
      </pc:sldChg>
      <pc:sldChg chg="modSp">
        <pc:chgData name="Miroslava Dragomirova Horozova (2119070)" userId="S::2119070@student.uwtsd.ac.uk::bf656b26-373c-46d0-888a-80112030fda8" providerId="AD" clId="Web-{FE135248-21FC-D7E8-DAEF-5D5FA5B3DEAA}" dt="2023-02-09T12:41:35.047" v="257" actId="20577"/>
        <pc:sldMkLst>
          <pc:docMk/>
          <pc:sldMk cId="452066817" sldId="266"/>
        </pc:sldMkLst>
        <pc:spChg chg="mod">
          <ac:chgData name="Miroslava Dragomirova Horozova (2119070)" userId="S::2119070@student.uwtsd.ac.uk::bf656b26-373c-46d0-888a-80112030fda8" providerId="AD" clId="Web-{FE135248-21FC-D7E8-DAEF-5D5FA5B3DEAA}" dt="2023-02-09T12:41:35.047" v="257" actId="20577"/>
          <ac:spMkLst>
            <pc:docMk/>
            <pc:sldMk cId="452066817" sldId="266"/>
            <ac:spMk id="3" creationId="{81BE474C-333C-C251-6B09-87639C3530A3}"/>
          </ac:spMkLst>
        </pc:spChg>
        <pc:spChg chg="mod">
          <ac:chgData name="Miroslava Dragomirova Horozova (2119070)" userId="S::2119070@student.uwtsd.ac.uk::bf656b26-373c-46d0-888a-80112030fda8" providerId="AD" clId="Web-{FE135248-21FC-D7E8-DAEF-5D5FA5B3DEAA}" dt="2023-02-09T12:11:07.490" v="8" actId="1076"/>
          <ac:spMkLst>
            <pc:docMk/>
            <pc:sldMk cId="452066817" sldId="266"/>
            <ac:spMk id="4" creationId="{DCC0223D-6E31-2114-843C-E90EE0413798}"/>
          </ac:spMkLst>
        </pc:spChg>
        <pc:spChg chg="mod">
          <ac:chgData name="Miroslava Dragomirova Horozova (2119070)" userId="S::2119070@student.uwtsd.ac.uk::bf656b26-373c-46d0-888a-80112030fda8" providerId="AD" clId="Web-{FE135248-21FC-D7E8-DAEF-5D5FA5B3DEAA}" dt="2023-02-09T12:26:45.325" v="125" actId="1076"/>
          <ac:spMkLst>
            <pc:docMk/>
            <pc:sldMk cId="452066817" sldId="266"/>
            <ac:spMk id="7" creationId="{2049AB8F-745A-0001-41AB-E9726E39511C}"/>
          </ac:spMkLst>
        </pc:spChg>
      </pc:sldChg>
    </pc:docChg>
  </pc:docChgLst>
  <pc:docChgLst>
    <pc:chgData name="Miroslava Dragomirova Horozova (2119070)" userId="S::2119070@student.uwtsd.ac.uk::bf656b26-373c-46d0-888a-80112030fda8" providerId="AD" clId="Web-{97EEE8B1-8783-500F-2B60-7E2505CEFCBA}"/>
    <pc:docChg chg="addSld modSld sldOrd">
      <pc:chgData name="Miroslava Dragomirova Horozova (2119070)" userId="S::2119070@student.uwtsd.ac.uk::bf656b26-373c-46d0-888a-80112030fda8" providerId="AD" clId="Web-{97EEE8B1-8783-500F-2B60-7E2505CEFCBA}" dt="2023-02-06T18:20:18.073" v="1115" actId="20577"/>
      <pc:docMkLst>
        <pc:docMk/>
      </pc:docMkLst>
      <pc:sldChg chg="modSp">
        <pc:chgData name="Miroslava Dragomirova Horozova (2119070)" userId="S::2119070@student.uwtsd.ac.uk::bf656b26-373c-46d0-888a-80112030fda8" providerId="AD" clId="Web-{97EEE8B1-8783-500F-2B60-7E2505CEFCBA}" dt="2023-02-06T11:08:18.770" v="2" actId="20577"/>
        <pc:sldMkLst>
          <pc:docMk/>
          <pc:sldMk cId="3059316376" sldId="256"/>
        </pc:sldMkLst>
        <pc:spChg chg="mod">
          <ac:chgData name="Miroslava Dragomirova Horozova (2119070)" userId="S::2119070@student.uwtsd.ac.uk::bf656b26-373c-46d0-888a-80112030fda8" providerId="AD" clId="Web-{97EEE8B1-8783-500F-2B60-7E2505CEFCBA}" dt="2023-02-06T11:08:18.770" v="2" actId="20577"/>
          <ac:spMkLst>
            <pc:docMk/>
            <pc:sldMk cId="3059316376" sldId="256"/>
            <ac:spMk id="3" creationId="{00000000-0000-0000-0000-000000000000}"/>
          </ac:spMkLst>
        </pc:spChg>
      </pc:sldChg>
      <pc:sldChg chg="addSp delSp modSp">
        <pc:chgData name="Miroslava Dragomirova Horozova (2119070)" userId="S::2119070@student.uwtsd.ac.uk::bf656b26-373c-46d0-888a-80112030fda8" providerId="AD" clId="Web-{97EEE8B1-8783-500F-2B60-7E2505CEFCBA}" dt="2023-02-06T11:19:38.119" v="156" actId="14100"/>
        <pc:sldMkLst>
          <pc:docMk/>
          <pc:sldMk cId="4031076705" sldId="257"/>
        </pc:sldMkLst>
        <pc:spChg chg="add">
          <ac:chgData name="Miroslava Dragomirova Horozova (2119070)" userId="S::2119070@student.uwtsd.ac.uk::bf656b26-373c-46d0-888a-80112030fda8" providerId="AD" clId="Web-{97EEE8B1-8783-500F-2B60-7E2505CEFCBA}" dt="2023-02-06T11:10:30.499" v="26"/>
          <ac:spMkLst>
            <pc:docMk/>
            <pc:sldMk cId="4031076705" sldId="257"/>
            <ac:spMk id="3" creationId="{5132D36E-FD0F-558D-94CE-1757BE340D9D}"/>
          </ac:spMkLst>
        </pc:spChg>
        <pc:spChg chg="mod">
          <ac:chgData name="Miroslava Dragomirova Horozova (2119070)" userId="S::2119070@student.uwtsd.ac.uk::bf656b26-373c-46d0-888a-80112030fda8" providerId="AD" clId="Web-{97EEE8B1-8783-500F-2B60-7E2505CEFCBA}" dt="2023-02-06T11:19:38.119" v="156" actId="14100"/>
          <ac:spMkLst>
            <pc:docMk/>
            <pc:sldMk cId="4031076705" sldId="257"/>
            <ac:spMk id="4" creationId="{4DC792DC-5636-712F-9044-5CCAB8194E5D}"/>
          </ac:spMkLst>
        </pc:spChg>
        <pc:spChg chg="add del">
          <ac:chgData name="Miroslava Dragomirova Horozova (2119070)" userId="S::2119070@student.uwtsd.ac.uk::bf656b26-373c-46d0-888a-80112030fda8" providerId="AD" clId="Web-{97EEE8B1-8783-500F-2B60-7E2505CEFCBA}" dt="2023-02-06T11:11:00.235" v="28"/>
          <ac:spMkLst>
            <pc:docMk/>
            <pc:sldMk cId="4031076705" sldId="257"/>
            <ac:spMk id="5" creationId="{C7D91D96-5528-83E9-1B5A-E7ED42E66B94}"/>
          </ac:spMkLst>
        </pc:spChg>
        <pc:spChg chg="add del mod">
          <ac:chgData name="Miroslava Dragomirova Horozova (2119070)" userId="S::2119070@student.uwtsd.ac.uk::bf656b26-373c-46d0-888a-80112030fda8" providerId="AD" clId="Web-{97EEE8B1-8783-500F-2B60-7E2505CEFCBA}" dt="2023-02-06T11:12:05.162" v="50"/>
          <ac:spMkLst>
            <pc:docMk/>
            <pc:sldMk cId="4031076705" sldId="257"/>
            <ac:spMk id="6" creationId="{BBCEF515-6915-2D14-2C50-C26F1905C6D9}"/>
          </ac:spMkLst>
        </pc:spChg>
        <pc:spChg chg="add del mod">
          <ac:chgData name="Miroslava Dragomirova Horozova (2119070)" userId="S::2119070@student.uwtsd.ac.uk::bf656b26-373c-46d0-888a-80112030fda8" providerId="AD" clId="Web-{97EEE8B1-8783-500F-2B60-7E2505CEFCBA}" dt="2023-02-06T11:13:25.481" v="83"/>
          <ac:spMkLst>
            <pc:docMk/>
            <pc:sldMk cId="4031076705" sldId="257"/>
            <ac:spMk id="7" creationId="{D916D2A0-8D79-D86A-E61C-F8415C841D81}"/>
          </ac:spMkLst>
        </pc:spChg>
        <pc:spChg chg="add mod">
          <ac:chgData name="Miroslava Dragomirova Horozova (2119070)" userId="S::2119070@student.uwtsd.ac.uk::bf656b26-373c-46d0-888a-80112030fda8" providerId="AD" clId="Web-{97EEE8B1-8783-500F-2B60-7E2505CEFCBA}" dt="2023-02-06T11:18:23.191" v="144" actId="20577"/>
          <ac:spMkLst>
            <pc:docMk/>
            <pc:sldMk cId="4031076705" sldId="257"/>
            <ac:spMk id="8" creationId="{C9762DDB-FBA9-0F76-61AC-7D577275FFB8}"/>
          </ac:spMkLst>
        </pc:spChg>
        <pc:picChg chg="mod">
          <ac:chgData name="Miroslava Dragomirova Horozova (2119070)" userId="S::2119070@student.uwtsd.ac.uk::bf656b26-373c-46d0-888a-80112030fda8" providerId="AD" clId="Web-{97EEE8B1-8783-500F-2B60-7E2505CEFCBA}" dt="2023-02-06T11:13:38.341" v="85" actId="1076"/>
          <ac:picMkLst>
            <pc:docMk/>
            <pc:sldMk cId="4031076705" sldId="257"/>
            <ac:picMk id="31" creationId="{7F930042-5D6D-F033-CB45-D71E5DAA3C26}"/>
          </ac:picMkLst>
        </pc:picChg>
      </pc:sldChg>
      <pc:sldChg chg="addSp delSp modSp new mod ord setBg">
        <pc:chgData name="Miroslava Dragomirova Horozova (2119070)" userId="S::2119070@student.uwtsd.ac.uk::bf656b26-373c-46d0-888a-80112030fda8" providerId="AD" clId="Web-{97EEE8B1-8783-500F-2B60-7E2505CEFCBA}" dt="2023-02-06T17:52:57.613" v="895" actId="20577"/>
        <pc:sldMkLst>
          <pc:docMk/>
          <pc:sldMk cId="4223881958" sldId="258"/>
        </pc:sldMkLst>
        <pc:spChg chg="mod">
          <ac:chgData name="Miroslava Dragomirova Horozova (2119070)" userId="S::2119070@student.uwtsd.ac.uk::bf656b26-373c-46d0-888a-80112030fda8" providerId="AD" clId="Web-{97EEE8B1-8783-500F-2B60-7E2505CEFCBA}" dt="2023-02-06T11:39:48.102" v="402" actId="1076"/>
          <ac:spMkLst>
            <pc:docMk/>
            <pc:sldMk cId="4223881958" sldId="258"/>
            <ac:spMk id="2" creationId="{1F92A27E-62F4-AADB-2353-A92C3E6F05BF}"/>
          </ac:spMkLst>
        </pc:spChg>
        <pc:spChg chg="del mod">
          <ac:chgData name="Miroslava Dragomirova Horozova (2119070)" userId="S::2119070@student.uwtsd.ac.uk::bf656b26-373c-46d0-888a-80112030fda8" providerId="AD" clId="Web-{97EEE8B1-8783-500F-2B60-7E2505CEFCBA}" dt="2023-02-06T11:30:45.154" v="163"/>
          <ac:spMkLst>
            <pc:docMk/>
            <pc:sldMk cId="4223881958" sldId="258"/>
            <ac:spMk id="3" creationId="{D6C6B27B-A9B9-BE1E-8486-170E76D65288}"/>
          </ac:spMkLst>
        </pc:spChg>
        <pc:spChg chg="add mod">
          <ac:chgData name="Miroslava Dragomirova Horozova (2119070)" userId="S::2119070@student.uwtsd.ac.uk::bf656b26-373c-46d0-888a-80112030fda8" providerId="AD" clId="Web-{97EEE8B1-8783-500F-2B60-7E2505CEFCBA}" dt="2023-02-06T17:52:57.613" v="895" actId="20577"/>
          <ac:spMkLst>
            <pc:docMk/>
            <pc:sldMk cId="4223881958" sldId="258"/>
            <ac:spMk id="4" creationId="{1D78D8F0-7209-BFB6-5F78-ED9456E27704}"/>
          </ac:spMkLst>
        </pc:spChg>
        <pc:spChg chg="add del">
          <ac:chgData name="Miroslava Dragomirova Horozova (2119070)" userId="S::2119070@student.uwtsd.ac.uk::bf656b26-373c-46d0-888a-80112030fda8" providerId="AD" clId="Web-{97EEE8B1-8783-500F-2B60-7E2505CEFCBA}" dt="2023-02-06T11:31:29.455" v="167"/>
          <ac:spMkLst>
            <pc:docMk/>
            <pc:sldMk cId="4223881958" sldId="258"/>
            <ac:spMk id="10" creationId="{0F358BAA-9C8A-4E17-BAD8-32FD6FFEA730}"/>
          </ac:spMkLst>
        </pc:spChg>
        <pc:spChg chg="add del">
          <ac:chgData name="Miroslava Dragomirova Horozova (2119070)" userId="S::2119070@student.uwtsd.ac.uk::bf656b26-373c-46d0-888a-80112030fda8" providerId="AD" clId="Web-{97EEE8B1-8783-500F-2B60-7E2505CEFCBA}" dt="2023-02-06T11:31:29.455" v="167"/>
          <ac:spMkLst>
            <pc:docMk/>
            <pc:sldMk cId="4223881958" sldId="258"/>
            <ac:spMk id="12" creationId="{4D6F41A4-BEE3-4935-9371-4ADEA67A22F9}"/>
          </ac:spMkLst>
        </pc:spChg>
        <pc:spChg chg="add del">
          <ac:chgData name="Miroslava Dragomirova Horozova (2119070)" userId="S::2119070@student.uwtsd.ac.uk::bf656b26-373c-46d0-888a-80112030fda8" providerId="AD" clId="Web-{97EEE8B1-8783-500F-2B60-7E2505CEFCBA}" dt="2023-02-06T11:31:29.455" v="167"/>
          <ac:spMkLst>
            <pc:docMk/>
            <pc:sldMk cId="4223881958" sldId="258"/>
            <ac:spMk id="21" creationId="{7FE1D329-7CB2-4DF5-B0C0-36DD19EBC66D}"/>
          </ac:spMkLst>
        </pc:spChg>
        <pc:spChg chg="add del">
          <ac:chgData name="Miroslava Dragomirova Horozova (2119070)" userId="S::2119070@student.uwtsd.ac.uk::bf656b26-373c-46d0-888a-80112030fda8" providerId="AD" clId="Web-{97EEE8B1-8783-500F-2B60-7E2505CEFCBA}" dt="2023-02-06T11:31:29.455" v="167"/>
          <ac:spMkLst>
            <pc:docMk/>
            <pc:sldMk cId="4223881958" sldId="258"/>
            <ac:spMk id="23" creationId="{A7971386-B2B0-4A38-8D3B-8CF23AAA610C}"/>
          </ac:spMkLst>
        </pc:spChg>
        <pc:spChg chg="add del">
          <ac:chgData name="Miroslava Dragomirova Horozova (2119070)" userId="S::2119070@student.uwtsd.ac.uk::bf656b26-373c-46d0-888a-80112030fda8" providerId="AD" clId="Web-{97EEE8B1-8783-500F-2B60-7E2505CEFCBA}" dt="2023-02-06T11:31:29.455" v="167"/>
          <ac:spMkLst>
            <pc:docMk/>
            <pc:sldMk cId="4223881958" sldId="258"/>
            <ac:spMk id="25" creationId="{8BECD55C-E611-4BCD-B45E-BF01D6234816}"/>
          </ac:spMkLst>
        </pc:spChg>
        <pc:spChg chg="add del">
          <ac:chgData name="Miroslava Dragomirova Horozova (2119070)" userId="S::2119070@student.uwtsd.ac.uk::bf656b26-373c-46d0-888a-80112030fda8" providerId="AD" clId="Web-{97EEE8B1-8783-500F-2B60-7E2505CEFCBA}" dt="2023-02-06T11:31:29.455" v="167"/>
          <ac:spMkLst>
            <pc:docMk/>
            <pc:sldMk cId="4223881958" sldId="258"/>
            <ac:spMk id="27" creationId="{1B8F0E52-7B96-44E2-BC48-F2D2BAC4611F}"/>
          </ac:spMkLst>
        </pc:spChg>
        <pc:spChg chg="add del">
          <ac:chgData name="Miroslava Dragomirova Horozova (2119070)" userId="S::2119070@student.uwtsd.ac.uk::bf656b26-373c-46d0-888a-80112030fda8" providerId="AD" clId="Web-{97EEE8B1-8783-500F-2B60-7E2505CEFCBA}" dt="2023-02-06T11:31:29.455" v="167"/>
          <ac:spMkLst>
            <pc:docMk/>
            <pc:sldMk cId="4223881958" sldId="258"/>
            <ac:spMk id="29" creationId="{0D29D77D-2D4E-4868-960B-BEDA724F5CE2}"/>
          </ac:spMkLst>
        </pc:spChg>
        <pc:spChg chg="add">
          <ac:chgData name="Miroslava Dragomirova Horozova (2119070)" userId="S::2119070@student.uwtsd.ac.uk::bf656b26-373c-46d0-888a-80112030fda8" providerId="AD" clId="Web-{97EEE8B1-8783-500F-2B60-7E2505CEFCBA}" dt="2023-02-06T11:31:29.455" v="167"/>
          <ac:spMkLst>
            <pc:docMk/>
            <pc:sldMk cId="4223881958" sldId="258"/>
            <ac:spMk id="34" creationId="{0F358BAA-9C8A-4E17-BAD8-32FD6FFEA730}"/>
          </ac:spMkLst>
        </pc:spChg>
        <pc:spChg chg="add">
          <ac:chgData name="Miroslava Dragomirova Horozova (2119070)" userId="S::2119070@student.uwtsd.ac.uk::bf656b26-373c-46d0-888a-80112030fda8" providerId="AD" clId="Web-{97EEE8B1-8783-500F-2B60-7E2505CEFCBA}" dt="2023-02-06T11:31:29.455" v="167"/>
          <ac:spMkLst>
            <pc:docMk/>
            <pc:sldMk cId="4223881958" sldId="258"/>
            <ac:spMk id="36" creationId="{4D6F41A4-BEE3-4935-9371-4ADEA67A22F9}"/>
          </ac:spMkLst>
        </pc:spChg>
        <pc:spChg chg="add">
          <ac:chgData name="Miroslava Dragomirova Horozova (2119070)" userId="S::2119070@student.uwtsd.ac.uk::bf656b26-373c-46d0-888a-80112030fda8" providerId="AD" clId="Web-{97EEE8B1-8783-500F-2B60-7E2505CEFCBA}" dt="2023-02-06T11:31:29.455" v="167"/>
          <ac:spMkLst>
            <pc:docMk/>
            <pc:sldMk cId="4223881958" sldId="258"/>
            <ac:spMk id="45" creationId="{7FE1D329-7CB2-4DF5-B0C0-36DD19EBC66D}"/>
          </ac:spMkLst>
        </pc:spChg>
        <pc:spChg chg="add">
          <ac:chgData name="Miroslava Dragomirova Horozova (2119070)" userId="S::2119070@student.uwtsd.ac.uk::bf656b26-373c-46d0-888a-80112030fda8" providerId="AD" clId="Web-{97EEE8B1-8783-500F-2B60-7E2505CEFCBA}" dt="2023-02-06T11:31:29.455" v="167"/>
          <ac:spMkLst>
            <pc:docMk/>
            <pc:sldMk cId="4223881958" sldId="258"/>
            <ac:spMk id="47" creationId="{3E5E751B-5852-4839-83B3-6F79F8E83673}"/>
          </ac:spMkLst>
        </pc:spChg>
        <pc:spChg chg="add">
          <ac:chgData name="Miroslava Dragomirova Horozova (2119070)" userId="S::2119070@student.uwtsd.ac.uk::bf656b26-373c-46d0-888a-80112030fda8" providerId="AD" clId="Web-{97EEE8B1-8783-500F-2B60-7E2505CEFCBA}" dt="2023-02-06T11:31:29.455" v="167"/>
          <ac:spMkLst>
            <pc:docMk/>
            <pc:sldMk cId="4223881958" sldId="258"/>
            <ac:spMk id="49" creationId="{428B6687-5D8A-41C9-A626-A8C2CBFD8491}"/>
          </ac:spMkLst>
        </pc:spChg>
        <pc:spChg chg="add">
          <ac:chgData name="Miroslava Dragomirova Horozova (2119070)" userId="S::2119070@student.uwtsd.ac.uk::bf656b26-373c-46d0-888a-80112030fda8" providerId="AD" clId="Web-{97EEE8B1-8783-500F-2B60-7E2505CEFCBA}" dt="2023-02-06T11:31:29.455" v="167"/>
          <ac:spMkLst>
            <pc:docMk/>
            <pc:sldMk cId="4223881958" sldId="258"/>
            <ac:spMk id="57" creationId="{D9F678FF-4541-4601-B506-CC0A4AC9695B}"/>
          </ac:spMkLst>
        </pc:spChg>
        <pc:grpChg chg="add del">
          <ac:chgData name="Miroslava Dragomirova Horozova (2119070)" userId="S::2119070@student.uwtsd.ac.uk::bf656b26-373c-46d0-888a-80112030fda8" providerId="AD" clId="Web-{97EEE8B1-8783-500F-2B60-7E2505CEFCBA}" dt="2023-02-06T11:31:29.455" v="167"/>
          <ac:grpSpMkLst>
            <pc:docMk/>
            <pc:sldMk cId="4223881958" sldId="258"/>
            <ac:grpSpMk id="14" creationId="{7726F010-956A-40BC-8A1F-8002DC729B4C}"/>
          </ac:grpSpMkLst>
        </pc:grpChg>
        <pc:grpChg chg="add">
          <ac:chgData name="Miroslava Dragomirova Horozova (2119070)" userId="S::2119070@student.uwtsd.ac.uk::bf656b26-373c-46d0-888a-80112030fda8" providerId="AD" clId="Web-{97EEE8B1-8783-500F-2B60-7E2505CEFCBA}" dt="2023-02-06T11:31:29.455" v="167"/>
          <ac:grpSpMkLst>
            <pc:docMk/>
            <pc:sldMk cId="4223881958" sldId="258"/>
            <ac:grpSpMk id="38" creationId="{7726F010-956A-40BC-8A1F-8002DC729B4C}"/>
          </ac:grpSpMkLst>
        </pc:grpChg>
        <pc:grpChg chg="add">
          <ac:chgData name="Miroslava Dragomirova Horozova (2119070)" userId="S::2119070@student.uwtsd.ac.uk::bf656b26-373c-46d0-888a-80112030fda8" providerId="AD" clId="Web-{97EEE8B1-8783-500F-2B60-7E2505CEFCBA}" dt="2023-02-06T11:31:29.455" v="167"/>
          <ac:grpSpMkLst>
            <pc:docMk/>
            <pc:sldMk cId="4223881958" sldId="258"/>
            <ac:grpSpMk id="51" creationId="{B266E3AF-DA0F-4681-AA9E-0E44343B0B5A}"/>
          </ac:grpSpMkLst>
        </pc:grpChg>
        <pc:picChg chg="add mod">
          <ac:chgData name="Miroslava Dragomirova Horozova (2119070)" userId="S::2119070@student.uwtsd.ac.uk::bf656b26-373c-46d0-888a-80112030fda8" providerId="AD" clId="Web-{97EEE8B1-8783-500F-2B60-7E2505CEFCBA}" dt="2023-02-06T11:31:29.455" v="167"/>
          <ac:picMkLst>
            <pc:docMk/>
            <pc:sldMk cId="4223881958" sldId="258"/>
            <ac:picMk id="7" creationId="{0306406C-93FF-E786-9668-B7E45774CE41}"/>
          </ac:picMkLst>
        </pc:picChg>
      </pc:sldChg>
      <pc:sldChg chg="addSp delSp modSp new mod ord setBg">
        <pc:chgData name="Miroslava Dragomirova Horozova (2119070)" userId="S::2119070@student.uwtsd.ac.uk::bf656b26-373c-46d0-888a-80112030fda8" providerId="AD" clId="Web-{97EEE8B1-8783-500F-2B60-7E2505CEFCBA}" dt="2023-02-06T18:20:18.073" v="1115" actId="20577"/>
        <pc:sldMkLst>
          <pc:docMk/>
          <pc:sldMk cId="834018729" sldId="259"/>
        </pc:sldMkLst>
        <pc:spChg chg="mod">
          <ac:chgData name="Miroslava Dragomirova Horozova (2119070)" userId="S::2119070@student.uwtsd.ac.uk::bf656b26-373c-46d0-888a-80112030fda8" providerId="AD" clId="Web-{97EEE8B1-8783-500F-2B60-7E2505CEFCBA}" dt="2023-02-06T18:20:18.073" v="1115" actId="20577"/>
          <ac:spMkLst>
            <pc:docMk/>
            <pc:sldMk cId="834018729" sldId="259"/>
            <ac:spMk id="2" creationId="{FD94EA80-F5AD-C670-3385-73F6F5DD8A39}"/>
          </ac:spMkLst>
        </pc:spChg>
        <pc:spChg chg="del">
          <ac:chgData name="Miroslava Dragomirova Horozova (2119070)" userId="S::2119070@student.uwtsd.ac.uk::bf656b26-373c-46d0-888a-80112030fda8" providerId="AD" clId="Web-{97EEE8B1-8783-500F-2B60-7E2505CEFCBA}" dt="2023-02-06T16:22:03.110" v="440"/>
          <ac:spMkLst>
            <pc:docMk/>
            <pc:sldMk cId="834018729" sldId="259"/>
            <ac:spMk id="3" creationId="{EF5D4BFB-406B-DA55-40B4-CFAD17E5A815}"/>
          </ac:spMkLst>
        </pc:spChg>
        <pc:spChg chg="add mod">
          <ac:chgData name="Miroslava Dragomirova Horozova (2119070)" userId="S::2119070@student.uwtsd.ac.uk::bf656b26-373c-46d0-888a-80112030fda8" providerId="AD" clId="Web-{97EEE8B1-8783-500F-2B60-7E2505CEFCBA}" dt="2023-02-06T16:43:32.624" v="594"/>
          <ac:spMkLst>
            <pc:docMk/>
            <pc:sldMk cId="834018729" sldId="259"/>
            <ac:spMk id="6" creationId="{E6FADA19-2E8F-B26A-42E6-D0325F6B172D}"/>
          </ac:spMkLst>
        </pc:spChg>
        <pc:spChg chg="add mod">
          <ac:chgData name="Miroslava Dragomirova Horozova (2119070)" userId="S::2119070@student.uwtsd.ac.uk::bf656b26-373c-46d0-888a-80112030fda8" providerId="AD" clId="Web-{97EEE8B1-8783-500F-2B60-7E2505CEFCBA}" dt="2023-02-06T17:51:24.532" v="887" actId="1076"/>
          <ac:spMkLst>
            <pc:docMk/>
            <pc:sldMk cId="834018729" sldId="259"/>
            <ac:spMk id="7" creationId="{B3B350EF-EB62-97F4-81F6-6C53080206CE}"/>
          </ac:spMkLst>
        </pc:spChg>
        <pc:spChg chg="add del">
          <ac:chgData name="Miroslava Dragomirova Horozova (2119070)" userId="S::2119070@student.uwtsd.ac.uk::bf656b26-373c-46d0-888a-80112030fda8" providerId="AD" clId="Web-{97EEE8B1-8783-500F-2B60-7E2505CEFCBA}" dt="2023-02-06T16:27:09.570" v="445"/>
          <ac:spMkLst>
            <pc:docMk/>
            <pc:sldMk cId="834018729" sldId="259"/>
            <ac:spMk id="8" creationId="{C7D0F2BD-EBE5-B919-90D8-57D584BD4DE8}"/>
          </ac:spMkLst>
        </pc:spChg>
        <pc:spChg chg="add mod">
          <ac:chgData name="Miroslava Dragomirova Horozova (2119070)" userId="S::2119070@student.uwtsd.ac.uk::bf656b26-373c-46d0-888a-80112030fda8" providerId="AD" clId="Web-{97EEE8B1-8783-500F-2B60-7E2505CEFCBA}" dt="2023-02-06T16:44:06.047" v="596"/>
          <ac:spMkLst>
            <pc:docMk/>
            <pc:sldMk cId="834018729" sldId="259"/>
            <ac:spMk id="9" creationId="{08467D0C-246D-ECE0-4F58-E62AD9104404}"/>
          </ac:spMkLst>
        </pc:spChg>
        <pc:spChg chg="add del">
          <ac:chgData name="Miroslava Dragomirova Horozova (2119070)" userId="S::2119070@student.uwtsd.ac.uk::bf656b26-373c-46d0-888a-80112030fda8" providerId="AD" clId="Web-{97EEE8B1-8783-500F-2B60-7E2505CEFCBA}" dt="2023-02-06T16:27:24.930" v="447"/>
          <ac:spMkLst>
            <pc:docMk/>
            <pc:sldMk cId="834018729" sldId="259"/>
            <ac:spMk id="11" creationId="{FAFB3478-4AEC-431E-93B2-1593839C16DA}"/>
          </ac:spMkLst>
        </pc:spChg>
        <pc:spChg chg="add del">
          <ac:chgData name="Miroslava Dragomirova Horozova (2119070)" userId="S::2119070@student.uwtsd.ac.uk::bf656b26-373c-46d0-888a-80112030fda8" providerId="AD" clId="Web-{97EEE8B1-8783-500F-2B60-7E2505CEFCBA}" dt="2023-02-06T16:27:24.930" v="447"/>
          <ac:spMkLst>
            <pc:docMk/>
            <pc:sldMk cId="834018729" sldId="259"/>
            <ac:spMk id="13" creationId="{E0F166C3-D45F-4A92-A291-15B874AD1A56}"/>
          </ac:spMkLst>
        </pc:spChg>
        <pc:spChg chg="add del">
          <ac:chgData name="Miroslava Dragomirova Horozova (2119070)" userId="S::2119070@student.uwtsd.ac.uk::bf656b26-373c-46d0-888a-80112030fda8" providerId="AD" clId="Web-{97EEE8B1-8783-500F-2B60-7E2505CEFCBA}" dt="2023-02-06T16:27:24.930" v="447"/>
          <ac:spMkLst>
            <pc:docMk/>
            <pc:sldMk cId="834018729" sldId="259"/>
            <ac:spMk id="21" creationId="{F34FFB17-4733-4A4C-9F36-CE82366CB51E}"/>
          </ac:spMkLst>
        </pc:spChg>
        <pc:spChg chg="add mod">
          <ac:chgData name="Miroslava Dragomirova Horozova (2119070)" userId="S::2119070@student.uwtsd.ac.uk::bf656b26-373c-46d0-888a-80112030fda8" providerId="AD" clId="Web-{97EEE8B1-8783-500F-2B60-7E2505CEFCBA}" dt="2023-02-06T16:39:11.446" v="561" actId="14100"/>
          <ac:spMkLst>
            <pc:docMk/>
            <pc:sldMk cId="834018729" sldId="259"/>
            <ac:spMk id="25" creationId="{A309F6D0-A203-FAD2-E5F5-790DD536091E}"/>
          </ac:spMkLst>
        </pc:spChg>
        <pc:spChg chg="add">
          <ac:chgData name="Miroslava Dragomirova Horozova (2119070)" userId="S::2119070@student.uwtsd.ac.uk::bf656b26-373c-46d0-888a-80112030fda8" providerId="AD" clId="Web-{97EEE8B1-8783-500F-2B60-7E2505CEFCBA}" dt="2023-02-06T16:27:24.930" v="447"/>
          <ac:spMkLst>
            <pc:docMk/>
            <pc:sldMk cId="834018729" sldId="259"/>
            <ac:spMk id="28" creationId="{66C115EF-F0EA-46A7-A25C-125D26FAA3AA}"/>
          </ac:spMkLst>
        </pc:spChg>
        <pc:spChg chg="add">
          <ac:chgData name="Miroslava Dragomirova Horozova (2119070)" userId="S::2119070@student.uwtsd.ac.uk::bf656b26-373c-46d0-888a-80112030fda8" providerId="AD" clId="Web-{97EEE8B1-8783-500F-2B60-7E2505CEFCBA}" dt="2023-02-06T16:27:24.930" v="447"/>
          <ac:spMkLst>
            <pc:docMk/>
            <pc:sldMk cId="834018729" sldId="259"/>
            <ac:spMk id="30" creationId="{97BF6B6D-C479-40CF-B042-7D70D8286E40}"/>
          </ac:spMkLst>
        </pc:spChg>
        <pc:spChg chg="add">
          <ac:chgData name="Miroslava Dragomirova Horozova (2119070)" userId="S::2119070@student.uwtsd.ac.uk::bf656b26-373c-46d0-888a-80112030fda8" providerId="AD" clId="Web-{97EEE8B1-8783-500F-2B60-7E2505CEFCBA}" dt="2023-02-06T16:27:24.930" v="447"/>
          <ac:spMkLst>
            <pc:docMk/>
            <pc:sldMk cId="834018729" sldId="259"/>
            <ac:spMk id="37" creationId="{C1E15FC6-E547-48B3-9AD4-3945840ECCA8}"/>
          </ac:spMkLst>
        </pc:spChg>
        <pc:grpChg chg="add del">
          <ac:chgData name="Miroslava Dragomirova Horozova (2119070)" userId="S::2119070@student.uwtsd.ac.uk::bf656b26-373c-46d0-888a-80112030fda8" providerId="AD" clId="Web-{97EEE8B1-8783-500F-2B60-7E2505CEFCBA}" dt="2023-02-06T16:27:24.930" v="447"/>
          <ac:grpSpMkLst>
            <pc:docMk/>
            <pc:sldMk cId="834018729" sldId="259"/>
            <ac:grpSpMk id="15" creationId="{6DBB4B8F-57A2-4546-9449-6DBBA6E7C6CF}"/>
          </ac:grpSpMkLst>
        </pc:grpChg>
        <pc:grpChg chg="add">
          <ac:chgData name="Miroslava Dragomirova Horozova (2119070)" userId="S::2119070@student.uwtsd.ac.uk::bf656b26-373c-46d0-888a-80112030fda8" providerId="AD" clId="Web-{97EEE8B1-8783-500F-2B60-7E2505CEFCBA}" dt="2023-02-06T16:27:24.930" v="447"/>
          <ac:grpSpMkLst>
            <pc:docMk/>
            <pc:sldMk cId="834018729" sldId="259"/>
            <ac:grpSpMk id="32" creationId="{AEF86C3C-FC48-4AB2-97FA-F4AC7F6F3BCD}"/>
          </ac:grpSpMkLst>
        </pc:grpChg>
        <pc:picChg chg="add mod ord">
          <ac:chgData name="Miroslava Dragomirova Horozova (2119070)" userId="S::2119070@student.uwtsd.ac.uk::bf656b26-373c-46d0-888a-80112030fda8" providerId="AD" clId="Web-{97EEE8B1-8783-500F-2B60-7E2505CEFCBA}" dt="2023-02-06T16:27:24.930" v="447"/>
          <ac:picMkLst>
            <pc:docMk/>
            <pc:sldMk cId="834018729" sldId="259"/>
            <ac:picMk id="4" creationId="{8C5765FE-809A-2C36-10F6-A86DBD5EDFA9}"/>
          </ac:picMkLst>
        </pc:picChg>
        <pc:picChg chg="add mod ord">
          <ac:chgData name="Miroslava Dragomirova Horozova (2119070)" userId="S::2119070@student.uwtsd.ac.uk::bf656b26-373c-46d0-888a-80112030fda8" providerId="AD" clId="Web-{97EEE8B1-8783-500F-2B60-7E2505CEFCBA}" dt="2023-02-06T16:27:24.930" v="447"/>
          <ac:picMkLst>
            <pc:docMk/>
            <pc:sldMk cId="834018729" sldId="259"/>
            <ac:picMk id="5" creationId="{7D11E724-DB16-6D9C-49C0-33905BBA491A}"/>
          </ac:picMkLst>
        </pc:picChg>
      </pc:sldChg>
      <pc:sldChg chg="addSp delSp modSp new mod ord setBg">
        <pc:chgData name="Miroslava Dragomirova Horozova (2119070)" userId="S::2119070@student.uwtsd.ac.uk::bf656b26-373c-46d0-888a-80112030fda8" providerId="AD" clId="Web-{97EEE8B1-8783-500F-2B60-7E2505CEFCBA}" dt="2023-02-06T17:50:50.625" v="883"/>
        <pc:sldMkLst>
          <pc:docMk/>
          <pc:sldMk cId="1162379849" sldId="260"/>
        </pc:sldMkLst>
        <pc:spChg chg="mod">
          <ac:chgData name="Miroslava Dragomirova Horozova (2119070)" userId="S::2119070@student.uwtsd.ac.uk::bf656b26-373c-46d0-888a-80112030fda8" providerId="AD" clId="Web-{97EEE8B1-8783-500F-2B60-7E2505CEFCBA}" dt="2023-02-06T17:50:41" v="882" actId="14100"/>
          <ac:spMkLst>
            <pc:docMk/>
            <pc:sldMk cId="1162379849" sldId="260"/>
            <ac:spMk id="2" creationId="{4B1A545B-02F9-E11F-F6BB-3FE43C8F3B39}"/>
          </ac:spMkLst>
        </pc:spChg>
        <pc:spChg chg="del">
          <ac:chgData name="Miroslava Dragomirova Horozova (2119070)" userId="S::2119070@student.uwtsd.ac.uk::bf656b26-373c-46d0-888a-80112030fda8" providerId="AD" clId="Web-{97EEE8B1-8783-500F-2B60-7E2505CEFCBA}" dt="2023-02-06T17:07:32.690" v="648"/>
          <ac:spMkLst>
            <pc:docMk/>
            <pc:sldMk cId="1162379849" sldId="260"/>
            <ac:spMk id="3" creationId="{67368AB2-0918-EA9E-E627-7E4B92E0DDFB}"/>
          </ac:spMkLst>
        </pc:spChg>
        <pc:spChg chg="add mod">
          <ac:chgData name="Miroslava Dragomirova Horozova (2119070)" userId="S::2119070@student.uwtsd.ac.uk::bf656b26-373c-46d0-888a-80112030fda8" providerId="AD" clId="Web-{97EEE8B1-8783-500F-2B60-7E2505CEFCBA}" dt="2023-02-06T17:50:20.390" v="879" actId="20577"/>
          <ac:spMkLst>
            <pc:docMk/>
            <pc:sldMk cId="1162379849" sldId="260"/>
            <ac:spMk id="7" creationId="{EDA1B0C0-75FD-F4C5-846C-C693739E6953}"/>
          </ac:spMkLst>
        </pc:spChg>
        <pc:spChg chg="add mod">
          <ac:chgData name="Miroslava Dragomirova Horozova (2119070)" userId="S::2119070@student.uwtsd.ac.uk::bf656b26-373c-46d0-888a-80112030fda8" providerId="AD" clId="Web-{97EEE8B1-8783-500F-2B60-7E2505CEFCBA}" dt="2023-02-06T17:47:18.120" v="832" actId="20577"/>
          <ac:spMkLst>
            <pc:docMk/>
            <pc:sldMk cId="1162379849" sldId="260"/>
            <ac:spMk id="8" creationId="{879A02FA-F3C4-BB00-3E30-0EDE8754A149}"/>
          </ac:spMkLst>
        </pc:spChg>
        <pc:spChg chg="add mod">
          <ac:chgData name="Miroslava Dragomirova Horozova (2119070)" userId="S::2119070@student.uwtsd.ac.uk::bf656b26-373c-46d0-888a-80112030fda8" providerId="AD" clId="Web-{97EEE8B1-8783-500F-2B60-7E2505CEFCBA}" dt="2023-02-06T17:47:56.356" v="836" actId="20577"/>
          <ac:spMkLst>
            <pc:docMk/>
            <pc:sldMk cId="1162379849" sldId="260"/>
            <ac:spMk id="9" creationId="{E9039E3F-4293-B73C-76FB-8D93000E9934}"/>
          </ac:spMkLst>
        </pc:spChg>
        <pc:spChg chg="add del">
          <ac:chgData name="Miroslava Dragomirova Horozova (2119070)" userId="S::2119070@student.uwtsd.ac.uk::bf656b26-373c-46d0-888a-80112030fda8" providerId="AD" clId="Web-{97EEE8B1-8783-500F-2B60-7E2505CEFCBA}" dt="2023-02-06T17:09:38.364" v="652"/>
          <ac:spMkLst>
            <pc:docMk/>
            <pc:sldMk cId="1162379849" sldId="260"/>
            <ac:spMk id="10" creationId="{38EEAFE7-47E5-A043-925A-48F0DF346285}"/>
          </ac:spMkLst>
        </pc:spChg>
        <pc:spChg chg="add">
          <ac:chgData name="Miroslava Dragomirova Horozova (2119070)" userId="S::2119070@student.uwtsd.ac.uk::bf656b26-373c-46d0-888a-80112030fda8" providerId="AD" clId="Web-{97EEE8B1-8783-500F-2B60-7E2505CEFCBA}" dt="2023-02-06T17:09:38.396" v="653"/>
          <ac:spMkLst>
            <pc:docMk/>
            <pc:sldMk cId="1162379849" sldId="260"/>
            <ac:spMk id="11" creationId="{0F358BAA-9C8A-4E17-BAD8-32FD6FFEA730}"/>
          </ac:spMkLst>
        </pc:spChg>
        <pc:spChg chg="add mod">
          <ac:chgData name="Miroslava Dragomirova Horozova (2119070)" userId="S::2119070@student.uwtsd.ac.uk::bf656b26-373c-46d0-888a-80112030fda8" providerId="AD" clId="Web-{97EEE8B1-8783-500F-2B60-7E2505CEFCBA}" dt="2023-02-06T17:48:11.512" v="838" actId="20577"/>
          <ac:spMkLst>
            <pc:docMk/>
            <pc:sldMk cId="1162379849" sldId="260"/>
            <ac:spMk id="12" creationId="{65B0BD78-06C1-0A96-43F6-B23184BD87C9}"/>
          </ac:spMkLst>
        </pc:spChg>
        <pc:spChg chg="add del">
          <ac:chgData name="Miroslava Dragomirova Horozova (2119070)" userId="S::2119070@student.uwtsd.ac.uk::bf656b26-373c-46d0-888a-80112030fda8" providerId="AD" clId="Web-{97EEE8B1-8783-500F-2B60-7E2505CEFCBA}" dt="2023-02-06T17:09:38.364" v="652"/>
          <ac:spMkLst>
            <pc:docMk/>
            <pc:sldMk cId="1162379849" sldId="260"/>
            <ac:spMk id="13" creationId="{FAFB3478-4AEC-431E-93B2-1593839C16DA}"/>
          </ac:spMkLst>
        </pc:spChg>
        <pc:spChg chg="add mod">
          <ac:chgData name="Miroslava Dragomirova Horozova (2119070)" userId="S::2119070@student.uwtsd.ac.uk::bf656b26-373c-46d0-888a-80112030fda8" providerId="AD" clId="Web-{97EEE8B1-8783-500F-2B60-7E2505CEFCBA}" dt="2023-02-06T17:48:30.607" v="840" actId="20577"/>
          <ac:spMkLst>
            <pc:docMk/>
            <pc:sldMk cId="1162379849" sldId="260"/>
            <ac:spMk id="14" creationId="{55FCD18C-B4FB-9149-93CF-496F892571D3}"/>
          </ac:spMkLst>
        </pc:spChg>
        <pc:spChg chg="add del">
          <ac:chgData name="Miroslava Dragomirova Horozova (2119070)" userId="S::2119070@student.uwtsd.ac.uk::bf656b26-373c-46d0-888a-80112030fda8" providerId="AD" clId="Web-{97EEE8B1-8783-500F-2B60-7E2505CEFCBA}" dt="2023-02-06T17:09:38.364" v="652"/>
          <ac:spMkLst>
            <pc:docMk/>
            <pc:sldMk cId="1162379849" sldId="260"/>
            <ac:spMk id="15" creationId="{F74280F7-820D-43DE-BE07-57E20B27165C}"/>
          </ac:spMkLst>
        </pc:spChg>
        <pc:spChg chg="add">
          <ac:chgData name="Miroslava Dragomirova Horozova (2119070)" userId="S::2119070@student.uwtsd.ac.uk::bf656b26-373c-46d0-888a-80112030fda8" providerId="AD" clId="Web-{97EEE8B1-8783-500F-2B60-7E2505CEFCBA}" dt="2023-02-06T17:09:38.396" v="653"/>
          <ac:spMkLst>
            <pc:docMk/>
            <pc:sldMk cId="1162379849" sldId="260"/>
            <ac:spMk id="22" creationId="{7FE1D329-7CB2-4DF5-B0C0-36DD19EBC66D}"/>
          </ac:spMkLst>
        </pc:spChg>
        <pc:spChg chg="add del">
          <ac:chgData name="Miroslava Dragomirova Horozova (2119070)" userId="S::2119070@student.uwtsd.ac.uk::bf656b26-373c-46d0-888a-80112030fda8" providerId="AD" clId="Web-{97EEE8B1-8783-500F-2B60-7E2505CEFCBA}" dt="2023-02-06T17:09:38.364" v="652"/>
          <ac:spMkLst>
            <pc:docMk/>
            <pc:sldMk cId="1162379849" sldId="260"/>
            <ac:spMk id="23" creationId="{2E922E9E-A29B-4164-A634-B718A43369CA}"/>
          </ac:spMkLst>
        </pc:spChg>
        <pc:spChg chg="add">
          <ac:chgData name="Miroslava Dragomirova Horozova (2119070)" userId="S::2119070@student.uwtsd.ac.uk::bf656b26-373c-46d0-888a-80112030fda8" providerId="AD" clId="Web-{97EEE8B1-8783-500F-2B60-7E2505CEFCBA}" dt="2023-02-06T17:09:38.396" v="653"/>
          <ac:spMkLst>
            <pc:docMk/>
            <pc:sldMk cId="1162379849" sldId="260"/>
            <ac:spMk id="24" creationId="{A7971386-B2B0-4A38-8D3B-8CF23AAA610C}"/>
          </ac:spMkLst>
        </pc:spChg>
        <pc:spChg chg="add">
          <ac:chgData name="Miroslava Dragomirova Horozova (2119070)" userId="S::2119070@student.uwtsd.ac.uk::bf656b26-373c-46d0-888a-80112030fda8" providerId="AD" clId="Web-{97EEE8B1-8783-500F-2B60-7E2505CEFCBA}" dt="2023-02-06T17:09:38.396" v="653"/>
          <ac:spMkLst>
            <pc:docMk/>
            <pc:sldMk cId="1162379849" sldId="260"/>
            <ac:spMk id="25" creationId="{4D6F41A4-BEE3-4935-9371-4ADEA67A22F9}"/>
          </ac:spMkLst>
        </pc:spChg>
        <pc:spChg chg="add">
          <ac:chgData name="Miroslava Dragomirova Horozova (2119070)" userId="S::2119070@student.uwtsd.ac.uk::bf656b26-373c-46d0-888a-80112030fda8" providerId="AD" clId="Web-{97EEE8B1-8783-500F-2B60-7E2505CEFCBA}" dt="2023-02-06T17:09:38.396" v="653"/>
          <ac:spMkLst>
            <pc:docMk/>
            <pc:sldMk cId="1162379849" sldId="260"/>
            <ac:spMk id="26" creationId="{96AE4BD0-E2D6-4FE1-9295-59E338A45340}"/>
          </ac:spMkLst>
        </pc:spChg>
        <pc:spChg chg="add">
          <ac:chgData name="Miroslava Dragomirova Horozova (2119070)" userId="S::2119070@student.uwtsd.ac.uk::bf656b26-373c-46d0-888a-80112030fda8" providerId="AD" clId="Web-{97EEE8B1-8783-500F-2B60-7E2505CEFCBA}" dt="2023-02-06T17:09:38.396" v="653"/>
          <ac:spMkLst>
            <pc:docMk/>
            <pc:sldMk cId="1162379849" sldId="260"/>
            <ac:spMk id="33" creationId="{0D29D77D-2D4E-4868-960B-BEDA724F5CE2}"/>
          </ac:spMkLst>
        </pc:spChg>
        <pc:grpChg chg="add del">
          <ac:chgData name="Miroslava Dragomirova Horozova (2119070)" userId="S::2119070@student.uwtsd.ac.uk::bf656b26-373c-46d0-888a-80112030fda8" providerId="AD" clId="Web-{97EEE8B1-8783-500F-2B60-7E2505CEFCBA}" dt="2023-02-06T17:09:38.364" v="652"/>
          <ac:grpSpMkLst>
            <pc:docMk/>
            <pc:sldMk cId="1162379849" sldId="260"/>
            <ac:grpSpMk id="17" creationId="{F60D38EB-2A08-4E2B-B68A-FD0969BDCDA9}"/>
          </ac:grpSpMkLst>
        </pc:grpChg>
        <pc:grpChg chg="add">
          <ac:chgData name="Miroslava Dragomirova Horozova (2119070)" userId="S::2119070@student.uwtsd.ac.uk::bf656b26-373c-46d0-888a-80112030fda8" providerId="AD" clId="Web-{97EEE8B1-8783-500F-2B60-7E2505CEFCBA}" dt="2023-02-06T17:09:38.396" v="653"/>
          <ac:grpSpMkLst>
            <pc:docMk/>
            <pc:sldMk cId="1162379849" sldId="260"/>
            <ac:grpSpMk id="27" creationId="{7726F010-956A-40BC-8A1F-8002DC729B4C}"/>
          </ac:grpSpMkLst>
        </pc:grpChg>
        <pc:grpChg chg="add">
          <ac:chgData name="Miroslava Dragomirova Horozova (2119070)" userId="S::2119070@student.uwtsd.ac.uk::bf656b26-373c-46d0-888a-80112030fda8" providerId="AD" clId="Web-{97EEE8B1-8783-500F-2B60-7E2505CEFCBA}" dt="2023-02-06T17:09:38.396" v="653"/>
          <ac:grpSpMkLst>
            <pc:docMk/>
            <pc:sldMk cId="1162379849" sldId="260"/>
            <ac:grpSpMk id="28" creationId="{D4A013BC-64A6-43E1-8EAA-462AAB4F67BD}"/>
          </ac:grpSpMkLst>
        </pc:grpChg>
        <pc:picChg chg="add mod ord">
          <ac:chgData name="Miroslava Dragomirova Horozova (2119070)" userId="S::2119070@student.uwtsd.ac.uk::bf656b26-373c-46d0-888a-80112030fda8" providerId="AD" clId="Web-{97EEE8B1-8783-500F-2B60-7E2505CEFCBA}" dt="2023-02-06T17:09:38.396" v="653"/>
          <ac:picMkLst>
            <pc:docMk/>
            <pc:sldMk cId="1162379849" sldId="260"/>
            <ac:picMk id="4" creationId="{7CDFBCBB-4FD5-97E9-682D-B9618FCF977B}"/>
          </ac:picMkLst>
        </pc:picChg>
        <pc:picChg chg="add mod">
          <ac:chgData name="Miroslava Dragomirova Horozova (2119070)" userId="S::2119070@student.uwtsd.ac.uk::bf656b26-373c-46d0-888a-80112030fda8" providerId="AD" clId="Web-{97EEE8B1-8783-500F-2B60-7E2505CEFCBA}" dt="2023-02-06T17:09:38.396" v="653"/>
          <ac:picMkLst>
            <pc:docMk/>
            <pc:sldMk cId="1162379849" sldId="260"/>
            <ac:picMk id="5" creationId="{72ED05F3-3284-6CF1-C340-8D5F92247F88}"/>
          </ac:picMkLst>
        </pc:picChg>
        <pc:picChg chg="add mod">
          <ac:chgData name="Miroslava Dragomirova Horozova (2119070)" userId="S::2119070@student.uwtsd.ac.uk::bf656b26-373c-46d0-888a-80112030fda8" providerId="AD" clId="Web-{97EEE8B1-8783-500F-2B60-7E2505CEFCBA}" dt="2023-02-06T17:09:38.396" v="653"/>
          <ac:picMkLst>
            <pc:docMk/>
            <pc:sldMk cId="1162379849" sldId="260"/>
            <ac:picMk id="6" creationId="{4846D263-FC1F-601C-D9EE-CF578450373F}"/>
          </ac:picMkLst>
        </pc:picChg>
      </pc:sldChg>
      <pc:sldChg chg="addSp delSp modSp new mod setBg">
        <pc:chgData name="Miroslava Dragomirova Horozova (2119070)" userId="S::2119070@student.uwtsd.ac.uk::bf656b26-373c-46d0-888a-80112030fda8" providerId="AD" clId="Web-{97EEE8B1-8783-500F-2B60-7E2505CEFCBA}" dt="2023-02-06T18:11:32.764" v="1114" actId="20577"/>
        <pc:sldMkLst>
          <pc:docMk/>
          <pc:sldMk cId="1734281456" sldId="261"/>
        </pc:sldMkLst>
        <pc:spChg chg="mod">
          <ac:chgData name="Miroslava Dragomirova Horozova (2119070)" userId="S::2119070@student.uwtsd.ac.uk::bf656b26-373c-46d0-888a-80112030fda8" providerId="AD" clId="Web-{97EEE8B1-8783-500F-2B60-7E2505CEFCBA}" dt="2023-02-06T17:59:05.043" v="973" actId="14100"/>
          <ac:spMkLst>
            <pc:docMk/>
            <pc:sldMk cId="1734281456" sldId="261"/>
            <ac:spMk id="2" creationId="{7E624219-ED8F-4109-FF89-976F18EB705C}"/>
          </ac:spMkLst>
        </pc:spChg>
        <pc:spChg chg="add del mod">
          <ac:chgData name="Miroslava Dragomirova Horozova (2119070)" userId="S::2119070@student.uwtsd.ac.uk::bf656b26-373c-46d0-888a-80112030fda8" providerId="AD" clId="Web-{97EEE8B1-8783-500F-2B60-7E2505CEFCBA}" dt="2023-02-06T17:58:18.730" v="969"/>
          <ac:spMkLst>
            <pc:docMk/>
            <pc:sldMk cId="1734281456" sldId="261"/>
            <ac:spMk id="3" creationId="{0040F3BA-7570-EA7C-A71D-ABCBD0CF3A15}"/>
          </ac:spMkLst>
        </pc:spChg>
        <pc:spChg chg="add">
          <ac:chgData name="Miroslava Dragomirova Horozova (2119070)" userId="S::2119070@student.uwtsd.ac.uk::bf656b26-373c-46d0-888a-80112030fda8" providerId="AD" clId="Web-{97EEE8B1-8783-500F-2B60-7E2505CEFCBA}" dt="2023-02-06T17:58:18.730" v="969"/>
          <ac:spMkLst>
            <pc:docMk/>
            <pc:sldMk cId="1734281456" sldId="261"/>
            <ac:spMk id="8" creationId="{471A3572-4543-4883-A749-0458CD8700C2}"/>
          </ac:spMkLst>
        </pc:spChg>
        <pc:spChg chg="add del">
          <ac:chgData name="Miroslava Dragomirova Horozova (2119070)" userId="S::2119070@student.uwtsd.ac.uk::bf656b26-373c-46d0-888a-80112030fda8" providerId="AD" clId="Web-{97EEE8B1-8783-500F-2B60-7E2505CEFCBA}" dt="2023-02-06T17:58:06.229" v="966"/>
          <ac:spMkLst>
            <pc:docMk/>
            <pc:sldMk cId="1734281456" sldId="261"/>
            <ac:spMk id="9" creationId="{03AE087C-11E2-4305-9282-D7F122FE726E}"/>
          </ac:spMkLst>
        </pc:spChg>
        <pc:spChg chg="add">
          <ac:chgData name="Miroslava Dragomirova Horozova (2119070)" userId="S::2119070@student.uwtsd.ac.uk::bf656b26-373c-46d0-888a-80112030fda8" providerId="AD" clId="Web-{97EEE8B1-8783-500F-2B60-7E2505CEFCBA}" dt="2023-02-06T17:58:18.730" v="969"/>
          <ac:spMkLst>
            <pc:docMk/>
            <pc:sldMk cId="1734281456" sldId="261"/>
            <ac:spMk id="10" creationId="{4036AB30-180B-4ED5-A38B-175705419281}"/>
          </ac:spMkLst>
        </pc:spChg>
        <pc:spChg chg="add">
          <ac:chgData name="Miroslava Dragomirova Horozova (2119070)" userId="S::2119070@student.uwtsd.ac.uk::bf656b26-373c-46d0-888a-80112030fda8" providerId="AD" clId="Web-{97EEE8B1-8783-500F-2B60-7E2505CEFCBA}" dt="2023-02-06T17:58:18.730" v="969"/>
          <ac:spMkLst>
            <pc:docMk/>
            <pc:sldMk cId="1734281456" sldId="261"/>
            <ac:spMk id="18" creationId="{DC83D935-436B-4F4D-A47B-4FD95E2C1D80}"/>
          </ac:spMkLst>
        </pc:spChg>
        <pc:spChg chg="add mod">
          <ac:chgData name="Miroslava Dragomirova Horozova (2119070)" userId="S::2119070@student.uwtsd.ac.uk::bf656b26-373c-46d0-888a-80112030fda8" providerId="AD" clId="Web-{97EEE8B1-8783-500F-2B60-7E2505CEFCBA}" dt="2023-02-06T18:11:32.764" v="1114" actId="20577"/>
          <ac:spMkLst>
            <pc:docMk/>
            <pc:sldMk cId="1734281456" sldId="261"/>
            <ac:spMk id="21" creationId="{0040F3BA-7570-EA7C-A71D-ABCBD0CF3A15}"/>
          </ac:spMkLst>
        </pc:spChg>
        <pc:grpChg chg="add del">
          <ac:chgData name="Miroslava Dragomirova Horozova (2119070)" userId="S::2119070@student.uwtsd.ac.uk::bf656b26-373c-46d0-888a-80112030fda8" providerId="AD" clId="Web-{97EEE8B1-8783-500F-2B60-7E2505CEFCBA}" dt="2023-02-06T17:58:06.229" v="966"/>
          <ac:grpSpMkLst>
            <pc:docMk/>
            <pc:sldMk cId="1734281456" sldId="261"/>
            <ac:grpSpMk id="11" creationId="{7CECCFA5-40A0-4B37-8B7B-D912C28A15C3}"/>
          </ac:grpSpMkLst>
        </pc:grpChg>
        <pc:grpChg chg="add">
          <ac:chgData name="Miroslava Dragomirova Horozova (2119070)" userId="S::2119070@student.uwtsd.ac.uk::bf656b26-373c-46d0-888a-80112030fda8" providerId="AD" clId="Web-{97EEE8B1-8783-500F-2B60-7E2505CEFCBA}" dt="2023-02-06T17:58:18.730" v="969"/>
          <ac:grpSpMkLst>
            <pc:docMk/>
            <pc:sldMk cId="1734281456" sldId="261"/>
            <ac:grpSpMk id="12" creationId="{C7DC96D6-0134-4EA3-8B0A-6A255D6BDE31}"/>
          </ac:grpSpMkLst>
        </pc:grpChg>
        <pc:graphicFrameChg chg="add del">
          <ac:chgData name="Miroslava Dragomirova Horozova (2119070)" userId="S::2119070@student.uwtsd.ac.uk::bf656b26-373c-46d0-888a-80112030fda8" providerId="AD" clId="Web-{97EEE8B1-8783-500F-2B60-7E2505CEFCBA}" dt="2023-02-06T17:58:18.714" v="968"/>
          <ac:graphicFrameMkLst>
            <pc:docMk/>
            <pc:sldMk cId="1734281456" sldId="261"/>
            <ac:graphicFrameMk id="19" creationId="{6D417AC8-D6D2-AD98-4A83-9C85C622329E}"/>
          </ac:graphicFrameMkLst>
        </pc:graphicFrameChg>
        <pc:picChg chg="add del">
          <ac:chgData name="Miroslava Dragomirova Horozova (2119070)" userId="S::2119070@student.uwtsd.ac.uk::bf656b26-373c-46d0-888a-80112030fda8" providerId="AD" clId="Web-{97EEE8B1-8783-500F-2B60-7E2505CEFCBA}" dt="2023-02-06T17:58:06.229" v="966"/>
          <ac:picMkLst>
            <pc:docMk/>
            <pc:sldMk cId="1734281456" sldId="261"/>
            <ac:picMk id="5" creationId="{CA928E8B-A893-556C-AF33-10D557CE7E9F}"/>
          </ac:picMkLst>
        </pc:picChg>
      </pc:sldChg>
    </pc:docChg>
  </pc:docChgLst>
  <pc:docChgLst>
    <pc:chgData name="Miroslava Dragomirova Horozova (2119070)" userId="S::2119070@student.uwtsd.ac.uk::bf656b26-373c-46d0-888a-80112030fda8" providerId="AD" clId="Web-{946A4E8C-8E46-2CB6-AAAE-8A7700330BE6}"/>
    <pc:docChg chg="modSld sldOrd">
      <pc:chgData name="Miroslava Dragomirova Horozova (2119070)" userId="S::2119070@student.uwtsd.ac.uk::bf656b26-373c-46d0-888a-80112030fda8" providerId="AD" clId="Web-{946A4E8C-8E46-2CB6-AAAE-8A7700330BE6}" dt="2023-02-08T12:29:13.117" v="883" actId="14100"/>
      <pc:docMkLst>
        <pc:docMk/>
      </pc:docMkLst>
      <pc:sldChg chg="addSp modSp">
        <pc:chgData name="Miroslava Dragomirova Horozova (2119070)" userId="S::2119070@student.uwtsd.ac.uk::bf656b26-373c-46d0-888a-80112030fda8" providerId="AD" clId="Web-{946A4E8C-8E46-2CB6-AAAE-8A7700330BE6}" dt="2023-02-08T12:23:04.840" v="778" actId="14100"/>
        <pc:sldMkLst>
          <pc:docMk/>
          <pc:sldMk cId="4031076705" sldId="257"/>
        </pc:sldMkLst>
        <pc:spChg chg="mod">
          <ac:chgData name="Miroslava Dragomirova Horozova (2119070)" userId="S::2119070@student.uwtsd.ac.uk::bf656b26-373c-46d0-888a-80112030fda8" providerId="AD" clId="Web-{946A4E8C-8E46-2CB6-AAAE-8A7700330BE6}" dt="2023-02-08T12:13:41.792" v="714" actId="14100"/>
          <ac:spMkLst>
            <pc:docMk/>
            <pc:sldMk cId="4031076705" sldId="257"/>
            <ac:spMk id="2" creationId="{76E1C382-F9D3-5F14-7ABC-A05924A89020}"/>
          </ac:spMkLst>
        </pc:spChg>
        <pc:spChg chg="mod">
          <ac:chgData name="Miroslava Dragomirova Horozova (2119070)" userId="S::2119070@student.uwtsd.ac.uk::bf656b26-373c-46d0-888a-80112030fda8" providerId="AD" clId="Web-{946A4E8C-8E46-2CB6-AAAE-8A7700330BE6}" dt="2023-02-08T12:16:14.234" v="721" actId="1076"/>
          <ac:spMkLst>
            <pc:docMk/>
            <pc:sldMk cId="4031076705" sldId="257"/>
            <ac:spMk id="4" creationId="{4DC792DC-5636-712F-9044-5CCAB8194E5D}"/>
          </ac:spMkLst>
        </pc:spChg>
        <pc:spChg chg="add mod">
          <ac:chgData name="Miroslava Dragomirova Horozova (2119070)" userId="S::2119070@student.uwtsd.ac.uk::bf656b26-373c-46d0-888a-80112030fda8" providerId="AD" clId="Web-{946A4E8C-8E46-2CB6-AAAE-8A7700330BE6}" dt="2023-02-08T12:21:56.917" v="768" actId="14100"/>
          <ac:spMkLst>
            <pc:docMk/>
            <pc:sldMk cId="4031076705" sldId="257"/>
            <ac:spMk id="5" creationId="{550E0E6B-40CD-19FD-A843-3A8739645A83}"/>
          </ac:spMkLst>
        </pc:spChg>
        <pc:spChg chg="add mod">
          <ac:chgData name="Miroslava Dragomirova Horozova (2119070)" userId="S::2119070@student.uwtsd.ac.uk::bf656b26-373c-46d0-888a-80112030fda8" providerId="AD" clId="Web-{946A4E8C-8E46-2CB6-AAAE-8A7700330BE6}" dt="2023-02-08T12:22:54.965" v="776" actId="14100"/>
          <ac:spMkLst>
            <pc:docMk/>
            <pc:sldMk cId="4031076705" sldId="257"/>
            <ac:spMk id="6" creationId="{8FDB2F1D-861E-06AE-0E2D-F8AE91CC1674}"/>
          </ac:spMkLst>
        </pc:spChg>
        <pc:spChg chg="add mod">
          <ac:chgData name="Miroslava Dragomirova Horozova (2119070)" userId="S::2119070@student.uwtsd.ac.uk::bf656b26-373c-46d0-888a-80112030fda8" providerId="AD" clId="Web-{946A4E8C-8E46-2CB6-AAAE-8A7700330BE6}" dt="2023-02-08T12:22:59.215" v="777" actId="14100"/>
          <ac:spMkLst>
            <pc:docMk/>
            <pc:sldMk cId="4031076705" sldId="257"/>
            <ac:spMk id="7" creationId="{A62A6C88-C180-F47F-38BF-C4AEDD8B45E6}"/>
          </ac:spMkLst>
        </pc:spChg>
        <pc:spChg chg="mod">
          <ac:chgData name="Miroslava Dragomirova Horozova (2119070)" userId="S::2119070@student.uwtsd.ac.uk::bf656b26-373c-46d0-888a-80112030fda8" providerId="AD" clId="Web-{946A4E8C-8E46-2CB6-AAAE-8A7700330BE6}" dt="2023-02-08T12:21:12.978" v="762" actId="14100"/>
          <ac:spMkLst>
            <pc:docMk/>
            <pc:sldMk cId="4031076705" sldId="257"/>
            <ac:spMk id="8" creationId="{C9762DDB-FBA9-0F76-61AC-7D577275FFB8}"/>
          </ac:spMkLst>
        </pc:spChg>
        <pc:spChg chg="add mod">
          <ac:chgData name="Miroslava Dragomirova Horozova (2119070)" userId="S::2119070@student.uwtsd.ac.uk::bf656b26-373c-46d0-888a-80112030fda8" providerId="AD" clId="Web-{946A4E8C-8E46-2CB6-AAAE-8A7700330BE6}" dt="2023-02-08T12:23:04.840" v="778" actId="14100"/>
          <ac:spMkLst>
            <pc:docMk/>
            <pc:sldMk cId="4031076705" sldId="257"/>
            <ac:spMk id="9" creationId="{B5683E33-3383-2A17-417F-FE91EF323BB2}"/>
          </ac:spMkLst>
        </pc:spChg>
        <pc:spChg chg="add mod">
          <ac:chgData name="Miroslava Dragomirova Horozova (2119070)" userId="S::2119070@student.uwtsd.ac.uk::bf656b26-373c-46d0-888a-80112030fda8" providerId="AD" clId="Web-{946A4E8C-8E46-2CB6-AAAE-8A7700330BE6}" dt="2023-02-08T12:21:35.166" v="766" actId="14100"/>
          <ac:spMkLst>
            <pc:docMk/>
            <pc:sldMk cId="4031076705" sldId="257"/>
            <ac:spMk id="10" creationId="{A2C79E1B-EBD2-AC7D-E1C0-D56C5173FAE1}"/>
          </ac:spMkLst>
        </pc:spChg>
        <pc:picChg chg="mod">
          <ac:chgData name="Miroslava Dragomirova Horozova (2119070)" userId="S::2119070@student.uwtsd.ac.uk::bf656b26-373c-46d0-888a-80112030fda8" providerId="AD" clId="Web-{946A4E8C-8E46-2CB6-AAAE-8A7700330BE6}" dt="2023-02-08T12:19:07.693" v="740" actId="1076"/>
          <ac:picMkLst>
            <pc:docMk/>
            <pc:sldMk cId="4031076705" sldId="257"/>
            <ac:picMk id="31" creationId="{7F930042-5D6D-F033-CB45-D71E5DAA3C26}"/>
          </ac:picMkLst>
        </pc:picChg>
      </pc:sldChg>
      <pc:sldChg chg="modSp">
        <pc:chgData name="Miroslava Dragomirova Horozova (2119070)" userId="S::2119070@student.uwtsd.ac.uk::bf656b26-373c-46d0-888a-80112030fda8" providerId="AD" clId="Web-{946A4E8C-8E46-2CB6-AAAE-8A7700330BE6}" dt="2023-02-08T12:29:13.117" v="883" actId="14100"/>
        <pc:sldMkLst>
          <pc:docMk/>
          <pc:sldMk cId="4223881958" sldId="258"/>
        </pc:sldMkLst>
        <pc:spChg chg="mod">
          <ac:chgData name="Miroslava Dragomirova Horozova (2119070)" userId="S::2119070@student.uwtsd.ac.uk::bf656b26-373c-46d0-888a-80112030fda8" providerId="AD" clId="Web-{946A4E8C-8E46-2CB6-AAAE-8A7700330BE6}" dt="2023-02-08T11:40:16.638" v="543" actId="20577"/>
          <ac:spMkLst>
            <pc:docMk/>
            <pc:sldMk cId="4223881958" sldId="258"/>
            <ac:spMk id="2" creationId="{1F92A27E-62F4-AADB-2353-A92C3E6F05BF}"/>
          </ac:spMkLst>
        </pc:spChg>
        <pc:spChg chg="mod">
          <ac:chgData name="Miroslava Dragomirova Horozova (2119070)" userId="S::2119070@student.uwtsd.ac.uk::bf656b26-373c-46d0-888a-80112030fda8" providerId="AD" clId="Web-{946A4E8C-8E46-2CB6-AAAE-8A7700330BE6}" dt="2023-02-08T12:29:13.117" v="883" actId="14100"/>
          <ac:spMkLst>
            <pc:docMk/>
            <pc:sldMk cId="4223881958" sldId="258"/>
            <ac:spMk id="4" creationId="{1D78D8F0-7209-BFB6-5F78-ED9456E27704}"/>
          </ac:spMkLst>
        </pc:spChg>
      </pc:sldChg>
      <pc:sldChg chg="modSp">
        <pc:chgData name="Miroslava Dragomirova Horozova (2119070)" userId="S::2119070@student.uwtsd.ac.uk::bf656b26-373c-46d0-888a-80112030fda8" providerId="AD" clId="Web-{946A4E8C-8E46-2CB6-AAAE-8A7700330BE6}" dt="2023-02-08T11:44:42.818" v="569" actId="20577"/>
        <pc:sldMkLst>
          <pc:docMk/>
          <pc:sldMk cId="1162379849" sldId="260"/>
        </pc:sldMkLst>
        <pc:spChg chg="mod">
          <ac:chgData name="Miroslava Dragomirova Horozova (2119070)" userId="S::2119070@student.uwtsd.ac.uk::bf656b26-373c-46d0-888a-80112030fda8" providerId="AD" clId="Web-{946A4E8C-8E46-2CB6-AAAE-8A7700330BE6}" dt="2023-02-08T11:44:42.818" v="569" actId="20577"/>
          <ac:spMkLst>
            <pc:docMk/>
            <pc:sldMk cId="1162379849" sldId="260"/>
            <ac:spMk id="10" creationId="{3C6B721D-7C92-434F-AEB8-AAA374C6D073}"/>
          </ac:spMkLst>
        </pc:spChg>
      </pc:sldChg>
      <pc:sldChg chg="modSp">
        <pc:chgData name="Miroslava Dragomirova Horozova (2119070)" userId="S::2119070@student.uwtsd.ac.uk::bf656b26-373c-46d0-888a-80112030fda8" providerId="AD" clId="Web-{946A4E8C-8E46-2CB6-AAAE-8A7700330BE6}" dt="2023-02-08T11:45:51.789" v="575" actId="20577"/>
        <pc:sldMkLst>
          <pc:docMk/>
          <pc:sldMk cId="1734281456" sldId="261"/>
        </pc:sldMkLst>
        <pc:graphicFrameChg chg="modGraphic">
          <ac:chgData name="Miroslava Dragomirova Horozova (2119070)" userId="S::2119070@student.uwtsd.ac.uk::bf656b26-373c-46d0-888a-80112030fda8" providerId="AD" clId="Web-{946A4E8C-8E46-2CB6-AAAE-8A7700330BE6}" dt="2023-02-08T11:45:51.789" v="575" actId="20577"/>
          <ac:graphicFrameMkLst>
            <pc:docMk/>
            <pc:sldMk cId="1734281456" sldId="261"/>
            <ac:graphicFrameMk id="23" creationId="{06EF275B-4B0C-146D-2F92-8BF580BADE9D}"/>
          </ac:graphicFrameMkLst>
        </pc:graphicFrameChg>
      </pc:sldChg>
      <pc:sldChg chg="modSp">
        <pc:chgData name="Miroslava Dragomirova Horozova (2119070)" userId="S::2119070@student.uwtsd.ac.uk::bf656b26-373c-46d0-888a-80112030fda8" providerId="AD" clId="Web-{946A4E8C-8E46-2CB6-AAAE-8A7700330BE6}" dt="2023-02-08T11:49:00.107" v="621" actId="14100"/>
        <pc:sldMkLst>
          <pc:docMk/>
          <pc:sldMk cId="668943017" sldId="263"/>
        </pc:sldMkLst>
        <pc:spChg chg="mod">
          <ac:chgData name="Miroslava Dragomirova Horozova (2119070)" userId="S::2119070@student.uwtsd.ac.uk::bf656b26-373c-46d0-888a-80112030fda8" providerId="AD" clId="Web-{946A4E8C-8E46-2CB6-AAAE-8A7700330BE6}" dt="2023-02-08T11:49:00.107" v="621" actId="14100"/>
          <ac:spMkLst>
            <pc:docMk/>
            <pc:sldMk cId="668943017" sldId="263"/>
            <ac:spMk id="4" creationId="{FA0D2113-8E11-786A-B64C-D11E5A53051B}"/>
          </ac:spMkLst>
        </pc:spChg>
      </pc:sldChg>
      <pc:sldChg chg="ord">
        <pc:chgData name="Miroslava Dragomirova Horozova (2119070)" userId="S::2119070@student.uwtsd.ac.uk::bf656b26-373c-46d0-888a-80112030fda8" providerId="AD" clId="Web-{946A4E8C-8E46-2CB6-AAAE-8A7700330BE6}" dt="2023-02-08T10:31:57.546" v="0"/>
        <pc:sldMkLst>
          <pc:docMk/>
          <pc:sldMk cId="29721097" sldId="264"/>
        </pc:sldMkLst>
      </pc:sldChg>
      <pc:sldChg chg="addSp modSp">
        <pc:chgData name="Miroslava Dragomirova Horozova (2119070)" userId="S::2119070@student.uwtsd.ac.uk::bf656b26-373c-46d0-888a-80112030fda8" providerId="AD" clId="Web-{946A4E8C-8E46-2CB6-AAAE-8A7700330BE6}" dt="2023-02-08T11:43:22.644" v="564" actId="20577"/>
        <pc:sldMkLst>
          <pc:docMk/>
          <pc:sldMk cId="452066817" sldId="266"/>
        </pc:sldMkLst>
        <pc:spChg chg="mod">
          <ac:chgData name="Miroslava Dragomirova Horozova (2119070)" userId="S::2119070@student.uwtsd.ac.uk::bf656b26-373c-46d0-888a-80112030fda8" providerId="AD" clId="Web-{946A4E8C-8E46-2CB6-AAAE-8A7700330BE6}" dt="2023-02-08T11:43:22.644" v="564" actId="20577"/>
          <ac:spMkLst>
            <pc:docMk/>
            <pc:sldMk cId="452066817" sldId="266"/>
            <ac:spMk id="2" creationId="{3953DBA3-9F46-CF6E-6D7C-2D413E4D8087}"/>
          </ac:spMkLst>
        </pc:spChg>
        <pc:spChg chg="mod">
          <ac:chgData name="Miroslava Dragomirova Horozova (2119070)" userId="S::2119070@student.uwtsd.ac.uk::bf656b26-373c-46d0-888a-80112030fda8" providerId="AD" clId="Web-{946A4E8C-8E46-2CB6-AAAE-8A7700330BE6}" dt="2023-02-08T11:26:48.364" v="466" actId="20577"/>
          <ac:spMkLst>
            <pc:docMk/>
            <pc:sldMk cId="452066817" sldId="266"/>
            <ac:spMk id="3" creationId="{81BE474C-333C-C251-6B09-87639C3530A3}"/>
          </ac:spMkLst>
        </pc:spChg>
        <pc:spChg chg="add mod">
          <ac:chgData name="Miroslava Dragomirova Horozova (2119070)" userId="S::2119070@student.uwtsd.ac.uk::bf656b26-373c-46d0-888a-80112030fda8" providerId="AD" clId="Web-{946A4E8C-8E46-2CB6-AAAE-8A7700330BE6}" dt="2023-02-08T11:32:35.921" v="498"/>
          <ac:spMkLst>
            <pc:docMk/>
            <pc:sldMk cId="452066817" sldId="266"/>
            <ac:spMk id="4" creationId="{DCC0223D-6E31-2114-843C-E90EE0413798}"/>
          </ac:spMkLst>
        </pc:spChg>
        <pc:spChg chg="add mod">
          <ac:chgData name="Miroslava Dragomirova Horozova (2119070)" userId="S::2119070@student.uwtsd.ac.uk::bf656b26-373c-46d0-888a-80112030fda8" providerId="AD" clId="Web-{946A4E8C-8E46-2CB6-AAAE-8A7700330BE6}" dt="2023-02-08T11:35:50.115" v="519" actId="1076"/>
          <ac:spMkLst>
            <pc:docMk/>
            <pc:sldMk cId="452066817" sldId="266"/>
            <ac:spMk id="5" creationId="{8407874C-AE97-B0FF-8DC1-4050C7CD9683}"/>
          </ac:spMkLst>
        </pc:spChg>
        <pc:spChg chg="add mod">
          <ac:chgData name="Miroslava Dragomirova Horozova (2119070)" userId="S::2119070@student.uwtsd.ac.uk::bf656b26-373c-46d0-888a-80112030fda8" providerId="AD" clId="Web-{946A4E8C-8E46-2CB6-AAAE-8A7700330BE6}" dt="2023-02-08T11:35:36.614" v="518" actId="1076"/>
          <ac:spMkLst>
            <pc:docMk/>
            <pc:sldMk cId="452066817" sldId="266"/>
            <ac:spMk id="6" creationId="{43C12FE3-CCE1-B2EC-D33A-214BEE931C1C}"/>
          </ac:spMkLst>
        </pc:spChg>
        <pc:spChg chg="add mod">
          <ac:chgData name="Miroslava Dragomirova Horozova (2119070)" userId="S::2119070@student.uwtsd.ac.uk::bf656b26-373c-46d0-888a-80112030fda8" providerId="AD" clId="Web-{946A4E8C-8E46-2CB6-AAAE-8A7700330BE6}" dt="2023-02-08T11:35:03.113" v="514" actId="1076"/>
          <ac:spMkLst>
            <pc:docMk/>
            <pc:sldMk cId="452066817" sldId="266"/>
            <ac:spMk id="7" creationId="{2049AB8F-745A-0001-41AB-E9726E39511C}"/>
          </ac:spMkLst>
        </pc:spChg>
      </pc:sldChg>
    </pc:docChg>
  </pc:docChgLst>
  <pc:docChgLst>
    <pc:chgData name="Miroslava Dragomirova Horozova (2119070)" userId="S::2119070@student.uwtsd.ac.uk::bf656b26-373c-46d0-888a-80112030fda8" providerId="AD" clId="Web-{F8291248-3100-1077-1F53-A2FEE8C09F77}"/>
    <pc:docChg chg="modSld">
      <pc:chgData name="Miroslava Dragomirova Horozova (2119070)" userId="S::2119070@student.uwtsd.ac.uk::bf656b26-373c-46d0-888a-80112030fda8" providerId="AD" clId="Web-{F8291248-3100-1077-1F53-A2FEE8C09F77}" dt="2023-03-12T18:22:38.688" v="36" actId="20577"/>
      <pc:docMkLst>
        <pc:docMk/>
      </pc:docMkLst>
      <pc:sldChg chg="modSp">
        <pc:chgData name="Miroslava Dragomirova Horozova (2119070)" userId="S::2119070@student.uwtsd.ac.uk::bf656b26-373c-46d0-888a-80112030fda8" providerId="AD" clId="Web-{F8291248-3100-1077-1F53-A2FEE8C09F77}" dt="2023-03-12T18:22:38.688" v="36" actId="20577"/>
        <pc:sldMkLst>
          <pc:docMk/>
          <pc:sldMk cId="452066817" sldId="266"/>
        </pc:sldMkLst>
        <pc:spChg chg="mod">
          <ac:chgData name="Miroslava Dragomirova Horozova (2119070)" userId="S::2119070@student.uwtsd.ac.uk::bf656b26-373c-46d0-888a-80112030fda8" providerId="AD" clId="Web-{F8291248-3100-1077-1F53-A2FEE8C09F77}" dt="2023-03-12T18:22:38.688" v="36" actId="20577"/>
          <ac:spMkLst>
            <pc:docMk/>
            <pc:sldMk cId="452066817" sldId="266"/>
            <ac:spMk id="8" creationId="{EE64E619-BB26-7781-93DA-DA31B35342CC}"/>
          </ac:spMkLst>
        </pc:spChg>
      </pc:sldChg>
    </pc:docChg>
  </pc:docChgLst>
  <pc:docChgLst>
    <pc:chgData name="Miroslava Dragomirova Horozova (2119070)" userId="S::2119070@student.uwtsd.ac.uk::bf656b26-373c-46d0-888a-80112030fda8" providerId="AD" clId="Web-{97DFF256-4880-FAEC-0223-F6EF92E7175D}"/>
    <pc:docChg chg="modSld">
      <pc:chgData name="Miroslava Dragomirova Horozova (2119070)" userId="S::2119070@student.uwtsd.ac.uk::bf656b26-373c-46d0-888a-80112030fda8" providerId="AD" clId="Web-{97DFF256-4880-FAEC-0223-F6EF92E7175D}" dt="2023-03-12T16:22:47.222" v="946" actId="20577"/>
      <pc:docMkLst>
        <pc:docMk/>
      </pc:docMkLst>
      <pc:sldChg chg="addSp delSp modSp">
        <pc:chgData name="Miroslava Dragomirova Horozova (2119070)" userId="S::2119070@student.uwtsd.ac.uk::bf656b26-373c-46d0-888a-80112030fda8" providerId="AD" clId="Web-{97DFF256-4880-FAEC-0223-F6EF92E7175D}" dt="2023-03-12T16:22:47.222" v="946" actId="20577"/>
        <pc:sldMkLst>
          <pc:docMk/>
          <pc:sldMk cId="834018729" sldId="259"/>
        </pc:sldMkLst>
        <pc:spChg chg="mod">
          <ac:chgData name="Miroslava Dragomirova Horozova (2119070)" userId="S::2119070@student.uwtsd.ac.uk::bf656b26-373c-46d0-888a-80112030fda8" providerId="AD" clId="Web-{97DFF256-4880-FAEC-0223-F6EF92E7175D}" dt="2023-03-12T16:12:54.524" v="887" actId="14100"/>
          <ac:spMkLst>
            <pc:docMk/>
            <pc:sldMk cId="834018729" sldId="259"/>
            <ac:spMk id="2" creationId="{FD94EA80-F5AD-C670-3385-73F6F5DD8A39}"/>
          </ac:spMkLst>
        </pc:spChg>
        <pc:spChg chg="add del mod">
          <ac:chgData name="Miroslava Dragomirova Horozova (2119070)" userId="S::2119070@student.uwtsd.ac.uk::bf656b26-373c-46d0-888a-80112030fda8" providerId="AD" clId="Web-{97DFF256-4880-FAEC-0223-F6EF92E7175D}" dt="2023-03-12T15:08:43.546" v="287"/>
          <ac:spMkLst>
            <pc:docMk/>
            <pc:sldMk cId="834018729" sldId="259"/>
            <ac:spMk id="3" creationId="{3BDDE41D-C236-7B60-0C32-FD4DE6E62245}"/>
          </ac:spMkLst>
        </pc:spChg>
        <pc:spChg chg="mod">
          <ac:chgData name="Miroslava Dragomirova Horozova (2119070)" userId="S::2119070@student.uwtsd.ac.uk::bf656b26-373c-46d0-888a-80112030fda8" providerId="AD" clId="Web-{97DFF256-4880-FAEC-0223-F6EF92E7175D}" dt="2023-03-12T16:07:51.144" v="828" actId="1076"/>
          <ac:spMkLst>
            <pc:docMk/>
            <pc:sldMk cId="834018729" sldId="259"/>
            <ac:spMk id="6" creationId="{E6FADA19-2E8F-B26A-42E6-D0325F6B172D}"/>
          </ac:spMkLst>
        </pc:spChg>
        <pc:spChg chg="mod">
          <ac:chgData name="Miroslava Dragomirova Horozova (2119070)" userId="S::2119070@student.uwtsd.ac.uk::bf656b26-373c-46d0-888a-80112030fda8" providerId="AD" clId="Web-{97DFF256-4880-FAEC-0223-F6EF92E7175D}" dt="2023-03-12T16:07:30.034" v="825" actId="1076"/>
          <ac:spMkLst>
            <pc:docMk/>
            <pc:sldMk cId="834018729" sldId="259"/>
            <ac:spMk id="7" creationId="{B3B350EF-EB62-97F4-81F6-6C53080206CE}"/>
          </ac:spMkLst>
        </pc:spChg>
        <pc:spChg chg="add mod">
          <ac:chgData name="Miroslava Dragomirova Horozova (2119070)" userId="S::2119070@student.uwtsd.ac.uk::bf656b26-373c-46d0-888a-80112030fda8" providerId="AD" clId="Web-{97DFF256-4880-FAEC-0223-F6EF92E7175D}" dt="2023-03-12T16:07:25.409" v="824" actId="1076"/>
          <ac:spMkLst>
            <pc:docMk/>
            <pc:sldMk cId="834018729" sldId="259"/>
            <ac:spMk id="8" creationId="{7230C374-2A30-9D6D-465F-695661D898A2}"/>
          </ac:spMkLst>
        </pc:spChg>
        <pc:spChg chg="mod">
          <ac:chgData name="Miroslava Dragomirova Horozova (2119070)" userId="S::2119070@student.uwtsd.ac.uk::bf656b26-373c-46d0-888a-80112030fda8" providerId="AD" clId="Web-{97DFF256-4880-FAEC-0223-F6EF92E7175D}" dt="2023-03-12T16:07:33.003" v="826" actId="1076"/>
          <ac:spMkLst>
            <pc:docMk/>
            <pc:sldMk cId="834018729" sldId="259"/>
            <ac:spMk id="9" creationId="{08467D0C-246D-ECE0-4F58-E62AD9104404}"/>
          </ac:spMkLst>
        </pc:spChg>
        <pc:spChg chg="add mod">
          <ac:chgData name="Miroslava Dragomirova Horozova (2119070)" userId="S::2119070@student.uwtsd.ac.uk::bf656b26-373c-46d0-888a-80112030fda8" providerId="AD" clId="Web-{97DFF256-4880-FAEC-0223-F6EF92E7175D}" dt="2023-03-12T16:22:47.222" v="946" actId="20577"/>
          <ac:spMkLst>
            <pc:docMk/>
            <pc:sldMk cId="834018729" sldId="259"/>
            <ac:spMk id="10" creationId="{15682A9E-C20F-20E8-4FA4-DB321977C839}"/>
          </ac:spMkLst>
        </pc:spChg>
        <pc:spChg chg="del mod">
          <ac:chgData name="Miroslava Dragomirova Horozova (2119070)" userId="S::2119070@student.uwtsd.ac.uk::bf656b26-373c-46d0-888a-80112030fda8" providerId="AD" clId="Web-{97DFF256-4880-FAEC-0223-F6EF92E7175D}" dt="2023-03-12T15:08:49.312" v="288"/>
          <ac:spMkLst>
            <pc:docMk/>
            <pc:sldMk cId="834018729" sldId="259"/>
            <ac:spMk id="25" creationId="{A309F6D0-A203-FAD2-E5F5-790DD536091E}"/>
          </ac:spMkLst>
        </pc:spChg>
        <pc:picChg chg="mod">
          <ac:chgData name="Miroslava Dragomirova Horozova (2119070)" userId="S::2119070@student.uwtsd.ac.uk::bf656b26-373c-46d0-888a-80112030fda8" providerId="AD" clId="Web-{97DFF256-4880-FAEC-0223-F6EF92E7175D}" dt="2023-03-12T16:14:08.494" v="897" actId="14100"/>
          <ac:picMkLst>
            <pc:docMk/>
            <pc:sldMk cId="834018729" sldId="259"/>
            <ac:picMk id="4" creationId="{8C5765FE-809A-2C36-10F6-A86DBD5EDFA9}"/>
          </ac:picMkLst>
        </pc:picChg>
        <pc:picChg chg="mod">
          <ac:chgData name="Miroslava Dragomirova Horozova (2119070)" userId="S::2119070@student.uwtsd.ac.uk::bf656b26-373c-46d0-888a-80112030fda8" providerId="AD" clId="Web-{97DFF256-4880-FAEC-0223-F6EF92E7175D}" dt="2023-03-12T16:13:48.603" v="892" actId="14100"/>
          <ac:picMkLst>
            <pc:docMk/>
            <pc:sldMk cId="834018729" sldId="259"/>
            <ac:picMk id="5" creationId="{7D11E724-DB16-6D9C-49C0-33905BBA491A}"/>
          </ac:picMkLst>
        </pc:picChg>
      </pc:sldChg>
      <pc:sldChg chg="modSp">
        <pc:chgData name="Miroslava Dragomirova Horozova (2119070)" userId="S::2119070@student.uwtsd.ac.uk::bf656b26-373c-46d0-888a-80112030fda8" providerId="AD" clId="Web-{97DFF256-4880-FAEC-0223-F6EF92E7175D}" dt="2023-03-12T14:56:07.392" v="120" actId="1076"/>
        <pc:sldMkLst>
          <pc:docMk/>
          <pc:sldMk cId="1734281456" sldId="261"/>
        </pc:sldMkLst>
        <pc:graphicFrameChg chg="mod modGraphic">
          <ac:chgData name="Miroslava Dragomirova Horozova (2119070)" userId="S::2119070@student.uwtsd.ac.uk::bf656b26-373c-46d0-888a-80112030fda8" providerId="AD" clId="Web-{97DFF256-4880-FAEC-0223-F6EF92E7175D}" dt="2023-03-12T14:56:07.392" v="120" actId="1076"/>
          <ac:graphicFrameMkLst>
            <pc:docMk/>
            <pc:sldMk cId="1734281456" sldId="261"/>
            <ac:graphicFrameMk id="23" creationId="{06EF275B-4B0C-146D-2F92-8BF580BADE9D}"/>
          </ac:graphicFrameMkLst>
        </pc:graphicFrameChg>
      </pc:sldChg>
      <pc:sldChg chg="addSp modSp">
        <pc:chgData name="Miroslava Dragomirova Horozova (2119070)" userId="S::2119070@student.uwtsd.ac.uk::bf656b26-373c-46d0-888a-80112030fda8" providerId="AD" clId="Web-{97DFF256-4880-FAEC-0223-F6EF92E7175D}" dt="2023-03-12T14:31:30.647" v="89" actId="14100"/>
        <pc:sldMkLst>
          <pc:docMk/>
          <pc:sldMk cId="29721097" sldId="264"/>
        </pc:sldMkLst>
        <pc:spChg chg="mod">
          <ac:chgData name="Miroslava Dragomirova Horozova (2119070)" userId="S::2119070@student.uwtsd.ac.uk::bf656b26-373c-46d0-888a-80112030fda8" providerId="AD" clId="Web-{97DFF256-4880-FAEC-0223-F6EF92E7175D}" dt="2023-03-12T14:30:53.756" v="83" actId="1076"/>
          <ac:spMkLst>
            <pc:docMk/>
            <pc:sldMk cId="29721097" sldId="264"/>
            <ac:spMk id="2" creationId="{D39063F1-B3F1-D7A4-F616-20F29E51F964}"/>
          </ac:spMkLst>
        </pc:spChg>
        <pc:spChg chg="add mod">
          <ac:chgData name="Miroslava Dragomirova Horozova (2119070)" userId="S::2119070@student.uwtsd.ac.uk::bf656b26-373c-46d0-888a-80112030fda8" providerId="AD" clId="Web-{97DFF256-4880-FAEC-0223-F6EF92E7175D}" dt="2023-03-12T14:31:30.647" v="89" actId="14100"/>
          <ac:spMkLst>
            <pc:docMk/>
            <pc:sldMk cId="29721097" sldId="264"/>
            <ac:spMk id="3" creationId="{9451E113-27FD-909B-A23F-D97BDCF8D2EF}"/>
          </ac:spMkLst>
        </pc:spChg>
        <pc:spChg chg="add mod">
          <ac:chgData name="Miroslava Dragomirova Horozova (2119070)" userId="S::2119070@student.uwtsd.ac.uk::bf656b26-373c-46d0-888a-80112030fda8" providerId="AD" clId="Web-{97DFF256-4880-FAEC-0223-F6EF92E7175D}" dt="2023-03-12T14:31:16.741" v="87" actId="14100"/>
          <ac:spMkLst>
            <pc:docMk/>
            <pc:sldMk cId="29721097" sldId="264"/>
            <ac:spMk id="5" creationId="{383B6D5B-D787-A400-44C9-8C9D929E72BC}"/>
          </ac:spMkLst>
        </pc:spChg>
        <pc:picChg chg="add mod">
          <ac:chgData name="Miroslava Dragomirova Horozova (2119070)" userId="S::2119070@student.uwtsd.ac.uk::bf656b26-373c-46d0-888a-80112030fda8" providerId="AD" clId="Web-{97DFF256-4880-FAEC-0223-F6EF92E7175D}" dt="2023-03-12T14:30:32.412" v="80" actId="14100"/>
          <ac:picMkLst>
            <pc:docMk/>
            <pc:sldMk cId="29721097" sldId="264"/>
            <ac:picMk id="4" creationId="{91B9935B-F217-D951-0867-13CD440B43BC}"/>
          </ac:picMkLst>
        </pc:picChg>
      </pc:sldChg>
      <pc:sldChg chg="addSp modSp">
        <pc:chgData name="Miroslava Dragomirova Horozova (2119070)" userId="S::2119070@student.uwtsd.ac.uk::bf656b26-373c-46d0-888a-80112030fda8" providerId="AD" clId="Web-{97DFF256-4880-FAEC-0223-F6EF92E7175D}" dt="2023-03-12T14:27:15.158" v="61" actId="14100"/>
        <pc:sldMkLst>
          <pc:docMk/>
          <pc:sldMk cId="452066817" sldId="266"/>
        </pc:sldMkLst>
        <pc:spChg chg="mod">
          <ac:chgData name="Miroslava Dragomirova Horozova (2119070)" userId="S::2119070@student.uwtsd.ac.uk::bf656b26-373c-46d0-888a-80112030fda8" providerId="AD" clId="Web-{97DFF256-4880-FAEC-0223-F6EF92E7175D}" dt="2023-03-12T14:23:27.545" v="32" actId="14100"/>
          <ac:spMkLst>
            <pc:docMk/>
            <pc:sldMk cId="452066817" sldId="266"/>
            <ac:spMk id="2" creationId="{3953DBA3-9F46-CF6E-6D7C-2D413E4D8087}"/>
          </ac:spMkLst>
        </pc:spChg>
        <pc:spChg chg="mod">
          <ac:chgData name="Miroslava Dragomirova Horozova (2119070)" userId="S::2119070@student.uwtsd.ac.uk::bf656b26-373c-46d0-888a-80112030fda8" providerId="AD" clId="Web-{97DFF256-4880-FAEC-0223-F6EF92E7175D}" dt="2023-03-12T14:27:15.158" v="61" actId="14100"/>
          <ac:spMkLst>
            <pc:docMk/>
            <pc:sldMk cId="452066817" sldId="266"/>
            <ac:spMk id="3" creationId="{81BE474C-333C-C251-6B09-87639C3530A3}"/>
          </ac:spMkLst>
        </pc:spChg>
        <pc:spChg chg="add mod">
          <ac:chgData name="Miroslava Dragomirova Horozova (2119070)" userId="S::2119070@student.uwtsd.ac.uk::bf656b26-373c-46d0-888a-80112030fda8" providerId="AD" clId="Web-{97DFF256-4880-FAEC-0223-F6EF92E7175D}" dt="2023-03-12T14:27:12.440" v="60" actId="20577"/>
          <ac:spMkLst>
            <pc:docMk/>
            <pc:sldMk cId="452066817" sldId="266"/>
            <ac:spMk id="8" creationId="{EE64E619-BB26-7781-93DA-DA31B35342CC}"/>
          </ac:spMkLst>
        </pc:spChg>
      </pc:sldChg>
    </pc:docChg>
  </pc:docChgLst>
  <pc:docChgLst>
    <pc:chgData name="Miroslava Dragomirova Horozova (2119070)" userId="S::2119070@student.uwtsd.ac.uk::bf656b26-373c-46d0-888a-80112030fda8" providerId="AD" clId="Web-{53149B1E-E568-6730-C148-DDD8662FE8BA}"/>
    <pc:docChg chg="addSld modSld">
      <pc:chgData name="Miroslava Dragomirova Horozova (2119070)" userId="S::2119070@student.uwtsd.ac.uk::bf656b26-373c-46d0-888a-80112030fda8" providerId="AD" clId="Web-{53149B1E-E568-6730-C148-DDD8662FE8BA}" dt="2023-02-07T17:48:50.138" v="421" actId="20577"/>
      <pc:docMkLst>
        <pc:docMk/>
      </pc:docMkLst>
      <pc:sldChg chg="modSp">
        <pc:chgData name="Miroslava Dragomirova Horozova (2119070)" userId="S::2119070@student.uwtsd.ac.uk::bf656b26-373c-46d0-888a-80112030fda8" providerId="AD" clId="Web-{53149B1E-E568-6730-C148-DDD8662FE8BA}" dt="2023-02-07T17:20:56.328" v="72" actId="20577"/>
        <pc:sldMkLst>
          <pc:docMk/>
          <pc:sldMk cId="1734281456" sldId="261"/>
        </pc:sldMkLst>
        <pc:graphicFrameChg chg="mod modGraphic">
          <ac:chgData name="Miroslava Dragomirova Horozova (2119070)" userId="S::2119070@student.uwtsd.ac.uk::bf656b26-373c-46d0-888a-80112030fda8" providerId="AD" clId="Web-{53149B1E-E568-6730-C148-DDD8662FE8BA}" dt="2023-02-07T17:20:56.328" v="72" actId="20577"/>
          <ac:graphicFrameMkLst>
            <pc:docMk/>
            <pc:sldMk cId="1734281456" sldId="261"/>
            <ac:graphicFrameMk id="23" creationId="{06EF275B-4B0C-146D-2F92-8BF580BADE9D}"/>
          </ac:graphicFrameMkLst>
        </pc:graphicFrameChg>
      </pc:sldChg>
      <pc:sldChg chg="modSp">
        <pc:chgData name="Miroslava Dragomirova Horozova (2119070)" userId="S::2119070@student.uwtsd.ac.uk::bf656b26-373c-46d0-888a-80112030fda8" providerId="AD" clId="Web-{53149B1E-E568-6730-C148-DDD8662FE8BA}" dt="2023-02-07T17:32:46.358" v="200" actId="20577"/>
        <pc:sldMkLst>
          <pc:docMk/>
          <pc:sldMk cId="754943154" sldId="262"/>
        </pc:sldMkLst>
        <pc:spChg chg="mod">
          <ac:chgData name="Miroslava Dragomirova Horozova (2119070)" userId="S::2119070@student.uwtsd.ac.uk::bf656b26-373c-46d0-888a-80112030fda8" providerId="AD" clId="Web-{53149B1E-E568-6730-C148-DDD8662FE8BA}" dt="2023-02-07T17:24:29.654" v="90" actId="20577"/>
          <ac:spMkLst>
            <pc:docMk/>
            <pc:sldMk cId="754943154" sldId="262"/>
            <ac:spMk id="4" creationId="{C3175854-76A2-47DC-EE07-2F8F2FA39BE1}"/>
          </ac:spMkLst>
        </pc:spChg>
        <pc:spChg chg="mod">
          <ac:chgData name="Miroslava Dragomirova Horozova (2119070)" userId="S::2119070@student.uwtsd.ac.uk::bf656b26-373c-46d0-888a-80112030fda8" providerId="AD" clId="Web-{53149B1E-E568-6730-C148-DDD8662FE8BA}" dt="2023-02-07T17:25:58.925" v="123" actId="20577"/>
          <ac:spMkLst>
            <pc:docMk/>
            <pc:sldMk cId="754943154" sldId="262"/>
            <ac:spMk id="5" creationId="{2A54DF37-B8CE-3E88-1BD8-B958194F70F0}"/>
          </ac:spMkLst>
        </pc:spChg>
        <pc:spChg chg="mod">
          <ac:chgData name="Miroslava Dragomirova Horozova (2119070)" userId="S::2119070@student.uwtsd.ac.uk::bf656b26-373c-46d0-888a-80112030fda8" providerId="AD" clId="Web-{53149B1E-E568-6730-C148-DDD8662FE8BA}" dt="2023-02-07T17:27:26.384" v="143" actId="20577"/>
          <ac:spMkLst>
            <pc:docMk/>
            <pc:sldMk cId="754943154" sldId="262"/>
            <ac:spMk id="6" creationId="{8EF33B96-77B3-3FB3-3C78-1558E6C2122A}"/>
          </ac:spMkLst>
        </pc:spChg>
        <pc:spChg chg="mod">
          <ac:chgData name="Miroslava Dragomirova Horozova (2119070)" userId="S::2119070@student.uwtsd.ac.uk::bf656b26-373c-46d0-888a-80112030fda8" providerId="AD" clId="Web-{53149B1E-E568-6730-C148-DDD8662FE8BA}" dt="2023-02-07T17:32:46.358" v="200" actId="20577"/>
          <ac:spMkLst>
            <pc:docMk/>
            <pc:sldMk cId="754943154" sldId="262"/>
            <ac:spMk id="8" creationId="{B811EB1F-AC15-1E6D-503B-5E84149D7AB7}"/>
          </ac:spMkLst>
        </pc:spChg>
      </pc:sldChg>
      <pc:sldChg chg="modSp">
        <pc:chgData name="Miroslava Dragomirova Horozova (2119070)" userId="S::2119070@student.uwtsd.ac.uk::bf656b26-373c-46d0-888a-80112030fda8" providerId="AD" clId="Web-{53149B1E-E568-6730-C148-DDD8662FE8BA}" dt="2023-02-07T17:17:30.409" v="63" actId="20577"/>
        <pc:sldMkLst>
          <pc:docMk/>
          <pc:sldMk cId="668943017" sldId="263"/>
        </pc:sldMkLst>
        <pc:spChg chg="mod">
          <ac:chgData name="Miroslava Dragomirova Horozova (2119070)" userId="S::2119070@student.uwtsd.ac.uk::bf656b26-373c-46d0-888a-80112030fda8" providerId="AD" clId="Web-{53149B1E-E568-6730-C148-DDD8662FE8BA}" dt="2023-02-07T17:17:30.409" v="63" actId="20577"/>
          <ac:spMkLst>
            <pc:docMk/>
            <pc:sldMk cId="668943017" sldId="263"/>
            <ac:spMk id="4" creationId="{FA0D2113-8E11-786A-B64C-D11E5A53051B}"/>
          </ac:spMkLst>
        </pc:spChg>
      </pc:sldChg>
      <pc:sldChg chg="addSp modSp">
        <pc:chgData name="Miroslava Dragomirova Horozova (2119070)" userId="S::2119070@student.uwtsd.ac.uk::bf656b26-373c-46d0-888a-80112030fda8" providerId="AD" clId="Web-{53149B1E-E568-6730-C148-DDD8662FE8BA}" dt="2023-02-07T17:37:21.188" v="208" actId="14100"/>
        <pc:sldMkLst>
          <pc:docMk/>
          <pc:sldMk cId="29721097" sldId="264"/>
        </pc:sldMkLst>
        <pc:spChg chg="add mod">
          <ac:chgData name="Miroslava Dragomirova Horozova (2119070)" userId="S::2119070@student.uwtsd.ac.uk::bf656b26-373c-46d0-888a-80112030fda8" providerId="AD" clId="Web-{53149B1E-E568-6730-C148-DDD8662FE8BA}" dt="2023-02-07T17:37:21.188" v="208" actId="14100"/>
          <ac:spMkLst>
            <pc:docMk/>
            <pc:sldMk cId="29721097" sldId="264"/>
            <ac:spMk id="3" creationId="{D90DB143-A798-E449-6A77-2490DC2EEED6}"/>
          </ac:spMkLst>
        </pc:spChg>
      </pc:sldChg>
      <pc:sldChg chg="modSp new">
        <pc:chgData name="Miroslava Dragomirova Horozova (2119070)" userId="S::2119070@student.uwtsd.ac.uk::bf656b26-373c-46d0-888a-80112030fda8" providerId="AD" clId="Web-{53149B1E-E568-6730-C148-DDD8662FE8BA}" dt="2023-02-07T17:48:50.138" v="421" actId="20577"/>
        <pc:sldMkLst>
          <pc:docMk/>
          <pc:sldMk cId="1099074987" sldId="265"/>
        </pc:sldMkLst>
        <pc:spChg chg="mod">
          <ac:chgData name="Miroslava Dragomirova Horozova (2119070)" userId="S::2119070@student.uwtsd.ac.uk::bf656b26-373c-46d0-888a-80112030fda8" providerId="AD" clId="Web-{53149B1E-E568-6730-C148-DDD8662FE8BA}" dt="2023-02-07T17:22:59.555" v="83" actId="20577"/>
          <ac:spMkLst>
            <pc:docMk/>
            <pc:sldMk cId="1099074987" sldId="265"/>
            <ac:spMk id="2" creationId="{D276E901-D2B3-7492-1DA2-EEDF5964EB68}"/>
          </ac:spMkLst>
        </pc:spChg>
        <pc:spChg chg="mod">
          <ac:chgData name="Miroslava Dragomirova Horozova (2119070)" userId="S::2119070@student.uwtsd.ac.uk::bf656b26-373c-46d0-888a-80112030fda8" providerId="AD" clId="Web-{53149B1E-E568-6730-C148-DDD8662FE8BA}" dt="2023-02-07T17:48:50.138" v="421" actId="20577"/>
          <ac:spMkLst>
            <pc:docMk/>
            <pc:sldMk cId="1099074987" sldId="265"/>
            <ac:spMk id="3" creationId="{F4104D29-A0C8-D81C-A52F-0C92C0059022}"/>
          </ac:spMkLst>
        </pc:spChg>
      </pc:sldChg>
    </pc:docChg>
  </pc:docChgLst>
  <pc:docChgLst>
    <pc:chgData name="Miroslava Dragomirova Horozova (2119070)" userId="S::2119070@student.uwtsd.ac.uk::bf656b26-373c-46d0-888a-80112030fda8" providerId="AD" clId="Web-{09F42ED2-F8A0-8C81-8E56-37D9E414720E}"/>
    <pc:docChg chg="addSld modSld sldOrd">
      <pc:chgData name="Miroslava Dragomirova Horozova (2119070)" userId="S::2119070@student.uwtsd.ac.uk::bf656b26-373c-46d0-888a-80112030fda8" providerId="AD" clId="Web-{09F42ED2-F8A0-8C81-8E56-37D9E414720E}" dt="2023-02-07T12:22:30.295" v="881" actId="14100"/>
      <pc:docMkLst>
        <pc:docMk/>
      </pc:docMkLst>
      <pc:sldChg chg="addSp delSp modSp">
        <pc:chgData name="Miroslava Dragomirova Horozova (2119070)" userId="S::2119070@student.uwtsd.ac.uk::bf656b26-373c-46d0-888a-80112030fda8" providerId="AD" clId="Web-{09F42ED2-F8A0-8C81-8E56-37D9E414720E}" dt="2023-02-07T10:27:31.254" v="14" actId="1076"/>
        <pc:sldMkLst>
          <pc:docMk/>
          <pc:sldMk cId="1162379849" sldId="260"/>
        </pc:sldMkLst>
        <pc:spChg chg="add del mod">
          <ac:chgData name="Miroslava Dragomirova Horozova (2119070)" userId="S::2119070@student.uwtsd.ac.uk::bf656b26-373c-46d0-888a-80112030fda8" providerId="AD" clId="Web-{09F42ED2-F8A0-8C81-8E56-37D9E414720E}" dt="2023-02-07T10:27:06.534" v="8"/>
          <ac:spMkLst>
            <pc:docMk/>
            <pc:sldMk cId="1162379849" sldId="260"/>
            <ac:spMk id="3" creationId="{FD2F5AF9-172C-8020-1CE2-3D6BB6A9205E}"/>
          </ac:spMkLst>
        </pc:spChg>
        <pc:spChg chg="mod">
          <ac:chgData name="Miroslava Dragomirova Horozova (2119070)" userId="S::2119070@student.uwtsd.ac.uk::bf656b26-373c-46d0-888a-80112030fda8" providerId="AD" clId="Web-{09F42ED2-F8A0-8C81-8E56-37D9E414720E}" dt="2023-02-07T10:27:31.254" v="14" actId="1076"/>
          <ac:spMkLst>
            <pc:docMk/>
            <pc:sldMk cId="1162379849" sldId="260"/>
            <ac:spMk id="7" creationId="{EDA1B0C0-75FD-F4C5-846C-C693739E6953}"/>
          </ac:spMkLst>
        </pc:spChg>
        <pc:spChg chg="mod">
          <ac:chgData name="Miroslava Dragomirova Horozova (2119070)" userId="S::2119070@student.uwtsd.ac.uk::bf656b26-373c-46d0-888a-80112030fda8" providerId="AD" clId="Web-{09F42ED2-F8A0-8C81-8E56-37D9E414720E}" dt="2023-02-07T10:27:21.847" v="12" actId="1076"/>
          <ac:spMkLst>
            <pc:docMk/>
            <pc:sldMk cId="1162379849" sldId="260"/>
            <ac:spMk id="8" creationId="{879A02FA-F3C4-BB00-3E30-0EDE8754A149}"/>
          </ac:spMkLst>
        </pc:spChg>
        <pc:spChg chg="mod">
          <ac:chgData name="Miroslava Dragomirova Horozova (2119070)" userId="S::2119070@student.uwtsd.ac.uk::bf656b26-373c-46d0-888a-80112030fda8" providerId="AD" clId="Web-{09F42ED2-F8A0-8C81-8E56-37D9E414720E}" dt="2023-02-07T10:27:23.660" v="13" actId="1076"/>
          <ac:spMkLst>
            <pc:docMk/>
            <pc:sldMk cId="1162379849" sldId="260"/>
            <ac:spMk id="12" creationId="{65B0BD78-06C1-0A96-43F6-B23184BD87C9}"/>
          </ac:spMkLst>
        </pc:spChg>
      </pc:sldChg>
      <pc:sldChg chg="addSp delSp modSp ord">
        <pc:chgData name="Miroslava Dragomirova Horozova (2119070)" userId="S::2119070@student.uwtsd.ac.uk::bf656b26-373c-46d0-888a-80112030fda8" providerId="AD" clId="Web-{09F42ED2-F8A0-8C81-8E56-37D9E414720E}" dt="2023-02-07T11:21:18.778" v="369"/>
        <pc:sldMkLst>
          <pc:docMk/>
          <pc:sldMk cId="1734281456" sldId="261"/>
        </pc:sldMkLst>
        <pc:spChg chg="mod">
          <ac:chgData name="Miroslava Dragomirova Horozova (2119070)" userId="S::2119070@student.uwtsd.ac.uk::bf656b26-373c-46d0-888a-80112030fda8" providerId="AD" clId="Web-{09F42ED2-F8A0-8C81-8E56-37D9E414720E}" dt="2023-02-07T11:21:04.934" v="367" actId="1076"/>
          <ac:spMkLst>
            <pc:docMk/>
            <pc:sldMk cId="1734281456" sldId="261"/>
            <ac:spMk id="2" creationId="{7E624219-ED8F-4109-FF89-976F18EB705C}"/>
          </ac:spMkLst>
        </pc:spChg>
        <pc:spChg chg="del">
          <ac:chgData name="Miroslava Dragomirova Horozova (2119070)" userId="S::2119070@student.uwtsd.ac.uk::bf656b26-373c-46d0-888a-80112030fda8" providerId="AD" clId="Web-{09F42ED2-F8A0-8C81-8E56-37D9E414720E}" dt="2023-02-07T11:14:58.191" v="356"/>
          <ac:spMkLst>
            <pc:docMk/>
            <pc:sldMk cId="1734281456" sldId="261"/>
            <ac:spMk id="8" creationId="{471A3572-4543-4883-A749-0458CD8700C2}"/>
          </ac:spMkLst>
        </pc:spChg>
        <pc:spChg chg="del">
          <ac:chgData name="Miroslava Dragomirova Horozova (2119070)" userId="S::2119070@student.uwtsd.ac.uk::bf656b26-373c-46d0-888a-80112030fda8" providerId="AD" clId="Web-{09F42ED2-F8A0-8C81-8E56-37D9E414720E}" dt="2023-02-07T11:14:58.191" v="356"/>
          <ac:spMkLst>
            <pc:docMk/>
            <pc:sldMk cId="1734281456" sldId="261"/>
            <ac:spMk id="10" creationId="{4036AB30-180B-4ED5-A38B-175705419281}"/>
          </ac:spMkLst>
        </pc:spChg>
        <pc:spChg chg="del">
          <ac:chgData name="Miroslava Dragomirova Horozova (2119070)" userId="S::2119070@student.uwtsd.ac.uk::bf656b26-373c-46d0-888a-80112030fda8" providerId="AD" clId="Web-{09F42ED2-F8A0-8C81-8E56-37D9E414720E}" dt="2023-02-07T11:14:58.191" v="356"/>
          <ac:spMkLst>
            <pc:docMk/>
            <pc:sldMk cId="1734281456" sldId="261"/>
            <ac:spMk id="18" creationId="{DC83D935-436B-4F4D-A47B-4FD95E2C1D80}"/>
          </ac:spMkLst>
        </pc:spChg>
        <pc:spChg chg="del mod">
          <ac:chgData name="Miroslava Dragomirova Horozova (2119070)" userId="S::2119070@student.uwtsd.ac.uk::bf656b26-373c-46d0-888a-80112030fda8" providerId="AD" clId="Web-{09F42ED2-F8A0-8C81-8E56-37D9E414720E}" dt="2023-02-07T11:14:58.191" v="356"/>
          <ac:spMkLst>
            <pc:docMk/>
            <pc:sldMk cId="1734281456" sldId="261"/>
            <ac:spMk id="21" creationId="{0040F3BA-7570-EA7C-A71D-ABCBD0CF3A15}"/>
          </ac:spMkLst>
        </pc:spChg>
        <pc:spChg chg="add">
          <ac:chgData name="Miroslava Dragomirova Horozova (2119070)" userId="S::2119070@student.uwtsd.ac.uk::bf656b26-373c-46d0-888a-80112030fda8" providerId="AD" clId="Web-{09F42ED2-F8A0-8C81-8E56-37D9E414720E}" dt="2023-02-07T11:14:58.191" v="356"/>
          <ac:spMkLst>
            <pc:docMk/>
            <pc:sldMk cId="1734281456" sldId="261"/>
            <ac:spMk id="27" creationId="{973CFC7D-374D-4D67-8994-8DA9D4E23B62}"/>
          </ac:spMkLst>
        </pc:spChg>
        <pc:spChg chg="add">
          <ac:chgData name="Miroslava Dragomirova Horozova (2119070)" userId="S::2119070@student.uwtsd.ac.uk::bf656b26-373c-46d0-888a-80112030fda8" providerId="AD" clId="Web-{09F42ED2-F8A0-8C81-8E56-37D9E414720E}" dt="2023-02-07T11:14:58.191" v="356"/>
          <ac:spMkLst>
            <pc:docMk/>
            <pc:sldMk cId="1734281456" sldId="261"/>
            <ac:spMk id="29" creationId="{8F7FA731-5B6E-499C-926D-C2D2D4946616}"/>
          </ac:spMkLst>
        </pc:spChg>
        <pc:spChg chg="add">
          <ac:chgData name="Miroslava Dragomirova Horozova (2119070)" userId="S::2119070@student.uwtsd.ac.uk::bf656b26-373c-46d0-888a-80112030fda8" providerId="AD" clId="Web-{09F42ED2-F8A0-8C81-8E56-37D9E414720E}" dt="2023-02-07T11:14:58.191" v="356"/>
          <ac:spMkLst>
            <pc:docMk/>
            <pc:sldMk cId="1734281456" sldId="261"/>
            <ac:spMk id="39" creationId="{8592B821-10D5-48C0-8022-A904844B7FF4}"/>
          </ac:spMkLst>
        </pc:spChg>
        <pc:grpChg chg="del">
          <ac:chgData name="Miroslava Dragomirova Horozova (2119070)" userId="S::2119070@student.uwtsd.ac.uk::bf656b26-373c-46d0-888a-80112030fda8" providerId="AD" clId="Web-{09F42ED2-F8A0-8C81-8E56-37D9E414720E}" dt="2023-02-07T11:14:58.191" v="356"/>
          <ac:grpSpMkLst>
            <pc:docMk/>
            <pc:sldMk cId="1734281456" sldId="261"/>
            <ac:grpSpMk id="12" creationId="{C7DC96D6-0134-4EA3-8B0A-6A255D6BDE31}"/>
          </ac:grpSpMkLst>
        </pc:grpChg>
        <pc:grpChg chg="add">
          <ac:chgData name="Miroslava Dragomirova Horozova (2119070)" userId="S::2119070@student.uwtsd.ac.uk::bf656b26-373c-46d0-888a-80112030fda8" providerId="AD" clId="Web-{09F42ED2-F8A0-8C81-8E56-37D9E414720E}" dt="2023-02-07T11:14:58.191" v="356"/>
          <ac:grpSpMkLst>
            <pc:docMk/>
            <pc:sldMk cId="1734281456" sldId="261"/>
            <ac:grpSpMk id="31" creationId="{B86AF8CF-633E-412E-96E3-67B7B963249A}"/>
          </ac:grpSpMkLst>
        </pc:grpChg>
        <pc:graphicFrameChg chg="add mod modGraphic">
          <ac:chgData name="Miroslava Dragomirova Horozova (2119070)" userId="S::2119070@student.uwtsd.ac.uk::bf656b26-373c-46d0-888a-80112030fda8" providerId="AD" clId="Web-{09F42ED2-F8A0-8C81-8E56-37D9E414720E}" dt="2023-02-07T11:17:52.867" v="366"/>
          <ac:graphicFrameMkLst>
            <pc:docMk/>
            <pc:sldMk cId="1734281456" sldId="261"/>
            <ac:graphicFrameMk id="23" creationId="{06EF275B-4B0C-146D-2F92-8BF580BADE9D}"/>
          </ac:graphicFrameMkLst>
        </pc:graphicFrameChg>
      </pc:sldChg>
      <pc:sldChg chg="addSp delSp modSp new ord">
        <pc:chgData name="Miroslava Dragomirova Horozova (2119070)" userId="S::2119070@student.uwtsd.ac.uk::bf656b26-373c-46d0-888a-80112030fda8" providerId="AD" clId="Web-{09F42ED2-F8A0-8C81-8E56-37D9E414720E}" dt="2023-02-07T10:54:48.478" v="202" actId="20577"/>
        <pc:sldMkLst>
          <pc:docMk/>
          <pc:sldMk cId="754943154" sldId="262"/>
        </pc:sldMkLst>
        <pc:spChg chg="mod">
          <ac:chgData name="Miroslava Dragomirova Horozova (2119070)" userId="S::2119070@student.uwtsd.ac.uk::bf656b26-373c-46d0-888a-80112030fda8" providerId="AD" clId="Web-{09F42ED2-F8A0-8C81-8E56-37D9E414720E}" dt="2023-02-07T10:39:58.552" v="132" actId="14100"/>
          <ac:spMkLst>
            <pc:docMk/>
            <pc:sldMk cId="754943154" sldId="262"/>
            <ac:spMk id="2" creationId="{21E57C17-5EAB-2175-D0C9-0E15389AB081}"/>
          </ac:spMkLst>
        </pc:spChg>
        <pc:spChg chg="del mod">
          <ac:chgData name="Miroslava Dragomirova Horozova (2119070)" userId="S::2119070@student.uwtsd.ac.uk::bf656b26-373c-46d0-888a-80112030fda8" providerId="AD" clId="Web-{09F42ED2-F8A0-8C81-8E56-37D9E414720E}" dt="2023-02-07T10:45:47.028" v="144"/>
          <ac:spMkLst>
            <pc:docMk/>
            <pc:sldMk cId="754943154" sldId="262"/>
            <ac:spMk id="3" creationId="{E78DA5B4-4E49-09C8-CC52-86DB213A334B}"/>
          </ac:spMkLst>
        </pc:spChg>
        <pc:spChg chg="add mod">
          <ac:chgData name="Miroslava Dragomirova Horozova (2119070)" userId="S::2119070@student.uwtsd.ac.uk::bf656b26-373c-46d0-888a-80112030fda8" providerId="AD" clId="Web-{09F42ED2-F8A0-8C81-8E56-37D9E414720E}" dt="2023-02-07T10:54:48.478" v="202" actId="20577"/>
          <ac:spMkLst>
            <pc:docMk/>
            <pc:sldMk cId="754943154" sldId="262"/>
            <ac:spMk id="4" creationId="{C3175854-76A2-47DC-EE07-2F8F2FA39BE1}"/>
          </ac:spMkLst>
        </pc:spChg>
        <pc:spChg chg="add mod">
          <ac:chgData name="Miroslava Dragomirova Horozova (2119070)" userId="S::2119070@student.uwtsd.ac.uk::bf656b26-373c-46d0-888a-80112030fda8" providerId="AD" clId="Web-{09F42ED2-F8A0-8C81-8E56-37D9E414720E}" dt="2023-02-07T10:53:26.835" v="197"/>
          <ac:spMkLst>
            <pc:docMk/>
            <pc:sldMk cId="754943154" sldId="262"/>
            <ac:spMk id="5" creationId="{2A54DF37-B8CE-3E88-1BD8-B958194F70F0}"/>
          </ac:spMkLst>
        </pc:spChg>
        <pc:spChg chg="add mod">
          <ac:chgData name="Miroslava Dragomirova Horozova (2119070)" userId="S::2119070@student.uwtsd.ac.uk::bf656b26-373c-46d0-888a-80112030fda8" providerId="AD" clId="Web-{09F42ED2-F8A0-8C81-8E56-37D9E414720E}" dt="2023-02-07T10:53:08.835" v="196"/>
          <ac:spMkLst>
            <pc:docMk/>
            <pc:sldMk cId="754943154" sldId="262"/>
            <ac:spMk id="6" creationId="{8EF33B96-77B3-3FB3-3C78-1558E6C2122A}"/>
          </ac:spMkLst>
        </pc:spChg>
        <pc:spChg chg="add mod">
          <ac:chgData name="Miroslava Dragomirova Horozova (2119070)" userId="S::2119070@student.uwtsd.ac.uk::bf656b26-373c-46d0-888a-80112030fda8" providerId="AD" clId="Web-{09F42ED2-F8A0-8C81-8E56-37D9E414720E}" dt="2023-02-07T10:53:55.258" v="199"/>
          <ac:spMkLst>
            <pc:docMk/>
            <pc:sldMk cId="754943154" sldId="262"/>
            <ac:spMk id="7" creationId="{C3400FFB-DF38-47E8-5A64-53824586DA8D}"/>
          </ac:spMkLst>
        </pc:spChg>
        <pc:spChg chg="add mod">
          <ac:chgData name="Miroslava Dragomirova Horozova (2119070)" userId="S::2119070@student.uwtsd.ac.uk::bf656b26-373c-46d0-888a-80112030fda8" providerId="AD" clId="Web-{09F42ED2-F8A0-8C81-8E56-37D9E414720E}" dt="2023-02-07T10:53:38.257" v="198"/>
          <ac:spMkLst>
            <pc:docMk/>
            <pc:sldMk cId="754943154" sldId="262"/>
            <ac:spMk id="8" creationId="{B811EB1F-AC15-1E6D-503B-5E84149D7AB7}"/>
          </ac:spMkLst>
        </pc:spChg>
        <pc:picChg chg="add mod ord">
          <ac:chgData name="Miroslava Dragomirova Horozova (2119070)" userId="S::2119070@student.uwtsd.ac.uk::bf656b26-373c-46d0-888a-80112030fda8" providerId="AD" clId="Web-{09F42ED2-F8A0-8C81-8E56-37D9E414720E}" dt="2023-02-07T10:50:28.019" v="165" actId="14100"/>
          <ac:picMkLst>
            <pc:docMk/>
            <pc:sldMk cId="754943154" sldId="262"/>
            <ac:picMk id="9" creationId="{81957491-D47D-2A64-5ACF-60ACBFD14DB5}"/>
          </ac:picMkLst>
        </pc:picChg>
        <pc:picChg chg="add mod">
          <ac:chgData name="Miroslava Dragomirova Horozova (2119070)" userId="S::2119070@student.uwtsd.ac.uk::bf656b26-373c-46d0-888a-80112030fda8" providerId="AD" clId="Web-{09F42ED2-F8A0-8C81-8E56-37D9E414720E}" dt="2023-02-07T10:50:18.331" v="164" actId="14100"/>
          <ac:picMkLst>
            <pc:docMk/>
            <pc:sldMk cId="754943154" sldId="262"/>
            <ac:picMk id="10" creationId="{35179EF1-31E3-FFD7-568C-25BE79404CE3}"/>
          </ac:picMkLst>
        </pc:picChg>
        <pc:picChg chg="add mod">
          <ac:chgData name="Miroslava Dragomirova Horozova (2119070)" userId="S::2119070@student.uwtsd.ac.uk::bf656b26-373c-46d0-888a-80112030fda8" providerId="AD" clId="Web-{09F42ED2-F8A0-8C81-8E56-37D9E414720E}" dt="2023-02-07T10:50:39.769" v="166" actId="14100"/>
          <ac:picMkLst>
            <pc:docMk/>
            <pc:sldMk cId="754943154" sldId="262"/>
            <ac:picMk id="11" creationId="{7C3AEDBC-FA11-3E6C-5492-9BC133511B74}"/>
          </ac:picMkLst>
        </pc:picChg>
      </pc:sldChg>
      <pc:sldChg chg="addSp delSp modSp new mod ord setBg">
        <pc:chgData name="Miroslava Dragomirova Horozova (2119070)" userId="S::2119070@student.uwtsd.ac.uk::bf656b26-373c-46d0-888a-80112030fda8" providerId="AD" clId="Web-{09F42ED2-F8A0-8C81-8E56-37D9E414720E}" dt="2023-02-07T12:15:18.770" v="832"/>
        <pc:sldMkLst>
          <pc:docMk/>
          <pc:sldMk cId="668943017" sldId="263"/>
        </pc:sldMkLst>
        <pc:spChg chg="mod ord">
          <ac:chgData name="Miroslava Dragomirova Horozova (2119070)" userId="S::2119070@student.uwtsd.ac.uk::bf656b26-373c-46d0-888a-80112030fda8" providerId="AD" clId="Web-{09F42ED2-F8A0-8C81-8E56-37D9E414720E}" dt="2023-02-07T12:06:05.524" v="789" actId="14100"/>
          <ac:spMkLst>
            <pc:docMk/>
            <pc:sldMk cId="668943017" sldId="263"/>
            <ac:spMk id="2" creationId="{4802A794-474A-0C34-5B31-1B572F8D8169}"/>
          </ac:spMkLst>
        </pc:spChg>
        <pc:spChg chg="del">
          <ac:chgData name="Miroslava Dragomirova Horozova (2119070)" userId="S::2119070@student.uwtsd.ac.uk::bf656b26-373c-46d0-888a-80112030fda8" providerId="AD" clId="Web-{09F42ED2-F8A0-8C81-8E56-37D9E414720E}" dt="2023-02-07T11:33:52.107" v="400"/>
          <ac:spMkLst>
            <pc:docMk/>
            <pc:sldMk cId="668943017" sldId="263"/>
            <ac:spMk id="3" creationId="{0099A444-4D69-B09A-3AB3-22D2DC786748}"/>
          </ac:spMkLst>
        </pc:spChg>
        <pc:spChg chg="add mod">
          <ac:chgData name="Miroslava Dragomirova Horozova (2119070)" userId="S::2119070@student.uwtsd.ac.uk::bf656b26-373c-46d0-888a-80112030fda8" providerId="AD" clId="Web-{09F42ED2-F8A0-8C81-8E56-37D9E414720E}" dt="2023-02-07T12:15:18.520" v="831" actId="20577"/>
          <ac:spMkLst>
            <pc:docMk/>
            <pc:sldMk cId="668943017" sldId="263"/>
            <ac:spMk id="4" creationId="{FA0D2113-8E11-786A-B64C-D11E5A53051B}"/>
          </ac:spMkLst>
        </pc:spChg>
        <pc:spChg chg="add del">
          <ac:chgData name="Miroslava Dragomirova Horozova (2119070)" userId="S::2119070@student.uwtsd.ac.uk::bf656b26-373c-46d0-888a-80112030fda8" providerId="AD" clId="Web-{09F42ED2-F8A0-8C81-8E56-37D9E414720E}" dt="2023-02-07T11:35:12.936" v="404"/>
          <ac:spMkLst>
            <pc:docMk/>
            <pc:sldMk cId="668943017" sldId="263"/>
            <ac:spMk id="9" creationId="{0F358BAA-9C8A-4E17-BAD8-32FD6FFEA730}"/>
          </ac:spMkLst>
        </pc:spChg>
        <pc:spChg chg="add del">
          <ac:chgData name="Miroslava Dragomirova Horozova (2119070)" userId="S::2119070@student.uwtsd.ac.uk::bf656b26-373c-46d0-888a-80112030fda8" providerId="AD" clId="Web-{09F42ED2-F8A0-8C81-8E56-37D9E414720E}" dt="2023-02-07T11:35:12.936" v="404"/>
          <ac:spMkLst>
            <pc:docMk/>
            <pc:sldMk cId="668943017" sldId="263"/>
            <ac:spMk id="11" creationId="{4D6F41A4-BEE3-4935-9371-4ADEA67A22F9}"/>
          </ac:spMkLst>
        </pc:spChg>
        <pc:spChg chg="add del">
          <ac:chgData name="Miroslava Dragomirova Horozova (2119070)" userId="S::2119070@student.uwtsd.ac.uk::bf656b26-373c-46d0-888a-80112030fda8" providerId="AD" clId="Web-{09F42ED2-F8A0-8C81-8E56-37D9E414720E}" dt="2023-02-07T11:35:12.936" v="404"/>
          <ac:spMkLst>
            <pc:docMk/>
            <pc:sldMk cId="668943017" sldId="263"/>
            <ac:spMk id="20" creationId="{7FE1D329-7CB2-4DF5-B0C0-36DD19EBC66D}"/>
          </ac:spMkLst>
        </pc:spChg>
        <pc:spChg chg="add del">
          <ac:chgData name="Miroslava Dragomirova Horozova (2119070)" userId="S::2119070@student.uwtsd.ac.uk::bf656b26-373c-46d0-888a-80112030fda8" providerId="AD" clId="Web-{09F42ED2-F8A0-8C81-8E56-37D9E414720E}" dt="2023-02-07T11:35:12.936" v="404"/>
          <ac:spMkLst>
            <pc:docMk/>
            <pc:sldMk cId="668943017" sldId="263"/>
            <ac:spMk id="22" creationId="{EA7E347D-B32A-4759-B7FF-FD25A9AEE645}"/>
          </ac:spMkLst>
        </pc:spChg>
        <pc:spChg chg="add del">
          <ac:chgData name="Miroslava Dragomirova Horozova (2119070)" userId="S::2119070@student.uwtsd.ac.uk::bf656b26-373c-46d0-888a-80112030fda8" providerId="AD" clId="Web-{09F42ED2-F8A0-8C81-8E56-37D9E414720E}" dt="2023-02-07T11:35:12.936" v="404"/>
          <ac:spMkLst>
            <pc:docMk/>
            <pc:sldMk cId="668943017" sldId="263"/>
            <ac:spMk id="24" creationId="{681F9FCB-1E38-43E9-8567-6292F4842051}"/>
          </ac:spMkLst>
        </pc:spChg>
        <pc:spChg chg="add del">
          <ac:chgData name="Miroslava Dragomirova Horozova (2119070)" userId="S::2119070@student.uwtsd.ac.uk::bf656b26-373c-46d0-888a-80112030fda8" providerId="AD" clId="Web-{09F42ED2-F8A0-8C81-8E56-37D9E414720E}" dt="2023-02-07T11:35:12.936" v="404"/>
          <ac:spMkLst>
            <pc:docMk/>
            <pc:sldMk cId="668943017" sldId="263"/>
            <ac:spMk id="26" creationId="{ED029D64-BBDD-43FA-92CF-C6BF515141E0}"/>
          </ac:spMkLst>
        </pc:spChg>
        <pc:spChg chg="add del">
          <ac:chgData name="Miroslava Dragomirova Horozova (2119070)" userId="S::2119070@student.uwtsd.ac.uk::bf656b26-373c-46d0-888a-80112030fda8" providerId="AD" clId="Web-{09F42ED2-F8A0-8C81-8E56-37D9E414720E}" dt="2023-02-07T11:35:12.936" v="404"/>
          <ac:spMkLst>
            <pc:docMk/>
            <pc:sldMk cId="668943017" sldId="263"/>
            <ac:spMk id="28" creationId="{DF862680-7FF3-4F94-B3EC-A17BECACFD1D}"/>
          </ac:spMkLst>
        </pc:spChg>
        <pc:spChg chg="add del">
          <ac:chgData name="Miroslava Dragomirova Horozova (2119070)" userId="S::2119070@student.uwtsd.ac.uk::bf656b26-373c-46d0-888a-80112030fda8" providerId="AD" clId="Web-{09F42ED2-F8A0-8C81-8E56-37D9E414720E}" dt="2023-02-07T11:35:12.936" v="404"/>
          <ac:spMkLst>
            <pc:docMk/>
            <pc:sldMk cId="668943017" sldId="263"/>
            <ac:spMk id="30" creationId="{E579D572-0B2B-49CD-A3A7-BE6B3FD44C47}"/>
          </ac:spMkLst>
        </pc:spChg>
        <pc:spChg chg="add del">
          <ac:chgData name="Miroslava Dragomirova Horozova (2119070)" userId="S::2119070@student.uwtsd.ac.uk::bf656b26-373c-46d0-888a-80112030fda8" providerId="AD" clId="Web-{09F42ED2-F8A0-8C81-8E56-37D9E414720E}" dt="2023-02-07T12:04:16.427" v="776"/>
          <ac:spMkLst>
            <pc:docMk/>
            <pc:sldMk cId="668943017" sldId="263"/>
            <ac:spMk id="42" creationId="{0F358BAA-9C8A-4E17-BAD8-32FD6FFEA730}"/>
          </ac:spMkLst>
        </pc:spChg>
        <pc:spChg chg="add del">
          <ac:chgData name="Miroslava Dragomirova Horozova (2119070)" userId="S::2119070@student.uwtsd.ac.uk::bf656b26-373c-46d0-888a-80112030fda8" providerId="AD" clId="Web-{09F42ED2-F8A0-8C81-8E56-37D9E414720E}" dt="2023-02-07T12:04:16.427" v="776"/>
          <ac:spMkLst>
            <pc:docMk/>
            <pc:sldMk cId="668943017" sldId="263"/>
            <ac:spMk id="44" creationId="{4D6F41A4-BEE3-4935-9371-4ADEA67A22F9}"/>
          </ac:spMkLst>
        </pc:spChg>
        <pc:spChg chg="add del">
          <ac:chgData name="Miroslava Dragomirova Horozova (2119070)" userId="S::2119070@student.uwtsd.ac.uk::bf656b26-373c-46d0-888a-80112030fda8" providerId="AD" clId="Web-{09F42ED2-F8A0-8C81-8E56-37D9E414720E}" dt="2023-02-07T12:04:16.427" v="776"/>
          <ac:spMkLst>
            <pc:docMk/>
            <pc:sldMk cId="668943017" sldId="263"/>
            <ac:spMk id="53" creationId="{7FE1D329-7CB2-4DF5-B0C0-36DD19EBC66D}"/>
          </ac:spMkLst>
        </pc:spChg>
        <pc:spChg chg="add del">
          <ac:chgData name="Miroslava Dragomirova Horozova (2119070)" userId="S::2119070@student.uwtsd.ac.uk::bf656b26-373c-46d0-888a-80112030fda8" providerId="AD" clId="Web-{09F42ED2-F8A0-8C81-8E56-37D9E414720E}" dt="2023-02-07T12:04:16.427" v="776"/>
          <ac:spMkLst>
            <pc:docMk/>
            <pc:sldMk cId="668943017" sldId="263"/>
            <ac:spMk id="55" creationId="{A7971386-B2B0-4A38-8D3B-8CF23AAA610C}"/>
          </ac:spMkLst>
        </pc:spChg>
        <pc:spChg chg="add del">
          <ac:chgData name="Miroslava Dragomirova Horozova (2119070)" userId="S::2119070@student.uwtsd.ac.uk::bf656b26-373c-46d0-888a-80112030fda8" providerId="AD" clId="Web-{09F42ED2-F8A0-8C81-8E56-37D9E414720E}" dt="2023-02-07T12:04:16.427" v="776"/>
          <ac:spMkLst>
            <pc:docMk/>
            <pc:sldMk cId="668943017" sldId="263"/>
            <ac:spMk id="57" creationId="{96AE4BD0-E2D6-4FE1-9295-59E338A45340}"/>
          </ac:spMkLst>
        </pc:spChg>
        <pc:spChg chg="add del">
          <ac:chgData name="Miroslava Dragomirova Horozova (2119070)" userId="S::2119070@student.uwtsd.ac.uk::bf656b26-373c-46d0-888a-80112030fda8" providerId="AD" clId="Web-{09F42ED2-F8A0-8C81-8E56-37D9E414720E}" dt="2023-02-07T12:04:16.427" v="776"/>
          <ac:spMkLst>
            <pc:docMk/>
            <pc:sldMk cId="668943017" sldId="263"/>
            <ac:spMk id="59" creationId="{0D29D77D-2D4E-4868-960B-BEDA724F5CE2}"/>
          </ac:spMkLst>
        </pc:spChg>
        <pc:spChg chg="add">
          <ac:chgData name="Miroslava Dragomirova Horozova (2119070)" userId="S::2119070@student.uwtsd.ac.uk::bf656b26-373c-46d0-888a-80112030fda8" providerId="AD" clId="Web-{09F42ED2-F8A0-8C81-8E56-37D9E414720E}" dt="2023-02-07T12:04:16.427" v="776"/>
          <ac:spMkLst>
            <pc:docMk/>
            <pc:sldMk cId="668943017" sldId="263"/>
            <ac:spMk id="64" creationId="{03AE087C-11E2-4305-9282-D7F122FE726E}"/>
          </ac:spMkLst>
        </pc:spChg>
        <pc:grpChg chg="add del">
          <ac:chgData name="Miroslava Dragomirova Horozova (2119070)" userId="S::2119070@student.uwtsd.ac.uk::bf656b26-373c-46d0-888a-80112030fda8" providerId="AD" clId="Web-{09F42ED2-F8A0-8C81-8E56-37D9E414720E}" dt="2023-02-07T11:35:12.936" v="404"/>
          <ac:grpSpMkLst>
            <pc:docMk/>
            <pc:sldMk cId="668943017" sldId="263"/>
            <ac:grpSpMk id="13" creationId="{7726F010-956A-40BC-8A1F-8002DC729B4C}"/>
          </ac:grpSpMkLst>
        </pc:grpChg>
        <pc:grpChg chg="add del">
          <ac:chgData name="Miroslava Dragomirova Horozova (2119070)" userId="S::2119070@student.uwtsd.ac.uk::bf656b26-373c-46d0-888a-80112030fda8" providerId="AD" clId="Web-{09F42ED2-F8A0-8C81-8E56-37D9E414720E}" dt="2023-02-07T11:35:12.936" v="404"/>
          <ac:grpSpMkLst>
            <pc:docMk/>
            <pc:sldMk cId="668943017" sldId="263"/>
            <ac:grpSpMk id="32" creationId="{85615CD2-01A9-44A9-8364-A8B932AF1817}"/>
          </ac:grpSpMkLst>
        </pc:grpChg>
        <pc:grpChg chg="add del">
          <ac:chgData name="Miroslava Dragomirova Horozova (2119070)" userId="S::2119070@student.uwtsd.ac.uk::bf656b26-373c-46d0-888a-80112030fda8" providerId="AD" clId="Web-{09F42ED2-F8A0-8C81-8E56-37D9E414720E}" dt="2023-02-07T12:04:16.427" v="776"/>
          <ac:grpSpMkLst>
            <pc:docMk/>
            <pc:sldMk cId="668943017" sldId="263"/>
            <ac:grpSpMk id="46" creationId="{7726F010-956A-40BC-8A1F-8002DC729B4C}"/>
          </ac:grpSpMkLst>
        </pc:grpChg>
        <pc:grpChg chg="add">
          <ac:chgData name="Miroslava Dragomirova Horozova (2119070)" userId="S::2119070@student.uwtsd.ac.uk::bf656b26-373c-46d0-888a-80112030fda8" providerId="AD" clId="Web-{09F42ED2-F8A0-8C81-8E56-37D9E414720E}" dt="2023-02-07T12:04:16.427" v="776"/>
          <ac:grpSpMkLst>
            <pc:docMk/>
            <pc:sldMk cId="668943017" sldId="263"/>
            <ac:grpSpMk id="66" creationId="{7CECCFA5-40A0-4B37-8B7B-D912C28A15C3}"/>
          </ac:grpSpMkLst>
        </pc:grpChg>
        <pc:picChg chg="add mod ord">
          <ac:chgData name="Miroslava Dragomirova Horozova (2119070)" userId="S::2119070@student.uwtsd.ac.uk::bf656b26-373c-46d0-888a-80112030fda8" providerId="AD" clId="Web-{09F42ED2-F8A0-8C81-8E56-37D9E414720E}" dt="2023-02-07T12:06:29.821" v="795" actId="1076"/>
          <ac:picMkLst>
            <pc:docMk/>
            <pc:sldMk cId="668943017" sldId="263"/>
            <ac:picMk id="5" creationId="{082C59A8-F423-13F6-D311-D7D7B27F746D}"/>
          </ac:picMkLst>
        </pc:picChg>
      </pc:sldChg>
      <pc:sldChg chg="addSp delSp modSp new mod setBg">
        <pc:chgData name="Miroslava Dragomirova Horozova (2119070)" userId="S::2119070@student.uwtsd.ac.uk::bf656b26-373c-46d0-888a-80112030fda8" providerId="AD" clId="Web-{09F42ED2-F8A0-8C81-8E56-37D9E414720E}" dt="2023-02-07T12:22:30.295" v="881" actId="14100"/>
        <pc:sldMkLst>
          <pc:docMk/>
          <pc:sldMk cId="29721097" sldId="264"/>
        </pc:sldMkLst>
        <pc:spChg chg="mod">
          <ac:chgData name="Miroslava Dragomirova Horozova (2119070)" userId="S::2119070@student.uwtsd.ac.uk::bf656b26-373c-46d0-888a-80112030fda8" providerId="AD" clId="Web-{09F42ED2-F8A0-8C81-8E56-37D9E414720E}" dt="2023-02-07T12:22:30.295" v="881" actId="14100"/>
          <ac:spMkLst>
            <pc:docMk/>
            <pc:sldMk cId="29721097" sldId="264"/>
            <ac:spMk id="2" creationId="{D39063F1-B3F1-D7A4-F616-20F29E51F964}"/>
          </ac:spMkLst>
        </pc:spChg>
        <pc:spChg chg="add del">
          <ac:chgData name="Miroslava Dragomirova Horozova (2119070)" userId="S::2119070@student.uwtsd.ac.uk::bf656b26-373c-46d0-888a-80112030fda8" providerId="AD" clId="Web-{09F42ED2-F8A0-8C81-8E56-37D9E414720E}" dt="2023-02-07T12:18:08.461" v="865"/>
          <ac:spMkLst>
            <pc:docMk/>
            <pc:sldMk cId="29721097" sldId="264"/>
            <ac:spMk id="3" creationId="{6390C16F-1171-FACA-7D9B-6892564D6E0D}"/>
          </ac:spMkLst>
        </pc:spChg>
        <pc:spChg chg="add del">
          <ac:chgData name="Miroslava Dragomirova Horozova (2119070)" userId="S::2119070@student.uwtsd.ac.uk::bf656b26-373c-46d0-888a-80112030fda8" providerId="AD" clId="Web-{09F42ED2-F8A0-8C81-8E56-37D9E414720E}" dt="2023-02-07T12:18:08.399" v="864"/>
          <ac:spMkLst>
            <pc:docMk/>
            <pc:sldMk cId="29721097" sldId="264"/>
            <ac:spMk id="9" creationId="{0F358BAA-9C8A-4E17-BAD8-32FD6FFEA730}"/>
          </ac:spMkLst>
        </pc:spChg>
        <pc:spChg chg="add del">
          <ac:chgData name="Miroslava Dragomirova Horozova (2119070)" userId="S::2119070@student.uwtsd.ac.uk::bf656b26-373c-46d0-888a-80112030fda8" providerId="AD" clId="Web-{09F42ED2-F8A0-8C81-8E56-37D9E414720E}" dt="2023-02-07T12:18:08.399" v="864"/>
          <ac:spMkLst>
            <pc:docMk/>
            <pc:sldMk cId="29721097" sldId="264"/>
            <ac:spMk id="11" creationId="{4D6F41A4-BEE3-4935-9371-4ADEA67A22F9}"/>
          </ac:spMkLst>
        </pc:spChg>
        <pc:spChg chg="add del">
          <ac:chgData name="Miroslava Dragomirova Horozova (2119070)" userId="S::2119070@student.uwtsd.ac.uk::bf656b26-373c-46d0-888a-80112030fda8" providerId="AD" clId="Web-{09F42ED2-F8A0-8C81-8E56-37D9E414720E}" dt="2023-02-07T12:18:08.399" v="864"/>
          <ac:spMkLst>
            <pc:docMk/>
            <pc:sldMk cId="29721097" sldId="264"/>
            <ac:spMk id="20" creationId="{7FE1D329-7CB2-4DF5-B0C0-36DD19EBC66D}"/>
          </ac:spMkLst>
        </pc:spChg>
        <pc:spChg chg="add del">
          <ac:chgData name="Miroslava Dragomirova Horozova (2119070)" userId="S::2119070@student.uwtsd.ac.uk::bf656b26-373c-46d0-888a-80112030fda8" providerId="AD" clId="Web-{09F42ED2-F8A0-8C81-8E56-37D9E414720E}" dt="2023-02-07T12:18:08.399" v="864"/>
          <ac:spMkLst>
            <pc:docMk/>
            <pc:sldMk cId="29721097" sldId="264"/>
            <ac:spMk id="22" creationId="{B6D694DB-A3FC-4F14-A225-17BEBA4416DA}"/>
          </ac:spMkLst>
        </pc:spChg>
        <pc:spChg chg="add del">
          <ac:chgData name="Miroslava Dragomirova Horozova (2119070)" userId="S::2119070@student.uwtsd.ac.uk::bf656b26-373c-46d0-888a-80112030fda8" providerId="AD" clId="Web-{09F42ED2-F8A0-8C81-8E56-37D9E414720E}" dt="2023-02-07T12:18:08.399" v="864"/>
          <ac:spMkLst>
            <pc:docMk/>
            <pc:sldMk cId="29721097" sldId="264"/>
            <ac:spMk id="24" creationId="{6233B4D5-2565-4CC0-A9B1-C9EA9E9DE306}"/>
          </ac:spMkLst>
        </pc:spChg>
        <pc:spChg chg="add del">
          <ac:chgData name="Miroslava Dragomirova Horozova (2119070)" userId="S::2119070@student.uwtsd.ac.uk::bf656b26-373c-46d0-888a-80112030fda8" providerId="AD" clId="Web-{09F42ED2-F8A0-8C81-8E56-37D9E414720E}" dt="2023-02-07T12:21:15.028" v="871"/>
          <ac:spMkLst>
            <pc:docMk/>
            <pc:sldMk cId="29721097" sldId="264"/>
            <ac:spMk id="26" creationId="{ED029D64-BBDD-43FA-92CF-C6BF515141E0}"/>
          </ac:spMkLst>
        </pc:spChg>
        <pc:spChg chg="add del">
          <ac:chgData name="Miroslava Dragomirova Horozova (2119070)" userId="S::2119070@student.uwtsd.ac.uk::bf656b26-373c-46d0-888a-80112030fda8" providerId="AD" clId="Web-{09F42ED2-F8A0-8C81-8E56-37D9E414720E}" dt="2023-02-07T12:21:15.028" v="871"/>
          <ac:spMkLst>
            <pc:docMk/>
            <pc:sldMk cId="29721097" sldId="264"/>
            <ac:spMk id="27" creationId="{0F358BAA-9C8A-4E17-BAD8-32FD6FFEA730}"/>
          </ac:spMkLst>
        </pc:spChg>
        <pc:spChg chg="add del">
          <ac:chgData name="Miroslava Dragomirova Horozova (2119070)" userId="S::2119070@student.uwtsd.ac.uk::bf656b26-373c-46d0-888a-80112030fda8" providerId="AD" clId="Web-{09F42ED2-F8A0-8C81-8E56-37D9E414720E}" dt="2023-02-07T12:21:15.028" v="871"/>
          <ac:spMkLst>
            <pc:docMk/>
            <pc:sldMk cId="29721097" sldId="264"/>
            <ac:spMk id="28" creationId="{DF862680-7FF3-4F94-B3EC-A17BECACFD1D}"/>
          </ac:spMkLst>
        </pc:spChg>
        <pc:spChg chg="add del">
          <ac:chgData name="Miroslava Dragomirova Horozova (2119070)" userId="S::2119070@student.uwtsd.ac.uk::bf656b26-373c-46d0-888a-80112030fda8" providerId="AD" clId="Web-{09F42ED2-F8A0-8C81-8E56-37D9E414720E}" dt="2023-02-07T12:21:15.028" v="871"/>
          <ac:spMkLst>
            <pc:docMk/>
            <pc:sldMk cId="29721097" sldId="264"/>
            <ac:spMk id="29" creationId="{4D6F41A4-BEE3-4935-9371-4ADEA67A22F9}"/>
          </ac:spMkLst>
        </pc:spChg>
        <pc:spChg chg="add del">
          <ac:chgData name="Miroslava Dragomirova Horozova (2119070)" userId="S::2119070@student.uwtsd.ac.uk::bf656b26-373c-46d0-888a-80112030fda8" providerId="AD" clId="Web-{09F42ED2-F8A0-8C81-8E56-37D9E414720E}" dt="2023-02-07T12:21:15.028" v="871"/>
          <ac:spMkLst>
            <pc:docMk/>
            <pc:sldMk cId="29721097" sldId="264"/>
            <ac:spMk id="30" creationId="{E579D572-0B2B-49CD-A3A7-BE6B3FD44C47}"/>
          </ac:spMkLst>
        </pc:spChg>
        <pc:spChg chg="add del">
          <ac:chgData name="Miroslava Dragomirova Horozova (2119070)" userId="S::2119070@student.uwtsd.ac.uk::bf656b26-373c-46d0-888a-80112030fda8" providerId="AD" clId="Web-{09F42ED2-F8A0-8C81-8E56-37D9E414720E}" dt="2023-02-07T12:21:15.028" v="871"/>
          <ac:spMkLst>
            <pc:docMk/>
            <pc:sldMk cId="29721097" sldId="264"/>
            <ac:spMk id="38" creationId="{7FE1D329-7CB2-4DF5-B0C0-36DD19EBC66D}"/>
          </ac:spMkLst>
        </pc:spChg>
        <pc:spChg chg="add del">
          <ac:chgData name="Miroslava Dragomirova Horozova (2119070)" userId="S::2119070@student.uwtsd.ac.uk::bf656b26-373c-46d0-888a-80112030fda8" providerId="AD" clId="Web-{09F42ED2-F8A0-8C81-8E56-37D9E414720E}" dt="2023-02-07T12:21:15.028" v="871"/>
          <ac:spMkLst>
            <pc:docMk/>
            <pc:sldMk cId="29721097" sldId="264"/>
            <ac:spMk id="39" creationId="{EA7E347D-B32A-4759-B7FF-FD25A9AEE645}"/>
          </ac:spMkLst>
        </pc:spChg>
        <pc:spChg chg="add del">
          <ac:chgData name="Miroslava Dragomirova Horozova (2119070)" userId="S::2119070@student.uwtsd.ac.uk::bf656b26-373c-46d0-888a-80112030fda8" providerId="AD" clId="Web-{09F42ED2-F8A0-8C81-8E56-37D9E414720E}" dt="2023-02-07T12:21:15.028" v="871"/>
          <ac:spMkLst>
            <pc:docMk/>
            <pc:sldMk cId="29721097" sldId="264"/>
            <ac:spMk id="40" creationId="{681F9FCB-1E38-43E9-8567-6292F4842051}"/>
          </ac:spMkLst>
        </pc:spChg>
        <pc:spChg chg="add del">
          <ac:chgData name="Miroslava Dragomirova Horozova (2119070)" userId="S::2119070@student.uwtsd.ac.uk::bf656b26-373c-46d0-888a-80112030fda8" providerId="AD" clId="Web-{09F42ED2-F8A0-8C81-8E56-37D9E414720E}" dt="2023-02-07T12:20:35.980" v="868"/>
          <ac:spMkLst>
            <pc:docMk/>
            <pc:sldMk cId="29721097" sldId="264"/>
            <ac:spMk id="46" creationId="{0F358BAA-9C8A-4E17-BAD8-32FD6FFEA730}"/>
          </ac:spMkLst>
        </pc:spChg>
        <pc:spChg chg="add del">
          <ac:chgData name="Miroslava Dragomirova Horozova (2119070)" userId="S::2119070@student.uwtsd.ac.uk::bf656b26-373c-46d0-888a-80112030fda8" providerId="AD" clId="Web-{09F42ED2-F8A0-8C81-8E56-37D9E414720E}" dt="2023-02-07T12:20:35.980" v="868"/>
          <ac:spMkLst>
            <pc:docMk/>
            <pc:sldMk cId="29721097" sldId="264"/>
            <ac:spMk id="48" creationId="{4D6F41A4-BEE3-4935-9371-4ADEA67A22F9}"/>
          </ac:spMkLst>
        </pc:spChg>
        <pc:spChg chg="add del">
          <ac:chgData name="Miroslava Dragomirova Horozova (2119070)" userId="S::2119070@student.uwtsd.ac.uk::bf656b26-373c-46d0-888a-80112030fda8" providerId="AD" clId="Web-{09F42ED2-F8A0-8C81-8E56-37D9E414720E}" dt="2023-02-07T12:20:35.980" v="868"/>
          <ac:spMkLst>
            <pc:docMk/>
            <pc:sldMk cId="29721097" sldId="264"/>
            <ac:spMk id="57" creationId="{7FE1D329-7CB2-4DF5-B0C0-36DD19EBC66D}"/>
          </ac:spMkLst>
        </pc:spChg>
        <pc:spChg chg="add del">
          <ac:chgData name="Miroslava Dragomirova Horozova (2119070)" userId="S::2119070@student.uwtsd.ac.uk::bf656b26-373c-46d0-888a-80112030fda8" providerId="AD" clId="Web-{09F42ED2-F8A0-8C81-8E56-37D9E414720E}" dt="2023-02-07T12:20:35.980" v="868"/>
          <ac:spMkLst>
            <pc:docMk/>
            <pc:sldMk cId="29721097" sldId="264"/>
            <ac:spMk id="59" creationId="{A7971386-B2B0-4A38-8D3B-8CF23AAA610C}"/>
          </ac:spMkLst>
        </pc:spChg>
        <pc:spChg chg="add del">
          <ac:chgData name="Miroslava Dragomirova Horozova (2119070)" userId="S::2119070@student.uwtsd.ac.uk::bf656b26-373c-46d0-888a-80112030fda8" providerId="AD" clId="Web-{09F42ED2-F8A0-8C81-8E56-37D9E414720E}" dt="2023-02-07T12:20:35.980" v="868"/>
          <ac:spMkLst>
            <pc:docMk/>
            <pc:sldMk cId="29721097" sldId="264"/>
            <ac:spMk id="61" creationId="{96AE4BD0-E2D6-4FE1-9295-59E338A45340}"/>
          </ac:spMkLst>
        </pc:spChg>
        <pc:spChg chg="add del">
          <ac:chgData name="Miroslava Dragomirova Horozova (2119070)" userId="S::2119070@student.uwtsd.ac.uk::bf656b26-373c-46d0-888a-80112030fda8" providerId="AD" clId="Web-{09F42ED2-F8A0-8C81-8E56-37D9E414720E}" dt="2023-02-07T12:21:14.981" v="870"/>
          <ac:spMkLst>
            <pc:docMk/>
            <pc:sldMk cId="29721097" sldId="264"/>
            <ac:spMk id="69" creationId="{0D29D77D-2D4E-4868-960B-BEDA724F5CE2}"/>
          </ac:spMkLst>
        </pc:spChg>
        <pc:spChg chg="add del">
          <ac:chgData name="Miroslava Dragomirova Horozova (2119070)" userId="S::2119070@student.uwtsd.ac.uk::bf656b26-373c-46d0-888a-80112030fda8" providerId="AD" clId="Web-{09F42ED2-F8A0-8C81-8E56-37D9E414720E}" dt="2023-02-07T12:20:35.980" v="868"/>
          <ac:spMkLst>
            <pc:docMk/>
            <pc:sldMk cId="29721097" sldId="264"/>
            <ac:spMk id="70" creationId="{3039C484-B648-45C0-947D-C900BB291A33}"/>
          </ac:spMkLst>
        </pc:spChg>
        <pc:spChg chg="add del">
          <ac:chgData name="Miroslava Dragomirova Horozova (2119070)" userId="S::2119070@student.uwtsd.ac.uk::bf656b26-373c-46d0-888a-80112030fda8" providerId="AD" clId="Web-{09F42ED2-F8A0-8C81-8E56-37D9E414720E}" dt="2023-02-07T12:21:14.981" v="870"/>
          <ac:spMkLst>
            <pc:docMk/>
            <pc:sldMk cId="29721097" sldId="264"/>
            <ac:spMk id="72" creationId="{0F358BAA-9C8A-4E17-BAD8-32FD6FFEA730}"/>
          </ac:spMkLst>
        </pc:spChg>
        <pc:spChg chg="add del">
          <ac:chgData name="Miroslava Dragomirova Horozova (2119070)" userId="S::2119070@student.uwtsd.ac.uk::bf656b26-373c-46d0-888a-80112030fda8" providerId="AD" clId="Web-{09F42ED2-F8A0-8C81-8E56-37D9E414720E}" dt="2023-02-07T12:21:14.981" v="870"/>
          <ac:spMkLst>
            <pc:docMk/>
            <pc:sldMk cId="29721097" sldId="264"/>
            <ac:spMk id="73" creationId="{4D6F41A4-BEE3-4935-9371-4ADEA67A22F9}"/>
          </ac:spMkLst>
        </pc:spChg>
        <pc:spChg chg="add del">
          <ac:chgData name="Miroslava Dragomirova Horozova (2119070)" userId="S::2119070@student.uwtsd.ac.uk::bf656b26-373c-46d0-888a-80112030fda8" providerId="AD" clId="Web-{09F42ED2-F8A0-8C81-8E56-37D9E414720E}" dt="2023-02-07T12:21:14.981" v="870"/>
          <ac:spMkLst>
            <pc:docMk/>
            <pc:sldMk cId="29721097" sldId="264"/>
            <ac:spMk id="75" creationId="{7FE1D329-7CB2-4DF5-B0C0-36DD19EBC66D}"/>
          </ac:spMkLst>
        </pc:spChg>
        <pc:spChg chg="add del">
          <ac:chgData name="Miroslava Dragomirova Horozova (2119070)" userId="S::2119070@student.uwtsd.ac.uk::bf656b26-373c-46d0-888a-80112030fda8" providerId="AD" clId="Web-{09F42ED2-F8A0-8C81-8E56-37D9E414720E}" dt="2023-02-07T12:21:14.981" v="870"/>
          <ac:spMkLst>
            <pc:docMk/>
            <pc:sldMk cId="29721097" sldId="264"/>
            <ac:spMk id="76" creationId="{A7971386-B2B0-4A38-8D3B-8CF23AAA610C}"/>
          </ac:spMkLst>
        </pc:spChg>
        <pc:spChg chg="add del">
          <ac:chgData name="Miroslava Dragomirova Horozova (2119070)" userId="S::2119070@student.uwtsd.ac.uk::bf656b26-373c-46d0-888a-80112030fda8" providerId="AD" clId="Web-{09F42ED2-F8A0-8C81-8E56-37D9E414720E}" dt="2023-02-07T12:21:14.981" v="870"/>
          <ac:spMkLst>
            <pc:docMk/>
            <pc:sldMk cId="29721097" sldId="264"/>
            <ac:spMk id="77" creationId="{06FDC3C5-8431-45BA-A6F9-CFFCB567E58B}"/>
          </ac:spMkLst>
        </pc:spChg>
        <pc:spChg chg="add">
          <ac:chgData name="Miroslava Dragomirova Horozova (2119070)" userId="S::2119070@student.uwtsd.ac.uk::bf656b26-373c-46d0-888a-80112030fda8" providerId="AD" clId="Web-{09F42ED2-F8A0-8C81-8E56-37D9E414720E}" dt="2023-02-07T12:21:15.028" v="871"/>
          <ac:spMkLst>
            <pc:docMk/>
            <pc:sldMk cId="29721097" sldId="264"/>
            <ac:spMk id="80" creationId="{0F358BAA-9C8A-4E17-BAD8-32FD6FFEA730}"/>
          </ac:spMkLst>
        </pc:spChg>
        <pc:spChg chg="add">
          <ac:chgData name="Miroslava Dragomirova Horozova (2119070)" userId="S::2119070@student.uwtsd.ac.uk::bf656b26-373c-46d0-888a-80112030fda8" providerId="AD" clId="Web-{09F42ED2-F8A0-8C81-8E56-37D9E414720E}" dt="2023-02-07T12:21:15.028" v="871"/>
          <ac:spMkLst>
            <pc:docMk/>
            <pc:sldMk cId="29721097" sldId="264"/>
            <ac:spMk id="81" creationId="{4D6F41A4-BEE3-4935-9371-4ADEA67A22F9}"/>
          </ac:spMkLst>
        </pc:spChg>
        <pc:spChg chg="add">
          <ac:chgData name="Miroslava Dragomirova Horozova (2119070)" userId="S::2119070@student.uwtsd.ac.uk::bf656b26-373c-46d0-888a-80112030fda8" providerId="AD" clId="Web-{09F42ED2-F8A0-8C81-8E56-37D9E414720E}" dt="2023-02-07T12:21:15.028" v="871"/>
          <ac:spMkLst>
            <pc:docMk/>
            <pc:sldMk cId="29721097" sldId="264"/>
            <ac:spMk id="83" creationId="{7FE1D329-7CB2-4DF5-B0C0-36DD19EBC66D}"/>
          </ac:spMkLst>
        </pc:spChg>
        <pc:spChg chg="add">
          <ac:chgData name="Miroslava Dragomirova Horozova (2119070)" userId="S::2119070@student.uwtsd.ac.uk::bf656b26-373c-46d0-888a-80112030fda8" providerId="AD" clId="Web-{09F42ED2-F8A0-8C81-8E56-37D9E414720E}" dt="2023-02-07T12:21:15.028" v="871"/>
          <ac:spMkLst>
            <pc:docMk/>
            <pc:sldMk cId="29721097" sldId="264"/>
            <ac:spMk id="84" creationId="{A7971386-B2B0-4A38-8D3B-8CF23AAA610C}"/>
          </ac:spMkLst>
        </pc:spChg>
        <pc:spChg chg="add">
          <ac:chgData name="Miroslava Dragomirova Horozova (2119070)" userId="S::2119070@student.uwtsd.ac.uk::bf656b26-373c-46d0-888a-80112030fda8" providerId="AD" clId="Web-{09F42ED2-F8A0-8C81-8E56-37D9E414720E}" dt="2023-02-07T12:21:15.028" v="871"/>
          <ac:spMkLst>
            <pc:docMk/>
            <pc:sldMk cId="29721097" sldId="264"/>
            <ac:spMk id="85" creationId="{96AE4BD0-E2D6-4FE1-9295-59E338A45340}"/>
          </ac:spMkLst>
        </pc:spChg>
        <pc:spChg chg="add">
          <ac:chgData name="Miroslava Dragomirova Horozova (2119070)" userId="S::2119070@student.uwtsd.ac.uk::bf656b26-373c-46d0-888a-80112030fda8" providerId="AD" clId="Web-{09F42ED2-F8A0-8C81-8E56-37D9E414720E}" dt="2023-02-07T12:21:15.028" v="871"/>
          <ac:spMkLst>
            <pc:docMk/>
            <pc:sldMk cId="29721097" sldId="264"/>
            <ac:spMk id="87" creationId="{3039C484-B648-45C0-947D-C900BB291A33}"/>
          </ac:spMkLst>
        </pc:spChg>
        <pc:grpChg chg="add del">
          <ac:chgData name="Miroslava Dragomirova Horozova (2119070)" userId="S::2119070@student.uwtsd.ac.uk::bf656b26-373c-46d0-888a-80112030fda8" providerId="AD" clId="Web-{09F42ED2-F8A0-8C81-8E56-37D9E414720E}" dt="2023-02-07T12:18:08.399" v="864"/>
          <ac:grpSpMkLst>
            <pc:docMk/>
            <pc:sldMk cId="29721097" sldId="264"/>
            <ac:grpSpMk id="13" creationId="{7726F010-956A-40BC-8A1F-8002DC729B4C}"/>
          </ac:grpSpMkLst>
        </pc:grpChg>
        <pc:grpChg chg="add del">
          <ac:chgData name="Miroslava Dragomirova Horozova (2119070)" userId="S::2119070@student.uwtsd.ac.uk::bf656b26-373c-46d0-888a-80112030fda8" providerId="AD" clId="Web-{09F42ED2-F8A0-8C81-8E56-37D9E414720E}" dt="2023-02-07T12:21:15.028" v="871"/>
          <ac:grpSpMkLst>
            <pc:docMk/>
            <pc:sldMk cId="29721097" sldId="264"/>
            <ac:grpSpMk id="31" creationId="{7726F010-956A-40BC-8A1F-8002DC729B4C}"/>
          </ac:grpSpMkLst>
        </pc:grpChg>
        <pc:grpChg chg="add del">
          <ac:chgData name="Miroslava Dragomirova Horozova (2119070)" userId="S::2119070@student.uwtsd.ac.uk::bf656b26-373c-46d0-888a-80112030fda8" providerId="AD" clId="Web-{09F42ED2-F8A0-8C81-8E56-37D9E414720E}" dt="2023-02-07T12:21:15.028" v="871"/>
          <ac:grpSpMkLst>
            <pc:docMk/>
            <pc:sldMk cId="29721097" sldId="264"/>
            <ac:grpSpMk id="32" creationId="{85615CD2-01A9-44A9-8364-A8B932AF1817}"/>
          </ac:grpSpMkLst>
        </pc:grpChg>
        <pc:grpChg chg="add del">
          <ac:chgData name="Miroslava Dragomirova Horozova (2119070)" userId="S::2119070@student.uwtsd.ac.uk::bf656b26-373c-46d0-888a-80112030fda8" providerId="AD" clId="Web-{09F42ED2-F8A0-8C81-8E56-37D9E414720E}" dt="2023-02-07T12:20:35.980" v="868"/>
          <ac:grpSpMkLst>
            <pc:docMk/>
            <pc:sldMk cId="29721097" sldId="264"/>
            <ac:grpSpMk id="50" creationId="{7726F010-956A-40BC-8A1F-8002DC729B4C}"/>
          </ac:grpSpMkLst>
        </pc:grpChg>
        <pc:grpChg chg="add del">
          <ac:chgData name="Miroslava Dragomirova Horozova (2119070)" userId="S::2119070@student.uwtsd.ac.uk::bf656b26-373c-46d0-888a-80112030fda8" providerId="AD" clId="Web-{09F42ED2-F8A0-8C81-8E56-37D9E414720E}" dt="2023-02-07T12:20:35.980" v="868"/>
          <ac:grpSpMkLst>
            <pc:docMk/>
            <pc:sldMk cId="29721097" sldId="264"/>
            <ac:grpSpMk id="63" creationId="{1E81647C-BE36-49F9-88B6-15BFE94321EF}"/>
          </ac:grpSpMkLst>
        </pc:grpChg>
        <pc:grpChg chg="add del">
          <ac:chgData name="Miroslava Dragomirova Horozova (2119070)" userId="S::2119070@student.uwtsd.ac.uk::bf656b26-373c-46d0-888a-80112030fda8" providerId="AD" clId="Web-{09F42ED2-F8A0-8C81-8E56-37D9E414720E}" dt="2023-02-07T12:21:14.981" v="870"/>
          <ac:grpSpMkLst>
            <pc:docMk/>
            <pc:sldMk cId="29721097" sldId="264"/>
            <ac:grpSpMk id="74" creationId="{7726F010-956A-40BC-8A1F-8002DC729B4C}"/>
          </ac:grpSpMkLst>
        </pc:grpChg>
        <pc:grpChg chg="add del">
          <ac:chgData name="Miroslava Dragomirova Horozova (2119070)" userId="S::2119070@student.uwtsd.ac.uk::bf656b26-373c-46d0-888a-80112030fda8" providerId="AD" clId="Web-{09F42ED2-F8A0-8C81-8E56-37D9E414720E}" dt="2023-02-07T12:21:14.981" v="870"/>
          <ac:grpSpMkLst>
            <pc:docMk/>
            <pc:sldMk cId="29721097" sldId="264"/>
            <ac:grpSpMk id="78" creationId="{BEB65ABD-9F5B-401C-A4FA-CD6189F61915}"/>
          </ac:grpSpMkLst>
        </pc:grpChg>
        <pc:grpChg chg="add">
          <ac:chgData name="Miroslava Dragomirova Horozova (2119070)" userId="S::2119070@student.uwtsd.ac.uk::bf656b26-373c-46d0-888a-80112030fda8" providerId="AD" clId="Web-{09F42ED2-F8A0-8C81-8E56-37D9E414720E}" dt="2023-02-07T12:21:15.028" v="871"/>
          <ac:grpSpMkLst>
            <pc:docMk/>
            <pc:sldMk cId="29721097" sldId="264"/>
            <ac:grpSpMk id="82" creationId="{7726F010-956A-40BC-8A1F-8002DC729B4C}"/>
          </ac:grpSpMkLst>
        </pc:grpChg>
        <pc:grpChg chg="add">
          <ac:chgData name="Miroslava Dragomirova Horozova (2119070)" userId="S::2119070@student.uwtsd.ac.uk::bf656b26-373c-46d0-888a-80112030fda8" providerId="AD" clId="Web-{09F42ED2-F8A0-8C81-8E56-37D9E414720E}" dt="2023-02-07T12:21:15.028" v="871"/>
          <ac:grpSpMkLst>
            <pc:docMk/>
            <pc:sldMk cId="29721097" sldId="264"/>
            <ac:grpSpMk id="86" creationId="{1E81647C-BE36-49F9-88B6-15BFE94321EF}"/>
          </ac:grpSpMkLst>
        </pc:grpChg>
        <pc:picChg chg="add del">
          <ac:chgData name="Miroslava Dragomirova Horozova (2119070)" userId="S::2119070@student.uwtsd.ac.uk::bf656b26-373c-46d0-888a-80112030fda8" providerId="AD" clId="Web-{09F42ED2-F8A0-8C81-8E56-37D9E414720E}" dt="2023-02-07T12:18:08.399" v="864"/>
          <ac:picMkLst>
            <pc:docMk/>
            <pc:sldMk cId="29721097" sldId="264"/>
            <ac:picMk id="5" creationId="{58EEA623-6668-AB8E-FA2A-884D58104A2C}"/>
          </ac:picMkLst>
        </pc:picChg>
        <pc:picChg chg="add mod ord">
          <ac:chgData name="Miroslava Dragomirova Horozova (2119070)" userId="S::2119070@student.uwtsd.ac.uk::bf656b26-373c-46d0-888a-80112030fda8" providerId="AD" clId="Web-{09F42ED2-F8A0-8C81-8E56-37D9E414720E}" dt="2023-02-07T12:21:15.028" v="871"/>
          <ac:picMkLst>
            <pc:docMk/>
            <pc:sldMk cId="29721097" sldId="264"/>
            <ac:picMk id="41" creationId="{C3294E24-3B87-6DB8-2E73-FF250ABEEDA8}"/>
          </ac:picMkLst>
        </pc:picChg>
      </pc:sldChg>
    </pc:docChg>
  </pc:docChgLst>
  <pc:docChgLst>
    <pc:chgData name="Miroslava Dragomirova Horozova (2119070)" userId="S::2119070@student.uwtsd.ac.uk::bf656b26-373c-46d0-888a-80112030fda8" providerId="AD" clId="Web-{8F19DEB1-25D3-ABB1-15B7-50C1645B5FDF}"/>
    <pc:docChg chg="addSld modSld sldOrd">
      <pc:chgData name="Miroslava Dragomirova Horozova (2119070)" userId="S::2119070@student.uwtsd.ac.uk::bf656b26-373c-46d0-888a-80112030fda8" providerId="AD" clId="Web-{8F19DEB1-25D3-ABB1-15B7-50C1645B5FDF}" dt="2023-02-08T09:28:59.752" v="282" actId="14100"/>
      <pc:docMkLst>
        <pc:docMk/>
      </pc:docMkLst>
      <pc:sldChg chg="modSp">
        <pc:chgData name="Miroslava Dragomirova Horozova (2119070)" userId="S::2119070@student.uwtsd.ac.uk::bf656b26-373c-46d0-888a-80112030fda8" providerId="AD" clId="Web-{8F19DEB1-25D3-ABB1-15B7-50C1645B5FDF}" dt="2023-02-08T08:39:39.076" v="22" actId="20577"/>
        <pc:sldMkLst>
          <pc:docMk/>
          <pc:sldMk cId="4223881958" sldId="258"/>
        </pc:sldMkLst>
        <pc:spChg chg="mod">
          <ac:chgData name="Miroslava Dragomirova Horozova (2119070)" userId="S::2119070@student.uwtsd.ac.uk::bf656b26-373c-46d0-888a-80112030fda8" providerId="AD" clId="Web-{8F19DEB1-25D3-ABB1-15B7-50C1645B5FDF}" dt="2023-02-08T08:39:39.076" v="22" actId="20577"/>
          <ac:spMkLst>
            <pc:docMk/>
            <pc:sldMk cId="4223881958" sldId="258"/>
            <ac:spMk id="4" creationId="{1D78D8F0-7209-BFB6-5F78-ED9456E27704}"/>
          </ac:spMkLst>
        </pc:spChg>
      </pc:sldChg>
      <pc:sldChg chg="modSp">
        <pc:chgData name="Miroslava Dragomirova Horozova (2119070)" userId="S::2119070@student.uwtsd.ac.uk::bf656b26-373c-46d0-888a-80112030fda8" providerId="AD" clId="Web-{8F19DEB1-25D3-ABB1-15B7-50C1645B5FDF}" dt="2023-02-08T08:38:11.882" v="21" actId="20577"/>
        <pc:sldMkLst>
          <pc:docMk/>
          <pc:sldMk cId="834018729" sldId="259"/>
        </pc:sldMkLst>
        <pc:spChg chg="mod">
          <ac:chgData name="Miroslava Dragomirova Horozova (2119070)" userId="S::2119070@student.uwtsd.ac.uk::bf656b26-373c-46d0-888a-80112030fda8" providerId="AD" clId="Web-{8F19DEB1-25D3-ABB1-15B7-50C1645B5FDF}" dt="2023-02-08T08:38:11.882" v="21" actId="20577"/>
          <ac:spMkLst>
            <pc:docMk/>
            <pc:sldMk cId="834018729" sldId="259"/>
            <ac:spMk id="2" creationId="{FD94EA80-F5AD-C670-3385-73F6F5DD8A39}"/>
          </ac:spMkLst>
        </pc:spChg>
      </pc:sldChg>
      <pc:sldChg chg="addSp delSp modSp">
        <pc:chgData name="Miroslava Dragomirova Horozova (2119070)" userId="S::2119070@student.uwtsd.ac.uk::bf656b26-373c-46d0-888a-80112030fda8" providerId="AD" clId="Web-{8F19DEB1-25D3-ABB1-15B7-50C1645B5FDF}" dt="2023-02-08T09:20:11.546" v="252" actId="20577"/>
        <pc:sldMkLst>
          <pc:docMk/>
          <pc:sldMk cId="1162379849" sldId="260"/>
        </pc:sldMkLst>
        <pc:spChg chg="mod">
          <ac:chgData name="Miroslava Dragomirova Horozova (2119070)" userId="S::2119070@student.uwtsd.ac.uk::bf656b26-373c-46d0-888a-80112030fda8" providerId="AD" clId="Web-{8F19DEB1-25D3-ABB1-15B7-50C1645B5FDF}" dt="2023-02-08T08:52:33.907" v="152" actId="14100"/>
          <ac:spMkLst>
            <pc:docMk/>
            <pc:sldMk cId="1162379849" sldId="260"/>
            <ac:spMk id="2" creationId="{4B1A545B-02F9-E11F-F6BB-3FE43C8F3B39}"/>
          </ac:spMkLst>
        </pc:spChg>
        <pc:spChg chg="add del mod">
          <ac:chgData name="Miroslava Dragomirova Horozova (2119070)" userId="S::2119070@student.uwtsd.ac.uk::bf656b26-373c-46d0-888a-80112030fda8" providerId="AD" clId="Web-{8F19DEB1-25D3-ABB1-15B7-50C1645B5FDF}" dt="2023-02-08T08:48:09.562" v="104"/>
          <ac:spMkLst>
            <pc:docMk/>
            <pc:sldMk cId="1162379849" sldId="260"/>
            <ac:spMk id="3" creationId="{2FF5D0D3-49EA-94C2-1808-60A5711CC511}"/>
          </ac:spMkLst>
        </pc:spChg>
        <pc:spChg chg="mod">
          <ac:chgData name="Miroslava Dragomirova Horozova (2119070)" userId="S::2119070@student.uwtsd.ac.uk::bf656b26-373c-46d0-888a-80112030fda8" providerId="AD" clId="Web-{8F19DEB1-25D3-ABB1-15B7-50C1645B5FDF}" dt="2023-02-08T08:43:28.200" v="29" actId="1076"/>
          <ac:spMkLst>
            <pc:docMk/>
            <pc:sldMk cId="1162379849" sldId="260"/>
            <ac:spMk id="7" creationId="{EDA1B0C0-75FD-F4C5-846C-C693739E6953}"/>
          </ac:spMkLst>
        </pc:spChg>
        <pc:spChg chg="mod">
          <ac:chgData name="Miroslava Dragomirova Horozova (2119070)" userId="S::2119070@student.uwtsd.ac.uk::bf656b26-373c-46d0-888a-80112030fda8" providerId="AD" clId="Web-{8F19DEB1-25D3-ABB1-15B7-50C1645B5FDF}" dt="2023-02-08T08:43:45.748" v="33" actId="1076"/>
          <ac:spMkLst>
            <pc:docMk/>
            <pc:sldMk cId="1162379849" sldId="260"/>
            <ac:spMk id="8" creationId="{879A02FA-F3C4-BB00-3E30-0EDE8754A149}"/>
          </ac:spMkLst>
        </pc:spChg>
        <pc:spChg chg="add mod">
          <ac:chgData name="Miroslava Dragomirova Horozova (2119070)" userId="S::2119070@student.uwtsd.ac.uk::bf656b26-373c-46d0-888a-80112030fda8" providerId="AD" clId="Web-{8F19DEB1-25D3-ABB1-15B7-50C1645B5FDF}" dt="2023-02-08T09:20:11.546" v="252" actId="20577"/>
          <ac:spMkLst>
            <pc:docMk/>
            <pc:sldMk cId="1162379849" sldId="260"/>
            <ac:spMk id="10" creationId="{3C6B721D-7C92-434F-AEB8-AAA374C6D073}"/>
          </ac:spMkLst>
        </pc:spChg>
        <pc:spChg chg="mod">
          <ac:chgData name="Miroslava Dragomirova Horozova (2119070)" userId="S::2119070@student.uwtsd.ac.uk::bf656b26-373c-46d0-888a-80112030fda8" providerId="AD" clId="Web-{8F19DEB1-25D3-ABB1-15B7-50C1645B5FDF}" dt="2023-02-08T08:52:02.921" v="151" actId="1076"/>
          <ac:spMkLst>
            <pc:docMk/>
            <pc:sldMk cId="1162379849" sldId="260"/>
            <ac:spMk id="12" creationId="{65B0BD78-06C1-0A96-43F6-B23184BD87C9}"/>
          </ac:spMkLst>
        </pc:spChg>
        <pc:spChg chg="mod">
          <ac:chgData name="Miroslava Dragomirova Horozova (2119070)" userId="S::2119070@student.uwtsd.ac.uk::bf656b26-373c-46d0-888a-80112030fda8" providerId="AD" clId="Web-{8F19DEB1-25D3-ABB1-15B7-50C1645B5FDF}" dt="2023-02-08T08:48:46.252" v="114" actId="1076"/>
          <ac:spMkLst>
            <pc:docMk/>
            <pc:sldMk cId="1162379849" sldId="260"/>
            <ac:spMk id="14" creationId="{55FCD18C-B4FB-9149-93CF-496F892571D3}"/>
          </ac:spMkLst>
        </pc:spChg>
        <pc:picChg chg="mod">
          <ac:chgData name="Miroslava Dragomirova Horozova (2119070)" userId="S::2119070@student.uwtsd.ac.uk::bf656b26-373c-46d0-888a-80112030fda8" providerId="AD" clId="Web-{8F19DEB1-25D3-ABB1-15B7-50C1645B5FDF}" dt="2023-02-08T08:54:04.319" v="161" actId="14100"/>
          <ac:picMkLst>
            <pc:docMk/>
            <pc:sldMk cId="1162379849" sldId="260"/>
            <ac:picMk id="4" creationId="{7CDFBCBB-4FD5-97E9-682D-B9618FCF977B}"/>
          </ac:picMkLst>
        </pc:picChg>
        <pc:picChg chg="mod">
          <ac:chgData name="Miroslava Dragomirova Horozova (2119070)" userId="S::2119070@student.uwtsd.ac.uk::bf656b26-373c-46d0-888a-80112030fda8" providerId="AD" clId="Web-{8F19DEB1-25D3-ABB1-15B7-50C1645B5FDF}" dt="2023-02-08T08:53:42.552" v="159" actId="14100"/>
          <ac:picMkLst>
            <pc:docMk/>
            <pc:sldMk cId="1162379849" sldId="260"/>
            <ac:picMk id="5" creationId="{72ED05F3-3284-6CF1-C340-8D5F92247F88}"/>
          </ac:picMkLst>
        </pc:picChg>
        <pc:picChg chg="mod">
          <ac:chgData name="Miroslava Dragomirova Horozova (2119070)" userId="S::2119070@student.uwtsd.ac.uk::bf656b26-373c-46d0-888a-80112030fda8" providerId="AD" clId="Web-{8F19DEB1-25D3-ABB1-15B7-50C1645B5FDF}" dt="2023-02-08T08:53:15.535" v="156" actId="1076"/>
          <ac:picMkLst>
            <pc:docMk/>
            <pc:sldMk cId="1162379849" sldId="260"/>
            <ac:picMk id="6" creationId="{4846D263-FC1F-601C-D9EE-CF578450373F}"/>
          </ac:picMkLst>
        </pc:picChg>
      </pc:sldChg>
      <pc:sldChg chg="addSp delSp modSp">
        <pc:chgData name="Miroslava Dragomirova Horozova (2119070)" userId="S::2119070@student.uwtsd.ac.uk::bf656b26-373c-46d0-888a-80112030fda8" providerId="AD" clId="Web-{8F19DEB1-25D3-ABB1-15B7-50C1645B5FDF}" dt="2023-02-08T09:24:49.064" v="266"/>
        <pc:sldMkLst>
          <pc:docMk/>
          <pc:sldMk cId="1734281456" sldId="261"/>
        </pc:sldMkLst>
        <pc:spChg chg="mod">
          <ac:chgData name="Miroslava Dragomirova Horozova (2119070)" userId="S::2119070@student.uwtsd.ac.uk::bf656b26-373c-46d0-888a-80112030fda8" providerId="AD" clId="Web-{8F19DEB1-25D3-ABB1-15B7-50C1645B5FDF}" dt="2023-02-08T08:56:58.049" v="177"/>
          <ac:spMkLst>
            <pc:docMk/>
            <pc:sldMk cId="1734281456" sldId="261"/>
            <ac:spMk id="2" creationId="{7E624219-ED8F-4109-FF89-976F18EB705C}"/>
          </ac:spMkLst>
        </pc:spChg>
        <pc:spChg chg="add del">
          <ac:chgData name="Miroslava Dragomirova Horozova (2119070)" userId="S::2119070@student.uwtsd.ac.uk::bf656b26-373c-46d0-888a-80112030fda8" providerId="AD" clId="Web-{8F19DEB1-25D3-ABB1-15B7-50C1645B5FDF}" dt="2023-02-08T08:57:47.396" v="180"/>
          <ac:spMkLst>
            <pc:docMk/>
            <pc:sldMk cId="1734281456" sldId="261"/>
            <ac:spMk id="132" creationId="{0F358BAA-9C8A-4E17-BAD8-32FD6FFEA730}"/>
          </ac:spMkLst>
        </pc:spChg>
        <pc:spChg chg="add del">
          <ac:chgData name="Miroslava Dragomirova Horozova (2119070)" userId="S::2119070@student.uwtsd.ac.uk::bf656b26-373c-46d0-888a-80112030fda8" providerId="AD" clId="Web-{8F19DEB1-25D3-ABB1-15B7-50C1645B5FDF}" dt="2023-02-08T08:57:47.396" v="180"/>
          <ac:spMkLst>
            <pc:docMk/>
            <pc:sldMk cId="1734281456" sldId="261"/>
            <ac:spMk id="133" creationId="{7FE1D329-7CB2-4DF5-B0C0-36DD19EBC66D}"/>
          </ac:spMkLst>
        </pc:spChg>
        <pc:spChg chg="add del">
          <ac:chgData name="Miroslava Dragomirova Horozova (2119070)" userId="S::2119070@student.uwtsd.ac.uk::bf656b26-373c-46d0-888a-80112030fda8" providerId="AD" clId="Web-{8F19DEB1-25D3-ABB1-15B7-50C1645B5FDF}" dt="2023-02-08T08:57:47.396" v="180"/>
          <ac:spMkLst>
            <pc:docMk/>
            <pc:sldMk cId="1734281456" sldId="261"/>
            <ac:spMk id="134" creationId="{4D6F41A4-BEE3-4935-9371-4ADEA67A22F9}"/>
          </ac:spMkLst>
        </pc:spChg>
        <pc:spChg chg="add del">
          <ac:chgData name="Miroslava Dragomirova Horozova (2119070)" userId="S::2119070@student.uwtsd.ac.uk::bf656b26-373c-46d0-888a-80112030fda8" providerId="AD" clId="Web-{8F19DEB1-25D3-ABB1-15B7-50C1645B5FDF}" dt="2023-02-08T08:57:47.396" v="180"/>
          <ac:spMkLst>
            <pc:docMk/>
            <pc:sldMk cId="1734281456" sldId="261"/>
            <ac:spMk id="135" creationId="{681F9FCB-1E38-43E9-8567-6292F4842051}"/>
          </ac:spMkLst>
        </pc:spChg>
        <pc:spChg chg="add del">
          <ac:chgData name="Miroslava Dragomirova Horozova (2119070)" userId="S::2119070@student.uwtsd.ac.uk::bf656b26-373c-46d0-888a-80112030fda8" providerId="AD" clId="Web-{8F19DEB1-25D3-ABB1-15B7-50C1645B5FDF}" dt="2023-02-08T08:57:47.396" v="180"/>
          <ac:spMkLst>
            <pc:docMk/>
            <pc:sldMk cId="1734281456" sldId="261"/>
            <ac:spMk id="137" creationId="{774C59F6-927E-4017-B42A-7B08AAE14C46}"/>
          </ac:spMkLst>
        </pc:spChg>
        <pc:spChg chg="add del">
          <ac:chgData name="Miroslava Dragomirova Horozova (2119070)" userId="S::2119070@student.uwtsd.ac.uk::bf656b26-373c-46d0-888a-80112030fda8" providerId="AD" clId="Web-{8F19DEB1-25D3-ABB1-15B7-50C1645B5FDF}" dt="2023-02-08T08:57:47.396" v="180"/>
          <ac:spMkLst>
            <pc:docMk/>
            <pc:sldMk cId="1734281456" sldId="261"/>
            <ac:spMk id="139" creationId="{7E3C842E-4105-4D87-8535-4EE443361ABF}"/>
          </ac:spMkLst>
        </pc:spChg>
        <pc:spChg chg="add del">
          <ac:chgData name="Miroslava Dragomirova Horozova (2119070)" userId="S::2119070@student.uwtsd.ac.uk::bf656b26-373c-46d0-888a-80112030fda8" providerId="AD" clId="Web-{8F19DEB1-25D3-ABB1-15B7-50C1645B5FDF}" dt="2023-02-08T08:56:58.049" v="177"/>
          <ac:spMkLst>
            <pc:docMk/>
            <pc:sldMk cId="1734281456" sldId="261"/>
            <ac:spMk id="152" creationId="{FAFB3478-4AEC-431E-93B2-1593839C16DA}"/>
          </ac:spMkLst>
        </pc:spChg>
        <pc:spChg chg="add del">
          <ac:chgData name="Miroslava Dragomirova Horozova (2119070)" userId="S::2119070@student.uwtsd.ac.uk::bf656b26-373c-46d0-888a-80112030fda8" providerId="AD" clId="Web-{8F19DEB1-25D3-ABB1-15B7-50C1645B5FDF}" dt="2023-02-08T08:56:58.049" v="177"/>
          <ac:spMkLst>
            <pc:docMk/>
            <pc:sldMk cId="1734281456" sldId="261"/>
            <ac:spMk id="154" creationId="{BA44E6CA-03F3-47EA-A9F3-5C0674E28D61}"/>
          </ac:spMkLst>
        </pc:spChg>
        <pc:spChg chg="add del">
          <ac:chgData name="Miroslava Dragomirova Horozova (2119070)" userId="S::2119070@student.uwtsd.ac.uk::bf656b26-373c-46d0-888a-80112030fda8" providerId="AD" clId="Web-{8F19DEB1-25D3-ABB1-15B7-50C1645B5FDF}" dt="2023-02-08T08:56:58.049" v="177"/>
          <ac:spMkLst>
            <pc:docMk/>
            <pc:sldMk cId="1734281456" sldId="261"/>
            <ac:spMk id="163" creationId="{2E922E9E-A29B-4164-A634-B718A43369CA}"/>
          </ac:spMkLst>
        </pc:spChg>
        <pc:spChg chg="add del">
          <ac:chgData name="Miroslava Dragomirova Horozova (2119070)" userId="S::2119070@student.uwtsd.ac.uk::bf656b26-373c-46d0-888a-80112030fda8" providerId="AD" clId="Web-{8F19DEB1-25D3-ABB1-15B7-50C1645B5FDF}" dt="2023-02-08T08:57:47.380" v="179"/>
          <ac:spMkLst>
            <pc:docMk/>
            <pc:sldMk cId="1734281456" sldId="261"/>
            <ac:spMk id="165" creationId="{B6D694DB-A3FC-4F14-A225-17BEBA4416DA}"/>
          </ac:spMkLst>
        </pc:spChg>
        <pc:spChg chg="add del">
          <ac:chgData name="Miroslava Dragomirova Horozova (2119070)" userId="S::2119070@student.uwtsd.ac.uk::bf656b26-373c-46d0-888a-80112030fda8" providerId="AD" clId="Web-{8F19DEB1-25D3-ABB1-15B7-50C1645B5FDF}" dt="2023-02-08T08:57:47.380" v="179"/>
          <ac:spMkLst>
            <pc:docMk/>
            <pc:sldMk cId="1734281456" sldId="261"/>
            <ac:spMk id="166" creationId="{0F358BAA-9C8A-4E17-BAD8-32FD6FFEA730}"/>
          </ac:spMkLst>
        </pc:spChg>
        <pc:spChg chg="add">
          <ac:chgData name="Miroslava Dragomirova Horozova (2119070)" userId="S::2119070@student.uwtsd.ac.uk::bf656b26-373c-46d0-888a-80112030fda8" providerId="AD" clId="Web-{8F19DEB1-25D3-ABB1-15B7-50C1645B5FDF}" dt="2023-02-08T08:57:47.396" v="180"/>
          <ac:spMkLst>
            <pc:docMk/>
            <pc:sldMk cId="1734281456" sldId="261"/>
            <ac:spMk id="169" creationId="{7E3C842E-4105-4D87-8535-4EE443361ABF}"/>
          </ac:spMkLst>
        </pc:spChg>
        <pc:spChg chg="add del">
          <ac:chgData name="Miroslava Dragomirova Horozova (2119070)" userId="S::2119070@student.uwtsd.ac.uk::bf656b26-373c-46d0-888a-80112030fda8" providerId="AD" clId="Web-{8F19DEB1-25D3-ABB1-15B7-50C1645B5FDF}" dt="2023-02-08T08:57:47.380" v="179"/>
          <ac:spMkLst>
            <pc:docMk/>
            <pc:sldMk cId="1734281456" sldId="261"/>
            <ac:spMk id="174" creationId="{4D6F41A4-BEE3-4935-9371-4ADEA67A22F9}"/>
          </ac:spMkLst>
        </pc:spChg>
        <pc:spChg chg="add del">
          <ac:chgData name="Miroslava Dragomirova Horozova (2119070)" userId="S::2119070@student.uwtsd.ac.uk::bf656b26-373c-46d0-888a-80112030fda8" providerId="AD" clId="Web-{8F19DEB1-25D3-ABB1-15B7-50C1645B5FDF}" dt="2023-02-08T08:57:47.380" v="179"/>
          <ac:spMkLst>
            <pc:docMk/>
            <pc:sldMk cId="1734281456" sldId="261"/>
            <ac:spMk id="176" creationId="{7FE1D329-7CB2-4DF5-B0C0-36DD19EBC66D}"/>
          </ac:spMkLst>
        </pc:spChg>
        <pc:spChg chg="add">
          <ac:chgData name="Miroslava Dragomirova Horozova (2119070)" userId="S::2119070@student.uwtsd.ac.uk::bf656b26-373c-46d0-888a-80112030fda8" providerId="AD" clId="Web-{8F19DEB1-25D3-ABB1-15B7-50C1645B5FDF}" dt="2023-02-08T08:57:47.396" v="180"/>
          <ac:spMkLst>
            <pc:docMk/>
            <pc:sldMk cId="1734281456" sldId="261"/>
            <ac:spMk id="178" creationId="{0F358BAA-9C8A-4E17-BAD8-32FD6FFEA730}"/>
          </ac:spMkLst>
        </pc:spChg>
        <pc:spChg chg="add">
          <ac:chgData name="Miroslava Dragomirova Horozova (2119070)" userId="S::2119070@student.uwtsd.ac.uk::bf656b26-373c-46d0-888a-80112030fda8" providerId="AD" clId="Web-{8F19DEB1-25D3-ABB1-15B7-50C1645B5FDF}" dt="2023-02-08T08:57:47.396" v="180"/>
          <ac:spMkLst>
            <pc:docMk/>
            <pc:sldMk cId="1734281456" sldId="261"/>
            <ac:spMk id="179" creationId="{4D6F41A4-BEE3-4935-9371-4ADEA67A22F9}"/>
          </ac:spMkLst>
        </pc:spChg>
        <pc:spChg chg="add">
          <ac:chgData name="Miroslava Dragomirova Horozova (2119070)" userId="S::2119070@student.uwtsd.ac.uk::bf656b26-373c-46d0-888a-80112030fda8" providerId="AD" clId="Web-{8F19DEB1-25D3-ABB1-15B7-50C1645B5FDF}" dt="2023-02-08T08:57:47.396" v="180"/>
          <ac:spMkLst>
            <pc:docMk/>
            <pc:sldMk cId="1734281456" sldId="261"/>
            <ac:spMk id="181" creationId="{7FE1D329-7CB2-4DF5-B0C0-36DD19EBC66D}"/>
          </ac:spMkLst>
        </pc:spChg>
        <pc:spChg chg="add">
          <ac:chgData name="Miroslava Dragomirova Horozova (2119070)" userId="S::2119070@student.uwtsd.ac.uk::bf656b26-373c-46d0-888a-80112030fda8" providerId="AD" clId="Web-{8F19DEB1-25D3-ABB1-15B7-50C1645B5FDF}" dt="2023-02-08T08:57:47.396" v="180"/>
          <ac:spMkLst>
            <pc:docMk/>
            <pc:sldMk cId="1734281456" sldId="261"/>
            <ac:spMk id="182" creationId="{681F9FCB-1E38-43E9-8567-6292F4842051}"/>
          </ac:spMkLst>
        </pc:spChg>
        <pc:spChg chg="add">
          <ac:chgData name="Miroslava Dragomirova Horozova (2119070)" userId="S::2119070@student.uwtsd.ac.uk::bf656b26-373c-46d0-888a-80112030fda8" providerId="AD" clId="Web-{8F19DEB1-25D3-ABB1-15B7-50C1645B5FDF}" dt="2023-02-08T08:57:47.396" v="180"/>
          <ac:spMkLst>
            <pc:docMk/>
            <pc:sldMk cId="1734281456" sldId="261"/>
            <ac:spMk id="183" creationId="{774C59F6-927E-4017-B42A-7B08AAE14C46}"/>
          </ac:spMkLst>
        </pc:spChg>
        <pc:grpChg chg="add del">
          <ac:chgData name="Miroslava Dragomirova Horozova (2119070)" userId="S::2119070@student.uwtsd.ac.uk::bf656b26-373c-46d0-888a-80112030fda8" providerId="AD" clId="Web-{8F19DEB1-25D3-ABB1-15B7-50C1645B5FDF}" dt="2023-02-08T08:57:47.396" v="180"/>
          <ac:grpSpMkLst>
            <pc:docMk/>
            <pc:sldMk cId="1734281456" sldId="261"/>
            <ac:grpSpMk id="136" creationId="{7726F010-956A-40BC-8A1F-8002DC729B4C}"/>
          </ac:grpSpMkLst>
        </pc:grpChg>
        <pc:grpChg chg="add del">
          <ac:chgData name="Miroslava Dragomirova Horozova (2119070)" userId="S::2119070@student.uwtsd.ac.uk::bf656b26-373c-46d0-888a-80112030fda8" providerId="AD" clId="Web-{8F19DEB1-25D3-ABB1-15B7-50C1645B5FDF}" dt="2023-02-08T08:57:47.396" v="180"/>
          <ac:grpSpMkLst>
            <pc:docMk/>
            <pc:sldMk cId="1734281456" sldId="261"/>
            <ac:grpSpMk id="141" creationId="{2D80F3FE-7452-41C4-92BE-A16969A27EAB}"/>
          </ac:grpSpMkLst>
        </pc:grpChg>
        <pc:grpChg chg="add del">
          <ac:chgData name="Miroslava Dragomirova Horozova (2119070)" userId="S::2119070@student.uwtsd.ac.uk::bf656b26-373c-46d0-888a-80112030fda8" providerId="AD" clId="Web-{8F19DEB1-25D3-ABB1-15B7-50C1645B5FDF}" dt="2023-02-08T08:56:58.049" v="177"/>
          <ac:grpSpMkLst>
            <pc:docMk/>
            <pc:sldMk cId="1734281456" sldId="261"/>
            <ac:grpSpMk id="156" creationId="{0F12AF72-0A2D-40D4-A252-24C87E05DA24}"/>
          </ac:grpSpMkLst>
        </pc:grpChg>
        <pc:grpChg chg="add del">
          <ac:chgData name="Miroslava Dragomirova Horozova (2119070)" userId="S::2119070@student.uwtsd.ac.uk::bf656b26-373c-46d0-888a-80112030fda8" providerId="AD" clId="Web-{8F19DEB1-25D3-ABB1-15B7-50C1645B5FDF}" dt="2023-02-08T08:57:47.380" v="179"/>
          <ac:grpSpMkLst>
            <pc:docMk/>
            <pc:sldMk cId="1734281456" sldId="261"/>
            <ac:grpSpMk id="167" creationId="{DD2F39EF-E447-4D3C-BA57-A208C78F8E21}"/>
          </ac:grpSpMkLst>
        </pc:grpChg>
        <pc:grpChg chg="add">
          <ac:chgData name="Miroslava Dragomirova Horozova (2119070)" userId="S::2119070@student.uwtsd.ac.uk::bf656b26-373c-46d0-888a-80112030fda8" providerId="AD" clId="Web-{8F19DEB1-25D3-ABB1-15B7-50C1645B5FDF}" dt="2023-02-08T08:57:47.396" v="180"/>
          <ac:grpSpMkLst>
            <pc:docMk/>
            <pc:sldMk cId="1734281456" sldId="261"/>
            <ac:grpSpMk id="171" creationId="{2D80F3FE-7452-41C4-92BE-A16969A27EAB}"/>
          </ac:grpSpMkLst>
        </pc:grpChg>
        <pc:grpChg chg="add del">
          <ac:chgData name="Miroslava Dragomirova Horozova (2119070)" userId="S::2119070@student.uwtsd.ac.uk::bf656b26-373c-46d0-888a-80112030fda8" providerId="AD" clId="Web-{8F19DEB1-25D3-ABB1-15B7-50C1645B5FDF}" dt="2023-02-08T08:57:47.380" v="179"/>
          <ac:grpSpMkLst>
            <pc:docMk/>
            <pc:sldMk cId="1734281456" sldId="261"/>
            <ac:grpSpMk id="175" creationId="{7726F010-956A-40BC-8A1F-8002DC729B4C}"/>
          </ac:grpSpMkLst>
        </pc:grpChg>
        <pc:grpChg chg="add">
          <ac:chgData name="Miroslava Dragomirova Horozova (2119070)" userId="S::2119070@student.uwtsd.ac.uk::bf656b26-373c-46d0-888a-80112030fda8" providerId="AD" clId="Web-{8F19DEB1-25D3-ABB1-15B7-50C1645B5FDF}" dt="2023-02-08T08:57:47.396" v="180"/>
          <ac:grpSpMkLst>
            <pc:docMk/>
            <pc:sldMk cId="1734281456" sldId="261"/>
            <ac:grpSpMk id="180" creationId="{7726F010-956A-40BC-8A1F-8002DC729B4C}"/>
          </ac:grpSpMkLst>
        </pc:grpChg>
        <pc:graphicFrameChg chg="mod modGraphic">
          <ac:chgData name="Miroslava Dragomirova Horozova (2119070)" userId="S::2119070@student.uwtsd.ac.uk::bf656b26-373c-46d0-888a-80112030fda8" providerId="AD" clId="Web-{8F19DEB1-25D3-ABB1-15B7-50C1645B5FDF}" dt="2023-02-08T09:24:49.064" v="266"/>
          <ac:graphicFrameMkLst>
            <pc:docMk/>
            <pc:sldMk cId="1734281456" sldId="261"/>
            <ac:graphicFrameMk id="23" creationId="{06EF275B-4B0C-146D-2F92-8BF580BADE9D}"/>
          </ac:graphicFrameMkLst>
        </pc:graphicFrameChg>
      </pc:sldChg>
      <pc:sldChg chg="modSp">
        <pc:chgData name="Miroslava Dragomirova Horozova (2119070)" userId="S::2119070@student.uwtsd.ac.uk::bf656b26-373c-46d0-888a-80112030fda8" providerId="AD" clId="Web-{8F19DEB1-25D3-ABB1-15B7-50C1645B5FDF}" dt="2023-02-08T09:18:30.367" v="240" actId="20577"/>
        <pc:sldMkLst>
          <pc:docMk/>
          <pc:sldMk cId="754943154" sldId="262"/>
        </pc:sldMkLst>
        <pc:spChg chg="mod">
          <ac:chgData name="Miroslava Dragomirova Horozova (2119070)" userId="S::2119070@student.uwtsd.ac.uk::bf656b26-373c-46d0-888a-80112030fda8" providerId="AD" clId="Web-{8F19DEB1-25D3-ABB1-15B7-50C1645B5FDF}" dt="2023-02-08T09:14:09.632" v="225" actId="20577"/>
          <ac:spMkLst>
            <pc:docMk/>
            <pc:sldMk cId="754943154" sldId="262"/>
            <ac:spMk id="5" creationId="{2A54DF37-B8CE-3E88-1BD8-B958194F70F0}"/>
          </ac:spMkLst>
        </pc:spChg>
        <pc:spChg chg="mod">
          <ac:chgData name="Miroslava Dragomirova Horozova (2119070)" userId="S::2119070@student.uwtsd.ac.uk::bf656b26-373c-46d0-888a-80112030fda8" providerId="AD" clId="Web-{8F19DEB1-25D3-ABB1-15B7-50C1645B5FDF}" dt="2023-02-08T09:18:30.367" v="240" actId="20577"/>
          <ac:spMkLst>
            <pc:docMk/>
            <pc:sldMk cId="754943154" sldId="262"/>
            <ac:spMk id="7" creationId="{C3400FFB-DF38-47E8-5A64-53824586DA8D}"/>
          </ac:spMkLst>
        </pc:spChg>
        <pc:spChg chg="mod">
          <ac:chgData name="Miroslava Dragomirova Horozova (2119070)" userId="S::2119070@student.uwtsd.ac.uk::bf656b26-373c-46d0-888a-80112030fda8" providerId="AD" clId="Web-{8F19DEB1-25D3-ABB1-15B7-50C1645B5FDF}" dt="2023-02-08T09:14:21.148" v="228" actId="20577"/>
          <ac:spMkLst>
            <pc:docMk/>
            <pc:sldMk cId="754943154" sldId="262"/>
            <ac:spMk id="8" creationId="{B811EB1F-AC15-1E6D-503B-5E84149D7AB7}"/>
          </ac:spMkLst>
        </pc:spChg>
      </pc:sldChg>
      <pc:sldChg chg="modSp ord">
        <pc:chgData name="Miroslava Dragomirova Horozova (2119070)" userId="S::2119070@student.uwtsd.ac.uk::bf656b26-373c-46d0-888a-80112030fda8" providerId="AD" clId="Web-{8F19DEB1-25D3-ABB1-15B7-50C1645B5FDF}" dt="2023-02-08T09:12:21.593" v="222"/>
        <pc:sldMkLst>
          <pc:docMk/>
          <pc:sldMk cId="29721097" sldId="264"/>
        </pc:sldMkLst>
        <pc:spChg chg="mod">
          <ac:chgData name="Miroslava Dragomirova Horozova (2119070)" userId="S::2119070@student.uwtsd.ac.uk::bf656b26-373c-46d0-888a-80112030fda8" providerId="AD" clId="Web-{8F19DEB1-25D3-ABB1-15B7-50C1645B5FDF}" dt="2023-02-08T09:12:21.593" v="222"/>
          <ac:spMkLst>
            <pc:docMk/>
            <pc:sldMk cId="29721097" sldId="264"/>
            <ac:spMk id="3" creationId="{D90DB143-A798-E449-6A77-2490DC2EEED6}"/>
          </ac:spMkLst>
        </pc:spChg>
      </pc:sldChg>
      <pc:sldChg chg="addSp delSp modSp mod setBg">
        <pc:chgData name="Miroslava Dragomirova Horozova (2119070)" userId="S::2119070@student.uwtsd.ac.uk::bf656b26-373c-46d0-888a-80112030fda8" providerId="AD" clId="Web-{8F19DEB1-25D3-ABB1-15B7-50C1645B5FDF}" dt="2023-02-08T09:28:59.752" v="282" actId="14100"/>
        <pc:sldMkLst>
          <pc:docMk/>
          <pc:sldMk cId="1099074987" sldId="265"/>
        </pc:sldMkLst>
        <pc:spChg chg="mod">
          <ac:chgData name="Miroslava Dragomirova Horozova (2119070)" userId="S::2119070@student.uwtsd.ac.uk::bf656b26-373c-46d0-888a-80112030fda8" providerId="AD" clId="Web-{8F19DEB1-25D3-ABB1-15B7-50C1645B5FDF}" dt="2023-02-08T09:28:41.142" v="281" actId="1076"/>
          <ac:spMkLst>
            <pc:docMk/>
            <pc:sldMk cId="1099074987" sldId="265"/>
            <ac:spMk id="2" creationId="{D276E901-D2B3-7492-1DA2-EEDF5964EB68}"/>
          </ac:spMkLst>
        </pc:spChg>
        <pc:spChg chg="mod">
          <ac:chgData name="Miroslava Dragomirova Horozova (2119070)" userId="S::2119070@student.uwtsd.ac.uk::bf656b26-373c-46d0-888a-80112030fda8" providerId="AD" clId="Web-{8F19DEB1-25D3-ABB1-15B7-50C1645B5FDF}" dt="2023-02-08T09:28:59.752" v="282" actId="14100"/>
          <ac:spMkLst>
            <pc:docMk/>
            <pc:sldMk cId="1099074987" sldId="265"/>
            <ac:spMk id="3" creationId="{F4104D29-A0C8-D81C-A52F-0C92C0059022}"/>
          </ac:spMkLst>
        </pc:spChg>
        <pc:spChg chg="add del">
          <ac:chgData name="Miroslava Dragomirova Horozova (2119070)" userId="S::2119070@student.uwtsd.ac.uk::bf656b26-373c-46d0-888a-80112030fda8" providerId="AD" clId="Web-{8F19DEB1-25D3-ABB1-15B7-50C1645B5FDF}" dt="2023-02-08T08:36:32.438" v="15"/>
          <ac:spMkLst>
            <pc:docMk/>
            <pc:sldMk cId="1099074987" sldId="265"/>
            <ac:spMk id="11" creationId="{FAFB3478-4AEC-431E-93B2-1593839C16DA}"/>
          </ac:spMkLst>
        </pc:spChg>
        <pc:spChg chg="add del">
          <ac:chgData name="Miroslava Dragomirova Horozova (2119070)" userId="S::2119070@student.uwtsd.ac.uk::bf656b26-373c-46d0-888a-80112030fda8" providerId="AD" clId="Web-{8F19DEB1-25D3-ABB1-15B7-50C1645B5FDF}" dt="2023-02-08T08:36:32.438" v="15"/>
          <ac:spMkLst>
            <pc:docMk/>
            <pc:sldMk cId="1099074987" sldId="265"/>
            <ac:spMk id="13" creationId="{F74280F7-820D-43DE-BE07-57E20B27165C}"/>
          </ac:spMkLst>
        </pc:spChg>
        <pc:spChg chg="add del">
          <ac:chgData name="Miroslava Dragomirova Horozova (2119070)" userId="S::2119070@student.uwtsd.ac.uk::bf656b26-373c-46d0-888a-80112030fda8" providerId="AD" clId="Web-{8F19DEB1-25D3-ABB1-15B7-50C1645B5FDF}" dt="2023-02-08T08:36:32.438" v="15"/>
          <ac:spMkLst>
            <pc:docMk/>
            <pc:sldMk cId="1099074987" sldId="265"/>
            <ac:spMk id="21" creationId="{2E922E9E-A29B-4164-A634-B718A43369CA}"/>
          </ac:spMkLst>
        </pc:spChg>
        <pc:spChg chg="add">
          <ac:chgData name="Miroslava Dragomirova Horozova (2119070)" userId="S::2119070@student.uwtsd.ac.uk::bf656b26-373c-46d0-888a-80112030fda8" providerId="AD" clId="Web-{8F19DEB1-25D3-ABB1-15B7-50C1645B5FDF}" dt="2023-02-08T08:36:58.206" v="18"/>
          <ac:spMkLst>
            <pc:docMk/>
            <pc:sldMk cId="1099074987" sldId="265"/>
            <ac:spMk id="22" creationId="{2E922E9E-A29B-4164-A634-B718A43369CA}"/>
          </ac:spMkLst>
        </pc:spChg>
        <pc:spChg chg="add del">
          <ac:chgData name="Miroslava Dragomirova Horozova (2119070)" userId="S::2119070@student.uwtsd.ac.uk::bf656b26-373c-46d0-888a-80112030fda8" providerId="AD" clId="Web-{8F19DEB1-25D3-ABB1-15B7-50C1645B5FDF}" dt="2023-02-08T08:36:58.206" v="17"/>
          <ac:spMkLst>
            <pc:docMk/>
            <pc:sldMk cId="1099074987" sldId="265"/>
            <ac:spMk id="23" creationId="{FAFB3478-4AEC-431E-93B2-1593839C16DA}"/>
          </ac:spMkLst>
        </pc:spChg>
        <pc:spChg chg="add del">
          <ac:chgData name="Miroslava Dragomirova Horozova (2119070)" userId="S::2119070@student.uwtsd.ac.uk::bf656b26-373c-46d0-888a-80112030fda8" providerId="AD" clId="Web-{8F19DEB1-25D3-ABB1-15B7-50C1645B5FDF}" dt="2023-02-08T08:36:58.206" v="17"/>
          <ac:spMkLst>
            <pc:docMk/>
            <pc:sldMk cId="1099074987" sldId="265"/>
            <ac:spMk id="24" creationId="{2E922E9E-A29B-4164-A634-B718A43369CA}"/>
          </ac:spMkLst>
        </pc:spChg>
        <pc:spChg chg="add del">
          <ac:chgData name="Miroslava Dragomirova Horozova (2119070)" userId="S::2119070@student.uwtsd.ac.uk::bf656b26-373c-46d0-888a-80112030fda8" providerId="AD" clId="Web-{8F19DEB1-25D3-ABB1-15B7-50C1645B5FDF}" dt="2023-02-08T08:36:58.206" v="17"/>
          <ac:spMkLst>
            <pc:docMk/>
            <pc:sldMk cId="1099074987" sldId="265"/>
            <ac:spMk id="25" creationId="{F74280F7-820D-43DE-BE07-57E20B27165C}"/>
          </ac:spMkLst>
        </pc:spChg>
        <pc:spChg chg="add">
          <ac:chgData name="Miroslava Dragomirova Horozova (2119070)" userId="S::2119070@student.uwtsd.ac.uk::bf656b26-373c-46d0-888a-80112030fda8" providerId="AD" clId="Web-{8F19DEB1-25D3-ABB1-15B7-50C1645B5FDF}" dt="2023-02-08T08:36:58.206" v="18"/>
          <ac:spMkLst>
            <pc:docMk/>
            <pc:sldMk cId="1099074987" sldId="265"/>
            <ac:spMk id="29" creationId="{FAFB3478-4AEC-431E-93B2-1593839C16DA}"/>
          </ac:spMkLst>
        </pc:spChg>
        <pc:spChg chg="add">
          <ac:chgData name="Miroslava Dragomirova Horozova (2119070)" userId="S::2119070@student.uwtsd.ac.uk::bf656b26-373c-46d0-888a-80112030fda8" providerId="AD" clId="Web-{8F19DEB1-25D3-ABB1-15B7-50C1645B5FDF}" dt="2023-02-08T08:36:58.206" v="18"/>
          <ac:spMkLst>
            <pc:docMk/>
            <pc:sldMk cId="1099074987" sldId="265"/>
            <ac:spMk id="30" creationId="{BA44E6CA-03F3-47EA-A9F3-5C0674E28D61}"/>
          </ac:spMkLst>
        </pc:spChg>
        <pc:grpChg chg="add del">
          <ac:chgData name="Miroslava Dragomirova Horozova (2119070)" userId="S::2119070@student.uwtsd.ac.uk::bf656b26-373c-46d0-888a-80112030fda8" providerId="AD" clId="Web-{8F19DEB1-25D3-ABB1-15B7-50C1645B5FDF}" dt="2023-02-08T08:36:32.438" v="15"/>
          <ac:grpSpMkLst>
            <pc:docMk/>
            <pc:sldMk cId="1099074987" sldId="265"/>
            <ac:grpSpMk id="15" creationId="{F60D38EB-2A08-4E2B-B68A-FD0969BDCDA9}"/>
          </ac:grpSpMkLst>
        </pc:grpChg>
        <pc:grpChg chg="add del">
          <ac:chgData name="Miroslava Dragomirova Horozova (2119070)" userId="S::2119070@student.uwtsd.ac.uk::bf656b26-373c-46d0-888a-80112030fda8" providerId="AD" clId="Web-{8F19DEB1-25D3-ABB1-15B7-50C1645B5FDF}" dt="2023-02-08T08:36:58.206" v="17"/>
          <ac:grpSpMkLst>
            <pc:docMk/>
            <pc:sldMk cId="1099074987" sldId="265"/>
            <ac:grpSpMk id="26" creationId="{CCD05CA9-900B-42D6-BF84-E51DF8B1503D}"/>
          </ac:grpSpMkLst>
        </pc:grpChg>
        <pc:grpChg chg="add">
          <ac:chgData name="Miroslava Dragomirova Horozova (2119070)" userId="S::2119070@student.uwtsd.ac.uk::bf656b26-373c-46d0-888a-80112030fda8" providerId="AD" clId="Web-{8F19DEB1-25D3-ABB1-15B7-50C1645B5FDF}" dt="2023-02-08T08:36:58.206" v="18"/>
          <ac:grpSpMkLst>
            <pc:docMk/>
            <pc:sldMk cId="1099074987" sldId="265"/>
            <ac:grpSpMk id="31" creationId="{E49D7EF1-31D0-4B6E-9B18-08960810F1A7}"/>
          </ac:grpSpMkLst>
        </pc:grpChg>
        <pc:picChg chg="add mod ord">
          <ac:chgData name="Miroslava Dragomirova Horozova (2119070)" userId="S::2119070@student.uwtsd.ac.uk::bf656b26-373c-46d0-888a-80112030fda8" providerId="AD" clId="Web-{8F19DEB1-25D3-ABB1-15B7-50C1645B5FDF}" dt="2023-02-08T08:36:58.206" v="18"/>
          <ac:picMkLst>
            <pc:docMk/>
            <pc:sldMk cId="1099074987" sldId="265"/>
            <ac:picMk id="4" creationId="{77113454-5558-F522-C7F2-0B6E9B9AF630}"/>
          </ac:picMkLst>
        </pc:picChg>
        <pc:picChg chg="add mod">
          <ac:chgData name="Miroslava Dragomirova Horozova (2119070)" userId="S::2119070@student.uwtsd.ac.uk::bf656b26-373c-46d0-888a-80112030fda8" providerId="AD" clId="Web-{8F19DEB1-25D3-ABB1-15B7-50C1645B5FDF}" dt="2023-02-08T08:36:58.206" v="18"/>
          <ac:picMkLst>
            <pc:docMk/>
            <pc:sldMk cId="1099074987" sldId="265"/>
            <ac:picMk id="5" creationId="{AF6551C2-0099-C1A1-FECB-D5949EC6D93D}"/>
          </ac:picMkLst>
        </pc:picChg>
        <pc:picChg chg="add mod">
          <ac:chgData name="Miroslava Dragomirova Horozova (2119070)" userId="S::2119070@student.uwtsd.ac.uk::bf656b26-373c-46d0-888a-80112030fda8" providerId="AD" clId="Web-{8F19DEB1-25D3-ABB1-15B7-50C1645B5FDF}" dt="2023-02-08T08:36:58.206" v="18"/>
          <ac:picMkLst>
            <pc:docMk/>
            <pc:sldMk cId="1099074987" sldId="265"/>
            <ac:picMk id="6" creationId="{2F3FADFD-D609-7734-0931-2A8838138ABE}"/>
          </ac:picMkLst>
        </pc:picChg>
      </pc:sldChg>
      <pc:sldChg chg="addSp delSp modSp new mod ord setBg">
        <pc:chgData name="Miroslava Dragomirova Horozova (2119070)" userId="S::2119070@student.uwtsd.ac.uk::bf656b26-373c-46d0-888a-80112030fda8" providerId="AD" clId="Web-{8F19DEB1-25D3-ABB1-15B7-50C1645B5FDF}" dt="2023-02-08T09:04:04.749" v="219" actId="1076"/>
        <pc:sldMkLst>
          <pc:docMk/>
          <pc:sldMk cId="452066817" sldId="266"/>
        </pc:sldMkLst>
        <pc:spChg chg="mod">
          <ac:chgData name="Miroslava Dragomirova Horozova (2119070)" userId="S::2119070@student.uwtsd.ac.uk::bf656b26-373c-46d0-888a-80112030fda8" providerId="AD" clId="Web-{8F19DEB1-25D3-ABB1-15B7-50C1645B5FDF}" dt="2023-02-08T09:04:04.749" v="219" actId="1076"/>
          <ac:spMkLst>
            <pc:docMk/>
            <pc:sldMk cId="452066817" sldId="266"/>
            <ac:spMk id="2" creationId="{3953DBA3-9F46-CF6E-6D7C-2D413E4D8087}"/>
          </ac:spMkLst>
        </pc:spChg>
        <pc:spChg chg="mod">
          <ac:chgData name="Miroslava Dragomirova Horozova (2119070)" userId="S::2119070@student.uwtsd.ac.uk::bf656b26-373c-46d0-888a-80112030fda8" providerId="AD" clId="Web-{8F19DEB1-25D3-ABB1-15B7-50C1645B5FDF}" dt="2023-02-08T09:03:53.810" v="218"/>
          <ac:spMkLst>
            <pc:docMk/>
            <pc:sldMk cId="452066817" sldId="266"/>
            <ac:spMk id="3" creationId="{81BE474C-333C-C251-6B09-87639C3530A3}"/>
          </ac:spMkLst>
        </pc:spChg>
        <pc:spChg chg="add del">
          <ac:chgData name="Miroslava Dragomirova Horozova (2119070)" userId="S::2119070@student.uwtsd.ac.uk::bf656b26-373c-46d0-888a-80112030fda8" providerId="AD" clId="Web-{8F19DEB1-25D3-ABB1-15B7-50C1645B5FDF}" dt="2023-02-08T09:03:41.232" v="215"/>
          <ac:spMkLst>
            <pc:docMk/>
            <pc:sldMk cId="452066817" sldId="266"/>
            <ac:spMk id="8" creationId="{BA533261-94EC-4494-86AB-1382C733332C}"/>
          </ac:spMkLst>
        </pc:spChg>
        <pc:spChg chg="add del">
          <ac:chgData name="Miroslava Dragomirova Horozova (2119070)" userId="S::2119070@student.uwtsd.ac.uk::bf656b26-373c-46d0-888a-80112030fda8" providerId="AD" clId="Web-{8F19DEB1-25D3-ABB1-15B7-50C1645B5FDF}" dt="2023-02-08T09:03:41.232" v="215"/>
          <ac:spMkLst>
            <pc:docMk/>
            <pc:sldMk cId="452066817" sldId="266"/>
            <ac:spMk id="10" creationId="{2915CC6E-6E07-408F-87AD-90C78C86E899}"/>
          </ac:spMkLst>
        </pc:spChg>
        <pc:spChg chg="add del">
          <ac:chgData name="Miroslava Dragomirova Horozova (2119070)" userId="S::2119070@student.uwtsd.ac.uk::bf656b26-373c-46d0-888a-80112030fda8" providerId="AD" clId="Web-{8F19DEB1-25D3-ABB1-15B7-50C1645B5FDF}" dt="2023-02-08T09:03:53.795" v="217"/>
          <ac:spMkLst>
            <pc:docMk/>
            <pc:sldMk cId="452066817" sldId="266"/>
            <ac:spMk id="20" creationId="{8592B821-10D5-48C0-8022-A904844B7FF4}"/>
          </ac:spMkLst>
        </pc:spChg>
        <pc:spChg chg="add del">
          <ac:chgData name="Miroslava Dragomirova Horozova (2119070)" userId="S::2119070@student.uwtsd.ac.uk::bf656b26-373c-46d0-888a-80112030fda8" providerId="AD" clId="Web-{8F19DEB1-25D3-ABB1-15B7-50C1645B5FDF}" dt="2023-02-08T09:03:41.232" v="215"/>
          <ac:spMkLst>
            <pc:docMk/>
            <pc:sldMk cId="452066817" sldId="266"/>
            <ac:spMk id="21" creationId="{51B4E1F8-DA38-44DA-8B73-7EC281F24066}"/>
          </ac:spMkLst>
        </pc:spChg>
        <pc:spChg chg="add del">
          <ac:chgData name="Miroslava Dragomirova Horozova (2119070)" userId="S::2119070@student.uwtsd.ac.uk::bf656b26-373c-46d0-888a-80112030fda8" providerId="AD" clId="Web-{8F19DEB1-25D3-ABB1-15B7-50C1645B5FDF}" dt="2023-02-08T09:03:53.795" v="217"/>
          <ac:spMkLst>
            <pc:docMk/>
            <pc:sldMk cId="452066817" sldId="266"/>
            <ac:spMk id="23" creationId="{973CFC7D-374D-4D67-8994-8DA9D4E23B62}"/>
          </ac:spMkLst>
        </pc:spChg>
        <pc:spChg chg="add del">
          <ac:chgData name="Miroslava Dragomirova Horozova (2119070)" userId="S::2119070@student.uwtsd.ac.uk::bf656b26-373c-46d0-888a-80112030fda8" providerId="AD" clId="Web-{8F19DEB1-25D3-ABB1-15B7-50C1645B5FDF}" dt="2023-02-08T09:03:53.795" v="217"/>
          <ac:spMkLst>
            <pc:docMk/>
            <pc:sldMk cId="452066817" sldId="266"/>
            <ac:spMk id="24" creationId="{8F7FA731-5B6E-499C-926D-C2D2D4946616}"/>
          </ac:spMkLst>
        </pc:spChg>
        <pc:spChg chg="add">
          <ac:chgData name="Miroslava Dragomirova Horozova (2119070)" userId="S::2119070@student.uwtsd.ac.uk::bf656b26-373c-46d0-888a-80112030fda8" providerId="AD" clId="Web-{8F19DEB1-25D3-ABB1-15B7-50C1645B5FDF}" dt="2023-02-08T09:03:53.810" v="218"/>
          <ac:spMkLst>
            <pc:docMk/>
            <pc:sldMk cId="452066817" sldId="266"/>
            <ac:spMk id="27" creationId="{63E5BFF9-8D75-4F8D-AA2E-E9AF4156BF0C}"/>
          </ac:spMkLst>
        </pc:spChg>
        <pc:spChg chg="add">
          <ac:chgData name="Miroslava Dragomirova Horozova (2119070)" userId="S::2119070@student.uwtsd.ac.uk::bf656b26-373c-46d0-888a-80112030fda8" providerId="AD" clId="Web-{8F19DEB1-25D3-ABB1-15B7-50C1645B5FDF}" dt="2023-02-08T09:03:53.810" v="218"/>
          <ac:spMkLst>
            <pc:docMk/>
            <pc:sldMk cId="452066817" sldId="266"/>
            <ac:spMk id="28" creationId="{5074A657-B6F7-47AE-B719-D3590207EAA5}"/>
          </ac:spMkLst>
        </pc:spChg>
        <pc:spChg chg="add">
          <ac:chgData name="Miroslava Dragomirova Horozova (2119070)" userId="S::2119070@student.uwtsd.ac.uk::bf656b26-373c-46d0-888a-80112030fda8" providerId="AD" clId="Web-{8F19DEB1-25D3-ABB1-15B7-50C1645B5FDF}" dt="2023-02-08T09:03:53.810" v="218"/>
          <ac:spMkLst>
            <pc:docMk/>
            <pc:sldMk cId="452066817" sldId="266"/>
            <ac:spMk id="32" creationId="{8DB0478B-1B97-4BFD-90B4-35597D8217CF}"/>
          </ac:spMkLst>
        </pc:spChg>
        <pc:grpChg chg="add del">
          <ac:chgData name="Miroslava Dragomirova Horozova (2119070)" userId="S::2119070@student.uwtsd.ac.uk::bf656b26-373c-46d0-888a-80112030fda8" providerId="AD" clId="Web-{8F19DEB1-25D3-ABB1-15B7-50C1645B5FDF}" dt="2023-02-08T09:03:41.232" v="215"/>
          <ac:grpSpMkLst>
            <pc:docMk/>
            <pc:sldMk cId="452066817" sldId="266"/>
            <ac:grpSpMk id="12" creationId="{4230B9D7-2173-457C-9E86-003B57DD3D74}"/>
          </ac:grpSpMkLst>
        </pc:grpChg>
        <pc:grpChg chg="add del">
          <ac:chgData name="Miroslava Dragomirova Horozova (2119070)" userId="S::2119070@student.uwtsd.ac.uk::bf656b26-373c-46d0-888a-80112030fda8" providerId="AD" clId="Web-{8F19DEB1-25D3-ABB1-15B7-50C1645B5FDF}" dt="2023-02-08T09:03:53.795" v="217"/>
          <ac:grpSpMkLst>
            <pc:docMk/>
            <pc:sldMk cId="452066817" sldId="266"/>
            <ac:grpSpMk id="25" creationId="{BC1936B1-93FE-4B01-946C-9EEA26C4888A}"/>
          </ac:grpSpMkLst>
        </pc:grpChg>
        <pc:grpChg chg="add">
          <ac:chgData name="Miroslava Dragomirova Horozova (2119070)" userId="S::2119070@student.uwtsd.ac.uk::bf656b26-373c-46d0-888a-80112030fda8" providerId="AD" clId="Web-{8F19DEB1-25D3-ABB1-15B7-50C1645B5FDF}" dt="2023-02-08T09:03:53.810" v="218"/>
          <ac:grpSpMkLst>
            <pc:docMk/>
            <pc:sldMk cId="452066817" sldId="266"/>
            <ac:grpSpMk id="29" creationId="{5F495AF5-CD36-4EE9-95DB-86D2A3931028}"/>
          </ac:grpSpMkLst>
        </pc:grpChg>
      </pc:sldChg>
    </pc:docChg>
  </pc:docChgLst>
  <pc:docChgLst>
    <pc:chgData name="Miroslava Dragomirova Horozova (2119070)" userId="S::2119070@student.uwtsd.ac.uk::bf656b26-373c-46d0-888a-80112030fda8" providerId="AD" clId="Web-{7BFB3CAE-D57B-98DB-3CF2-6DFCC830CA82}"/>
    <pc:docChg chg="modSld">
      <pc:chgData name="Miroslava Dragomirova Horozova (2119070)" userId="S::2119070@student.uwtsd.ac.uk::bf656b26-373c-46d0-888a-80112030fda8" providerId="AD" clId="Web-{7BFB3CAE-D57B-98DB-3CF2-6DFCC830CA82}" dt="2023-02-15T16:33:16.143" v="953" actId="14100"/>
      <pc:docMkLst>
        <pc:docMk/>
      </pc:docMkLst>
      <pc:sldChg chg="addSp delSp modSp">
        <pc:chgData name="Miroslava Dragomirova Horozova (2119070)" userId="S::2119070@student.uwtsd.ac.uk::bf656b26-373c-46d0-888a-80112030fda8" providerId="AD" clId="Web-{7BFB3CAE-D57B-98DB-3CF2-6DFCC830CA82}" dt="2023-02-15T16:33:16.143" v="953" actId="14100"/>
        <pc:sldMkLst>
          <pc:docMk/>
          <pc:sldMk cId="4031076705" sldId="257"/>
        </pc:sldMkLst>
        <pc:spChg chg="mod">
          <ac:chgData name="Miroslava Dragomirova Horozova (2119070)" userId="S::2119070@student.uwtsd.ac.uk::bf656b26-373c-46d0-888a-80112030fda8" providerId="AD" clId="Web-{7BFB3CAE-D57B-98DB-3CF2-6DFCC830CA82}" dt="2023-02-15T16:32:37.080" v="945" actId="1076"/>
          <ac:spMkLst>
            <pc:docMk/>
            <pc:sldMk cId="4031076705" sldId="257"/>
            <ac:spMk id="4" creationId="{4DC792DC-5636-712F-9044-5CCAB8194E5D}"/>
          </ac:spMkLst>
        </pc:spChg>
        <pc:spChg chg="del mod">
          <ac:chgData name="Miroslava Dragomirova Horozova (2119070)" userId="S::2119070@student.uwtsd.ac.uk::bf656b26-373c-46d0-888a-80112030fda8" providerId="AD" clId="Web-{7BFB3CAE-D57B-98DB-3CF2-6DFCC830CA82}" dt="2023-02-15T16:29:58.154" v="924"/>
          <ac:spMkLst>
            <pc:docMk/>
            <pc:sldMk cId="4031076705" sldId="257"/>
            <ac:spMk id="5" creationId="{550E0E6B-40CD-19FD-A843-3A8739645A83}"/>
          </ac:spMkLst>
        </pc:spChg>
        <pc:spChg chg="del">
          <ac:chgData name="Miroslava Dragomirova Horozova (2119070)" userId="S::2119070@student.uwtsd.ac.uk::bf656b26-373c-46d0-888a-80112030fda8" providerId="AD" clId="Web-{7BFB3CAE-D57B-98DB-3CF2-6DFCC830CA82}" dt="2023-02-15T16:30:01.326" v="925"/>
          <ac:spMkLst>
            <pc:docMk/>
            <pc:sldMk cId="4031076705" sldId="257"/>
            <ac:spMk id="6" creationId="{8FDB2F1D-861E-06AE-0E2D-F8AE91CC1674}"/>
          </ac:spMkLst>
        </pc:spChg>
        <pc:spChg chg="del mod">
          <ac:chgData name="Miroslava Dragomirova Horozova (2119070)" userId="S::2119070@student.uwtsd.ac.uk::bf656b26-373c-46d0-888a-80112030fda8" providerId="AD" clId="Web-{7BFB3CAE-D57B-98DB-3CF2-6DFCC830CA82}" dt="2023-02-15T16:30:25.483" v="927"/>
          <ac:spMkLst>
            <pc:docMk/>
            <pc:sldMk cId="4031076705" sldId="257"/>
            <ac:spMk id="7" creationId="{A62A6C88-C180-F47F-38BF-C4AEDD8B45E6}"/>
          </ac:spMkLst>
        </pc:spChg>
        <pc:spChg chg="mod">
          <ac:chgData name="Miroslava Dragomirova Horozova (2119070)" userId="S::2119070@student.uwtsd.ac.uk::bf656b26-373c-46d0-888a-80112030fda8" providerId="AD" clId="Web-{7BFB3CAE-D57B-98DB-3CF2-6DFCC830CA82}" dt="2023-02-15T16:32:53.392" v="947" actId="14100"/>
          <ac:spMkLst>
            <pc:docMk/>
            <pc:sldMk cId="4031076705" sldId="257"/>
            <ac:spMk id="8" creationId="{C9762DDB-FBA9-0F76-61AC-7D577275FFB8}"/>
          </ac:spMkLst>
        </pc:spChg>
        <pc:spChg chg="del">
          <ac:chgData name="Miroslava Dragomirova Horozova (2119070)" userId="S::2119070@student.uwtsd.ac.uk::bf656b26-373c-46d0-888a-80112030fda8" providerId="AD" clId="Web-{7BFB3CAE-D57B-98DB-3CF2-6DFCC830CA82}" dt="2023-02-15T16:30:28.280" v="928"/>
          <ac:spMkLst>
            <pc:docMk/>
            <pc:sldMk cId="4031076705" sldId="257"/>
            <ac:spMk id="9" creationId="{B5683E33-3383-2A17-417F-FE91EF323BB2}"/>
          </ac:spMkLst>
        </pc:spChg>
        <pc:spChg chg="mod">
          <ac:chgData name="Miroslava Dragomirova Horozova (2119070)" userId="S::2119070@student.uwtsd.ac.uk::bf656b26-373c-46d0-888a-80112030fda8" providerId="AD" clId="Web-{7BFB3CAE-D57B-98DB-3CF2-6DFCC830CA82}" dt="2023-02-15T16:33:16.143" v="953" actId="14100"/>
          <ac:spMkLst>
            <pc:docMk/>
            <pc:sldMk cId="4031076705" sldId="257"/>
            <ac:spMk id="10" creationId="{A2C79E1B-EBD2-AC7D-E1C0-D56C5173FAE1}"/>
          </ac:spMkLst>
        </pc:spChg>
        <pc:spChg chg="add mod">
          <ac:chgData name="Miroslava Dragomirova Horozova (2119070)" userId="S::2119070@student.uwtsd.ac.uk::bf656b26-373c-46d0-888a-80112030fda8" providerId="AD" clId="Web-{7BFB3CAE-D57B-98DB-3CF2-6DFCC830CA82}" dt="2023-02-15T16:32:43.314" v="946" actId="1076"/>
          <ac:spMkLst>
            <pc:docMk/>
            <pc:sldMk cId="4031076705" sldId="257"/>
            <ac:spMk id="11" creationId="{A19D1FCF-EB83-463A-D13A-098F1346AB4F}"/>
          </ac:spMkLst>
        </pc:spChg>
        <pc:spChg chg="mod">
          <ac:chgData name="Miroslava Dragomirova Horozova (2119070)" userId="S::2119070@student.uwtsd.ac.uk::bf656b26-373c-46d0-888a-80112030fda8" providerId="AD" clId="Web-{7BFB3CAE-D57B-98DB-3CF2-6DFCC830CA82}" dt="2023-02-15T16:04:52.479" v="800" actId="14100"/>
          <ac:spMkLst>
            <pc:docMk/>
            <pc:sldMk cId="4031076705" sldId="257"/>
            <ac:spMk id="46" creationId="{003913A0-A3C0-4ED8-8920-318068FBC46F}"/>
          </ac:spMkLst>
        </pc:spChg>
      </pc:sldChg>
      <pc:sldChg chg="addSp delSp modSp">
        <pc:chgData name="Miroslava Dragomirova Horozova (2119070)" userId="S::2119070@student.uwtsd.ac.uk::bf656b26-373c-46d0-888a-80112030fda8" providerId="AD" clId="Web-{7BFB3CAE-D57B-98DB-3CF2-6DFCC830CA82}" dt="2023-02-15T15:52:07.352" v="747" actId="1076"/>
        <pc:sldMkLst>
          <pc:docMk/>
          <pc:sldMk cId="668943017" sldId="263"/>
        </pc:sldMkLst>
        <pc:spChg chg="add mod">
          <ac:chgData name="Miroslava Dragomirova Horozova (2119070)" userId="S::2119070@student.uwtsd.ac.uk::bf656b26-373c-46d0-888a-80112030fda8" providerId="AD" clId="Web-{7BFB3CAE-D57B-98DB-3CF2-6DFCC830CA82}" dt="2023-02-15T15:29:36.384" v="664" actId="20577"/>
          <ac:spMkLst>
            <pc:docMk/>
            <pc:sldMk cId="668943017" sldId="263"/>
            <ac:spMk id="3" creationId="{F148CB29-8D3F-90D9-430A-F05C55EA97C7}"/>
          </ac:spMkLst>
        </pc:spChg>
        <pc:spChg chg="add mod">
          <ac:chgData name="Miroslava Dragomirova Horozova (2119070)" userId="S::2119070@student.uwtsd.ac.uk::bf656b26-373c-46d0-888a-80112030fda8" providerId="AD" clId="Web-{7BFB3CAE-D57B-98DB-3CF2-6DFCC830CA82}" dt="2023-02-15T15:24:39.221" v="631"/>
          <ac:spMkLst>
            <pc:docMk/>
            <pc:sldMk cId="668943017" sldId="263"/>
            <ac:spMk id="4" creationId="{B0728F31-2E98-2DD7-0185-55CDBBB461E6}"/>
          </ac:spMkLst>
        </pc:spChg>
        <pc:spChg chg="add mod">
          <ac:chgData name="Miroslava Dragomirova Horozova (2119070)" userId="S::2119070@student.uwtsd.ac.uk::bf656b26-373c-46d0-888a-80112030fda8" providerId="AD" clId="Web-{7BFB3CAE-D57B-98DB-3CF2-6DFCC830CA82}" dt="2023-02-15T15:29:55.134" v="666" actId="20577"/>
          <ac:spMkLst>
            <pc:docMk/>
            <pc:sldMk cId="668943017" sldId="263"/>
            <ac:spMk id="6" creationId="{0F61D8B6-A02B-2172-4CC2-EFEDCE13AF88}"/>
          </ac:spMkLst>
        </pc:spChg>
        <pc:spChg chg="add del mod">
          <ac:chgData name="Miroslava Dragomirova Horozova (2119070)" userId="S::2119070@student.uwtsd.ac.uk::bf656b26-373c-46d0-888a-80112030fda8" providerId="AD" clId="Web-{7BFB3CAE-D57B-98DB-3CF2-6DFCC830CA82}" dt="2023-02-15T14:50:59.940" v="311"/>
          <ac:spMkLst>
            <pc:docMk/>
            <pc:sldMk cId="668943017" sldId="263"/>
            <ac:spMk id="7" creationId="{55FCFF39-15C2-1212-2D9B-EE60BD412104}"/>
          </ac:spMkLst>
        </pc:spChg>
        <pc:spChg chg="add del mod">
          <ac:chgData name="Miroslava Dragomirova Horozova (2119070)" userId="S::2119070@student.uwtsd.ac.uk::bf656b26-373c-46d0-888a-80112030fda8" providerId="AD" clId="Web-{7BFB3CAE-D57B-98DB-3CF2-6DFCC830CA82}" dt="2023-02-15T14:51:12.315" v="312"/>
          <ac:spMkLst>
            <pc:docMk/>
            <pc:sldMk cId="668943017" sldId="263"/>
            <ac:spMk id="8" creationId="{7949D221-4996-3B5B-7D7F-5DC02CE2192B}"/>
          </ac:spMkLst>
        </pc:spChg>
        <pc:spChg chg="add mod">
          <ac:chgData name="Miroslava Dragomirova Horozova (2119070)" userId="S::2119070@student.uwtsd.ac.uk::bf656b26-373c-46d0-888a-80112030fda8" providerId="AD" clId="Web-{7BFB3CAE-D57B-98DB-3CF2-6DFCC830CA82}" dt="2023-02-15T15:31:00.261" v="674" actId="1076"/>
          <ac:spMkLst>
            <pc:docMk/>
            <pc:sldMk cId="668943017" sldId="263"/>
            <ac:spMk id="9" creationId="{F0D9EE52-0E5F-D07C-E855-99813CD6BC56}"/>
          </ac:spMkLst>
        </pc:spChg>
        <pc:spChg chg="add mod">
          <ac:chgData name="Miroslava Dragomirova Horozova (2119070)" userId="S::2119070@student.uwtsd.ac.uk::bf656b26-373c-46d0-888a-80112030fda8" providerId="AD" clId="Web-{7BFB3CAE-D57B-98DB-3CF2-6DFCC830CA82}" dt="2023-02-15T15:32:01.981" v="684" actId="20577"/>
          <ac:spMkLst>
            <pc:docMk/>
            <pc:sldMk cId="668943017" sldId="263"/>
            <ac:spMk id="10" creationId="{8B48075E-34F0-C707-1791-122B7120986A}"/>
          </ac:spMkLst>
        </pc:spChg>
        <pc:spChg chg="add mod">
          <ac:chgData name="Miroslava Dragomirova Horozova (2119070)" userId="S::2119070@student.uwtsd.ac.uk::bf656b26-373c-46d0-888a-80112030fda8" providerId="AD" clId="Web-{7BFB3CAE-D57B-98DB-3CF2-6DFCC830CA82}" dt="2023-02-15T15:31:49.824" v="682" actId="14100"/>
          <ac:spMkLst>
            <pc:docMk/>
            <pc:sldMk cId="668943017" sldId="263"/>
            <ac:spMk id="11" creationId="{AFC00890-5667-0716-E7A1-2BAEA55B1702}"/>
          </ac:spMkLst>
        </pc:spChg>
        <pc:spChg chg="add del mod">
          <ac:chgData name="Miroslava Dragomirova Horozova (2119070)" userId="S::2119070@student.uwtsd.ac.uk::bf656b26-373c-46d0-888a-80112030fda8" providerId="AD" clId="Web-{7BFB3CAE-D57B-98DB-3CF2-6DFCC830CA82}" dt="2023-02-15T14:51:55.441" v="324"/>
          <ac:spMkLst>
            <pc:docMk/>
            <pc:sldMk cId="668943017" sldId="263"/>
            <ac:spMk id="12" creationId="{695AA53B-2BA3-17A1-4A62-8D9396378042}"/>
          </ac:spMkLst>
        </pc:spChg>
        <pc:spChg chg="add del mod">
          <ac:chgData name="Miroslava Dragomirova Horozova (2119070)" userId="S::2119070@student.uwtsd.ac.uk::bf656b26-373c-46d0-888a-80112030fda8" providerId="AD" clId="Web-{7BFB3CAE-D57B-98DB-3CF2-6DFCC830CA82}" dt="2023-02-15T14:51:50.004" v="323"/>
          <ac:spMkLst>
            <pc:docMk/>
            <pc:sldMk cId="668943017" sldId="263"/>
            <ac:spMk id="13" creationId="{80EBA1EF-5253-15AB-5480-876C1500EC37}"/>
          </ac:spMkLst>
        </pc:spChg>
        <pc:spChg chg="add del mod">
          <ac:chgData name="Miroslava Dragomirova Horozova (2119070)" userId="S::2119070@student.uwtsd.ac.uk::bf656b26-373c-46d0-888a-80112030fda8" providerId="AD" clId="Web-{7BFB3CAE-D57B-98DB-3CF2-6DFCC830CA82}" dt="2023-02-15T14:51:45.050" v="322"/>
          <ac:spMkLst>
            <pc:docMk/>
            <pc:sldMk cId="668943017" sldId="263"/>
            <ac:spMk id="14" creationId="{05E12840-0230-C0B7-188C-705D69C3CEF5}"/>
          </ac:spMkLst>
        </pc:spChg>
        <pc:spChg chg="add mod">
          <ac:chgData name="Miroslava Dragomirova Horozova (2119070)" userId="S::2119070@student.uwtsd.ac.uk::bf656b26-373c-46d0-888a-80112030fda8" providerId="AD" clId="Web-{7BFB3CAE-D57B-98DB-3CF2-6DFCC830CA82}" dt="2023-02-15T15:29:45.993" v="665" actId="20577"/>
          <ac:spMkLst>
            <pc:docMk/>
            <pc:sldMk cId="668943017" sldId="263"/>
            <ac:spMk id="15" creationId="{0BF65762-EABD-DF7E-C136-C52A4AD05852}"/>
          </ac:spMkLst>
        </pc:spChg>
        <pc:spChg chg="add mod">
          <ac:chgData name="Miroslava Dragomirova Horozova (2119070)" userId="S::2119070@student.uwtsd.ac.uk::bf656b26-373c-46d0-888a-80112030fda8" providerId="AD" clId="Web-{7BFB3CAE-D57B-98DB-3CF2-6DFCC830CA82}" dt="2023-02-15T15:24:44.299" v="632"/>
          <ac:spMkLst>
            <pc:docMk/>
            <pc:sldMk cId="668943017" sldId="263"/>
            <ac:spMk id="16" creationId="{9CEFABF8-DB64-99AF-BD85-6A2117BB4BCA}"/>
          </ac:spMkLst>
        </pc:spChg>
        <pc:spChg chg="add mod">
          <ac:chgData name="Miroslava Dragomirova Horozova (2119070)" userId="S::2119070@student.uwtsd.ac.uk::bf656b26-373c-46d0-888a-80112030fda8" providerId="AD" clId="Web-{7BFB3CAE-D57B-98DB-3CF2-6DFCC830CA82}" dt="2023-02-15T15:24:31.283" v="630"/>
          <ac:spMkLst>
            <pc:docMk/>
            <pc:sldMk cId="668943017" sldId="263"/>
            <ac:spMk id="17" creationId="{18A46D99-D826-CF49-0C5A-75133B92EAC4}"/>
          </ac:spMkLst>
        </pc:spChg>
        <pc:spChg chg="add mod">
          <ac:chgData name="Miroslava Dragomirova Horozova (2119070)" userId="S::2119070@student.uwtsd.ac.uk::bf656b26-373c-46d0-888a-80112030fda8" providerId="AD" clId="Web-{7BFB3CAE-D57B-98DB-3CF2-6DFCC830CA82}" dt="2023-02-15T15:31:31.980" v="680" actId="1076"/>
          <ac:spMkLst>
            <pc:docMk/>
            <pc:sldMk cId="668943017" sldId="263"/>
            <ac:spMk id="18" creationId="{FF08A2C4-530A-A433-8A74-EBEBCA88D54E}"/>
          </ac:spMkLst>
        </pc:spChg>
        <pc:spChg chg="add mod">
          <ac:chgData name="Miroslava Dragomirova Horozova (2119070)" userId="S::2119070@student.uwtsd.ac.uk::bf656b26-373c-46d0-888a-80112030fda8" providerId="AD" clId="Web-{7BFB3CAE-D57B-98DB-3CF2-6DFCC830CA82}" dt="2023-02-15T15:25:48.066" v="638"/>
          <ac:spMkLst>
            <pc:docMk/>
            <pc:sldMk cId="668943017" sldId="263"/>
            <ac:spMk id="19" creationId="{F7A771E1-E218-550B-94BF-EFEC70620CD3}"/>
          </ac:spMkLst>
        </pc:spChg>
        <pc:spChg chg="add mod">
          <ac:chgData name="Miroslava Dragomirova Horozova (2119070)" userId="S::2119070@student.uwtsd.ac.uk::bf656b26-373c-46d0-888a-80112030fda8" providerId="AD" clId="Web-{7BFB3CAE-D57B-98DB-3CF2-6DFCC830CA82}" dt="2023-02-15T15:25:40.409" v="636"/>
          <ac:spMkLst>
            <pc:docMk/>
            <pc:sldMk cId="668943017" sldId="263"/>
            <ac:spMk id="20" creationId="{3BE9DDC2-FC67-9CA8-6DD3-1F674A856C29}"/>
          </ac:spMkLst>
        </pc:spChg>
        <pc:spChg chg="add mod">
          <ac:chgData name="Miroslava Dragomirova Horozova (2119070)" userId="S::2119070@student.uwtsd.ac.uk::bf656b26-373c-46d0-888a-80112030fda8" providerId="AD" clId="Web-{7BFB3CAE-D57B-98DB-3CF2-6DFCC830CA82}" dt="2023-02-15T15:49:59.084" v="708" actId="20577"/>
          <ac:spMkLst>
            <pc:docMk/>
            <pc:sldMk cId="668943017" sldId="263"/>
            <ac:spMk id="21" creationId="{A7AEB1E7-1FD7-B83A-A71E-57C91982D3ED}"/>
          </ac:spMkLst>
        </pc:spChg>
        <pc:spChg chg="add mod">
          <ac:chgData name="Miroslava Dragomirova Horozova (2119070)" userId="S::2119070@student.uwtsd.ac.uk::bf656b26-373c-46d0-888a-80112030fda8" providerId="AD" clId="Web-{7BFB3CAE-D57B-98DB-3CF2-6DFCC830CA82}" dt="2023-02-15T15:52:07.352" v="747" actId="1076"/>
          <ac:spMkLst>
            <pc:docMk/>
            <pc:sldMk cId="668943017" sldId="263"/>
            <ac:spMk id="22" creationId="{529F6FAF-C857-D6C8-9840-B1D3B8BC6A7F}"/>
          </ac:spMkLst>
        </pc:spChg>
        <pc:spChg chg="add mod">
          <ac:chgData name="Miroslava Dragomirova Horozova (2119070)" userId="S::2119070@student.uwtsd.ac.uk::bf656b26-373c-46d0-888a-80112030fda8" providerId="AD" clId="Web-{7BFB3CAE-D57B-98DB-3CF2-6DFCC830CA82}" dt="2023-02-15T15:31:10.573" v="675" actId="14100"/>
          <ac:spMkLst>
            <pc:docMk/>
            <pc:sldMk cId="668943017" sldId="263"/>
            <ac:spMk id="23" creationId="{355A93CD-0BF5-EB9B-B4A0-C319694D2907}"/>
          </ac:spMkLst>
        </pc:spChg>
        <pc:spChg chg="add mod">
          <ac:chgData name="Miroslava Dragomirova Horozova (2119070)" userId="S::2119070@student.uwtsd.ac.uk::bf656b26-373c-46d0-888a-80112030fda8" providerId="AD" clId="Web-{7BFB3CAE-D57B-98DB-3CF2-6DFCC830CA82}" dt="2023-02-15T15:18:05.008" v="558" actId="14100"/>
          <ac:spMkLst>
            <pc:docMk/>
            <pc:sldMk cId="668943017" sldId="263"/>
            <ac:spMk id="24" creationId="{7D14285F-CA3A-C654-4F6D-08A9DA0D7ED9}"/>
          </ac:spMkLst>
        </pc:spChg>
        <pc:spChg chg="add mod">
          <ac:chgData name="Miroslava Dragomirova Horozova (2119070)" userId="S::2119070@student.uwtsd.ac.uk::bf656b26-373c-46d0-888a-80112030fda8" providerId="AD" clId="Web-{7BFB3CAE-D57B-98DB-3CF2-6DFCC830CA82}" dt="2023-02-15T15:22:59.984" v="624" actId="14100"/>
          <ac:spMkLst>
            <pc:docMk/>
            <pc:sldMk cId="668943017" sldId="263"/>
            <ac:spMk id="25" creationId="{E1454E24-9E84-71FF-41C2-1EF1F7CAD15F}"/>
          </ac:spMkLst>
        </pc:spChg>
        <pc:spChg chg="add mod">
          <ac:chgData name="Miroslava Dragomirova Horozova (2119070)" userId="S::2119070@student.uwtsd.ac.uk::bf656b26-373c-46d0-888a-80112030fda8" providerId="AD" clId="Web-{7BFB3CAE-D57B-98DB-3CF2-6DFCC830CA82}" dt="2023-02-15T15:29:12.727" v="662" actId="20577"/>
          <ac:spMkLst>
            <pc:docMk/>
            <pc:sldMk cId="668943017" sldId="263"/>
            <ac:spMk id="26" creationId="{7E8F39CF-3BC2-19A7-DDD3-7D741CCEE4DD}"/>
          </ac:spMkLst>
        </pc:spChg>
        <pc:picChg chg="mod">
          <ac:chgData name="Miroslava Dragomirova Horozova (2119070)" userId="S::2119070@student.uwtsd.ac.uk::bf656b26-373c-46d0-888a-80112030fda8" providerId="AD" clId="Web-{7BFB3CAE-D57B-98DB-3CF2-6DFCC830CA82}" dt="2023-02-15T15:30:15.463" v="668" actId="1076"/>
          <ac:picMkLst>
            <pc:docMk/>
            <pc:sldMk cId="668943017" sldId="263"/>
            <ac:picMk id="5" creationId="{082C59A8-F423-13F6-D311-D7D7B27F746D}"/>
          </ac:picMkLst>
        </pc:picChg>
      </pc:sldChg>
      <pc:sldChg chg="addSp delSp modSp">
        <pc:chgData name="Miroslava Dragomirova Horozova (2119070)" userId="S::2119070@student.uwtsd.ac.uk::bf656b26-373c-46d0-888a-80112030fda8" providerId="AD" clId="Web-{7BFB3CAE-D57B-98DB-3CF2-6DFCC830CA82}" dt="2023-02-15T16:00:38.520" v="796"/>
        <pc:sldMkLst>
          <pc:docMk/>
          <pc:sldMk cId="29721097" sldId="264"/>
        </pc:sldMkLst>
        <pc:spChg chg="mod">
          <ac:chgData name="Miroslava Dragomirova Horozova (2119070)" userId="S::2119070@student.uwtsd.ac.uk::bf656b26-373c-46d0-888a-80112030fda8" providerId="AD" clId="Web-{7BFB3CAE-D57B-98DB-3CF2-6DFCC830CA82}" dt="2023-02-15T15:56:19.514" v="764" actId="1076"/>
          <ac:spMkLst>
            <pc:docMk/>
            <pc:sldMk cId="29721097" sldId="264"/>
            <ac:spMk id="2" creationId="{D39063F1-B3F1-D7A4-F616-20F29E51F964}"/>
          </ac:spMkLst>
        </pc:spChg>
        <pc:spChg chg="del mod">
          <ac:chgData name="Miroslava Dragomirova Horozova (2119070)" userId="S::2119070@student.uwtsd.ac.uk::bf656b26-373c-46d0-888a-80112030fda8" providerId="AD" clId="Web-{7BFB3CAE-D57B-98DB-3CF2-6DFCC830CA82}" dt="2023-02-15T16:00:38.520" v="796"/>
          <ac:spMkLst>
            <pc:docMk/>
            <pc:sldMk cId="29721097" sldId="264"/>
            <ac:spMk id="3" creationId="{D90DB143-A798-E449-6A77-2490DC2EEED6}"/>
          </ac:spMkLst>
        </pc:spChg>
        <pc:spChg chg="add mod">
          <ac:chgData name="Miroslava Dragomirova Horozova (2119070)" userId="S::2119070@student.uwtsd.ac.uk::bf656b26-373c-46d0-888a-80112030fda8" providerId="AD" clId="Web-{7BFB3CAE-D57B-98DB-3CF2-6DFCC830CA82}" dt="2023-02-15T15:59:52.550" v="792" actId="1076"/>
          <ac:spMkLst>
            <pc:docMk/>
            <pc:sldMk cId="29721097" sldId="264"/>
            <ac:spMk id="448" creationId="{C38B3DA3-F2B9-7510-DB6D-00897D35D86E}"/>
          </ac:spMkLst>
        </pc:spChg>
        <pc:spChg chg="add mod">
          <ac:chgData name="Miroslava Dragomirova Horozova (2119070)" userId="S::2119070@student.uwtsd.ac.uk::bf656b26-373c-46d0-888a-80112030fda8" providerId="AD" clId="Web-{7BFB3CAE-D57B-98DB-3CF2-6DFCC830CA82}" dt="2023-02-15T15:57:21.062" v="770" actId="20577"/>
          <ac:spMkLst>
            <pc:docMk/>
            <pc:sldMk cId="29721097" sldId="264"/>
            <ac:spMk id="570" creationId="{ADF517DD-14A3-E70D-5D89-E5A72E9F4691}"/>
          </ac:spMkLst>
        </pc:spChg>
        <pc:graphicFrameChg chg="add mod modGraphic">
          <ac:chgData name="Miroslava Dragomirova Horozova (2119070)" userId="S::2119070@student.uwtsd.ac.uk::bf656b26-373c-46d0-888a-80112030fda8" providerId="AD" clId="Web-{7BFB3CAE-D57B-98DB-3CF2-6DFCC830CA82}" dt="2023-02-15T15:59:24.706" v="790"/>
          <ac:graphicFrameMkLst>
            <pc:docMk/>
            <pc:sldMk cId="29721097" sldId="264"/>
            <ac:graphicFrameMk id="4" creationId="{DC5A23E9-4A28-7397-85A9-23B5D8578800}"/>
          </ac:graphicFrameMkLst>
        </pc:graphicFrameChg>
        <pc:picChg chg="mod">
          <ac:chgData name="Miroslava Dragomirova Horozova (2119070)" userId="S::2119070@student.uwtsd.ac.uk::bf656b26-373c-46d0-888a-80112030fda8" providerId="AD" clId="Web-{7BFB3CAE-D57B-98DB-3CF2-6DFCC830CA82}" dt="2023-02-15T15:55:34.607" v="759" actId="1076"/>
          <ac:picMkLst>
            <pc:docMk/>
            <pc:sldMk cId="29721097" sldId="264"/>
            <ac:picMk id="41" creationId="{C3294E24-3B87-6DB8-2E73-FF250ABEEDA8}"/>
          </ac:picMkLst>
        </pc:picChg>
      </pc:sldChg>
      <pc:sldChg chg="modSp">
        <pc:chgData name="Miroslava Dragomirova Horozova (2119070)" userId="S::2119070@student.uwtsd.ac.uk::bf656b26-373c-46d0-888a-80112030fda8" providerId="AD" clId="Web-{7BFB3CAE-D57B-98DB-3CF2-6DFCC830CA82}" dt="2023-02-15T16:01:32.209" v="798" actId="20577"/>
        <pc:sldMkLst>
          <pc:docMk/>
          <pc:sldMk cId="1099074987" sldId="265"/>
        </pc:sldMkLst>
        <pc:spChg chg="mod">
          <ac:chgData name="Miroslava Dragomirova Horozova (2119070)" userId="S::2119070@student.uwtsd.ac.uk::bf656b26-373c-46d0-888a-80112030fda8" providerId="AD" clId="Web-{7BFB3CAE-D57B-98DB-3CF2-6DFCC830CA82}" dt="2023-02-15T16:01:32.209" v="798" actId="20577"/>
          <ac:spMkLst>
            <pc:docMk/>
            <pc:sldMk cId="1099074987" sldId="265"/>
            <ac:spMk id="3" creationId="{F4104D29-A0C8-D81C-A52F-0C92C0059022}"/>
          </ac:spMkLst>
        </pc:spChg>
      </pc:sldChg>
      <pc:sldChg chg="modSp">
        <pc:chgData name="Miroslava Dragomirova Horozova (2119070)" userId="S::2119070@student.uwtsd.ac.uk::bf656b26-373c-46d0-888a-80112030fda8" providerId="AD" clId="Web-{7BFB3CAE-D57B-98DB-3CF2-6DFCC830CA82}" dt="2023-02-15T16:19:40.577" v="923" actId="20577"/>
        <pc:sldMkLst>
          <pc:docMk/>
          <pc:sldMk cId="452066817" sldId="266"/>
        </pc:sldMkLst>
        <pc:spChg chg="mod">
          <ac:chgData name="Miroslava Dragomirova Horozova (2119070)" userId="S::2119070@student.uwtsd.ac.uk::bf656b26-373c-46d0-888a-80112030fda8" providerId="AD" clId="Web-{7BFB3CAE-D57B-98DB-3CF2-6DFCC830CA82}" dt="2023-02-15T16:19:40.577" v="923" actId="20577"/>
          <ac:spMkLst>
            <pc:docMk/>
            <pc:sldMk cId="452066817" sldId="266"/>
            <ac:spMk id="3" creationId="{81BE474C-333C-C251-6B09-87639C3530A3}"/>
          </ac:spMkLst>
        </pc:spChg>
      </pc:sldChg>
    </pc:docChg>
  </pc:docChgLst>
  <pc:docChgLst>
    <pc:chgData name="Miroslava Dragomirova Horozova (2119070)" userId="S::2119070@student.uwtsd.ac.uk::bf656b26-373c-46d0-888a-80112030fda8" providerId="AD" clId="Web-{7CDF82CE-AA81-8615-4F0F-2F1D0E3F9612}"/>
    <pc:docChg chg="modSld">
      <pc:chgData name="Miroslava Dragomirova Horozova (2119070)" userId="S::2119070@student.uwtsd.ac.uk::bf656b26-373c-46d0-888a-80112030fda8" providerId="AD" clId="Web-{7CDF82CE-AA81-8615-4F0F-2F1D0E3F9612}" dt="2023-02-07T17:09:58.495" v="217" actId="20577"/>
      <pc:docMkLst>
        <pc:docMk/>
      </pc:docMkLst>
      <pc:sldChg chg="modSp">
        <pc:chgData name="Miroslava Dragomirova Horozova (2119070)" userId="S::2119070@student.uwtsd.ac.uk::bf656b26-373c-46d0-888a-80112030fda8" providerId="AD" clId="Web-{7CDF82CE-AA81-8615-4F0F-2F1D0E3F9612}" dt="2023-02-07T16:49:33.855" v="58" actId="20577"/>
        <pc:sldMkLst>
          <pc:docMk/>
          <pc:sldMk cId="3059316376" sldId="256"/>
        </pc:sldMkLst>
        <pc:spChg chg="mod">
          <ac:chgData name="Miroslava Dragomirova Horozova (2119070)" userId="S::2119070@student.uwtsd.ac.uk::bf656b26-373c-46d0-888a-80112030fda8" providerId="AD" clId="Web-{7CDF82CE-AA81-8615-4F0F-2F1D0E3F9612}" dt="2023-02-07T16:47:32.383" v="44" actId="1076"/>
          <ac:spMkLst>
            <pc:docMk/>
            <pc:sldMk cId="3059316376" sldId="256"/>
            <ac:spMk id="2" creationId="{00000000-0000-0000-0000-000000000000}"/>
          </ac:spMkLst>
        </pc:spChg>
        <pc:spChg chg="mod">
          <ac:chgData name="Miroslava Dragomirova Horozova (2119070)" userId="S::2119070@student.uwtsd.ac.uk::bf656b26-373c-46d0-888a-80112030fda8" providerId="AD" clId="Web-{7CDF82CE-AA81-8615-4F0F-2F1D0E3F9612}" dt="2023-02-07T16:49:33.855" v="58" actId="20577"/>
          <ac:spMkLst>
            <pc:docMk/>
            <pc:sldMk cId="3059316376" sldId="256"/>
            <ac:spMk id="3" creationId="{00000000-0000-0000-0000-000000000000}"/>
          </ac:spMkLst>
        </pc:spChg>
      </pc:sldChg>
      <pc:sldChg chg="modSp">
        <pc:chgData name="Miroslava Dragomirova Horozova (2119070)" userId="S::2119070@student.uwtsd.ac.uk::bf656b26-373c-46d0-888a-80112030fda8" providerId="AD" clId="Web-{7CDF82CE-AA81-8615-4F0F-2F1D0E3F9612}" dt="2023-02-07T16:50:13.887" v="60" actId="20577"/>
        <pc:sldMkLst>
          <pc:docMk/>
          <pc:sldMk cId="4031076705" sldId="257"/>
        </pc:sldMkLst>
        <pc:spChg chg="mod">
          <ac:chgData name="Miroslava Dragomirova Horozova (2119070)" userId="S::2119070@student.uwtsd.ac.uk::bf656b26-373c-46d0-888a-80112030fda8" providerId="AD" clId="Web-{7CDF82CE-AA81-8615-4F0F-2F1D0E3F9612}" dt="2023-02-07T16:50:13.887" v="60" actId="20577"/>
          <ac:spMkLst>
            <pc:docMk/>
            <pc:sldMk cId="4031076705" sldId="257"/>
            <ac:spMk id="4" creationId="{4DC792DC-5636-712F-9044-5CCAB8194E5D}"/>
          </ac:spMkLst>
        </pc:spChg>
      </pc:sldChg>
      <pc:sldChg chg="addSp delSp modSp mod setBg setClrOvrMap">
        <pc:chgData name="Miroslava Dragomirova Horozova (2119070)" userId="S::2119070@student.uwtsd.ac.uk::bf656b26-373c-46d0-888a-80112030fda8" providerId="AD" clId="Web-{7CDF82CE-AA81-8615-4F0F-2F1D0E3F9612}" dt="2023-02-07T17:00:42.903" v="116" actId="1076"/>
        <pc:sldMkLst>
          <pc:docMk/>
          <pc:sldMk cId="1734281456" sldId="261"/>
        </pc:sldMkLst>
        <pc:spChg chg="mod">
          <ac:chgData name="Miroslava Dragomirova Horozova (2119070)" userId="S::2119070@student.uwtsd.ac.uk::bf656b26-373c-46d0-888a-80112030fda8" providerId="AD" clId="Web-{7CDF82CE-AA81-8615-4F0F-2F1D0E3F9612}" dt="2023-02-07T16:55:17.770" v="90"/>
          <ac:spMkLst>
            <pc:docMk/>
            <pc:sldMk cId="1734281456" sldId="261"/>
            <ac:spMk id="2" creationId="{7E624219-ED8F-4109-FF89-976F18EB705C}"/>
          </ac:spMkLst>
        </pc:spChg>
        <pc:spChg chg="add del">
          <ac:chgData name="Miroslava Dragomirova Horozova (2119070)" userId="S::2119070@student.uwtsd.ac.uk::bf656b26-373c-46d0-888a-80112030fda8" providerId="AD" clId="Web-{7CDF82CE-AA81-8615-4F0F-2F1D0E3F9612}" dt="2023-02-07T16:53:10.564" v="81"/>
          <ac:spMkLst>
            <pc:docMk/>
            <pc:sldMk cId="1734281456" sldId="261"/>
            <ac:spMk id="27" creationId="{973CFC7D-374D-4D67-8994-8DA9D4E23B62}"/>
          </ac:spMkLst>
        </pc:spChg>
        <pc:spChg chg="add del">
          <ac:chgData name="Miroslava Dragomirova Horozova (2119070)" userId="S::2119070@student.uwtsd.ac.uk::bf656b26-373c-46d0-888a-80112030fda8" providerId="AD" clId="Web-{7CDF82CE-AA81-8615-4F0F-2F1D0E3F9612}" dt="2023-02-07T16:53:10.564" v="81"/>
          <ac:spMkLst>
            <pc:docMk/>
            <pc:sldMk cId="1734281456" sldId="261"/>
            <ac:spMk id="29" creationId="{8F7FA731-5B6E-499C-926D-C2D2D4946616}"/>
          </ac:spMkLst>
        </pc:spChg>
        <pc:spChg chg="add del">
          <ac:chgData name="Miroslava Dragomirova Horozova (2119070)" userId="S::2119070@student.uwtsd.ac.uk::bf656b26-373c-46d0-888a-80112030fda8" providerId="AD" clId="Web-{7CDF82CE-AA81-8615-4F0F-2F1D0E3F9612}" dt="2023-02-07T16:53:10.564" v="81"/>
          <ac:spMkLst>
            <pc:docMk/>
            <pc:sldMk cId="1734281456" sldId="261"/>
            <ac:spMk id="39" creationId="{8592B821-10D5-48C0-8022-A904844B7FF4}"/>
          </ac:spMkLst>
        </pc:spChg>
        <pc:spChg chg="add del">
          <ac:chgData name="Miroslava Dragomirova Horozova (2119070)" userId="S::2119070@student.uwtsd.ac.uk::bf656b26-373c-46d0-888a-80112030fda8" providerId="AD" clId="Web-{7CDF82CE-AA81-8615-4F0F-2F1D0E3F9612}" dt="2023-02-07T16:53:10.548" v="80"/>
          <ac:spMkLst>
            <pc:docMk/>
            <pc:sldMk cId="1734281456" sldId="261"/>
            <ac:spMk id="44" creationId="{0F358BAA-9C8A-4E17-BAD8-32FD6FFEA730}"/>
          </ac:spMkLst>
        </pc:spChg>
        <pc:spChg chg="add del">
          <ac:chgData name="Miroslava Dragomirova Horozova (2119070)" userId="S::2119070@student.uwtsd.ac.uk::bf656b26-373c-46d0-888a-80112030fda8" providerId="AD" clId="Web-{7CDF82CE-AA81-8615-4F0F-2F1D0E3F9612}" dt="2023-02-07T16:53:10.548" v="80"/>
          <ac:spMkLst>
            <pc:docMk/>
            <pc:sldMk cId="1734281456" sldId="261"/>
            <ac:spMk id="46" creationId="{4D6F41A4-BEE3-4935-9371-4ADEA67A22F9}"/>
          </ac:spMkLst>
        </pc:spChg>
        <pc:spChg chg="add del">
          <ac:chgData name="Miroslava Dragomirova Horozova (2119070)" userId="S::2119070@student.uwtsd.ac.uk::bf656b26-373c-46d0-888a-80112030fda8" providerId="AD" clId="Web-{7CDF82CE-AA81-8615-4F0F-2F1D0E3F9612}" dt="2023-02-07T16:53:10.548" v="80"/>
          <ac:spMkLst>
            <pc:docMk/>
            <pc:sldMk cId="1734281456" sldId="261"/>
            <ac:spMk id="55" creationId="{7FE1D329-7CB2-4DF5-B0C0-36DD19EBC66D}"/>
          </ac:spMkLst>
        </pc:spChg>
        <pc:spChg chg="add del">
          <ac:chgData name="Miroslava Dragomirova Horozova (2119070)" userId="S::2119070@student.uwtsd.ac.uk::bf656b26-373c-46d0-888a-80112030fda8" providerId="AD" clId="Web-{7CDF82CE-AA81-8615-4F0F-2F1D0E3F9612}" dt="2023-02-07T16:53:10.548" v="80"/>
          <ac:spMkLst>
            <pc:docMk/>
            <pc:sldMk cId="1734281456" sldId="261"/>
            <ac:spMk id="57" creationId="{EA7E347D-B32A-4759-B7FF-FD25A9AEE645}"/>
          </ac:spMkLst>
        </pc:spChg>
        <pc:spChg chg="add del">
          <ac:chgData name="Miroslava Dragomirova Horozova (2119070)" userId="S::2119070@student.uwtsd.ac.uk::bf656b26-373c-46d0-888a-80112030fda8" providerId="AD" clId="Web-{7CDF82CE-AA81-8615-4F0F-2F1D0E3F9612}" dt="2023-02-07T16:53:10.548" v="80"/>
          <ac:spMkLst>
            <pc:docMk/>
            <pc:sldMk cId="1734281456" sldId="261"/>
            <ac:spMk id="59" creationId="{681F9FCB-1E38-43E9-8567-6292F4842051}"/>
          </ac:spMkLst>
        </pc:spChg>
        <pc:spChg chg="add del">
          <ac:chgData name="Miroslava Dragomirova Horozova (2119070)" userId="S::2119070@student.uwtsd.ac.uk::bf656b26-373c-46d0-888a-80112030fda8" providerId="AD" clId="Web-{7CDF82CE-AA81-8615-4F0F-2F1D0E3F9612}" dt="2023-02-07T16:53:10.548" v="80"/>
          <ac:spMkLst>
            <pc:docMk/>
            <pc:sldMk cId="1734281456" sldId="261"/>
            <ac:spMk id="61" creationId="{ED029D64-BBDD-43FA-92CF-C6BF515141E0}"/>
          </ac:spMkLst>
        </pc:spChg>
        <pc:spChg chg="add del">
          <ac:chgData name="Miroslava Dragomirova Horozova (2119070)" userId="S::2119070@student.uwtsd.ac.uk::bf656b26-373c-46d0-888a-80112030fda8" providerId="AD" clId="Web-{7CDF82CE-AA81-8615-4F0F-2F1D0E3F9612}" dt="2023-02-07T16:53:10.548" v="80"/>
          <ac:spMkLst>
            <pc:docMk/>
            <pc:sldMk cId="1734281456" sldId="261"/>
            <ac:spMk id="63" creationId="{DF862680-7FF3-4F94-B3EC-A17BECACFD1D}"/>
          </ac:spMkLst>
        </pc:spChg>
        <pc:spChg chg="add del">
          <ac:chgData name="Miroslava Dragomirova Horozova (2119070)" userId="S::2119070@student.uwtsd.ac.uk::bf656b26-373c-46d0-888a-80112030fda8" providerId="AD" clId="Web-{7CDF82CE-AA81-8615-4F0F-2F1D0E3F9612}" dt="2023-02-07T16:53:10.548" v="80"/>
          <ac:spMkLst>
            <pc:docMk/>
            <pc:sldMk cId="1734281456" sldId="261"/>
            <ac:spMk id="65" creationId="{E579D572-0B2B-49CD-A3A7-BE6B3FD44C47}"/>
          </ac:spMkLst>
        </pc:spChg>
        <pc:spChg chg="add del">
          <ac:chgData name="Miroslava Dragomirova Horozova (2119070)" userId="S::2119070@student.uwtsd.ac.uk::bf656b26-373c-46d0-888a-80112030fda8" providerId="AD" clId="Web-{7CDF82CE-AA81-8615-4F0F-2F1D0E3F9612}" dt="2023-02-07T16:54:39.285" v="87"/>
          <ac:spMkLst>
            <pc:docMk/>
            <pc:sldMk cId="1734281456" sldId="261"/>
            <ac:spMk id="74" creationId="{0F358BAA-9C8A-4E17-BAD8-32FD6FFEA730}"/>
          </ac:spMkLst>
        </pc:spChg>
        <pc:spChg chg="add del">
          <ac:chgData name="Miroslava Dragomirova Horozova (2119070)" userId="S::2119070@student.uwtsd.ac.uk::bf656b26-373c-46d0-888a-80112030fda8" providerId="AD" clId="Web-{7CDF82CE-AA81-8615-4F0F-2F1D0E3F9612}" dt="2023-02-07T16:54:39.285" v="87"/>
          <ac:spMkLst>
            <pc:docMk/>
            <pc:sldMk cId="1734281456" sldId="261"/>
            <ac:spMk id="75" creationId="{4D6F41A4-BEE3-4935-9371-4ADEA67A22F9}"/>
          </ac:spMkLst>
        </pc:spChg>
        <pc:spChg chg="add del">
          <ac:chgData name="Miroslava Dragomirova Horozova (2119070)" userId="S::2119070@student.uwtsd.ac.uk::bf656b26-373c-46d0-888a-80112030fda8" providerId="AD" clId="Web-{7CDF82CE-AA81-8615-4F0F-2F1D0E3F9612}" dt="2023-02-07T16:54:39.285" v="87"/>
          <ac:spMkLst>
            <pc:docMk/>
            <pc:sldMk cId="1734281456" sldId="261"/>
            <ac:spMk id="77" creationId="{7FE1D329-7CB2-4DF5-B0C0-36DD19EBC66D}"/>
          </ac:spMkLst>
        </pc:spChg>
        <pc:spChg chg="add del">
          <ac:chgData name="Miroslava Dragomirova Horozova (2119070)" userId="S::2119070@student.uwtsd.ac.uk::bf656b26-373c-46d0-888a-80112030fda8" providerId="AD" clId="Web-{7CDF82CE-AA81-8615-4F0F-2F1D0E3F9612}" dt="2023-02-07T16:54:39.285" v="87"/>
          <ac:spMkLst>
            <pc:docMk/>
            <pc:sldMk cId="1734281456" sldId="261"/>
            <ac:spMk id="78" creationId="{B6D694DB-A3FC-4F14-A225-17BEBA4416DA}"/>
          </ac:spMkLst>
        </pc:spChg>
        <pc:spChg chg="add del">
          <ac:chgData name="Miroslava Dragomirova Horozova (2119070)" userId="S::2119070@student.uwtsd.ac.uk::bf656b26-373c-46d0-888a-80112030fda8" providerId="AD" clId="Web-{7CDF82CE-AA81-8615-4F0F-2F1D0E3F9612}" dt="2023-02-07T16:54:39.269" v="86"/>
          <ac:spMkLst>
            <pc:docMk/>
            <pc:sldMk cId="1734281456" sldId="261"/>
            <ac:spMk id="83" creationId="{0F358BAA-9C8A-4E17-BAD8-32FD6FFEA730}"/>
          </ac:spMkLst>
        </pc:spChg>
        <pc:spChg chg="add del">
          <ac:chgData name="Miroslava Dragomirova Horozova (2119070)" userId="S::2119070@student.uwtsd.ac.uk::bf656b26-373c-46d0-888a-80112030fda8" providerId="AD" clId="Web-{7CDF82CE-AA81-8615-4F0F-2F1D0E3F9612}" dt="2023-02-07T16:54:39.269" v="86"/>
          <ac:spMkLst>
            <pc:docMk/>
            <pc:sldMk cId="1734281456" sldId="261"/>
            <ac:spMk id="85" creationId="{4D6F41A4-BEE3-4935-9371-4ADEA67A22F9}"/>
          </ac:spMkLst>
        </pc:spChg>
        <pc:spChg chg="add del">
          <ac:chgData name="Miroslava Dragomirova Horozova (2119070)" userId="S::2119070@student.uwtsd.ac.uk::bf656b26-373c-46d0-888a-80112030fda8" providerId="AD" clId="Web-{7CDF82CE-AA81-8615-4F0F-2F1D0E3F9612}" dt="2023-02-07T16:54:39.269" v="86"/>
          <ac:spMkLst>
            <pc:docMk/>
            <pc:sldMk cId="1734281456" sldId="261"/>
            <ac:spMk id="94" creationId="{7FE1D329-7CB2-4DF5-B0C0-36DD19EBC66D}"/>
          </ac:spMkLst>
        </pc:spChg>
        <pc:spChg chg="add del">
          <ac:chgData name="Miroslava Dragomirova Horozova (2119070)" userId="S::2119070@student.uwtsd.ac.uk::bf656b26-373c-46d0-888a-80112030fda8" providerId="AD" clId="Web-{7CDF82CE-AA81-8615-4F0F-2F1D0E3F9612}" dt="2023-02-07T16:54:39.269" v="86"/>
          <ac:spMkLst>
            <pc:docMk/>
            <pc:sldMk cId="1734281456" sldId="261"/>
            <ac:spMk id="96" creationId="{681F9FCB-1E38-43E9-8567-6292F4842051}"/>
          </ac:spMkLst>
        </pc:spChg>
        <pc:spChg chg="add del">
          <ac:chgData name="Miroslava Dragomirova Horozova (2119070)" userId="S::2119070@student.uwtsd.ac.uk::bf656b26-373c-46d0-888a-80112030fda8" providerId="AD" clId="Web-{7CDF82CE-AA81-8615-4F0F-2F1D0E3F9612}" dt="2023-02-07T16:54:39.269" v="86"/>
          <ac:spMkLst>
            <pc:docMk/>
            <pc:sldMk cId="1734281456" sldId="261"/>
            <ac:spMk id="98" creationId="{774C59F6-927E-4017-B42A-7B08AAE14C46}"/>
          </ac:spMkLst>
        </pc:spChg>
        <pc:spChg chg="add del">
          <ac:chgData name="Miroslava Dragomirova Horozova (2119070)" userId="S::2119070@student.uwtsd.ac.uk::bf656b26-373c-46d0-888a-80112030fda8" providerId="AD" clId="Web-{7CDF82CE-AA81-8615-4F0F-2F1D0E3F9612}" dt="2023-02-07T16:54:39.269" v="86"/>
          <ac:spMkLst>
            <pc:docMk/>
            <pc:sldMk cId="1734281456" sldId="261"/>
            <ac:spMk id="100" creationId="{7E3C842E-4105-4D87-8535-4EE443361ABF}"/>
          </ac:spMkLst>
        </pc:spChg>
        <pc:spChg chg="add del">
          <ac:chgData name="Miroslava Dragomirova Horozova (2119070)" userId="S::2119070@student.uwtsd.ac.uk::bf656b26-373c-46d0-888a-80112030fda8" providerId="AD" clId="Web-{7CDF82CE-AA81-8615-4F0F-2F1D0E3F9612}" dt="2023-02-07T16:55:17.786" v="91"/>
          <ac:spMkLst>
            <pc:docMk/>
            <pc:sldMk cId="1734281456" sldId="261"/>
            <ac:spMk id="110" creationId="{0F358BAA-9C8A-4E17-BAD8-32FD6FFEA730}"/>
          </ac:spMkLst>
        </pc:spChg>
        <pc:spChg chg="add del">
          <ac:chgData name="Miroslava Dragomirova Horozova (2119070)" userId="S::2119070@student.uwtsd.ac.uk::bf656b26-373c-46d0-888a-80112030fda8" providerId="AD" clId="Web-{7CDF82CE-AA81-8615-4F0F-2F1D0E3F9612}" dt="2023-02-07T16:55:17.786" v="91"/>
          <ac:spMkLst>
            <pc:docMk/>
            <pc:sldMk cId="1734281456" sldId="261"/>
            <ac:spMk id="111" creationId="{4D6F41A4-BEE3-4935-9371-4ADEA67A22F9}"/>
          </ac:spMkLst>
        </pc:spChg>
        <pc:spChg chg="add del">
          <ac:chgData name="Miroslava Dragomirova Horozova (2119070)" userId="S::2119070@student.uwtsd.ac.uk::bf656b26-373c-46d0-888a-80112030fda8" providerId="AD" clId="Web-{7CDF82CE-AA81-8615-4F0F-2F1D0E3F9612}" dt="2023-02-07T16:55:17.786" v="91"/>
          <ac:spMkLst>
            <pc:docMk/>
            <pc:sldMk cId="1734281456" sldId="261"/>
            <ac:spMk id="113" creationId="{7FE1D329-7CB2-4DF5-B0C0-36DD19EBC66D}"/>
          </ac:spMkLst>
        </pc:spChg>
        <pc:spChg chg="add del">
          <ac:chgData name="Miroslava Dragomirova Horozova (2119070)" userId="S::2119070@student.uwtsd.ac.uk::bf656b26-373c-46d0-888a-80112030fda8" providerId="AD" clId="Web-{7CDF82CE-AA81-8615-4F0F-2F1D0E3F9612}" dt="2023-02-07T16:55:17.786" v="91"/>
          <ac:spMkLst>
            <pc:docMk/>
            <pc:sldMk cId="1734281456" sldId="261"/>
            <ac:spMk id="114" creationId="{681F9FCB-1E38-43E9-8567-6292F4842051}"/>
          </ac:spMkLst>
        </pc:spChg>
        <pc:spChg chg="add del">
          <ac:chgData name="Miroslava Dragomirova Horozova (2119070)" userId="S::2119070@student.uwtsd.ac.uk::bf656b26-373c-46d0-888a-80112030fda8" providerId="AD" clId="Web-{7CDF82CE-AA81-8615-4F0F-2F1D0E3F9612}" dt="2023-02-07T16:55:17.786" v="91"/>
          <ac:spMkLst>
            <pc:docMk/>
            <pc:sldMk cId="1734281456" sldId="261"/>
            <ac:spMk id="115" creationId="{774C59F6-927E-4017-B42A-7B08AAE14C46}"/>
          </ac:spMkLst>
        </pc:spChg>
        <pc:spChg chg="add del">
          <ac:chgData name="Miroslava Dragomirova Horozova (2119070)" userId="S::2119070@student.uwtsd.ac.uk::bf656b26-373c-46d0-888a-80112030fda8" providerId="AD" clId="Web-{7CDF82CE-AA81-8615-4F0F-2F1D0E3F9612}" dt="2023-02-07T16:55:17.786" v="91"/>
          <ac:spMkLst>
            <pc:docMk/>
            <pc:sldMk cId="1734281456" sldId="261"/>
            <ac:spMk id="116" creationId="{7E3C842E-4105-4D87-8535-4EE443361ABF}"/>
          </ac:spMkLst>
        </pc:spChg>
        <pc:spChg chg="add del">
          <ac:chgData name="Miroslava Dragomirova Horozova (2119070)" userId="S::2119070@student.uwtsd.ac.uk::bf656b26-373c-46d0-888a-80112030fda8" providerId="AD" clId="Web-{7CDF82CE-AA81-8615-4F0F-2F1D0E3F9612}" dt="2023-02-07T16:55:17.770" v="90"/>
          <ac:spMkLst>
            <pc:docMk/>
            <pc:sldMk cId="1734281456" sldId="261"/>
            <ac:spMk id="122" creationId="{973CFC7D-374D-4D67-8994-8DA9D4E23B62}"/>
          </ac:spMkLst>
        </pc:spChg>
        <pc:spChg chg="add del">
          <ac:chgData name="Miroslava Dragomirova Horozova (2119070)" userId="S::2119070@student.uwtsd.ac.uk::bf656b26-373c-46d0-888a-80112030fda8" providerId="AD" clId="Web-{7CDF82CE-AA81-8615-4F0F-2F1D0E3F9612}" dt="2023-02-07T16:55:17.770" v="90"/>
          <ac:spMkLst>
            <pc:docMk/>
            <pc:sldMk cId="1734281456" sldId="261"/>
            <ac:spMk id="124" creationId="{8F7FA731-5B6E-499C-926D-C2D2D4946616}"/>
          </ac:spMkLst>
        </pc:spChg>
        <pc:spChg chg="add del">
          <ac:chgData name="Miroslava Dragomirova Horozova (2119070)" userId="S::2119070@student.uwtsd.ac.uk::bf656b26-373c-46d0-888a-80112030fda8" providerId="AD" clId="Web-{7CDF82CE-AA81-8615-4F0F-2F1D0E3F9612}" dt="2023-02-07T16:55:17.770" v="90"/>
          <ac:spMkLst>
            <pc:docMk/>
            <pc:sldMk cId="1734281456" sldId="261"/>
            <ac:spMk id="126" creationId="{8592B821-10D5-48C0-8022-A904844B7FF4}"/>
          </ac:spMkLst>
        </pc:spChg>
        <pc:spChg chg="add">
          <ac:chgData name="Miroslava Dragomirova Horozova (2119070)" userId="S::2119070@student.uwtsd.ac.uk::bf656b26-373c-46d0-888a-80112030fda8" providerId="AD" clId="Web-{7CDF82CE-AA81-8615-4F0F-2F1D0E3F9612}" dt="2023-02-07T16:55:17.786" v="91"/>
          <ac:spMkLst>
            <pc:docMk/>
            <pc:sldMk cId="1734281456" sldId="261"/>
            <ac:spMk id="132" creationId="{0F358BAA-9C8A-4E17-BAD8-32FD6FFEA730}"/>
          </ac:spMkLst>
        </pc:spChg>
        <pc:spChg chg="add">
          <ac:chgData name="Miroslava Dragomirova Horozova (2119070)" userId="S::2119070@student.uwtsd.ac.uk::bf656b26-373c-46d0-888a-80112030fda8" providerId="AD" clId="Web-{7CDF82CE-AA81-8615-4F0F-2F1D0E3F9612}" dt="2023-02-07T16:55:17.786" v="91"/>
          <ac:spMkLst>
            <pc:docMk/>
            <pc:sldMk cId="1734281456" sldId="261"/>
            <ac:spMk id="133" creationId="{7FE1D329-7CB2-4DF5-B0C0-36DD19EBC66D}"/>
          </ac:spMkLst>
        </pc:spChg>
        <pc:spChg chg="add">
          <ac:chgData name="Miroslava Dragomirova Horozova (2119070)" userId="S::2119070@student.uwtsd.ac.uk::bf656b26-373c-46d0-888a-80112030fda8" providerId="AD" clId="Web-{7CDF82CE-AA81-8615-4F0F-2F1D0E3F9612}" dt="2023-02-07T16:55:17.786" v="91"/>
          <ac:spMkLst>
            <pc:docMk/>
            <pc:sldMk cId="1734281456" sldId="261"/>
            <ac:spMk id="134" creationId="{4D6F41A4-BEE3-4935-9371-4ADEA67A22F9}"/>
          </ac:spMkLst>
        </pc:spChg>
        <pc:spChg chg="add">
          <ac:chgData name="Miroslava Dragomirova Horozova (2119070)" userId="S::2119070@student.uwtsd.ac.uk::bf656b26-373c-46d0-888a-80112030fda8" providerId="AD" clId="Web-{7CDF82CE-AA81-8615-4F0F-2F1D0E3F9612}" dt="2023-02-07T16:55:17.786" v="91"/>
          <ac:spMkLst>
            <pc:docMk/>
            <pc:sldMk cId="1734281456" sldId="261"/>
            <ac:spMk id="135" creationId="{681F9FCB-1E38-43E9-8567-6292F4842051}"/>
          </ac:spMkLst>
        </pc:spChg>
        <pc:spChg chg="add">
          <ac:chgData name="Miroslava Dragomirova Horozova (2119070)" userId="S::2119070@student.uwtsd.ac.uk::bf656b26-373c-46d0-888a-80112030fda8" providerId="AD" clId="Web-{7CDF82CE-AA81-8615-4F0F-2F1D0E3F9612}" dt="2023-02-07T16:55:17.786" v="91"/>
          <ac:spMkLst>
            <pc:docMk/>
            <pc:sldMk cId="1734281456" sldId="261"/>
            <ac:spMk id="137" creationId="{774C59F6-927E-4017-B42A-7B08AAE14C46}"/>
          </ac:spMkLst>
        </pc:spChg>
        <pc:spChg chg="add">
          <ac:chgData name="Miroslava Dragomirova Horozova (2119070)" userId="S::2119070@student.uwtsd.ac.uk::bf656b26-373c-46d0-888a-80112030fda8" providerId="AD" clId="Web-{7CDF82CE-AA81-8615-4F0F-2F1D0E3F9612}" dt="2023-02-07T16:55:17.786" v="91"/>
          <ac:spMkLst>
            <pc:docMk/>
            <pc:sldMk cId="1734281456" sldId="261"/>
            <ac:spMk id="139" creationId="{7E3C842E-4105-4D87-8535-4EE443361ABF}"/>
          </ac:spMkLst>
        </pc:spChg>
        <pc:grpChg chg="add del">
          <ac:chgData name="Miroslava Dragomirova Horozova (2119070)" userId="S::2119070@student.uwtsd.ac.uk::bf656b26-373c-46d0-888a-80112030fda8" providerId="AD" clId="Web-{7CDF82CE-AA81-8615-4F0F-2F1D0E3F9612}" dt="2023-02-07T16:53:10.564" v="81"/>
          <ac:grpSpMkLst>
            <pc:docMk/>
            <pc:sldMk cId="1734281456" sldId="261"/>
            <ac:grpSpMk id="31" creationId="{B86AF8CF-633E-412E-96E3-67B7B963249A}"/>
          </ac:grpSpMkLst>
        </pc:grpChg>
        <pc:grpChg chg="add del">
          <ac:chgData name="Miroslava Dragomirova Horozova (2119070)" userId="S::2119070@student.uwtsd.ac.uk::bf656b26-373c-46d0-888a-80112030fda8" providerId="AD" clId="Web-{7CDF82CE-AA81-8615-4F0F-2F1D0E3F9612}" dt="2023-02-07T16:53:10.548" v="80"/>
          <ac:grpSpMkLst>
            <pc:docMk/>
            <pc:sldMk cId="1734281456" sldId="261"/>
            <ac:grpSpMk id="48" creationId="{7726F010-956A-40BC-8A1F-8002DC729B4C}"/>
          </ac:grpSpMkLst>
        </pc:grpChg>
        <pc:grpChg chg="add del">
          <ac:chgData name="Miroslava Dragomirova Horozova (2119070)" userId="S::2119070@student.uwtsd.ac.uk::bf656b26-373c-46d0-888a-80112030fda8" providerId="AD" clId="Web-{7CDF82CE-AA81-8615-4F0F-2F1D0E3F9612}" dt="2023-02-07T16:53:10.548" v="80"/>
          <ac:grpSpMkLst>
            <pc:docMk/>
            <pc:sldMk cId="1734281456" sldId="261"/>
            <ac:grpSpMk id="67" creationId="{85615CD2-01A9-44A9-8364-A8B932AF1817}"/>
          </ac:grpSpMkLst>
        </pc:grpChg>
        <pc:grpChg chg="add del">
          <ac:chgData name="Miroslava Dragomirova Horozova (2119070)" userId="S::2119070@student.uwtsd.ac.uk::bf656b26-373c-46d0-888a-80112030fda8" providerId="AD" clId="Web-{7CDF82CE-AA81-8615-4F0F-2F1D0E3F9612}" dt="2023-02-07T16:54:39.285" v="87"/>
          <ac:grpSpMkLst>
            <pc:docMk/>
            <pc:sldMk cId="1734281456" sldId="261"/>
            <ac:grpSpMk id="76" creationId="{7726F010-956A-40BC-8A1F-8002DC729B4C}"/>
          </ac:grpSpMkLst>
        </pc:grpChg>
        <pc:grpChg chg="add del">
          <ac:chgData name="Miroslava Dragomirova Horozova (2119070)" userId="S::2119070@student.uwtsd.ac.uk::bf656b26-373c-46d0-888a-80112030fda8" providerId="AD" clId="Web-{7CDF82CE-AA81-8615-4F0F-2F1D0E3F9612}" dt="2023-02-07T16:54:39.269" v="86"/>
          <ac:grpSpMkLst>
            <pc:docMk/>
            <pc:sldMk cId="1734281456" sldId="261"/>
            <ac:grpSpMk id="87" creationId="{7726F010-956A-40BC-8A1F-8002DC729B4C}"/>
          </ac:grpSpMkLst>
        </pc:grpChg>
        <pc:grpChg chg="add del">
          <ac:chgData name="Miroslava Dragomirova Horozova (2119070)" userId="S::2119070@student.uwtsd.ac.uk::bf656b26-373c-46d0-888a-80112030fda8" providerId="AD" clId="Web-{7CDF82CE-AA81-8615-4F0F-2F1D0E3F9612}" dt="2023-02-07T16:54:39.269" v="86"/>
          <ac:grpSpMkLst>
            <pc:docMk/>
            <pc:sldMk cId="1734281456" sldId="261"/>
            <ac:grpSpMk id="102" creationId="{2D80F3FE-7452-41C4-92BE-A16969A27EAB}"/>
          </ac:grpSpMkLst>
        </pc:grpChg>
        <pc:grpChg chg="add del">
          <ac:chgData name="Miroslava Dragomirova Horozova (2119070)" userId="S::2119070@student.uwtsd.ac.uk::bf656b26-373c-46d0-888a-80112030fda8" providerId="AD" clId="Web-{7CDF82CE-AA81-8615-4F0F-2F1D0E3F9612}" dt="2023-02-07T16:55:17.786" v="91"/>
          <ac:grpSpMkLst>
            <pc:docMk/>
            <pc:sldMk cId="1734281456" sldId="261"/>
            <ac:grpSpMk id="112" creationId="{7726F010-956A-40BC-8A1F-8002DC729B4C}"/>
          </ac:grpSpMkLst>
        </pc:grpChg>
        <pc:grpChg chg="add del">
          <ac:chgData name="Miroslava Dragomirova Horozova (2119070)" userId="S::2119070@student.uwtsd.ac.uk::bf656b26-373c-46d0-888a-80112030fda8" providerId="AD" clId="Web-{7CDF82CE-AA81-8615-4F0F-2F1D0E3F9612}" dt="2023-02-07T16:55:17.786" v="91"/>
          <ac:grpSpMkLst>
            <pc:docMk/>
            <pc:sldMk cId="1734281456" sldId="261"/>
            <ac:grpSpMk id="117" creationId="{2D80F3FE-7452-41C4-92BE-A16969A27EAB}"/>
          </ac:grpSpMkLst>
        </pc:grpChg>
        <pc:grpChg chg="add">
          <ac:chgData name="Miroslava Dragomirova Horozova (2119070)" userId="S::2119070@student.uwtsd.ac.uk::bf656b26-373c-46d0-888a-80112030fda8" providerId="AD" clId="Web-{7CDF82CE-AA81-8615-4F0F-2F1D0E3F9612}" dt="2023-02-07T16:55:17.786" v="91"/>
          <ac:grpSpMkLst>
            <pc:docMk/>
            <pc:sldMk cId="1734281456" sldId="261"/>
            <ac:grpSpMk id="136" creationId="{7726F010-956A-40BC-8A1F-8002DC729B4C}"/>
          </ac:grpSpMkLst>
        </pc:grpChg>
        <pc:grpChg chg="add">
          <ac:chgData name="Miroslava Dragomirova Horozova (2119070)" userId="S::2119070@student.uwtsd.ac.uk::bf656b26-373c-46d0-888a-80112030fda8" providerId="AD" clId="Web-{7CDF82CE-AA81-8615-4F0F-2F1D0E3F9612}" dt="2023-02-07T16:55:17.786" v="91"/>
          <ac:grpSpMkLst>
            <pc:docMk/>
            <pc:sldMk cId="1734281456" sldId="261"/>
            <ac:grpSpMk id="141" creationId="{2D80F3FE-7452-41C4-92BE-A16969A27EAB}"/>
          </ac:grpSpMkLst>
        </pc:grpChg>
        <pc:graphicFrameChg chg="mod modGraphic">
          <ac:chgData name="Miroslava Dragomirova Horozova (2119070)" userId="S::2119070@student.uwtsd.ac.uk::bf656b26-373c-46d0-888a-80112030fda8" providerId="AD" clId="Web-{7CDF82CE-AA81-8615-4F0F-2F1D0E3F9612}" dt="2023-02-07T17:00:42.903" v="116" actId="1076"/>
          <ac:graphicFrameMkLst>
            <pc:docMk/>
            <pc:sldMk cId="1734281456" sldId="261"/>
            <ac:graphicFrameMk id="23" creationId="{06EF275B-4B0C-146D-2F92-8BF580BADE9D}"/>
          </ac:graphicFrameMkLst>
        </pc:graphicFrameChg>
      </pc:sldChg>
      <pc:sldChg chg="modSp">
        <pc:chgData name="Miroslava Dragomirova Horozova (2119070)" userId="S::2119070@student.uwtsd.ac.uk::bf656b26-373c-46d0-888a-80112030fda8" providerId="AD" clId="Web-{7CDF82CE-AA81-8615-4F0F-2F1D0E3F9612}" dt="2023-02-07T17:09:58.495" v="217" actId="20577"/>
        <pc:sldMkLst>
          <pc:docMk/>
          <pc:sldMk cId="668943017" sldId="263"/>
        </pc:sldMkLst>
        <pc:spChg chg="mod">
          <ac:chgData name="Miroslava Dragomirova Horozova (2119070)" userId="S::2119070@student.uwtsd.ac.uk::bf656b26-373c-46d0-888a-80112030fda8" providerId="AD" clId="Web-{7CDF82CE-AA81-8615-4F0F-2F1D0E3F9612}" dt="2023-02-07T17:09:58.495" v="217" actId="20577"/>
          <ac:spMkLst>
            <pc:docMk/>
            <pc:sldMk cId="668943017" sldId="263"/>
            <ac:spMk id="4" creationId="{FA0D2113-8E11-786A-B64C-D11E5A53051B}"/>
          </ac:spMkLst>
        </pc:spChg>
        <pc:picChg chg="mod">
          <ac:chgData name="Miroslava Dragomirova Horozova (2119070)" userId="S::2119070@student.uwtsd.ac.uk::bf656b26-373c-46d0-888a-80112030fda8" providerId="AD" clId="Web-{7CDF82CE-AA81-8615-4F0F-2F1D0E3F9612}" dt="2023-02-07T17:08:33.915" v="205" actId="1076"/>
          <ac:picMkLst>
            <pc:docMk/>
            <pc:sldMk cId="668943017" sldId="263"/>
            <ac:picMk id="5" creationId="{082C59A8-F423-13F6-D311-D7D7B27F746D}"/>
          </ac:picMkLst>
        </pc:picChg>
      </pc:sldChg>
    </pc:docChg>
  </pc:docChgLst>
  <pc:docChgLst>
    <pc:chgData name="Miroslava Dragomirova Horozova (2119070)" userId="S::2119070@student.uwtsd.ac.uk::bf656b26-373c-46d0-888a-80112030fda8" providerId="AD" clId="Web-{E747E89A-CA48-C5E2-0226-D0AA3EC30625}"/>
    <pc:docChg chg="modSld">
      <pc:chgData name="Miroslava Dragomirova Horozova (2119070)" userId="S::2119070@student.uwtsd.ac.uk::bf656b26-373c-46d0-888a-80112030fda8" providerId="AD" clId="Web-{E747E89A-CA48-C5E2-0226-D0AA3EC30625}" dt="2023-02-08T15:58:38.629" v="3"/>
      <pc:docMkLst>
        <pc:docMk/>
      </pc:docMkLst>
      <pc:sldChg chg="modSp">
        <pc:chgData name="Miroslava Dragomirova Horozova (2119070)" userId="S::2119070@student.uwtsd.ac.uk::bf656b26-373c-46d0-888a-80112030fda8" providerId="AD" clId="Web-{E747E89A-CA48-C5E2-0226-D0AA3EC30625}" dt="2023-02-08T15:58:38.629" v="3"/>
        <pc:sldMkLst>
          <pc:docMk/>
          <pc:sldMk cId="4223881958" sldId="258"/>
        </pc:sldMkLst>
        <pc:spChg chg="mod">
          <ac:chgData name="Miroslava Dragomirova Horozova (2119070)" userId="S::2119070@student.uwtsd.ac.uk::bf656b26-373c-46d0-888a-80112030fda8" providerId="AD" clId="Web-{E747E89A-CA48-C5E2-0226-D0AA3EC30625}" dt="2023-02-08T15:58:32.864" v="2" actId="20577"/>
          <ac:spMkLst>
            <pc:docMk/>
            <pc:sldMk cId="4223881958" sldId="258"/>
            <ac:spMk id="4" creationId="{1D78D8F0-7209-BFB6-5F78-ED9456E27704}"/>
          </ac:spMkLst>
        </pc:spChg>
        <pc:picChg chg="mod">
          <ac:chgData name="Miroslava Dragomirova Horozova (2119070)" userId="S::2119070@student.uwtsd.ac.uk::bf656b26-373c-46d0-888a-80112030fda8" providerId="AD" clId="Web-{E747E89A-CA48-C5E2-0226-D0AA3EC30625}" dt="2023-02-08T15:58:38.629" v="3"/>
          <ac:picMkLst>
            <pc:docMk/>
            <pc:sldMk cId="4223881958" sldId="258"/>
            <ac:picMk id="7" creationId="{0306406C-93FF-E786-9668-B7E45774CE41}"/>
          </ac:picMkLst>
        </pc:picChg>
      </pc:sldChg>
    </pc:docChg>
  </pc:docChgLst>
  <pc:docChgLst>
    <pc:chgData name="Miroslava Dragomirova Horozova (2119070)" userId="S::2119070@student.uwtsd.ac.uk::bf656b26-373c-46d0-888a-80112030fda8" providerId="AD" clId="Web-{664485D5-5887-595E-4945-FAF4EC6C8D55}"/>
    <pc:docChg chg="modSld">
      <pc:chgData name="Miroslava Dragomirova Horozova (2119070)" userId="S::2119070@student.uwtsd.ac.uk::bf656b26-373c-46d0-888a-80112030fda8" providerId="AD" clId="Web-{664485D5-5887-595E-4945-FAF4EC6C8D55}" dt="2023-02-08T17:48:24.869" v="12" actId="20577"/>
      <pc:docMkLst>
        <pc:docMk/>
      </pc:docMkLst>
      <pc:sldChg chg="modSp">
        <pc:chgData name="Miroslava Dragomirova Horozova (2119070)" userId="S::2119070@student.uwtsd.ac.uk::bf656b26-373c-46d0-888a-80112030fda8" providerId="AD" clId="Web-{664485D5-5887-595E-4945-FAF4EC6C8D55}" dt="2023-02-08T17:48:24.869" v="12" actId="20577"/>
        <pc:sldMkLst>
          <pc:docMk/>
          <pc:sldMk cId="4031076705" sldId="257"/>
        </pc:sldMkLst>
        <pc:spChg chg="mod">
          <ac:chgData name="Miroslava Dragomirova Horozova (2119070)" userId="S::2119070@student.uwtsd.ac.uk::bf656b26-373c-46d0-888a-80112030fda8" providerId="AD" clId="Web-{664485D5-5887-595E-4945-FAF4EC6C8D55}" dt="2023-02-08T17:48:24.869" v="12" actId="20577"/>
          <ac:spMkLst>
            <pc:docMk/>
            <pc:sldMk cId="4031076705" sldId="257"/>
            <ac:spMk id="4" creationId="{4DC792DC-5636-712F-9044-5CCAB8194E5D}"/>
          </ac:spMkLst>
        </pc:spChg>
      </pc:sldChg>
    </pc:docChg>
  </pc:docChgLst>
  <pc:docChgLst>
    <pc:chgData name="Miroslava Dragomirova Horozova (2119070)" userId="S::2119070@student.uwtsd.ac.uk::bf656b26-373c-46d0-888a-80112030fda8" providerId="AD" clId="Web-{8CD54DC0-8711-7D16-0485-7FA080128224}"/>
    <pc:docChg chg="modSld">
      <pc:chgData name="Miroslava Dragomirova Horozova (2119070)" userId="S::2119070@student.uwtsd.ac.uk::bf656b26-373c-46d0-888a-80112030fda8" providerId="AD" clId="Web-{8CD54DC0-8711-7D16-0485-7FA080128224}" dt="2023-03-12T18:14:23.614" v="149" actId="1076"/>
      <pc:docMkLst>
        <pc:docMk/>
      </pc:docMkLst>
      <pc:sldChg chg="modSp">
        <pc:chgData name="Miroslava Dragomirova Horozova (2119070)" userId="S::2119070@student.uwtsd.ac.uk::bf656b26-373c-46d0-888a-80112030fda8" providerId="AD" clId="Web-{8CD54DC0-8711-7D16-0485-7FA080128224}" dt="2023-03-12T18:14:23.614" v="149" actId="1076"/>
        <pc:sldMkLst>
          <pc:docMk/>
          <pc:sldMk cId="452066817" sldId="266"/>
        </pc:sldMkLst>
        <pc:spChg chg="mod">
          <ac:chgData name="Miroslava Dragomirova Horozova (2119070)" userId="S::2119070@student.uwtsd.ac.uk::bf656b26-373c-46d0-888a-80112030fda8" providerId="AD" clId="Web-{8CD54DC0-8711-7D16-0485-7FA080128224}" dt="2023-03-12T18:08:22.622" v="101" actId="20577"/>
          <ac:spMkLst>
            <pc:docMk/>
            <pc:sldMk cId="452066817" sldId="266"/>
            <ac:spMk id="3" creationId="{81BE474C-333C-C251-6B09-87639C3530A3}"/>
          </ac:spMkLst>
        </pc:spChg>
        <pc:spChg chg="mod">
          <ac:chgData name="Miroslava Dragomirova Horozova (2119070)" userId="S::2119070@student.uwtsd.ac.uk::bf656b26-373c-46d0-888a-80112030fda8" providerId="AD" clId="Web-{8CD54DC0-8711-7D16-0485-7FA080128224}" dt="2023-03-12T18:08:58.529" v="107" actId="1076"/>
          <ac:spMkLst>
            <pc:docMk/>
            <pc:sldMk cId="452066817" sldId="266"/>
            <ac:spMk id="4" creationId="{DCC0223D-6E31-2114-843C-E90EE0413798}"/>
          </ac:spMkLst>
        </pc:spChg>
        <pc:spChg chg="mod">
          <ac:chgData name="Miroslava Dragomirova Horozova (2119070)" userId="S::2119070@student.uwtsd.ac.uk::bf656b26-373c-46d0-888a-80112030fda8" providerId="AD" clId="Web-{8CD54DC0-8711-7D16-0485-7FA080128224}" dt="2023-03-12T18:09:25.686" v="110" actId="1076"/>
          <ac:spMkLst>
            <pc:docMk/>
            <pc:sldMk cId="452066817" sldId="266"/>
            <ac:spMk id="5" creationId="{8407874C-AE97-B0FF-8DC1-4050C7CD9683}"/>
          </ac:spMkLst>
        </pc:spChg>
        <pc:spChg chg="mod">
          <ac:chgData name="Miroslava Dragomirova Horozova (2119070)" userId="S::2119070@student.uwtsd.ac.uk::bf656b26-373c-46d0-888a-80112030fda8" providerId="AD" clId="Web-{8CD54DC0-8711-7D16-0485-7FA080128224}" dt="2023-03-12T18:09:30.248" v="111" actId="1076"/>
          <ac:spMkLst>
            <pc:docMk/>
            <pc:sldMk cId="452066817" sldId="266"/>
            <ac:spMk id="6" creationId="{43C12FE3-CCE1-B2EC-D33A-214BEE931C1C}"/>
          </ac:spMkLst>
        </pc:spChg>
        <pc:spChg chg="mod">
          <ac:chgData name="Miroslava Dragomirova Horozova (2119070)" userId="S::2119070@student.uwtsd.ac.uk::bf656b26-373c-46d0-888a-80112030fda8" providerId="AD" clId="Web-{8CD54DC0-8711-7D16-0485-7FA080128224}" dt="2023-03-12T18:09:11.123" v="108" actId="1076"/>
          <ac:spMkLst>
            <pc:docMk/>
            <pc:sldMk cId="452066817" sldId="266"/>
            <ac:spMk id="7" creationId="{2049AB8F-745A-0001-41AB-E9726E39511C}"/>
          </ac:spMkLst>
        </pc:spChg>
        <pc:spChg chg="mod">
          <ac:chgData name="Miroslava Dragomirova Horozova (2119070)" userId="S::2119070@student.uwtsd.ac.uk::bf656b26-373c-46d0-888a-80112030fda8" providerId="AD" clId="Web-{8CD54DC0-8711-7D16-0485-7FA080128224}" dt="2023-03-12T18:14:23.614" v="149" actId="1076"/>
          <ac:spMkLst>
            <pc:docMk/>
            <pc:sldMk cId="452066817" sldId="266"/>
            <ac:spMk id="8" creationId="{EE64E619-BB26-7781-93DA-DA31B35342CC}"/>
          </ac:spMkLst>
        </pc:spChg>
      </pc:sldChg>
    </pc:docChg>
  </pc:docChgLst>
  <pc:docChgLst>
    <pc:chgData name="Miroslava Dragomirova Horozova (2119070)" userId="S::2119070@student.uwtsd.ac.uk::bf656b26-373c-46d0-888a-80112030fda8" providerId="AD" clId="Web-{2134B2A2-41F9-3E3B-14A7-61D11BA44BAF}"/>
    <pc:docChg chg="modSld">
      <pc:chgData name="Miroslava Dragomirova Horozova (2119070)" userId="S::2119070@student.uwtsd.ac.uk::bf656b26-373c-46d0-888a-80112030fda8" providerId="AD" clId="Web-{2134B2A2-41F9-3E3B-14A7-61D11BA44BAF}" dt="2023-02-08T08:17:34.293" v="183" actId="20577"/>
      <pc:docMkLst>
        <pc:docMk/>
      </pc:docMkLst>
      <pc:sldChg chg="modSp">
        <pc:chgData name="Miroslava Dragomirova Horozova (2119070)" userId="S::2119070@student.uwtsd.ac.uk::bf656b26-373c-46d0-888a-80112030fda8" providerId="AD" clId="Web-{2134B2A2-41F9-3E3B-14A7-61D11BA44BAF}" dt="2023-02-08T08:01:48.302" v="0" actId="1076"/>
        <pc:sldMkLst>
          <pc:docMk/>
          <pc:sldMk cId="29721097" sldId="264"/>
        </pc:sldMkLst>
        <pc:spChg chg="mod">
          <ac:chgData name="Miroslava Dragomirova Horozova (2119070)" userId="S::2119070@student.uwtsd.ac.uk::bf656b26-373c-46d0-888a-80112030fda8" providerId="AD" clId="Web-{2134B2A2-41F9-3E3B-14A7-61D11BA44BAF}" dt="2023-02-08T08:01:48.302" v="0" actId="1076"/>
          <ac:spMkLst>
            <pc:docMk/>
            <pc:sldMk cId="29721097" sldId="264"/>
            <ac:spMk id="3" creationId="{D90DB143-A798-E449-6A77-2490DC2EEED6}"/>
          </ac:spMkLst>
        </pc:spChg>
      </pc:sldChg>
      <pc:sldChg chg="modSp">
        <pc:chgData name="Miroslava Dragomirova Horozova (2119070)" userId="S::2119070@student.uwtsd.ac.uk::bf656b26-373c-46d0-888a-80112030fda8" providerId="AD" clId="Web-{2134B2A2-41F9-3E3B-14A7-61D11BA44BAF}" dt="2023-02-08T08:17:34.293" v="183" actId="20577"/>
        <pc:sldMkLst>
          <pc:docMk/>
          <pc:sldMk cId="1099074987" sldId="265"/>
        </pc:sldMkLst>
        <pc:spChg chg="mod">
          <ac:chgData name="Miroslava Dragomirova Horozova (2119070)" userId="S::2119070@student.uwtsd.ac.uk::bf656b26-373c-46d0-888a-80112030fda8" providerId="AD" clId="Web-{2134B2A2-41F9-3E3B-14A7-61D11BA44BAF}" dt="2023-02-08T08:11:47.817" v="153" actId="14100"/>
          <ac:spMkLst>
            <pc:docMk/>
            <pc:sldMk cId="1099074987" sldId="265"/>
            <ac:spMk id="2" creationId="{D276E901-D2B3-7492-1DA2-EEDF5964EB68}"/>
          </ac:spMkLst>
        </pc:spChg>
        <pc:spChg chg="mod">
          <ac:chgData name="Miroslava Dragomirova Horozova (2119070)" userId="S::2119070@student.uwtsd.ac.uk::bf656b26-373c-46d0-888a-80112030fda8" providerId="AD" clId="Web-{2134B2A2-41F9-3E3B-14A7-61D11BA44BAF}" dt="2023-02-08T08:17:34.293" v="183" actId="20577"/>
          <ac:spMkLst>
            <pc:docMk/>
            <pc:sldMk cId="1099074987" sldId="265"/>
            <ac:spMk id="3" creationId="{F4104D29-A0C8-D81C-A52F-0C92C0059022}"/>
          </ac:spMkLst>
        </pc:spChg>
      </pc:sldChg>
    </pc:docChg>
  </pc:docChgLst>
  <pc:docChgLst>
    <pc:chgData name="Miroslava Dragomirova Horozova (2119070)" userId="S::2119070@student.uwtsd.ac.uk::bf656b26-373c-46d0-888a-80112030fda8" providerId="AD" clId="Web-{5FBF9A79-086C-1BCC-CB40-A2B7866731AC}"/>
    <pc:docChg chg="modSld">
      <pc:chgData name="Miroslava Dragomirova Horozova (2119070)" userId="S::2119070@student.uwtsd.ac.uk::bf656b26-373c-46d0-888a-80112030fda8" providerId="AD" clId="Web-{5FBF9A79-086C-1BCC-CB40-A2B7866731AC}" dt="2023-03-11T12:18:07.270" v="76"/>
      <pc:docMkLst>
        <pc:docMk/>
      </pc:docMkLst>
      <pc:sldChg chg="addSp modSp">
        <pc:chgData name="Miroslava Dragomirova Horozova (2119070)" userId="S::2119070@student.uwtsd.ac.uk::bf656b26-373c-46d0-888a-80112030fda8" providerId="AD" clId="Web-{5FBF9A79-086C-1BCC-CB40-A2B7866731AC}" dt="2023-03-11T12:16:50.265" v="74" actId="20577"/>
        <pc:sldMkLst>
          <pc:docMk/>
          <pc:sldMk cId="4031076705" sldId="257"/>
        </pc:sldMkLst>
        <pc:spChg chg="mod">
          <ac:chgData name="Miroslava Dragomirova Horozova (2119070)" userId="S::2119070@student.uwtsd.ac.uk::bf656b26-373c-46d0-888a-80112030fda8" providerId="AD" clId="Web-{5FBF9A79-086C-1BCC-CB40-A2B7866731AC}" dt="2023-03-11T12:13:17.626" v="48" actId="14100"/>
          <ac:spMkLst>
            <pc:docMk/>
            <pc:sldMk cId="4031076705" sldId="257"/>
            <ac:spMk id="4" creationId="{4DC792DC-5636-712F-9044-5CCAB8194E5D}"/>
          </ac:spMkLst>
        </pc:spChg>
        <pc:spChg chg="mod">
          <ac:chgData name="Miroslava Dragomirova Horozova (2119070)" userId="S::2119070@student.uwtsd.ac.uk::bf656b26-373c-46d0-888a-80112030fda8" providerId="AD" clId="Web-{5FBF9A79-086C-1BCC-CB40-A2B7866731AC}" dt="2023-03-11T12:12:49.359" v="45" actId="1076"/>
          <ac:spMkLst>
            <pc:docMk/>
            <pc:sldMk cId="4031076705" sldId="257"/>
            <ac:spMk id="11" creationId="{A19D1FCF-EB83-463A-D13A-098F1346AB4F}"/>
          </ac:spMkLst>
        </pc:spChg>
        <pc:spChg chg="add mod">
          <ac:chgData name="Miroslava Dragomirova Horozova (2119070)" userId="S::2119070@student.uwtsd.ac.uk::bf656b26-373c-46d0-888a-80112030fda8" providerId="AD" clId="Web-{5FBF9A79-086C-1BCC-CB40-A2B7866731AC}" dt="2023-03-11T12:16:50.265" v="74" actId="20577"/>
          <ac:spMkLst>
            <pc:docMk/>
            <pc:sldMk cId="4031076705" sldId="257"/>
            <ac:spMk id="62" creationId="{A0FC43CF-46CE-54C7-1AD9-F877CEECD398}"/>
          </ac:spMkLst>
        </pc:spChg>
        <pc:spChg chg="add mod">
          <ac:chgData name="Miroslava Dragomirova Horozova (2119070)" userId="S::2119070@student.uwtsd.ac.uk::bf656b26-373c-46d0-888a-80112030fda8" providerId="AD" clId="Web-{5FBF9A79-086C-1BCC-CB40-A2B7866731AC}" dt="2023-03-11T12:16:31.107" v="73" actId="1076"/>
          <ac:spMkLst>
            <pc:docMk/>
            <pc:sldMk cId="4031076705" sldId="257"/>
            <ac:spMk id="107" creationId="{AEF9B46C-7670-77CA-D488-A5F5F1295611}"/>
          </ac:spMkLst>
        </pc:spChg>
        <pc:graphicFrameChg chg="add mod">
          <ac:chgData name="Miroslava Dragomirova Horozova (2119070)" userId="S::2119070@student.uwtsd.ac.uk::bf656b26-373c-46d0-888a-80112030fda8" providerId="AD" clId="Web-{5FBF9A79-086C-1BCC-CB40-A2B7866731AC}" dt="2023-03-11T12:11:15.321" v="33" actId="1076"/>
          <ac:graphicFrameMkLst>
            <pc:docMk/>
            <pc:sldMk cId="4031076705" sldId="257"/>
            <ac:graphicFrameMk id="6" creationId="{D4A3A20B-500B-8601-B9FB-8B46E7F05FEF}"/>
          </ac:graphicFrameMkLst>
        </pc:graphicFrameChg>
        <pc:picChg chg="mod">
          <ac:chgData name="Miroslava Dragomirova Horozova (2119070)" userId="S::2119070@student.uwtsd.ac.uk::bf656b26-373c-46d0-888a-80112030fda8" providerId="AD" clId="Web-{5FBF9A79-086C-1BCC-CB40-A2B7866731AC}" dt="2023-03-11T12:10:42.038" v="30" actId="14100"/>
          <ac:picMkLst>
            <pc:docMk/>
            <pc:sldMk cId="4031076705" sldId="257"/>
            <ac:picMk id="31" creationId="{7F930042-5D6D-F033-CB45-D71E5DAA3C26}"/>
          </ac:picMkLst>
        </pc:picChg>
      </pc:sldChg>
      <pc:sldChg chg="delSp modSp">
        <pc:chgData name="Miroslava Dragomirova Horozova (2119070)" userId="S::2119070@student.uwtsd.ac.uk::bf656b26-373c-46d0-888a-80112030fda8" providerId="AD" clId="Web-{5FBF9A79-086C-1BCC-CB40-A2B7866731AC}" dt="2023-03-11T12:18:07.270" v="76"/>
        <pc:sldMkLst>
          <pc:docMk/>
          <pc:sldMk cId="29721097" sldId="264"/>
        </pc:sldMkLst>
        <pc:spChg chg="mod">
          <ac:chgData name="Miroslava Dragomirova Horozova (2119070)" userId="S::2119070@student.uwtsd.ac.uk::bf656b26-373c-46d0-888a-80112030fda8" providerId="AD" clId="Web-{5FBF9A79-086C-1BCC-CB40-A2B7866731AC}" dt="2023-03-11T12:15:19.853" v="64" actId="1076"/>
          <ac:spMkLst>
            <pc:docMk/>
            <pc:sldMk cId="29721097" sldId="264"/>
            <ac:spMk id="2" creationId="{D39063F1-B3F1-D7A4-F616-20F29E51F964}"/>
          </ac:spMkLst>
        </pc:spChg>
        <pc:spChg chg="del mod">
          <ac:chgData name="Miroslava Dragomirova Horozova (2119070)" userId="S::2119070@student.uwtsd.ac.uk::bf656b26-373c-46d0-888a-80112030fda8" providerId="AD" clId="Web-{5FBF9A79-086C-1BCC-CB40-A2B7866731AC}" dt="2023-03-11T12:15:47.089" v="69"/>
          <ac:spMkLst>
            <pc:docMk/>
            <pc:sldMk cId="29721097" sldId="264"/>
            <ac:spMk id="448" creationId="{C38B3DA3-F2B9-7510-DB6D-00897D35D86E}"/>
          </ac:spMkLst>
        </pc:spChg>
        <pc:spChg chg="del mod">
          <ac:chgData name="Miroslava Dragomirova Horozova (2119070)" userId="S::2119070@student.uwtsd.ac.uk::bf656b26-373c-46d0-888a-80112030fda8" providerId="AD" clId="Web-{5FBF9A79-086C-1BCC-CB40-A2B7866731AC}" dt="2023-03-11T12:18:07.270" v="76"/>
          <ac:spMkLst>
            <pc:docMk/>
            <pc:sldMk cId="29721097" sldId="264"/>
            <ac:spMk id="570" creationId="{ADF517DD-14A3-E70D-5D89-E5A72E9F4691}"/>
          </ac:spMkLst>
        </pc:spChg>
        <pc:graphicFrameChg chg="del mod">
          <ac:chgData name="Miroslava Dragomirova Horozova (2119070)" userId="S::2119070@student.uwtsd.ac.uk::bf656b26-373c-46d0-888a-80112030fda8" providerId="AD" clId="Web-{5FBF9A79-086C-1BCC-CB40-A2B7866731AC}" dt="2023-03-11T12:13:50.253" v="49"/>
          <ac:graphicFrameMkLst>
            <pc:docMk/>
            <pc:sldMk cId="29721097" sldId="264"/>
            <ac:graphicFrameMk id="4" creationId="{DC5A23E9-4A28-7397-85A9-23B5D8578800}"/>
          </ac:graphicFrameMkLst>
        </pc:graphicFrameChg>
      </pc:sldChg>
    </pc:docChg>
  </pc:docChgLst>
  <pc:docChgLst>
    <pc:chgData name="Miroslava Dragomirova Horozova (2119070)" userId="S::2119070@student.uwtsd.ac.uk::bf656b26-373c-46d0-888a-80112030fda8" providerId="AD" clId="Web-{9AAD60AC-5B99-4D51-9AB0-DD4776EED88A}"/>
    <pc:docChg chg="addSld modSld addMainMaster delMainMaster">
      <pc:chgData name="Miroslava Dragomirova Horozova (2119070)" userId="S::2119070@student.uwtsd.ac.uk::bf656b26-373c-46d0-888a-80112030fda8" providerId="AD" clId="Web-{9AAD60AC-5B99-4D51-9AB0-DD4776EED88A}" dt="2023-02-05T19:24:16.090" v="534" actId="20577"/>
      <pc:docMkLst>
        <pc:docMk/>
      </pc:docMkLst>
      <pc:sldChg chg="addSp delSp modSp mod setBg modClrScheme setClrOvrMap chgLayout">
        <pc:chgData name="Miroslava Dragomirova Horozova (2119070)" userId="S::2119070@student.uwtsd.ac.uk::bf656b26-373c-46d0-888a-80112030fda8" providerId="AD" clId="Web-{9AAD60AC-5B99-4D51-9AB0-DD4776EED88A}" dt="2023-02-05T18:01:49.619" v="272" actId="20577"/>
        <pc:sldMkLst>
          <pc:docMk/>
          <pc:sldMk cId="3059316376" sldId="256"/>
        </pc:sldMkLst>
        <pc:spChg chg="mod">
          <ac:chgData name="Miroslava Dragomirova Horozova (2119070)" userId="S::2119070@student.uwtsd.ac.uk::bf656b26-373c-46d0-888a-80112030fda8" providerId="AD" clId="Web-{9AAD60AC-5B99-4D51-9AB0-DD4776EED88A}" dt="2023-02-05T17:50:16.275" v="198"/>
          <ac:spMkLst>
            <pc:docMk/>
            <pc:sldMk cId="3059316376" sldId="256"/>
            <ac:spMk id="2" creationId="{00000000-0000-0000-0000-000000000000}"/>
          </ac:spMkLst>
        </pc:spChg>
        <pc:spChg chg="mod">
          <ac:chgData name="Miroslava Dragomirova Horozova (2119070)" userId="S::2119070@student.uwtsd.ac.uk::bf656b26-373c-46d0-888a-80112030fda8" providerId="AD" clId="Web-{9AAD60AC-5B99-4D51-9AB0-DD4776EED88A}" dt="2023-02-05T18:01:49.619" v="272" actId="20577"/>
          <ac:spMkLst>
            <pc:docMk/>
            <pc:sldMk cId="3059316376" sldId="256"/>
            <ac:spMk id="3" creationId="{00000000-0000-0000-0000-000000000000}"/>
          </ac:spMkLst>
        </pc:spChg>
        <pc:spChg chg="add del">
          <ac:chgData name="Miroslava Dragomirova Horozova (2119070)" userId="S::2119070@student.uwtsd.ac.uk::bf656b26-373c-46d0-888a-80112030fda8" providerId="AD" clId="Web-{9AAD60AC-5B99-4D51-9AB0-DD4776EED88A}" dt="2023-02-05T17:50:16.275" v="198"/>
          <ac:spMkLst>
            <pc:docMk/>
            <pc:sldMk cId="3059316376" sldId="256"/>
            <ac:spMk id="9" creationId="{416A0E3C-60E6-4F39-BC55-5F7C224E1F7C}"/>
          </ac:spMkLst>
        </pc:spChg>
        <pc:spChg chg="add del">
          <ac:chgData name="Miroslava Dragomirova Horozova (2119070)" userId="S::2119070@student.uwtsd.ac.uk::bf656b26-373c-46d0-888a-80112030fda8" providerId="AD" clId="Web-{9AAD60AC-5B99-4D51-9AB0-DD4776EED88A}" dt="2023-02-05T17:50:16.275" v="198"/>
          <ac:spMkLst>
            <pc:docMk/>
            <pc:sldMk cId="3059316376" sldId="256"/>
            <ac:spMk id="13" creationId="{990D0034-F768-41E7-85D4-F38C4DE85770}"/>
          </ac:spMkLst>
        </pc:spChg>
        <pc:spChg chg="add del">
          <ac:chgData name="Miroslava Dragomirova Horozova (2119070)" userId="S::2119070@student.uwtsd.ac.uk::bf656b26-373c-46d0-888a-80112030fda8" providerId="AD" clId="Web-{9AAD60AC-5B99-4D51-9AB0-DD4776EED88A}" dt="2023-02-05T17:50:16.275" v="198"/>
          <ac:spMkLst>
            <pc:docMk/>
            <pc:sldMk cId="3059316376" sldId="256"/>
            <ac:spMk id="15" creationId="{95B38FD6-641F-41BF-B466-C1C6366420F0}"/>
          </ac:spMkLst>
        </pc:spChg>
        <pc:spChg chg="add del">
          <ac:chgData name="Miroslava Dragomirova Horozova (2119070)" userId="S::2119070@student.uwtsd.ac.uk::bf656b26-373c-46d0-888a-80112030fda8" providerId="AD" clId="Web-{9AAD60AC-5B99-4D51-9AB0-DD4776EED88A}" dt="2023-02-05T17:50:16.275" v="198"/>
          <ac:spMkLst>
            <pc:docMk/>
            <pc:sldMk cId="3059316376" sldId="256"/>
            <ac:spMk id="19" creationId="{1FE461C7-FF45-427F-83D7-18DFBD48188D}"/>
          </ac:spMkLst>
        </pc:spChg>
        <pc:spChg chg="add del">
          <ac:chgData name="Miroslava Dragomirova Horozova (2119070)" userId="S::2119070@student.uwtsd.ac.uk::bf656b26-373c-46d0-888a-80112030fda8" providerId="AD" clId="Web-{9AAD60AC-5B99-4D51-9AB0-DD4776EED88A}" dt="2023-02-05T17:50:16.212" v="197"/>
          <ac:spMkLst>
            <pc:docMk/>
            <pc:sldMk cId="3059316376" sldId="256"/>
            <ac:spMk id="24" creationId="{416A0E3C-60E6-4F39-BC55-5F7C224E1F7C}"/>
          </ac:spMkLst>
        </pc:spChg>
        <pc:spChg chg="add del">
          <ac:chgData name="Miroslava Dragomirova Horozova (2119070)" userId="S::2119070@student.uwtsd.ac.uk::bf656b26-373c-46d0-888a-80112030fda8" providerId="AD" clId="Web-{9AAD60AC-5B99-4D51-9AB0-DD4776EED88A}" dt="2023-02-05T17:50:16.212" v="197"/>
          <ac:spMkLst>
            <pc:docMk/>
            <pc:sldMk cId="3059316376" sldId="256"/>
            <ac:spMk id="28" creationId="{E844E128-FF69-4E9F-8327-6B504B3C5AE1}"/>
          </ac:spMkLst>
        </pc:spChg>
        <pc:spChg chg="add">
          <ac:chgData name="Miroslava Dragomirova Horozova (2119070)" userId="S::2119070@student.uwtsd.ac.uk::bf656b26-373c-46d0-888a-80112030fda8" providerId="AD" clId="Web-{9AAD60AC-5B99-4D51-9AB0-DD4776EED88A}" dt="2023-02-05T17:50:16.275" v="198"/>
          <ac:spMkLst>
            <pc:docMk/>
            <pc:sldMk cId="3059316376" sldId="256"/>
            <ac:spMk id="32" creationId="{A7971386-B2B0-4A38-8D3B-8CF23AAA610C}"/>
          </ac:spMkLst>
        </pc:spChg>
        <pc:spChg chg="add">
          <ac:chgData name="Miroslava Dragomirova Horozova (2119070)" userId="S::2119070@student.uwtsd.ac.uk::bf656b26-373c-46d0-888a-80112030fda8" providerId="AD" clId="Web-{9AAD60AC-5B99-4D51-9AB0-DD4776EED88A}" dt="2023-02-05T17:50:16.275" v="198"/>
          <ac:spMkLst>
            <pc:docMk/>
            <pc:sldMk cId="3059316376" sldId="256"/>
            <ac:spMk id="33" creationId="{96AE4BD0-E2D6-4FE1-9295-59E338A45340}"/>
          </ac:spMkLst>
        </pc:spChg>
        <pc:spChg chg="add">
          <ac:chgData name="Miroslava Dragomirova Horozova (2119070)" userId="S::2119070@student.uwtsd.ac.uk::bf656b26-373c-46d0-888a-80112030fda8" providerId="AD" clId="Web-{9AAD60AC-5B99-4D51-9AB0-DD4776EED88A}" dt="2023-02-05T17:50:16.275" v="198"/>
          <ac:spMkLst>
            <pc:docMk/>
            <pc:sldMk cId="3059316376" sldId="256"/>
            <ac:spMk id="34" creationId="{0D29D77D-2D4E-4868-960B-BEDA724F5CE2}"/>
          </ac:spMkLst>
        </pc:spChg>
        <pc:picChg chg="add mod ord">
          <ac:chgData name="Miroslava Dragomirova Horozova (2119070)" userId="S::2119070@student.uwtsd.ac.uk::bf656b26-373c-46d0-888a-80112030fda8" providerId="AD" clId="Web-{9AAD60AC-5B99-4D51-9AB0-DD4776EED88A}" dt="2023-02-05T17:50:16.275" v="198"/>
          <ac:picMkLst>
            <pc:docMk/>
            <pc:sldMk cId="3059316376" sldId="256"/>
            <ac:picMk id="4" creationId="{1820F583-CE26-5BD4-617D-8231EC3341A5}"/>
          </ac:picMkLst>
        </pc:picChg>
        <pc:cxnChg chg="add del">
          <ac:chgData name="Miroslava Dragomirova Horozova (2119070)" userId="S::2119070@student.uwtsd.ac.uk::bf656b26-373c-46d0-888a-80112030fda8" providerId="AD" clId="Web-{9AAD60AC-5B99-4D51-9AB0-DD4776EED88A}" dt="2023-02-05T17:50:16.275" v="198"/>
          <ac:cxnSpMkLst>
            <pc:docMk/>
            <pc:sldMk cId="3059316376" sldId="256"/>
            <ac:cxnSpMk id="11" creationId="{C5025DAC-8B93-4160-B017-3A274A5828C0}"/>
          </ac:cxnSpMkLst>
        </pc:cxnChg>
        <pc:cxnChg chg="add del">
          <ac:chgData name="Miroslava Dragomirova Horozova (2119070)" userId="S::2119070@student.uwtsd.ac.uk::bf656b26-373c-46d0-888a-80112030fda8" providerId="AD" clId="Web-{9AAD60AC-5B99-4D51-9AB0-DD4776EED88A}" dt="2023-02-05T17:50:16.275" v="198"/>
          <ac:cxnSpMkLst>
            <pc:docMk/>
            <pc:sldMk cId="3059316376" sldId="256"/>
            <ac:cxnSpMk id="17" creationId="{6BF9119E-766E-4526-AAE5-639F577C0493}"/>
          </ac:cxnSpMkLst>
        </pc:cxnChg>
        <pc:cxnChg chg="add del">
          <ac:chgData name="Miroslava Dragomirova Horozova (2119070)" userId="S::2119070@student.uwtsd.ac.uk::bf656b26-373c-46d0-888a-80112030fda8" providerId="AD" clId="Web-{9AAD60AC-5B99-4D51-9AB0-DD4776EED88A}" dt="2023-02-05T17:50:16.212" v="197"/>
          <ac:cxnSpMkLst>
            <pc:docMk/>
            <pc:sldMk cId="3059316376" sldId="256"/>
            <ac:cxnSpMk id="26" creationId="{C5025DAC-8B93-4160-B017-3A274A5828C0}"/>
          </ac:cxnSpMkLst>
        </pc:cxnChg>
        <pc:cxnChg chg="add del">
          <ac:chgData name="Miroslava Dragomirova Horozova (2119070)" userId="S::2119070@student.uwtsd.ac.uk::bf656b26-373c-46d0-888a-80112030fda8" providerId="AD" clId="Web-{9AAD60AC-5B99-4D51-9AB0-DD4776EED88A}" dt="2023-02-05T17:50:16.212" v="197"/>
          <ac:cxnSpMkLst>
            <pc:docMk/>
            <pc:sldMk cId="3059316376" sldId="256"/>
            <ac:cxnSpMk id="30" creationId="{055CEADF-09EA-423C-8C45-F94AF44D5AF0}"/>
          </ac:cxnSpMkLst>
        </pc:cxnChg>
      </pc:sldChg>
      <pc:sldChg chg="addSp delSp modSp new mod setBg addAnim">
        <pc:chgData name="Miroslava Dragomirova Horozova (2119070)" userId="S::2119070@student.uwtsd.ac.uk::bf656b26-373c-46d0-888a-80112030fda8" providerId="AD" clId="Web-{9AAD60AC-5B99-4D51-9AB0-DD4776EED88A}" dt="2023-02-05T19:24:16.090" v="534" actId="20577"/>
        <pc:sldMkLst>
          <pc:docMk/>
          <pc:sldMk cId="4031076705" sldId="257"/>
        </pc:sldMkLst>
        <pc:spChg chg="mod">
          <ac:chgData name="Miroslava Dragomirova Horozova (2119070)" userId="S::2119070@student.uwtsd.ac.uk::bf656b26-373c-46d0-888a-80112030fda8" providerId="AD" clId="Web-{9AAD60AC-5B99-4D51-9AB0-DD4776EED88A}" dt="2023-02-05T17:57:06.050" v="234" actId="20577"/>
          <ac:spMkLst>
            <pc:docMk/>
            <pc:sldMk cId="4031076705" sldId="257"/>
            <ac:spMk id="2" creationId="{76E1C382-F9D3-5F14-7ABC-A05924A89020}"/>
          </ac:spMkLst>
        </pc:spChg>
        <pc:spChg chg="add del">
          <ac:chgData name="Miroslava Dragomirova Horozova (2119070)" userId="S::2119070@student.uwtsd.ac.uk::bf656b26-373c-46d0-888a-80112030fda8" providerId="AD" clId="Web-{9AAD60AC-5B99-4D51-9AB0-DD4776EED88A}" dt="2023-02-05T17:52:32.825" v="213"/>
          <ac:spMkLst>
            <pc:docMk/>
            <pc:sldMk cId="4031076705" sldId="257"/>
            <ac:spMk id="3" creationId="{8C1E14FB-3E6D-ADE1-4120-B191B111B777}"/>
          </ac:spMkLst>
        </pc:spChg>
        <pc:spChg chg="add mod">
          <ac:chgData name="Miroslava Dragomirova Horozova (2119070)" userId="S::2119070@student.uwtsd.ac.uk::bf656b26-373c-46d0-888a-80112030fda8" providerId="AD" clId="Web-{9AAD60AC-5B99-4D51-9AB0-DD4776EED88A}" dt="2023-02-05T19:24:16.090" v="534" actId="20577"/>
          <ac:spMkLst>
            <pc:docMk/>
            <pc:sldMk cId="4031076705" sldId="257"/>
            <ac:spMk id="4" creationId="{4DC792DC-5636-712F-9044-5CCAB8194E5D}"/>
          </ac:spMkLst>
        </pc:spChg>
        <pc:spChg chg="add del">
          <ac:chgData name="Miroslava Dragomirova Horozova (2119070)" userId="S::2119070@student.uwtsd.ac.uk::bf656b26-373c-46d0-888a-80112030fda8" providerId="AD" clId="Web-{9AAD60AC-5B99-4D51-9AB0-DD4776EED88A}" dt="2023-02-05T17:52:32.809" v="212"/>
          <ac:spMkLst>
            <pc:docMk/>
            <pc:sldMk cId="4031076705" sldId="257"/>
            <ac:spMk id="9" creationId="{0F358BAA-9C8A-4E17-BAD8-32FD6FFEA730}"/>
          </ac:spMkLst>
        </pc:spChg>
        <pc:spChg chg="add del">
          <ac:chgData name="Miroslava Dragomirova Horozova (2119070)" userId="S::2119070@student.uwtsd.ac.uk::bf656b26-373c-46d0-888a-80112030fda8" providerId="AD" clId="Web-{9AAD60AC-5B99-4D51-9AB0-DD4776EED88A}" dt="2023-02-05T17:52:32.809" v="212"/>
          <ac:spMkLst>
            <pc:docMk/>
            <pc:sldMk cId="4031076705" sldId="257"/>
            <ac:spMk id="11" creationId="{4D6F41A4-BEE3-4935-9371-4ADEA67A22F9}"/>
          </ac:spMkLst>
        </pc:spChg>
        <pc:spChg chg="add del">
          <ac:chgData name="Miroslava Dragomirova Horozova (2119070)" userId="S::2119070@student.uwtsd.ac.uk::bf656b26-373c-46d0-888a-80112030fda8" providerId="AD" clId="Web-{9AAD60AC-5B99-4D51-9AB0-DD4776EED88A}" dt="2023-02-05T17:52:32.809" v="212"/>
          <ac:spMkLst>
            <pc:docMk/>
            <pc:sldMk cId="4031076705" sldId="257"/>
            <ac:spMk id="20" creationId="{7FE1D329-7CB2-4DF5-B0C0-36DD19EBC66D}"/>
          </ac:spMkLst>
        </pc:spChg>
        <pc:spChg chg="add del">
          <ac:chgData name="Miroslava Dragomirova Horozova (2119070)" userId="S::2119070@student.uwtsd.ac.uk::bf656b26-373c-46d0-888a-80112030fda8" providerId="AD" clId="Web-{9AAD60AC-5B99-4D51-9AB0-DD4776EED88A}" dt="2023-02-05T17:52:32.809" v="212"/>
          <ac:spMkLst>
            <pc:docMk/>
            <pc:sldMk cId="4031076705" sldId="257"/>
            <ac:spMk id="22" creationId="{B6D694DB-A3FC-4F14-A225-17BEBA4416DA}"/>
          </ac:spMkLst>
        </pc:spChg>
        <pc:spChg chg="add del">
          <ac:chgData name="Miroslava Dragomirova Horozova (2119070)" userId="S::2119070@student.uwtsd.ac.uk::bf656b26-373c-46d0-888a-80112030fda8" providerId="AD" clId="Web-{9AAD60AC-5B99-4D51-9AB0-DD4776EED88A}" dt="2023-02-05T17:52:32.809" v="212"/>
          <ac:spMkLst>
            <pc:docMk/>
            <pc:sldMk cId="4031076705" sldId="257"/>
            <ac:spMk id="24" creationId="{6233B4D5-2565-4CC0-A9B1-C9EA9E9DE306}"/>
          </ac:spMkLst>
        </pc:spChg>
        <pc:spChg chg="add del">
          <ac:chgData name="Miroslava Dragomirova Horozova (2119070)" userId="S::2119070@student.uwtsd.ac.uk::bf656b26-373c-46d0-888a-80112030fda8" providerId="AD" clId="Web-{9AAD60AC-5B99-4D51-9AB0-DD4776EED88A}" dt="2023-02-05T17:53:30.842" v="218"/>
          <ac:spMkLst>
            <pc:docMk/>
            <pc:sldMk cId="4031076705" sldId="257"/>
            <ac:spMk id="26" creationId="{0F358BAA-9C8A-4E17-BAD8-32FD6FFEA730}"/>
          </ac:spMkLst>
        </pc:spChg>
        <pc:spChg chg="add del">
          <ac:chgData name="Miroslava Dragomirova Horozova (2119070)" userId="S::2119070@student.uwtsd.ac.uk::bf656b26-373c-46d0-888a-80112030fda8" providerId="AD" clId="Web-{9AAD60AC-5B99-4D51-9AB0-DD4776EED88A}" dt="2023-02-05T17:53:30.842" v="218"/>
          <ac:spMkLst>
            <pc:docMk/>
            <pc:sldMk cId="4031076705" sldId="257"/>
            <ac:spMk id="27" creationId="{4D6F41A4-BEE3-4935-9371-4ADEA67A22F9}"/>
          </ac:spMkLst>
        </pc:spChg>
        <pc:spChg chg="add del">
          <ac:chgData name="Miroslava Dragomirova Horozova (2119070)" userId="S::2119070@student.uwtsd.ac.uk::bf656b26-373c-46d0-888a-80112030fda8" providerId="AD" clId="Web-{9AAD60AC-5B99-4D51-9AB0-DD4776EED88A}" dt="2023-02-05T17:53:30.842" v="218"/>
          <ac:spMkLst>
            <pc:docMk/>
            <pc:sldMk cId="4031076705" sldId="257"/>
            <ac:spMk id="29" creationId="{7FE1D329-7CB2-4DF5-B0C0-36DD19EBC66D}"/>
          </ac:spMkLst>
        </pc:spChg>
        <pc:spChg chg="add del">
          <ac:chgData name="Miroslava Dragomirova Horozova (2119070)" userId="S::2119070@student.uwtsd.ac.uk::bf656b26-373c-46d0-888a-80112030fda8" providerId="AD" clId="Web-{9AAD60AC-5B99-4D51-9AB0-DD4776EED88A}" dt="2023-02-05T17:53:30.842" v="218"/>
          <ac:spMkLst>
            <pc:docMk/>
            <pc:sldMk cId="4031076705" sldId="257"/>
            <ac:spMk id="30" creationId="{B6D694DB-A3FC-4F14-A225-17BEBA4416DA}"/>
          </ac:spMkLst>
        </pc:spChg>
        <pc:spChg chg="add del">
          <ac:chgData name="Miroslava Dragomirova Horozova (2119070)" userId="S::2119070@student.uwtsd.ac.uk::bf656b26-373c-46d0-888a-80112030fda8" providerId="AD" clId="Web-{9AAD60AC-5B99-4D51-9AB0-DD4776EED88A}" dt="2023-02-05T17:53:30.842" v="218"/>
          <ac:spMkLst>
            <pc:docMk/>
            <pc:sldMk cId="4031076705" sldId="257"/>
            <ac:spMk id="32" creationId="{6233B4D5-2565-4CC0-A9B1-C9EA9E9DE306}"/>
          </ac:spMkLst>
        </pc:spChg>
        <pc:spChg chg="add">
          <ac:chgData name="Miroslava Dragomirova Horozova (2119070)" userId="S::2119070@student.uwtsd.ac.uk::bf656b26-373c-46d0-888a-80112030fda8" providerId="AD" clId="Web-{9AAD60AC-5B99-4D51-9AB0-DD4776EED88A}" dt="2023-02-05T17:53:30.842" v="218"/>
          <ac:spMkLst>
            <pc:docMk/>
            <pc:sldMk cId="4031076705" sldId="257"/>
            <ac:spMk id="37" creationId="{0F358BAA-9C8A-4E17-BAD8-32FD6FFEA730}"/>
          </ac:spMkLst>
        </pc:spChg>
        <pc:spChg chg="add">
          <ac:chgData name="Miroslava Dragomirova Horozova (2119070)" userId="S::2119070@student.uwtsd.ac.uk::bf656b26-373c-46d0-888a-80112030fda8" providerId="AD" clId="Web-{9AAD60AC-5B99-4D51-9AB0-DD4776EED88A}" dt="2023-02-05T17:53:30.842" v="218"/>
          <ac:spMkLst>
            <pc:docMk/>
            <pc:sldMk cId="4031076705" sldId="257"/>
            <ac:spMk id="39" creationId="{4D6F41A4-BEE3-4935-9371-4ADEA67A22F9}"/>
          </ac:spMkLst>
        </pc:spChg>
        <pc:spChg chg="add">
          <ac:chgData name="Miroslava Dragomirova Horozova (2119070)" userId="S::2119070@student.uwtsd.ac.uk::bf656b26-373c-46d0-888a-80112030fda8" providerId="AD" clId="Web-{9AAD60AC-5B99-4D51-9AB0-DD4776EED88A}" dt="2023-02-05T17:53:30.842" v="218"/>
          <ac:spMkLst>
            <pc:docMk/>
            <pc:sldMk cId="4031076705" sldId="257"/>
            <ac:spMk id="48" creationId="{7FE1D329-7CB2-4DF5-B0C0-36DD19EBC66D}"/>
          </ac:spMkLst>
        </pc:spChg>
        <pc:spChg chg="add">
          <ac:chgData name="Miroslava Dragomirova Horozova (2119070)" userId="S::2119070@student.uwtsd.ac.uk::bf656b26-373c-46d0-888a-80112030fda8" providerId="AD" clId="Web-{9AAD60AC-5B99-4D51-9AB0-DD4776EED88A}" dt="2023-02-05T17:53:30.842" v="218"/>
          <ac:spMkLst>
            <pc:docMk/>
            <pc:sldMk cId="4031076705" sldId="257"/>
            <ac:spMk id="50" creationId="{3E5E751B-5852-4839-83B3-6F79F8E83673}"/>
          </ac:spMkLst>
        </pc:spChg>
        <pc:spChg chg="add">
          <ac:chgData name="Miroslava Dragomirova Horozova (2119070)" userId="S::2119070@student.uwtsd.ac.uk::bf656b26-373c-46d0-888a-80112030fda8" providerId="AD" clId="Web-{9AAD60AC-5B99-4D51-9AB0-DD4776EED88A}" dt="2023-02-05T17:53:30.842" v="218"/>
          <ac:spMkLst>
            <pc:docMk/>
            <pc:sldMk cId="4031076705" sldId="257"/>
            <ac:spMk id="52" creationId="{428B6687-5D8A-41C9-A626-A8C2CBFD8491}"/>
          </ac:spMkLst>
        </pc:spChg>
        <pc:spChg chg="add">
          <ac:chgData name="Miroslava Dragomirova Horozova (2119070)" userId="S::2119070@student.uwtsd.ac.uk::bf656b26-373c-46d0-888a-80112030fda8" providerId="AD" clId="Web-{9AAD60AC-5B99-4D51-9AB0-DD4776EED88A}" dt="2023-02-05T17:53:30.842" v="218"/>
          <ac:spMkLst>
            <pc:docMk/>
            <pc:sldMk cId="4031076705" sldId="257"/>
            <ac:spMk id="61" creationId="{D9F678FF-4541-4601-B506-CC0A4AC9695B}"/>
          </ac:spMkLst>
        </pc:spChg>
        <pc:grpChg chg="add del">
          <ac:chgData name="Miroslava Dragomirova Horozova (2119070)" userId="S::2119070@student.uwtsd.ac.uk::bf656b26-373c-46d0-888a-80112030fda8" providerId="AD" clId="Web-{9AAD60AC-5B99-4D51-9AB0-DD4776EED88A}" dt="2023-02-05T17:52:32.809" v="212"/>
          <ac:grpSpMkLst>
            <pc:docMk/>
            <pc:sldMk cId="4031076705" sldId="257"/>
            <ac:grpSpMk id="13" creationId="{7726F010-956A-40BC-8A1F-8002DC729B4C}"/>
          </ac:grpSpMkLst>
        </pc:grpChg>
        <pc:grpChg chg="add del">
          <ac:chgData name="Miroslava Dragomirova Horozova (2119070)" userId="S::2119070@student.uwtsd.ac.uk::bf656b26-373c-46d0-888a-80112030fda8" providerId="AD" clId="Web-{9AAD60AC-5B99-4D51-9AB0-DD4776EED88A}" dt="2023-02-05T17:53:30.842" v="218"/>
          <ac:grpSpMkLst>
            <pc:docMk/>
            <pc:sldMk cId="4031076705" sldId="257"/>
            <ac:grpSpMk id="28" creationId="{7726F010-956A-40BC-8A1F-8002DC729B4C}"/>
          </ac:grpSpMkLst>
        </pc:grpChg>
        <pc:grpChg chg="add">
          <ac:chgData name="Miroslava Dragomirova Horozova (2119070)" userId="S::2119070@student.uwtsd.ac.uk::bf656b26-373c-46d0-888a-80112030fda8" providerId="AD" clId="Web-{9AAD60AC-5B99-4D51-9AB0-DD4776EED88A}" dt="2023-02-05T17:53:30.842" v="218"/>
          <ac:grpSpMkLst>
            <pc:docMk/>
            <pc:sldMk cId="4031076705" sldId="257"/>
            <ac:grpSpMk id="41" creationId="{7726F010-956A-40BC-8A1F-8002DC729B4C}"/>
          </ac:grpSpMkLst>
        </pc:grpChg>
        <pc:grpChg chg="add">
          <ac:chgData name="Miroslava Dragomirova Horozova (2119070)" userId="S::2119070@student.uwtsd.ac.uk::bf656b26-373c-46d0-888a-80112030fda8" providerId="AD" clId="Web-{9AAD60AC-5B99-4D51-9AB0-DD4776EED88A}" dt="2023-02-05T17:53:30.842" v="218"/>
          <ac:grpSpMkLst>
            <pc:docMk/>
            <pc:sldMk cId="4031076705" sldId="257"/>
            <ac:grpSpMk id="54" creationId="{BF73574D-F06D-455C-8175-AF8EB2E328DF}"/>
          </ac:grpSpMkLst>
        </pc:grpChg>
        <pc:picChg chg="add del">
          <ac:chgData name="Miroslava Dragomirova Horozova (2119070)" userId="S::2119070@student.uwtsd.ac.uk::bf656b26-373c-46d0-888a-80112030fda8" providerId="AD" clId="Web-{9AAD60AC-5B99-4D51-9AB0-DD4776EED88A}" dt="2023-02-05T17:52:32.809" v="212"/>
          <ac:picMkLst>
            <pc:docMk/>
            <pc:sldMk cId="4031076705" sldId="257"/>
            <ac:picMk id="5" creationId="{957A0704-352A-11A6-7FF6-265C3CEABA95}"/>
          </ac:picMkLst>
        </pc:picChg>
        <pc:picChg chg="add mod ord">
          <ac:chgData name="Miroslava Dragomirova Horozova (2119070)" userId="S::2119070@student.uwtsd.ac.uk::bf656b26-373c-46d0-888a-80112030fda8" providerId="AD" clId="Web-{9AAD60AC-5B99-4D51-9AB0-DD4776EED88A}" dt="2023-02-05T17:56:18.705" v="229" actId="1076"/>
          <ac:picMkLst>
            <pc:docMk/>
            <pc:sldMk cId="4031076705" sldId="257"/>
            <ac:picMk id="31" creationId="{7F930042-5D6D-F033-CB45-D71E5DAA3C26}"/>
          </ac:picMkLst>
        </pc:picChg>
      </pc:sldChg>
      <pc:sldMasterChg chg="del delSldLayout">
        <pc:chgData name="Miroslava Dragomirova Horozova (2119070)" userId="S::2119070@student.uwtsd.ac.uk::bf656b26-373c-46d0-888a-80112030fda8" providerId="AD" clId="Web-{9AAD60AC-5B99-4D51-9AB0-DD4776EED88A}" dt="2023-02-05T17:47:42.662" v="191"/>
        <pc:sldMasterMkLst>
          <pc:docMk/>
          <pc:sldMasterMk cId="0" sldId="2147483840"/>
        </pc:sldMasterMkLst>
        <pc:sldLayoutChg chg="del">
          <pc:chgData name="Miroslava Dragomirova Horozova (2119070)" userId="S::2119070@student.uwtsd.ac.uk::bf656b26-373c-46d0-888a-80112030fda8" providerId="AD" clId="Web-{9AAD60AC-5B99-4D51-9AB0-DD4776EED88A}" dt="2023-02-05T17:47:42.662" v="191"/>
          <pc:sldLayoutMkLst>
            <pc:docMk/>
            <pc:sldMasterMk cId="0" sldId="2147483840"/>
            <pc:sldLayoutMk cId="0" sldId="2147483841"/>
          </pc:sldLayoutMkLst>
        </pc:sldLayoutChg>
        <pc:sldLayoutChg chg="del">
          <pc:chgData name="Miroslava Dragomirova Horozova (2119070)" userId="S::2119070@student.uwtsd.ac.uk::bf656b26-373c-46d0-888a-80112030fda8" providerId="AD" clId="Web-{9AAD60AC-5B99-4D51-9AB0-DD4776EED88A}" dt="2023-02-05T17:47:42.662" v="191"/>
          <pc:sldLayoutMkLst>
            <pc:docMk/>
            <pc:sldMasterMk cId="0" sldId="2147483840"/>
            <pc:sldLayoutMk cId="0" sldId="2147483842"/>
          </pc:sldLayoutMkLst>
        </pc:sldLayoutChg>
        <pc:sldLayoutChg chg="del">
          <pc:chgData name="Miroslava Dragomirova Horozova (2119070)" userId="S::2119070@student.uwtsd.ac.uk::bf656b26-373c-46d0-888a-80112030fda8" providerId="AD" clId="Web-{9AAD60AC-5B99-4D51-9AB0-DD4776EED88A}" dt="2023-02-05T17:47:42.662" v="191"/>
          <pc:sldLayoutMkLst>
            <pc:docMk/>
            <pc:sldMasterMk cId="0" sldId="2147483840"/>
            <pc:sldLayoutMk cId="0" sldId="2147483843"/>
          </pc:sldLayoutMkLst>
        </pc:sldLayoutChg>
        <pc:sldLayoutChg chg="del">
          <pc:chgData name="Miroslava Dragomirova Horozova (2119070)" userId="S::2119070@student.uwtsd.ac.uk::bf656b26-373c-46d0-888a-80112030fda8" providerId="AD" clId="Web-{9AAD60AC-5B99-4D51-9AB0-DD4776EED88A}" dt="2023-02-05T17:47:42.662" v="191"/>
          <pc:sldLayoutMkLst>
            <pc:docMk/>
            <pc:sldMasterMk cId="0" sldId="2147483840"/>
            <pc:sldLayoutMk cId="0" sldId="2147483844"/>
          </pc:sldLayoutMkLst>
        </pc:sldLayoutChg>
        <pc:sldLayoutChg chg="del">
          <pc:chgData name="Miroslava Dragomirova Horozova (2119070)" userId="S::2119070@student.uwtsd.ac.uk::bf656b26-373c-46d0-888a-80112030fda8" providerId="AD" clId="Web-{9AAD60AC-5B99-4D51-9AB0-DD4776EED88A}" dt="2023-02-05T17:47:42.662" v="191"/>
          <pc:sldLayoutMkLst>
            <pc:docMk/>
            <pc:sldMasterMk cId="0" sldId="2147483840"/>
            <pc:sldLayoutMk cId="0" sldId="2147483845"/>
          </pc:sldLayoutMkLst>
        </pc:sldLayoutChg>
        <pc:sldLayoutChg chg="del">
          <pc:chgData name="Miroslava Dragomirova Horozova (2119070)" userId="S::2119070@student.uwtsd.ac.uk::bf656b26-373c-46d0-888a-80112030fda8" providerId="AD" clId="Web-{9AAD60AC-5B99-4D51-9AB0-DD4776EED88A}" dt="2023-02-05T17:47:42.662" v="191"/>
          <pc:sldLayoutMkLst>
            <pc:docMk/>
            <pc:sldMasterMk cId="0" sldId="2147483840"/>
            <pc:sldLayoutMk cId="0" sldId="2147483846"/>
          </pc:sldLayoutMkLst>
        </pc:sldLayoutChg>
        <pc:sldLayoutChg chg="del">
          <pc:chgData name="Miroslava Dragomirova Horozova (2119070)" userId="S::2119070@student.uwtsd.ac.uk::bf656b26-373c-46d0-888a-80112030fda8" providerId="AD" clId="Web-{9AAD60AC-5B99-4D51-9AB0-DD4776EED88A}" dt="2023-02-05T17:47:42.662" v="191"/>
          <pc:sldLayoutMkLst>
            <pc:docMk/>
            <pc:sldMasterMk cId="0" sldId="2147483840"/>
            <pc:sldLayoutMk cId="0" sldId="2147483847"/>
          </pc:sldLayoutMkLst>
        </pc:sldLayoutChg>
        <pc:sldLayoutChg chg="del">
          <pc:chgData name="Miroslava Dragomirova Horozova (2119070)" userId="S::2119070@student.uwtsd.ac.uk::bf656b26-373c-46d0-888a-80112030fda8" providerId="AD" clId="Web-{9AAD60AC-5B99-4D51-9AB0-DD4776EED88A}" dt="2023-02-05T17:47:42.662" v="191"/>
          <pc:sldLayoutMkLst>
            <pc:docMk/>
            <pc:sldMasterMk cId="0" sldId="2147483840"/>
            <pc:sldLayoutMk cId="0" sldId="2147483848"/>
          </pc:sldLayoutMkLst>
        </pc:sldLayoutChg>
        <pc:sldLayoutChg chg="del">
          <pc:chgData name="Miroslava Dragomirova Horozova (2119070)" userId="S::2119070@student.uwtsd.ac.uk::bf656b26-373c-46d0-888a-80112030fda8" providerId="AD" clId="Web-{9AAD60AC-5B99-4D51-9AB0-DD4776EED88A}" dt="2023-02-05T17:47:42.662" v="191"/>
          <pc:sldLayoutMkLst>
            <pc:docMk/>
            <pc:sldMasterMk cId="0" sldId="2147483840"/>
            <pc:sldLayoutMk cId="0" sldId="2147483849"/>
          </pc:sldLayoutMkLst>
        </pc:sldLayoutChg>
        <pc:sldLayoutChg chg="del">
          <pc:chgData name="Miroslava Dragomirova Horozova (2119070)" userId="S::2119070@student.uwtsd.ac.uk::bf656b26-373c-46d0-888a-80112030fda8" providerId="AD" clId="Web-{9AAD60AC-5B99-4D51-9AB0-DD4776EED88A}" dt="2023-02-05T17:47:42.662" v="191"/>
          <pc:sldLayoutMkLst>
            <pc:docMk/>
            <pc:sldMasterMk cId="0" sldId="2147483840"/>
            <pc:sldLayoutMk cId="0" sldId="2147483850"/>
          </pc:sldLayoutMkLst>
        </pc:sldLayoutChg>
        <pc:sldLayoutChg chg="del">
          <pc:chgData name="Miroslava Dragomirova Horozova (2119070)" userId="S::2119070@student.uwtsd.ac.uk::bf656b26-373c-46d0-888a-80112030fda8" providerId="AD" clId="Web-{9AAD60AC-5B99-4D51-9AB0-DD4776EED88A}" dt="2023-02-05T17:47:42.662" v="191"/>
          <pc:sldLayoutMkLst>
            <pc:docMk/>
            <pc:sldMasterMk cId="0" sldId="2147483840"/>
            <pc:sldLayoutMk cId="0" sldId="2147483851"/>
          </pc:sldLayoutMkLst>
        </pc:sldLayoutChg>
      </pc:sldMasterChg>
      <pc:sldMasterChg chg="add del replId addSldLayout delSldLayout">
        <pc:chgData name="Miroslava Dragomirova Horozova (2119070)" userId="S::2119070@student.uwtsd.ac.uk::bf656b26-373c-46d0-888a-80112030fda8" providerId="AD" clId="Web-{9AAD60AC-5B99-4D51-9AB0-DD4776EED88A}" dt="2023-02-05T17:50:16.275" v="198"/>
        <pc:sldMasterMkLst>
          <pc:docMk/>
          <pc:sldMasterMk cId="1167900684" sldId="2147483852"/>
        </pc:sldMasterMkLst>
        <pc:sldLayoutChg chg="add del">
          <pc:chgData name="Miroslava Dragomirova Horozova (2119070)" userId="S::2119070@student.uwtsd.ac.uk::bf656b26-373c-46d0-888a-80112030fda8" providerId="AD" clId="Web-{9AAD60AC-5B99-4D51-9AB0-DD4776EED88A}" dt="2023-02-05T17:50:16.275" v="198"/>
          <pc:sldLayoutMkLst>
            <pc:docMk/>
            <pc:sldMasterMk cId="1167900684" sldId="2147483852"/>
            <pc:sldLayoutMk cId="2782709750" sldId="2147483853"/>
          </pc:sldLayoutMkLst>
        </pc:sldLayoutChg>
        <pc:sldLayoutChg chg="add del replId">
          <pc:chgData name="Miroslava Dragomirova Horozova (2119070)" userId="S::2119070@student.uwtsd.ac.uk::bf656b26-373c-46d0-888a-80112030fda8" providerId="AD" clId="Web-{9AAD60AC-5B99-4D51-9AB0-DD4776EED88A}" dt="2023-02-05T17:50:16.275" v="198"/>
          <pc:sldLayoutMkLst>
            <pc:docMk/>
            <pc:sldMasterMk cId="1167900684" sldId="2147483852"/>
            <pc:sldLayoutMk cId="2167135535" sldId="2147483854"/>
          </pc:sldLayoutMkLst>
        </pc:sldLayoutChg>
        <pc:sldLayoutChg chg="add del replId">
          <pc:chgData name="Miroslava Dragomirova Horozova (2119070)" userId="S::2119070@student.uwtsd.ac.uk::bf656b26-373c-46d0-888a-80112030fda8" providerId="AD" clId="Web-{9AAD60AC-5B99-4D51-9AB0-DD4776EED88A}" dt="2023-02-05T17:50:16.275" v="198"/>
          <pc:sldLayoutMkLst>
            <pc:docMk/>
            <pc:sldMasterMk cId="1167900684" sldId="2147483852"/>
            <pc:sldLayoutMk cId="3795634164" sldId="2147483855"/>
          </pc:sldLayoutMkLst>
        </pc:sldLayoutChg>
        <pc:sldLayoutChg chg="add del replId">
          <pc:chgData name="Miroslava Dragomirova Horozova (2119070)" userId="S::2119070@student.uwtsd.ac.uk::bf656b26-373c-46d0-888a-80112030fda8" providerId="AD" clId="Web-{9AAD60AC-5B99-4D51-9AB0-DD4776EED88A}" dt="2023-02-05T17:50:16.275" v="198"/>
          <pc:sldLayoutMkLst>
            <pc:docMk/>
            <pc:sldMasterMk cId="1167900684" sldId="2147483852"/>
            <pc:sldLayoutMk cId="3866168557" sldId="2147483856"/>
          </pc:sldLayoutMkLst>
        </pc:sldLayoutChg>
        <pc:sldLayoutChg chg="add del replId">
          <pc:chgData name="Miroslava Dragomirova Horozova (2119070)" userId="S::2119070@student.uwtsd.ac.uk::bf656b26-373c-46d0-888a-80112030fda8" providerId="AD" clId="Web-{9AAD60AC-5B99-4D51-9AB0-DD4776EED88A}" dt="2023-02-05T17:50:16.275" v="198"/>
          <pc:sldLayoutMkLst>
            <pc:docMk/>
            <pc:sldMasterMk cId="1167900684" sldId="2147483852"/>
            <pc:sldLayoutMk cId="3744660563" sldId="2147483857"/>
          </pc:sldLayoutMkLst>
        </pc:sldLayoutChg>
        <pc:sldLayoutChg chg="add del replId">
          <pc:chgData name="Miroslava Dragomirova Horozova (2119070)" userId="S::2119070@student.uwtsd.ac.uk::bf656b26-373c-46d0-888a-80112030fda8" providerId="AD" clId="Web-{9AAD60AC-5B99-4D51-9AB0-DD4776EED88A}" dt="2023-02-05T17:50:16.275" v="198"/>
          <pc:sldLayoutMkLst>
            <pc:docMk/>
            <pc:sldMasterMk cId="1167900684" sldId="2147483852"/>
            <pc:sldLayoutMk cId="3340933539" sldId="2147483858"/>
          </pc:sldLayoutMkLst>
        </pc:sldLayoutChg>
        <pc:sldLayoutChg chg="add del replId">
          <pc:chgData name="Miroslava Dragomirova Horozova (2119070)" userId="S::2119070@student.uwtsd.ac.uk::bf656b26-373c-46d0-888a-80112030fda8" providerId="AD" clId="Web-{9AAD60AC-5B99-4D51-9AB0-DD4776EED88A}" dt="2023-02-05T17:50:16.275" v="198"/>
          <pc:sldLayoutMkLst>
            <pc:docMk/>
            <pc:sldMasterMk cId="1167900684" sldId="2147483852"/>
            <pc:sldLayoutMk cId="1587869701" sldId="2147483859"/>
          </pc:sldLayoutMkLst>
        </pc:sldLayoutChg>
        <pc:sldLayoutChg chg="add del replId">
          <pc:chgData name="Miroslava Dragomirova Horozova (2119070)" userId="S::2119070@student.uwtsd.ac.uk::bf656b26-373c-46d0-888a-80112030fda8" providerId="AD" clId="Web-{9AAD60AC-5B99-4D51-9AB0-DD4776EED88A}" dt="2023-02-05T17:50:16.275" v="198"/>
          <pc:sldLayoutMkLst>
            <pc:docMk/>
            <pc:sldMasterMk cId="1167900684" sldId="2147483852"/>
            <pc:sldLayoutMk cId="2214539833" sldId="2147483860"/>
          </pc:sldLayoutMkLst>
        </pc:sldLayoutChg>
        <pc:sldLayoutChg chg="add del replId">
          <pc:chgData name="Miroslava Dragomirova Horozova (2119070)" userId="S::2119070@student.uwtsd.ac.uk::bf656b26-373c-46d0-888a-80112030fda8" providerId="AD" clId="Web-{9AAD60AC-5B99-4D51-9AB0-DD4776EED88A}" dt="2023-02-05T17:50:16.275" v="198"/>
          <pc:sldLayoutMkLst>
            <pc:docMk/>
            <pc:sldMasterMk cId="1167900684" sldId="2147483852"/>
            <pc:sldLayoutMk cId="4233233285" sldId="2147483861"/>
          </pc:sldLayoutMkLst>
        </pc:sldLayoutChg>
        <pc:sldLayoutChg chg="add del replId">
          <pc:chgData name="Miroslava Dragomirova Horozova (2119070)" userId="S::2119070@student.uwtsd.ac.uk::bf656b26-373c-46d0-888a-80112030fda8" providerId="AD" clId="Web-{9AAD60AC-5B99-4D51-9AB0-DD4776EED88A}" dt="2023-02-05T17:50:16.275" v="198"/>
          <pc:sldLayoutMkLst>
            <pc:docMk/>
            <pc:sldMasterMk cId="1167900684" sldId="2147483852"/>
            <pc:sldLayoutMk cId="2934363464" sldId="2147483862"/>
          </pc:sldLayoutMkLst>
        </pc:sldLayoutChg>
        <pc:sldLayoutChg chg="add del replId">
          <pc:chgData name="Miroslava Dragomirova Horozova (2119070)" userId="S::2119070@student.uwtsd.ac.uk::bf656b26-373c-46d0-888a-80112030fda8" providerId="AD" clId="Web-{9AAD60AC-5B99-4D51-9AB0-DD4776EED88A}" dt="2023-02-05T17:50:16.275" v="198"/>
          <pc:sldLayoutMkLst>
            <pc:docMk/>
            <pc:sldMasterMk cId="1167900684" sldId="2147483852"/>
            <pc:sldLayoutMk cId="1125158049" sldId="2147483863"/>
          </pc:sldLayoutMkLst>
        </pc:sldLayoutChg>
      </pc:sldMasterChg>
      <pc:sldMasterChg chg="add del addSldLayout delSldLayout">
        <pc:chgData name="Miroslava Dragomirova Horozova (2119070)" userId="S::2119070@student.uwtsd.ac.uk::bf656b26-373c-46d0-888a-80112030fda8" providerId="AD" clId="Web-{9AAD60AC-5B99-4D51-9AB0-DD4776EED88A}" dt="2023-02-05T17:50:16.212" v="197"/>
        <pc:sldMasterMkLst>
          <pc:docMk/>
          <pc:sldMasterMk cId="2549729398" sldId="2147483864"/>
        </pc:sldMasterMkLst>
        <pc:sldLayoutChg chg="add del">
          <pc:chgData name="Miroslava Dragomirova Horozova (2119070)" userId="S::2119070@student.uwtsd.ac.uk::bf656b26-373c-46d0-888a-80112030fda8" providerId="AD" clId="Web-{9AAD60AC-5B99-4D51-9AB0-DD4776EED88A}" dt="2023-02-05T17:50:16.212" v="197"/>
          <pc:sldLayoutMkLst>
            <pc:docMk/>
            <pc:sldMasterMk cId="2549729398" sldId="2147483864"/>
            <pc:sldLayoutMk cId="2811164437" sldId="2147483865"/>
          </pc:sldLayoutMkLst>
        </pc:sldLayoutChg>
        <pc:sldLayoutChg chg="add del">
          <pc:chgData name="Miroslava Dragomirova Horozova (2119070)" userId="S::2119070@student.uwtsd.ac.uk::bf656b26-373c-46d0-888a-80112030fda8" providerId="AD" clId="Web-{9AAD60AC-5B99-4D51-9AB0-DD4776EED88A}" dt="2023-02-05T17:50:16.212" v="197"/>
          <pc:sldLayoutMkLst>
            <pc:docMk/>
            <pc:sldMasterMk cId="2549729398" sldId="2147483864"/>
            <pc:sldLayoutMk cId="2925316405" sldId="2147483866"/>
          </pc:sldLayoutMkLst>
        </pc:sldLayoutChg>
        <pc:sldLayoutChg chg="add del">
          <pc:chgData name="Miroslava Dragomirova Horozova (2119070)" userId="S::2119070@student.uwtsd.ac.uk::bf656b26-373c-46d0-888a-80112030fda8" providerId="AD" clId="Web-{9AAD60AC-5B99-4D51-9AB0-DD4776EED88A}" dt="2023-02-05T17:50:16.212" v="197"/>
          <pc:sldLayoutMkLst>
            <pc:docMk/>
            <pc:sldMasterMk cId="2549729398" sldId="2147483864"/>
            <pc:sldLayoutMk cId="4237538927" sldId="2147483867"/>
          </pc:sldLayoutMkLst>
        </pc:sldLayoutChg>
        <pc:sldLayoutChg chg="add del">
          <pc:chgData name="Miroslava Dragomirova Horozova (2119070)" userId="S::2119070@student.uwtsd.ac.uk::bf656b26-373c-46d0-888a-80112030fda8" providerId="AD" clId="Web-{9AAD60AC-5B99-4D51-9AB0-DD4776EED88A}" dt="2023-02-05T17:50:16.212" v="197"/>
          <pc:sldLayoutMkLst>
            <pc:docMk/>
            <pc:sldMasterMk cId="2549729398" sldId="2147483864"/>
            <pc:sldLayoutMk cId="1747454119" sldId="2147483868"/>
          </pc:sldLayoutMkLst>
        </pc:sldLayoutChg>
        <pc:sldLayoutChg chg="add del">
          <pc:chgData name="Miroslava Dragomirova Horozova (2119070)" userId="S::2119070@student.uwtsd.ac.uk::bf656b26-373c-46d0-888a-80112030fda8" providerId="AD" clId="Web-{9AAD60AC-5B99-4D51-9AB0-DD4776EED88A}" dt="2023-02-05T17:50:16.212" v="197"/>
          <pc:sldLayoutMkLst>
            <pc:docMk/>
            <pc:sldMasterMk cId="2549729398" sldId="2147483864"/>
            <pc:sldLayoutMk cId="3984681532" sldId="2147483869"/>
          </pc:sldLayoutMkLst>
        </pc:sldLayoutChg>
        <pc:sldLayoutChg chg="add del">
          <pc:chgData name="Miroslava Dragomirova Horozova (2119070)" userId="S::2119070@student.uwtsd.ac.uk::bf656b26-373c-46d0-888a-80112030fda8" providerId="AD" clId="Web-{9AAD60AC-5B99-4D51-9AB0-DD4776EED88A}" dt="2023-02-05T17:50:16.212" v="197"/>
          <pc:sldLayoutMkLst>
            <pc:docMk/>
            <pc:sldMasterMk cId="2549729398" sldId="2147483864"/>
            <pc:sldLayoutMk cId="3302774596" sldId="2147483870"/>
          </pc:sldLayoutMkLst>
        </pc:sldLayoutChg>
        <pc:sldLayoutChg chg="add del">
          <pc:chgData name="Miroslava Dragomirova Horozova (2119070)" userId="S::2119070@student.uwtsd.ac.uk::bf656b26-373c-46d0-888a-80112030fda8" providerId="AD" clId="Web-{9AAD60AC-5B99-4D51-9AB0-DD4776EED88A}" dt="2023-02-05T17:50:16.212" v="197"/>
          <pc:sldLayoutMkLst>
            <pc:docMk/>
            <pc:sldMasterMk cId="2549729398" sldId="2147483864"/>
            <pc:sldLayoutMk cId="3988191027" sldId="2147483871"/>
          </pc:sldLayoutMkLst>
        </pc:sldLayoutChg>
        <pc:sldLayoutChg chg="add del">
          <pc:chgData name="Miroslava Dragomirova Horozova (2119070)" userId="S::2119070@student.uwtsd.ac.uk::bf656b26-373c-46d0-888a-80112030fda8" providerId="AD" clId="Web-{9AAD60AC-5B99-4D51-9AB0-DD4776EED88A}" dt="2023-02-05T17:50:16.212" v="197"/>
          <pc:sldLayoutMkLst>
            <pc:docMk/>
            <pc:sldMasterMk cId="2549729398" sldId="2147483864"/>
            <pc:sldLayoutMk cId="3731669801" sldId="2147483872"/>
          </pc:sldLayoutMkLst>
        </pc:sldLayoutChg>
        <pc:sldLayoutChg chg="add del">
          <pc:chgData name="Miroslava Dragomirova Horozova (2119070)" userId="S::2119070@student.uwtsd.ac.uk::bf656b26-373c-46d0-888a-80112030fda8" providerId="AD" clId="Web-{9AAD60AC-5B99-4D51-9AB0-DD4776EED88A}" dt="2023-02-05T17:50:16.212" v="197"/>
          <pc:sldLayoutMkLst>
            <pc:docMk/>
            <pc:sldMasterMk cId="2549729398" sldId="2147483864"/>
            <pc:sldLayoutMk cId="3133056475" sldId="2147483873"/>
          </pc:sldLayoutMkLst>
        </pc:sldLayoutChg>
        <pc:sldLayoutChg chg="add del">
          <pc:chgData name="Miroslava Dragomirova Horozova (2119070)" userId="S::2119070@student.uwtsd.ac.uk::bf656b26-373c-46d0-888a-80112030fda8" providerId="AD" clId="Web-{9AAD60AC-5B99-4D51-9AB0-DD4776EED88A}" dt="2023-02-05T17:50:16.212" v="197"/>
          <pc:sldLayoutMkLst>
            <pc:docMk/>
            <pc:sldMasterMk cId="2549729398" sldId="2147483864"/>
            <pc:sldLayoutMk cId="3125864541" sldId="2147483874"/>
          </pc:sldLayoutMkLst>
        </pc:sldLayoutChg>
        <pc:sldLayoutChg chg="add del">
          <pc:chgData name="Miroslava Dragomirova Horozova (2119070)" userId="S::2119070@student.uwtsd.ac.uk::bf656b26-373c-46d0-888a-80112030fda8" providerId="AD" clId="Web-{9AAD60AC-5B99-4D51-9AB0-DD4776EED88A}" dt="2023-02-05T17:50:16.212" v="197"/>
          <pc:sldLayoutMkLst>
            <pc:docMk/>
            <pc:sldMasterMk cId="2549729398" sldId="2147483864"/>
            <pc:sldLayoutMk cId="3300835325" sldId="2147483875"/>
          </pc:sldLayoutMkLst>
        </pc:sldLayoutChg>
      </pc:sldMasterChg>
      <pc:sldMasterChg chg="add addSldLayout">
        <pc:chgData name="Miroslava Dragomirova Horozova (2119070)" userId="S::2119070@student.uwtsd.ac.uk::bf656b26-373c-46d0-888a-80112030fda8" providerId="AD" clId="Web-{9AAD60AC-5B99-4D51-9AB0-DD4776EED88A}" dt="2023-02-05T17:50:16.275" v="198"/>
        <pc:sldMasterMkLst>
          <pc:docMk/>
          <pc:sldMasterMk cId="3668189631" sldId="2147483926"/>
        </pc:sldMasterMkLst>
        <pc:sldLayoutChg chg="add">
          <pc:chgData name="Miroslava Dragomirova Horozova (2119070)" userId="S::2119070@student.uwtsd.ac.uk::bf656b26-373c-46d0-888a-80112030fda8" providerId="AD" clId="Web-{9AAD60AC-5B99-4D51-9AB0-DD4776EED88A}" dt="2023-02-05T17:50:16.275" v="198"/>
          <pc:sldLayoutMkLst>
            <pc:docMk/>
            <pc:sldMasterMk cId="3668189631" sldId="2147483926"/>
            <pc:sldLayoutMk cId="3200756029" sldId="2147483915"/>
          </pc:sldLayoutMkLst>
        </pc:sldLayoutChg>
        <pc:sldLayoutChg chg="add">
          <pc:chgData name="Miroslava Dragomirova Horozova (2119070)" userId="S::2119070@student.uwtsd.ac.uk::bf656b26-373c-46d0-888a-80112030fda8" providerId="AD" clId="Web-{9AAD60AC-5B99-4D51-9AB0-DD4776EED88A}" dt="2023-02-05T17:50:16.275" v="198"/>
          <pc:sldLayoutMkLst>
            <pc:docMk/>
            <pc:sldMasterMk cId="3668189631" sldId="2147483926"/>
            <pc:sldLayoutMk cId="2807592025" sldId="2147483916"/>
          </pc:sldLayoutMkLst>
        </pc:sldLayoutChg>
        <pc:sldLayoutChg chg="add">
          <pc:chgData name="Miroslava Dragomirova Horozova (2119070)" userId="S::2119070@student.uwtsd.ac.uk::bf656b26-373c-46d0-888a-80112030fda8" providerId="AD" clId="Web-{9AAD60AC-5B99-4D51-9AB0-DD4776EED88A}" dt="2023-02-05T17:50:16.275" v="198"/>
          <pc:sldLayoutMkLst>
            <pc:docMk/>
            <pc:sldMasterMk cId="3668189631" sldId="2147483926"/>
            <pc:sldLayoutMk cId="4052921546" sldId="2147483917"/>
          </pc:sldLayoutMkLst>
        </pc:sldLayoutChg>
        <pc:sldLayoutChg chg="add">
          <pc:chgData name="Miroslava Dragomirova Horozova (2119070)" userId="S::2119070@student.uwtsd.ac.uk::bf656b26-373c-46d0-888a-80112030fda8" providerId="AD" clId="Web-{9AAD60AC-5B99-4D51-9AB0-DD4776EED88A}" dt="2023-02-05T17:50:16.275" v="198"/>
          <pc:sldLayoutMkLst>
            <pc:docMk/>
            <pc:sldMasterMk cId="3668189631" sldId="2147483926"/>
            <pc:sldLayoutMk cId="1300879170" sldId="2147483918"/>
          </pc:sldLayoutMkLst>
        </pc:sldLayoutChg>
        <pc:sldLayoutChg chg="add">
          <pc:chgData name="Miroslava Dragomirova Horozova (2119070)" userId="S::2119070@student.uwtsd.ac.uk::bf656b26-373c-46d0-888a-80112030fda8" providerId="AD" clId="Web-{9AAD60AC-5B99-4D51-9AB0-DD4776EED88A}" dt="2023-02-05T17:50:16.275" v="198"/>
          <pc:sldLayoutMkLst>
            <pc:docMk/>
            <pc:sldMasterMk cId="3668189631" sldId="2147483926"/>
            <pc:sldLayoutMk cId="2945619629" sldId="2147483919"/>
          </pc:sldLayoutMkLst>
        </pc:sldLayoutChg>
        <pc:sldLayoutChg chg="add">
          <pc:chgData name="Miroslava Dragomirova Horozova (2119070)" userId="S::2119070@student.uwtsd.ac.uk::bf656b26-373c-46d0-888a-80112030fda8" providerId="AD" clId="Web-{9AAD60AC-5B99-4D51-9AB0-DD4776EED88A}" dt="2023-02-05T17:50:16.275" v="198"/>
          <pc:sldLayoutMkLst>
            <pc:docMk/>
            <pc:sldMasterMk cId="3668189631" sldId="2147483926"/>
            <pc:sldLayoutMk cId="1386651351" sldId="2147483920"/>
          </pc:sldLayoutMkLst>
        </pc:sldLayoutChg>
        <pc:sldLayoutChg chg="add">
          <pc:chgData name="Miroslava Dragomirova Horozova (2119070)" userId="S::2119070@student.uwtsd.ac.uk::bf656b26-373c-46d0-888a-80112030fda8" providerId="AD" clId="Web-{9AAD60AC-5B99-4D51-9AB0-DD4776EED88A}" dt="2023-02-05T17:50:16.275" v="198"/>
          <pc:sldLayoutMkLst>
            <pc:docMk/>
            <pc:sldMasterMk cId="3668189631" sldId="2147483926"/>
            <pc:sldLayoutMk cId="3024589195" sldId="2147483921"/>
          </pc:sldLayoutMkLst>
        </pc:sldLayoutChg>
        <pc:sldLayoutChg chg="add">
          <pc:chgData name="Miroslava Dragomirova Horozova (2119070)" userId="S::2119070@student.uwtsd.ac.uk::bf656b26-373c-46d0-888a-80112030fda8" providerId="AD" clId="Web-{9AAD60AC-5B99-4D51-9AB0-DD4776EED88A}" dt="2023-02-05T17:50:16.275" v="198"/>
          <pc:sldLayoutMkLst>
            <pc:docMk/>
            <pc:sldMasterMk cId="3668189631" sldId="2147483926"/>
            <pc:sldLayoutMk cId="2599416513" sldId="2147483922"/>
          </pc:sldLayoutMkLst>
        </pc:sldLayoutChg>
        <pc:sldLayoutChg chg="add">
          <pc:chgData name="Miroslava Dragomirova Horozova (2119070)" userId="S::2119070@student.uwtsd.ac.uk::bf656b26-373c-46d0-888a-80112030fda8" providerId="AD" clId="Web-{9AAD60AC-5B99-4D51-9AB0-DD4776EED88A}" dt="2023-02-05T17:50:16.275" v="198"/>
          <pc:sldLayoutMkLst>
            <pc:docMk/>
            <pc:sldMasterMk cId="3668189631" sldId="2147483926"/>
            <pc:sldLayoutMk cId="1990219474" sldId="2147483923"/>
          </pc:sldLayoutMkLst>
        </pc:sldLayoutChg>
        <pc:sldLayoutChg chg="add">
          <pc:chgData name="Miroslava Dragomirova Horozova (2119070)" userId="S::2119070@student.uwtsd.ac.uk::bf656b26-373c-46d0-888a-80112030fda8" providerId="AD" clId="Web-{9AAD60AC-5B99-4D51-9AB0-DD4776EED88A}" dt="2023-02-05T17:50:16.275" v="198"/>
          <pc:sldLayoutMkLst>
            <pc:docMk/>
            <pc:sldMasterMk cId="3668189631" sldId="2147483926"/>
            <pc:sldLayoutMk cId="273227463" sldId="2147483924"/>
          </pc:sldLayoutMkLst>
        </pc:sldLayoutChg>
        <pc:sldLayoutChg chg="add">
          <pc:chgData name="Miroslava Dragomirova Horozova (2119070)" userId="S::2119070@student.uwtsd.ac.uk::bf656b26-373c-46d0-888a-80112030fda8" providerId="AD" clId="Web-{9AAD60AC-5B99-4D51-9AB0-DD4776EED88A}" dt="2023-02-05T17:50:16.275" v="198"/>
          <pc:sldLayoutMkLst>
            <pc:docMk/>
            <pc:sldMasterMk cId="3668189631" sldId="2147483926"/>
            <pc:sldLayoutMk cId="3842910655" sldId="2147483925"/>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6ED151-067B-4859-A4BA-76FBEE09E9B6}" type="doc">
      <dgm:prSet loTypeId="urn:microsoft.com/office/officeart/2005/8/layout/radial2" loCatId="relationship" qsTypeId="urn:microsoft.com/office/officeart/2005/8/quickstyle/simple1" qsCatId="simple" csTypeId="urn:microsoft.com/office/officeart/2005/8/colors/accent1_2" csCatId="accent1" phldr="1"/>
      <dgm:spPr/>
      <dgm:t>
        <a:bodyPr/>
        <a:lstStyle/>
        <a:p>
          <a:endParaRPr lang="en-GB"/>
        </a:p>
      </dgm:t>
    </dgm:pt>
    <dgm:pt modelId="{14257FF6-DA3A-41FF-B998-CD53A4A14D56}">
      <dgm:prSet phldrT="[Text]" phldr="0"/>
      <dgm:spPr/>
      <dgm:t>
        <a:bodyPr/>
        <a:lstStyle/>
        <a:p>
          <a:pPr rtl="0"/>
          <a:r>
            <a:rPr lang="en-GB" dirty="0">
              <a:latin typeface="Gill Sans Nova"/>
            </a:rPr>
            <a:t>Body language</a:t>
          </a:r>
          <a:endParaRPr lang="en-GB" dirty="0"/>
        </a:p>
      </dgm:t>
    </dgm:pt>
    <dgm:pt modelId="{4BAEC18B-22D0-4FA3-939E-B01FD155425F}" type="parTrans" cxnId="{633CD263-0A81-4485-B26F-615350A66B69}">
      <dgm:prSet/>
      <dgm:spPr/>
      <dgm:t>
        <a:bodyPr/>
        <a:lstStyle/>
        <a:p>
          <a:endParaRPr lang="en-GB"/>
        </a:p>
      </dgm:t>
    </dgm:pt>
    <dgm:pt modelId="{D699A558-3A73-42BB-8487-CB4FDD4FCBAA}" type="sibTrans" cxnId="{633CD263-0A81-4485-B26F-615350A66B69}">
      <dgm:prSet/>
      <dgm:spPr/>
      <dgm:t>
        <a:bodyPr/>
        <a:lstStyle/>
        <a:p>
          <a:endParaRPr lang="en-GB"/>
        </a:p>
      </dgm:t>
    </dgm:pt>
    <dgm:pt modelId="{DDD1EF85-397D-4557-940A-97DE7717EEA2}">
      <dgm:prSet phldrT="[Text]" phldr="0"/>
      <dgm:spPr/>
      <dgm:t>
        <a:bodyPr/>
        <a:lstStyle/>
        <a:p>
          <a:r>
            <a:rPr lang="en-GB" dirty="0">
              <a:latin typeface="Gill Sans Nova"/>
            </a:rPr>
            <a:t>55%</a:t>
          </a:r>
          <a:endParaRPr lang="en-GB" dirty="0"/>
        </a:p>
      </dgm:t>
    </dgm:pt>
    <dgm:pt modelId="{BE2B0794-0252-4DCF-AD8B-23ED16A4CF8F}" type="parTrans" cxnId="{7BBCD81D-456A-4466-A435-1E2310594F5C}">
      <dgm:prSet/>
      <dgm:spPr/>
      <dgm:t>
        <a:bodyPr/>
        <a:lstStyle/>
        <a:p>
          <a:endParaRPr lang="en-GB"/>
        </a:p>
      </dgm:t>
    </dgm:pt>
    <dgm:pt modelId="{75DBEEF6-B097-4198-BCE9-A2717E3D5663}" type="sibTrans" cxnId="{7BBCD81D-456A-4466-A435-1E2310594F5C}">
      <dgm:prSet/>
      <dgm:spPr/>
      <dgm:t>
        <a:bodyPr/>
        <a:lstStyle/>
        <a:p>
          <a:endParaRPr lang="en-GB"/>
        </a:p>
      </dgm:t>
    </dgm:pt>
    <dgm:pt modelId="{00335809-AB59-41C6-A7C4-22540CE461C6}">
      <dgm:prSet phldrT="[Text]" phldr="0"/>
      <dgm:spPr/>
      <dgm:t>
        <a:bodyPr/>
        <a:lstStyle/>
        <a:p>
          <a:pPr rtl="0"/>
          <a:r>
            <a:rPr lang="en-GB" dirty="0">
              <a:latin typeface="Gill Sans Nova"/>
            </a:rPr>
            <a:t>Voice tonality</a:t>
          </a:r>
          <a:endParaRPr lang="en-GB" dirty="0"/>
        </a:p>
      </dgm:t>
    </dgm:pt>
    <dgm:pt modelId="{FE4B79A0-4A86-4F83-A6D5-B0C19D12BBE6}" type="parTrans" cxnId="{12D4E979-298F-4D5F-AD94-F5E4B083E37B}">
      <dgm:prSet/>
      <dgm:spPr/>
      <dgm:t>
        <a:bodyPr/>
        <a:lstStyle/>
        <a:p>
          <a:endParaRPr lang="en-GB"/>
        </a:p>
      </dgm:t>
    </dgm:pt>
    <dgm:pt modelId="{0539122E-3E21-44F9-95FE-32023EE2A5BC}" type="sibTrans" cxnId="{12D4E979-298F-4D5F-AD94-F5E4B083E37B}">
      <dgm:prSet/>
      <dgm:spPr/>
      <dgm:t>
        <a:bodyPr/>
        <a:lstStyle/>
        <a:p>
          <a:endParaRPr lang="en-GB"/>
        </a:p>
      </dgm:t>
    </dgm:pt>
    <dgm:pt modelId="{93F937F3-3139-4942-B2FA-86CE8D14E5D0}">
      <dgm:prSet phldrT="[Text]" phldr="0"/>
      <dgm:spPr/>
      <dgm:t>
        <a:bodyPr/>
        <a:lstStyle/>
        <a:p>
          <a:r>
            <a:rPr lang="en-GB" dirty="0">
              <a:latin typeface="Gill Sans Nova"/>
            </a:rPr>
            <a:t>38%</a:t>
          </a:r>
          <a:endParaRPr lang="en-GB" dirty="0"/>
        </a:p>
      </dgm:t>
    </dgm:pt>
    <dgm:pt modelId="{60A2F3E8-5E9F-40E2-B9DF-0FB877F041F3}" type="parTrans" cxnId="{337C89E0-8CE4-493B-8BAB-106DF3B487F3}">
      <dgm:prSet/>
      <dgm:spPr/>
      <dgm:t>
        <a:bodyPr/>
        <a:lstStyle/>
        <a:p>
          <a:endParaRPr lang="en-GB"/>
        </a:p>
      </dgm:t>
    </dgm:pt>
    <dgm:pt modelId="{4853AB51-3963-4556-B7A9-9AC7CE7FCECD}" type="sibTrans" cxnId="{337C89E0-8CE4-493B-8BAB-106DF3B487F3}">
      <dgm:prSet/>
      <dgm:spPr/>
      <dgm:t>
        <a:bodyPr/>
        <a:lstStyle/>
        <a:p>
          <a:endParaRPr lang="en-GB"/>
        </a:p>
      </dgm:t>
    </dgm:pt>
    <dgm:pt modelId="{3ACF9B5F-D3F2-4637-8454-A9F68BECBAF7}">
      <dgm:prSet phldrT="[Text]" phldr="0"/>
      <dgm:spPr/>
      <dgm:t>
        <a:bodyPr/>
        <a:lstStyle/>
        <a:p>
          <a:r>
            <a:rPr lang="en-GB" dirty="0">
              <a:latin typeface="Gill Sans Nova"/>
            </a:rPr>
            <a:t>Words</a:t>
          </a:r>
          <a:endParaRPr lang="en-GB" dirty="0"/>
        </a:p>
      </dgm:t>
    </dgm:pt>
    <dgm:pt modelId="{90420074-4E41-4DC5-9F85-25762A589C32}" type="parTrans" cxnId="{E7E81452-06C3-4060-A975-18813CD8EAA5}">
      <dgm:prSet/>
      <dgm:spPr/>
      <dgm:t>
        <a:bodyPr/>
        <a:lstStyle/>
        <a:p>
          <a:endParaRPr lang="en-GB"/>
        </a:p>
      </dgm:t>
    </dgm:pt>
    <dgm:pt modelId="{C72137F4-2CA5-4CFF-A5D7-C19F2963A160}" type="sibTrans" cxnId="{E7E81452-06C3-4060-A975-18813CD8EAA5}">
      <dgm:prSet/>
      <dgm:spPr/>
      <dgm:t>
        <a:bodyPr/>
        <a:lstStyle/>
        <a:p>
          <a:endParaRPr lang="en-GB"/>
        </a:p>
      </dgm:t>
    </dgm:pt>
    <dgm:pt modelId="{8A2D24C6-F47D-4697-A299-9AF652FACEC0}">
      <dgm:prSet phldrT="[Text]" phldr="0"/>
      <dgm:spPr/>
      <dgm:t>
        <a:bodyPr/>
        <a:lstStyle/>
        <a:p>
          <a:r>
            <a:rPr lang="en-GB" dirty="0">
              <a:latin typeface="Gill Sans Nova"/>
            </a:rPr>
            <a:t>7%</a:t>
          </a:r>
          <a:endParaRPr lang="en-GB" dirty="0"/>
        </a:p>
      </dgm:t>
    </dgm:pt>
    <dgm:pt modelId="{A068BD4E-5FAB-48DF-BD7A-9D53F96050D0}" type="parTrans" cxnId="{1B494B8D-7D54-4CD9-993F-A65132E8D3F6}">
      <dgm:prSet/>
      <dgm:spPr/>
      <dgm:t>
        <a:bodyPr/>
        <a:lstStyle/>
        <a:p>
          <a:endParaRPr lang="en-GB"/>
        </a:p>
      </dgm:t>
    </dgm:pt>
    <dgm:pt modelId="{C3CE4AE1-276C-4824-8C07-0E3D182F9EA8}" type="sibTrans" cxnId="{1B494B8D-7D54-4CD9-993F-A65132E8D3F6}">
      <dgm:prSet/>
      <dgm:spPr/>
      <dgm:t>
        <a:bodyPr/>
        <a:lstStyle/>
        <a:p>
          <a:endParaRPr lang="en-GB"/>
        </a:p>
      </dgm:t>
    </dgm:pt>
    <dgm:pt modelId="{46BCDB5A-5EA4-439E-A388-099C92A83A46}" type="pres">
      <dgm:prSet presAssocID="{056ED151-067B-4859-A4BA-76FBEE09E9B6}" presName="composite" presStyleCnt="0">
        <dgm:presLayoutVars>
          <dgm:chMax val="5"/>
          <dgm:dir/>
          <dgm:animLvl val="ctr"/>
          <dgm:resizeHandles val="exact"/>
        </dgm:presLayoutVars>
      </dgm:prSet>
      <dgm:spPr/>
    </dgm:pt>
    <dgm:pt modelId="{C07D16A2-1682-4106-BB8C-37AED0BA2804}" type="pres">
      <dgm:prSet presAssocID="{056ED151-067B-4859-A4BA-76FBEE09E9B6}" presName="cycle" presStyleCnt="0"/>
      <dgm:spPr/>
    </dgm:pt>
    <dgm:pt modelId="{76843302-1773-4E21-8B36-A5512C0459B8}" type="pres">
      <dgm:prSet presAssocID="{056ED151-067B-4859-A4BA-76FBEE09E9B6}" presName="centerShape" presStyleCnt="0"/>
      <dgm:spPr/>
    </dgm:pt>
    <dgm:pt modelId="{FEEC58EB-0B71-4A3E-B30A-18803AD3B2AB}" type="pres">
      <dgm:prSet presAssocID="{056ED151-067B-4859-A4BA-76FBEE09E9B6}" presName="connSite" presStyleLbl="node1" presStyleIdx="0" presStyleCnt="4"/>
      <dgm:spPr/>
    </dgm:pt>
    <dgm:pt modelId="{57726309-4074-48DC-8272-C2BA6744FDEC}" type="pres">
      <dgm:prSet presAssocID="{056ED151-067B-4859-A4BA-76FBEE09E9B6}" presName="visible" presStyleLbl="node1" presStyleIdx="0" presStyleCnt="4"/>
      <dgm:spPr>
        <a:solidFill>
          <a:schemeClr val="accent2">
            <a:lumMod val="60000"/>
            <a:lumOff val="40000"/>
          </a:schemeClr>
        </a:solidFill>
      </dgm:spPr>
    </dgm:pt>
    <dgm:pt modelId="{96E0B950-18F8-4BC3-85BC-046DBE68E366}" type="pres">
      <dgm:prSet presAssocID="{4BAEC18B-22D0-4FA3-939E-B01FD155425F}" presName="Name25" presStyleLbl="parChTrans1D1" presStyleIdx="0" presStyleCnt="3"/>
      <dgm:spPr/>
    </dgm:pt>
    <dgm:pt modelId="{CF6B3375-D94E-4F9D-A934-6B78F9C8218B}" type="pres">
      <dgm:prSet presAssocID="{14257FF6-DA3A-41FF-B998-CD53A4A14D56}" presName="node" presStyleCnt="0"/>
      <dgm:spPr/>
    </dgm:pt>
    <dgm:pt modelId="{7D158CCC-E3B0-4BBF-B70C-35AE204177B0}" type="pres">
      <dgm:prSet presAssocID="{14257FF6-DA3A-41FF-B998-CD53A4A14D56}" presName="parentNode" presStyleLbl="node1" presStyleIdx="1" presStyleCnt="4">
        <dgm:presLayoutVars>
          <dgm:chMax val="1"/>
          <dgm:bulletEnabled val="1"/>
        </dgm:presLayoutVars>
      </dgm:prSet>
      <dgm:spPr>
        <a:solidFill>
          <a:schemeClr val="accent2">
            <a:lumMod val="75000"/>
          </a:schemeClr>
        </a:solidFill>
      </dgm:spPr>
    </dgm:pt>
    <dgm:pt modelId="{23F46A51-15FD-413F-B8AA-C3824510A9A8}" type="pres">
      <dgm:prSet presAssocID="{14257FF6-DA3A-41FF-B998-CD53A4A14D56}" presName="childNode" presStyleLbl="revTx" presStyleIdx="0" presStyleCnt="3">
        <dgm:presLayoutVars>
          <dgm:bulletEnabled val="1"/>
        </dgm:presLayoutVars>
      </dgm:prSet>
      <dgm:spPr>
        <a:solidFill>
          <a:schemeClr val="accent2">
            <a:lumMod val="75000"/>
          </a:schemeClr>
        </a:solidFill>
      </dgm:spPr>
    </dgm:pt>
    <dgm:pt modelId="{CAABCE9E-06B5-4912-9642-4C1EFC099B8B}" type="pres">
      <dgm:prSet presAssocID="{FE4B79A0-4A86-4F83-A6D5-B0C19D12BBE6}" presName="Name25" presStyleLbl="parChTrans1D1" presStyleIdx="1" presStyleCnt="3"/>
      <dgm:spPr/>
    </dgm:pt>
    <dgm:pt modelId="{C7BCCA0D-627F-4A07-9C27-5FC04AD8A804}" type="pres">
      <dgm:prSet presAssocID="{00335809-AB59-41C6-A7C4-22540CE461C6}" presName="node" presStyleCnt="0"/>
      <dgm:spPr/>
    </dgm:pt>
    <dgm:pt modelId="{6DB35639-FF7C-47B6-9E9A-51007535459E}" type="pres">
      <dgm:prSet presAssocID="{00335809-AB59-41C6-A7C4-22540CE461C6}" presName="parentNode" presStyleLbl="node1" presStyleIdx="2" presStyleCnt="4">
        <dgm:presLayoutVars>
          <dgm:chMax val="1"/>
          <dgm:bulletEnabled val="1"/>
        </dgm:presLayoutVars>
      </dgm:prSet>
      <dgm:spPr>
        <a:solidFill>
          <a:srgbClr val="00B0F0"/>
        </a:solidFill>
      </dgm:spPr>
    </dgm:pt>
    <dgm:pt modelId="{A14B1935-DF3C-4AA6-BB2E-FBB88F0CBDF2}" type="pres">
      <dgm:prSet presAssocID="{00335809-AB59-41C6-A7C4-22540CE461C6}" presName="childNode" presStyleLbl="revTx" presStyleIdx="1" presStyleCnt="3">
        <dgm:presLayoutVars>
          <dgm:bulletEnabled val="1"/>
        </dgm:presLayoutVars>
      </dgm:prSet>
      <dgm:spPr>
        <a:solidFill>
          <a:srgbClr val="00B0F0"/>
        </a:solidFill>
      </dgm:spPr>
    </dgm:pt>
    <dgm:pt modelId="{FD407D39-88C6-49EE-A007-E41D87C35806}" type="pres">
      <dgm:prSet presAssocID="{90420074-4E41-4DC5-9F85-25762A589C32}" presName="Name25" presStyleLbl="parChTrans1D1" presStyleIdx="2" presStyleCnt="3"/>
      <dgm:spPr/>
    </dgm:pt>
    <dgm:pt modelId="{947D2F81-CAF5-4F88-BC7A-EB8BDA5C78E1}" type="pres">
      <dgm:prSet presAssocID="{3ACF9B5F-D3F2-4637-8454-A9F68BECBAF7}" presName="node" presStyleCnt="0"/>
      <dgm:spPr/>
    </dgm:pt>
    <dgm:pt modelId="{AC94ADFA-AFDA-4A0F-8DE2-17FAAFCE928A}" type="pres">
      <dgm:prSet presAssocID="{3ACF9B5F-D3F2-4637-8454-A9F68BECBAF7}" presName="parentNode" presStyleLbl="node1" presStyleIdx="3" presStyleCnt="4">
        <dgm:presLayoutVars>
          <dgm:chMax val="1"/>
          <dgm:bulletEnabled val="1"/>
        </dgm:presLayoutVars>
      </dgm:prSet>
      <dgm:spPr>
        <a:solidFill>
          <a:schemeClr val="accent4"/>
        </a:solidFill>
      </dgm:spPr>
    </dgm:pt>
    <dgm:pt modelId="{D9FC4DC9-3902-4BC0-8803-E030A035C702}" type="pres">
      <dgm:prSet presAssocID="{3ACF9B5F-D3F2-4637-8454-A9F68BECBAF7}" presName="childNode" presStyleLbl="revTx" presStyleIdx="2" presStyleCnt="3">
        <dgm:presLayoutVars>
          <dgm:bulletEnabled val="1"/>
        </dgm:presLayoutVars>
      </dgm:prSet>
      <dgm:spPr>
        <a:solidFill>
          <a:schemeClr val="bg2">
            <a:lumMod val="75000"/>
            <a:lumOff val="25000"/>
          </a:schemeClr>
        </a:solidFill>
      </dgm:spPr>
    </dgm:pt>
  </dgm:ptLst>
  <dgm:cxnLst>
    <dgm:cxn modelId="{7BBCD81D-456A-4466-A435-1E2310594F5C}" srcId="{14257FF6-DA3A-41FF-B998-CD53A4A14D56}" destId="{DDD1EF85-397D-4557-940A-97DE7717EEA2}" srcOrd="0" destOrd="0" parTransId="{BE2B0794-0252-4DCF-AD8B-23ED16A4CF8F}" sibTransId="{75DBEEF6-B097-4198-BCE9-A2717E3D5663}"/>
    <dgm:cxn modelId="{633CD263-0A81-4485-B26F-615350A66B69}" srcId="{056ED151-067B-4859-A4BA-76FBEE09E9B6}" destId="{14257FF6-DA3A-41FF-B998-CD53A4A14D56}" srcOrd="0" destOrd="0" parTransId="{4BAEC18B-22D0-4FA3-939E-B01FD155425F}" sibTransId="{D699A558-3A73-42BB-8487-CB4FDD4FCBAA}"/>
    <dgm:cxn modelId="{E7E81452-06C3-4060-A975-18813CD8EAA5}" srcId="{056ED151-067B-4859-A4BA-76FBEE09E9B6}" destId="{3ACF9B5F-D3F2-4637-8454-A9F68BECBAF7}" srcOrd="2" destOrd="0" parTransId="{90420074-4E41-4DC5-9F85-25762A589C32}" sibTransId="{C72137F4-2CA5-4CFF-A5D7-C19F2963A160}"/>
    <dgm:cxn modelId="{CDFDB357-9037-4D80-A52A-A40D2DBEC48C}" type="presOf" srcId="{90420074-4E41-4DC5-9F85-25762A589C32}" destId="{FD407D39-88C6-49EE-A007-E41D87C35806}" srcOrd="0" destOrd="0" presId="urn:microsoft.com/office/officeart/2005/8/layout/radial2"/>
    <dgm:cxn modelId="{A80A1459-8C11-4828-B506-0AF256EE92A3}" type="presOf" srcId="{3ACF9B5F-D3F2-4637-8454-A9F68BECBAF7}" destId="{AC94ADFA-AFDA-4A0F-8DE2-17FAAFCE928A}" srcOrd="0" destOrd="0" presId="urn:microsoft.com/office/officeart/2005/8/layout/radial2"/>
    <dgm:cxn modelId="{12D4E979-298F-4D5F-AD94-F5E4B083E37B}" srcId="{056ED151-067B-4859-A4BA-76FBEE09E9B6}" destId="{00335809-AB59-41C6-A7C4-22540CE461C6}" srcOrd="1" destOrd="0" parTransId="{FE4B79A0-4A86-4F83-A6D5-B0C19D12BBE6}" sibTransId="{0539122E-3E21-44F9-95FE-32023EE2A5BC}"/>
    <dgm:cxn modelId="{6EB0707A-DF95-4E3B-8107-72C6E393F49F}" type="presOf" srcId="{00335809-AB59-41C6-A7C4-22540CE461C6}" destId="{6DB35639-FF7C-47B6-9E9A-51007535459E}" srcOrd="0" destOrd="0" presId="urn:microsoft.com/office/officeart/2005/8/layout/radial2"/>
    <dgm:cxn modelId="{1B494B8D-7D54-4CD9-993F-A65132E8D3F6}" srcId="{3ACF9B5F-D3F2-4637-8454-A9F68BECBAF7}" destId="{8A2D24C6-F47D-4697-A299-9AF652FACEC0}" srcOrd="0" destOrd="0" parTransId="{A068BD4E-5FAB-48DF-BD7A-9D53F96050D0}" sibTransId="{C3CE4AE1-276C-4824-8C07-0E3D182F9EA8}"/>
    <dgm:cxn modelId="{14374E92-90FD-4495-8AD7-B767CEB66AC1}" type="presOf" srcId="{056ED151-067B-4859-A4BA-76FBEE09E9B6}" destId="{46BCDB5A-5EA4-439E-A388-099C92A83A46}" srcOrd="0" destOrd="0" presId="urn:microsoft.com/office/officeart/2005/8/layout/radial2"/>
    <dgm:cxn modelId="{D5D93FA7-FB3B-46A8-B5C2-E1687A72A81C}" type="presOf" srcId="{14257FF6-DA3A-41FF-B998-CD53A4A14D56}" destId="{7D158CCC-E3B0-4BBF-B70C-35AE204177B0}" srcOrd="0" destOrd="0" presId="urn:microsoft.com/office/officeart/2005/8/layout/radial2"/>
    <dgm:cxn modelId="{EE8142CF-9E95-42F8-834F-A0A9D29A5630}" type="presOf" srcId="{8A2D24C6-F47D-4697-A299-9AF652FACEC0}" destId="{D9FC4DC9-3902-4BC0-8803-E030A035C702}" srcOrd="0" destOrd="0" presId="urn:microsoft.com/office/officeart/2005/8/layout/radial2"/>
    <dgm:cxn modelId="{337C89E0-8CE4-493B-8BAB-106DF3B487F3}" srcId="{00335809-AB59-41C6-A7C4-22540CE461C6}" destId="{93F937F3-3139-4942-B2FA-86CE8D14E5D0}" srcOrd="0" destOrd="0" parTransId="{60A2F3E8-5E9F-40E2-B9DF-0FB877F041F3}" sibTransId="{4853AB51-3963-4556-B7A9-9AC7CE7FCECD}"/>
    <dgm:cxn modelId="{7EEAEBE1-7918-48C9-A8E5-F90AF6FA8064}" type="presOf" srcId="{FE4B79A0-4A86-4F83-A6D5-B0C19D12BBE6}" destId="{CAABCE9E-06B5-4912-9642-4C1EFC099B8B}" srcOrd="0" destOrd="0" presId="urn:microsoft.com/office/officeart/2005/8/layout/radial2"/>
    <dgm:cxn modelId="{40E678EE-B5AA-4048-8FDB-9817641AF49D}" type="presOf" srcId="{DDD1EF85-397D-4557-940A-97DE7717EEA2}" destId="{23F46A51-15FD-413F-B8AA-C3824510A9A8}" srcOrd="0" destOrd="0" presId="urn:microsoft.com/office/officeart/2005/8/layout/radial2"/>
    <dgm:cxn modelId="{F85196F2-DA6A-4551-A810-14333ED93754}" type="presOf" srcId="{93F937F3-3139-4942-B2FA-86CE8D14E5D0}" destId="{A14B1935-DF3C-4AA6-BB2E-FBB88F0CBDF2}" srcOrd="0" destOrd="0" presId="urn:microsoft.com/office/officeart/2005/8/layout/radial2"/>
    <dgm:cxn modelId="{E0548BFA-FC46-41C3-8606-69A77EFBF06B}" type="presOf" srcId="{4BAEC18B-22D0-4FA3-939E-B01FD155425F}" destId="{96E0B950-18F8-4BC3-85BC-046DBE68E366}" srcOrd="0" destOrd="0" presId="urn:microsoft.com/office/officeart/2005/8/layout/radial2"/>
    <dgm:cxn modelId="{11397CF6-776F-490A-9898-00B9A0FDE43E}" type="presParOf" srcId="{46BCDB5A-5EA4-439E-A388-099C92A83A46}" destId="{C07D16A2-1682-4106-BB8C-37AED0BA2804}" srcOrd="0" destOrd="0" presId="urn:microsoft.com/office/officeart/2005/8/layout/radial2"/>
    <dgm:cxn modelId="{2C02661A-F521-41F2-9E79-74F9E0A1AA33}" type="presParOf" srcId="{C07D16A2-1682-4106-BB8C-37AED0BA2804}" destId="{76843302-1773-4E21-8B36-A5512C0459B8}" srcOrd="0" destOrd="0" presId="urn:microsoft.com/office/officeart/2005/8/layout/radial2"/>
    <dgm:cxn modelId="{479B7CD2-E571-4926-8E39-5BEF6364D156}" type="presParOf" srcId="{76843302-1773-4E21-8B36-A5512C0459B8}" destId="{FEEC58EB-0B71-4A3E-B30A-18803AD3B2AB}" srcOrd="0" destOrd="0" presId="urn:microsoft.com/office/officeart/2005/8/layout/radial2"/>
    <dgm:cxn modelId="{A16340B3-A70D-4361-A898-EFC80C2CA1D1}" type="presParOf" srcId="{76843302-1773-4E21-8B36-A5512C0459B8}" destId="{57726309-4074-48DC-8272-C2BA6744FDEC}" srcOrd="1" destOrd="0" presId="urn:microsoft.com/office/officeart/2005/8/layout/radial2"/>
    <dgm:cxn modelId="{BBCDD71A-A39C-4A0D-B677-D6FC33249CB5}" type="presParOf" srcId="{C07D16A2-1682-4106-BB8C-37AED0BA2804}" destId="{96E0B950-18F8-4BC3-85BC-046DBE68E366}" srcOrd="1" destOrd="0" presId="urn:microsoft.com/office/officeart/2005/8/layout/radial2"/>
    <dgm:cxn modelId="{2BAC6E43-E0FE-4E69-B629-188EC4ADA905}" type="presParOf" srcId="{C07D16A2-1682-4106-BB8C-37AED0BA2804}" destId="{CF6B3375-D94E-4F9D-A934-6B78F9C8218B}" srcOrd="2" destOrd="0" presId="urn:microsoft.com/office/officeart/2005/8/layout/radial2"/>
    <dgm:cxn modelId="{0375A01B-3A00-464F-839B-795D85D9C38E}" type="presParOf" srcId="{CF6B3375-D94E-4F9D-A934-6B78F9C8218B}" destId="{7D158CCC-E3B0-4BBF-B70C-35AE204177B0}" srcOrd="0" destOrd="0" presId="urn:microsoft.com/office/officeart/2005/8/layout/radial2"/>
    <dgm:cxn modelId="{145233D6-6E68-4BB0-A582-8805B3639159}" type="presParOf" srcId="{CF6B3375-D94E-4F9D-A934-6B78F9C8218B}" destId="{23F46A51-15FD-413F-B8AA-C3824510A9A8}" srcOrd="1" destOrd="0" presId="urn:microsoft.com/office/officeart/2005/8/layout/radial2"/>
    <dgm:cxn modelId="{82036AA0-17F3-46B2-92D7-8AA930847776}" type="presParOf" srcId="{C07D16A2-1682-4106-BB8C-37AED0BA2804}" destId="{CAABCE9E-06B5-4912-9642-4C1EFC099B8B}" srcOrd="3" destOrd="0" presId="urn:microsoft.com/office/officeart/2005/8/layout/radial2"/>
    <dgm:cxn modelId="{8B48ECFF-C7C5-406C-9CB2-3E7336FA7C5C}" type="presParOf" srcId="{C07D16A2-1682-4106-BB8C-37AED0BA2804}" destId="{C7BCCA0D-627F-4A07-9C27-5FC04AD8A804}" srcOrd="4" destOrd="0" presId="urn:microsoft.com/office/officeart/2005/8/layout/radial2"/>
    <dgm:cxn modelId="{67A7E92A-791E-47D9-9DDA-7CAD7B87496C}" type="presParOf" srcId="{C7BCCA0D-627F-4A07-9C27-5FC04AD8A804}" destId="{6DB35639-FF7C-47B6-9E9A-51007535459E}" srcOrd="0" destOrd="0" presId="urn:microsoft.com/office/officeart/2005/8/layout/radial2"/>
    <dgm:cxn modelId="{20CD7CDB-F1C4-4005-942B-4F663A8670CA}" type="presParOf" srcId="{C7BCCA0D-627F-4A07-9C27-5FC04AD8A804}" destId="{A14B1935-DF3C-4AA6-BB2E-FBB88F0CBDF2}" srcOrd="1" destOrd="0" presId="urn:microsoft.com/office/officeart/2005/8/layout/radial2"/>
    <dgm:cxn modelId="{CD2DDE39-CF07-4934-B1EE-E3583755D217}" type="presParOf" srcId="{C07D16A2-1682-4106-BB8C-37AED0BA2804}" destId="{FD407D39-88C6-49EE-A007-E41D87C35806}" srcOrd="5" destOrd="0" presId="urn:microsoft.com/office/officeart/2005/8/layout/radial2"/>
    <dgm:cxn modelId="{D5D54E63-C24A-46EA-A07E-E5F2496BA0C7}" type="presParOf" srcId="{C07D16A2-1682-4106-BB8C-37AED0BA2804}" destId="{947D2F81-CAF5-4F88-BC7A-EB8BDA5C78E1}" srcOrd="6" destOrd="0" presId="urn:microsoft.com/office/officeart/2005/8/layout/radial2"/>
    <dgm:cxn modelId="{B2987B56-9734-4EB5-B7A4-7BEECE230718}" type="presParOf" srcId="{947D2F81-CAF5-4F88-BC7A-EB8BDA5C78E1}" destId="{AC94ADFA-AFDA-4A0F-8DE2-17FAAFCE928A}" srcOrd="0" destOrd="0" presId="urn:microsoft.com/office/officeart/2005/8/layout/radial2"/>
    <dgm:cxn modelId="{DA50697F-EC48-474B-9A7B-0624089ABD82}" type="presParOf" srcId="{947D2F81-CAF5-4F88-BC7A-EB8BDA5C78E1}" destId="{D9FC4DC9-3902-4BC0-8803-E030A035C702}" srcOrd="1" destOrd="0" presId="urn:microsoft.com/office/officeart/2005/8/layout/radial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DC79DB-09A3-4AB2-BCB7-C04262DECBF6}"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AC0C352A-7847-4B46-9917-7F56F6AEF8AC}">
      <dgm:prSet/>
      <dgm:spPr>
        <a:solidFill>
          <a:schemeClr val="accent5"/>
        </a:solidFill>
      </dgm:spPr>
      <dgm:t>
        <a:bodyPr/>
        <a:lstStyle/>
        <a:p>
          <a:r>
            <a:rPr lang="en-GB" b="1" dirty="0">
              <a:solidFill>
                <a:schemeClr val="bg1"/>
              </a:solidFill>
            </a:rPr>
            <a:t>VERBALL COMMUNICATION</a:t>
          </a:r>
          <a:endParaRPr lang="en-US" b="1" dirty="0">
            <a:solidFill>
              <a:schemeClr val="bg1"/>
            </a:solidFill>
          </a:endParaRPr>
        </a:p>
      </dgm:t>
    </dgm:pt>
    <dgm:pt modelId="{DFCF02F3-808D-4E20-886D-7D1CD5307742}" type="parTrans" cxnId="{27570140-8243-4D92-813E-624C5181EFA1}">
      <dgm:prSet/>
      <dgm:spPr/>
      <dgm:t>
        <a:bodyPr/>
        <a:lstStyle/>
        <a:p>
          <a:endParaRPr lang="en-US"/>
        </a:p>
      </dgm:t>
    </dgm:pt>
    <dgm:pt modelId="{37D6CFBA-1B6E-4E5C-9F2F-88F60ABE5C3A}" type="sibTrans" cxnId="{27570140-8243-4D92-813E-624C5181EFA1}">
      <dgm:prSet/>
      <dgm:spPr/>
      <dgm:t>
        <a:bodyPr/>
        <a:lstStyle/>
        <a:p>
          <a:endParaRPr lang="en-US"/>
        </a:p>
      </dgm:t>
    </dgm:pt>
    <dgm:pt modelId="{046D9BFE-84A1-4525-8086-72AE47EDD712}">
      <dgm:prSet/>
      <dgm:spPr/>
      <dgm:t>
        <a:bodyPr/>
        <a:lstStyle/>
        <a:p>
          <a:r>
            <a:rPr lang="en-GB" dirty="0"/>
            <a:t>-</a:t>
          </a:r>
          <a:r>
            <a:rPr lang="en-GB" dirty="0">
              <a:latin typeface="Arial"/>
              <a:cs typeface="Arial"/>
            </a:rPr>
            <a:t>Thinking about what you are saying</a:t>
          </a:r>
          <a:endParaRPr lang="en-US" dirty="0">
            <a:latin typeface="Arial"/>
            <a:cs typeface="Arial"/>
          </a:endParaRPr>
        </a:p>
      </dgm:t>
    </dgm:pt>
    <dgm:pt modelId="{EBD10B79-AA35-485D-96BB-2A9C6B490AC4}" type="parTrans" cxnId="{FEE7AF5D-81DB-4BB7-AF5E-213E6634B204}">
      <dgm:prSet/>
      <dgm:spPr/>
      <dgm:t>
        <a:bodyPr/>
        <a:lstStyle/>
        <a:p>
          <a:endParaRPr lang="en-US"/>
        </a:p>
      </dgm:t>
    </dgm:pt>
    <dgm:pt modelId="{F4BBF0B6-6597-4324-9733-F7C2C396A1CF}" type="sibTrans" cxnId="{FEE7AF5D-81DB-4BB7-AF5E-213E6634B204}">
      <dgm:prSet/>
      <dgm:spPr/>
      <dgm:t>
        <a:bodyPr/>
        <a:lstStyle/>
        <a:p>
          <a:endParaRPr lang="en-US"/>
        </a:p>
      </dgm:t>
    </dgm:pt>
    <dgm:pt modelId="{C3823899-7532-4EFB-A4B6-7B3F4C7FC67C}">
      <dgm:prSet/>
      <dgm:spPr/>
      <dgm:t>
        <a:bodyPr/>
        <a:lstStyle/>
        <a:p>
          <a:r>
            <a:rPr lang="en-GB" dirty="0">
              <a:latin typeface="Arial"/>
              <a:cs typeface="Arial"/>
            </a:rPr>
            <a:t>-Tone and pace</a:t>
          </a:r>
          <a:endParaRPr lang="en-US" dirty="0">
            <a:latin typeface="Arial"/>
            <a:cs typeface="Arial"/>
          </a:endParaRPr>
        </a:p>
      </dgm:t>
    </dgm:pt>
    <dgm:pt modelId="{E9146F4F-FAA0-477F-B733-B3614A816A6F}" type="parTrans" cxnId="{194FC368-984A-438F-AB91-81A6984B1018}">
      <dgm:prSet/>
      <dgm:spPr/>
      <dgm:t>
        <a:bodyPr/>
        <a:lstStyle/>
        <a:p>
          <a:endParaRPr lang="en-US"/>
        </a:p>
      </dgm:t>
    </dgm:pt>
    <dgm:pt modelId="{9E7096DB-6923-4CD8-B0C6-5158C22AC56E}" type="sibTrans" cxnId="{194FC368-984A-438F-AB91-81A6984B1018}">
      <dgm:prSet/>
      <dgm:spPr/>
      <dgm:t>
        <a:bodyPr/>
        <a:lstStyle/>
        <a:p>
          <a:endParaRPr lang="en-US"/>
        </a:p>
      </dgm:t>
    </dgm:pt>
    <dgm:pt modelId="{3E1615C8-48F9-4447-8FDF-ED2EADB9393E}">
      <dgm:prSet/>
      <dgm:spPr>
        <a:solidFill>
          <a:schemeClr val="accent2">
            <a:lumMod val="60000"/>
            <a:lumOff val="40000"/>
          </a:schemeClr>
        </a:solidFill>
      </dgm:spPr>
      <dgm:t>
        <a:bodyPr/>
        <a:lstStyle/>
        <a:p>
          <a:r>
            <a:rPr lang="en-GB" dirty="0">
              <a:latin typeface="Arial"/>
              <a:cs typeface="Arial"/>
            </a:rPr>
            <a:t>-Clarifying messages</a:t>
          </a:r>
          <a:endParaRPr lang="en-US" dirty="0">
            <a:latin typeface="Arial"/>
            <a:cs typeface="Arial"/>
          </a:endParaRPr>
        </a:p>
      </dgm:t>
    </dgm:pt>
    <dgm:pt modelId="{28013C45-3D7E-4439-83B6-9CA466D56ACE}" type="parTrans" cxnId="{66FBFC36-C4B6-4018-9781-439A03868BBD}">
      <dgm:prSet/>
      <dgm:spPr/>
      <dgm:t>
        <a:bodyPr/>
        <a:lstStyle/>
        <a:p>
          <a:endParaRPr lang="en-US"/>
        </a:p>
      </dgm:t>
    </dgm:pt>
    <dgm:pt modelId="{869D92CA-C708-4086-BA1B-4F4CDCE8F6DB}" type="sibTrans" cxnId="{66FBFC36-C4B6-4018-9781-439A03868BBD}">
      <dgm:prSet/>
      <dgm:spPr/>
      <dgm:t>
        <a:bodyPr/>
        <a:lstStyle/>
        <a:p>
          <a:endParaRPr lang="en-US"/>
        </a:p>
      </dgm:t>
    </dgm:pt>
    <dgm:pt modelId="{6529D913-C0E6-467E-A3B3-78202A6C10BD}">
      <dgm:prSet/>
      <dgm:spPr>
        <a:solidFill>
          <a:schemeClr val="accent5">
            <a:lumMod val="40000"/>
            <a:lumOff val="60000"/>
          </a:schemeClr>
        </a:solidFill>
      </dgm:spPr>
      <dgm:t>
        <a:bodyPr/>
        <a:lstStyle/>
        <a:p>
          <a:r>
            <a:rPr lang="en-GB" dirty="0">
              <a:latin typeface="Arial"/>
              <a:cs typeface="Arial"/>
            </a:rPr>
            <a:t>-Active listening</a:t>
          </a:r>
          <a:endParaRPr lang="en-US" dirty="0">
            <a:latin typeface="Arial"/>
            <a:cs typeface="Arial"/>
          </a:endParaRPr>
        </a:p>
      </dgm:t>
    </dgm:pt>
    <dgm:pt modelId="{6B2BD77D-08EA-4C20-91F2-2372F5A5EF8C}" type="parTrans" cxnId="{76E1EAF8-2448-4802-85EB-476A8A00263E}">
      <dgm:prSet/>
      <dgm:spPr/>
      <dgm:t>
        <a:bodyPr/>
        <a:lstStyle/>
        <a:p>
          <a:endParaRPr lang="en-US"/>
        </a:p>
      </dgm:t>
    </dgm:pt>
    <dgm:pt modelId="{AAE4DEAB-D082-49F5-AFCF-8CDDCE8E2876}" type="sibTrans" cxnId="{76E1EAF8-2448-4802-85EB-476A8A00263E}">
      <dgm:prSet/>
      <dgm:spPr/>
      <dgm:t>
        <a:bodyPr/>
        <a:lstStyle/>
        <a:p>
          <a:endParaRPr lang="en-US"/>
        </a:p>
      </dgm:t>
    </dgm:pt>
    <dgm:pt modelId="{709AAE34-E05B-41AA-82E7-687B53DB634C}">
      <dgm:prSet/>
      <dgm:spPr>
        <a:solidFill>
          <a:schemeClr val="accent2"/>
        </a:solidFill>
      </dgm:spPr>
      <dgm:t>
        <a:bodyPr/>
        <a:lstStyle/>
        <a:p>
          <a:r>
            <a:rPr lang="en-GB" dirty="0">
              <a:latin typeface="Arial"/>
              <a:cs typeface="Arial"/>
            </a:rPr>
            <a:t>-Communicating with empathy</a:t>
          </a:r>
          <a:endParaRPr lang="en-US" dirty="0">
            <a:latin typeface="Arial"/>
            <a:cs typeface="Arial"/>
          </a:endParaRPr>
        </a:p>
      </dgm:t>
    </dgm:pt>
    <dgm:pt modelId="{10B85D8A-4D1B-416E-B4D6-91BE087C1927}" type="parTrans" cxnId="{EC4CB4C2-837A-4B73-A886-9BF831660078}">
      <dgm:prSet/>
      <dgm:spPr/>
      <dgm:t>
        <a:bodyPr/>
        <a:lstStyle/>
        <a:p>
          <a:endParaRPr lang="en-US"/>
        </a:p>
      </dgm:t>
    </dgm:pt>
    <dgm:pt modelId="{3E93CD27-3933-4394-8DCC-EE99D2FB2825}" type="sibTrans" cxnId="{EC4CB4C2-837A-4B73-A886-9BF831660078}">
      <dgm:prSet/>
      <dgm:spPr/>
      <dgm:t>
        <a:bodyPr/>
        <a:lstStyle/>
        <a:p>
          <a:endParaRPr lang="en-US"/>
        </a:p>
      </dgm:t>
    </dgm:pt>
    <dgm:pt modelId="{EE9105A6-5865-4848-BECD-4110CFFDD572}">
      <dgm:prSet/>
      <dgm:spPr>
        <a:solidFill>
          <a:schemeClr val="accent5">
            <a:lumMod val="60000"/>
            <a:lumOff val="40000"/>
          </a:schemeClr>
        </a:solidFill>
      </dgm:spPr>
      <dgm:t>
        <a:bodyPr/>
        <a:lstStyle/>
        <a:p>
          <a:r>
            <a:rPr lang="en-GB" dirty="0">
              <a:latin typeface="Arial"/>
              <a:cs typeface="Arial"/>
            </a:rPr>
            <a:t>-Cultural intelligence</a:t>
          </a:r>
          <a:endParaRPr lang="en-US" dirty="0">
            <a:latin typeface="Arial"/>
            <a:cs typeface="Arial"/>
          </a:endParaRPr>
        </a:p>
      </dgm:t>
    </dgm:pt>
    <dgm:pt modelId="{BC2FD3BC-DECF-4C82-904B-7FA98EC25609}" type="parTrans" cxnId="{481DFB66-4FF5-462C-B6CD-645CFE96A69F}">
      <dgm:prSet/>
      <dgm:spPr/>
      <dgm:t>
        <a:bodyPr/>
        <a:lstStyle/>
        <a:p>
          <a:endParaRPr lang="en-US"/>
        </a:p>
      </dgm:t>
    </dgm:pt>
    <dgm:pt modelId="{2FF0745C-116F-455F-872D-3D1DC5AFD9FF}" type="sibTrans" cxnId="{481DFB66-4FF5-462C-B6CD-645CFE96A69F}">
      <dgm:prSet/>
      <dgm:spPr/>
      <dgm:t>
        <a:bodyPr/>
        <a:lstStyle/>
        <a:p>
          <a:endParaRPr lang="en-US"/>
        </a:p>
      </dgm:t>
    </dgm:pt>
    <dgm:pt modelId="{E8B1E0FF-82AB-4C5E-A6B0-B9335151D102}">
      <dgm:prSet/>
      <dgm:spPr>
        <a:solidFill>
          <a:srgbClr val="92D050"/>
        </a:solidFill>
      </dgm:spPr>
      <dgm:t>
        <a:bodyPr/>
        <a:lstStyle/>
        <a:p>
          <a:r>
            <a:rPr lang="en-GB" b="1" dirty="0">
              <a:solidFill>
                <a:schemeClr val="bg1"/>
              </a:solidFill>
              <a:latin typeface="Arial"/>
              <a:cs typeface="Arial"/>
            </a:rPr>
            <a:t>NONVERBALL COMMUNICATION</a:t>
          </a:r>
          <a:endParaRPr lang="en-US" b="1" dirty="0">
            <a:solidFill>
              <a:schemeClr val="bg1"/>
            </a:solidFill>
            <a:latin typeface="Arial"/>
            <a:cs typeface="Arial"/>
          </a:endParaRPr>
        </a:p>
      </dgm:t>
    </dgm:pt>
    <dgm:pt modelId="{DAF5666F-7655-4278-B9E8-9574565ABD26}" type="parTrans" cxnId="{B461FB67-9167-492A-B77F-7872AE808F79}">
      <dgm:prSet/>
      <dgm:spPr/>
      <dgm:t>
        <a:bodyPr/>
        <a:lstStyle/>
        <a:p>
          <a:endParaRPr lang="en-US"/>
        </a:p>
      </dgm:t>
    </dgm:pt>
    <dgm:pt modelId="{C2E25017-C5F4-4661-9B0B-5894911C71AB}" type="sibTrans" cxnId="{B461FB67-9167-492A-B77F-7872AE808F79}">
      <dgm:prSet/>
      <dgm:spPr/>
      <dgm:t>
        <a:bodyPr/>
        <a:lstStyle/>
        <a:p>
          <a:endParaRPr lang="en-US"/>
        </a:p>
      </dgm:t>
    </dgm:pt>
    <dgm:pt modelId="{EE0C07FE-34FC-45F6-B32F-4D941A289B0D}">
      <dgm:prSet/>
      <dgm:spPr/>
      <dgm:t>
        <a:bodyPr/>
        <a:lstStyle/>
        <a:p>
          <a:r>
            <a:rPr lang="en-GB" dirty="0">
              <a:latin typeface="Arial"/>
              <a:cs typeface="Arial"/>
            </a:rPr>
            <a:t>Body language</a:t>
          </a:r>
          <a:endParaRPr lang="en-US" dirty="0">
            <a:latin typeface="Arial"/>
            <a:cs typeface="Arial"/>
          </a:endParaRPr>
        </a:p>
      </dgm:t>
    </dgm:pt>
    <dgm:pt modelId="{FE0541FF-3E8D-4B6B-AA13-78120D111D51}" type="parTrans" cxnId="{3129A0EC-D1B5-42EE-A958-72E693799082}">
      <dgm:prSet/>
      <dgm:spPr/>
      <dgm:t>
        <a:bodyPr/>
        <a:lstStyle/>
        <a:p>
          <a:endParaRPr lang="en-US"/>
        </a:p>
      </dgm:t>
    </dgm:pt>
    <dgm:pt modelId="{B1383C80-0B48-4404-8548-2588F305D27F}" type="sibTrans" cxnId="{3129A0EC-D1B5-42EE-A958-72E693799082}">
      <dgm:prSet/>
      <dgm:spPr/>
      <dgm:t>
        <a:bodyPr/>
        <a:lstStyle/>
        <a:p>
          <a:endParaRPr lang="en-US"/>
        </a:p>
      </dgm:t>
    </dgm:pt>
    <dgm:pt modelId="{7A107F83-270C-42D0-BFF1-762F3A864896}">
      <dgm:prSet/>
      <dgm:spPr/>
      <dgm:t>
        <a:bodyPr/>
        <a:lstStyle/>
        <a:p>
          <a:r>
            <a:rPr lang="en-GB" dirty="0">
              <a:latin typeface="Arial"/>
              <a:cs typeface="Arial"/>
            </a:rPr>
            <a:t>-Eye contact</a:t>
          </a:r>
          <a:endParaRPr lang="en-US" dirty="0">
            <a:latin typeface="Arial"/>
            <a:cs typeface="Arial"/>
          </a:endParaRPr>
        </a:p>
      </dgm:t>
    </dgm:pt>
    <dgm:pt modelId="{6F317DFA-7F68-4FEF-BEA6-45768C496BD9}" type="parTrans" cxnId="{A07BF4C0-AE68-4F26-9DF4-F8669110170D}">
      <dgm:prSet/>
      <dgm:spPr/>
      <dgm:t>
        <a:bodyPr/>
        <a:lstStyle/>
        <a:p>
          <a:endParaRPr lang="en-US"/>
        </a:p>
      </dgm:t>
    </dgm:pt>
    <dgm:pt modelId="{6C401616-DA26-4D8F-9B84-D46874B94208}" type="sibTrans" cxnId="{A07BF4C0-AE68-4F26-9DF4-F8669110170D}">
      <dgm:prSet/>
      <dgm:spPr/>
      <dgm:t>
        <a:bodyPr/>
        <a:lstStyle/>
        <a:p>
          <a:endParaRPr lang="en-US"/>
        </a:p>
      </dgm:t>
    </dgm:pt>
    <dgm:pt modelId="{8CA715AC-EE6F-4F04-935C-EF20DA58555D}">
      <dgm:prSet/>
      <dgm:spPr/>
      <dgm:t>
        <a:bodyPr/>
        <a:lstStyle/>
        <a:p>
          <a:r>
            <a:rPr lang="en-GB" dirty="0">
              <a:latin typeface="Arial"/>
              <a:cs typeface="Arial"/>
            </a:rPr>
            <a:t>-Facial expressions</a:t>
          </a:r>
          <a:endParaRPr lang="en-US" dirty="0">
            <a:latin typeface="Arial"/>
            <a:cs typeface="Arial"/>
          </a:endParaRPr>
        </a:p>
      </dgm:t>
    </dgm:pt>
    <dgm:pt modelId="{2A45FA77-69E9-47AE-A9FB-3970C3389B1F}" type="parTrans" cxnId="{308ACBCF-D943-4458-A4E3-3DD377A4849C}">
      <dgm:prSet/>
      <dgm:spPr/>
      <dgm:t>
        <a:bodyPr/>
        <a:lstStyle/>
        <a:p>
          <a:endParaRPr lang="en-US"/>
        </a:p>
      </dgm:t>
    </dgm:pt>
    <dgm:pt modelId="{BECDE6FB-50BB-40DB-9268-6EF9D699B46D}" type="sibTrans" cxnId="{308ACBCF-D943-4458-A4E3-3DD377A4849C}">
      <dgm:prSet/>
      <dgm:spPr/>
      <dgm:t>
        <a:bodyPr/>
        <a:lstStyle/>
        <a:p>
          <a:endParaRPr lang="en-US"/>
        </a:p>
      </dgm:t>
    </dgm:pt>
    <dgm:pt modelId="{5D64A404-07C8-43D3-B950-7769A9FFE5F2}">
      <dgm:prSet/>
      <dgm:spPr/>
      <dgm:t>
        <a:bodyPr/>
        <a:lstStyle/>
        <a:p>
          <a:r>
            <a:rPr lang="en-GB" dirty="0">
              <a:latin typeface="Arial"/>
              <a:cs typeface="Arial"/>
            </a:rPr>
            <a:t>-Posture</a:t>
          </a:r>
          <a:endParaRPr lang="en-US" dirty="0">
            <a:latin typeface="Arial"/>
            <a:cs typeface="Arial"/>
          </a:endParaRPr>
        </a:p>
      </dgm:t>
    </dgm:pt>
    <dgm:pt modelId="{F8C0D052-E2D5-4BBA-8FF1-0155CC5D33D6}" type="parTrans" cxnId="{C9EE7E2A-FBD1-46DD-A5D0-9D84EDFD9D9F}">
      <dgm:prSet/>
      <dgm:spPr/>
      <dgm:t>
        <a:bodyPr/>
        <a:lstStyle/>
        <a:p>
          <a:endParaRPr lang="en-US"/>
        </a:p>
      </dgm:t>
    </dgm:pt>
    <dgm:pt modelId="{CC33AC20-5697-4DB4-BE59-763D66717CFF}" type="sibTrans" cxnId="{C9EE7E2A-FBD1-46DD-A5D0-9D84EDFD9D9F}">
      <dgm:prSet/>
      <dgm:spPr/>
      <dgm:t>
        <a:bodyPr/>
        <a:lstStyle/>
        <a:p>
          <a:endParaRPr lang="en-US"/>
        </a:p>
      </dgm:t>
    </dgm:pt>
    <dgm:pt modelId="{BD7F9838-452C-4F1A-BC62-C456EFC56749}">
      <dgm:prSet/>
      <dgm:spPr>
        <a:solidFill>
          <a:srgbClr val="0070C0"/>
        </a:solidFill>
      </dgm:spPr>
      <dgm:t>
        <a:bodyPr/>
        <a:lstStyle/>
        <a:p>
          <a:r>
            <a:rPr lang="en-GB" b="1" dirty="0">
              <a:solidFill>
                <a:schemeClr val="bg1"/>
              </a:solidFill>
            </a:rPr>
            <a:t>WRITTEN COMMUNICATION</a:t>
          </a:r>
          <a:endParaRPr lang="en-US" b="1" dirty="0">
            <a:solidFill>
              <a:schemeClr val="bg1"/>
            </a:solidFill>
          </a:endParaRPr>
        </a:p>
      </dgm:t>
    </dgm:pt>
    <dgm:pt modelId="{C2AAC460-A5CD-4581-AE0E-5AF83F312EBF}" type="parTrans" cxnId="{25F153CC-5BB1-4B9B-9B92-9FF68613C1B1}">
      <dgm:prSet/>
      <dgm:spPr/>
      <dgm:t>
        <a:bodyPr/>
        <a:lstStyle/>
        <a:p>
          <a:endParaRPr lang="en-US"/>
        </a:p>
      </dgm:t>
    </dgm:pt>
    <dgm:pt modelId="{5CFAABCD-5EE9-40F4-A33A-D31369A27EE5}" type="sibTrans" cxnId="{25F153CC-5BB1-4B9B-9B92-9FF68613C1B1}">
      <dgm:prSet/>
      <dgm:spPr/>
      <dgm:t>
        <a:bodyPr/>
        <a:lstStyle/>
        <a:p>
          <a:endParaRPr lang="en-US"/>
        </a:p>
      </dgm:t>
    </dgm:pt>
    <dgm:pt modelId="{182E0513-4E88-4576-9474-3E68855E49E0}">
      <dgm:prSet/>
      <dgm:spPr>
        <a:solidFill>
          <a:srgbClr val="00B0F0"/>
        </a:solidFill>
      </dgm:spPr>
      <dgm:t>
        <a:bodyPr/>
        <a:lstStyle/>
        <a:p>
          <a:r>
            <a:rPr lang="en-GB" dirty="0">
              <a:latin typeface="Arial"/>
              <a:cs typeface="Arial"/>
            </a:rPr>
            <a:t>-Clarity</a:t>
          </a:r>
          <a:endParaRPr lang="en-US" dirty="0">
            <a:latin typeface="Arial"/>
            <a:cs typeface="Arial"/>
          </a:endParaRPr>
        </a:p>
      </dgm:t>
    </dgm:pt>
    <dgm:pt modelId="{EC909085-DB06-415C-8631-C34FEC60FEB7}" type="parTrans" cxnId="{0DAF0F6A-0A25-4B5C-9D90-0080668BABEF}">
      <dgm:prSet/>
      <dgm:spPr/>
      <dgm:t>
        <a:bodyPr/>
        <a:lstStyle/>
        <a:p>
          <a:endParaRPr lang="en-US"/>
        </a:p>
      </dgm:t>
    </dgm:pt>
    <dgm:pt modelId="{DEEFDF32-F28C-404E-9E2A-E53874E46E9B}" type="sibTrans" cxnId="{0DAF0F6A-0A25-4B5C-9D90-0080668BABEF}">
      <dgm:prSet/>
      <dgm:spPr/>
      <dgm:t>
        <a:bodyPr/>
        <a:lstStyle/>
        <a:p>
          <a:endParaRPr lang="en-US"/>
        </a:p>
      </dgm:t>
    </dgm:pt>
    <dgm:pt modelId="{5CC5B687-2EB4-4C7A-9FB0-1E2BBAA991EA}">
      <dgm:prSet/>
      <dgm:spPr>
        <a:solidFill>
          <a:srgbClr val="00B0F0"/>
        </a:solidFill>
      </dgm:spPr>
      <dgm:t>
        <a:bodyPr/>
        <a:lstStyle/>
        <a:p>
          <a:r>
            <a:rPr lang="en-GB" dirty="0">
              <a:latin typeface="Arial"/>
              <a:cs typeface="Arial"/>
            </a:rPr>
            <a:t>-Consistency</a:t>
          </a:r>
          <a:endParaRPr lang="en-US" dirty="0">
            <a:latin typeface="Arial"/>
            <a:cs typeface="Arial"/>
          </a:endParaRPr>
        </a:p>
      </dgm:t>
    </dgm:pt>
    <dgm:pt modelId="{11F2D3ED-ECE0-4252-BA48-601BD02DDD2C}" type="parTrans" cxnId="{77CC3EF5-73D8-459E-9360-370B157A72AB}">
      <dgm:prSet/>
      <dgm:spPr/>
      <dgm:t>
        <a:bodyPr/>
        <a:lstStyle/>
        <a:p>
          <a:endParaRPr lang="en-US"/>
        </a:p>
      </dgm:t>
    </dgm:pt>
    <dgm:pt modelId="{A8DEFA78-A9D1-4122-BAD5-CF45D29648A7}" type="sibTrans" cxnId="{77CC3EF5-73D8-459E-9360-370B157A72AB}">
      <dgm:prSet/>
      <dgm:spPr/>
      <dgm:t>
        <a:bodyPr/>
        <a:lstStyle/>
        <a:p>
          <a:endParaRPr lang="en-US"/>
        </a:p>
      </dgm:t>
    </dgm:pt>
    <dgm:pt modelId="{288B7D5B-FE73-4551-AA2C-164844B3C59E}">
      <dgm:prSet phldr="0"/>
      <dgm:spPr>
        <a:solidFill>
          <a:srgbClr val="00B0F0"/>
        </a:solidFill>
      </dgm:spPr>
      <dgm:t>
        <a:bodyPr/>
        <a:lstStyle/>
        <a:p>
          <a:r>
            <a:rPr lang="en-GB" dirty="0">
              <a:latin typeface="Arial"/>
              <a:cs typeface="Arial"/>
            </a:rPr>
            <a:t>-Confidentiality</a:t>
          </a:r>
        </a:p>
      </dgm:t>
    </dgm:pt>
    <dgm:pt modelId="{49E48B58-56E2-40DE-B344-E51FE771F62A}" type="parTrans" cxnId="{E73B6553-80F3-430D-AADE-68C2804A959D}">
      <dgm:prSet/>
      <dgm:spPr/>
    </dgm:pt>
    <dgm:pt modelId="{125659BB-C842-4F25-9CBE-90ACD2D35301}" type="sibTrans" cxnId="{E73B6553-80F3-430D-AADE-68C2804A959D}">
      <dgm:prSet/>
      <dgm:spPr/>
      <dgm:t>
        <a:bodyPr/>
        <a:lstStyle/>
        <a:p>
          <a:endParaRPr lang="en-GB"/>
        </a:p>
      </dgm:t>
    </dgm:pt>
    <dgm:pt modelId="{5CAF55BB-A8E0-40B9-A4F1-DC2BA9D02566}">
      <dgm:prSet phldr="0"/>
      <dgm:spPr/>
      <dgm:t>
        <a:bodyPr/>
        <a:lstStyle/>
        <a:p>
          <a:r>
            <a:rPr lang="en-GB" dirty="0">
              <a:latin typeface="Arial"/>
              <a:cs typeface="Arial"/>
            </a:rPr>
            <a:t>-Proximity</a:t>
          </a:r>
        </a:p>
      </dgm:t>
    </dgm:pt>
    <dgm:pt modelId="{0F944136-6C46-4473-92A1-56D9EEFF70F4}" type="parTrans" cxnId="{B51AD772-ADBF-40FA-9BFE-389BCDA75F1A}">
      <dgm:prSet/>
      <dgm:spPr/>
    </dgm:pt>
    <dgm:pt modelId="{ECAF4834-8BA0-425D-AA88-626376F4D5E7}" type="sibTrans" cxnId="{B51AD772-ADBF-40FA-9BFE-389BCDA75F1A}">
      <dgm:prSet/>
      <dgm:spPr/>
      <dgm:t>
        <a:bodyPr/>
        <a:lstStyle/>
        <a:p>
          <a:endParaRPr lang="en-GB"/>
        </a:p>
      </dgm:t>
    </dgm:pt>
    <dgm:pt modelId="{82295A87-5149-42C9-AE9D-2F8AA6F555EB}">
      <dgm:prSet phldr="0"/>
      <dgm:spPr/>
      <dgm:t>
        <a:bodyPr/>
        <a:lstStyle/>
        <a:p>
          <a:pPr rtl="0"/>
          <a:r>
            <a:rPr lang="en-GB" dirty="0">
              <a:latin typeface="Arial"/>
              <a:cs typeface="Arial"/>
            </a:rPr>
            <a:t>-Communication difficalties</a:t>
          </a:r>
        </a:p>
      </dgm:t>
    </dgm:pt>
    <dgm:pt modelId="{5DE104A1-0B2D-4013-AD34-FB19EB6C0FDE}" type="parTrans" cxnId="{6CF20031-E770-4B18-9B66-BCE76C13F749}">
      <dgm:prSet/>
      <dgm:spPr/>
    </dgm:pt>
    <dgm:pt modelId="{54EA486D-086F-4C25-9137-172719B291BF}" type="sibTrans" cxnId="{6CF20031-E770-4B18-9B66-BCE76C13F749}">
      <dgm:prSet/>
      <dgm:spPr/>
      <dgm:t>
        <a:bodyPr/>
        <a:lstStyle/>
        <a:p>
          <a:endParaRPr lang="en-GB"/>
        </a:p>
      </dgm:t>
    </dgm:pt>
    <dgm:pt modelId="{716A06FE-0962-41AA-B0CE-CC63A80B82AD}" type="pres">
      <dgm:prSet presAssocID="{3FDC79DB-09A3-4AB2-BCB7-C04262DECBF6}" presName="diagram" presStyleCnt="0">
        <dgm:presLayoutVars>
          <dgm:dir/>
          <dgm:resizeHandles val="exact"/>
        </dgm:presLayoutVars>
      </dgm:prSet>
      <dgm:spPr/>
    </dgm:pt>
    <dgm:pt modelId="{D78A7B4C-7C1A-492C-AC81-E235FC6A3D76}" type="pres">
      <dgm:prSet presAssocID="{AC0C352A-7847-4B46-9917-7F56F6AEF8AC}" presName="node" presStyleLbl="node1" presStyleIdx="0" presStyleCnt="18">
        <dgm:presLayoutVars>
          <dgm:bulletEnabled val="1"/>
        </dgm:presLayoutVars>
      </dgm:prSet>
      <dgm:spPr/>
    </dgm:pt>
    <dgm:pt modelId="{AC283DFC-E5EA-4C32-AC69-7B375E698DCB}" type="pres">
      <dgm:prSet presAssocID="{37D6CFBA-1B6E-4E5C-9F2F-88F60ABE5C3A}" presName="sibTrans" presStyleCnt="0"/>
      <dgm:spPr/>
    </dgm:pt>
    <dgm:pt modelId="{0F8CA243-B374-46C7-A556-9F558B3CFB64}" type="pres">
      <dgm:prSet presAssocID="{046D9BFE-84A1-4525-8086-72AE47EDD712}" presName="node" presStyleLbl="node1" presStyleIdx="1" presStyleCnt="18">
        <dgm:presLayoutVars>
          <dgm:bulletEnabled val="1"/>
        </dgm:presLayoutVars>
      </dgm:prSet>
      <dgm:spPr/>
    </dgm:pt>
    <dgm:pt modelId="{269F8D6D-0A05-470B-98BB-7D2439DC00DE}" type="pres">
      <dgm:prSet presAssocID="{F4BBF0B6-6597-4324-9733-F7C2C396A1CF}" presName="sibTrans" presStyleCnt="0"/>
      <dgm:spPr/>
    </dgm:pt>
    <dgm:pt modelId="{9F54E9B9-39D5-48CB-906E-4CCCBA2928C5}" type="pres">
      <dgm:prSet presAssocID="{C3823899-7532-4EFB-A4B6-7B3F4C7FC67C}" presName="node" presStyleLbl="node1" presStyleIdx="2" presStyleCnt="18">
        <dgm:presLayoutVars>
          <dgm:bulletEnabled val="1"/>
        </dgm:presLayoutVars>
      </dgm:prSet>
      <dgm:spPr/>
    </dgm:pt>
    <dgm:pt modelId="{546ADCC4-EF9B-4D45-8B60-568FD4416788}" type="pres">
      <dgm:prSet presAssocID="{9E7096DB-6923-4CD8-B0C6-5158C22AC56E}" presName="sibTrans" presStyleCnt="0"/>
      <dgm:spPr/>
    </dgm:pt>
    <dgm:pt modelId="{ACEA1924-0204-4A99-AF12-E44E9FDC0E4E}" type="pres">
      <dgm:prSet presAssocID="{3E1615C8-48F9-4447-8FDF-ED2EADB9393E}" presName="node" presStyleLbl="node1" presStyleIdx="3" presStyleCnt="18">
        <dgm:presLayoutVars>
          <dgm:bulletEnabled val="1"/>
        </dgm:presLayoutVars>
      </dgm:prSet>
      <dgm:spPr/>
    </dgm:pt>
    <dgm:pt modelId="{0C353F26-8CB4-4BE1-BD2D-97B817082016}" type="pres">
      <dgm:prSet presAssocID="{869D92CA-C708-4086-BA1B-4F4CDCE8F6DB}" presName="sibTrans" presStyleCnt="0"/>
      <dgm:spPr/>
    </dgm:pt>
    <dgm:pt modelId="{64100F4A-4110-45CF-8E49-C2280184BB6A}" type="pres">
      <dgm:prSet presAssocID="{6529D913-C0E6-467E-A3B3-78202A6C10BD}" presName="node" presStyleLbl="node1" presStyleIdx="4" presStyleCnt="18">
        <dgm:presLayoutVars>
          <dgm:bulletEnabled val="1"/>
        </dgm:presLayoutVars>
      </dgm:prSet>
      <dgm:spPr>
        <a:solidFill>
          <a:schemeClr val="accent5">
            <a:lumMod val="60000"/>
            <a:lumOff val="40000"/>
          </a:schemeClr>
        </a:solidFill>
      </dgm:spPr>
    </dgm:pt>
    <dgm:pt modelId="{027235FC-0963-4E59-9D5F-FC098DBA2B03}" type="pres">
      <dgm:prSet presAssocID="{AAE4DEAB-D082-49F5-AFCF-8CDDCE8E2876}" presName="sibTrans" presStyleCnt="0"/>
      <dgm:spPr/>
    </dgm:pt>
    <dgm:pt modelId="{CE98A4CC-CA09-4CE2-BCC1-2DDA6C095E07}" type="pres">
      <dgm:prSet presAssocID="{709AAE34-E05B-41AA-82E7-687B53DB634C}" presName="node" presStyleLbl="node1" presStyleIdx="5" presStyleCnt="18">
        <dgm:presLayoutVars>
          <dgm:bulletEnabled val="1"/>
        </dgm:presLayoutVars>
      </dgm:prSet>
      <dgm:spPr/>
    </dgm:pt>
    <dgm:pt modelId="{5860BC38-0A8D-48CF-B2B8-0365BCC78E26}" type="pres">
      <dgm:prSet presAssocID="{3E93CD27-3933-4394-8DCC-EE99D2FB2825}" presName="sibTrans" presStyleCnt="0"/>
      <dgm:spPr/>
    </dgm:pt>
    <dgm:pt modelId="{7BE1E0EE-EEDA-4D16-9B66-9B3D23835293}" type="pres">
      <dgm:prSet presAssocID="{EE9105A6-5865-4848-BECD-4110CFFDD572}" presName="node" presStyleLbl="node1" presStyleIdx="6" presStyleCnt="18">
        <dgm:presLayoutVars>
          <dgm:bulletEnabled val="1"/>
        </dgm:presLayoutVars>
      </dgm:prSet>
      <dgm:spPr/>
    </dgm:pt>
    <dgm:pt modelId="{4B29417A-4BD9-4396-8050-57C6F86B5DF2}" type="pres">
      <dgm:prSet presAssocID="{2FF0745C-116F-455F-872D-3D1DC5AFD9FF}" presName="sibTrans" presStyleCnt="0"/>
      <dgm:spPr/>
    </dgm:pt>
    <dgm:pt modelId="{14837A6C-54B6-40FD-8413-13ADEB3902D8}" type="pres">
      <dgm:prSet presAssocID="{82295A87-5149-42C9-AE9D-2F8AA6F555EB}" presName="node" presStyleLbl="node1" presStyleIdx="7" presStyleCnt="18">
        <dgm:presLayoutVars>
          <dgm:bulletEnabled val="1"/>
        </dgm:presLayoutVars>
      </dgm:prSet>
      <dgm:spPr>
        <a:solidFill>
          <a:schemeClr val="accent2">
            <a:lumMod val="60000"/>
            <a:lumOff val="40000"/>
          </a:schemeClr>
        </a:solidFill>
      </dgm:spPr>
    </dgm:pt>
    <dgm:pt modelId="{8EA199D8-72B2-4E96-AC6E-8850E765B1C5}" type="pres">
      <dgm:prSet presAssocID="{54EA486D-086F-4C25-9137-172719B291BF}" presName="sibTrans" presStyleCnt="0"/>
      <dgm:spPr/>
    </dgm:pt>
    <dgm:pt modelId="{0ADEBB2D-D32A-47CA-BEFA-0F8B58EF7972}" type="pres">
      <dgm:prSet presAssocID="{E8B1E0FF-82AB-4C5E-A6B0-B9335151D102}" presName="node" presStyleLbl="node1" presStyleIdx="8" presStyleCnt="18">
        <dgm:presLayoutVars>
          <dgm:bulletEnabled val="1"/>
        </dgm:presLayoutVars>
      </dgm:prSet>
      <dgm:spPr/>
    </dgm:pt>
    <dgm:pt modelId="{CF9BAE3D-FCA6-47B4-AAFD-18E217385065}" type="pres">
      <dgm:prSet presAssocID="{C2E25017-C5F4-4661-9B0B-5894911C71AB}" presName="sibTrans" presStyleCnt="0"/>
      <dgm:spPr/>
    </dgm:pt>
    <dgm:pt modelId="{09C0DE2D-B205-4B3E-A67C-834BAA468564}" type="pres">
      <dgm:prSet presAssocID="{EE0C07FE-34FC-45F6-B32F-4D941A289B0D}" presName="node" presStyleLbl="node1" presStyleIdx="9" presStyleCnt="18">
        <dgm:presLayoutVars>
          <dgm:bulletEnabled val="1"/>
        </dgm:presLayoutVars>
      </dgm:prSet>
      <dgm:spPr/>
    </dgm:pt>
    <dgm:pt modelId="{F3B982D8-5EC7-4C47-B1A6-2851CE78D556}" type="pres">
      <dgm:prSet presAssocID="{B1383C80-0B48-4404-8548-2588F305D27F}" presName="sibTrans" presStyleCnt="0"/>
      <dgm:spPr/>
    </dgm:pt>
    <dgm:pt modelId="{56A35029-07C3-4575-AB60-A6AEBE077218}" type="pres">
      <dgm:prSet presAssocID="{7A107F83-270C-42D0-BFF1-762F3A864896}" presName="node" presStyleLbl="node1" presStyleIdx="10" presStyleCnt="18">
        <dgm:presLayoutVars>
          <dgm:bulletEnabled val="1"/>
        </dgm:presLayoutVars>
      </dgm:prSet>
      <dgm:spPr/>
    </dgm:pt>
    <dgm:pt modelId="{63883892-F313-4512-BDFE-343CBC5E060D}" type="pres">
      <dgm:prSet presAssocID="{6C401616-DA26-4D8F-9B84-D46874B94208}" presName="sibTrans" presStyleCnt="0"/>
      <dgm:spPr/>
    </dgm:pt>
    <dgm:pt modelId="{B3349D10-2C97-4F8A-B03F-0672E8013C6D}" type="pres">
      <dgm:prSet presAssocID="{8CA715AC-EE6F-4F04-935C-EF20DA58555D}" presName="node" presStyleLbl="node1" presStyleIdx="11" presStyleCnt="18">
        <dgm:presLayoutVars>
          <dgm:bulletEnabled val="1"/>
        </dgm:presLayoutVars>
      </dgm:prSet>
      <dgm:spPr/>
    </dgm:pt>
    <dgm:pt modelId="{A48A083F-6251-4527-B511-57719AA7CE83}" type="pres">
      <dgm:prSet presAssocID="{BECDE6FB-50BB-40DB-9268-6EF9D699B46D}" presName="sibTrans" presStyleCnt="0"/>
      <dgm:spPr/>
    </dgm:pt>
    <dgm:pt modelId="{A2C832B4-ECF8-4C59-A4F0-AE77847943FE}" type="pres">
      <dgm:prSet presAssocID="{5D64A404-07C8-43D3-B950-7769A9FFE5F2}" presName="node" presStyleLbl="node1" presStyleIdx="12" presStyleCnt="18">
        <dgm:presLayoutVars>
          <dgm:bulletEnabled val="1"/>
        </dgm:presLayoutVars>
      </dgm:prSet>
      <dgm:spPr/>
    </dgm:pt>
    <dgm:pt modelId="{76462753-9FF1-4864-8BE9-96A355B3A368}" type="pres">
      <dgm:prSet presAssocID="{CC33AC20-5697-4DB4-BE59-763D66717CFF}" presName="sibTrans" presStyleCnt="0"/>
      <dgm:spPr/>
    </dgm:pt>
    <dgm:pt modelId="{A731B2FE-2590-44E2-A1A0-B6D362544D94}" type="pres">
      <dgm:prSet presAssocID="{5CAF55BB-A8E0-40B9-A4F1-DC2BA9D02566}" presName="node" presStyleLbl="node1" presStyleIdx="13" presStyleCnt="18">
        <dgm:presLayoutVars>
          <dgm:bulletEnabled val="1"/>
        </dgm:presLayoutVars>
      </dgm:prSet>
      <dgm:spPr/>
    </dgm:pt>
    <dgm:pt modelId="{83C834DB-3150-40AD-9169-93A1B03D667E}" type="pres">
      <dgm:prSet presAssocID="{ECAF4834-8BA0-425D-AA88-626376F4D5E7}" presName="sibTrans" presStyleCnt="0"/>
      <dgm:spPr/>
    </dgm:pt>
    <dgm:pt modelId="{E429C156-FF21-42B1-A4D4-36C20882FB60}" type="pres">
      <dgm:prSet presAssocID="{BD7F9838-452C-4F1A-BC62-C456EFC56749}" presName="node" presStyleLbl="node1" presStyleIdx="14" presStyleCnt="18">
        <dgm:presLayoutVars>
          <dgm:bulletEnabled val="1"/>
        </dgm:presLayoutVars>
      </dgm:prSet>
      <dgm:spPr/>
    </dgm:pt>
    <dgm:pt modelId="{EB43BD55-8072-41AF-AB72-6D094CC08344}" type="pres">
      <dgm:prSet presAssocID="{5CFAABCD-5EE9-40F4-A33A-D31369A27EE5}" presName="sibTrans" presStyleCnt="0"/>
      <dgm:spPr/>
    </dgm:pt>
    <dgm:pt modelId="{DEB3848C-DB9B-454F-BE90-B41F69064927}" type="pres">
      <dgm:prSet presAssocID="{182E0513-4E88-4576-9474-3E68855E49E0}" presName="node" presStyleLbl="node1" presStyleIdx="15" presStyleCnt="18">
        <dgm:presLayoutVars>
          <dgm:bulletEnabled val="1"/>
        </dgm:presLayoutVars>
      </dgm:prSet>
      <dgm:spPr/>
    </dgm:pt>
    <dgm:pt modelId="{D7AB9ADB-A39C-4168-9FD6-12829734DDAB}" type="pres">
      <dgm:prSet presAssocID="{DEEFDF32-F28C-404E-9E2A-E53874E46E9B}" presName="sibTrans" presStyleCnt="0"/>
      <dgm:spPr/>
    </dgm:pt>
    <dgm:pt modelId="{82CE48F2-E8FD-4161-B07D-66ACF0C45AE6}" type="pres">
      <dgm:prSet presAssocID="{5CC5B687-2EB4-4C7A-9FB0-1E2BBAA991EA}" presName="node" presStyleLbl="node1" presStyleIdx="16" presStyleCnt="18">
        <dgm:presLayoutVars>
          <dgm:bulletEnabled val="1"/>
        </dgm:presLayoutVars>
      </dgm:prSet>
      <dgm:spPr/>
    </dgm:pt>
    <dgm:pt modelId="{0CE90872-3A08-477E-BA3C-0516EACCA68D}" type="pres">
      <dgm:prSet presAssocID="{A8DEFA78-A9D1-4122-BAD5-CF45D29648A7}" presName="sibTrans" presStyleCnt="0"/>
      <dgm:spPr/>
    </dgm:pt>
    <dgm:pt modelId="{A481F742-F252-437E-A25B-5137526690C7}" type="pres">
      <dgm:prSet presAssocID="{288B7D5B-FE73-4551-AA2C-164844B3C59E}" presName="node" presStyleLbl="node1" presStyleIdx="17" presStyleCnt="18">
        <dgm:presLayoutVars>
          <dgm:bulletEnabled val="1"/>
        </dgm:presLayoutVars>
      </dgm:prSet>
      <dgm:spPr/>
    </dgm:pt>
  </dgm:ptLst>
  <dgm:cxnLst>
    <dgm:cxn modelId="{2E69620C-2492-4FCE-9CFE-4F455379ABE0}" type="presOf" srcId="{5D64A404-07C8-43D3-B950-7769A9FFE5F2}" destId="{A2C832B4-ECF8-4C59-A4F0-AE77847943FE}" srcOrd="0" destOrd="0" presId="urn:microsoft.com/office/officeart/2005/8/layout/default"/>
    <dgm:cxn modelId="{7FF8DB0D-E472-473C-B12B-B3DA7EF32584}" type="presOf" srcId="{046D9BFE-84A1-4525-8086-72AE47EDD712}" destId="{0F8CA243-B374-46C7-A556-9F558B3CFB64}" srcOrd="0" destOrd="0" presId="urn:microsoft.com/office/officeart/2005/8/layout/default"/>
    <dgm:cxn modelId="{1CEB8318-D185-4DC8-A28B-DDBC5AD86313}" type="presOf" srcId="{E8B1E0FF-82AB-4C5E-A6B0-B9335151D102}" destId="{0ADEBB2D-D32A-47CA-BEFA-0F8B58EF7972}" srcOrd="0" destOrd="0" presId="urn:microsoft.com/office/officeart/2005/8/layout/default"/>
    <dgm:cxn modelId="{CD35E323-3884-448B-8C64-DA461FD4455D}" type="presOf" srcId="{BD7F9838-452C-4F1A-BC62-C456EFC56749}" destId="{E429C156-FF21-42B1-A4D4-36C20882FB60}" srcOrd="0" destOrd="0" presId="urn:microsoft.com/office/officeart/2005/8/layout/default"/>
    <dgm:cxn modelId="{D7725627-1324-405C-A9A2-7D73B7769646}" type="presOf" srcId="{6529D913-C0E6-467E-A3B3-78202A6C10BD}" destId="{64100F4A-4110-45CF-8E49-C2280184BB6A}" srcOrd="0" destOrd="0" presId="urn:microsoft.com/office/officeart/2005/8/layout/default"/>
    <dgm:cxn modelId="{C9EE7E2A-FBD1-46DD-A5D0-9D84EDFD9D9F}" srcId="{3FDC79DB-09A3-4AB2-BCB7-C04262DECBF6}" destId="{5D64A404-07C8-43D3-B950-7769A9FFE5F2}" srcOrd="12" destOrd="0" parTransId="{F8C0D052-E2D5-4BBA-8FF1-0155CC5D33D6}" sibTransId="{CC33AC20-5697-4DB4-BE59-763D66717CFF}"/>
    <dgm:cxn modelId="{6CF20031-E770-4B18-9B66-BCE76C13F749}" srcId="{3FDC79DB-09A3-4AB2-BCB7-C04262DECBF6}" destId="{82295A87-5149-42C9-AE9D-2F8AA6F555EB}" srcOrd="7" destOrd="0" parTransId="{5DE104A1-0B2D-4013-AD34-FB19EB6C0FDE}" sibTransId="{54EA486D-086F-4C25-9137-172719B291BF}"/>
    <dgm:cxn modelId="{6524E933-D507-4500-801A-DDA99447FC38}" type="presOf" srcId="{EE0C07FE-34FC-45F6-B32F-4D941A289B0D}" destId="{09C0DE2D-B205-4B3E-A67C-834BAA468564}" srcOrd="0" destOrd="0" presId="urn:microsoft.com/office/officeart/2005/8/layout/default"/>
    <dgm:cxn modelId="{66FBFC36-C4B6-4018-9781-439A03868BBD}" srcId="{3FDC79DB-09A3-4AB2-BCB7-C04262DECBF6}" destId="{3E1615C8-48F9-4447-8FDF-ED2EADB9393E}" srcOrd="3" destOrd="0" parTransId="{28013C45-3D7E-4439-83B6-9CA466D56ACE}" sibTransId="{869D92CA-C708-4086-BA1B-4F4CDCE8F6DB}"/>
    <dgm:cxn modelId="{27570140-8243-4D92-813E-624C5181EFA1}" srcId="{3FDC79DB-09A3-4AB2-BCB7-C04262DECBF6}" destId="{AC0C352A-7847-4B46-9917-7F56F6AEF8AC}" srcOrd="0" destOrd="0" parTransId="{DFCF02F3-808D-4E20-886D-7D1CD5307742}" sibTransId="{37D6CFBA-1B6E-4E5C-9F2F-88F60ABE5C3A}"/>
    <dgm:cxn modelId="{FEE7AF5D-81DB-4BB7-AF5E-213E6634B204}" srcId="{3FDC79DB-09A3-4AB2-BCB7-C04262DECBF6}" destId="{046D9BFE-84A1-4525-8086-72AE47EDD712}" srcOrd="1" destOrd="0" parTransId="{EBD10B79-AA35-485D-96BB-2A9C6B490AC4}" sibTransId="{F4BBF0B6-6597-4324-9733-F7C2C396A1CF}"/>
    <dgm:cxn modelId="{A3A67A44-EB19-4424-A14B-3D4CFDF78484}" type="presOf" srcId="{3E1615C8-48F9-4447-8FDF-ED2EADB9393E}" destId="{ACEA1924-0204-4A99-AF12-E44E9FDC0E4E}" srcOrd="0" destOrd="0" presId="urn:microsoft.com/office/officeart/2005/8/layout/default"/>
    <dgm:cxn modelId="{481DFB66-4FF5-462C-B6CD-645CFE96A69F}" srcId="{3FDC79DB-09A3-4AB2-BCB7-C04262DECBF6}" destId="{EE9105A6-5865-4848-BECD-4110CFFDD572}" srcOrd="6" destOrd="0" parTransId="{BC2FD3BC-DECF-4C82-904B-7FA98EC25609}" sibTransId="{2FF0745C-116F-455F-872D-3D1DC5AFD9FF}"/>
    <dgm:cxn modelId="{808E0667-C15B-41BB-A2FD-70619CFC30CB}" type="presOf" srcId="{82295A87-5149-42C9-AE9D-2F8AA6F555EB}" destId="{14837A6C-54B6-40FD-8413-13ADEB3902D8}" srcOrd="0" destOrd="0" presId="urn:microsoft.com/office/officeart/2005/8/layout/default"/>
    <dgm:cxn modelId="{B461FB67-9167-492A-B77F-7872AE808F79}" srcId="{3FDC79DB-09A3-4AB2-BCB7-C04262DECBF6}" destId="{E8B1E0FF-82AB-4C5E-A6B0-B9335151D102}" srcOrd="8" destOrd="0" parTransId="{DAF5666F-7655-4278-B9E8-9574565ABD26}" sibTransId="{C2E25017-C5F4-4661-9B0B-5894911C71AB}"/>
    <dgm:cxn modelId="{194FC368-984A-438F-AB91-81A6984B1018}" srcId="{3FDC79DB-09A3-4AB2-BCB7-C04262DECBF6}" destId="{C3823899-7532-4EFB-A4B6-7B3F4C7FC67C}" srcOrd="2" destOrd="0" parTransId="{E9146F4F-FAA0-477F-B733-B3614A816A6F}" sibTransId="{9E7096DB-6923-4CD8-B0C6-5158C22AC56E}"/>
    <dgm:cxn modelId="{0DAF0F6A-0A25-4B5C-9D90-0080668BABEF}" srcId="{3FDC79DB-09A3-4AB2-BCB7-C04262DECBF6}" destId="{182E0513-4E88-4576-9474-3E68855E49E0}" srcOrd="15" destOrd="0" parTransId="{EC909085-DB06-415C-8631-C34FEC60FEB7}" sibTransId="{DEEFDF32-F28C-404E-9E2A-E53874E46E9B}"/>
    <dgm:cxn modelId="{93DA5B6C-D820-46D4-84D4-C9D8F96719AD}" type="presOf" srcId="{5CAF55BB-A8E0-40B9-A4F1-DC2BA9D02566}" destId="{A731B2FE-2590-44E2-A1A0-B6D362544D94}" srcOrd="0" destOrd="0" presId="urn:microsoft.com/office/officeart/2005/8/layout/default"/>
    <dgm:cxn modelId="{650D7C52-3EEB-4941-BE6A-64AD838CA4BA}" type="presOf" srcId="{3FDC79DB-09A3-4AB2-BCB7-C04262DECBF6}" destId="{716A06FE-0962-41AA-B0CE-CC63A80B82AD}" srcOrd="0" destOrd="0" presId="urn:microsoft.com/office/officeart/2005/8/layout/default"/>
    <dgm:cxn modelId="{B51AD772-ADBF-40FA-9BFE-389BCDA75F1A}" srcId="{3FDC79DB-09A3-4AB2-BCB7-C04262DECBF6}" destId="{5CAF55BB-A8E0-40B9-A4F1-DC2BA9D02566}" srcOrd="13" destOrd="0" parTransId="{0F944136-6C46-4473-92A1-56D9EEFF70F4}" sibTransId="{ECAF4834-8BA0-425D-AA88-626376F4D5E7}"/>
    <dgm:cxn modelId="{E73B6553-80F3-430D-AADE-68C2804A959D}" srcId="{3FDC79DB-09A3-4AB2-BCB7-C04262DECBF6}" destId="{288B7D5B-FE73-4551-AA2C-164844B3C59E}" srcOrd="17" destOrd="0" parTransId="{49E48B58-56E2-40DE-B344-E51FE771F62A}" sibTransId="{125659BB-C842-4F25-9CBE-90ACD2D35301}"/>
    <dgm:cxn modelId="{646C7353-8DE7-413A-AE93-AA3E35A98CDD}" type="presOf" srcId="{288B7D5B-FE73-4551-AA2C-164844B3C59E}" destId="{A481F742-F252-437E-A25B-5137526690C7}" srcOrd="0" destOrd="0" presId="urn:microsoft.com/office/officeart/2005/8/layout/default"/>
    <dgm:cxn modelId="{707DEB57-AB9E-40F6-A0ED-382804DD3F2C}" type="presOf" srcId="{C3823899-7532-4EFB-A4B6-7B3F4C7FC67C}" destId="{9F54E9B9-39D5-48CB-906E-4CCCBA2928C5}" srcOrd="0" destOrd="0" presId="urn:microsoft.com/office/officeart/2005/8/layout/default"/>
    <dgm:cxn modelId="{FBF46EAD-3B70-4435-81F1-A10A747A996E}" type="presOf" srcId="{7A107F83-270C-42D0-BFF1-762F3A864896}" destId="{56A35029-07C3-4575-AB60-A6AEBE077218}" srcOrd="0" destOrd="0" presId="urn:microsoft.com/office/officeart/2005/8/layout/default"/>
    <dgm:cxn modelId="{9420B9AD-3D89-4A4F-98EE-C1522083733B}" type="presOf" srcId="{5CC5B687-2EB4-4C7A-9FB0-1E2BBAA991EA}" destId="{82CE48F2-E8FD-4161-B07D-66ACF0C45AE6}" srcOrd="0" destOrd="0" presId="urn:microsoft.com/office/officeart/2005/8/layout/default"/>
    <dgm:cxn modelId="{A07BF4C0-AE68-4F26-9DF4-F8669110170D}" srcId="{3FDC79DB-09A3-4AB2-BCB7-C04262DECBF6}" destId="{7A107F83-270C-42D0-BFF1-762F3A864896}" srcOrd="10" destOrd="0" parTransId="{6F317DFA-7F68-4FEF-BEA6-45768C496BD9}" sibTransId="{6C401616-DA26-4D8F-9B84-D46874B94208}"/>
    <dgm:cxn modelId="{D43414C1-6F75-419D-B00F-351DACD22924}" type="presOf" srcId="{8CA715AC-EE6F-4F04-935C-EF20DA58555D}" destId="{B3349D10-2C97-4F8A-B03F-0672E8013C6D}" srcOrd="0" destOrd="0" presId="urn:microsoft.com/office/officeart/2005/8/layout/default"/>
    <dgm:cxn modelId="{EC4CB4C2-837A-4B73-A886-9BF831660078}" srcId="{3FDC79DB-09A3-4AB2-BCB7-C04262DECBF6}" destId="{709AAE34-E05B-41AA-82E7-687B53DB634C}" srcOrd="5" destOrd="0" parTransId="{10B85D8A-4D1B-416E-B4D6-91BE087C1927}" sibTransId="{3E93CD27-3933-4394-8DCC-EE99D2FB2825}"/>
    <dgm:cxn modelId="{FF5064C6-E789-4D69-B042-255203EC5877}" type="presOf" srcId="{AC0C352A-7847-4B46-9917-7F56F6AEF8AC}" destId="{D78A7B4C-7C1A-492C-AC81-E235FC6A3D76}" srcOrd="0" destOrd="0" presId="urn:microsoft.com/office/officeart/2005/8/layout/default"/>
    <dgm:cxn modelId="{25F153CC-5BB1-4B9B-9B92-9FF68613C1B1}" srcId="{3FDC79DB-09A3-4AB2-BCB7-C04262DECBF6}" destId="{BD7F9838-452C-4F1A-BC62-C456EFC56749}" srcOrd="14" destOrd="0" parTransId="{C2AAC460-A5CD-4581-AE0E-5AF83F312EBF}" sibTransId="{5CFAABCD-5EE9-40F4-A33A-D31369A27EE5}"/>
    <dgm:cxn modelId="{308ACBCF-D943-4458-A4E3-3DD377A4849C}" srcId="{3FDC79DB-09A3-4AB2-BCB7-C04262DECBF6}" destId="{8CA715AC-EE6F-4F04-935C-EF20DA58555D}" srcOrd="11" destOrd="0" parTransId="{2A45FA77-69E9-47AE-A9FB-3970C3389B1F}" sibTransId="{BECDE6FB-50BB-40DB-9268-6EF9D699B46D}"/>
    <dgm:cxn modelId="{F9FC93DE-13D6-4E20-A755-32032E9F1808}" type="presOf" srcId="{EE9105A6-5865-4848-BECD-4110CFFDD572}" destId="{7BE1E0EE-EEDA-4D16-9B66-9B3D23835293}" srcOrd="0" destOrd="0" presId="urn:microsoft.com/office/officeart/2005/8/layout/default"/>
    <dgm:cxn modelId="{4ABB3DE5-1D32-49BA-AB97-0ACBF9222F2E}" type="presOf" srcId="{709AAE34-E05B-41AA-82E7-687B53DB634C}" destId="{CE98A4CC-CA09-4CE2-BCC1-2DDA6C095E07}" srcOrd="0" destOrd="0" presId="urn:microsoft.com/office/officeart/2005/8/layout/default"/>
    <dgm:cxn modelId="{D8CE8DEB-7BA6-4F18-A2C2-6C0E555226FD}" type="presOf" srcId="{182E0513-4E88-4576-9474-3E68855E49E0}" destId="{DEB3848C-DB9B-454F-BE90-B41F69064927}" srcOrd="0" destOrd="0" presId="urn:microsoft.com/office/officeart/2005/8/layout/default"/>
    <dgm:cxn modelId="{3129A0EC-D1B5-42EE-A958-72E693799082}" srcId="{3FDC79DB-09A3-4AB2-BCB7-C04262DECBF6}" destId="{EE0C07FE-34FC-45F6-B32F-4D941A289B0D}" srcOrd="9" destOrd="0" parTransId="{FE0541FF-3E8D-4B6B-AA13-78120D111D51}" sibTransId="{B1383C80-0B48-4404-8548-2588F305D27F}"/>
    <dgm:cxn modelId="{77CC3EF5-73D8-459E-9360-370B157A72AB}" srcId="{3FDC79DB-09A3-4AB2-BCB7-C04262DECBF6}" destId="{5CC5B687-2EB4-4C7A-9FB0-1E2BBAA991EA}" srcOrd="16" destOrd="0" parTransId="{11F2D3ED-ECE0-4252-BA48-601BD02DDD2C}" sibTransId="{A8DEFA78-A9D1-4122-BAD5-CF45D29648A7}"/>
    <dgm:cxn modelId="{76E1EAF8-2448-4802-85EB-476A8A00263E}" srcId="{3FDC79DB-09A3-4AB2-BCB7-C04262DECBF6}" destId="{6529D913-C0E6-467E-A3B3-78202A6C10BD}" srcOrd="4" destOrd="0" parTransId="{6B2BD77D-08EA-4C20-91F2-2372F5A5EF8C}" sibTransId="{AAE4DEAB-D082-49F5-AFCF-8CDDCE8E2876}"/>
    <dgm:cxn modelId="{6D729BA2-01AE-4242-AE84-B05B735BB0E8}" type="presParOf" srcId="{716A06FE-0962-41AA-B0CE-CC63A80B82AD}" destId="{D78A7B4C-7C1A-492C-AC81-E235FC6A3D76}" srcOrd="0" destOrd="0" presId="urn:microsoft.com/office/officeart/2005/8/layout/default"/>
    <dgm:cxn modelId="{CA4EAC1C-5D4B-42BE-A8DD-76359C2AC299}" type="presParOf" srcId="{716A06FE-0962-41AA-B0CE-CC63A80B82AD}" destId="{AC283DFC-E5EA-4C32-AC69-7B375E698DCB}" srcOrd="1" destOrd="0" presId="urn:microsoft.com/office/officeart/2005/8/layout/default"/>
    <dgm:cxn modelId="{595C21AD-4E92-4DCD-8CAC-0B5BD4423AD2}" type="presParOf" srcId="{716A06FE-0962-41AA-B0CE-CC63A80B82AD}" destId="{0F8CA243-B374-46C7-A556-9F558B3CFB64}" srcOrd="2" destOrd="0" presId="urn:microsoft.com/office/officeart/2005/8/layout/default"/>
    <dgm:cxn modelId="{F354AC2F-F5BB-4D95-9C37-826DCE3BC0D7}" type="presParOf" srcId="{716A06FE-0962-41AA-B0CE-CC63A80B82AD}" destId="{269F8D6D-0A05-470B-98BB-7D2439DC00DE}" srcOrd="3" destOrd="0" presId="urn:microsoft.com/office/officeart/2005/8/layout/default"/>
    <dgm:cxn modelId="{1209ACDE-A46A-422B-A2B7-03D67D5C78DA}" type="presParOf" srcId="{716A06FE-0962-41AA-B0CE-CC63A80B82AD}" destId="{9F54E9B9-39D5-48CB-906E-4CCCBA2928C5}" srcOrd="4" destOrd="0" presId="urn:microsoft.com/office/officeart/2005/8/layout/default"/>
    <dgm:cxn modelId="{55255ECD-CEAA-45B3-807C-B06F137FEA3D}" type="presParOf" srcId="{716A06FE-0962-41AA-B0CE-CC63A80B82AD}" destId="{546ADCC4-EF9B-4D45-8B60-568FD4416788}" srcOrd="5" destOrd="0" presId="urn:microsoft.com/office/officeart/2005/8/layout/default"/>
    <dgm:cxn modelId="{2BC2136C-2D50-4B94-A2E4-00BA4094BF89}" type="presParOf" srcId="{716A06FE-0962-41AA-B0CE-CC63A80B82AD}" destId="{ACEA1924-0204-4A99-AF12-E44E9FDC0E4E}" srcOrd="6" destOrd="0" presId="urn:microsoft.com/office/officeart/2005/8/layout/default"/>
    <dgm:cxn modelId="{FDCFCCEB-D8D9-47F8-8F47-90F1E0453BC4}" type="presParOf" srcId="{716A06FE-0962-41AA-B0CE-CC63A80B82AD}" destId="{0C353F26-8CB4-4BE1-BD2D-97B817082016}" srcOrd="7" destOrd="0" presId="urn:microsoft.com/office/officeart/2005/8/layout/default"/>
    <dgm:cxn modelId="{D6E9DF11-CC3C-4C88-AB62-D13307A3F722}" type="presParOf" srcId="{716A06FE-0962-41AA-B0CE-CC63A80B82AD}" destId="{64100F4A-4110-45CF-8E49-C2280184BB6A}" srcOrd="8" destOrd="0" presId="urn:microsoft.com/office/officeart/2005/8/layout/default"/>
    <dgm:cxn modelId="{8A573D72-12CB-4A95-B5A0-D9A40D43B739}" type="presParOf" srcId="{716A06FE-0962-41AA-B0CE-CC63A80B82AD}" destId="{027235FC-0963-4E59-9D5F-FC098DBA2B03}" srcOrd="9" destOrd="0" presId="urn:microsoft.com/office/officeart/2005/8/layout/default"/>
    <dgm:cxn modelId="{86947319-0646-435D-A0A5-C7355F12E451}" type="presParOf" srcId="{716A06FE-0962-41AA-B0CE-CC63A80B82AD}" destId="{CE98A4CC-CA09-4CE2-BCC1-2DDA6C095E07}" srcOrd="10" destOrd="0" presId="urn:microsoft.com/office/officeart/2005/8/layout/default"/>
    <dgm:cxn modelId="{54C591DC-6165-4150-80C4-1CE8ED90108A}" type="presParOf" srcId="{716A06FE-0962-41AA-B0CE-CC63A80B82AD}" destId="{5860BC38-0A8D-48CF-B2B8-0365BCC78E26}" srcOrd="11" destOrd="0" presId="urn:microsoft.com/office/officeart/2005/8/layout/default"/>
    <dgm:cxn modelId="{78CE7B8D-465A-4A9D-88F8-0A07EADE2D08}" type="presParOf" srcId="{716A06FE-0962-41AA-B0CE-CC63A80B82AD}" destId="{7BE1E0EE-EEDA-4D16-9B66-9B3D23835293}" srcOrd="12" destOrd="0" presId="urn:microsoft.com/office/officeart/2005/8/layout/default"/>
    <dgm:cxn modelId="{2BA3A8FB-DFDD-4B54-B96F-01539D323A91}" type="presParOf" srcId="{716A06FE-0962-41AA-B0CE-CC63A80B82AD}" destId="{4B29417A-4BD9-4396-8050-57C6F86B5DF2}" srcOrd="13" destOrd="0" presId="urn:microsoft.com/office/officeart/2005/8/layout/default"/>
    <dgm:cxn modelId="{3197E5AA-8AEB-4C8F-BABE-5CEA4A99C764}" type="presParOf" srcId="{716A06FE-0962-41AA-B0CE-CC63A80B82AD}" destId="{14837A6C-54B6-40FD-8413-13ADEB3902D8}" srcOrd="14" destOrd="0" presId="urn:microsoft.com/office/officeart/2005/8/layout/default"/>
    <dgm:cxn modelId="{5B089365-E6E9-49A3-BAF3-E3997366E47C}" type="presParOf" srcId="{716A06FE-0962-41AA-B0CE-CC63A80B82AD}" destId="{8EA199D8-72B2-4E96-AC6E-8850E765B1C5}" srcOrd="15" destOrd="0" presId="urn:microsoft.com/office/officeart/2005/8/layout/default"/>
    <dgm:cxn modelId="{C3F86450-9FB5-4361-8089-1118ECCB075C}" type="presParOf" srcId="{716A06FE-0962-41AA-B0CE-CC63A80B82AD}" destId="{0ADEBB2D-D32A-47CA-BEFA-0F8B58EF7972}" srcOrd="16" destOrd="0" presId="urn:microsoft.com/office/officeart/2005/8/layout/default"/>
    <dgm:cxn modelId="{3A895B22-0E34-47B0-86B6-B795B99832EE}" type="presParOf" srcId="{716A06FE-0962-41AA-B0CE-CC63A80B82AD}" destId="{CF9BAE3D-FCA6-47B4-AAFD-18E217385065}" srcOrd="17" destOrd="0" presId="urn:microsoft.com/office/officeart/2005/8/layout/default"/>
    <dgm:cxn modelId="{7E17C154-4C74-41CA-95E7-0BE8DC64A34E}" type="presParOf" srcId="{716A06FE-0962-41AA-B0CE-CC63A80B82AD}" destId="{09C0DE2D-B205-4B3E-A67C-834BAA468564}" srcOrd="18" destOrd="0" presId="urn:microsoft.com/office/officeart/2005/8/layout/default"/>
    <dgm:cxn modelId="{4135A275-4065-4522-9708-4A46BEEDE6D3}" type="presParOf" srcId="{716A06FE-0962-41AA-B0CE-CC63A80B82AD}" destId="{F3B982D8-5EC7-4C47-B1A6-2851CE78D556}" srcOrd="19" destOrd="0" presId="urn:microsoft.com/office/officeart/2005/8/layout/default"/>
    <dgm:cxn modelId="{221B1B97-6391-45C1-B597-6DD535E476A8}" type="presParOf" srcId="{716A06FE-0962-41AA-B0CE-CC63A80B82AD}" destId="{56A35029-07C3-4575-AB60-A6AEBE077218}" srcOrd="20" destOrd="0" presId="urn:microsoft.com/office/officeart/2005/8/layout/default"/>
    <dgm:cxn modelId="{DB6F47ED-E628-44FA-9986-088486465B0D}" type="presParOf" srcId="{716A06FE-0962-41AA-B0CE-CC63A80B82AD}" destId="{63883892-F313-4512-BDFE-343CBC5E060D}" srcOrd="21" destOrd="0" presId="urn:microsoft.com/office/officeart/2005/8/layout/default"/>
    <dgm:cxn modelId="{C9C0B863-9BC2-4554-A2C3-A760BFDC1AF0}" type="presParOf" srcId="{716A06FE-0962-41AA-B0CE-CC63A80B82AD}" destId="{B3349D10-2C97-4F8A-B03F-0672E8013C6D}" srcOrd="22" destOrd="0" presId="urn:microsoft.com/office/officeart/2005/8/layout/default"/>
    <dgm:cxn modelId="{D42840B7-21A6-4B6E-86F0-C8C2A973F7F3}" type="presParOf" srcId="{716A06FE-0962-41AA-B0CE-CC63A80B82AD}" destId="{A48A083F-6251-4527-B511-57719AA7CE83}" srcOrd="23" destOrd="0" presId="urn:microsoft.com/office/officeart/2005/8/layout/default"/>
    <dgm:cxn modelId="{F8604376-BAD1-4837-B43B-A5CEB4D86974}" type="presParOf" srcId="{716A06FE-0962-41AA-B0CE-CC63A80B82AD}" destId="{A2C832B4-ECF8-4C59-A4F0-AE77847943FE}" srcOrd="24" destOrd="0" presId="urn:microsoft.com/office/officeart/2005/8/layout/default"/>
    <dgm:cxn modelId="{A8E1225A-768E-4688-8C9D-7E7780D449DE}" type="presParOf" srcId="{716A06FE-0962-41AA-B0CE-CC63A80B82AD}" destId="{76462753-9FF1-4864-8BE9-96A355B3A368}" srcOrd="25" destOrd="0" presId="urn:microsoft.com/office/officeart/2005/8/layout/default"/>
    <dgm:cxn modelId="{F5EC5703-B789-4781-B13D-D071A0B6387F}" type="presParOf" srcId="{716A06FE-0962-41AA-B0CE-CC63A80B82AD}" destId="{A731B2FE-2590-44E2-A1A0-B6D362544D94}" srcOrd="26" destOrd="0" presId="urn:microsoft.com/office/officeart/2005/8/layout/default"/>
    <dgm:cxn modelId="{CDB0B6B9-C06B-4D31-950B-9BC9A420CA27}" type="presParOf" srcId="{716A06FE-0962-41AA-B0CE-CC63A80B82AD}" destId="{83C834DB-3150-40AD-9169-93A1B03D667E}" srcOrd="27" destOrd="0" presId="urn:microsoft.com/office/officeart/2005/8/layout/default"/>
    <dgm:cxn modelId="{A01CD907-9C34-4A0E-97CD-DB48F5410D17}" type="presParOf" srcId="{716A06FE-0962-41AA-B0CE-CC63A80B82AD}" destId="{E429C156-FF21-42B1-A4D4-36C20882FB60}" srcOrd="28" destOrd="0" presId="urn:microsoft.com/office/officeart/2005/8/layout/default"/>
    <dgm:cxn modelId="{146CEA74-D34A-483E-939B-3F3EDE54EBF1}" type="presParOf" srcId="{716A06FE-0962-41AA-B0CE-CC63A80B82AD}" destId="{EB43BD55-8072-41AF-AB72-6D094CC08344}" srcOrd="29" destOrd="0" presId="urn:microsoft.com/office/officeart/2005/8/layout/default"/>
    <dgm:cxn modelId="{B9DA0958-AEF0-4A46-97FD-A7F761175BB2}" type="presParOf" srcId="{716A06FE-0962-41AA-B0CE-CC63A80B82AD}" destId="{DEB3848C-DB9B-454F-BE90-B41F69064927}" srcOrd="30" destOrd="0" presId="urn:microsoft.com/office/officeart/2005/8/layout/default"/>
    <dgm:cxn modelId="{23D5D4E5-F933-49EC-B282-F0A8C4F160C4}" type="presParOf" srcId="{716A06FE-0962-41AA-B0CE-CC63A80B82AD}" destId="{D7AB9ADB-A39C-4168-9FD6-12829734DDAB}" srcOrd="31" destOrd="0" presId="urn:microsoft.com/office/officeart/2005/8/layout/default"/>
    <dgm:cxn modelId="{515841C3-2AEB-451C-BE76-917D936F4809}" type="presParOf" srcId="{716A06FE-0962-41AA-B0CE-CC63A80B82AD}" destId="{82CE48F2-E8FD-4161-B07D-66ACF0C45AE6}" srcOrd="32" destOrd="0" presId="urn:microsoft.com/office/officeart/2005/8/layout/default"/>
    <dgm:cxn modelId="{080A5E7C-3034-458A-A03F-03DF433EA636}" type="presParOf" srcId="{716A06FE-0962-41AA-B0CE-CC63A80B82AD}" destId="{0CE90872-3A08-477E-BA3C-0516EACCA68D}" srcOrd="33" destOrd="0" presId="urn:microsoft.com/office/officeart/2005/8/layout/default"/>
    <dgm:cxn modelId="{16ACA4AF-BFF1-4511-AF5A-3CCCAC548BB9}" type="presParOf" srcId="{716A06FE-0962-41AA-B0CE-CC63A80B82AD}" destId="{A481F742-F252-437E-A25B-5137526690C7}" srcOrd="3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407D39-88C6-49EE-A007-E41D87C35806}">
      <dsp:nvSpPr>
        <dsp:cNvPr id="0" name=""/>
        <dsp:cNvSpPr/>
      </dsp:nvSpPr>
      <dsp:spPr>
        <a:xfrm rot="2563770">
          <a:off x="2923065" y="3013925"/>
          <a:ext cx="646474" cy="45351"/>
        </a:xfrm>
        <a:custGeom>
          <a:avLst/>
          <a:gdLst/>
          <a:ahLst/>
          <a:cxnLst/>
          <a:rect l="0" t="0" r="0" b="0"/>
          <a:pathLst>
            <a:path>
              <a:moveTo>
                <a:pt x="0" y="22675"/>
              </a:moveTo>
              <a:lnTo>
                <a:pt x="646474" y="2267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AABCE9E-06B5-4912-9642-4C1EFC099B8B}">
      <dsp:nvSpPr>
        <dsp:cNvPr id="0" name=""/>
        <dsp:cNvSpPr/>
      </dsp:nvSpPr>
      <dsp:spPr>
        <a:xfrm>
          <a:off x="3008864" y="2126223"/>
          <a:ext cx="719644" cy="45351"/>
        </a:xfrm>
        <a:custGeom>
          <a:avLst/>
          <a:gdLst/>
          <a:ahLst/>
          <a:cxnLst/>
          <a:rect l="0" t="0" r="0" b="0"/>
          <a:pathLst>
            <a:path>
              <a:moveTo>
                <a:pt x="0" y="22675"/>
              </a:moveTo>
              <a:lnTo>
                <a:pt x="719644" y="2267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6E0B950-18F8-4BC3-85BC-046DBE68E366}">
      <dsp:nvSpPr>
        <dsp:cNvPr id="0" name=""/>
        <dsp:cNvSpPr/>
      </dsp:nvSpPr>
      <dsp:spPr>
        <a:xfrm rot="19036230">
          <a:off x="2923065" y="1238521"/>
          <a:ext cx="646474" cy="45351"/>
        </a:xfrm>
        <a:custGeom>
          <a:avLst/>
          <a:gdLst/>
          <a:ahLst/>
          <a:cxnLst/>
          <a:rect l="0" t="0" r="0" b="0"/>
          <a:pathLst>
            <a:path>
              <a:moveTo>
                <a:pt x="0" y="22675"/>
              </a:moveTo>
              <a:lnTo>
                <a:pt x="646474" y="2267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7726309-4074-48DC-8272-C2BA6744FDEC}">
      <dsp:nvSpPr>
        <dsp:cNvPr id="0" name=""/>
        <dsp:cNvSpPr/>
      </dsp:nvSpPr>
      <dsp:spPr>
        <a:xfrm>
          <a:off x="1251644" y="1115240"/>
          <a:ext cx="2067317" cy="2067317"/>
        </a:xfrm>
        <a:prstGeom prst="ellipse">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158CCC-E3B0-4BBF-B70C-35AE204177B0}">
      <dsp:nvSpPr>
        <dsp:cNvPr id="0" name=""/>
        <dsp:cNvSpPr/>
      </dsp:nvSpPr>
      <dsp:spPr>
        <a:xfrm>
          <a:off x="3319120" y="847"/>
          <a:ext cx="1240390" cy="1240390"/>
        </a:xfrm>
        <a:prstGeom prst="ellipse">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Gill Sans Nova"/>
            </a:rPr>
            <a:t>Body language</a:t>
          </a:r>
          <a:endParaRPr lang="en-GB" sz="1900" kern="1200" dirty="0"/>
        </a:p>
      </dsp:txBody>
      <dsp:txXfrm>
        <a:off x="3500771" y="182498"/>
        <a:ext cx="877088" cy="877088"/>
      </dsp:txXfrm>
    </dsp:sp>
    <dsp:sp modelId="{23F46A51-15FD-413F-B8AA-C3824510A9A8}">
      <dsp:nvSpPr>
        <dsp:cNvPr id="0" name=""/>
        <dsp:cNvSpPr/>
      </dsp:nvSpPr>
      <dsp:spPr>
        <a:xfrm>
          <a:off x="4683550" y="847"/>
          <a:ext cx="1860585" cy="1240390"/>
        </a:xfrm>
        <a:prstGeom prst="rect">
          <a:avLst/>
        </a:prstGeom>
        <a:solidFill>
          <a:schemeClr val="accent2">
            <a:lumMod val="75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2889250">
            <a:lnSpc>
              <a:spcPct val="90000"/>
            </a:lnSpc>
            <a:spcBef>
              <a:spcPct val="0"/>
            </a:spcBef>
            <a:spcAft>
              <a:spcPct val="15000"/>
            </a:spcAft>
            <a:buChar char="•"/>
          </a:pPr>
          <a:r>
            <a:rPr lang="en-GB" sz="6500" kern="1200" dirty="0">
              <a:latin typeface="Gill Sans Nova"/>
            </a:rPr>
            <a:t>55%</a:t>
          </a:r>
          <a:endParaRPr lang="en-GB" sz="6500" kern="1200" dirty="0"/>
        </a:p>
      </dsp:txBody>
      <dsp:txXfrm>
        <a:off x="4683550" y="847"/>
        <a:ext cx="1860585" cy="1240390"/>
      </dsp:txXfrm>
    </dsp:sp>
    <dsp:sp modelId="{6DB35639-FF7C-47B6-9E9A-51007535459E}">
      <dsp:nvSpPr>
        <dsp:cNvPr id="0" name=""/>
        <dsp:cNvSpPr/>
      </dsp:nvSpPr>
      <dsp:spPr>
        <a:xfrm>
          <a:off x="3728508" y="1528703"/>
          <a:ext cx="1240390" cy="1240390"/>
        </a:xfrm>
        <a:prstGeom prst="ellipse">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Gill Sans Nova"/>
            </a:rPr>
            <a:t>Voice tonality</a:t>
          </a:r>
          <a:endParaRPr lang="en-GB" sz="1900" kern="1200" dirty="0"/>
        </a:p>
      </dsp:txBody>
      <dsp:txXfrm>
        <a:off x="3910159" y="1710354"/>
        <a:ext cx="877088" cy="877088"/>
      </dsp:txXfrm>
    </dsp:sp>
    <dsp:sp modelId="{A14B1935-DF3C-4AA6-BB2E-FBB88F0CBDF2}">
      <dsp:nvSpPr>
        <dsp:cNvPr id="0" name=""/>
        <dsp:cNvSpPr/>
      </dsp:nvSpPr>
      <dsp:spPr>
        <a:xfrm>
          <a:off x="5092938" y="1528703"/>
          <a:ext cx="1860585" cy="1240390"/>
        </a:xfrm>
        <a:prstGeom prst="rect">
          <a:avLst/>
        </a:prstGeom>
        <a:solidFill>
          <a:srgbClr val="00B0F0"/>
        </a:solid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2889250">
            <a:lnSpc>
              <a:spcPct val="90000"/>
            </a:lnSpc>
            <a:spcBef>
              <a:spcPct val="0"/>
            </a:spcBef>
            <a:spcAft>
              <a:spcPct val="15000"/>
            </a:spcAft>
            <a:buChar char="•"/>
          </a:pPr>
          <a:r>
            <a:rPr lang="en-GB" sz="6500" kern="1200" dirty="0">
              <a:latin typeface="Gill Sans Nova"/>
            </a:rPr>
            <a:t>38%</a:t>
          </a:r>
          <a:endParaRPr lang="en-GB" sz="6500" kern="1200" dirty="0"/>
        </a:p>
      </dsp:txBody>
      <dsp:txXfrm>
        <a:off x="5092938" y="1528703"/>
        <a:ext cx="1860585" cy="1240390"/>
      </dsp:txXfrm>
    </dsp:sp>
    <dsp:sp modelId="{AC94ADFA-AFDA-4A0F-8DE2-17FAAFCE928A}">
      <dsp:nvSpPr>
        <dsp:cNvPr id="0" name=""/>
        <dsp:cNvSpPr/>
      </dsp:nvSpPr>
      <dsp:spPr>
        <a:xfrm>
          <a:off x="3319120" y="3056560"/>
          <a:ext cx="1240390" cy="1240390"/>
        </a:xfrm>
        <a:prstGeom prst="ellipse">
          <a:avLst/>
        </a:prstGeom>
        <a:solidFill>
          <a:schemeClr val="accent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Gill Sans Nova"/>
            </a:rPr>
            <a:t>Words</a:t>
          </a:r>
          <a:endParaRPr lang="en-GB" sz="1900" kern="1200" dirty="0"/>
        </a:p>
      </dsp:txBody>
      <dsp:txXfrm>
        <a:off x="3500771" y="3238211"/>
        <a:ext cx="877088" cy="877088"/>
      </dsp:txXfrm>
    </dsp:sp>
    <dsp:sp modelId="{D9FC4DC9-3902-4BC0-8803-E030A035C702}">
      <dsp:nvSpPr>
        <dsp:cNvPr id="0" name=""/>
        <dsp:cNvSpPr/>
      </dsp:nvSpPr>
      <dsp:spPr>
        <a:xfrm>
          <a:off x="4683550" y="3056560"/>
          <a:ext cx="1860585" cy="1240390"/>
        </a:xfrm>
        <a:prstGeom prst="rect">
          <a:avLst/>
        </a:prstGeom>
        <a:solidFill>
          <a:schemeClr val="bg2">
            <a:lumMod val="75000"/>
            <a:lumOff val="25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2889250">
            <a:lnSpc>
              <a:spcPct val="90000"/>
            </a:lnSpc>
            <a:spcBef>
              <a:spcPct val="0"/>
            </a:spcBef>
            <a:spcAft>
              <a:spcPct val="15000"/>
            </a:spcAft>
            <a:buChar char="•"/>
          </a:pPr>
          <a:r>
            <a:rPr lang="en-GB" sz="6500" kern="1200" dirty="0">
              <a:latin typeface="Gill Sans Nova"/>
            </a:rPr>
            <a:t>7%</a:t>
          </a:r>
          <a:endParaRPr lang="en-GB" sz="6500" kern="1200" dirty="0"/>
        </a:p>
      </dsp:txBody>
      <dsp:txXfrm>
        <a:off x="4683550" y="3056560"/>
        <a:ext cx="1860585" cy="12403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8A7B4C-7C1A-492C-AC81-E235FC6A3D76}">
      <dsp:nvSpPr>
        <dsp:cNvPr id="0" name=""/>
        <dsp:cNvSpPr/>
      </dsp:nvSpPr>
      <dsp:spPr>
        <a:xfrm>
          <a:off x="874975" y="3553"/>
          <a:ext cx="2050479" cy="1230287"/>
        </a:xfrm>
        <a:prstGeom prst="rect">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VERBALL COMMUNICATION</a:t>
          </a:r>
          <a:endParaRPr lang="en-US" sz="1600" b="1" kern="1200" dirty="0">
            <a:solidFill>
              <a:schemeClr val="bg1"/>
            </a:solidFill>
          </a:endParaRPr>
        </a:p>
      </dsp:txBody>
      <dsp:txXfrm>
        <a:off x="874975" y="3553"/>
        <a:ext cx="2050479" cy="1230287"/>
      </dsp:txXfrm>
    </dsp:sp>
    <dsp:sp modelId="{0F8CA243-B374-46C7-A556-9F558B3CFB64}">
      <dsp:nvSpPr>
        <dsp:cNvPr id="0" name=""/>
        <dsp:cNvSpPr/>
      </dsp:nvSpPr>
      <dsp:spPr>
        <a:xfrm>
          <a:off x="3130502" y="3553"/>
          <a:ext cx="2050479" cy="1230287"/>
        </a:xfrm>
        <a:prstGeom prst="rect">
          <a:avLst/>
        </a:prstGeom>
        <a:solidFill>
          <a:schemeClr val="accent2">
            <a:hueOff val="684457"/>
            <a:satOff val="-4091"/>
            <a:lumOff val="-8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t>
          </a:r>
          <a:r>
            <a:rPr lang="en-GB" sz="1600" kern="1200" dirty="0">
              <a:latin typeface="Arial"/>
              <a:cs typeface="Arial"/>
            </a:rPr>
            <a:t>Thinking about what you are saying</a:t>
          </a:r>
          <a:endParaRPr lang="en-US" sz="1600" kern="1200" dirty="0">
            <a:latin typeface="Arial"/>
            <a:cs typeface="Arial"/>
          </a:endParaRPr>
        </a:p>
      </dsp:txBody>
      <dsp:txXfrm>
        <a:off x="3130502" y="3553"/>
        <a:ext cx="2050479" cy="1230287"/>
      </dsp:txXfrm>
    </dsp:sp>
    <dsp:sp modelId="{9F54E9B9-39D5-48CB-906E-4CCCBA2928C5}">
      <dsp:nvSpPr>
        <dsp:cNvPr id="0" name=""/>
        <dsp:cNvSpPr/>
      </dsp:nvSpPr>
      <dsp:spPr>
        <a:xfrm>
          <a:off x="5386029" y="3553"/>
          <a:ext cx="2050479" cy="1230287"/>
        </a:xfrm>
        <a:prstGeom prst="rect">
          <a:avLst/>
        </a:prstGeom>
        <a:solidFill>
          <a:schemeClr val="accent2">
            <a:hueOff val="1368915"/>
            <a:satOff val="-8181"/>
            <a:lumOff val="-16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a:cs typeface="Arial"/>
            </a:rPr>
            <a:t>-Tone and pace</a:t>
          </a:r>
          <a:endParaRPr lang="en-US" sz="1600" kern="1200" dirty="0">
            <a:latin typeface="Arial"/>
            <a:cs typeface="Arial"/>
          </a:endParaRPr>
        </a:p>
      </dsp:txBody>
      <dsp:txXfrm>
        <a:off x="5386029" y="3553"/>
        <a:ext cx="2050479" cy="1230287"/>
      </dsp:txXfrm>
    </dsp:sp>
    <dsp:sp modelId="{ACEA1924-0204-4A99-AF12-E44E9FDC0E4E}">
      <dsp:nvSpPr>
        <dsp:cNvPr id="0" name=""/>
        <dsp:cNvSpPr/>
      </dsp:nvSpPr>
      <dsp:spPr>
        <a:xfrm>
          <a:off x="7641557" y="3553"/>
          <a:ext cx="2050479" cy="1230287"/>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a:cs typeface="Arial"/>
            </a:rPr>
            <a:t>-Clarifying messages</a:t>
          </a:r>
          <a:endParaRPr lang="en-US" sz="1600" kern="1200" dirty="0">
            <a:latin typeface="Arial"/>
            <a:cs typeface="Arial"/>
          </a:endParaRPr>
        </a:p>
      </dsp:txBody>
      <dsp:txXfrm>
        <a:off x="7641557" y="3553"/>
        <a:ext cx="2050479" cy="1230287"/>
      </dsp:txXfrm>
    </dsp:sp>
    <dsp:sp modelId="{64100F4A-4110-45CF-8E49-C2280184BB6A}">
      <dsp:nvSpPr>
        <dsp:cNvPr id="0" name=""/>
        <dsp:cNvSpPr/>
      </dsp:nvSpPr>
      <dsp:spPr>
        <a:xfrm>
          <a:off x="9897084" y="3553"/>
          <a:ext cx="2050479" cy="1230287"/>
        </a:xfrm>
        <a:prstGeom prst="rect">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a:cs typeface="Arial"/>
            </a:rPr>
            <a:t>-Active listening</a:t>
          </a:r>
          <a:endParaRPr lang="en-US" sz="1600" kern="1200" dirty="0">
            <a:latin typeface="Arial"/>
            <a:cs typeface="Arial"/>
          </a:endParaRPr>
        </a:p>
      </dsp:txBody>
      <dsp:txXfrm>
        <a:off x="9897084" y="3553"/>
        <a:ext cx="2050479" cy="1230287"/>
      </dsp:txXfrm>
    </dsp:sp>
    <dsp:sp modelId="{CE98A4CC-CA09-4CE2-BCC1-2DDA6C095E07}">
      <dsp:nvSpPr>
        <dsp:cNvPr id="0" name=""/>
        <dsp:cNvSpPr/>
      </dsp:nvSpPr>
      <dsp:spPr>
        <a:xfrm>
          <a:off x="874975" y="1438888"/>
          <a:ext cx="2050479" cy="1230287"/>
        </a:xfrm>
        <a:prstGeom prst="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a:cs typeface="Arial"/>
            </a:rPr>
            <a:t>-Communicating with empathy</a:t>
          </a:r>
          <a:endParaRPr lang="en-US" sz="1600" kern="1200" dirty="0">
            <a:latin typeface="Arial"/>
            <a:cs typeface="Arial"/>
          </a:endParaRPr>
        </a:p>
      </dsp:txBody>
      <dsp:txXfrm>
        <a:off x="874975" y="1438888"/>
        <a:ext cx="2050479" cy="1230287"/>
      </dsp:txXfrm>
    </dsp:sp>
    <dsp:sp modelId="{7BE1E0EE-EEDA-4D16-9B66-9B3D23835293}">
      <dsp:nvSpPr>
        <dsp:cNvPr id="0" name=""/>
        <dsp:cNvSpPr/>
      </dsp:nvSpPr>
      <dsp:spPr>
        <a:xfrm>
          <a:off x="3130502" y="1438888"/>
          <a:ext cx="2050479" cy="1230287"/>
        </a:xfrm>
        <a:prstGeom prst="rect">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a:cs typeface="Arial"/>
            </a:rPr>
            <a:t>-Cultural intelligence</a:t>
          </a:r>
          <a:endParaRPr lang="en-US" sz="1600" kern="1200" dirty="0">
            <a:latin typeface="Arial"/>
            <a:cs typeface="Arial"/>
          </a:endParaRPr>
        </a:p>
      </dsp:txBody>
      <dsp:txXfrm>
        <a:off x="3130502" y="1438888"/>
        <a:ext cx="2050479" cy="1230287"/>
      </dsp:txXfrm>
    </dsp:sp>
    <dsp:sp modelId="{14837A6C-54B6-40FD-8413-13ADEB3902D8}">
      <dsp:nvSpPr>
        <dsp:cNvPr id="0" name=""/>
        <dsp:cNvSpPr/>
      </dsp:nvSpPr>
      <dsp:spPr>
        <a:xfrm>
          <a:off x="5386029" y="1438888"/>
          <a:ext cx="2050479" cy="1230287"/>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rial"/>
              <a:cs typeface="Arial"/>
            </a:rPr>
            <a:t>-Communication difficalties</a:t>
          </a:r>
        </a:p>
      </dsp:txBody>
      <dsp:txXfrm>
        <a:off x="5386029" y="1438888"/>
        <a:ext cx="2050479" cy="1230287"/>
      </dsp:txXfrm>
    </dsp:sp>
    <dsp:sp modelId="{0ADEBB2D-D32A-47CA-BEFA-0F8B58EF7972}">
      <dsp:nvSpPr>
        <dsp:cNvPr id="0" name=""/>
        <dsp:cNvSpPr/>
      </dsp:nvSpPr>
      <dsp:spPr>
        <a:xfrm>
          <a:off x="7641557" y="1438888"/>
          <a:ext cx="2050479" cy="1230287"/>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latin typeface="Arial"/>
              <a:cs typeface="Arial"/>
            </a:rPr>
            <a:t>NONVERBALL COMMUNICATION</a:t>
          </a:r>
          <a:endParaRPr lang="en-US" sz="1600" b="1" kern="1200" dirty="0">
            <a:solidFill>
              <a:schemeClr val="bg1"/>
            </a:solidFill>
            <a:latin typeface="Arial"/>
            <a:cs typeface="Arial"/>
          </a:endParaRPr>
        </a:p>
      </dsp:txBody>
      <dsp:txXfrm>
        <a:off x="7641557" y="1438888"/>
        <a:ext cx="2050479" cy="1230287"/>
      </dsp:txXfrm>
    </dsp:sp>
    <dsp:sp modelId="{09C0DE2D-B205-4B3E-A67C-834BAA468564}">
      <dsp:nvSpPr>
        <dsp:cNvPr id="0" name=""/>
        <dsp:cNvSpPr/>
      </dsp:nvSpPr>
      <dsp:spPr>
        <a:xfrm>
          <a:off x="9897084" y="1438888"/>
          <a:ext cx="2050479" cy="1230287"/>
        </a:xfrm>
        <a:prstGeom prst="rect">
          <a:avLst/>
        </a:prstGeom>
        <a:solidFill>
          <a:schemeClr val="accent2">
            <a:hueOff val="6160117"/>
            <a:satOff val="-36816"/>
            <a:lumOff val="-73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a:cs typeface="Arial"/>
            </a:rPr>
            <a:t>Body language</a:t>
          </a:r>
          <a:endParaRPr lang="en-US" sz="1600" kern="1200" dirty="0">
            <a:latin typeface="Arial"/>
            <a:cs typeface="Arial"/>
          </a:endParaRPr>
        </a:p>
      </dsp:txBody>
      <dsp:txXfrm>
        <a:off x="9897084" y="1438888"/>
        <a:ext cx="2050479" cy="1230287"/>
      </dsp:txXfrm>
    </dsp:sp>
    <dsp:sp modelId="{56A35029-07C3-4575-AB60-A6AEBE077218}">
      <dsp:nvSpPr>
        <dsp:cNvPr id="0" name=""/>
        <dsp:cNvSpPr/>
      </dsp:nvSpPr>
      <dsp:spPr>
        <a:xfrm>
          <a:off x="874975" y="2874223"/>
          <a:ext cx="2050479" cy="1230287"/>
        </a:xfrm>
        <a:prstGeom prst="rect">
          <a:avLst/>
        </a:prstGeom>
        <a:solidFill>
          <a:schemeClr val="accent2">
            <a:hueOff val="6844574"/>
            <a:satOff val="-40906"/>
            <a:lumOff val="-81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a:cs typeface="Arial"/>
            </a:rPr>
            <a:t>-Eye contact</a:t>
          </a:r>
          <a:endParaRPr lang="en-US" sz="1600" kern="1200" dirty="0">
            <a:latin typeface="Arial"/>
            <a:cs typeface="Arial"/>
          </a:endParaRPr>
        </a:p>
      </dsp:txBody>
      <dsp:txXfrm>
        <a:off x="874975" y="2874223"/>
        <a:ext cx="2050479" cy="1230287"/>
      </dsp:txXfrm>
    </dsp:sp>
    <dsp:sp modelId="{B3349D10-2C97-4F8A-B03F-0672E8013C6D}">
      <dsp:nvSpPr>
        <dsp:cNvPr id="0" name=""/>
        <dsp:cNvSpPr/>
      </dsp:nvSpPr>
      <dsp:spPr>
        <a:xfrm>
          <a:off x="3130502" y="2874223"/>
          <a:ext cx="2050479" cy="1230287"/>
        </a:xfrm>
        <a:prstGeom prst="rect">
          <a:avLst/>
        </a:prstGeom>
        <a:solidFill>
          <a:schemeClr val="accent2">
            <a:hueOff val="7529032"/>
            <a:satOff val="-44997"/>
            <a:lumOff val="-90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a:cs typeface="Arial"/>
            </a:rPr>
            <a:t>-Facial expressions</a:t>
          </a:r>
          <a:endParaRPr lang="en-US" sz="1600" kern="1200" dirty="0">
            <a:latin typeface="Arial"/>
            <a:cs typeface="Arial"/>
          </a:endParaRPr>
        </a:p>
      </dsp:txBody>
      <dsp:txXfrm>
        <a:off x="3130502" y="2874223"/>
        <a:ext cx="2050479" cy="1230287"/>
      </dsp:txXfrm>
    </dsp:sp>
    <dsp:sp modelId="{A2C832B4-ECF8-4C59-A4F0-AE77847943FE}">
      <dsp:nvSpPr>
        <dsp:cNvPr id="0" name=""/>
        <dsp:cNvSpPr/>
      </dsp:nvSpPr>
      <dsp:spPr>
        <a:xfrm>
          <a:off x="5386029" y="2874223"/>
          <a:ext cx="2050479" cy="1230287"/>
        </a:xfrm>
        <a:prstGeom prst="rect">
          <a:avLst/>
        </a:prstGeom>
        <a:solidFill>
          <a:schemeClr val="accent2">
            <a:hueOff val="8213489"/>
            <a:satOff val="-49088"/>
            <a:lumOff val="-98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a:cs typeface="Arial"/>
            </a:rPr>
            <a:t>-Posture</a:t>
          </a:r>
          <a:endParaRPr lang="en-US" sz="1600" kern="1200" dirty="0">
            <a:latin typeface="Arial"/>
            <a:cs typeface="Arial"/>
          </a:endParaRPr>
        </a:p>
      </dsp:txBody>
      <dsp:txXfrm>
        <a:off x="5386029" y="2874223"/>
        <a:ext cx="2050479" cy="1230287"/>
      </dsp:txXfrm>
    </dsp:sp>
    <dsp:sp modelId="{A731B2FE-2590-44E2-A1A0-B6D362544D94}">
      <dsp:nvSpPr>
        <dsp:cNvPr id="0" name=""/>
        <dsp:cNvSpPr/>
      </dsp:nvSpPr>
      <dsp:spPr>
        <a:xfrm>
          <a:off x="7641557" y="2874223"/>
          <a:ext cx="2050479" cy="1230287"/>
        </a:xfrm>
        <a:prstGeom prst="rect">
          <a:avLst/>
        </a:prstGeom>
        <a:solidFill>
          <a:schemeClr val="accent2">
            <a:hueOff val="8897946"/>
            <a:satOff val="-53178"/>
            <a:lumOff val="-10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a:cs typeface="Arial"/>
            </a:rPr>
            <a:t>-Proximity</a:t>
          </a:r>
        </a:p>
      </dsp:txBody>
      <dsp:txXfrm>
        <a:off x="7641557" y="2874223"/>
        <a:ext cx="2050479" cy="1230287"/>
      </dsp:txXfrm>
    </dsp:sp>
    <dsp:sp modelId="{E429C156-FF21-42B1-A4D4-36C20882FB60}">
      <dsp:nvSpPr>
        <dsp:cNvPr id="0" name=""/>
        <dsp:cNvSpPr/>
      </dsp:nvSpPr>
      <dsp:spPr>
        <a:xfrm>
          <a:off x="9897084" y="2874223"/>
          <a:ext cx="2050479" cy="1230287"/>
        </a:xfrm>
        <a:prstGeom prst="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WRITTEN COMMUNICATION</a:t>
          </a:r>
          <a:endParaRPr lang="en-US" sz="1600" b="1" kern="1200" dirty="0">
            <a:solidFill>
              <a:schemeClr val="bg1"/>
            </a:solidFill>
          </a:endParaRPr>
        </a:p>
      </dsp:txBody>
      <dsp:txXfrm>
        <a:off x="9897084" y="2874223"/>
        <a:ext cx="2050479" cy="1230287"/>
      </dsp:txXfrm>
    </dsp:sp>
    <dsp:sp modelId="{DEB3848C-DB9B-454F-BE90-B41F69064927}">
      <dsp:nvSpPr>
        <dsp:cNvPr id="0" name=""/>
        <dsp:cNvSpPr/>
      </dsp:nvSpPr>
      <dsp:spPr>
        <a:xfrm>
          <a:off x="3130502" y="4309559"/>
          <a:ext cx="2050479" cy="1230287"/>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a:cs typeface="Arial"/>
            </a:rPr>
            <a:t>-Clarity</a:t>
          </a:r>
          <a:endParaRPr lang="en-US" sz="1600" kern="1200" dirty="0">
            <a:latin typeface="Arial"/>
            <a:cs typeface="Arial"/>
          </a:endParaRPr>
        </a:p>
      </dsp:txBody>
      <dsp:txXfrm>
        <a:off x="3130502" y="4309559"/>
        <a:ext cx="2050479" cy="1230287"/>
      </dsp:txXfrm>
    </dsp:sp>
    <dsp:sp modelId="{82CE48F2-E8FD-4161-B07D-66ACF0C45AE6}">
      <dsp:nvSpPr>
        <dsp:cNvPr id="0" name=""/>
        <dsp:cNvSpPr/>
      </dsp:nvSpPr>
      <dsp:spPr>
        <a:xfrm>
          <a:off x="5386029" y="4309559"/>
          <a:ext cx="2050479" cy="1230287"/>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a:cs typeface="Arial"/>
            </a:rPr>
            <a:t>-Consistency</a:t>
          </a:r>
          <a:endParaRPr lang="en-US" sz="1600" kern="1200" dirty="0">
            <a:latin typeface="Arial"/>
            <a:cs typeface="Arial"/>
          </a:endParaRPr>
        </a:p>
      </dsp:txBody>
      <dsp:txXfrm>
        <a:off x="5386029" y="4309559"/>
        <a:ext cx="2050479" cy="1230287"/>
      </dsp:txXfrm>
    </dsp:sp>
    <dsp:sp modelId="{A481F742-F252-437E-A25B-5137526690C7}">
      <dsp:nvSpPr>
        <dsp:cNvPr id="0" name=""/>
        <dsp:cNvSpPr/>
      </dsp:nvSpPr>
      <dsp:spPr>
        <a:xfrm>
          <a:off x="7641557" y="4309559"/>
          <a:ext cx="2050479" cy="1230287"/>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a:cs typeface="Arial"/>
            </a:rPr>
            <a:t>-Confidentiality</a:t>
          </a:r>
        </a:p>
      </dsp:txBody>
      <dsp:txXfrm>
        <a:off x="7641557" y="4309559"/>
        <a:ext cx="2050479" cy="1230287"/>
      </dsp:txXfrm>
    </dsp:sp>
  </dsp:spTree>
</dsp:drawing>
</file>

<file path=ppt/diagrams/layout1.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AB86A92-6F1F-4759-BD29-A8B9B1A3FAA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A6E312A-A111-4127-AF68-74287C076E8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035A159-7053-4352-AFBD-48FB71B0991F}" type="datetime1">
              <a:rPr lang="en-GB" smtClean="0"/>
              <a:t>12/03/2023</a:t>
            </a:fld>
            <a:endParaRPr lang="en-GB" dirty="0"/>
          </a:p>
        </p:txBody>
      </p:sp>
      <p:sp>
        <p:nvSpPr>
          <p:cNvPr id="4" name="Footer Placeholder 3">
            <a:extLst>
              <a:ext uri="{FF2B5EF4-FFF2-40B4-BE49-F238E27FC236}">
                <a16:creationId xmlns:a16="http://schemas.microsoft.com/office/drawing/2014/main" id="{DCF9FA70-1A26-4A0D-8A73-62AEB577CA6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FED0885-1344-4225-8CC0-2CA3D5FAECB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FCC4937-FCAA-4E7E-BD8E-ABB4B8EA2E86}" type="slidenum">
              <a:rPr lang="en-GB" smtClean="0"/>
              <a:t>‹#›</a:t>
            </a:fld>
            <a:endParaRPr lang="en-GB"/>
          </a:p>
        </p:txBody>
      </p:sp>
    </p:spTree>
    <p:extLst>
      <p:ext uri="{BB962C8B-B14F-4D97-AF65-F5344CB8AC3E}">
        <p14:creationId xmlns:p14="http://schemas.microsoft.com/office/powerpoint/2010/main" val="212085737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345849-35D5-497D-A874-357F92504059}" type="datetime1">
              <a:rPr lang="en-GB" smtClean="0"/>
              <a:pPr/>
              <a:t>12/03/2023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D4E2C8-D9ED-4B41-8DA3-B4731259EC4A}" type="slidenum">
              <a:rPr lang="en-GB" noProof="0" smtClean="0"/>
              <a:t>‹#›</a:t>
            </a:fld>
            <a:endParaRPr lang="en-GB" noProof="0"/>
          </a:p>
        </p:txBody>
      </p:sp>
    </p:spTree>
    <p:extLst>
      <p:ext uri="{BB962C8B-B14F-4D97-AF65-F5344CB8AC3E}">
        <p14:creationId xmlns:p14="http://schemas.microsoft.com/office/powerpoint/2010/main" val="11031389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8D4E2C8-D9ED-4B41-8DA3-B4731259EC4A}" type="slidenum">
              <a:rPr lang="en-GB" smtClean="0"/>
              <a:t>1</a:t>
            </a:fld>
            <a:endParaRPr lang="en-GB"/>
          </a:p>
        </p:txBody>
      </p:sp>
    </p:spTree>
    <p:extLst>
      <p:ext uri="{BB962C8B-B14F-4D97-AF65-F5344CB8AC3E}">
        <p14:creationId xmlns:p14="http://schemas.microsoft.com/office/powerpoint/2010/main" val="27016461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3/12/2023</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024589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3/12/2023</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599416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3/12/2023</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9902194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3/12/2023</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73227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3/12/2023</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842910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3/12/2023</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00756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3/12/2023</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3866513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3/12/2023</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807592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3/12/2023</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052921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3/12/2023</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300879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3/12/2023</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945619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3/12/2023</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3668189631"/>
      </p:ext>
    </p:extLst>
  </p:cSld>
  <p:clrMap bg1="dk1" tx1="lt1" bg2="dk2" tx2="lt2" accent1="accent1" accent2="accent2" accent3="accent3" accent4="accent4" accent5="accent5" accent6="accent6" hlink="hlink" folHlink="folHlink"/>
  <p:sldLayoutIdLst>
    <p:sldLayoutId id="2147483921" r:id="rId1"/>
    <p:sldLayoutId id="2147483922" r:id="rId2"/>
    <p:sldLayoutId id="2147483923" r:id="rId3"/>
    <p:sldLayoutId id="2147483924" r:id="rId4"/>
    <p:sldLayoutId id="2147483925" r:id="rId5"/>
    <p:sldLayoutId id="2147483915" r:id="rId6"/>
    <p:sldLayoutId id="2147483920" r:id="rId7"/>
    <p:sldLayoutId id="2147483916" r:id="rId8"/>
    <p:sldLayoutId id="2147483917" r:id="rId9"/>
    <p:sldLayoutId id="2147483918" r:id="rId10"/>
    <p:sldLayoutId id="21474839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e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3" Type="http://schemas.openxmlformats.org/officeDocument/2006/relationships/hyperlink" Target="https://indeed.com/career-guide/"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pressbooks.library.torontomu.ca/communicationnursing/chapter/overview-of-communication/" TargetMode="External"/><Relationship Id="rId5" Type="http://schemas.openxmlformats.org/officeDocument/2006/relationships/hyperlink" Target="http://www.skillsforcare.org.uk/cpreskills" TargetMode="External"/><Relationship Id="rId4" Type="http://schemas.openxmlformats.org/officeDocument/2006/relationships/hyperlink" Target="https://tinyurl.com/y46v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3" name="Color Fill">
            <a:extLst>
              <a:ext uri="{FF2B5EF4-FFF2-40B4-BE49-F238E27FC236}">
                <a16:creationId xmlns:a16="http://schemas.microsoft.com/office/drawing/2014/main" id="{96AE4BD0-E2D6-4FE1-9295-59E338A45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34"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1"/>
            <a:ext cx="12195048"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p:cNvSpPr>
            <a:spLocks noGrp="1"/>
          </p:cNvSpPr>
          <p:nvPr>
            <p:ph type="ctrTitle"/>
          </p:nvPr>
        </p:nvSpPr>
        <p:spPr>
          <a:xfrm>
            <a:off x="457200" y="129304"/>
            <a:ext cx="3277432" cy="3063240"/>
          </a:xfrm>
        </p:spPr>
        <p:txBody>
          <a:bodyPr vert="horz" lIns="91440" tIns="45720" rIns="91440" bIns="45720" rtlCol="0">
            <a:normAutofit/>
          </a:bodyPr>
          <a:lstStyle/>
          <a:p>
            <a:r>
              <a:rPr lang="en-US" sz="4600"/>
              <a:t>KEY SKILLS in HEALTH and SOCIAL CARE</a:t>
            </a:r>
          </a:p>
        </p:txBody>
      </p:sp>
      <p:sp>
        <p:nvSpPr>
          <p:cNvPr id="3" name="Subtitle 2"/>
          <p:cNvSpPr>
            <a:spLocks noGrp="1"/>
          </p:cNvSpPr>
          <p:nvPr>
            <p:ph type="subTitle" idx="1"/>
          </p:nvPr>
        </p:nvSpPr>
        <p:spPr>
          <a:xfrm>
            <a:off x="360608" y="3432651"/>
            <a:ext cx="3159376" cy="2991215"/>
          </a:xfrm>
        </p:spPr>
        <p:txBody>
          <a:bodyPr vert="horz" lIns="0" tIns="45720" rIns="0" bIns="45720" rtlCol="0" anchor="t">
            <a:normAutofit lnSpcReduction="10000"/>
          </a:bodyPr>
          <a:lstStyle/>
          <a:p>
            <a:r>
              <a:rPr lang="en-US" sz="1500" dirty="0"/>
              <a:t>MIROSLAVA HOROZOVA      2119070</a:t>
            </a:r>
          </a:p>
          <a:p>
            <a:endParaRPr lang="en-US" sz="1500" dirty="0"/>
          </a:p>
          <a:p>
            <a:r>
              <a:rPr lang="en-US" sz="1500" dirty="0"/>
              <a:t>CERT in HE - SKILLS for the WORK PLACE </a:t>
            </a:r>
            <a:r>
              <a:rPr lang="en-US" sz="1500" dirty="0">
                <a:latin typeface="Arial"/>
                <a:cs typeface="Arial"/>
              </a:rPr>
              <a:t>( Health and Social Care)</a:t>
            </a:r>
          </a:p>
          <a:p>
            <a:endParaRPr lang="en-US" sz="1500" dirty="0"/>
          </a:p>
          <a:p>
            <a:r>
              <a:rPr lang="en-US" sz="1500" dirty="0">
                <a:latin typeface="Arial"/>
                <a:cs typeface="Arial"/>
              </a:rPr>
              <a:t>Module: Professional Development in Health and Social Care </a:t>
            </a:r>
            <a:endParaRPr lang="en-US">
              <a:latin typeface="Arial"/>
              <a:cs typeface="Arial"/>
            </a:endParaRPr>
          </a:p>
          <a:p>
            <a:r>
              <a:rPr lang="en-US" sz="1500" dirty="0">
                <a:latin typeface="Arial"/>
                <a:cs typeface="Arial"/>
              </a:rPr>
              <a:t>( LCHS - 4005 )</a:t>
            </a:r>
            <a:endParaRPr lang="en-US" dirty="0">
              <a:latin typeface="Arial"/>
              <a:cs typeface="Arial"/>
            </a:endParaRPr>
          </a:p>
          <a:p>
            <a:endParaRPr lang="en-US" sz="1500" dirty="0">
              <a:latin typeface="Arial"/>
              <a:cs typeface="Arial"/>
            </a:endParaRPr>
          </a:p>
          <a:p>
            <a:r>
              <a:rPr lang="en-US" sz="1500" dirty="0">
                <a:latin typeface="Arial"/>
                <a:cs typeface="Arial"/>
              </a:rPr>
              <a:t>Lecturer: Dr BESTY JOSE</a:t>
            </a:r>
          </a:p>
        </p:txBody>
      </p:sp>
      <p:pic>
        <p:nvPicPr>
          <p:cNvPr id="4" name="Picture 3" descr="Geometric shapes on a wooden background">
            <a:extLst>
              <a:ext uri="{FF2B5EF4-FFF2-40B4-BE49-F238E27FC236}">
                <a16:creationId xmlns:a16="http://schemas.microsoft.com/office/drawing/2014/main" id="{1820F583-CE26-5BD4-617D-8231EC3341A5}"/>
              </a:ext>
            </a:extLst>
          </p:cNvPr>
          <p:cNvPicPr>
            <a:picLocks noChangeAspect="1"/>
          </p:cNvPicPr>
          <p:nvPr/>
        </p:nvPicPr>
        <p:blipFill rotWithShape="1">
          <a:blip r:embed="rId4"/>
          <a:srcRect l="4621" r="15227" b="-1"/>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Tree>
    <p:extLst>
      <p:ext uri="{BB962C8B-B14F-4D97-AF65-F5344CB8AC3E}">
        <p14:creationId xmlns:p14="http://schemas.microsoft.com/office/powerpoint/2010/main" val="3059316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36"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38" name="Group 37">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39" name="Oval 38">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0" name="Freeform: Shape 39">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41" name="Freeform: Shape 40">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42" name="Freeform: Shape 41">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43"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45"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47" name="Background Fill">
            <a:extLst>
              <a:ext uri="{FF2B5EF4-FFF2-40B4-BE49-F238E27FC236}">
                <a16:creationId xmlns:a16="http://schemas.microsoft.com/office/drawing/2014/main" id="{3E5E751B-5852-4839-83B3-6F79F8E83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49" name="Color Fill">
            <a:extLst>
              <a:ext uri="{FF2B5EF4-FFF2-40B4-BE49-F238E27FC236}">
                <a16:creationId xmlns:a16="http://schemas.microsoft.com/office/drawing/2014/main" id="{428B6687-5D8A-41C9-A626-A8C2CBFD8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51" name="Group 50">
            <a:extLst>
              <a:ext uri="{FF2B5EF4-FFF2-40B4-BE49-F238E27FC236}">
                <a16:creationId xmlns:a16="http://schemas.microsoft.com/office/drawing/2014/main" id="{B266E3AF-DA0F-4681-AA9E-0E44343B0B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7047" y="251443"/>
            <a:ext cx="5041905" cy="6606558"/>
            <a:chOff x="7147047" y="251443"/>
            <a:chExt cx="5041905" cy="6606558"/>
          </a:xfrm>
        </p:grpSpPr>
        <p:sp>
          <p:nvSpPr>
            <p:cNvPr id="52" name="Freeform: Shape 51">
              <a:extLst>
                <a:ext uri="{FF2B5EF4-FFF2-40B4-BE49-F238E27FC236}">
                  <a16:creationId xmlns:a16="http://schemas.microsoft.com/office/drawing/2014/main" id="{B0288BFC-8446-4D20-BA63-79FA81DA94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469962"/>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713D209B-3A70-40AF-B046-C854DA497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14366" y="5727610"/>
              <a:ext cx="3362487" cy="1130391"/>
            </a:xfrm>
            <a:custGeom>
              <a:avLst/>
              <a:gdLst>
                <a:gd name="connsiteX0" fmla="*/ 1627680 w 3362487"/>
                <a:gd name="connsiteY0" fmla="*/ 0 h 1130391"/>
                <a:gd name="connsiteX1" fmla="*/ 3362487 w 3362487"/>
                <a:gd name="connsiteY1" fmla="*/ 0 h 1130391"/>
                <a:gd name="connsiteX2" fmla="*/ 3362487 w 3362487"/>
                <a:gd name="connsiteY2" fmla="*/ 1130391 h 1130391"/>
                <a:gd name="connsiteX3" fmla="*/ 0 w 3362487"/>
                <a:gd name="connsiteY3" fmla="*/ 1130391 h 1130391"/>
                <a:gd name="connsiteX4" fmla="*/ 8454 w 3362487"/>
                <a:gd name="connsiteY4" fmla="*/ 1101926 h 1130391"/>
                <a:gd name="connsiteX5" fmla="*/ 1627680 w 3362487"/>
                <a:gd name="connsiteY5" fmla="*/ 0 h 1130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62487" h="1130391">
                  <a:moveTo>
                    <a:pt x="1627680" y="0"/>
                  </a:moveTo>
                  <a:lnTo>
                    <a:pt x="3362487" y="0"/>
                  </a:lnTo>
                  <a:lnTo>
                    <a:pt x="3362487" y="1130391"/>
                  </a:lnTo>
                  <a:lnTo>
                    <a:pt x="0" y="1130391"/>
                  </a:lnTo>
                  <a:lnTo>
                    <a:pt x="8454" y="1101926"/>
                  </a:lnTo>
                  <a:cubicBezTo>
                    <a:pt x="262909" y="456621"/>
                    <a:pt x="891962" y="0"/>
                    <a:pt x="1627680" y="0"/>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dirty="0"/>
            </a:p>
          </p:txBody>
        </p:sp>
        <p:sp>
          <p:nvSpPr>
            <p:cNvPr id="54" name="Graphic 9">
              <a:extLst>
                <a:ext uri="{FF2B5EF4-FFF2-40B4-BE49-F238E27FC236}">
                  <a16:creationId xmlns:a16="http://schemas.microsoft.com/office/drawing/2014/main" id="{C7481193-F2D4-499F-8ACB-34E59E087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47047" y="683381"/>
              <a:ext cx="4829805" cy="482980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dirty="0"/>
            </a:p>
          </p:txBody>
        </p:sp>
        <p:sp>
          <p:nvSpPr>
            <p:cNvPr id="55" name="Oval 54">
              <a:extLst>
                <a:ext uri="{FF2B5EF4-FFF2-40B4-BE49-F238E27FC236}">
                  <a16:creationId xmlns:a16="http://schemas.microsoft.com/office/drawing/2014/main" id="{F939C530-AFE7-4C51-B999-86DC5F3F7F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329" y="251443"/>
              <a:ext cx="328008" cy="32800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grpSp>
      <p:sp>
        <p:nvSpPr>
          <p:cNvPr id="57" name="Texture">
            <a:extLst>
              <a:ext uri="{FF2B5EF4-FFF2-40B4-BE49-F238E27FC236}">
                <a16:creationId xmlns:a16="http://schemas.microsoft.com/office/drawing/2014/main" id="{D9F678FF-4541-4601-B506-CC0A4AC96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F92A27E-62F4-AADB-2353-A92C3E6F05BF}"/>
              </a:ext>
            </a:extLst>
          </p:cNvPr>
          <p:cNvSpPr>
            <a:spLocks noGrp="1"/>
          </p:cNvSpPr>
          <p:nvPr>
            <p:ph type="title"/>
          </p:nvPr>
        </p:nvSpPr>
        <p:spPr>
          <a:xfrm>
            <a:off x="3496001" y="-218392"/>
            <a:ext cx="8307114" cy="1043335"/>
          </a:xfrm>
        </p:spPr>
        <p:txBody>
          <a:bodyPr vert="horz" lIns="91440" tIns="45720" rIns="91440" bIns="45720" rtlCol="0" anchor="b">
            <a:normAutofit/>
          </a:bodyPr>
          <a:lstStyle/>
          <a:p>
            <a:r>
              <a:rPr lang="en-US" sz="5400" dirty="0"/>
              <a:t>2. CONTENTS</a:t>
            </a:r>
          </a:p>
        </p:txBody>
      </p:sp>
      <p:pic>
        <p:nvPicPr>
          <p:cNvPr id="7" name="Graphic 6" descr="CheckList">
            <a:extLst>
              <a:ext uri="{FF2B5EF4-FFF2-40B4-BE49-F238E27FC236}">
                <a16:creationId xmlns:a16="http://schemas.microsoft.com/office/drawing/2014/main" id="{0306406C-93FF-E786-9668-B7E45774CE4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91051" y="1419729"/>
            <a:ext cx="3237332" cy="3237332"/>
          </a:xfrm>
          <a:prstGeom prst="rect">
            <a:avLst/>
          </a:prstGeom>
        </p:spPr>
      </p:pic>
      <p:sp>
        <p:nvSpPr>
          <p:cNvPr id="4" name="TextBox 3">
            <a:extLst>
              <a:ext uri="{FF2B5EF4-FFF2-40B4-BE49-F238E27FC236}">
                <a16:creationId xmlns:a16="http://schemas.microsoft.com/office/drawing/2014/main" id="{1D78D8F0-7209-BFB6-5F78-ED9456E27704}"/>
              </a:ext>
            </a:extLst>
          </p:cNvPr>
          <p:cNvSpPr txBox="1"/>
          <p:nvPr/>
        </p:nvSpPr>
        <p:spPr>
          <a:xfrm>
            <a:off x="157356" y="969262"/>
            <a:ext cx="6993228" cy="58469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400" dirty="0">
                <a:latin typeface="Arial"/>
                <a:cs typeface="Arial"/>
              </a:rPr>
              <a:t> Title page</a:t>
            </a:r>
            <a:endParaRPr lang="en-US" dirty="0">
              <a:latin typeface="Gill Sans Nova"/>
              <a:cs typeface="Arial"/>
            </a:endParaRPr>
          </a:p>
          <a:p>
            <a:pPr marL="457200" indent="-457200">
              <a:buAutoNum type="arabicPeriod"/>
            </a:pPr>
            <a:r>
              <a:rPr lang="en-GB" sz="2400" dirty="0">
                <a:latin typeface="Arial"/>
                <a:cs typeface="Arial"/>
              </a:rPr>
              <a:t> Contents</a:t>
            </a:r>
            <a:endParaRPr lang="en-US" dirty="0">
              <a:latin typeface="Gill Sans Nova"/>
              <a:cs typeface="Arial"/>
            </a:endParaRPr>
          </a:p>
          <a:p>
            <a:pPr marL="457200" indent="-457200">
              <a:buAutoNum type="arabicPeriod"/>
            </a:pPr>
            <a:r>
              <a:rPr lang="en-GB" sz="2400" dirty="0">
                <a:latin typeface="Arial"/>
                <a:cs typeface="Arial"/>
              </a:rPr>
              <a:t> Importance of communication skills in Health and Social Care</a:t>
            </a:r>
            <a:endParaRPr lang="en-US"/>
          </a:p>
          <a:p>
            <a:r>
              <a:rPr lang="en-GB" sz="2400" dirty="0">
                <a:latin typeface="Arial"/>
                <a:cs typeface="Arial"/>
              </a:rPr>
              <a:t>4/5. The role of communication skills in Health and Social Care</a:t>
            </a:r>
          </a:p>
          <a:p>
            <a:r>
              <a:rPr lang="en-GB" sz="2400" dirty="0">
                <a:latin typeface="Arial"/>
                <a:cs typeface="Arial"/>
              </a:rPr>
              <a:t>6.    Model of communication in Health and Social Care</a:t>
            </a:r>
            <a:endParaRPr lang="en-GB"/>
          </a:p>
          <a:p>
            <a:r>
              <a:rPr lang="en-GB" sz="2400" dirty="0">
                <a:latin typeface="Arial"/>
                <a:cs typeface="Arial"/>
              </a:rPr>
              <a:t>7.   Effective communication skills</a:t>
            </a:r>
          </a:p>
          <a:p>
            <a:r>
              <a:rPr lang="en-GB" sz="2400" dirty="0">
                <a:latin typeface="Arial"/>
                <a:cs typeface="Arial"/>
              </a:rPr>
              <a:t>8.   Barriers to communication in Health and Social Care</a:t>
            </a:r>
          </a:p>
          <a:p>
            <a:r>
              <a:rPr lang="en-GB" sz="2400" dirty="0">
                <a:latin typeface="Arial"/>
                <a:cs typeface="Arial"/>
              </a:rPr>
              <a:t>9.   Practical example of communication skills in Health and Social Care</a:t>
            </a:r>
          </a:p>
          <a:p>
            <a:r>
              <a:rPr lang="en-GB" sz="2400" dirty="0">
                <a:latin typeface="Arial"/>
                <a:cs typeface="Arial"/>
              </a:rPr>
              <a:t>10.   Conclusion</a:t>
            </a:r>
          </a:p>
          <a:p>
            <a:r>
              <a:rPr lang="en-GB" sz="2400" dirty="0">
                <a:latin typeface="Arial"/>
                <a:cs typeface="Arial"/>
              </a:rPr>
              <a:t>11.   References</a:t>
            </a:r>
          </a:p>
        </p:txBody>
      </p:sp>
    </p:spTree>
    <p:extLst>
      <p:ext uri="{BB962C8B-B14F-4D97-AF65-F5344CB8AC3E}">
        <p14:creationId xmlns:p14="http://schemas.microsoft.com/office/powerpoint/2010/main" val="4223881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39"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41" name="Group 40">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42" name="Oval 41">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3" name="Freeform: Shape 42">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44" name="Freeform: Shape 43">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45" name="Freeform: Shape 44">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46"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96603" y="2315588"/>
              <a:ext cx="3135420" cy="559646"/>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48"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50" name="Background Fill">
            <a:extLst>
              <a:ext uri="{FF2B5EF4-FFF2-40B4-BE49-F238E27FC236}">
                <a16:creationId xmlns:a16="http://schemas.microsoft.com/office/drawing/2014/main" id="{3E5E751B-5852-4839-83B3-6F79F8E83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52" name="Color Fill">
            <a:extLst>
              <a:ext uri="{FF2B5EF4-FFF2-40B4-BE49-F238E27FC236}">
                <a16:creationId xmlns:a16="http://schemas.microsoft.com/office/drawing/2014/main" id="{428B6687-5D8A-41C9-A626-A8C2CBFD8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54" name="Group 53">
            <a:extLst>
              <a:ext uri="{FF2B5EF4-FFF2-40B4-BE49-F238E27FC236}">
                <a16:creationId xmlns:a16="http://schemas.microsoft.com/office/drawing/2014/main" id="{BF73574D-F06D-455C-8175-AF8EB2E328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34870" y="0"/>
            <a:ext cx="4257130" cy="6858000"/>
            <a:chOff x="7934870" y="0"/>
            <a:chExt cx="4257130" cy="6858000"/>
          </a:xfrm>
        </p:grpSpPr>
        <p:sp>
          <p:nvSpPr>
            <p:cNvPr id="55" name="Freeform: Shape 54">
              <a:extLst>
                <a:ext uri="{FF2B5EF4-FFF2-40B4-BE49-F238E27FC236}">
                  <a16:creationId xmlns:a16="http://schemas.microsoft.com/office/drawing/2014/main" id="{86F862D1-D372-44FB-AEB1-8F6EA5683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48949" y="5077229"/>
              <a:ext cx="2643051"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40000"/>
              </a:schemeClr>
            </a:solidFill>
            <a:ln w="9331"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B0288BFC-8446-4D20-BA63-79FA81DA94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469962"/>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57" name="Oval 56">
              <a:extLst>
                <a:ext uri="{FF2B5EF4-FFF2-40B4-BE49-F238E27FC236}">
                  <a16:creationId xmlns:a16="http://schemas.microsoft.com/office/drawing/2014/main" id="{F939C530-AFE7-4C51-B999-86DC5F3F7F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65646" y="1470520"/>
              <a:ext cx="328008" cy="32800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58" name="Freeform: Shape 57">
              <a:extLst>
                <a:ext uri="{FF2B5EF4-FFF2-40B4-BE49-F238E27FC236}">
                  <a16:creationId xmlns:a16="http://schemas.microsoft.com/office/drawing/2014/main" id="{7CC9DA47-842F-4D6E-AED6-94B36610C4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34870" y="1"/>
              <a:ext cx="3034340" cy="2483913"/>
            </a:xfrm>
            <a:custGeom>
              <a:avLst/>
              <a:gdLst>
                <a:gd name="connsiteX0" fmla="*/ 39219 w 3034340"/>
                <a:gd name="connsiteY0" fmla="*/ 0 h 2483913"/>
                <a:gd name="connsiteX1" fmla="*/ 2995122 w 3034340"/>
                <a:gd name="connsiteY1" fmla="*/ 0 h 2483913"/>
                <a:gd name="connsiteX2" fmla="*/ 3006509 w 3034340"/>
                <a:gd name="connsiteY2" fmla="*/ 46641 h 2483913"/>
                <a:gd name="connsiteX3" fmla="*/ 2589045 w 3034340"/>
                <a:gd name="connsiteY3" fmla="*/ 1412038 h 2483913"/>
                <a:gd name="connsiteX4" fmla="*/ 1517170 w 3034340"/>
                <a:gd name="connsiteY4" fmla="*/ 2483913 h 2483913"/>
                <a:gd name="connsiteX5" fmla="*/ 445296 w 3034340"/>
                <a:gd name="connsiteY5" fmla="*/ 1412038 h 2483913"/>
                <a:gd name="connsiteX6" fmla="*/ 27832 w 3034340"/>
                <a:gd name="connsiteY6" fmla="*/ 46641 h 248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4340" h="2483913">
                  <a:moveTo>
                    <a:pt x="39219" y="0"/>
                  </a:moveTo>
                  <a:lnTo>
                    <a:pt x="2995122" y="0"/>
                  </a:lnTo>
                  <a:lnTo>
                    <a:pt x="3006509" y="46641"/>
                  </a:lnTo>
                  <a:cubicBezTo>
                    <a:pt x="3099279" y="525788"/>
                    <a:pt x="2960124" y="1040959"/>
                    <a:pt x="2589045" y="1412038"/>
                  </a:cubicBezTo>
                  <a:lnTo>
                    <a:pt x="1517170" y="2483913"/>
                  </a:lnTo>
                  <a:lnTo>
                    <a:pt x="445296" y="1412038"/>
                  </a:lnTo>
                  <a:cubicBezTo>
                    <a:pt x="74217" y="1040959"/>
                    <a:pt x="-64938" y="525788"/>
                    <a:pt x="27832" y="46641"/>
                  </a:cubicBezTo>
                  <a:close/>
                </a:path>
              </a:pathLst>
            </a:custGeom>
            <a:solidFill>
              <a:schemeClr val="accent1">
                <a:alpha val="60000"/>
              </a:schemeClr>
            </a:solidFill>
            <a:ln w="9331"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1D7B5037-A44A-4D5D-B12D-68631CF4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97828" y="0"/>
              <a:ext cx="2708425" cy="2263840"/>
            </a:xfrm>
            <a:custGeom>
              <a:avLst/>
              <a:gdLst>
                <a:gd name="connsiteX0" fmla="*/ 46413 w 2708425"/>
                <a:gd name="connsiteY0" fmla="*/ 0 h 2263840"/>
                <a:gd name="connsiteX1" fmla="*/ 2662013 w 2708425"/>
                <a:gd name="connsiteY1" fmla="*/ 0 h 2263840"/>
                <a:gd name="connsiteX2" fmla="*/ 2683584 w 2708425"/>
                <a:gd name="connsiteY2" fmla="*/ 88351 h 2263840"/>
                <a:gd name="connsiteX3" fmla="*/ 2310959 w 2708425"/>
                <a:gd name="connsiteY3" fmla="*/ 1307094 h 2263840"/>
                <a:gd name="connsiteX4" fmla="*/ 1354213 w 2708425"/>
                <a:gd name="connsiteY4" fmla="*/ 2263840 h 2263840"/>
                <a:gd name="connsiteX5" fmla="*/ 397467 w 2708425"/>
                <a:gd name="connsiteY5" fmla="*/ 1307094 h 2263840"/>
                <a:gd name="connsiteX6" fmla="*/ 24842 w 2708425"/>
                <a:gd name="connsiteY6" fmla="*/ 88351 h 226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8425" h="2263840">
                  <a:moveTo>
                    <a:pt x="46413" y="0"/>
                  </a:moveTo>
                  <a:lnTo>
                    <a:pt x="2662013" y="0"/>
                  </a:lnTo>
                  <a:lnTo>
                    <a:pt x="2683584" y="88351"/>
                  </a:lnTo>
                  <a:cubicBezTo>
                    <a:pt x="2766390" y="516035"/>
                    <a:pt x="2642182" y="975871"/>
                    <a:pt x="2310959" y="1307094"/>
                  </a:cubicBezTo>
                  <a:lnTo>
                    <a:pt x="1354213" y="2263840"/>
                  </a:lnTo>
                  <a:lnTo>
                    <a:pt x="397467" y="1307094"/>
                  </a:lnTo>
                  <a:cubicBezTo>
                    <a:pt x="66245" y="975871"/>
                    <a:pt x="-57964" y="516035"/>
                    <a:pt x="24842" y="88351"/>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grpSp>
      <p:sp>
        <p:nvSpPr>
          <p:cNvPr id="61" name="Texture">
            <a:extLst>
              <a:ext uri="{FF2B5EF4-FFF2-40B4-BE49-F238E27FC236}">
                <a16:creationId xmlns:a16="http://schemas.microsoft.com/office/drawing/2014/main" id="{D9F678FF-4541-4601-B506-CC0A4AC96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6E1C382-F9D3-5F14-7ABC-A05924A89020}"/>
              </a:ext>
            </a:extLst>
          </p:cNvPr>
          <p:cNvSpPr>
            <a:spLocks noGrp="1"/>
          </p:cNvSpPr>
          <p:nvPr>
            <p:ph type="title"/>
          </p:nvPr>
        </p:nvSpPr>
        <p:spPr>
          <a:xfrm>
            <a:off x="1955134" y="-150931"/>
            <a:ext cx="9170308" cy="831074"/>
          </a:xfrm>
        </p:spPr>
        <p:txBody>
          <a:bodyPr vert="horz" lIns="91440" tIns="45720" rIns="91440" bIns="45720" rtlCol="0" anchor="b">
            <a:normAutofit/>
          </a:bodyPr>
          <a:lstStyle/>
          <a:p>
            <a:r>
              <a:rPr lang="en-US" sz="4600" dirty="0"/>
              <a:t>COMMUNICATION SKILLS</a:t>
            </a:r>
          </a:p>
        </p:txBody>
      </p:sp>
      <p:pic>
        <p:nvPicPr>
          <p:cNvPr id="31" name="Picture 4" descr="Green dialogue boxes">
            <a:extLst>
              <a:ext uri="{FF2B5EF4-FFF2-40B4-BE49-F238E27FC236}">
                <a16:creationId xmlns:a16="http://schemas.microsoft.com/office/drawing/2014/main" id="{7F930042-5D6D-F033-CB45-D71E5DAA3C26}"/>
              </a:ext>
            </a:extLst>
          </p:cNvPr>
          <p:cNvPicPr>
            <a:picLocks noChangeAspect="1"/>
          </p:cNvPicPr>
          <p:nvPr/>
        </p:nvPicPr>
        <p:blipFill rotWithShape="1">
          <a:blip r:embed="rId3"/>
          <a:srcRect t="19149" r="3" b="18095"/>
          <a:stretch/>
        </p:blipFill>
        <p:spPr>
          <a:xfrm>
            <a:off x="274909" y="4782118"/>
            <a:ext cx="5831823" cy="2027340"/>
          </a:xfrm>
          <a:custGeom>
            <a:avLst/>
            <a:gdLst/>
            <a:ahLst/>
            <a:cxnLst/>
            <a:rect l="l" t="t" r="r" b="b"/>
            <a:pathLst>
              <a:path w="5831823" h="3046917">
                <a:moveTo>
                  <a:pt x="4630021" y="7292"/>
                </a:moveTo>
                <a:lnTo>
                  <a:pt x="5831823" y="7292"/>
                </a:lnTo>
                <a:lnTo>
                  <a:pt x="5831823" y="2450538"/>
                </a:lnTo>
                <a:lnTo>
                  <a:pt x="5800042" y="2493038"/>
                </a:lnTo>
                <a:cubicBezTo>
                  <a:pt x="5520878" y="2831307"/>
                  <a:pt x="5098400" y="3046917"/>
                  <a:pt x="4625556" y="3046917"/>
                </a:cubicBezTo>
                <a:lnTo>
                  <a:pt x="3107978" y="3046917"/>
                </a:lnTo>
                <a:lnTo>
                  <a:pt x="3107978" y="1529337"/>
                </a:lnTo>
                <a:cubicBezTo>
                  <a:pt x="3107978" y="688726"/>
                  <a:pt x="3789410" y="7292"/>
                  <a:pt x="4630021" y="7292"/>
                </a:cubicBezTo>
                <a:close/>
                <a:moveTo>
                  <a:pt x="0" y="0"/>
                </a:moveTo>
                <a:lnTo>
                  <a:pt x="1517580" y="0"/>
                </a:lnTo>
                <a:cubicBezTo>
                  <a:pt x="2358191" y="0"/>
                  <a:pt x="3039624" y="681433"/>
                  <a:pt x="3039624" y="1522044"/>
                </a:cubicBezTo>
                <a:lnTo>
                  <a:pt x="3039624" y="3039623"/>
                </a:lnTo>
                <a:lnTo>
                  <a:pt x="1522045" y="3039623"/>
                </a:lnTo>
                <a:cubicBezTo>
                  <a:pt x="681434" y="3039623"/>
                  <a:pt x="0" y="2358190"/>
                  <a:pt x="0" y="1517579"/>
                </a:cubicBezTo>
                <a:close/>
              </a:path>
            </a:pathLst>
          </a:custGeom>
        </p:spPr>
      </p:pic>
      <p:sp>
        <p:nvSpPr>
          <p:cNvPr id="4" name="TextBox 3">
            <a:extLst>
              <a:ext uri="{FF2B5EF4-FFF2-40B4-BE49-F238E27FC236}">
                <a16:creationId xmlns:a16="http://schemas.microsoft.com/office/drawing/2014/main" id="{4DC792DC-5636-712F-9044-5CCAB8194E5D}"/>
              </a:ext>
            </a:extLst>
          </p:cNvPr>
          <p:cNvSpPr txBox="1"/>
          <p:nvPr/>
        </p:nvSpPr>
        <p:spPr>
          <a:xfrm>
            <a:off x="9576" y="1601743"/>
            <a:ext cx="7467326"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dirty="0">
              <a:latin typeface="Arial"/>
              <a:cs typeface="Arial"/>
            </a:endParaRPr>
          </a:p>
          <a:p>
            <a:pPr marL="342900" indent="-342900">
              <a:buFont typeface="Arial"/>
              <a:buChar char="•"/>
            </a:pPr>
            <a:r>
              <a:rPr lang="en-GB" sz="2400" dirty="0">
                <a:latin typeface="Arial"/>
                <a:cs typeface="Arial"/>
              </a:rPr>
              <a:t>"Good communication skills have a positive effect on health outcomes. Patients and those important to them want to know about and participate in their own health care and associated decision-making so all staff need to be able to communicate sensitively and compassionately." (HEE, NHS England, No Year)</a:t>
            </a:r>
          </a:p>
          <a:p>
            <a:endParaRPr lang="en-GB" sz="2400" dirty="0">
              <a:latin typeface="Arial"/>
              <a:cs typeface="Arial"/>
            </a:endParaRPr>
          </a:p>
          <a:p>
            <a:endParaRPr lang="en-GB" sz="2400" dirty="0">
              <a:latin typeface="Arial"/>
              <a:cs typeface="Arial"/>
            </a:endParaRPr>
          </a:p>
          <a:p>
            <a:endParaRPr lang="en-GB" sz="2400" dirty="0">
              <a:latin typeface="Arial"/>
              <a:cs typeface="Arial"/>
            </a:endParaRPr>
          </a:p>
          <a:p>
            <a:endParaRPr lang="en-GB" sz="2400" dirty="0">
              <a:latin typeface="Arial"/>
              <a:cs typeface="Arial"/>
            </a:endParaRPr>
          </a:p>
          <a:p>
            <a:endParaRPr lang="en-GB" sz="2400" dirty="0">
              <a:latin typeface="Arial"/>
              <a:cs typeface="Arial"/>
            </a:endParaRPr>
          </a:p>
          <a:p>
            <a:endParaRPr lang="en-GB" sz="2400" dirty="0">
              <a:latin typeface="Arial"/>
              <a:cs typeface="Arial"/>
            </a:endParaRPr>
          </a:p>
          <a:p>
            <a:endParaRPr lang="en-GB" sz="2400" dirty="0">
              <a:latin typeface="Arial"/>
              <a:cs typeface="Arial"/>
            </a:endParaRPr>
          </a:p>
          <a:p>
            <a:endParaRPr lang="en-GB" sz="2400" dirty="0">
              <a:latin typeface="Arial"/>
              <a:cs typeface="Arial"/>
            </a:endParaRPr>
          </a:p>
          <a:p>
            <a:endParaRPr lang="en-GB" sz="2400" dirty="0">
              <a:latin typeface="Arial"/>
              <a:cs typeface="Arial"/>
            </a:endParaRPr>
          </a:p>
        </p:txBody>
      </p:sp>
      <p:sp>
        <p:nvSpPr>
          <p:cNvPr id="3" name="TextBox 2">
            <a:extLst>
              <a:ext uri="{FF2B5EF4-FFF2-40B4-BE49-F238E27FC236}">
                <a16:creationId xmlns:a16="http://schemas.microsoft.com/office/drawing/2014/main" id="{5132D36E-FD0F-558D-94CE-1757BE340D9D}"/>
              </a:ext>
            </a:extLst>
          </p:cNvPr>
          <p:cNvSpPr txBox="1"/>
          <p:nvPr/>
        </p:nvSpPr>
        <p:spPr>
          <a:xfrm>
            <a:off x="1811091" y="0"/>
            <a:ext cx="2390640" cy="1144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C9762DDB-FBA9-0F76-61AC-7D577275FFB8}"/>
              </a:ext>
            </a:extLst>
          </p:cNvPr>
          <p:cNvSpPr txBox="1"/>
          <p:nvPr/>
        </p:nvSpPr>
        <p:spPr>
          <a:xfrm>
            <a:off x="1088796" y="1531857"/>
            <a:ext cx="879627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FFFF00"/>
                </a:solidFill>
                <a:latin typeface="Arial"/>
                <a:cs typeface="Arial"/>
              </a:rPr>
              <a:t>Importance of communication skills in  Health and Social Care</a:t>
            </a:r>
          </a:p>
        </p:txBody>
      </p:sp>
      <p:sp>
        <p:nvSpPr>
          <p:cNvPr id="10" name="Arrow: Left-Right 9">
            <a:extLst>
              <a:ext uri="{FF2B5EF4-FFF2-40B4-BE49-F238E27FC236}">
                <a16:creationId xmlns:a16="http://schemas.microsoft.com/office/drawing/2014/main" id="{A2C79E1B-EBD2-AC7D-E1C0-D56C5173FAE1}"/>
              </a:ext>
            </a:extLst>
          </p:cNvPr>
          <p:cNvSpPr/>
          <p:nvPr/>
        </p:nvSpPr>
        <p:spPr>
          <a:xfrm flipV="1">
            <a:off x="9989713" y="1608786"/>
            <a:ext cx="955181" cy="311239"/>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A19D1FCF-EB83-463A-D13A-098F1346AB4F}"/>
              </a:ext>
            </a:extLst>
          </p:cNvPr>
          <p:cNvSpPr txBox="1"/>
          <p:nvPr/>
        </p:nvSpPr>
        <p:spPr>
          <a:xfrm>
            <a:off x="356315" y="570963"/>
            <a:ext cx="991243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2400" dirty="0">
                <a:latin typeface="Arial"/>
                <a:cs typeface="Arial"/>
              </a:rPr>
              <a:t>" Communication is all about making contact with others and being understood." (skillsforcare.org.uk, 2016)​</a:t>
            </a:r>
          </a:p>
          <a:p>
            <a:r>
              <a:rPr lang="en-GB" sz="2400" dirty="0">
                <a:latin typeface="Arial"/>
                <a:cs typeface="Segoe UI"/>
              </a:rPr>
              <a:t>​</a:t>
            </a:r>
          </a:p>
        </p:txBody>
      </p:sp>
      <p:graphicFrame>
        <p:nvGraphicFramePr>
          <p:cNvPr id="6" name="Diagram 4">
            <a:extLst>
              <a:ext uri="{FF2B5EF4-FFF2-40B4-BE49-F238E27FC236}">
                <a16:creationId xmlns:a16="http://schemas.microsoft.com/office/drawing/2014/main" id="{D4A3A20B-500B-8601-B9FB-8B46E7F05FEF}"/>
              </a:ext>
            </a:extLst>
          </p:cNvPr>
          <p:cNvGraphicFramePr/>
          <p:nvPr>
            <p:extLst>
              <p:ext uri="{D42A27DB-BD31-4B8C-83A1-F6EECF244321}">
                <p14:modId xmlns:p14="http://schemas.microsoft.com/office/powerpoint/2010/main" val="2582949966"/>
              </p:ext>
            </p:extLst>
          </p:nvPr>
        </p:nvGraphicFramePr>
        <p:xfrm>
          <a:off x="5195505" y="2510577"/>
          <a:ext cx="8205168" cy="42977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2" name="TextBox 61">
            <a:extLst>
              <a:ext uri="{FF2B5EF4-FFF2-40B4-BE49-F238E27FC236}">
                <a16:creationId xmlns:a16="http://schemas.microsoft.com/office/drawing/2014/main" id="{A0FC43CF-46CE-54C7-1AD9-F877CEECD398}"/>
              </a:ext>
            </a:extLst>
          </p:cNvPr>
          <p:cNvSpPr txBox="1"/>
          <p:nvPr/>
        </p:nvSpPr>
        <p:spPr>
          <a:xfrm>
            <a:off x="6424948" y="4441600"/>
            <a:ext cx="21958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solidFill>
                  <a:srgbClr val="FF0000"/>
                </a:solidFill>
              </a:rPr>
              <a:t>COMMUNICATION</a:t>
            </a:r>
          </a:p>
        </p:txBody>
      </p:sp>
      <p:sp>
        <p:nvSpPr>
          <p:cNvPr id="107" name="TextBox 106">
            <a:extLst>
              <a:ext uri="{FF2B5EF4-FFF2-40B4-BE49-F238E27FC236}">
                <a16:creationId xmlns:a16="http://schemas.microsoft.com/office/drawing/2014/main" id="{AEF9B46C-7670-77CA-D488-A5F5F1295611}"/>
              </a:ext>
            </a:extLst>
          </p:cNvPr>
          <p:cNvSpPr txBox="1"/>
          <p:nvPr/>
        </p:nvSpPr>
        <p:spPr>
          <a:xfrm>
            <a:off x="9661301" y="648451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9392F"/>
                </a:solidFill>
              </a:rPr>
              <a:t>(Donnelly&amp;Neville,2008)</a:t>
            </a:r>
            <a:endParaRPr lang="en-US"/>
          </a:p>
        </p:txBody>
      </p:sp>
    </p:spTree>
    <p:extLst>
      <p:ext uri="{BB962C8B-B14F-4D97-AF65-F5344CB8AC3E}">
        <p14:creationId xmlns:p14="http://schemas.microsoft.com/office/powerpoint/2010/main" val="4031076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57C17-5EAB-2175-D0C9-0E15389AB081}"/>
              </a:ext>
            </a:extLst>
          </p:cNvPr>
          <p:cNvSpPr>
            <a:spLocks noGrp="1"/>
          </p:cNvSpPr>
          <p:nvPr>
            <p:ph type="title"/>
          </p:nvPr>
        </p:nvSpPr>
        <p:spPr>
          <a:xfrm>
            <a:off x="457200" y="668049"/>
            <a:ext cx="7685037" cy="1180421"/>
          </a:xfrm>
        </p:spPr>
        <p:txBody>
          <a:bodyPr>
            <a:normAutofit fontScale="90000"/>
          </a:bodyPr>
          <a:lstStyle/>
          <a:p>
            <a:r>
              <a:rPr lang="en-GB" dirty="0"/>
              <a:t>THE ROLE OF COMMUNICATION SKILLS IN HEALTH AND SOCIAL CARE</a:t>
            </a:r>
          </a:p>
        </p:txBody>
      </p:sp>
      <p:pic>
        <p:nvPicPr>
          <p:cNvPr id="9" name="Picture 9" descr="Graph on a paper">
            <a:extLst>
              <a:ext uri="{FF2B5EF4-FFF2-40B4-BE49-F238E27FC236}">
                <a16:creationId xmlns:a16="http://schemas.microsoft.com/office/drawing/2014/main" id="{81957491-D47D-2A64-5ACF-60ACBFD14DB5}"/>
              </a:ext>
            </a:extLst>
          </p:cNvPr>
          <p:cNvPicPr>
            <a:picLocks noGrp="1" noChangeAspect="1"/>
          </p:cNvPicPr>
          <p:nvPr>
            <p:ph idx="1"/>
          </p:nvPr>
        </p:nvPicPr>
        <p:blipFill>
          <a:blip r:embed="rId2"/>
          <a:stretch>
            <a:fillRect/>
          </a:stretch>
        </p:blipFill>
        <p:spPr>
          <a:xfrm>
            <a:off x="8372348" y="1535086"/>
            <a:ext cx="3870267" cy="3543256"/>
          </a:xfrm>
        </p:spPr>
      </p:pic>
      <p:sp>
        <p:nvSpPr>
          <p:cNvPr id="4" name="Rectangle: Rounded Corners 3">
            <a:extLst>
              <a:ext uri="{FF2B5EF4-FFF2-40B4-BE49-F238E27FC236}">
                <a16:creationId xmlns:a16="http://schemas.microsoft.com/office/drawing/2014/main" id="{C3175854-76A2-47DC-EE07-2F8F2FA39BE1}"/>
              </a:ext>
            </a:extLst>
          </p:cNvPr>
          <p:cNvSpPr/>
          <p:nvPr/>
        </p:nvSpPr>
        <p:spPr>
          <a:xfrm>
            <a:off x="2176627" y="1986083"/>
            <a:ext cx="4789716" cy="1259952"/>
          </a:xfrm>
          <a:prstGeom prst="round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solidFill>
                  <a:schemeClr val="bg1"/>
                </a:solidFill>
                <a:latin typeface="Arial"/>
                <a:cs typeface="Arial"/>
              </a:rPr>
              <a:t>EFFECTIVE COMMUNICATION</a:t>
            </a:r>
          </a:p>
          <a:p>
            <a:pPr algn="ctr"/>
            <a:endParaRPr lang="en-GB" sz="2400" dirty="0">
              <a:solidFill>
                <a:schemeClr val="tx1"/>
              </a:solidFill>
              <a:latin typeface="Arial"/>
              <a:cs typeface="Arial"/>
            </a:endParaRPr>
          </a:p>
          <a:p>
            <a:pPr algn="ctr"/>
            <a:r>
              <a:rPr lang="en-GB" sz="2400" dirty="0">
                <a:latin typeface="Arial"/>
                <a:cs typeface="Arial"/>
              </a:rPr>
              <a:t>DRIVES:</a:t>
            </a:r>
          </a:p>
        </p:txBody>
      </p:sp>
      <p:sp>
        <p:nvSpPr>
          <p:cNvPr id="5" name="Thought Bubble: Cloud 4">
            <a:extLst>
              <a:ext uri="{FF2B5EF4-FFF2-40B4-BE49-F238E27FC236}">
                <a16:creationId xmlns:a16="http://schemas.microsoft.com/office/drawing/2014/main" id="{2A54DF37-B8CE-3E88-1BD8-B958194F70F0}"/>
              </a:ext>
            </a:extLst>
          </p:cNvPr>
          <p:cNvSpPr/>
          <p:nvPr/>
        </p:nvSpPr>
        <p:spPr>
          <a:xfrm>
            <a:off x="5509218" y="2832577"/>
            <a:ext cx="3023808" cy="2165047"/>
          </a:xfrm>
          <a:prstGeom prst="cloudCallou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PRODUCTIVITY :</a:t>
            </a:r>
          </a:p>
          <a:p>
            <a:pPr algn="ctr"/>
            <a:r>
              <a:rPr lang="en-GB" dirty="0"/>
              <a:t>PERSON –CENTRED, HIGH-QUALITY CARE</a:t>
            </a:r>
          </a:p>
        </p:txBody>
      </p:sp>
      <p:sp>
        <p:nvSpPr>
          <p:cNvPr id="6" name="Thought Bubble: Cloud 5">
            <a:extLst>
              <a:ext uri="{FF2B5EF4-FFF2-40B4-BE49-F238E27FC236}">
                <a16:creationId xmlns:a16="http://schemas.microsoft.com/office/drawing/2014/main" id="{8EF33B96-77B3-3FB3-3C78-1558E6C2122A}"/>
              </a:ext>
            </a:extLst>
          </p:cNvPr>
          <p:cNvSpPr/>
          <p:nvPr/>
        </p:nvSpPr>
        <p:spPr>
          <a:xfrm>
            <a:off x="408000" y="2912719"/>
            <a:ext cx="3531809" cy="1805255"/>
          </a:xfrm>
          <a:prstGeom prst="cloudCallou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TEAM WORK,</a:t>
            </a:r>
          </a:p>
          <a:p>
            <a:pPr algn="ctr"/>
            <a:r>
              <a:rPr lang="en-GB" dirty="0"/>
              <a:t>MULTI AGENCY COLLABORATION</a:t>
            </a:r>
          </a:p>
        </p:txBody>
      </p:sp>
      <p:sp>
        <p:nvSpPr>
          <p:cNvPr id="7" name="Thought Bubble: Cloud 6">
            <a:extLst>
              <a:ext uri="{FF2B5EF4-FFF2-40B4-BE49-F238E27FC236}">
                <a16:creationId xmlns:a16="http://schemas.microsoft.com/office/drawing/2014/main" id="{C3400FFB-DF38-47E8-5A64-53824586DA8D}"/>
              </a:ext>
            </a:extLst>
          </p:cNvPr>
          <p:cNvSpPr/>
          <p:nvPr/>
        </p:nvSpPr>
        <p:spPr>
          <a:xfrm>
            <a:off x="2974576" y="4230592"/>
            <a:ext cx="2902857" cy="1946650"/>
          </a:xfrm>
          <a:prstGeom prst="cloudCallou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PERSONAL DEVELOPMENT;</a:t>
            </a:r>
          </a:p>
          <a:p>
            <a:pPr algn="ctr"/>
            <a:r>
              <a:rPr lang="en-GB" dirty="0"/>
              <a:t>Supervision and feedback</a:t>
            </a:r>
          </a:p>
        </p:txBody>
      </p:sp>
      <p:sp>
        <p:nvSpPr>
          <p:cNvPr id="8" name="Thought Bubble: Cloud 7">
            <a:extLst>
              <a:ext uri="{FF2B5EF4-FFF2-40B4-BE49-F238E27FC236}">
                <a16:creationId xmlns:a16="http://schemas.microsoft.com/office/drawing/2014/main" id="{B811EB1F-AC15-1E6D-503B-5E84149D7AB7}"/>
              </a:ext>
            </a:extLst>
          </p:cNvPr>
          <p:cNvSpPr/>
          <p:nvPr/>
        </p:nvSpPr>
        <p:spPr>
          <a:xfrm>
            <a:off x="-3100" y="4998884"/>
            <a:ext cx="3059413" cy="1604577"/>
          </a:xfrm>
          <a:prstGeom prst="cloudCallout">
            <a:avLst/>
          </a:prstGeom>
          <a:solidFill>
            <a:schemeClr val="bg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INNOVATION :</a:t>
            </a:r>
          </a:p>
          <a:p>
            <a:pPr algn="ctr"/>
            <a:r>
              <a:rPr lang="en-GB" dirty="0"/>
              <a:t>New / improved health practices, polices, services</a:t>
            </a:r>
          </a:p>
        </p:txBody>
      </p:sp>
      <p:pic>
        <p:nvPicPr>
          <p:cNvPr id="10" name="Picture 10" descr="Happy team members">
            <a:extLst>
              <a:ext uri="{FF2B5EF4-FFF2-40B4-BE49-F238E27FC236}">
                <a16:creationId xmlns:a16="http://schemas.microsoft.com/office/drawing/2014/main" id="{35179EF1-31E3-FFD7-568C-25BE79404CE3}"/>
              </a:ext>
            </a:extLst>
          </p:cNvPr>
          <p:cNvPicPr>
            <a:picLocks noChangeAspect="1"/>
          </p:cNvPicPr>
          <p:nvPr/>
        </p:nvPicPr>
        <p:blipFill>
          <a:blip r:embed="rId3"/>
          <a:stretch>
            <a:fillRect/>
          </a:stretch>
        </p:blipFill>
        <p:spPr>
          <a:xfrm>
            <a:off x="8373416" y="4295067"/>
            <a:ext cx="3870099" cy="2560825"/>
          </a:xfrm>
          <a:prstGeom prst="rect">
            <a:avLst/>
          </a:prstGeom>
        </p:spPr>
      </p:pic>
      <p:pic>
        <p:nvPicPr>
          <p:cNvPr id="11" name="Picture 11" descr="Hands forming circle">
            <a:extLst>
              <a:ext uri="{FF2B5EF4-FFF2-40B4-BE49-F238E27FC236}">
                <a16:creationId xmlns:a16="http://schemas.microsoft.com/office/drawing/2014/main" id="{7C3AEDBC-FA11-3E6C-5492-9BC133511B74}"/>
              </a:ext>
            </a:extLst>
          </p:cNvPr>
          <p:cNvPicPr>
            <a:picLocks noChangeAspect="1"/>
          </p:cNvPicPr>
          <p:nvPr/>
        </p:nvPicPr>
        <p:blipFill>
          <a:blip r:embed="rId4"/>
          <a:stretch>
            <a:fillRect/>
          </a:stretch>
        </p:blipFill>
        <p:spPr>
          <a:xfrm>
            <a:off x="8374266" y="-11575"/>
            <a:ext cx="3816437" cy="1995528"/>
          </a:xfrm>
          <a:prstGeom prst="rect">
            <a:avLst/>
          </a:prstGeom>
        </p:spPr>
      </p:pic>
      <p:sp>
        <p:nvSpPr>
          <p:cNvPr id="3" name="TextBox 2">
            <a:extLst>
              <a:ext uri="{FF2B5EF4-FFF2-40B4-BE49-F238E27FC236}">
                <a16:creationId xmlns:a16="http://schemas.microsoft.com/office/drawing/2014/main" id="{1C5E122B-32AF-8BB4-C6A8-0B434808BA54}"/>
              </a:ext>
            </a:extLst>
          </p:cNvPr>
          <p:cNvSpPr txBox="1"/>
          <p:nvPr/>
        </p:nvSpPr>
        <p:spPr>
          <a:xfrm>
            <a:off x="5069445" y="6358945"/>
            <a:ext cx="33549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(Indeed Editorial Team, 2020)</a:t>
            </a:r>
          </a:p>
        </p:txBody>
      </p:sp>
    </p:spTree>
    <p:extLst>
      <p:ext uri="{BB962C8B-B14F-4D97-AF65-F5344CB8AC3E}">
        <p14:creationId xmlns:p14="http://schemas.microsoft.com/office/powerpoint/2010/main" val="754943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25"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7" name="Group 14">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6" name="Oval 15">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2" name="Freeform: Shape 16">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8" name="Freeform: Shape 17">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9" name="Freeform: Shape 18">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20"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24"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6" name="Color Fill">
            <a:extLst>
              <a:ext uri="{FF2B5EF4-FFF2-40B4-BE49-F238E27FC236}">
                <a16:creationId xmlns:a16="http://schemas.microsoft.com/office/drawing/2014/main" id="{96AE4BD0-E2D6-4FE1-9295-59E338A45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8" name="Group 27">
            <a:extLst>
              <a:ext uri="{FF2B5EF4-FFF2-40B4-BE49-F238E27FC236}">
                <a16:creationId xmlns:a16="http://schemas.microsoft.com/office/drawing/2014/main" id="{D4A013BC-64A6-43E1-8EAA-462AAB4F67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062117" y="2410097"/>
            <a:ext cx="3129883" cy="4455854"/>
            <a:chOff x="9062117" y="2410097"/>
            <a:chExt cx="3129883" cy="4455854"/>
          </a:xfrm>
        </p:grpSpPr>
        <p:sp>
          <p:nvSpPr>
            <p:cNvPr id="29" name="Oval 28">
              <a:extLst>
                <a:ext uri="{FF2B5EF4-FFF2-40B4-BE49-F238E27FC236}">
                  <a16:creationId xmlns:a16="http://schemas.microsoft.com/office/drawing/2014/main" id="{487A98A1-D478-4890-9CAB-83521D6C7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92107" y="2410097"/>
              <a:ext cx="315283" cy="315283"/>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30" name="Oval 29">
              <a:extLst>
                <a:ext uri="{FF2B5EF4-FFF2-40B4-BE49-F238E27FC236}">
                  <a16:creationId xmlns:a16="http://schemas.microsoft.com/office/drawing/2014/main" id="{B930DAE9-1ABF-4097-906C-3946FCEEC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62117" y="5529444"/>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3B785FB3-00D0-4B8C-8799-4918D17A3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01254" y="5869170"/>
              <a:ext cx="2390746" cy="996781"/>
            </a:xfrm>
            <a:custGeom>
              <a:avLst/>
              <a:gdLst>
                <a:gd name="connsiteX0" fmla="*/ 1786859 w 3597678"/>
                <a:gd name="connsiteY0" fmla="*/ 0 h 1499991"/>
                <a:gd name="connsiteX1" fmla="*/ 3597678 w 3597678"/>
                <a:gd name="connsiteY1" fmla="*/ 0 h 1499991"/>
                <a:gd name="connsiteX2" fmla="*/ 3597678 w 3597678"/>
                <a:gd name="connsiteY2" fmla="*/ 1499991 h 1499991"/>
                <a:gd name="connsiteX3" fmla="*/ 0 w 3597678"/>
                <a:gd name="connsiteY3" fmla="*/ 1499991 h 1499991"/>
                <a:gd name="connsiteX4" fmla="*/ 7610 w 3597678"/>
                <a:gd name="connsiteY4" fmla="*/ 1450127 h 1499991"/>
                <a:gd name="connsiteX5" fmla="*/ 1786859 w 3597678"/>
                <a:gd name="connsiteY5" fmla="*/ 0 h 149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7678" h="1499991">
                  <a:moveTo>
                    <a:pt x="1786859" y="0"/>
                  </a:moveTo>
                  <a:lnTo>
                    <a:pt x="3597678" y="0"/>
                  </a:lnTo>
                  <a:lnTo>
                    <a:pt x="3597678" y="1499991"/>
                  </a:lnTo>
                  <a:lnTo>
                    <a:pt x="0" y="1499991"/>
                  </a:lnTo>
                  <a:lnTo>
                    <a:pt x="7610" y="1450127"/>
                  </a:lnTo>
                  <a:cubicBezTo>
                    <a:pt x="176957" y="622534"/>
                    <a:pt x="909198" y="0"/>
                    <a:pt x="1786859" y="0"/>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dirty="0"/>
            </a:p>
          </p:txBody>
        </p:sp>
      </p:grpSp>
      <p:sp>
        <p:nvSpPr>
          <p:cNvPr id="33"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B1A545B-02F9-E11F-F6BB-3FE43C8F3B39}"/>
              </a:ext>
            </a:extLst>
          </p:cNvPr>
          <p:cNvSpPr>
            <a:spLocks noGrp="1"/>
          </p:cNvSpPr>
          <p:nvPr>
            <p:ph type="title"/>
          </p:nvPr>
        </p:nvSpPr>
        <p:spPr>
          <a:xfrm>
            <a:off x="-99182" y="120273"/>
            <a:ext cx="6554422" cy="1406195"/>
          </a:xfrm>
        </p:spPr>
        <p:txBody>
          <a:bodyPr vert="horz" lIns="91440" tIns="45720" rIns="91440" bIns="45720" rtlCol="0" anchor="b">
            <a:normAutofit fontScale="90000"/>
          </a:bodyPr>
          <a:lstStyle/>
          <a:p>
            <a:r>
              <a:rPr lang="en-US" sz="4000" dirty="0">
                <a:latin typeface="Arial"/>
                <a:cs typeface="Arial"/>
              </a:rPr>
              <a:t>THE ROLE OF COMMUNICATION SKILLS IN HEALTH AND SOCIAL CARE</a:t>
            </a:r>
          </a:p>
        </p:txBody>
      </p:sp>
      <p:pic>
        <p:nvPicPr>
          <p:cNvPr id="4" name="Picture 4" descr="Senior woman with her family">
            <a:extLst>
              <a:ext uri="{FF2B5EF4-FFF2-40B4-BE49-F238E27FC236}">
                <a16:creationId xmlns:a16="http://schemas.microsoft.com/office/drawing/2014/main" id="{7CDFBCBB-4FD5-97E9-682D-B9618FCF977B}"/>
              </a:ext>
            </a:extLst>
          </p:cNvPr>
          <p:cNvPicPr>
            <a:picLocks noGrp="1" noChangeAspect="1"/>
          </p:cNvPicPr>
          <p:nvPr>
            <p:ph idx="1"/>
          </p:nvPr>
        </p:nvPicPr>
        <p:blipFill rotWithShape="1">
          <a:blip r:embed="rId3"/>
          <a:srcRect r="18506" b="5"/>
          <a:stretch/>
        </p:blipFill>
        <p:spPr>
          <a:xfrm>
            <a:off x="6225566" y="24193"/>
            <a:ext cx="2942579" cy="2567333"/>
          </a:xfrm>
          <a:custGeom>
            <a:avLst/>
            <a:gdLst/>
            <a:ahLst/>
            <a:cxnLst/>
            <a:rect l="l" t="t" r="r" b="b"/>
            <a:pathLst>
              <a:path w="3499900" h="2866566">
                <a:moveTo>
                  <a:pt x="0" y="0"/>
                </a:moveTo>
                <a:lnTo>
                  <a:pt x="3095700" y="0"/>
                </a:lnTo>
                <a:lnTo>
                  <a:pt x="3099713" y="4416"/>
                </a:lnTo>
                <a:cubicBezTo>
                  <a:pt x="3349719" y="307354"/>
                  <a:pt x="3499900" y="695730"/>
                  <a:pt x="3499900" y="1119186"/>
                </a:cubicBezTo>
                <a:lnTo>
                  <a:pt x="3499900" y="2866566"/>
                </a:lnTo>
                <a:lnTo>
                  <a:pt x="1752520" y="2866566"/>
                </a:lnTo>
                <a:cubicBezTo>
                  <a:pt x="784620" y="2866566"/>
                  <a:pt x="0" y="2081946"/>
                  <a:pt x="0" y="1114046"/>
                </a:cubicBezTo>
                <a:close/>
              </a:path>
            </a:pathLst>
          </a:custGeom>
        </p:spPr>
      </p:pic>
      <p:pic>
        <p:nvPicPr>
          <p:cNvPr id="5" name="Picture 5" descr="Boy listening to heartbeat in clinic with stethoscope">
            <a:extLst>
              <a:ext uri="{FF2B5EF4-FFF2-40B4-BE49-F238E27FC236}">
                <a16:creationId xmlns:a16="http://schemas.microsoft.com/office/drawing/2014/main" id="{72ED05F3-3284-6CF1-C340-8D5F92247F88}"/>
              </a:ext>
            </a:extLst>
          </p:cNvPr>
          <p:cNvPicPr>
            <a:picLocks noChangeAspect="1"/>
          </p:cNvPicPr>
          <p:nvPr/>
        </p:nvPicPr>
        <p:blipFill rotWithShape="1">
          <a:blip r:embed="rId4"/>
          <a:srcRect l="16933" r="9939" b="5"/>
          <a:stretch/>
        </p:blipFill>
        <p:spPr>
          <a:xfrm>
            <a:off x="9057367" y="24191"/>
            <a:ext cx="2806309" cy="2560941"/>
          </a:xfrm>
          <a:custGeom>
            <a:avLst/>
            <a:gdLst/>
            <a:ahLst/>
            <a:cxnLst/>
            <a:rect l="l" t="t" r="r" b="b"/>
            <a:pathLst>
              <a:path w="2981025" h="2720896">
                <a:moveTo>
                  <a:pt x="651328" y="0"/>
                </a:moveTo>
                <a:lnTo>
                  <a:pt x="2981025" y="0"/>
                </a:lnTo>
                <a:lnTo>
                  <a:pt x="2981025" y="1228194"/>
                </a:lnTo>
                <a:cubicBezTo>
                  <a:pt x="2981025" y="2052599"/>
                  <a:pt x="2312728" y="2720896"/>
                  <a:pt x="1488323" y="2720896"/>
                </a:cubicBezTo>
                <a:lnTo>
                  <a:pt x="0" y="2720896"/>
                </a:lnTo>
                <a:lnTo>
                  <a:pt x="0" y="1232572"/>
                </a:lnTo>
                <a:cubicBezTo>
                  <a:pt x="0" y="781726"/>
                  <a:pt x="199869" y="377566"/>
                  <a:pt x="515836" y="103866"/>
                </a:cubicBezTo>
                <a:close/>
              </a:path>
            </a:pathLst>
          </a:custGeom>
        </p:spPr>
      </p:pic>
      <p:pic>
        <p:nvPicPr>
          <p:cNvPr id="6" name="Picture 6" descr="Doctor in clinic explaining report on tablet to family">
            <a:extLst>
              <a:ext uri="{FF2B5EF4-FFF2-40B4-BE49-F238E27FC236}">
                <a16:creationId xmlns:a16="http://schemas.microsoft.com/office/drawing/2014/main" id="{4846D263-FC1F-601C-D9EE-CF578450373F}"/>
              </a:ext>
            </a:extLst>
          </p:cNvPr>
          <p:cNvPicPr>
            <a:picLocks noChangeAspect="1"/>
          </p:cNvPicPr>
          <p:nvPr/>
        </p:nvPicPr>
        <p:blipFill rotWithShape="1">
          <a:blip r:embed="rId5"/>
          <a:srcRect l="10003" r="23246" b="-2"/>
          <a:stretch/>
        </p:blipFill>
        <p:spPr>
          <a:xfrm>
            <a:off x="9069462" y="2583287"/>
            <a:ext cx="3134633" cy="3134632"/>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
        <p:nvSpPr>
          <p:cNvPr id="7" name="Oval 6">
            <a:extLst>
              <a:ext uri="{FF2B5EF4-FFF2-40B4-BE49-F238E27FC236}">
                <a16:creationId xmlns:a16="http://schemas.microsoft.com/office/drawing/2014/main" id="{EDA1B0C0-75FD-F4C5-846C-C693739E6953}"/>
              </a:ext>
            </a:extLst>
          </p:cNvPr>
          <p:cNvSpPr/>
          <p:nvPr/>
        </p:nvSpPr>
        <p:spPr>
          <a:xfrm>
            <a:off x="507428" y="2831946"/>
            <a:ext cx="3797902" cy="1657048"/>
          </a:xfrm>
          <a:prstGeom prst="ellipse">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latin typeface="Arial"/>
                <a:cs typeface="Arial"/>
              </a:rPr>
              <a:t>CARRY OUT AN ASSESSMENT OF AN INDIVIDUAL CARE NEEDS</a:t>
            </a:r>
          </a:p>
        </p:txBody>
      </p:sp>
      <p:sp>
        <p:nvSpPr>
          <p:cNvPr id="8" name="Oval 7">
            <a:extLst>
              <a:ext uri="{FF2B5EF4-FFF2-40B4-BE49-F238E27FC236}">
                <a16:creationId xmlns:a16="http://schemas.microsoft.com/office/drawing/2014/main" id="{879A02FA-F3C4-BB00-3E30-0EDE8754A149}"/>
              </a:ext>
            </a:extLst>
          </p:cNvPr>
          <p:cNvSpPr/>
          <p:nvPr/>
        </p:nvSpPr>
        <p:spPr>
          <a:xfrm>
            <a:off x="5143264" y="2835618"/>
            <a:ext cx="3915788" cy="1511903"/>
          </a:xfrm>
          <a:prstGeom prst="ellipse">
            <a:avLst/>
          </a:prstGeom>
          <a:solidFill>
            <a:schemeClr val="bg2">
              <a:lumMod val="25000"/>
              <a:lumOff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latin typeface="Arial"/>
                <a:cs typeface="Arial"/>
              </a:rPr>
              <a:t>GIVE AND RECEIVE INFORMATION ABOUT THE CARE AND SUPPORT PROVIDED</a:t>
            </a:r>
          </a:p>
        </p:txBody>
      </p:sp>
      <p:sp>
        <p:nvSpPr>
          <p:cNvPr id="9" name="Oval 8">
            <a:extLst>
              <a:ext uri="{FF2B5EF4-FFF2-40B4-BE49-F238E27FC236}">
                <a16:creationId xmlns:a16="http://schemas.microsoft.com/office/drawing/2014/main" id="{E9039E3F-4293-B73C-76FB-8D93000E9934}"/>
              </a:ext>
            </a:extLst>
          </p:cNvPr>
          <p:cNvSpPr/>
          <p:nvPr/>
        </p:nvSpPr>
        <p:spPr>
          <a:xfrm>
            <a:off x="361528" y="5112930"/>
            <a:ext cx="3773201" cy="1669141"/>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latin typeface="Arial"/>
                <a:cs typeface="Arial"/>
              </a:rPr>
              <a:t>PROVIDE EMOTIONAL SUPPORT TO THE CARE USERS</a:t>
            </a:r>
          </a:p>
        </p:txBody>
      </p:sp>
      <p:sp>
        <p:nvSpPr>
          <p:cNvPr id="12" name="Oval 11">
            <a:extLst>
              <a:ext uri="{FF2B5EF4-FFF2-40B4-BE49-F238E27FC236}">
                <a16:creationId xmlns:a16="http://schemas.microsoft.com/office/drawing/2014/main" id="{65B0BD78-06C1-0A96-43F6-B23184BD87C9}"/>
              </a:ext>
            </a:extLst>
          </p:cNvPr>
          <p:cNvSpPr/>
          <p:nvPr/>
        </p:nvSpPr>
        <p:spPr>
          <a:xfrm>
            <a:off x="3114906" y="4056326"/>
            <a:ext cx="3652250" cy="1659601"/>
          </a:xfrm>
          <a:prstGeom prst="ellipse">
            <a:avLst/>
          </a:prstGeom>
          <a:solidFill>
            <a:schemeClr val="bg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latin typeface="Arial"/>
                <a:cs typeface="Arial"/>
              </a:rPr>
              <a:t>DEVELOP WORKING RELATIONSHIPS</a:t>
            </a:r>
          </a:p>
        </p:txBody>
      </p:sp>
      <p:sp>
        <p:nvSpPr>
          <p:cNvPr id="14" name="Oval 13">
            <a:extLst>
              <a:ext uri="{FF2B5EF4-FFF2-40B4-BE49-F238E27FC236}">
                <a16:creationId xmlns:a16="http://schemas.microsoft.com/office/drawing/2014/main" id="{55FCD18C-B4FB-9149-93CF-496F892571D3}"/>
              </a:ext>
            </a:extLst>
          </p:cNvPr>
          <p:cNvSpPr/>
          <p:nvPr/>
        </p:nvSpPr>
        <p:spPr>
          <a:xfrm>
            <a:off x="5935159" y="5113875"/>
            <a:ext cx="3797902" cy="1669143"/>
          </a:xfrm>
          <a:prstGeom prst="ellips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latin typeface="Arial"/>
                <a:cs typeface="Arial"/>
              </a:rPr>
              <a:t>PROVIDE CLEAR INFORMATION</a:t>
            </a:r>
          </a:p>
        </p:txBody>
      </p:sp>
      <p:sp>
        <p:nvSpPr>
          <p:cNvPr id="10" name="Rectangle: Rounded Corners 9">
            <a:extLst>
              <a:ext uri="{FF2B5EF4-FFF2-40B4-BE49-F238E27FC236}">
                <a16:creationId xmlns:a16="http://schemas.microsoft.com/office/drawing/2014/main" id="{3C6B721D-7C92-434F-AEB8-AAA374C6D073}"/>
              </a:ext>
            </a:extLst>
          </p:cNvPr>
          <p:cNvSpPr/>
          <p:nvPr/>
        </p:nvSpPr>
        <p:spPr>
          <a:xfrm>
            <a:off x="2409975" y="1723571"/>
            <a:ext cx="4451047" cy="1040191"/>
          </a:xfrm>
          <a:prstGeom prst="roundRect">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dirty="0">
                <a:solidFill>
                  <a:schemeClr val="bg1"/>
                </a:solidFill>
                <a:latin typeface="Arial"/>
                <a:cs typeface="Arial"/>
              </a:rPr>
              <a:t>EFFECTIVE COMMUNICATION</a:t>
            </a:r>
          </a:p>
          <a:p>
            <a:pPr algn="ctr"/>
            <a:endParaRPr lang="en-GB" sz="2000" dirty="0">
              <a:solidFill>
                <a:schemeClr val="bg1"/>
              </a:solidFill>
              <a:latin typeface="Arial"/>
              <a:cs typeface="Arial"/>
            </a:endParaRPr>
          </a:p>
          <a:p>
            <a:pPr algn="ctr"/>
            <a:r>
              <a:rPr lang="en-GB" sz="2000" dirty="0">
                <a:solidFill>
                  <a:schemeClr val="tx1"/>
                </a:solidFill>
                <a:latin typeface="Arial"/>
                <a:cs typeface="Arial"/>
              </a:rPr>
              <a:t>ENABLE:</a:t>
            </a:r>
          </a:p>
        </p:txBody>
      </p:sp>
      <p:sp>
        <p:nvSpPr>
          <p:cNvPr id="3" name="TextBox 2">
            <a:extLst>
              <a:ext uri="{FF2B5EF4-FFF2-40B4-BE49-F238E27FC236}">
                <a16:creationId xmlns:a16="http://schemas.microsoft.com/office/drawing/2014/main" id="{1507D57C-DCA7-8B8C-2E3C-0F15A66B80CA}"/>
              </a:ext>
            </a:extLst>
          </p:cNvPr>
          <p:cNvSpPr txBox="1"/>
          <p:nvPr/>
        </p:nvSpPr>
        <p:spPr>
          <a:xfrm>
            <a:off x="9659154" y="6230155"/>
            <a:ext cx="25392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 Skills for care, 2016 )</a:t>
            </a:r>
          </a:p>
        </p:txBody>
      </p:sp>
    </p:spTree>
    <p:extLst>
      <p:ext uri="{BB962C8B-B14F-4D97-AF65-F5344CB8AC3E}">
        <p14:creationId xmlns:p14="http://schemas.microsoft.com/office/powerpoint/2010/main" val="1162379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0" name="Rectangle 45">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81"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2" name="Group 49">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51" name="Oval 50">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2" name="Freeform: Shape 51">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53" name="Freeform: Shape 52">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54" name="Freeform: Shape 53">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55"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83"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84"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85" name="Color Fill">
            <a:extLst>
              <a:ext uri="{FF2B5EF4-FFF2-40B4-BE49-F238E27FC236}">
                <a16:creationId xmlns:a16="http://schemas.microsoft.com/office/drawing/2014/main" id="{96AE4BD0-E2D6-4FE1-9295-59E338A45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6" name="Group 62">
            <a:extLst>
              <a:ext uri="{FF2B5EF4-FFF2-40B4-BE49-F238E27FC236}">
                <a16:creationId xmlns:a16="http://schemas.microsoft.com/office/drawing/2014/main" id="{1E81647C-BE36-49F9-88B6-15BFE94321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86175" y="-1191"/>
            <a:ext cx="4026288" cy="6859191"/>
            <a:chOff x="7886175" y="-1190"/>
            <a:chExt cx="4026288" cy="6859191"/>
          </a:xfrm>
        </p:grpSpPr>
        <p:sp>
          <p:nvSpPr>
            <p:cNvPr id="64" name="Oval 63">
              <a:extLst>
                <a:ext uri="{FF2B5EF4-FFF2-40B4-BE49-F238E27FC236}">
                  <a16:creationId xmlns:a16="http://schemas.microsoft.com/office/drawing/2014/main" id="{487A98A1-D478-4890-9CAB-83521D6C7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02463"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65" name="Graphic 18">
              <a:extLst>
                <a:ext uri="{FF2B5EF4-FFF2-40B4-BE49-F238E27FC236}">
                  <a16:creationId xmlns:a16="http://schemas.microsoft.com/office/drawing/2014/main" id="{8306C6CC-5E45-43CC-915C-D1E4F60B5F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6175" y="4583914"/>
              <a:ext cx="856614" cy="1305524"/>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66" name="Oval 65">
              <a:extLst>
                <a:ext uri="{FF2B5EF4-FFF2-40B4-BE49-F238E27FC236}">
                  <a16:creationId xmlns:a16="http://schemas.microsoft.com/office/drawing/2014/main" id="{B930DAE9-1ABF-4097-906C-3946FCEEC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49359" y="1621326"/>
              <a:ext cx="285442" cy="28544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Freeform: Shape 66">
              <a:extLst>
                <a:ext uri="{FF2B5EF4-FFF2-40B4-BE49-F238E27FC236}">
                  <a16:creationId xmlns:a16="http://schemas.microsoft.com/office/drawing/2014/main" id="{D742C534-079F-463F-95B1-F1ADF182B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14482" y="-1190"/>
              <a:ext cx="3597981" cy="1501977"/>
            </a:xfrm>
            <a:custGeom>
              <a:avLst/>
              <a:gdLst>
                <a:gd name="connsiteX0" fmla="*/ 0 w 3597981"/>
                <a:gd name="connsiteY0" fmla="*/ 0 h 1501977"/>
                <a:gd name="connsiteX1" fmla="*/ 3597981 w 3597981"/>
                <a:gd name="connsiteY1" fmla="*/ 0 h 1501977"/>
                <a:gd name="connsiteX2" fmla="*/ 3590068 w 3597981"/>
                <a:gd name="connsiteY2" fmla="*/ 51850 h 1501977"/>
                <a:gd name="connsiteX3" fmla="*/ 1810819 w 3597981"/>
                <a:gd name="connsiteY3" fmla="*/ 1501977 h 1501977"/>
                <a:gd name="connsiteX4" fmla="*/ 0 w 3597981"/>
                <a:gd name="connsiteY4" fmla="*/ 1501977 h 1501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7981" h="1501977">
                  <a:moveTo>
                    <a:pt x="0" y="0"/>
                  </a:moveTo>
                  <a:lnTo>
                    <a:pt x="3597981" y="0"/>
                  </a:lnTo>
                  <a:lnTo>
                    <a:pt x="3590068" y="51850"/>
                  </a:lnTo>
                  <a:cubicBezTo>
                    <a:pt x="3420721" y="879443"/>
                    <a:pt x="2688479" y="1501977"/>
                    <a:pt x="1810819" y="1501977"/>
                  </a:cubicBezTo>
                  <a:lnTo>
                    <a:pt x="0" y="1501977"/>
                  </a:lnTo>
                  <a:close/>
                </a:path>
              </a:pathLst>
            </a:custGeom>
            <a:solidFill>
              <a:schemeClr val="accent1">
                <a:lumMod val="75000"/>
                <a:alpha val="65000"/>
              </a:schemeClr>
            </a:solidFill>
            <a:ln w="9331"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3B785FB3-00D0-4B8C-8799-4918D17A3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88140" y="5358010"/>
              <a:ext cx="3597678" cy="1499991"/>
            </a:xfrm>
            <a:custGeom>
              <a:avLst/>
              <a:gdLst>
                <a:gd name="connsiteX0" fmla="*/ 1786859 w 3597678"/>
                <a:gd name="connsiteY0" fmla="*/ 0 h 1499991"/>
                <a:gd name="connsiteX1" fmla="*/ 3597678 w 3597678"/>
                <a:gd name="connsiteY1" fmla="*/ 0 h 1499991"/>
                <a:gd name="connsiteX2" fmla="*/ 3597678 w 3597678"/>
                <a:gd name="connsiteY2" fmla="*/ 1499991 h 1499991"/>
                <a:gd name="connsiteX3" fmla="*/ 0 w 3597678"/>
                <a:gd name="connsiteY3" fmla="*/ 1499991 h 1499991"/>
                <a:gd name="connsiteX4" fmla="*/ 7610 w 3597678"/>
                <a:gd name="connsiteY4" fmla="*/ 1450127 h 1499991"/>
                <a:gd name="connsiteX5" fmla="*/ 1786859 w 3597678"/>
                <a:gd name="connsiteY5" fmla="*/ 0 h 149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7678" h="1499991">
                  <a:moveTo>
                    <a:pt x="1786859" y="0"/>
                  </a:moveTo>
                  <a:lnTo>
                    <a:pt x="3597678" y="0"/>
                  </a:lnTo>
                  <a:lnTo>
                    <a:pt x="3597678" y="1499991"/>
                  </a:lnTo>
                  <a:lnTo>
                    <a:pt x="0" y="1499991"/>
                  </a:lnTo>
                  <a:lnTo>
                    <a:pt x="7610" y="1450127"/>
                  </a:lnTo>
                  <a:cubicBezTo>
                    <a:pt x="176957" y="622534"/>
                    <a:pt x="909198" y="0"/>
                    <a:pt x="1786859" y="0"/>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dirty="0"/>
            </a:p>
          </p:txBody>
        </p:sp>
      </p:grpSp>
      <p:sp>
        <p:nvSpPr>
          <p:cNvPr id="87" name="Texture">
            <a:extLst>
              <a:ext uri="{FF2B5EF4-FFF2-40B4-BE49-F238E27FC236}">
                <a16:creationId xmlns:a16="http://schemas.microsoft.com/office/drawing/2014/main" id="{3039C484-B648-45C0-947D-C900BB291A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39063F1-B3F1-D7A4-F616-20F29E51F964}"/>
              </a:ext>
            </a:extLst>
          </p:cNvPr>
          <p:cNvSpPr>
            <a:spLocks noGrp="1"/>
          </p:cNvSpPr>
          <p:nvPr>
            <p:ph type="title"/>
          </p:nvPr>
        </p:nvSpPr>
        <p:spPr>
          <a:xfrm>
            <a:off x="1657345" y="162457"/>
            <a:ext cx="10528796" cy="1200574"/>
          </a:xfrm>
        </p:spPr>
        <p:txBody>
          <a:bodyPr vert="horz" lIns="91440" tIns="45720" rIns="91440" bIns="45720" rtlCol="0" anchor="b">
            <a:noAutofit/>
          </a:bodyPr>
          <a:lstStyle/>
          <a:p>
            <a:r>
              <a:rPr lang="en-US" dirty="0">
                <a:latin typeface="Arial"/>
                <a:cs typeface="Arial"/>
              </a:rPr>
              <a:t>MODEL OF COMMUNICATION IN HEALTH AND SOCIAL CARE</a:t>
            </a:r>
          </a:p>
        </p:txBody>
      </p:sp>
      <p:pic>
        <p:nvPicPr>
          <p:cNvPr id="41" name="Picture 4" descr="Floating chemistry structure">
            <a:extLst>
              <a:ext uri="{FF2B5EF4-FFF2-40B4-BE49-F238E27FC236}">
                <a16:creationId xmlns:a16="http://schemas.microsoft.com/office/drawing/2014/main" id="{C3294E24-3B87-6DB8-2E73-FF250ABEEDA8}"/>
              </a:ext>
            </a:extLst>
          </p:cNvPr>
          <p:cNvPicPr>
            <a:picLocks noChangeAspect="1"/>
          </p:cNvPicPr>
          <p:nvPr/>
        </p:nvPicPr>
        <p:blipFill rotWithShape="1">
          <a:blip r:embed="rId3"/>
          <a:srcRect l="16634" r="14864" b="-3"/>
          <a:stretch/>
        </p:blipFill>
        <p:spPr>
          <a:xfrm>
            <a:off x="8713260" y="3307221"/>
            <a:ext cx="3550047" cy="3550046"/>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
        <p:nvSpPr>
          <p:cNvPr id="3" name="TextBox 2">
            <a:extLst>
              <a:ext uri="{FF2B5EF4-FFF2-40B4-BE49-F238E27FC236}">
                <a16:creationId xmlns:a16="http://schemas.microsoft.com/office/drawing/2014/main" id="{9451E113-27FD-909B-A23F-D97BDCF8D2EF}"/>
              </a:ext>
            </a:extLst>
          </p:cNvPr>
          <p:cNvSpPr txBox="1"/>
          <p:nvPr/>
        </p:nvSpPr>
        <p:spPr>
          <a:xfrm>
            <a:off x="220543" y="5268115"/>
            <a:ext cx="8220867" cy="1520460"/>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111111"/>
                </a:solidFill>
                <a:latin typeface="Arial"/>
                <a:cs typeface="Arial"/>
              </a:rPr>
              <a:t>What is the Transactional Model of Communication?</a:t>
            </a:r>
          </a:p>
          <a:p>
            <a:pPr>
              <a:buChar char="•"/>
            </a:pPr>
            <a:r>
              <a:rPr lang="en-US">
                <a:solidFill>
                  <a:srgbClr val="111111"/>
                </a:solidFill>
                <a:latin typeface="Arial"/>
                <a:cs typeface="Arial"/>
              </a:rPr>
              <a:t>Two-way, real-time communication.</a:t>
            </a:r>
          </a:p>
          <a:p>
            <a:pPr>
              <a:buChar char="•"/>
            </a:pPr>
            <a:r>
              <a:rPr lang="en-US">
                <a:solidFill>
                  <a:srgbClr val="111111"/>
                </a:solidFill>
                <a:latin typeface="Arial"/>
                <a:cs typeface="Arial"/>
              </a:rPr>
              <a:t>Communicators exchange roles both as sender and receiver.</a:t>
            </a:r>
          </a:p>
          <a:p>
            <a:pPr>
              <a:buChar char="•"/>
            </a:pPr>
            <a:r>
              <a:rPr lang="en-US">
                <a:solidFill>
                  <a:srgbClr val="111111"/>
                </a:solidFill>
                <a:latin typeface="Arial"/>
                <a:cs typeface="Arial"/>
              </a:rPr>
              <a:t>The communicators can be machines or humans.</a:t>
            </a:r>
          </a:p>
          <a:p>
            <a:pPr>
              <a:buChar char="•"/>
            </a:pPr>
            <a:r>
              <a:rPr lang="en-US">
                <a:solidFill>
                  <a:srgbClr val="111111"/>
                </a:solidFill>
                <a:latin typeface="Arial"/>
                <a:cs typeface="Arial"/>
              </a:rPr>
              <a:t>Communicators must listen to each other attentively.</a:t>
            </a:r>
          </a:p>
        </p:txBody>
      </p:sp>
      <p:pic>
        <p:nvPicPr>
          <p:cNvPr id="4" name="Picture 4" descr="Diagram&#10;&#10;Description automatically generated">
            <a:extLst>
              <a:ext uri="{FF2B5EF4-FFF2-40B4-BE49-F238E27FC236}">
                <a16:creationId xmlns:a16="http://schemas.microsoft.com/office/drawing/2014/main" id="{91B9935B-F217-D951-0867-13CD440B43BC}"/>
              </a:ext>
            </a:extLst>
          </p:cNvPr>
          <p:cNvPicPr>
            <a:picLocks noChangeAspect="1"/>
          </p:cNvPicPr>
          <p:nvPr/>
        </p:nvPicPr>
        <p:blipFill>
          <a:blip r:embed="rId4"/>
          <a:stretch>
            <a:fillRect/>
          </a:stretch>
        </p:blipFill>
        <p:spPr>
          <a:xfrm>
            <a:off x="212877" y="1375380"/>
            <a:ext cx="8246760" cy="3720192"/>
          </a:xfrm>
          <a:prstGeom prst="rect">
            <a:avLst/>
          </a:prstGeom>
        </p:spPr>
      </p:pic>
      <p:sp>
        <p:nvSpPr>
          <p:cNvPr id="5" name="TextBox 4">
            <a:extLst>
              <a:ext uri="{FF2B5EF4-FFF2-40B4-BE49-F238E27FC236}">
                <a16:creationId xmlns:a16="http://schemas.microsoft.com/office/drawing/2014/main" id="{383B6D5B-D787-A400-44C9-8C9D929E72BC}"/>
              </a:ext>
            </a:extLst>
          </p:cNvPr>
          <p:cNvSpPr txBox="1"/>
          <p:nvPr/>
        </p:nvSpPr>
        <p:spPr>
          <a:xfrm>
            <a:off x="9893060" y="6315973"/>
            <a:ext cx="238376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chemeClr val="bg1"/>
                </a:solidFill>
                <a:latin typeface="Arial"/>
                <a:cs typeface="Arial"/>
              </a:rPr>
              <a:t>(Pressbook, 2020</a:t>
            </a:r>
            <a:r>
              <a:rPr lang="en-GB" dirty="0">
                <a:solidFill>
                  <a:schemeClr val="bg1"/>
                </a:solidFill>
                <a:latin typeface="Arial"/>
                <a:cs typeface="Arial"/>
              </a:rPr>
              <a:t>)</a:t>
            </a:r>
          </a:p>
        </p:txBody>
      </p:sp>
    </p:spTree>
    <p:extLst>
      <p:ext uri="{BB962C8B-B14F-4D97-AF65-F5344CB8AC3E}">
        <p14:creationId xmlns:p14="http://schemas.microsoft.com/office/powerpoint/2010/main" val="29721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8" name="Rectangle 151">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79"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80" name="Group 155">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57" name="Oval 156">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8" name="Freeform: Shape 157">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59" name="Freeform: Shape 158">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0" name="Freeform: Shape 159">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161"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81"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182" name="Background Fill">
            <a:extLst>
              <a:ext uri="{FF2B5EF4-FFF2-40B4-BE49-F238E27FC236}">
                <a16:creationId xmlns:a16="http://schemas.microsoft.com/office/drawing/2014/main" id="{681F9FCB-1E38-43E9-8567-6292F4842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83" name="Color Fill">
            <a:extLst>
              <a:ext uri="{FF2B5EF4-FFF2-40B4-BE49-F238E27FC236}">
                <a16:creationId xmlns:a16="http://schemas.microsoft.com/office/drawing/2014/main" id="{774C59F6-927E-4017-B42A-7B08AAE14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69" name="Texture">
            <a:extLst>
              <a:ext uri="{FF2B5EF4-FFF2-40B4-BE49-F238E27FC236}">
                <a16:creationId xmlns:a16="http://schemas.microsoft.com/office/drawing/2014/main" id="{7E3C842E-4105-4D87-8535-4EE443361A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grpSp>
        <p:nvGrpSpPr>
          <p:cNvPr id="171" name="Group 170">
            <a:extLst>
              <a:ext uri="{FF2B5EF4-FFF2-40B4-BE49-F238E27FC236}">
                <a16:creationId xmlns:a16="http://schemas.microsoft.com/office/drawing/2014/main" id="{2D80F3FE-7452-41C4-92BE-A16969A27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72" name="Oval 171">
              <a:extLst>
                <a:ext uri="{FF2B5EF4-FFF2-40B4-BE49-F238E27FC236}">
                  <a16:creationId xmlns:a16="http://schemas.microsoft.com/office/drawing/2014/main" id="{D9318509-E4F0-4CDC-82F1-38412FC69A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Graphic 9">
              <a:extLst>
                <a:ext uri="{FF2B5EF4-FFF2-40B4-BE49-F238E27FC236}">
                  <a16:creationId xmlns:a16="http://schemas.microsoft.com/office/drawing/2014/main" id="{0E589523-F7FF-4734-BECA-520B0ED555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p>
              <a:pPr lvl="0"/>
              <a:endParaRPr lang="en-US"/>
            </a:p>
          </p:txBody>
        </p:sp>
        <p:sp>
          <p:nvSpPr>
            <p:cNvPr id="184" name="Freeform: Shape 173">
              <a:extLst>
                <a:ext uri="{FF2B5EF4-FFF2-40B4-BE49-F238E27FC236}">
                  <a16:creationId xmlns:a16="http://schemas.microsoft.com/office/drawing/2014/main" id="{53AF6530-FA32-432D-BB1A-2223B09419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sp>
          <p:nvSpPr>
            <p:cNvPr id="185" name="Freeform: Shape 174">
              <a:extLst>
                <a:ext uri="{FF2B5EF4-FFF2-40B4-BE49-F238E27FC236}">
                  <a16:creationId xmlns:a16="http://schemas.microsoft.com/office/drawing/2014/main" id="{7C0B5941-5610-4E41-871F-C8AEA84398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86" name="Graphic 9">
              <a:extLst>
                <a:ext uri="{FF2B5EF4-FFF2-40B4-BE49-F238E27FC236}">
                  <a16:creationId xmlns:a16="http://schemas.microsoft.com/office/drawing/2014/main" id="{61FA8E74-CFFB-42B8-B7BC-84961FF76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p>
              <a:endParaRPr lang="en-US"/>
            </a:p>
          </p:txBody>
        </p:sp>
        <p:sp>
          <p:nvSpPr>
            <p:cNvPr id="177" name="Graphic 9">
              <a:extLst>
                <a:ext uri="{FF2B5EF4-FFF2-40B4-BE49-F238E27FC236}">
                  <a16:creationId xmlns:a16="http://schemas.microsoft.com/office/drawing/2014/main" id="{DF6D987D-05B6-49E8-A9AF-641FF3DFB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7E624219-ED8F-4109-FF89-976F18EB705C}"/>
              </a:ext>
            </a:extLst>
          </p:cNvPr>
          <p:cNvSpPr>
            <a:spLocks noGrp="1"/>
          </p:cNvSpPr>
          <p:nvPr>
            <p:ph type="title"/>
          </p:nvPr>
        </p:nvSpPr>
        <p:spPr>
          <a:xfrm>
            <a:off x="977296" y="220525"/>
            <a:ext cx="9593048" cy="769183"/>
          </a:xfrm>
        </p:spPr>
        <p:txBody>
          <a:bodyPr>
            <a:normAutofit/>
          </a:bodyPr>
          <a:lstStyle/>
          <a:p>
            <a:r>
              <a:rPr lang="en-GB"/>
              <a:t>EFFECTIVE COMMUNICATION SKILLS</a:t>
            </a:r>
          </a:p>
        </p:txBody>
      </p:sp>
      <p:graphicFrame>
        <p:nvGraphicFramePr>
          <p:cNvPr id="23" name="Content Placeholder 2">
            <a:extLst>
              <a:ext uri="{FF2B5EF4-FFF2-40B4-BE49-F238E27FC236}">
                <a16:creationId xmlns:a16="http://schemas.microsoft.com/office/drawing/2014/main" id="{06EF275B-4B0C-146D-2F92-8BF580BADE9D}"/>
              </a:ext>
            </a:extLst>
          </p:cNvPr>
          <p:cNvGraphicFramePr>
            <a:graphicFrameLocks noGrp="1"/>
          </p:cNvGraphicFramePr>
          <p:nvPr>
            <p:ph idx="1"/>
            <p:extLst>
              <p:ext uri="{D42A27DB-BD31-4B8C-83A1-F6EECF244321}">
                <p14:modId xmlns:p14="http://schemas.microsoft.com/office/powerpoint/2010/main" val="3143515427"/>
              </p:ext>
            </p:extLst>
          </p:nvPr>
        </p:nvGraphicFramePr>
        <p:xfrm>
          <a:off x="-149266" y="1104083"/>
          <a:ext cx="12822539" cy="5543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 name="TextBox 21">
            <a:extLst>
              <a:ext uri="{FF2B5EF4-FFF2-40B4-BE49-F238E27FC236}">
                <a16:creationId xmlns:a16="http://schemas.microsoft.com/office/drawing/2014/main" id="{7499DC75-C76E-D1D4-432B-BCC9A17DA747}"/>
              </a:ext>
            </a:extLst>
          </p:cNvPr>
          <p:cNvSpPr txBox="1"/>
          <p:nvPr/>
        </p:nvSpPr>
        <p:spPr>
          <a:xfrm>
            <a:off x="9904925" y="6178103"/>
            <a:ext cx="23031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 Thompson, 2018 )</a:t>
            </a:r>
          </a:p>
        </p:txBody>
      </p:sp>
    </p:spTree>
    <p:extLst>
      <p:ext uri="{BB962C8B-B14F-4D97-AF65-F5344CB8AC3E}">
        <p14:creationId xmlns:p14="http://schemas.microsoft.com/office/powerpoint/2010/main" val="17342814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4" name="Background Fill">
            <a:extLst>
              <a:ext uri="{FF2B5EF4-FFF2-40B4-BE49-F238E27FC236}">
                <a16:creationId xmlns:a16="http://schemas.microsoft.com/office/drawing/2014/main" id="{03AE087C-11E2-4305-9282-D7F122FE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5" name="Picture 4" descr="Chicken wire close-up">
            <a:extLst>
              <a:ext uri="{FF2B5EF4-FFF2-40B4-BE49-F238E27FC236}">
                <a16:creationId xmlns:a16="http://schemas.microsoft.com/office/drawing/2014/main" id="{082C59A8-F423-13F6-D311-D7D7B27F746D}"/>
              </a:ext>
            </a:extLst>
          </p:cNvPr>
          <p:cNvPicPr>
            <a:picLocks noChangeAspect="1"/>
          </p:cNvPicPr>
          <p:nvPr/>
        </p:nvPicPr>
        <p:blipFill rotWithShape="1">
          <a:blip r:embed="rId2">
            <a:alphaModFix amt="60000"/>
          </a:blip>
          <a:srcRect t="13894" r="-1" b="1814"/>
          <a:stretch/>
        </p:blipFill>
        <p:spPr>
          <a:xfrm>
            <a:off x="20" y="-163"/>
            <a:ext cx="12188932" cy="6857990"/>
          </a:xfrm>
          <a:prstGeom prst="rect">
            <a:avLst/>
          </a:prstGeom>
        </p:spPr>
      </p:pic>
      <p:sp>
        <p:nvSpPr>
          <p:cNvPr id="2" name="Title 1">
            <a:extLst>
              <a:ext uri="{FF2B5EF4-FFF2-40B4-BE49-F238E27FC236}">
                <a16:creationId xmlns:a16="http://schemas.microsoft.com/office/drawing/2014/main" id="{4802A794-474A-0C34-5B31-1B572F8D8169}"/>
              </a:ext>
            </a:extLst>
          </p:cNvPr>
          <p:cNvSpPr>
            <a:spLocks noGrp="1"/>
          </p:cNvSpPr>
          <p:nvPr>
            <p:ph type="title"/>
          </p:nvPr>
        </p:nvSpPr>
        <p:spPr>
          <a:xfrm>
            <a:off x="1160" y="-1870929"/>
            <a:ext cx="12145622" cy="3034227"/>
          </a:xfrm>
        </p:spPr>
        <p:txBody>
          <a:bodyPr vert="horz" lIns="91440" tIns="45720" rIns="91440" bIns="45720" rtlCol="0" anchor="b">
            <a:normAutofit/>
          </a:bodyPr>
          <a:lstStyle/>
          <a:p>
            <a:r>
              <a:rPr lang="en-US" sz="3700">
                <a:solidFill>
                  <a:srgbClr val="FFFFFF"/>
                </a:solidFill>
              </a:rPr>
              <a:t>BARRIERS TO COMMUNICATION IN HEALTH AND SOCIAL CARE</a:t>
            </a:r>
          </a:p>
        </p:txBody>
      </p:sp>
      <p:grpSp>
        <p:nvGrpSpPr>
          <p:cNvPr id="66" name="Group 65">
            <a:extLst>
              <a:ext uri="{FF2B5EF4-FFF2-40B4-BE49-F238E27FC236}">
                <a16:creationId xmlns:a16="http://schemas.microsoft.com/office/drawing/2014/main" id="{7CECCFA5-40A0-4B37-8B7B-D912C28A15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67" name="Oval 66">
              <a:extLst>
                <a:ext uri="{FF2B5EF4-FFF2-40B4-BE49-F238E27FC236}">
                  <a16:creationId xmlns:a16="http://schemas.microsoft.com/office/drawing/2014/main" id="{A769C0F1-62DE-46AE-9526-CBD795D16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8" name="Graphic 9">
              <a:extLst>
                <a:ext uri="{FF2B5EF4-FFF2-40B4-BE49-F238E27FC236}">
                  <a16:creationId xmlns:a16="http://schemas.microsoft.com/office/drawing/2014/main" id="{340BA6BB-87A1-4F4A-8B9B-D7B83FE58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69" name="Freeform: Shape 68">
              <a:extLst>
                <a:ext uri="{FF2B5EF4-FFF2-40B4-BE49-F238E27FC236}">
                  <a16:creationId xmlns:a16="http://schemas.microsoft.com/office/drawing/2014/main" id="{ECC2ADB9-B92C-4252-B47E-B41B61AFF4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70" name="Freeform: Shape 69">
              <a:extLst>
                <a:ext uri="{FF2B5EF4-FFF2-40B4-BE49-F238E27FC236}">
                  <a16:creationId xmlns:a16="http://schemas.microsoft.com/office/drawing/2014/main" id="{CC02BB26-7CE5-4FAE-A255-5DEF1B3F36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71" name="Graphic 9">
              <a:extLst>
                <a:ext uri="{FF2B5EF4-FFF2-40B4-BE49-F238E27FC236}">
                  <a16:creationId xmlns:a16="http://schemas.microsoft.com/office/drawing/2014/main" id="{B65C1BB9-F5F2-4728-B47D-3B2F995E9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72" name="Graphic 9">
              <a:extLst>
                <a:ext uri="{FF2B5EF4-FFF2-40B4-BE49-F238E27FC236}">
                  <a16:creationId xmlns:a16="http://schemas.microsoft.com/office/drawing/2014/main" id="{A26117A4-4B2F-495A-87A5-63E265B526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3" name="Flowchart: Connector 2">
            <a:extLst>
              <a:ext uri="{FF2B5EF4-FFF2-40B4-BE49-F238E27FC236}">
                <a16:creationId xmlns:a16="http://schemas.microsoft.com/office/drawing/2014/main" id="{F148CB29-8D3F-90D9-430A-F05C55EA97C7}"/>
              </a:ext>
            </a:extLst>
          </p:cNvPr>
          <p:cNvSpPr/>
          <p:nvPr/>
        </p:nvSpPr>
        <p:spPr>
          <a:xfrm>
            <a:off x="4562604" y="2390623"/>
            <a:ext cx="2975427" cy="2648856"/>
          </a:xfrm>
          <a:prstGeom prst="flowChartConnector">
            <a:avLst/>
          </a:prstGeom>
          <a:solidFill>
            <a:schemeClr val="tx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latin typeface="Arial"/>
                <a:cs typeface="Arial"/>
              </a:rPr>
              <a:t>BARRIERS</a:t>
            </a:r>
          </a:p>
        </p:txBody>
      </p:sp>
      <p:sp>
        <p:nvSpPr>
          <p:cNvPr id="4" name="Speech Bubble: Oval 3">
            <a:extLst>
              <a:ext uri="{FF2B5EF4-FFF2-40B4-BE49-F238E27FC236}">
                <a16:creationId xmlns:a16="http://schemas.microsoft.com/office/drawing/2014/main" id="{B0728F31-2E98-2DD7-0185-55CDBBB461E6}"/>
              </a:ext>
            </a:extLst>
          </p:cNvPr>
          <p:cNvSpPr/>
          <p:nvPr/>
        </p:nvSpPr>
        <p:spPr>
          <a:xfrm>
            <a:off x="4931144" y="1360638"/>
            <a:ext cx="2326030" cy="1030820"/>
          </a:xfrm>
          <a:prstGeom prst="wedgeEllipseCallou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peech Bubble: Oval 5">
            <a:extLst>
              <a:ext uri="{FF2B5EF4-FFF2-40B4-BE49-F238E27FC236}">
                <a16:creationId xmlns:a16="http://schemas.microsoft.com/office/drawing/2014/main" id="{0F61D8B6-A02B-2172-4CC2-EFEDCE13AF88}"/>
              </a:ext>
            </a:extLst>
          </p:cNvPr>
          <p:cNvSpPr/>
          <p:nvPr/>
        </p:nvSpPr>
        <p:spPr>
          <a:xfrm>
            <a:off x="7265490" y="2805563"/>
            <a:ext cx="2190429" cy="1143257"/>
          </a:xfrm>
          <a:prstGeom prst="wedgeEllipseCallou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latin typeface="Arial"/>
                <a:cs typeface="Arial"/>
              </a:rPr>
              <a:t> </a:t>
            </a:r>
            <a:br>
              <a:rPr lang="en-GB" dirty="0">
                <a:latin typeface="Arial"/>
              </a:rPr>
            </a:br>
            <a:r>
              <a:rPr lang="en-GB" dirty="0">
                <a:latin typeface="Arial"/>
                <a:cs typeface="Arial"/>
              </a:rPr>
              <a:t>LANGUAGE</a:t>
            </a:r>
          </a:p>
        </p:txBody>
      </p:sp>
      <p:sp>
        <p:nvSpPr>
          <p:cNvPr id="9" name="Speech Bubble: Oval 8">
            <a:extLst>
              <a:ext uri="{FF2B5EF4-FFF2-40B4-BE49-F238E27FC236}">
                <a16:creationId xmlns:a16="http://schemas.microsoft.com/office/drawing/2014/main" id="{F0D9EE52-0E5F-D07C-E855-99813CD6BC56}"/>
              </a:ext>
            </a:extLst>
          </p:cNvPr>
          <p:cNvSpPr/>
          <p:nvPr/>
        </p:nvSpPr>
        <p:spPr>
          <a:xfrm>
            <a:off x="6560781" y="4583165"/>
            <a:ext cx="2892292" cy="1156713"/>
          </a:xfrm>
          <a:prstGeom prst="wedgeEllipseCallou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latin typeface="Arial"/>
                <a:cs typeface="Arial"/>
              </a:rPr>
              <a:t>PSYHOLOGICAL</a:t>
            </a:r>
          </a:p>
        </p:txBody>
      </p:sp>
      <p:sp>
        <p:nvSpPr>
          <p:cNvPr id="10" name="Speech Bubble: Oval 9">
            <a:extLst>
              <a:ext uri="{FF2B5EF4-FFF2-40B4-BE49-F238E27FC236}">
                <a16:creationId xmlns:a16="http://schemas.microsoft.com/office/drawing/2014/main" id="{8B48075E-34F0-C707-1791-122B7120986A}"/>
              </a:ext>
            </a:extLst>
          </p:cNvPr>
          <p:cNvSpPr/>
          <p:nvPr/>
        </p:nvSpPr>
        <p:spPr>
          <a:xfrm>
            <a:off x="2437395" y="2801035"/>
            <a:ext cx="2281739" cy="1144788"/>
          </a:xfrm>
          <a:prstGeom prst="wedgeEllipseCallou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latin typeface="Arial"/>
                <a:cs typeface="Arial"/>
              </a:rPr>
              <a:t>CULTURAL</a:t>
            </a:r>
          </a:p>
        </p:txBody>
      </p:sp>
      <p:sp>
        <p:nvSpPr>
          <p:cNvPr id="11" name="Speech Bubble: Oval 10">
            <a:extLst>
              <a:ext uri="{FF2B5EF4-FFF2-40B4-BE49-F238E27FC236}">
                <a16:creationId xmlns:a16="http://schemas.microsoft.com/office/drawing/2014/main" id="{AFC00890-5667-0716-E7A1-2BAEA55B1702}"/>
              </a:ext>
            </a:extLst>
          </p:cNvPr>
          <p:cNvSpPr/>
          <p:nvPr/>
        </p:nvSpPr>
        <p:spPr>
          <a:xfrm>
            <a:off x="3047771" y="4646009"/>
            <a:ext cx="2688377" cy="1187717"/>
          </a:xfrm>
          <a:prstGeom prst="wedgeEllipseCallou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latin typeface="Arial"/>
                <a:cs typeface="Arial"/>
              </a:rPr>
              <a:t>ENVIRONMENT</a:t>
            </a:r>
          </a:p>
        </p:txBody>
      </p:sp>
      <p:sp>
        <p:nvSpPr>
          <p:cNvPr id="15" name="TextBox 14">
            <a:extLst>
              <a:ext uri="{FF2B5EF4-FFF2-40B4-BE49-F238E27FC236}">
                <a16:creationId xmlns:a16="http://schemas.microsoft.com/office/drawing/2014/main" id="{0BF65762-EABD-DF7E-C136-C52A4AD05852}"/>
              </a:ext>
            </a:extLst>
          </p:cNvPr>
          <p:cNvSpPr txBox="1"/>
          <p:nvPr/>
        </p:nvSpPr>
        <p:spPr>
          <a:xfrm>
            <a:off x="5437168" y="1658010"/>
            <a:ext cx="18277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PHISICAL</a:t>
            </a:r>
          </a:p>
        </p:txBody>
      </p:sp>
      <p:sp>
        <p:nvSpPr>
          <p:cNvPr id="16" name="Arrow: Right 15">
            <a:extLst>
              <a:ext uri="{FF2B5EF4-FFF2-40B4-BE49-F238E27FC236}">
                <a16:creationId xmlns:a16="http://schemas.microsoft.com/office/drawing/2014/main" id="{9CEFABF8-DB64-99AF-BD85-6A2117BB4BCA}"/>
              </a:ext>
            </a:extLst>
          </p:cNvPr>
          <p:cNvSpPr/>
          <p:nvPr/>
        </p:nvSpPr>
        <p:spPr>
          <a:xfrm>
            <a:off x="7175678" y="1714497"/>
            <a:ext cx="493689" cy="300508"/>
          </a:xfrm>
          <a:prstGeom prst="rightArrow">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18A46D99-D826-CF49-0C5A-75133B92EAC4}"/>
              </a:ext>
            </a:extLst>
          </p:cNvPr>
          <p:cNvSpPr/>
          <p:nvPr/>
        </p:nvSpPr>
        <p:spPr>
          <a:xfrm>
            <a:off x="9386014" y="3221863"/>
            <a:ext cx="515156" cy="343437"/>
          </a:xfrm>
          <a:prstGeom prst="rightArrow">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FF08A2C4-530A-A433-8A74-EBEBCA88D54E}"/>
              </a:ext>
            </a:extLst>
          </p:cNvPr>
          <p:cNvSpPr/>
          <p:nvPr/>
        </p:nvSpPr>
        <p:spPr>
          <a:xfrm>
            <a:off x="9312496" y="4925630"/>
            <a:ext cx="676141" cy="440028"/>
          </a:xfrm>
          <a:prstGeom prst="rightArrow">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Left 18">
            <a:extLst>
              <a:ext uri="{FF2B5EF4-FFF2-40B4-BE49-F238E27FC236}">
                <a16:creationId xmlns:a16="http://schemas.microsoft.com/office/drawing/2014/main" id="{F7A771E1-E218-550B-94BF-EFEC70620CD3}"/>
              </a:ext>
            </a:extLst>
          </p:cNvPr>
          <p:cNvSpPr/>
          <p:nvPr/>
        </p:nvSpPr>
        <p:spPr>
          <a:xfrm>
            <a:off x="2657340" y="5047980"/>
            <a:ext cx="590282" cy="386366"/>
          </a:xfrm>
          <a:prstGeom prst="leftArrow">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Left 19">
            <a:extLst>
              <a:ext uri="{FF2B5EF4-FFF2-40B4-BE49-F238E27FC236}">
                <a16:creationId xmlns:a16="http://schemas.microsoft.com/office/drawing/2014/main" id="{3BE9DDC2-FC67-9CA8-6DD3-1F674A856C29}"/>
              </a:ext>
            </a:extLst>
          </p:cNvPr>
          <p:cNvSpPr/>
          <p:nvPr/>
        </p:nvSpPr>
        <p:spPr>
          <a:xfrm>
            <a:off x="2016080" y="3142445"/>
            <a:ext cx="633210" cy="429295"/>
          </a:xfrm>
          <a:prstGeom prst="leftArrow">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A7AEB1E7-1FD7-B83A-A71E-57C91982D3ED}"/>
              </a:ext>
            </a:extLst>
          </p:cNvPr>
          <p:cNvSpPr txBox="1"/>
          <p:nvPr/>
        </p:nvSpPr>
        <p:spPr>
          <a:xfrm>
            <a:off x="7836257" y="1363550"/>
            <a:ext cx="286125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HEARING LOSS,</a:t>
            </a:r>
            <a:endParaRPr lang="en-US" dirty="0"/>
          </a:p>
          <a:p>
            <a:r>
              <a:rPr lang="en-GB" dirty="0"/>
              <a:t>SIGHT IMPIRMENTS,</a:t>
            </a:r>
          </a:p>
          <a:p>
            <a:r>
              <a:rPr lang="en-GB" dirty="0"/>
              <a:t>STROK</a:t>
            </a:r>
          </a:p>
        </p:txBody>
      </p:sp>
      <p:sp>
        <p:nvSpPr>
          <p:cNvPr id="22" name="TextBox 21">
            <a:extLst>
              <a:ext uri="{FF2B5EF4-FFF2-40B4-BE49-F238E27FC236}">
                <a16:creationId xmlns:a16="http://schemas.microsoft.com/office/drawing/2014/main" id="{529F6FAF-C857-D6C8-9840-B1D3B8BC6A7F}"/>
              </a:ext>
            </a:extLst>
          </p:cNvPr>
          <p:cNvSpPr txBox="1"/>
          <p:nvPr/>
        </p:nvSpPr>
        <p:spPr>
          <a:xfrm>
            <a:off x="10120646" y="2685781"/>
            <a:ext cx="224951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FOREIGHN</a:t>
            </a:r>
            <a:r>
              <a:rPr lang="en-GB" dirty="0">
                <a:latin typeface="Arial"/>
                <a:cs typeface="Arial"/>
              </a:rPr>
              <a:t> language</a:t>
            </a:r>
            <a:r>
              <a:rPr lang="en-GB" dirty="0"/>
              <a:t>,</a:t>
            </a:r>
          </a:p>
          <a:p>
            <a:r>
              <a:rPr lang="en-GB" dirty="0"/>
              <a:t>DIALEKT,</a:t>
            </a:r>
          </a:p>
          <a:p>
            <a:r>
              <a:rPr lang="en-GB" dirty="0"/>
              <a:t>ACCENT</a:t>
            </a:r>
          </a:p>
          <a:p>
            <a:endParaRPr lang="en-GB" dirty="0"/>
          </a:p>
        </p:txBody>
      </p:sp>
      <p:sp>
        <p:nvSpPr>
          <p:cNvPr id="23" name="TextBox 22">
            <a:extLst>
              <a:ext uri="{FF2B5EF4-FFF2-40B4-BE49-F238E27FC236}">
                <a16:creationId xmlns:a16="http://schemas.microsoft.com/office/drawing/2014/main" id="{355A93CD-0BF5-EB9B-B4A0-C319694D2907}"/>
              </a:ext>
            </a:extLst>
          </p:cNvPr>
          <p:cNvSpPr txBox="1"/>
          <p:nvPr/>
        </p:nvSpPr>
        <p:spPr>
          <a:xfrm>
            <a:off x="10050886" y="4771623"/>
            <a:ext cx="2099258" cy="6570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MENTAL STATE,</a:t>
            </a:r>
            <a:endParaRPr lang="en-US" dirty="0"/>
          </a:p>
          <a:p>
            <a:r>
              <a:rPr lang="en-GB" dirty="0"/>
              <a:t>STATE OF MIND</a:t>
            </a:r>
          </a:p>
        </p:txBody>
      </p:sp>
      <p:sp>
        <p:nvSpPr>
          <p:cNvPr id="24" name="TextBox 23">
            <a:extLst>
              <a:ext uri="{FF2B5EF4-FFF2-40B4-BE49-F238E27FC236}">
                <a16:creationId xmlns:a16="http://schemas.microsoft.com/office/drawing/2014/main" id="{7D14285F-CA3A-C654-4F6D-08A9DA0D7ED9}"/>
              </a:ext>
            </a:extLst>
          </p:cNvPr>
          <p:cNvSpPr txBox="1"/>
          <p:nvPr/>
        </p:nvSpPr>
        <p:spPr>
          <a:xfrm>
            <a:off x="451834" y="4540339"/>
            <a:ext cx="219584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NOISE,</a:t>
            </a:r>
          </a:p>
          <a:p>
            <a:r>
              <a:rPr lang="en-GB" dirty="0"/>
              <a:t>SETTING,</a:t>
            </a:r>
          </a:p>
          <a:p>
            <a:r>
              <a:rPr lang="en-GB" dirty="0"/>
              <a:t>SITTING ARANGEMENTS</a:t>
            </a:r>
          </a:p>
        </p:txBody>
      </p:sp>
      <p:sp>
        <p:nvSpPr>
          <p:cNvPr id="25" name="TextBox 24">
            <a:extLst>
              <a:ext uri="{FF2B5EF4-FFF2-40B4-BE49-F238E27FC236}">
                <a16:creationId xmlns:a16="http://schemas.microsoft.com/office/drawing/2014/main" id="{E1454E24-9E84-71FF-41C2-1EF1F7CAD15F}"/>
              </a:ext>
            </a:extLst>
          </p:cNvPr>
          <p:cNvSpPr txBox="1"/>
          <p:nvPr/>
        </p:nvSpPr>
        <p:spPr>
          <a:xfrm>
            <a:off x="447004" y="2430352"/>
            <a:ext cx="1573369" cy="26604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RACE,AGE,</a:t>
            </a:r>
          </a:p>
          <a:p>
            <a:r>
              <a:rPr lang="en-GB" dirty="0"/>
              <a:t>ETNISITY,</a:t>
            </a:r>
          </a:p>
          <a:p>
            <a:r>
              <a:rPr lang="en-GB" dirty="0"/>
              <a:t>GENDER,</a:t>
            </a:r>
          </a:p>
          <a:p>
            <a:r>
              <a:rPr lang="en-GB" dirty="0"/>
              <a:t>SEXUALITY,</a:t>
            </a:r>
          </a:p>
          <a:p>
            <a:r>
              <a:rPr lang="en-GB" dirty="0"/>
              <a:t>BELIEFS,</a:t>
            </a:r>
          </a:p>
          <a:p>
            <a:r>
              <a:rPr lang="en-GB" dirty="0"/>
              <a:t>VALUES</a:t>
            </a:r>
          </a:p>
          <a:p>
            <a:endParaRPr lang="en-GB" dirty="0"/>
          </a:p>
          <a:p>
            <a:endParaRPr lang="en-GB" dirty="0"/>
          </a:p>
          <a:p>
            <a:endParaRPr lang="en-GB" dirty="0"/>
          </a:p>
        </p:txBody>
      </p:sp>
      <p:sp>
        <p:nvSpPr>
          <p:cNvPr id="26" name="TextBox 25">
            <a:extLst>
              <a:ext uri="{FF2B5EF4-FFF2-40B4-BE49-F238E27FC236}">
                <a16:creationId xmlns:a16="http://schemas.microsoft.com/office/drawing/2014/main" id="{7E8F39CF-3BC2-19A7-DDD3-7D741CCEE4DD}"/>
              </a:ext>
            </a:extLst>
          </p:cNvPr>
          <p:cNvSpPr txBox="1"/>
          <p:nvPr/>
        </p:nvSpPr>
        <p:spPr>
          <a:xfrm>
            <a:off x="9646275" y="6095462"/>
            <a:ext cx="23246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a:r>
            <a:r>
              <a:rPr lang="en-GB" dirty="0">
                <a:latin typeface="Arial"/>
                <a:cs typeface="Arial"/>
              </a:rPr>
              <a:t> Barnard,2010 )</a:t>
            </a:r>
          </a:p>
        </p:txBody>
      </p:sp>
    </p:spTree>
    <p:extLst>
      <p:ext uri="{BB962C8B-B14F-4D97-AF65-F5344CB8AC3E}">
        <p14:creationId xmlns:p14="http://schemas.microsoft.com/office/powerpoint/2010/main" val="6689430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Background Fill">
            <a:extLst>
              <a:ext uri="{FF2B5EF4-FFF2-40B4-BE49-F238E27FC236}">
                <a16:creationId xmlns:a16="http://schemas.microsoft.com/office/drawing/2014/main" id="{66C115EF-F0EA-46A7-A25C-125D26FAA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0" name="Color Fill">
            <a:extLst>
              <a:ext uri="{FF2B5EF4-FFF2-40B4-BE49-F238E27FC236}">
                <a16:creationId xmlns:a16="http://schemas.microsoft.com/office/drawing/2014/main" id="{97BF6B6D-C479-40CF-B042-7D70D8286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32" name="Group 31">
            <a:extLst>
              <a:ext uri="{FF2B5EF4-FFF2-40B4-BE49-F238E27FC236}">
                <a16:creationId xmlns:a16="http://schemas.microsoft.com/office/drawing/2014/main" id="{AEF86C3C-FC48-4AB2-97FA-F4AC7F6F3B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49863" cy="4717820"/>
            <a:chOff x="7739089" y="-3532"/>
            <a:chExt cx="4449863" cy="4717820"/>
          </a:xfrm>
        </p:grpSpPr>
        <p:sp>
          <p:nvSpPr>
            <p:cNvPr id="33" name="Oval 32">
              <a:extLst>
                <a:ext uri="{FF2B5EF4-FFF2-40B4-BE49-F238E27FC236}">
                  <a16:creationId xmlns:a16="http://schemas.microsoft.com/office/drawing/2014/main" id="{62B5D76F-FCC4-4521-916F-491D822D17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22630" y="402344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4" name="Freeform: Shape 33">
              <a:extLst>
                <a:ext uri="{FF2B5EF4-FFF2-40B4-BE49-F238E27FC236}">
                  <a16:creationId xmlns:a16="http://schemas.microsoft.com/office/drawing/2014/main" id="{6F8D89A6-8111-4B9B-A1BB-F448E802E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627"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35" name="Graphic 9">
              <a:extLst>
                <a:ext uri="{FF2B5EF4-FFF2-40B4-BE49-F238E27FC236}">
                  <a16:creationId xmlns:a16="http://schemas.microsoft.com/office/drawing/2014/main" id="{86C325F3-A534-44C6-B6E1-1F0DD4D6DB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p>
              <a:endParaRPr lang="en-US"/>
            </a:p>
          </p:txBody>
        </p:sp>
      </p:grpSp>
      <p:sp>
        <p:nvSpPr>
          <p:cNvPr id="37" name="Texture">
            <a:extLst>
              <a:ext uri="{FF2B5EF4-FFF2-40B4-BE49-F238E27FC236}">
                <a16:creationId xmlns:a16="http://schemas.microsoft.com/office/drawing/2014/main" id="{C1E15FC6-E547-48B3-9AD4-3945840ECC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D94EA80-F5AD-C670-3385-73F6F5DD8A39}"/>
              </a:ext>
            </a:extLst>
          </p:cNvPr>
          <p:cNvSpPr>
            <a:spLocks noGrp="1"/>
          </p:cNvSpPr>
          <p:nvPr>
            <p:ph type="title"/>
          </p:nvPr>
        </p:nvSpPr>
        <p:spPr>
          <a:xfrm>
            <a:off x="12988" y="-107305"/>
            <a:ext cx="9196259" cy="1826717"/>
          </a:xfrm>
        </p:spPr>
        <p:txBody>
          <a:bodyPr anchor="b">
            <a:normAutofit/>
          </a:bodyPr>
          <a:lstStyle/>
          <a:p>
            <a:r>
              <a:rPr lang="en-GB" sz="4100" dirty="0">
                <a:latin typeface="Arial"/>
                <a:cs typeface="Arial"/>
              </a:rPr>
              <a:t>PRACTICAL EXAMPLES OF COMMUNICATION SKILSS IN HEALTH AND SOCIAL CARE</a:t>
            </a:r>
          </a:p>
        </p:txBody>
      </p:sp>
      <p:pic>
        <p:nvPicPr>
          <p:cNvPr id="5" name="Picture 5" descr="People having sign language conversation">
            <a:extLst>
              <a:ext uri="{FF2B5EF4-FFF2-40B4-BE49-F238E27FC236}">
                <a16:creationId xmlns:a16="http://schemas.microsoft.com/office/drawing/2014/main" id="{7D11E724-DB16-6D9C-49C0-33905BBA491A}"/>
              </a:ext>
            </a:extLst>
          </p:cNvPr>
          <p:cNvPicPr>
            <a:picLocks noChangeAspect="1"/>
          </p:cNvPicPr>
          <p:nvPr/>
        </p:nvPicPr>
        <p:blipFill rotWithShape="1">
          <a:blip r:embed="rId3"/>
          <a:srcRect l="25250" r="7998" b="-2"/>
          <a:stretch/>
        </p:blipFill>
        <p:spPr>
          <a:xfrm>
            <a:off x="8393457" y="559161"/>
            <a:ext cx="3814140" cy="3195913"/>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pic>
        <p:nvPicPr>
          <p:cNvPr id="4" name="Picture 4" descr="Person holding a hand">
            <a:extLst>
              <a:ext uri="{FF2B5EF4-FFF2-40B4-BE49-F238E27FC236}">
                <a16:creationId xmlns:a16="http://schemas.microsoft.com/office/drawing/2014/main" id="{8C5765FE-809A-2C36-10F6-A86DBD5EDFA9}"/>
              </a:ext>
            </a:extLst>
          </p:cNvPr>
          <p:cNvPicPr>
            <a:picLocks noChangeAspect="1"/>
          </p:cNvPicPr>
          <p:nvPr/>
        </p:nvPicPr>
        <p:blipFill rotWithShape="1">
          <a:blip r:embed="rId4"/>
          <a:srcRect l="8967" r="15550" b="-1"/>
          <a:stretch/>
        </p:blipFill>
        <p:spPr>
          <a:xfrm>
            <a:off x="8382836" y="3754264"/>
            <a:ext cx="3822851" cy="3089359"/>
          </a:xfrm>
          <a:custGeom>
            <a:avLst/>
            <a:gdLst/>
            <a:ahLst/>
            <a:cxnLst/>
            <a:rect l="l" t="t" r="r" b="b"/>
            <a:pathLst>
              <a:path w="3316319" h="2932666">
                <a:moveTo>
                  <a:pt x="1660595" y="0"/>
                </a:moveTo>
                <a:lnTo>
                  <a:pt x="3316319" y="0"/>
                </a:lnTo>
                <a:lnTo>
                  <a:pt x="3316319" y="1646632"/>
                </a:lnTo>
                <a:cubicBezTo>
                  <a:pt x="3316319" y="2159685"/>
                  <a:pt x="3081083" y="2618091"/>
                  <a:pt x="2712021" y="2920995"/>
                </a:cubicBezTo>
                <a:lnTo>
                  <a:pt x="2696327" y="2932666"/>
                </a:lnTo>
                <a:lnTo>
                  <a:pt x="0" y="2932666"/>
                </a:lnTo>
                <a:lnTo>
                  <a:pt x="0" y="1651476"/>
                </a:lnTo>
                <a:cubicBezTo>
                  <a:pt x="0" y="739381"/>
                  <a:pt x="743464" y="0"/>
                  <a:pt x="1660595" y="0"/>
                </a:cubicBezTo>
                <a:close/>
              </a:path>
            </a:pathLst>
          </a:custGeom>
        </p:spPr>
      </p:pic>
      <p:sp>
        <p:nvSpPr>
          <p:cNvPr id="6" name="Rectangle 5">
            <a:extLst>
              <a:ext uri="{FF2B5EF4-FFF2-40B4-BE49-F238E27FC236}">
                <a16:creationId xmlns:a16="http://schemas.microsoft.com/office/drawing/2014/main" id="{E6FADA19-2E8F-B26A-42E6-D0325F6B172D}"/>
              </a:ext>
            </a:extLst>
          </p:cNvPr>
          <p:cNvSpPr/>
          <p:nvPr/>
        </p:nvSpPr>
        <p:spPr>
          <a:xfrm>
            <a:off x="-4905" y="1711289"/>
            <a:ext cx="2120243" cy="2047841"/>
          </a:xfrm>
          <a:prstGeom prst="rect">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OFFER ACCESSIBLE WAYS FOR CARE USERS TO EXPRESS THEIR NEEDS AND REQUIRMENTS</a:t>
            </a:r>
            <a:endParaRPr lang="en-GB" dirty="0">
              <a:latin typeface="Arial"/>
              <a:cs typeface="Arial"/>
            </a:endParaRPr>
          </a:p>
        </p:txBody>
      </p:sp>
      <p:sp>
        <p:nvSpPr>
          <p:cNvPr id="7" name="Rectangle 6">
            <a:extLst>
              <a:ext uri="{FF2B5EF4-FFF2-40B4-BE49-F238E27FC236}">
                <a16:creationId xmlns:a16="http://schemas.microsoft.com/office/drawing/2014/main" id="{B3B350EF-EB62-97F4-81F6-6C53080206CE}"/>
              </a:ext>
            </a:extLst>
          </p:cNvPr>
          <p:cNvSpPr/>
          <p:nvPr/>
        </p:nvSpPr>
        <p:spPr>
          <a:xfrm>
            <a:off x="4517240" y="1710379"/>
            <a:ext cx="1976802" cy="2042561"/>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LISTENING CARE USERS TO EXPRESS THEIR THOUGHTS AND FEELINGS</a:t>
            </a:r>
          </a:p>
        </p:txBody>
      </p:sp>
      <p:sp>
        <p:nvSpPr>
          <p:cNvPr id="9" name="Rectangle 8">
            <a:extLst>
              <a:ext uri="{FF2B5EF4-FFF2-40B4-BE49-F238E27FC236}">
                <a16:creationId xmlns:a16="http://schemas.microsoft.com/office/drawing/2014/main" id="{08467D0C-246D-ECE0-4F58-E62AD9104404}"/>
              </a:ext>
            </a:extLst>
          </p:cNvPr>
          <p:cNvSpPr/>
          <p:nvPr/>
        </p:nvSpPr>
        <p:spPr>
          <a:xfrm>
            <a:off x="6480688" y="1706764"/>
            <a:ext cx="1904232" cy="2030294"/>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SUPPORTING CARE USERS TO ENGAGE IN ACTIVITY</a:t>
            </a:r>
          </a:p>
        </p:txBody>
      </p:sp>
      <p:sp>
        <p:nvSpPr>
          <p:cNvPr id="8" name="TextBox 7">
            <a:extLst>
              <a:ext uri="{FF2B5EF4-FFF2-40B4-BE49-F238E27FC236}">
                <a16:creationId xmlns:a16="http://schemas.microsoft.com/office/drawing/2014/main" id="{7230C374-2A30-9D6D-465F-695661D898A2}"/>
              </a:ext>
            </a:extLst>
          </p:cNvPr>
          <p:cNvSpPr txBox="1"/>
          <p:nvPr/>
        </p:nvSpPr>
        <p:spPr>
          <a:xfrm>
            <a:off x="2109989" y="1736504"/>
            <a:ext cx="2410493" cy="2031325"/>
          </a:xfrm>
          <a:prstGeom prst="rect">
            <a:avLst/>
          </a:prstGeom>
          <a:solidFill>
            <a:schemeClr val="bg2">
              <a:lumMod val="50000"/>
              <a:lumOff val="50000"/>
            </a:schemeClr>
          </a:solidFill>
          <a:ln>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dirty="0">
                <a:solidFill>
                  <a:schemeClr val="bg1">
                    <a:lumMod val="95000"/>
                    <a:lumOff val="5000"/>
                  </a:schemeClr>
                </a:solidFill>
              </a:rPr>
              <a:t>BRITISH SIGHN LANGUAGE (hearing impairment)</a:t>
            </a:r>
            <a:br>
              <a:rPr lang="en-GB" dirty="0">
                <a:solidFill>
                  <a:schemeClr val="bg1">
                    <a:lumMod val="95000"/>
                    <a:lumOff val="5000"/>
                  </a:schemeClr>
                </a:solidFill>
              </a:rPr>
            </a:br>
            <a:r>
              <a:rPr lang="en-GB" dirty="0">
                <a:solidFill>
                  <a:schemeClr val="bg1">
                    <a:lumMod val="95000"/>
                    <a:lumOff val="5000"/>
                  </a:schemeClr>
                </a:solidFill>
              </a:rPr>
              <a:t>MACATON (learning difficulties)</a:t>
            </a:r>
            <a:br>
              <a:rPr lang="en-GB" dirty="0">
                <a:solidFill>
                  <a:schemeClr val="bg1">
                    <a:lumMod val="95000"/>
                    <a:lumOff val="5000"/>
                  </a:schemeClr>
                </a:solidFill>
              </a:rPr>
            </a:br>
            <a:r>
              <a:rPr lang="en-GB" dirty="0">
                <a:solidFill>
                  <a:schemeClr val="bg1">
                    <a:lumMod val="95000"/>
                    <a:lumOff val="5000"/>
                  </a:schemeClr>
                </a:solidFill>
              </a:rPr>
              <a:t>BRILE (blind)</a:t>
            </a:r>
            <a:endParaRPr lang="en-US">
              <a:solidFill>
                <a:schemeClr val="bg1">
                  <a:lumMod val="95000"/>
                  <a:lumOff val="5000"/>
                </a:schemeClr>
              </a:solidFill>
            </a:endParaRPr>
          </a:p>
        </p:txBody>
      </p:sp>
      <p:sp>
        <p:nvSpPr>
          <p:cNvPr id="10" name="TextBox 9">
            <a:extLst>
              <a:ext uri="{FF2B5EF4-FFF2-40B4-BE49-F238E27FC236}">
                <a16:creationId xmlns:a16="http://schemas.microsoft.com/office/drawing/2014/main" id="{15682A9E-C20F-20E8-4FA4-DB321977C839}"/>
              </a:ext>
            </a:extLst>
          </p:cNvPr>
          <p:cNvSpPr txBox="1"/>
          <p:nvPr/>
        </p:nvSpPr>
        <p:spPr>
          <a:xfrm>
            <a:off x="-2684" y="3712984"/>
            <a:ext cx="9883685" cy="3139321"/>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lumMod val="95000"/>
                    <a:lumOff val="5000"/>
                  </a:schemeClr>
                </a:solidFill>
                <a:latin typeface="Arial"/>
                <a:cs typeface="Arial"/>
              </a:rPr>
              <a:t>1.For example, in GPs practise came a foreign men in pain, who does not speak English, the doctor need to call for interpreter in case to properly understand what exactly is wrong, and to prescribe the writhe treatment.</a:t>
            </a:r>
            <a:endParaRPr lang="en-US">
              <a:solidFill>
                <a:schemeClr val="bg1">
                  <a:lumMod val="95000"/>
                  <a:lumOff val="5000"/>
                </a:schemeClr>
              </a:solidFill>
            </a:endParaRPr>
          </a:p>
          <a:p>
            <a:r>
              <a:rPr lang="en-GB" dirty="0">
                <a:solidFill>
                  <a:schemeClr val="bg1">
                    <a:lumMod val="95000"/>
                    <a:lumOff val="5000"/>
                  </a:schemeClr>
                </a:solidFill>
                <a:latin typeface="Arial"/>
                <a:cs typeface="Arial"/>
              </a:rPr>
              <a:t>2. If in the care home the resident is anxious and agitated, the care giver need to speak  with him with calm and patience manner, with quiet talk, listening the concerns of the resident, and </a:t>
            </a:r>
            <a:r>
              <a:rPr lang="en-GB">
                <a:solidFill>
                  <a:schemeClr val="bg1">
                    <a:lumMod val="95000"/>
                    <a:lumOff val="5000"/>
                  </a:schemeClr>
                </a:solidFill>
                <a:latin typeface="Arial"/>
                <a:cs typeface="Arial"/>
              </a:rPr>
              <a:t>explaining all available solutions, giving him enough time to relax and calm down.</a:t>
            </a:r>
          </a:p>
          <a:p>
            <a:r>
              <a:rPr lang="en-GB" dirty="0">
                <a:solidFill>
                  <a:schemeClr val="bg1">
                    <a:lumMod val="95000"/>
                    <a:lumOff val="5000"/>
                  </a:schemeClr>
                </a:solidFill>
                <a:latin typeface="Arial"/>
                <a:cs typeface="Arial"/>
              </a:rPr>
              <a:t>3. If the boy with learning disabilities needs help during the everyday activities but is my first day with him, I need to speak slowly and clearly, with one question in a time, giving him enough time to answer , and supporting communication with pictures, objects, and gestures.                                                                                                                                          </a:t>
            </a:r>
          </a:p>
        </p:txBody>
      </p:sp>
    </p:spTree>
    <p:extLst>
      <p:ext uri="{BB962C8B-B14F-4D97-AF65-F5344CB8AC3E}">
        <p14:creationId xmlns:p14="http://schemas.microsoft.com/office/powerpoint/2010/main" val="834018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0"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31" name="Group 14">
            <a:extLst>
              <a:ext uri="{FF2B5EF4-FFF2-40B4-BE49-F238E27FC236}">
                <a16:creationId xmlns:a16="http://schemas.microsoft.com/office/drawing/2014/main" id="{E49D7EF1-31D0-4B6E-9B18-08960810F1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42723" y="0"/>
            <a:ext cx="6146229" cy="6865951"/>
            <a:chOff x="6042723" y="0"/>
            <a:chExt cx="6146229" cy="6865951"/>
          </a:xfrm>
        </p:grpSpPr>
        <p:sp>
          <p:nvSpPr>
            <p:cNvPr id="16" name="Graphic 9">
              <a:extLst>
                <a:ext uri="{FF2B5EF4-FFF2-40B4-BE49-F238E27FC236}">
                  <a16:creationId xmlns:a16="http://schemas.microsoft.com/office/drawing/2014/main" id="{C2FE1AE4-6AE9-4165-8BE7-5EFDBEE2FD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2723" y="1647224"/>
              <a:ext cx="3194958" cy="3194958"/>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B4F105DE-CC55-4C3B-9847-E183A34A2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45438" y="0"/>
              <a:ext cx="3751917" cy="2479620"/>
            </a:xfrm>
            <a:custGeom>
              <a:avLst/>
              <a:gdLst>
                <a:gd name="connsiteX0" fmla="*/ 0 w 3751917"/>
                <a:gd name="connsiteY0" fmla="*/ 0 h 2479620"/>
                <a:gd name="connsiteX1" fmla="*/ 3751917 w 3751917"/>
                <a:gd name="connsiteY1" fmla="*/ 0 h 2479620"/>
                <a:gd name="connsiteX2" fmla="*/ 3727081 w 3751917"/>
                <a:gd name="connsiteY2" fmla="*/ 172109 h 2479620"/>
                <a:gd name="connsiteX3" fmla="*/ 3208207 w 3751917"/>
                <a:gd name="connsiteY3" fmla="*/ 1147371 h 2479620"/>
                <a:gd name="connsiteX4" fmla="*/ 1875959 w 3751917"/>
                <a:gd name="connsiteY4" fmla="*/ 2479620 h 2479620"/>
                <a:gd name="connsiteX5" fmla="*/ 543710 w 3751917"/>
                <a:gd name="connsiteY5" fmla="*/ 1147371 h 2479620"/>
                <a:gd name="connsiteX6" fmla="*/ 24836 w 3751917"/>
                <a:gd name="connsiteY6" fmla="*/ 172109 h 2479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1917" h="2479620">
                  <a:moveTo>
                    <a:pt x="0" y="0"/>
                  </a:moveTo>
                  <a:lnTo>
                    <a:pt x="3751917" y="0"/>
                  </a:lnTo>
                  <a:lnTo>
                    <a:pt x="3727081" y="172109"/>
                  </a:lnTo>
                  <a:cubicBezTo>
                    <a:pt x="3657898" y="529433"/>
                    <a:pt x="3484940" y="870639"/>
                    <a:pt x="3208207" y="1147371"/>
                  </a:cubicBezTo>
                  <a:lnTo>
                    <a:pt x="1875959" y="2479620"/>
                  </a:lnTo>
                  <a:lnTo>
                    <a:pt x="543710" y="1147371"/>
                  </a:lnTo>
                  <a:cubicBezTo>
                    <a:pt x="266977" y="870639"/>
                    <a:pt x="94020" y="529433"/>
                    <a:pt x="24836" y="172109"/>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4C55D900-93F8-4E76-A337-7BF584C85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82834" y="5085180"/>
              <a:ext cx="2606118"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40000"/>
              </a:schemeClr>
            </a:solidFill>
            <a:ln w="9331"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431562AA-359D-4592-86D4-2B7CF1379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469962"/>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20" name="Oval 19">
              <a:extLst>
                <a:ext uri="{FF2B5EF4-FFF2-40B4-BE49-F238E27FC236}">
                  <a16:creationId xmlns:a16="http://schemas.microsoft.com/office/drawing/2014/main" id="{58E713C5-42E7-431C-ACE5-3D1B9F1EC4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28587" y="1556037"/>
              <a:ext cx="328008" cy="32800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grpSp>
      <p:sp>
        <p:nvSpPr>
          <p:cNvPr id="22"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276E901-D2B3-7492-1DA2-EEDF5964EB68}"/>
              </a:ext>
            </a:extLst>
          </p:cNvPr>
          <p:cNvSpPr>
            <a:spLocks noGrp="1"/>
          </p:cNvSpPr>
          <p:nvPr>
            <p:ph type="title"/>
          </p:nvPr>
        </p:nvSpPr>
        <p:spPr>
          <a:xfrm>
            <a:off x="3045581" y="384000"/>
            <a:ext cx="4759176" cy="357945"/>
          </a:xfrm>
        </p:spPr>
        <p:txBody>
          <a:bodyPr anchor="b">
            <a:normAutofit fontScale="90000"/>
          </a:bodyPr>
          <a:lstStyle/>
          <a:p>
            <a:r>
              <a:rPr lang="en-GB"/>
              <a:t>CONCLUSION</a:t>
            </a:r>
          </a:p>
        </p:txBody>
      </p:sp>
      <p:sp>
        <p:nvSpPr>
          <p:cNvPr id="3" name="Content Placeholder 2">
            <a:extLst>
              <a:ext uri="{FF2B5EF4-FFF2-40B4-BE49-F238E27FC236}">
                <a16:creationId xmlns:a16="http://schemas.microsoft.com/office/drawing/2014/main" id="{F4104D29-A0C8-D81C-A52F-0C92C0059022}"/>
              </a:ext>
            </a:extLst>
          </p:cNvPr>
          <p:cNvSpPr>
            <a:spLocks noGrp="1"/>
          </p:cNvSpPr>
          <p:nvPr>
            <p:ph idx="1"/>
          </p:nvPr>
        </p:nvSpPr>
        <p:spPr>
          <a:xfrm>
            <a:off x="9676" y="846669"/>
            <a:ext cx="6089652" cy="5862323"/>
          </a:xfrm>
        </p:spPr>
        <p:txBody>
          <a:bodyPr vert="horz" lIns="91440" tIns="45720" rIns="91440" bIns="45720" rtlCol="0" anchor="t">
            <a:noAutofit/>
          </a:bodyPr>
          <a:lstStyle/>
          <a:p>
            <a:r>
              <a:rPr lang="en-GB" sz="2400" dirty="0">
                <a:latin typeface="Arial"/>
                <a:cs typeface="Arial"/>
              </a:rPr>
              <a:t>"Communication is not simply passing on an information. but is actually a process through which an individual's identity is constituted. This means that communication has an even more important and far ranging role, then most people would realize." (Tompson, 2018)</a:t>
            </a:r>
          </a:p>
          <a:p>
            <a:endParaRPr lang="en-GB" sz="2400" dirty="0">
              <a:latin typeface="Arial"/>
              <a:cs typeface="Arial"/>
            </a:endParaRPr>
          </a:p>
          <a:p>
            <a:endParaRPr lang="en-GB" sz="2400" dirty="0">
              <a:latin typeface="Arial"/>
              <a:cs typeface="Arial"/>
            </a:endParaRPr>
          </a:p>
          <a:p>
            <a:r>
              <a:rPr lang="en-GB" sz="2400" dirty="0">
                <a:latin typeface="Arial"/>
                <a:cs typeface="Arial"/>
              </a:rPr>
              <a:t>" Working in partnership with colleagues from other agencies has always been important, but is even higher on the agenda as a basis for high quality care, support and assistance. Fundamental to effectiveness in this area is high quality communication." (Tompson, 2018 )</a:t>
            </a:r>
          </a:p>
        </p:txBody>
      </p:sp>
      <p:pic>
        <p:nvPicPr>
          <p:cNvPr id="5" name="Picture 5" descr="Woman kissing child on head">
            <a:extLst>
              <a:ext uri="{FF2B5EF4-FFF2-40B4-BE49-F238E27FC236}">
                <a16:creationId xmlns:a16="http://schemas.microsoft.com/office/drawing/2014/main" id="{AF6551C2-0099-C1A1-FECB-D5949EC6D93D}"/>
              </a:ext>
            </a:extLst>
          </p:cNvPr>
          <p:cNvPicPr>
            <a:picLocks noChangeAspect="1"/>
          </p:cNvPicPr>
          <p:nvPr/>
        </p:nvPicPr>
        <p:blipFill rotWithShape="1">
          <a:blip r:embed="rId3"/>
          <a:srcRect l="24641" r="8607" b="-3"/>
          <a:stretch/>
        </p:blipFill>
        <p:spPr>
          <a:xfrm>
            <a:off x="6201503" y="1819375"/>
            <a:ext cx="2836425" cy="2836425"/>
          </a:xfrm>
          <a:custGeom>
            <a:avLst/>
            <a:gdLst/>
            <a:ahLst/>
            <a:cxnLst/>
            <a:rect l="l" t="t" r="r" b="b"/>
            <a:pathLst>
              <a:path w="3100792" h="3100792">
                <a:moveTo>
                  <a:pt x="0" y="0"/>
                </a:moveTo>
                <a:lnTo>
                  <a:pt x="1548119" y="0"/>
                </a:lnTo>
                <a:cubicBezTo>
                  <a:pt x="2405645" y="0"/>
                  <a:pt x="3100792" y="695146"/>
                  <a:pt x="3100792" y="1552673"/>
                </a:cubicBezTo>
                <a:lnTo>
                  <a:pt x="3100792" y="3100792"/>
                </a:lnTo>
                <a:lnTo>
                  <a:pt x="1552673" y="3100792"/>
                </a:lnTo>
                <a:cubicBezTo>
                  <a:pt x="695146" y="3100792"/>
                  <a:pt x="0" y="2405645"/>
                  <a:pt x="0" y="1548119"/>
                </a:cubicBezTo>
                <a:close/>
              </a:path>
            </a:pathLst>
          </a:custGeom>
        </p:spPr>
      </p:pic>
      <p:pic>
        <p:nvPicPr>
          <p:cNvPr id="6" name="Picture 6" descr="Hands reaching out">
            <a:extLst>
              <a:ext uri="{FF2B5EF4-FFF2-40B4-BE49-F238E27FC236}">
                <a16:creationId xmlns:a16="http://schemas.microsoft.com/office/drawing/2014/main" id="{2F3FADFD-D609-7734-0931-2A8838138ABE}"/>
              </a:ext>
            </a:extLst>
          </p:cNvPr>
          <p:cNvPicPr>
            <a:picLocks noChangeAspect="1"/>
          </p:cNvPicPr>
          <p:nvPr/>
        </p:nvPicPr>
        <p:blipFill rotWithShape="1">
          <a:blip r:embed="rId4"/>
          <a:srcRect t="5634" r="2" b="6542"/>
          <a:stretch/>
        </p:blipFill>
        <p:spPr>
          <a:xfrm>
            <a:off x="7540405" y="10"/>
            <a:ext cx="3751917" cy="2479610"/>
          </a:xfrm>
          <a:custGeom>
            <a:avLst/>
            <a:gdLst/>
            <a:ahLst/>
            <a:cxnLst/>
            <a:rect l="l" t="t" r="r" b="b"/>
            <a:pathLst>
              <a:path w="3751917" h="2479620">
                <a:moveTo>
                  <a:pt x="0" y="0"/>
                </a:moveTo>
                <a:lnTo>
                  <a:pt x="3751917" y="0"/>
                </a:lnTo>
                <a:lnTo>
                  <a:pt x="3727081" y="172109"/>
                </a:lnTo>
                <a:cubicBezTo>
                  <a:pt x="3657898" y="529433"/>
                  <a:pt x="3484940" y="870639"/>
                  <a:pt x="3208207" y="1147371"/>
                </a:cubicBezTo>
                <a:lnTo>
                  <a:pt x="1875959" y="2479620"/>
                </a:lnTo>
                <a:lnTo>
                  <a:pt x="543710" y="1147371"/>
                </a:lnTo>
                <a:cubicBezTo>
                  <a:pt x="266977" y="870639"/>
                  <a:pt x="94020" y="529433"/>
                  <a:pt x="24836" y="172109"/>
                </a:cubicBezTo>
                <a:close/>
              </a:path>
            </a:pathLst>
          </a:custGeom>
        </p:spPr>
      </p:pic>
      <p:pic>
        <p:nvPicPr>
          <p:cNvPr id="4" name="Picture 4" descr="Smiling students chatting in school corridor">
            <a:extLst>
              <a:ext uri="{FF2B5EF4-FFF2-40B4-BE49-F238E27FC236}">
                <a16:creationId xmlns:a16="http://schemas.microsoft.com/office/drawing/2014/main" id="{77113454-5558-F522-C7F2-0B6E9B9AF630}"/>
              </a:ext>
            </a:extLst>
          </p:cNvPr>
          <p:cNvPicPr>
            <a:picLocks noChangeAspect="1"/>
          </p:cNvPicPr>
          <p:nvPr/>
        </p:nvPicPr>
        <p:blipFill rotWithShape="1">
          <a:blip r:embed="rId5"/>
          <a:srcRect l="1013" r="32237" b="1"/>
          <a:stretch/>
        </p:blipFill>
        <p:spPr>
          <a:xfrm>
            <a:off x="9468610" y="2219662"/>
            <a:ext cx="2641141" cy="2641141"/>
          </a:xfrm>
          <a:custGeom>
            <a:avLst/>
            <a:gdLst/>
            <a:ahLst/>
            <a:cxnLst/>
            <a:rect l="l" t="t" r="r" b="b"/>
            <a:pathLst>
              <a:path w="1946957" h="1946957">
                <a:moveTo>
                  <a:pt x="974908" y="0"/>
                </a:moveTo>
                <a:lnTo>
                  <a:pt x="1946957" y="0"/>
                </a:lnTo>
                <a:lnTo>
                  <a:pt x="1946957" y="972049"/>
                </a:lnTo>
                <a:cubicBezTo>
                  <a:pt x="1946957" y="1510482"/>
                  <a:pt x="1510481" y="1946957"/>
                  <a:pt x="972049" y="1946957"/>
                </a:cubicBezTo>
                <a:lnTo>
                  <a:pt x="0" y="1946957"/>
                </a:lnTo>
                <a:lnTo>
                  <a:pt x="0" y="974909"/>
                </a:lnTo>
                <a:cubicBezTo>
                  <a:pt x="0" y="436476"/>
                  <a:pt x="436475" y="0"/>
                  <a:pt x="974908" y="0"/>
                </a:cubicBezTo>
                <a:close/>
              </a:path>
            </a:pathLst>
          </a:custGeom>
        </p:spPr>
      </p:pic>
    </p:spTree>
    <p:extLst>
      <p:ext uri="{BB962C8B-B14F-4D97-AF65-F5344CB8AC3E}">
        <p14:creationId xmlns:p14="http://schemas.microsoft.com/office/powerpoint/2010/main" val="10990749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Background Fill">
            <a:extLst>
              <a:ext uri="{FF2B5EF4-FFF2-40B4-BE49-F238E27FC236}">
                <a16:creationId xmlns:a16="http://schemas.microsoft.com/office/drawing/2014/main" id="{63E5BFF9-8D75-4F8D-AA2E-E9AF4156B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8" name="Color Fill">
            <a:extLst>
              <a:ext uri="{FF2B5EF4-FFF2-40B4-BE49-F238E27FC236}">
                <a16:creationId xmlns:a16="http://schemas.microsoft.com/office/drawing/2014/main" id="{5074A657-B6F7-47AE-B719-D3590207E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9" name="Group 11">
            <a:extLst>
              <a:ext uri="{FF2B5EF4-FFF2-40B4-BE49-F238E27FC236}">
                <a16:creationId xmlns:a16="http://schemas.microsoft.com/office/drawing/2014/main" id="{5F495AF5-CD36-4EE9-95DB-86D2A39310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27"/>
            <a:ext cx="12192000" cy="6861227"/>
            <a:chOff x="0" y="-3227"/>
            <a:chExt cx="12192000" cy="6861227"/>
          </a:xfrm>
        </p:grpSpPr>
        <p:sp>
          <p:nvSpPr>
            <p:cNvPr id="13" name="Oval 12">
              <a:extLst>
                <a:ext uri="{FF2B5EF4-FFF2-40B4-BE49-F238E27FC236}">
                  <a16:creationId xmlns:a16="http://schemas.microsoft.com/office/drawing/2014/main" id="{8EFB5B0C-DD84-4ACA-8A57-0DF5C9BAD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58790" y="124188"/>
              <a:ext cx="215755" cy="21575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14" name="Oval 13">
              <a:extLst>
                <a:ext uri="{FF2B5EF4-FFF2-40B4-BE49-F238E27FC236}">
                  <a16:creationId xmlns:a16="http://schemas.microsoft.com/office/drawing/2014/main" id="{537C3102-63A7-409A-A09D-56EBB4C812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9553" y="2866365"/>
              <a:ext cx="697984" cy="697984"/>
            </a:xfrm>
            <a:prstGeom prst="ellipse">
              <a:avLst/>
            </a:prstGeom>
            <a:solidFill>
              <a:schemeClr val="accent1">
                <a:alpha val="65000"/>
              </a:schemeClr>
            </a:solidFill>
            <a:ln w="9331" cap="flat">
              <a:noFill/>
              <a:prstDash val="solid"/>
              <a:miter/>
            </a:ln>
          </p:spPr>
          <p:txBody>
            <a:bodyPr rtlCol="0" anchor="ctr"/>
            <a:lstStyle/>
            <a:p>
              <a:endParaRPr lang="en-US" dirty="0"/>
            </a:p>
          </p:txBody>
        </p:sp>
        <p:sp>
          <p:nvSpPr>
            <p:cNvPr id="15" name="Oval 14">
              <a:extLst>
                <a:ext uri="{FF2B5EF4-FFF2-40B4-BE49-F238E27FC236}">
                  <a16:creationId xmlns:a16="http://schemas.microsoft.com/office/drawing/2014/main" id="{7A99EBC8-DA67-46D1-BE90-B240465A8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6134" y="3762066"/>
              <a:ext cx="230192" cy="230191"/>
            </a:xfrm>
            <a:prstGeom prst="ellipse">
              <a:avLst/>
            </a:prstGeom>
            <a:solidFill>
              <a:schemeClr val="accent4">
                <a:lumMod val="20000"/>
                <a:lumOff val="80000"/>
                <a:alpha val="60000"/>
              </a:schemeClr>
            </a:solidFill>
            <a:ln w="9331" cap="flat">
              <a:noFill/>
              <a:prstDash val="solid"/>
              <a:miter/>
            </a:ln>
          </p:spPr>
          <p:txBody>
            <a:bodyPr rtlCol="0" anchor="ctr"/>
            <a:lstStyle/>
            <a:p>
              <a:endParaRPr lang="en-US" dirty="0">
                <a:solidFill>
                  <a:schemeClr val="tx1"/>
                </a:solidFill>
              </a:endParaRPr>
            </a:p>
          </p:txBody>
        </p:sp>
        <p:sp>
          <p:nvSpPr>
            <p:cNvPr id="16" name="Graphic 9">
              <a:extLst>
                <a:ext uri="{FF2B5EF4-FFF2-40B4-BE49-F238E27FC236}">
                  <a16:creationId xmlns:a16="http://schemas.microsoft.com/office/drawing/2014/main" id="{465540EA-046F-4AF0-8CEB-E2EFE6FD03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451544" y="-3227"/>
              <a:ext cx="2740456" cy="2740456"/>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p>
              <a:endParaRPr lang="en-US" dirty="0"/>
            </a:p>
          </p:txBody>
        </p:sp>
        <p:sp>
          <p:nvSpPr>
            <p:cNvPr id="17" name="Graphic 9">
              <a:extLst>
                <a:ext uri="{FF2B5EF4-FFF2-40B4-BE49-F238E27FC236}">
                  <a16:creationId xmlns:a16="http://schemas.microsoft.com/office/drawing/2014/main" id="{5FE32756-B183-449F-BD63-0CD97BABA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621871" y="163409"/>
              <a:ext cx="2387894" cy="2387894"/>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B81A06E5-D53E-4F08-917B-C03F56DFD9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3060" y="599153"/>
              <a:ext cx="823413" cy="1000074"/>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C349B903-4F98-4946-9F6B-A42679E0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903403"/>
              <a:ext cx="1715504" cy="2954597"/>
            </a:xfrm>
            <a:custGeom>
              <a:avLst/>
              <a:gdLst>
                <a:gd name="connsiteX0" fmla="*/ 0 w 2429360"/>
                <a:gd name="connsiteY0" fmla="*/ 0 h 4184064"/>
                <a:gd name="connsiteX1" fmla="*/ 329124 w 2429360"/>
                <a:gd name="connsiteY1" fmla="*/ 0 h 4184064"/>
                <a:gd name="connsiteX2" fmla="*/ 2429360 w 2429360"/>
                <a:gd name="connsiteY2" fmla="*/ 2100236 h 4184064"/>
                <a:gd name="connsiteX3" fmla="*/ 2429360 w 2429360"/>
                <a:gd name="connsiteY3" fmla="*/ 4184064 h 4184064"/>
                <a:gd name="connsiteX4" fmla="*/ 132331 w 2429360"/>
                <a:gd name="connsiteY4" fmla="*/ 4184064 h 4184064"/>
                <a:gd name="connsiteX5" fmla="*/ 120545 w 2429360"/>
                <a:gd name="connsiteY5" fmla="*/ 4183469 h 4184064"/>
                <a:gd name="connsiteX6" fmla="*/ 0 w 2429360"/>
                <a:gd name="connsiteY6" fmla="*/ 4165072 h 418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9360" h="4184064">
                  <a:moveTo>
                    <a:pt x="0" y="0"/>
                  </a:moveTo>
                  <a:lnTo>
                    <a:pt x="329124" y="0"/>
                  </a:lnTo>
                  <a:cubicBezTo>
                    <a:pt x="1489065" y="0"/>
                    <a:pt x="2429360" y="940295"/>
                    <a:pt x="2429360" y="2100236"/>
                  </a:cubicBezTo>
                  <a:lnTo>
                    <a:pt x="2429360" y="4184064"/>
                  </a:lnTo>
                  <a:lnTo>
                    <a:pt x="132331" y="4184064"/>
                  </a:lnTo>
                  <a:lnTo>
                    <a:pt x="120545" y="4183469"/>
                  </a:lnTo>
                  <a:lnTo>
                    <a:pt x="0" y="4165072"/>
                  </a:lnTo>
                  <a:close/>
                </a:path>
              </a:pathLst>
            </a:custGeom>
            <a:solidFill>
              <a:schemeClr val="accent1">
                <a:alpha val="60000"/>
              </a:schemeClr>
            </a:solidFill>
            <a:ln w="9331" cap="flat">
              <a:noFill/>
              <a:prstDash val="solid"/>
              <a:miter/>
            </a:ln>
          </p:spPr>
          <p:txBody>
            <a:bodyPr rtlCol="0" anchor="ctr"/>
            <a:lstStyle/>
            <a:p>
              <a:endParaRPr lang="en-US"/>
            </a:p>
          </p:txBody>
        </p:sp>
        <p:sp>
          <p:nvSpPr>
            <p:cNvPr id="30" name="Freeform: Shape 19">
              <a:extLst>
                <a:ext uri="{FF2B5EF4-FFF2-40B4-BE49-F238E27FC236}">
                  <a16:creationId xmlns:a16="http://schemas.microsoft.com/office/drawing/2014/main" id="{553BC73C-A7AD-48F4-B586-4F781FCB9C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168300"/>
              <a:ext cx="1533337" cy="2555470"/>
            </a:xfrm>
            <a:custGeom>
              <a:avLst/>
              <a:gdLst>
                <a:gd name="connsiteX0" fmla="*/ 0 w 1986804"/>
                <a:gd name="connsiteY0" fmla="*/ 0 h 2902159"/>
                <a:gd name="connsiteX1" fmla="*/ 533594 w 1986804"/>
                <a:gd name="connsiteY1" fmla="*/ 0 h 2902159"/>
                <a:gd name="connsiteX2" fmla="*/ 1986804 w 1986804"/>
                <a:gd name="connsiteY2" fmla="*/ 1453211 h 2902159"/>
                <a:gd name="connsiteX3" fmla="*/ 1986804 w 1986804"/>
                <a:gd name="connsiteY3" fmla="*/ 2902159 h 2902159"/>
                <a:gd name="connsiteX4" fmla="*/ 537856 w 1986804"/>
                <a:gd name="connsiteY4" fmla="*/ 2902159 h 2902159"/>
                <a:gd name="connsiteX5" fmla="*/ 105713 w 1986804"/>
                <a:gd name="connsiteY5" fmla="*/ 2836826 h 2902159"/>
                <a:gd name="connsiteX6" fmla="*/ 0 w 1986804"/>
                <a:gd name="connsiteY6" fmla="*/ 2798136 h 290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86804" h="2902159">
                  <a:moveTo>
                    <a:pt x="0" y="0"/>
                  </a:moveTo>
                  <a:lnTo>
                    <a:pt x="533594" y="0"/>
                  </a:lnTo>
                  <a:cubicBezTo>
                    <a:pt x="1336188" y="0"/>
                    <a:pt x="1986804" y="650616"/>
                    <a:pt x="1986804" y="1453211"/>
                  </a:cubicBezTo>
                  <a:lnTo>
                    <a:pt x="1986804" y="2902159"/>
                  </a:lnTo>
                  <a:lnTo>
                    <a:pt x="537856" y="2902159"/>
                  </a:lnTo>
                  <a:cubicBezTo>
                    <a:pt x="387370" y="2902159"/>
                    <a:pt x="242226" y="2879286"/>
                    <a:pt x="105713" y="2836826"/>
                  </a:cubicBezTo>
                  <a:lnTo>
                    <a:pt x="0" y="279813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1" name="Freeform: Shape 20">
              <a:extLst>
                <a:ext uri="{FF2B5EF4-FFF2-40B4-BE49-F238E27FC236}">
                  <a16:creationId xmlns:a16="http://schemas.microsoft.com/office/drawing/2014/main" id="{EB3270C9-025A-41DD-997B-C8C6A6CBA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85047" y="4685933"/>
              <a:ext cx="2406953" cy="2172067"/>
            </a:xfrm>
            <a:custGeom>
              <a:avLst/>
              <a:gdLst>
                <a:gd name="connsiteX0" fmla="*/ 1229573 w 2406953"/>
                <a:gd name="connsiteY0" fmla="*/ 0 h 2172067"/>
                <a:gd name="connsiteX1" fmla="*/ 2406313 w 2406953"/>
                <a:gd name="connsiteY1" fmla="*/ 1496275 h 2172067"/>
                <a:gd name="connsiteX2" fmla="*/ 2406953 w 2406953"/>
                <a:gd name="connsiteY2" fmla="*/ 1499327 h 2172067"/>
                <a:gd name="connsiteX3" fmla="*/ 2406953 w 2406953"/>
                <a:gd name="connsiteY3" fmla="*/ 2172067 h 2172067"/>
                <a:gd name="connsiteX4" fmla="*/ 36154 w 2406953"/>
                <a:gd name="connsiteY4" fmla="*/ 2172067 h 2172067"/>
                <a:gd name="connsiteX5" fmla="*/ 13809 w 2406953"/>
                <a:gd name="connsiteY5" fmla="*/ 2065529 h 2172067"/>
                <a:gd name="connsiteX6" fmla="*/ 0 w 2406953"/>
                <a:gd name="connsiteY6" fmla="*/ 1873933 h 2172067"/>
                <a:gd name="connsiteX7" fmla="*/ 1229573 w 2406953"/>
                <a:gd name="connsiteY7" fmla="*/ 0 h 2172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06953" h="2172067">
                  <a:moveTo>
                    <a:pt x="1229573" y="0"/>
                  </a:moveTo>
                  <a:cubicBezTo>
                    <a:pt x="1229573" y="0"/>
                    <a:pt x="2170965" y="642363"/>
                    <a:pt x="2406313" y="1496275"/>
                  </a:cubicBezTo>
                  <a:lnTo>
                    <a:pt x="2406953" y="1499327"/>
                  </a:lnTo>
                  <a:lnTo>
                    <a:pt x="2406953" y="2172067"/>
                  </a:lnTo>
                  <a:lnTo>
                    <a:pt x="36154" y="2172067"/>
                  </a:lnTo>
                  <a:lnTo>
                    <a:pt x="13809" y="2065529"/>
                  </a:lnTo>
                  <a:cubicBezTo>
                    <a:pt x="4803" y="2002533"/>
                    <a:pt x="0" y="1938616"/>
                    <a:pt x="0" y="1873933"/>
                  </a:cubicBezTo>
                  <a:cubicBezTo>
                    <a:pt x="0" y="839004"/>
                    <a:pt x="1229573" y="0"/>
                    <a:pt x="1229573" y="0"/>
                  </a:cubicBezTo>
                  <a:close/>
                </a:path>
              </a:pathLst>
            </a:custGeom>
            <a:solidFill>
              <a:schemeClr val="accent1">
                <a:lumMod val="75000"/>
                <a:alpha val="65000"/>
              </a:schemeClr>
            </a:solidFill>
            <a:ln w="9331" cap="flat">
              <a:noFill/>
              <a:prstDash val="solid"/>
              <a:miter/>
            </a:ln>
          </p:spPr>
          <p:txBody>
            <a:bodyPr rtlCol="0" anchor="ctr"/>
            <a:lstStyle/>
            <a:p>
              <a:endParaRPr lang="en-US" dirty="0"/>
            </a:p>
          </p:txBody>
        </p:sp>
      </p:grpSp>
      <p:sp>
        <p:nvSpPr>
          <p:cNvPr id="32" name="Texture">
            <a:extLst>
              <a:ext uri="{FF2B5EF4-FFF2-40B4-BE49-F238E27FC236}">
                <a16:creationId xmlns:a16="http://schemas.microsoft.com/office/drawing/2014/main" id="{8DB0478B-1B97-4BFD-90B4-35597D821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3953DBA3-9F46-CF6E-6D7C-2D413E4D8087}"/>
              </a:ext>
            </a:extLst>
          </p:cNvPr>
          <p:cNvSpPr>
            <a:spLocks noGrp="1"/>
          </p:cNvSpPr>
          <p:nvPr>
            <p:ph type="title"/>
          </p:nvPr>
        </p:nvSpPr>
        <p:spPr>
          <a:xfrm>
            <a:off x="2812358" y="-1605856"/>
            <a:ext cx="6201379" cy="2394388"/>
          </a:xfrm>
        </p:spPr>
        <p:txBody>
          <a:bodyPr>
            <a:normAutofit/>
          </a:bodyPr>
          <a:lstStyle/>
          <a:p>
            <a:pPr algn="ctr"/>
            <a:r>
              <a:rPr lang="en-GB" dirty="0"/>
              <a:t>REFERENCES</a:t>
            </a:r>
          </a:p>
        </p:txBody>
      </p:sp>
      <p:sp>
        <p:nvSpPr>
          <p:cNvPr id="3" name="Content Placeholder 2">
            <a:extLst>
              <a:ext uri="{FF2B5EF4-FFF2-40B4-BE49-F238E27FC236}">
                <a16:creationId xmlns:a16="http://schemas.microsoft.com/office/drawing/2014/main" id="{81BE474C-333C-C251-6B09-87639C3530A3}"/>
              </a:ext>
            </a:extLst>
          </p:cNvPr>
          <p:cNvSpPr>
            <a:spLocks noGrp="1"/>
          </p:cNvSpPr>
          <p:nvPr>
            <p:ph idx="1"/>
          </p:nvPr>
        </p:nvSpPr>
        <p:spPr>
          <a:xfrm>
            <a:off x="-65145" y="692645"/>
            <a:ext cx="9452132" cy="7221867"/>
          </a:xfrm>
        </p:spPr>
        <p:txBody>
          <a:bodyPr vert="horz" lIns="91440" tIns="45720" rIns="91440" bIns="45720" rtlCol="0" anchor="t">
            <a:normAutofit/>
          </a:bodyPr>
          <a:lstStyle/>
          <a:p>
            <a:pPr marL="0" indent="0" algn="ctr">
              <a:buNone/>
            </a:pPr>
            <a:r>
              <a:rPr lang="en-GB" dirty="0">
                <a:latin typeface="Arial"/>
                <a:cs typeface="Arial"/>
              </a:rPr>
              <a:t>Barnard, A.,(2010),</a:t>
            </a:r>
            <a:r>
              <a:rPr lang="en-GB" i="1" dirty="0">
                <a:latin typeface="Arial"/>
                <a:cs typeface="Arial"/>
              </a:rPr>
              <a:t>Key issues in Health and Social Care: A Companion to Learning</a:t>
            </a:r>
            <a:r>
              <a:rPr lang="en-GB" dirty="0">
                <a:latin typeface="Arial"/>
                <a:cs typeface="Arial"/>
              </a:rPr>
              <a:t>, 2nd </a:t>
            </a:r>
            <a:r>
              <a:rPr lang="en-GB" dirty="0" err="1">
                <a:latin typeface="Arial"/>
                <a:cs typeface="Arial"/>
              </a:rPr>
              <a:t>edn</a:t>
            </a:r>
            <a:r>
              <a:rPr lang="en-GB" dirty="0">
                <a:latin typeface="Arial"/>
                <a:cs typeface="Arial"/>
              </a:rPr>
              <a:t>, Cheltenham: Tailor &amp;Francis Group</a:t>
            </a:r>
            <a:endParaRPr lang="en-US" dirty="0">
              <a:latin typeface="Gill Sans Nova"/>
              <a:cs typeface="Arial"/>
            </a:endParaRPr>
          </a:p>
          <a:p>
            <a:pPr marL="0" indent="0" algn="ctr">
              <a:buNone/>
            </a:pPr>
            <a:r>
              <a:rPr lang="en-GB" dirty="0">
                <a:latin typeface="Arial"/>
                <a:cs typeface="Arial"/>
              </a:rPr>
              <a:t>Donnelly ,E., Neville, L., (2008),</a:t>
            </a:r>
            <a:r>
              <a:rPr lang="en-GB" i="1" dirty="0">
                <a:latin typeface="Arial"/>
                <a:cs typeface="Arial"/>
              </a:rPr>
              <a:t> Communication and interpersonal skills</a:t>
            </a:r>
            <a:r>
              <a:rPr lang="en-GB" dirty="0">
                <a:latin typeface="Arial"/>
                <a:cs typeface="Arial"/>
              </a:rPr>
              <a:t>, Exeter: Reflect Press Ltd</a:t>
            </a:r>
            <a:endParaRPr lang="en-US">
              <a:latin typeface="Gill Sans Nova"/>
              <a:cs typeface="Arial"/>
            </a:endParaRPr>
          </a:p>
          <a:p>
            <a:pPr algn="ctr"/>
            <a:r>
              <a:rPr lang="en-GB" dirty="0">
                <a:latin typeface="Arial"/>
                <a:cs typeface="Arial"/>
              </a:rPr>
              <a:t>Indeed Editorial Team, (2022),</a:t>
            </a:r>
            <a:r>
              <a:rPr lang="en-GB" i="1" dirty="0">
                <a:latin typeface="Arial"/>
                <a:cs typeface="Arial"/>
              </a:rPr>
              <a:t> A guide to communication in health and social care</a:t>
            </a:r>
            <a:r>
              <a:rPr lang="en-GB" dirty="0">
                <a:latin typeface="Arial"/>
                <a:cs typeface="Arial"/>
              </a:rPr>
              <a:t>, Indeed, Published online ( 4/08/2022), Available at : </a:t>
            </a:r>
            <a:r>
              <a:rPr lang="en-GB" dirty="0">
                <a:latin typeface="Arial"/>
                <a:cs typeface="Arial"/>
                <a:hlinkClick r:id="rId3"/>
              </a:rPr>
              <a:t>https://indeed.com/career-guide/</a:t>
            </a:r>
            <a:r>
              <a:rPr lang="en-GB" dirty="0">
                <a:latin typeface="Arial"/>
                <a:cs typeface="Arial"/>
              </a:rPr>
              <a:t> ,[Assessed]: 04/02/2023</a:t>
            </a:r>
          </a:p>
          <a:p>
            <a:pPr algn="ctr"/>
            <a:endParaRPr lang="en-GB" dirty="0">
              <a:latin typeface="Arial"/>
              <a:cs typeface="Arial"/>
            </a:endParaRPr>
          </a:p>
          <a:p>
            <a:pPr algn="ctr"/>
            <a:endParaRPr lang="en-GB" dirty="0">
              <a:latin typeface="Arial"/>
              <a:cs typeface="Arial"/>
            </a:endParaRPr>
          </a:p>
          <a:p>
            <a:pPr marL="0" indent="0" algn="ctr">
              <a:buNone/>
            </a:pPr>
            <a:endParaRPr lang="en-GB" dirty="0">
              <a:latin typeface="Arial"/>
              <a:cs typeface="Arial"/>
            </a:endParaRPr>
          </a:p>
          <a:p>
            <a:pPr marL="0" indent="0" algn="ctr">
              <a:buNone/>
            </a:pPr>
            <a:endParaRPr lang="en-GB" dirty="0">
              <a:latin typeface="Arial"/>
              <a:cs typeface="Arial"/>
            </a:endParaRPr>
          </a:p>
          <a:p>
            <a:pPr marL="0" indent="0" algn="ctr">
              <a:buNone/>
            </a:pPr>
            <a:r>
              <a:rPr lang="en-GB" dirty="0">
                <a:latin typeface="Arial"/>
                <a:cs typeface="Arial"/>
              </a:rPr>
              <a:t>HEE,NHS England, (no year), </a:t>
            </a:r>
            <a:r>
              <a:rPr lang="en-GB" i="1" dirty="0">
                <a:latin typeface="Arial"/>
                <a:cs typeface="Arial"/>
              </a:rPr>
              <a:t>How good communication skills benefit patients, service users and people affected by cancer, and those important to them,</a:t>
            </a:r>
            <a:r>
              <a:rPr lang="en-GB" dirty="0">
                <a:latin typeface="Arial"/>
                <a:cs typeface="Arial"/>
              </a:rPr>
              <a:t> Available at: </a:t>
            </a:r>
            <a:r>
              <a:rPr lang="en-GB" dirty="0">
                <a:latin typeface="Arial"/>
                <a:cs typeface="Arial"/>
                <a:hlinkClick r:id="rId4"/>
              </a:rPr>
              <a:t>https://tinyurl.com/y46v3</a:t>
            </a:r>
            <a:r>
              <a:rPr lang="en-GB" dirty="0">
                <a:latin typeface="Arial"/>
                <a:cs typeface="Arial"/>
              </a:rPr>
              <a:t>, [Assessed]: 04/02/2023</a:t>
            </a:r>
            <a:endParaRPr lang="en-GB" dirty="0">
              <a:latin typeface="Gill Sans Nova"/>
              <a:cs typeface="Arial"/>
            </a:endParaRPr>
          </a:p>
          <a:p>
            <a:pPr marL="0" indent="0" algn="ctr">
              <a:buNone/>
            </a:pPr>
            <a:endParaRPr lang="en-GB" dirty="0">
              <a:latin typeface="Arial"/>
              <a:cs typeface="Arial"/>
            </a:endParaRPr>
          </a:p>
          <a:p>
            <a:pPr marL="0" indent="0" algn="ctr">
              <a:buNone/>
            </a:pPr>
            <a:r>
              <a:rPr lang="en-GB" dirty="0">
                <a:latin typeface="Arial"/>
                <a:cs typeface="Arial"/>
              </a:rPr>
              <a:t>Skills for care, (2016 updated 2018), </a:t>
            </a:r>
            <a:r>
              <a:rPr lang="en-GB" i="1" dirty="0">
                <a:latin typeface="Arial"/>
                <a:cs typeface="Arial"/>
              </a:rPr>
              <a:t>Communication skills in social care,</a:t>
            </a:r>
            <a:r>
              <a:rPr lang="en-GB" dirty="0">
                <a:latin typeface="Arial"/>
                <a:cs typeface="Arial"/>
              </a:rPr>
              <a:t> Available at: </a:t>
            </a:r>
            <a:r>
              <a:rPr lang="en-GB" dirty="0">
                <a:latin typeface="Arial"/>
                <a:cs typeface="Arial"/>
                <a:hlinkClick r:id="rId5"/>
              </a:rPr>
              <a:t>www.skillsforcare.org.uk/cpreskills</a:t>
            </a:r>
            <a:r>
              <a:rPr lang="en-GB" dirty="0">
                <a:latin typeface="Arial"/>
                <a:cs typeface="Arial"/>
              </a:rPr>
              <a:t>, [Assessed]:05/02/2023</a:t>
            </a:r>
            <a:endParaRPr lang="en-GB"/>
          </a:p>
          <a:p>
            <a:pPr marL="0" indent="0" algn="ctr">
              <a:buNone/>
            </a:pPr>
            <a:endParaRPr lang="en-GB" dirty="0">
              <a:latin typeface="Arial"/>
              <a:cs typeface="Arial"/>
            </a:endParaRPr>
          </a:p>
          <a:p>
            <a:pPr marL="0" indent="0" algn="ctr">
              <a:buNone/>
            </a:pPr>
            <a:r>
              <a:rPr lang="en-GB" dirty="0">
                <a:latin typeface="Arial"/>
                <a:cs typeface="Arial"/>
              </a:rPr>
              <a:t>Thompson, N.,(2018), </a:t>
            </a:r>
            <a:r>
              <a:rPr lang="en-GB" i="1" dirty="0">
                <a:latin typeface="Arial"/>
                <a:cs typeface="Arial"/>
              </a:rPr>
              <a:t>Effective communication[electronic resource] : a guide for the people professions</a:t>
            </a:r>
            <a:r>
              <a:rPr lang="en-GB" dirty="0">
                <a:latin typeface="Arial"/>
                <a:cs typeface="Arial"/>
              </a:rPr>
              <a:t>, 3rd </a:t>
            </a:r>
            <a:r>
              <a:rPr lang="en-GB" dirty="0" err="1">
                <a:latin typeface="Arial"/>
                <a:cs typeface="Arial"/>
              </a:rPr>
              <a:t>edn</a:t>
            </a:r>
            <a:r>
              <a:rPr lang="en-GB" dirty="0">
                <a:latin typeface="Arial"/>
                <a:cs typeface="Arial"/>
              </a:rPr>
              <a:t>, London : Palgrave</a:t>
            </a:r>
          </a:p>
          <a:p>
            <a:pPr marL="0" indent="0" algn="ctr">
              <a:buNone/>
            </a:pPr>
            <a:endParaRPr lang="en-GB" dirty="0">
              <a:latin typeface="Arial"/>
              <a:cs typeface="Arial"/>
            </a:endParaRPr>
          </a:p>
        </p:txBody>
      </p:sp>
      <p:sp>
        <p:nvSpPr>
          <p:cNvPr id="4" name="Scroll: Vertical 3">
            <a:extLst>
              <a:ext uri="{FF2B5EF4-FFF2-40B4-BE49-F238E27FC236}">
                <a16:creationId xmlns:a16="http://schemas.microsoft.com/office/drawing/2014/main" id="{DCC0223D-6E31-2114-843C-E90EE0413798}"/>
              </a:ext>
            </a:extLst>
          </p:cNvPr>
          <p:cNvSpPr/>
          <p:nvPr/>
        </p:nvSpPr>
        <p:spPr>
          <a:xfrm>
            <a:off x="9119852" y="1541709"/>
            <a:ext cx="3005068" cy="5215942"/>
          </a:xfrm>
          <a:prstGeom prst="verticalScroll">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Heart 4">
            <a:extLst>
              <a:ext uri="{FF2B5EF4-FFF2-40B4-BE49-F238E27FC236}">
                <a16:creationId xmlns:a16="http://schemas.microsoft.com/office/drawing/2014/main" id="{8407874C-AE97-B0FF-8DC1-4050C7CD9683}"/>
              </a:ext>
            </a:extLst>
          </p:cNvPr>
          <p:cNvSpPr/>
          <p:nvPr/>
        </p:nvSpPr>
        <p:spPr>
          <a:xfrm>
            <a:off x="9699401" y="5277655"/>
            <a:ext cx="1202027" cy="1137633"/>
          </a:xfrm>
          <a:prstGeom prst="hear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miley Face 5">
            <a:extLst>
              <a:ext uri="{FF2B5EF4-FFF2-40B4-BE49-F238E27FC236}">
                <a16:creationId xmlns:a16="http://schemas.microsoft.com/office/drawing/2014/main" id="{43C12FE3-CCE1-B2EC-D33A-214BEE931C1C}"/>
              </a:ext>
            </a:extLst>
          </p:cNvPr>
          <p:cNvSpPr/>
          <p:nvPr/>
        </p:nvSpPr>
        <p:spPr>
          <a:xfrm>
            <a:off x="10246216" y="2863937"/>
            <a:ext cx="1008844" cy="1116169"/>
          </a:xfrm>
          <a:prstGeom prst="smileyFac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un 6">
            <a:extLst>
              <a:ext uri="{FF2B5EF4-FFF2-40B4-BE49-F238E27FC236}">
                <a16:creationId xmlns:a16="http://schemas.microsoft.com/office/drawing/2014/main" id="{2049AB8F-745A-0001-41AB-E9726E39511C}"/>
              </a:ext>
            </a:extLst>
          </p:cNvPr>
          <p:cNvSpPr/>
          <p:nvPr/>
        </p:nvSpPr>
        <p:spPr>
          <a:xfrm>
            <a:off x="10567651" y="-6442"/>
            <a:ext cx="1384478" cy="1513268"/>
          </a:xfrm>
          <a:prstGeom prst="sun">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EE64E619-BB26-7781-93DA-DA31B35342CC}"/>
              </a:ext>
            </a:extLst>
          </p:cNvPr>
          <p:cNvSpPr txBox="1"/>
          <p:nvPr/>
        </p:nvSpPr>
        <p:spPr>
          <a:xfrm rot="10800000" flipV="1">
            <a:off x="194808" y="3260414"/>
            <a:ext cx="871915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cap="all" err="1">
                <a:ea typeface="+mn-lt"/>
                <a:cs typeface="+mn-lt"/>
              </a:rPr>
              <a:t>Japum</a:t>
            </a:r>
            <a:r>
              <a:rPr lang="en-US" cap="all" dirty="0">
                <a:ea typeface="+mn-lt"/>
                <a:cs typeface="+mn-lt"/>
              </a:rPr>
              <a:t>, J.,( 2020)"Overview of Communication – Introduction to Communication in Nursing.", Available at:  </a:t>
            </a:r>
            <a:r>
              <a:rPr lang="en-US" cap="all" dirty="0">
                <a:ea typeface="+mn-lt"/>
                <a:cs typeface="+mn-lt"/>
                <a:hlinkClick r:id="rId6"/>
              </a:rPr>
              <a:t>https://pressbooks.library.torontomu.ca/communicationnursing/chapter/overview-of-communication/</a:t>
            </a:r>
            <a:r>
              <a:rPr lang="en-US" cap="all">
                <a:ea typeface="+mn-lt"/>
                <a:cs typeface="+mn-lt"/>
              </a:rPr>
              <a:t>., Accessed:12 March 2023</a:t>
            </a:r>
            <a:endParaRPr lang="en-US" dirty="0"/>
          </a:p>
          <a:p>
            <a:endParaRPr lang="en-US" cap="all" dirty="0"/>
          </a:p>
          <a:p>
            <a:endParaRPr lang="en-US" cap="all" dirty="0"/>
          </a:p>
          <a:p>
            <a:endParaRPr lang="en-US" cap="all" dirty="0"/>
          </a:p>
          <a:p>
            <a:endParaRPr lang="en-US" cap="all" dirty="0"/>
          </a:p>
        </p:txBody>
      </p:sp>
    </p:spTree>
    <p:extLst>
      <p:ext uri="{BB962C8B-B14F-4D97-AF65-F5344CB8AC3E}">
        <p14:creationId xmlns:p14="http://schemas.microsoft.com/office/powerpoint/2010/main" val="452066817"/>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0</TotalTime>
  <Words>1</Words>
  <Application>Microsoft Office PowerPoint</Application>
  <PresentationFormat>Widescreen</PresentationFormat>
  <Paragraphs>1</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TropicVTI</vt:lpstr>
      <vt:lpstr>KEY SKILLS in HEALTH and SOCIAL CARE</vt:lpstr>
      <vt:lpstr>2. CONTENTS</vt:lpstr>
      <vt:lpstr>COMMUNICATION SKILLS</vt:lpstr>
      <vt:lpstr>THE ROLE OF COMMUNICATION SKILLS IN HEALTH AND SOCIAL CARE</vt:lpstr>
      <vt:lpstr>THE ROLE OF COMMUNICATION SKILLS IN HEALTH AND SOCIAL CARE</vt:lpstr>
      <vt:lpstr>MODEL OF COMMUNICATION IN HEALTH AND SOCIAL CARE</vt:lpstr>
      <vt:lpstr>EFFECTIVE COMMUNICATION SKILLS</vt:lpstr>
      <vt:lpstr>BARRIERS TO COMMUNICATION IN HEALTH AND SOCIAL CARE</vt:lpstr>
      <vt:lpstr>PRACTICAL EXAMPLES OF COMMUNICATION SKILSS IN HEALTH AND SOCIAL CARE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3147</cp:revision>
  <dcterms:created xsi:type="dcterms:W3CDTF">2023-02-05T17:33:27Z</dcterms:created>
  <dcterms:modified xsi:type="dcterms:W3CDTF">2023-03-12T18:22:44Z</dcterms:modified>
</cp:coreProperties>
</file>