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75" r:id="rId8"/>
    <p:sldId id="272" r:id="rId9"/>
    <p:sldId id="273" r:id="rId10"/>
    <p:sldId id="266" r:id="rId11"/>
    <p:sldId id="274" r:id="rId12"/>
    <p:sldId id="269" r:id="rId13"/>
    <p:sldId id="277" r:id="rId14"/>
    <p:sldId id="271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35F73EC2-F436-4851-84DB-92E80818C295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E39FDC27-57CA-4663-A9B5-F8D9109D20D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800" dirty="0" smtClean="0"/>
              <a:t>CROESO </a:t>
            </a:r>
            <a:r>
              <a:rPr lang="en-GB" sz="8800" dirty="0" err="1" smtClean="0"/>
              <a:t>NôL</a:t>
            </a:r>
            <a:endParaRPr lang="en-GB" sz="8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8075240" cy="1752600"/>
          </a:xfrm>
        </p:spPr>
        <p:txBody>
          <a:bodyPr>
            <a:normAutofit/>
          </a:bodyPr>
          <a:lstStyle/>
          <a:p>
            <a:r>
              <a:rPr lang="en-GB" sz="5400" i="1" dirty="0" err="1" smtClean="0"/>
              <a:t>Adolygu</a:t>
            </a:r>
            <a:r>
              <a:rPr lang="en-GB" sz="5400" i="1" dirty="0" smtClean="0"/>
              <a:t> / Revision</a:t>
            </a:r>
            <a:endParaRPr lang="en-GB" sz="5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Lliwiau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Red</a:t>
            </a:r>
          </a:p>
          <a:p>
            <a:r>
              <a:rPr lang="en-GB" sz="2400" dirty="0" smtClean="0"/>
              <a:t>Blue</a:t>
            </a:r>
          </a:p>
          <a:p>
            <a:r>
              <a:rPr lang="en-GB" sz="2400" dirty="0" smtClean="0"/>
              <a:t>Yellow </a:t>
            </a:r>
          </a:p>
          <a:p>
            <a:r>
              <a:rPr lang="en-GB" sz="2400" dirty="0" smtClean="0"/>
              <a:t>Green</a:t>
            </a:r>
          </a:p>
          <a:p>
            <a:r>
              <a:rPr lang="en-GB" sz="2400" dirty="0" smtClean="0"/>
              <a:t>Purple</a:t>
            </a:r>
          </a:p>
          <a:p>
            <a:r>
              <a:rPr lang="en-GB" sz="2400" dirty="0" smtClean="0"/>
              <a:t>Orange </a:t>
            </a:r>
          </a:p>
          <a:p>
            <a:r>
              <a:rPr lang="en-GB" sz="2400" dirty="0" smtClean="0"/>
              <a:t>White</a:t>
            </a:r>
          </a:p>
          <a:p>
            <a:r>
              <a:rPr lang="en-GB" sz="2400" dirty="0" smtClean="0"/>
              <a:t>Black</a:t>
            </a:r>
          </a:p>
          <a:p>
            <a:r>
              <a:rPr lang="en-GB" sz="2400" dirty="0" smtClean="0"/>
              <a:t>Pink</a:t>
            </a:r>
          </a:p>
          <a:p>
            <a:r>
              <a:rPr lang="en-GB" sz="2400" dirty="0" smtClean="0"/>
              <a:t>Grey</a:t>
            </a:r>
          </a:p>
          <a:p>
            <a:r>
              <a:rPr lang="en-GB" sz="2400" dirty="0" smtClean="0"/>
              <a:t>Brown  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Coch</a:t>
            </a:r>
            <a:endParaRPr lang="en-GB" sz="2400" dirty="0" smtClean="0"/>
          </a:p>
          <a:p>
            <a:r>
              <a:rPr lang="en-GB" sz="2400" dirty="0" err="1" smtClean="0"/>
              <a:t>Glas</a:t>
            </a:r>
            <a:endParaRPr lang="en-GB" sz="2400" dirty="0" smtClean="0"/>
          </a:p>
          <a:p>
            <a:r>
              <a:rPr lang="en-GB" sz="2400" dirty="0" err="1" smtClean="0"/>
              <a:t>Melyn</a:t>
            </a:r>
            <a:endParaRPr lang="en-GB" sz="2400" dirty="0" smtClean="0"/>
          </a:p>
          <a:p>
            <a:r>
              <a:rPr lang="en-GB" sz="2400" dirty="0" err="1" smtClean="0"/>
              <a:t>Gwyrdd</a:t>
            </a:r>
            <a:endParaRPr lang="en-GB" sz="2400" dirty="0" smtClean="0"/>
          </a:p>
          <a:p>
            <a:r>
              <a:rPr lang="en-GB" sz="2400" dirty="0" err="1" smtClean="0"/>
              <a:t>Porffor</a:t>
            </a:r>
            <a:endParaRPr lang="en-GB" sz="2400" dirty="0" smtClean="0"/>
          </a:p>
          <a:p>
            <a:r>
              <a:rPr lang="en-GB" sz="2400" dirty="0" smtClean="0"/>
              <a:t>Oren</a:t>
            </a:r>
          </a:p>
          <a:p>
            <a:r>
              <a:rPr lang="en-GB" sz="2400" dirty="0" smtClean="0"/>
              <a:t>Gwyn</a:t>
            </a:r>
          </a:p>
          <a:p>
            <a:r>
              <a:rPr lang="en-GB" sz="2400" dirty="0" smtClean="0"/>
              <a:t>Du</a:t>
            </a:r>
          </a:p>
          <a:p>
            <a:r>
              <a:rPr lang="en-GB" sz="2400" dirty="0" err="1" smtClean="0"/>
              <a:t>Pinc</a:t>
            </a:r>
            <a:endParaRPr lang="en-GB" sz="2400" dirty="0" smtClean="0"/>
          </a:p>
          <a:p>
            <a:r>
              <a:rPr lang="en-GB" sz="2400" dirty="0" err="1" smtClean="0"/>
              <a:t>Llwyd</a:t>
            </a:r>
            <a:r>
              <a:rPr lang="en-GB" sz="2400" dirty="0" smtClean="0"/>
              <a:t> </a:t>
            </a:r>
          </a:p>
          <a:p>
            <a:r>
              <a:rPr lang="en-GB" sz="2400" dirty="0" smtClean="0"/>
              <a:t>Brown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Rhifau</a:t>
            </a:r>
            <a:r>
              <a:rPr lang="en-GB" dirty="0" smtClean="0"/>
              <a:t> 1-20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600" dirty="0" smtClean="0"/>
              <a:t>Un</a:t>
            </a:r>
          </a:p>
          <a:p>
            <a:r>
              <a:rPr lang="en-GB" sz="2600" dirty="0" err="1" smtClean="0"/>
              <a:t>Dau</a:t>
            </a:r>
            <a:r>
              <a:rPr lang="en-GB" sz="2600" dirty="0" smtClean="0"/>
              <a:t> /</a:t>
            </a:r>
            <a:r>
              <a:rPr lang="en-GB" sz="2600" dirty="0" err="1" smtClean="0"/>
              <a:t>dwy</a:t>
            </a:r>
            <a:endParaRPr lang="en-GB" sz="2600" dirty="0" smtClean="0"/>
          </a:p>
          <a:p>
            <a:r>
              <a:rPr lang="en-GB" sz="2600" dirty="0" smtClean="0"/>
              <a:t>Tri / </a:t>
            </a:r>
            <a:r>
              <a:rPr lang="en-GB" sz="2600" dirty="0" err="1" smtClean="0"/>
              <a:t>tair</a:t>
            </a:r>
            <a:endParaRPr lang="en-GB" sz="2600" dirty="0" smtClean="0"/>
          </a:p>
          <a:p>
            <a:r>
              <a:rPr lang="en-GB" sz="2600" dirty="0" err="1" smtClean="0"/>
              <a:t>Pedwar</a:t>
            </a:r>
            <a:r>
              <a:rPr lang="en-GB" sz="2600" dirty="0" smtClean="0"/>
              <a:t> / </a:t>
            </a:r>
            <a:r>
              <a:rPr lang="en-GB" sz="2600" dirty="0" err="1" smtClean="0"/>
              <a:t>pedair</a:t>
            </a:r>
            <a:endParaRPr lang="en-GB" sz="2600" dirty="0" smtClean="0"/>
          </a:p>
          <a:p>
            <a:r>
              <a:rPr lang="en-GB" sz="2600" dirty="0" smtClean="0"/>
              <a:t>Pump</a:t>
            </a:r>
          </a:p>
          <a:p>
            <a:r>
              <a:rPr lang="en-GB" sz="2600" dirty="0" err="1" smtClean="0"/>
              <a:t>Chwech</a:t>
            </a:r>
            <a:endParaRPr lang="en-GB" sz="2600" dirty="0" smtClean="0"/>
          </a:p>
          <a:p>
            <a:r>
              <a:rPr lang="en-GB" sz="2600" dirty="0" err="1" smtClean="0"/>
              <a:t>Saith</a:t>
            </a:r>
            <a:endParaRPr lang="en-GB" sz="2600" dirty="0" smtClean="0"/>
          </a:p>
          <a:p>
            <a:r>
              <a:rPr lang="en-GB" sz="2600" dirty="0" err="1" smtClean="0"/>
              <a:t>Wyth</a:t>
            </a:r>
            <a:endParaRPr lang="en-GB" sz="2600" dirty="0" smtClean="0"/>
          </a:p>
          <a:p>
            <a:r>
              <a:rPr lang="en-GB" sz="2600" dirty="0" err="1" smtClean="0"/>
              <a:t>Naw</a:t>
            </a:r>
            <a:endParaRPr lang="en-GB" sz="2600" dirty="0" smtClean="0"/>
          </a:p>
          <a:p>
            <a:r>
              <a:rPr lang="en-GB" sz="2600" dirty="0" smtClean="0"/>
              <a:t>Deg </a:t>
            </a:r>
            <a:endParaRPr lang="en-GB" sz="2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600" dirty="0" smtClean="0"/>
              <a:t>Un deg un</a:t>
            </a:r>
          </a:p>
          <a:p>
            <a:r>
              <a:rPr lang="en-GB" sz="2600" dirty="0" smtClean="0"/>
              <a:t>Un deg </a:t>
            </a:r>
            <a:r>
              <a:rPr lang="en-GB" sz="2600" dirty="0" err="1" smtClean="0"/>
              <a:t>dau</a:t>
            </a:r>
            <a:endParaRPr lang="en-GB" sz="2600" dirty="0" smtClean="0"/>
          </a:p>
          <a:p>
            <a:r>
              <a:rPr lang="en-GB" sz="2600" dirty="0" smtClean="0"/>
              <a:t>Un deg tri</a:t>
            </a:r>
          </a:p>
          <a:p>
            <a:r>
              <a:rPr lang="en-GB" sz="2600" dirty="0" smtClean="0"/>
              <a:t>Un deg </a:t>
            </a:r>
            <a:r>
              <a:rPr lang="en-GB" sz="2600" dirty="0" err="1" smtClean="0"/>
              <a:t>pedwar</a:t>
            </a:r>
            <a:endParaRPr lang="en-GB" sz="2600" dirty="0" smtClean="0"/>
          </a:p>
          <a:p>
            <a:r>
              <a:rPr lang="en-GB" sz="2600" dirty="0" smtClean="0"/>
              <a:t>Un deg pump</a:t>
            </a:r>
          </a:p>
          <a:p>
            <a:r>
              <a:rPr lang="en-GB" sz="2600" dirty="0" smtClean="0"/>
              <a:t>Un deg </a:t>
            </a:r>
            <a:r>
              <a:rPr lang="en-GB" sz="2600" dirty="0" err="1" smtClean="0"/>
              <a:t>chwech</a:t>
            </a:r>
            <a:endParaRPr lang="en-GB" sz="2600" dirty="0" smtClean="0"/>
          </a:p>
          <a:p>
            <a:r>
              <a:rPr lang="en-GB" sz="2600" dirty="0" smtClean="0"/>
              <a:t>Un deg </a:t>
            </a:r>
            <a:r>
              <a:rPr lang="en-GB" sz="2600" dirty="0" err="1" smtClean="0"/>
              <a:t>saith</a:t>
            </a:r>
            <a:endParaRPr lang="en-GB" sz="2600" dirty="0" smtClean="0"/>
          </a:p>
          <a:p>
            <a:r>
              <a:rPr lang="en-GB" sz="2600" dirty="0" smtClean="0"/>
              <a:t>Un deg </a:t>
            </a:r>
            <a:r>
              <a:rPr lang="en-GB" sz="2600" dirty="0" err="1" smtClean="0"/>
              <a:t>wyth</a:t>
            </a:r>
            <a:endParaRPr lang="en-GB" sz="2600" dirty="0" smtClean="0"/>
          </a:p>
          <a:p>
            <a:r>
              <a:rPr lang="en-GB" sz="2600" dirty="0" smtClean="0"/>
              <a:t>Un deg </a:t>
            </a:r>
            <a:r>
              <a:rPr lang="en-GB" sz="2600" dirty="0" err="1" smtClean="0"/>
              <a:t>naw</a:t>
            </a:r>
            <a:endParaRPr lang="en-GB" sz="2600" dirty="0" smtClean="0"/>
          </a:p>
          <a:p>
            <a:r>
              <a:rPr lang="en-GB" sz="2600" dirty="0" err="1" smtClean="0"/>
              <a:t>Dau</a:t>
            </a:r>
            <a:r>
              <a:rPr lang="en-GB" sz="2600" dirty="0" smtClean="0"/>
              <a:t> </a:t>
            </a:r>
            <a:r>
              <a:rPr lang="en-GB" sz="2600" dirty="0" err="1" smtClean="0">
                <a:solidFill>
                  <a:srgbClr val="FF0000"/>
                </a:solidFill>
              </a:rPr>
              <a:t>dd</a:t>
            </a:r>
            <a:r>
              <a:rPr lang="en-GB" sz="2600" dirty="0" err="1" smtClean="0"/>
              <a:t>eg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 </a:t>
            </a:r>
            <a:r>
              <a:rPr lang="en-GB" dirty="0" err="1" smtClean="0"/>
              <a:t>Tywydd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……….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Sunny</a:t>
            </a:r>
          </a:p>
          <a:p>
            <a:r>
              <a:rPr lang="en-GB" sz="2400" dirty="0" smtClean="0"/>
              <a:t>Cold</a:t>
            </a:r>
          </a:p>
          <a:p>
            <a:r>
              <a:rPr lang="en-GB" sz="2400" dirty="0" smtClean="0"/>
              <a:t>Warm</a:t>
            </a:r>
          </a:p>
          <a:p>
            <a:r>
              <a:rPr lang="en-GB" sz="2400" dirty="0" smtClean="0"/>
              <a:t>Hot </a:t>
            </a:r>
          </a:p>
          <a:p>
            <a:r>
              <a:rPr lang="en-GB" sz="2400" dirty="0" smtClean="0"/>
              <a:t>Raining</a:t>
            </a:r>
          </a:p>
          <a:p>
            <a:r>
              <a:rPr lang="en-GB" sz="2400" dirty="0" smtClean="0"/>
              <a:t>Snowing</a:t>
            </a:r>
          </a:p>
          <a:p>
            <a:r>
              <a:rPr lang="en-GB" sz="2400" dirty="0" smtClean="0"/>
              <a:t>Foggy</a:t>
            </a:r>
          </a:p>
          <a:p>
            <a:r>
              <a:rPr lang="en-GB" sz="2400" dirty="0" smtClean="0"/>
              <a:t>Miserable</a:t>
            </a:r>
          </a:p>
          <a:p>
            <a:r>
              <a:rPr lang="en-GB" sz="2400" dirty="0" smtClean="0"/>
              <a:t>Windy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Heulog</a:t>
            </a:r>
            <a:endParaRPr lang="en-GB" sz="2400" dirty="0" smtClean="0"/>
          </a:p>
          <a:p>
            <a:r>
              <a:rPr lang="en-GB" sz="2400" dirty="0" err="1" smtClean="0"/>
              <a:t>Oer</a:t>
            </a:r>
            <a:endParaRPr lang="en-GB" sz="2400" dirty="0" smtClean="0"/>
          </a:p>
          <a:p>
            <a:r>
              <a:rPr lang="en-GB" sz="2400" dirty="0" err="1" smtClean="0"/>
              <a:t>Boeth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Dwym</a:t>
            </a:r>
            <a:endParaRPr lang="en-GB" sz="2400" dirty="0" smtClean="0"/>
          </a:p>
          <a:p>
            <a:r>
              <a:rPr lang="en-GB" sz="2400" dirty="0" err="1" smtClean="0"/>
              <a:t>Bwrw</a:t>
            </a:r>
            <a:r>
              <a:rPr lang="en-GB" sz="2400" dirty="0" smtClean="0"/>
              <a:t> </a:t>
            </a:r>
            <a:r>
              <a:rPr lang="en-GB" sz="2400" dirty="0" err="1" smtClean="0"/>
              <a:t>glaw</a:t>
            </a:r>
            <a:endParaRPr lang="en-GB" sz="2400" dirty="0" smtClean="0"/>
          </a:p>
          <a:p>
            <a:r>
              <a:rPr lang="en-GB" sz="2400" dirty="0" err="1" smtClean="0"/>
              <a:t>Bwrw</a:t>
            </a:r>
            <a:r>
              <a:rPr lang="en-GB" sz="2400" dirty="0" smtClean="0"/>
              <a:t> </a:t>
            </a:r>
            <a:r>
              <a:rPr lang="en-GB" sz="2400" dirty="0" err="1" smtClean="0"/>
              <a:t>eira</a:t>
            </a:r>
            <a:endParaRPr lang="en-GB" sz="2400" dirty="0" smtClean="0"/>
          </a:p>
          <a:p>
            <a:r>
              <a:rPr lang="en-GB" sz="2400" dirty="0" err="1" smtClean="0"/>
              <a:t>Niwlog</a:t>
            </a:r>
            <a:endParaRPr lang="en-GB" sz="2400" dirty="0" smtClean="0"/>
          </a:p>
          <a:p>
            <a:r>
              <a:rPr lang="en-GB" sz="2400" dirty="0" err="1" smtClean="0"/>
              <a:t>Ddiflas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Wyntog</a:t>
            </a:r>
            <a:r>
              <a:rPr lang="en-GB" sz="2400" dirty="0" smtClean="0"/>
              <a:t>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Tywydd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tywydd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r>
              <a:rPr lang="en-GB" dirty="0" smtClean="0"/>
              <a:t>?</a:t>
            </a:r>
          </a:p>
          <a:p>
            <a:pPr>
              <a:buNone/>
            </a:pPr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….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oedd</a:t>
            </a:r>
            <a:r>
              <a:rPr lang="en-GB" dirty="0" smtClean="0"/>
              <a:t> y </a:t>
            </a:r>
            <a:r>
              <a:rPr lang="en-GB" dirty="0" err="1" smtClean="0"/>
              <a:t>tywydd</a:t>
            </a:r>
            <a:r>
              <a:rPr lang="en-GB" dirty="0" smtClean="0"/>
              <a:t> </a:t>
            </a:r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Gwener</a:t>
            </a:r>
            <a:r>
              <a:rPr lang="en-GB" dirty="0" smtClean="0"/>
              <a:t>?</a:t>
            </a:r>
          </a:p>
          <a:p>
            <a:pPr>
              <a:buNone/>
            </a:pP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….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fydd</a:t>
            </a:r>
            <a:r>
              <a:rPr lang="en-GB" dirty="0" smtClean="0"/>
              <a:t> y </a:t>
            </a:r>
            <a:r>
              <a:rPr lang="en-GB" dirty="0" err="1" smtClean="0"/>
              <a:t>tywydd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yr </a:t>
            </a:r>
            <a:r>
              <a:rPr lang="en-GB" dirty="0" err="1" smtClean="0"/>
              <a:t>haf</a:t>
            </a:r>
            <a:r>
              <a:rPr lang="en-GB" dirty="0" smtClean="0"/>
              <a:t>?</a:t>
            </a:r>
          </a:p>
          <a:p>
            <a:pPr>
              <a:buNone/>
            </a:pP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….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wisgo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err="1" smtClean="0"/>
              <a:t>Dw</a:t>
            </a:r>
            <a:r>
              <a:rPr lang="en-GB" dirty="0" smtClean="0"/>
              <a:t> </a:t>
            </a:r>
            <a:r>
              <a:rPr lang="en-GB" dirty="0" err="1" smtClean="0"/>
              <a:t>i’n</a:t>
            </a:r>
            <a:r>
              <a:rPr lang="en-GB" dirty="0" smtClean="0"/>
              <a:t> </a:t>
            </a:r>
            <a:r>
              <a:rPr lang="en-GB" dirty="0" err="1" smtClean="0"/>
              <a:t>gwisgo</a:t>
            </a:r>
            <a:r>
              <a:rPr lang="en-GB" dirty="0" smtClean="0"/>
              <a:t> ……….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Skirt</a:t>
            </a:r>
          </a:p>
          <a:p>
            <a:r>
              <a:rPr lang="en-GB" dirty="0" smtClean="0"/>
              <a:t>Trousers</a:t>
            </a:r>
          </a:p>
          <a:p>
            <a:r>
              <a:rPr lang="en-GB" dirty="0" smtClean="0"/>
              <a:t>Jumper</a:t>
            </a:r>
          </a:p>
          <a:p>
            <a:r>
              <a:rPr lang="en-GB" dirty="0" smtClean="0"/>
              <a:t>Shirt</a:t>
            </a:r>
          </a:p>
          <a:p>
            <a:r>
              <a:rPr lang="en-GB" dirty="0" smtClean="0"/>
              <a:t>T shirt</a:t>
            </a:r>
          </a:p>
          <a:p>
            <a:r>
              <a:rPr lang="en-GB" dirty="0" smtClean="0"/>
              <a:t>Shoes</a:t>
            </a:r>
          </a:p>
          <a:p>
            <a:r>
              <a:rPr lang="en-GB" dirty="0" smtClean="0"/>
              <a:t>Socks</a:t>
            </a:r>
          </a:p>
          <a:p>
            <a:r>
              <a:rPr lang="en-GB" dirty="0" smtClean="0"/>
              <a:t>Coat</a:t>
            </a:r>
          </a:p>
          <a:p>
            <a:r>
              <a:rPr lang="en-GB" dirty="0" smtClean="0"/>
              <a:t>Scarf</a:t>
            </a:r>
          </a:p>
          <a:p>
            <a:r>
              <a:rPr lang="en-GB" dirty="0" smtClean="0"/>
              <a:t>Blouse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Sgert</a:t>
            </a:r>
            <a:endParaRPr lang="en-GB" dirty="0" smtClean="0"/>
          </a:p>
          <a:p>
            <a:r>
              <a:rPr lang="en-GB" dirty="0" err="1" smtClean="0"/>
              <a:t>Trowsus</a:t>
            </a:r>
            <a:endParaRPr lang="en-GB" dirty="0" smtClean="0"/>
          </a:p>
          <a:p>
            <a:r>
              <a:rPr lang="en-GB" dirty="0" err="1" smtClean="0"/>
              <a:t>Siwmper</a:t>
            </a:r>
            <a:endParaRPr lang="en-GB" dirty="0" smtClean="0"/>
          </a:p>
          <a:p>
            <a:r>
              <a:rPr lang="en-GB" dirty="0" err="1" smtClean="0"/>
              <a:t>Crys</a:t>
            </a:r>
            <a:endParaRPr lang="en-GB" dirty="0" smtClean="0"/>
          </a:p>
          <a:p>
            <a:r>
              <a:rPr lang="en-GB" dirty="0" err="1" smtClean="0"/>
              <a:t>Crys</a:t>
            </a:r>
            <a:r>
              <a:rPr lang="en-GB" dirty="0" smtClean="0"/>
              <a:t> T</a:t>
            </a:r>
          </a:p>
          <a:p>
            <a:r>
              <a:rPr lang="en-GB" dirty="0" err="1" smtClean="0"/>
              <a:t>Esgidiau</a:t>
            </a:r>
            <a:endParaRPr lang="en-GB" dirty="0" smtClean="0"/>
          </a:p>
          <a:p>
            <a:r>
              <a:rPr lang="en-GB" dirty="0" err="1" smtClean="0"/>
              <a:t>Sanau</a:t>
            </a:r>
            <a:endParaRPr lang="en-GB" dirty="0" smtClean="0"/>
          </a:p>
          <a:p>
            <a:r>
              <a:rPr lang="en-GB" dirty="0" smtClean="0"/>
              <a:t>Cot</a:t>
            </a:r>
          </a:p>
          <a:p>
            <a:r>
              <a:rPr lang="en-GB" dirty="0" err="1" smtClean="0"/>
              <a:t>Sgarff</a:t>
            </a:r>
            <a:r>
              <a:rPr lang="en-GB" dirty="0" smtClean="0"/>
              <a:t> </a:t>
            </a:r>
          </a:p>
          <a:p>
            <a:r>
              <a:rPr lang="en-GB" dirty="0" smtClean="0"/>
              <a:t>Blows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4400" dirty="0" err="1" smtClean="0"/>
              <a:t>Gwanwyn</a:t>
            </a:r>
            <a:endParaRPr lang="en-GB" sz="4400" dirty="0" smtClean="0"/>
          </a:p>
          <a:p>
            <a:r>
              <a:rPr lang="en-GB" sz="4400" dirty="0" err="1" smtClean="0"/>
              <a:t>Haf</a:t>
            </a:r>
            <a:endParaRPr lang="en-GB" sz="4400" dirty="0" smtClean="0"/>
          </a:p>
          <a:p>
            <a:r>
              <a:rPr lang="en-GB" sz="4400" dirty="0" err="1" smtClean="0"/>
              <a:t>Hydref</a:t>
            </a:r>
            <a:endParaRPr lang="en-GB" sz="4400" dirty="0" smtClean="0"/>
          </a:p>
          <a:p>
            <a:r>
              <a:rPr lang="en-GB" sz="4400" dirty="0" err="1" smtClean="0"/>
              <a:t>Gaeaf</a:t>
            </a:r>
            <a:endParaRPr lang="en-GB" sz="4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473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Bwyd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en-GB" dirty="0" smtClean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fwyta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Dw</a:t>
            </a:r>
            <a:r>
              <a:rPr lang="en-GB" i="1" dirty="0"/>
              <a:t> </a:t>
            </a:r>
            <a:r>
              <a:rPr lang="en-GB" i="1" dirty="0" err="1"/>
              <a:t>i’n</a:t>
            </a:r>
            <a:r>
              <a:rPr lang="en-GB" i="1" dirty="0"/>
              <a:t> </a:t>
            </a:r>
            <a:r>
              <a:rPr lang="en-GB" i="1" dirty="0" err="1"/>
              <a:t>hoffi</a:t>
            </a:r>
            <a:r>
              <a:rPr lang="en-GB" i="1" dirty="0"/>
              <a:t> </a:t>
            </a:r>
            <a:r>
              <a:rPr lang="en-GB" i="1" dirty="0" err="1"/>
              <a:t>bwyta</a:t>
            </a:r>
            <a:r>
              <a:rPr lang="en-GB" i="1" dirty="0"/>
              <a:t> …. </a:t>
            </a:r>
            <a:r>
              <a:rPr lang="en-GB" i="1" dirty="0" err="1"/>
              <a:t>ond</a:t>
            </a:r>
            <a:r>
              <a:rPr lang="en-GB" i="1" dirty="0"/>
              <a:t> </a:t>
            </a:r>
            <a:r>
              <a:rPr lang="en-GB" i="1" dirty="0" err="1"/>
              <a:t>dw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ddim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hoffi</a:t>
            </a:r>
            <a:r>
              <a:rPr lang="en-GB" i="1" dirty="0"/>
              <a:t> </a:t>
            </a:r>
            <a:r>
              <a:rPr lang="en-GB" i="1" dirty="0" err="1"/>
              <a:t>bwyta</a:t>
            </a:r>
            <a:r>
              <a:rPr lang="en-GB" i="1" dirty="0"/>
              <a:t> … </a:t>
            </a:r>
            <a:r>
              <a:rPr lang="en-GB" i="1" dirty="0" err="1"/>
              <a:t>achos</a:t>
            </a:r>
            <a:r>
              <a:rPr lang="en-GB" i="1" dirty="0"/>
              <a:t> </a:t>
            </a:r>
            <a:r>
              <a:rPr lang="en-GB" i="1" dirty="0" smtClean="0"/>
              <a:t>……..</a:t>
            </a:r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hoff</a:t>
            </a:r>
            <a:r>
              <a:rPr lang="en-GB" dirty="0" smtClean="0"/>
              <a:t> </a:t>
            </a:r>
            <a:r>
              <a:rPr lang="en-GB" dirty="0" err="1" smtClean="0"/>
              <a:t>fwyd</a:t>
            </a:r>
            <a:r>
              <a:rPr lang="en-GB" dirty="0" smtClean="0"/>
              <a:t>?</a:t>
            </a:r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i="1" dirty="0" err="1" smtClean="0"/>
              <a:t>Fy</a:t>
            </a:r>
            <a:r>
              <a:rPr lang="en-GB" i="1" dirty="0" smtClean="0"/>
              <a:t> </a:t>
            </a:r>
            <a:r>
              <a:rPr lang="en-GB" i="1" dirty="0" err="1" smtClean="0"/>
              <a:t>hoff</a:t>
            </a:r>
            <a:r>
              <a:rPr lang="en-GB" i="1" dirty="0" smtClean="0"/>
              <a:t> </a:t>
            </a:r>
            <a:r>
              <a:rPr lang="en-GB" i="1" dirty="0" err="1" smtClean="0"/>
              <a:t>fwyd</a:t>
            </a:r>
            <a:r>
              <a:rPr lang="en-GB" i="1" dirty="0" smtClean="0"/>
              <a:t> </a:t>
            </a:r>
            <a:r>
              <a:rPr lang="en-GB" i="1" dirty="0" err="1" smtClean="0"/>
              <a:t>ydy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062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Y </a:t>
            </a:r>
            <a:r>
              <a:rPr lang="en-GB" b="1" dirty="0" err="1" smtClean="0"/>
              <a:t>teulu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 smtClean="0"/>
              <a:t>brawd</a:t>
            </a:r>
            <a:r>
              <a:rPr lang="en-GB" dirty="0" smtClean="0"/>
              <a:t> </a:t>
            </a:r>
            <a:r>
              <a:rPr lang="en-GB" dirty="0"/>
              <a:t>‘da </a:t>
            </a:r>
            <a:r>
              <a:rPr lang="en-GB" dirty="0" err="1"/>
              <a:t>ti</a:t>
            </a:r>
            <a:r>
              <a:rPr lang="en-GB" dirty="0" smtClean="0"/>
              <a:t>?</a:t>
            </a:r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smtClean="0"/>
              <a:t>un </a:t>
            </a:r>
            <a:r>
              <a:rPr lang="en-GB" dirty="0" err="1" smtClean="0"/>
              <a:t>brawd</a:t>
            </a:r>
            <a:r>
              <a:rPr lang="en-GB" dirty="0" smtClean="0"/>
              <a:t> </a:t>
            </a:r>
            <a:r>
              <a:rPr lang="en-GB" dirty="0"/>
              <a:t>‘da </a:t>
            </a:r>
            <a:r>
              <a:rPr lang="en-GB" dirty="0" smtClean="0"/>
              <a:t>fi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 David.</a:t>
            </a:r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 err="1"/>
              <a:t>Nac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, does dim </a:t>
            </a:r>
            <a:r>
              <a:rPr lang="en-GB" dirty="0" err="1" smtClean="0"/>
              <a:t>brawd</a:t>
            </a:r>
            <a:r>
              <a:rPr lang="en-GB" dirty="0" smtClean="0"/>
              <a:t> </a:t>
            </a:r>
            <a:r>
              <a:rPr lang="en-GB" dirty="0"/>
              <a:t>‘da </a:t>
            </a:r>
            <a:r>
              <a:rPr lang="en-GB" dirty="0" smtClean="0"/>
              <a:t>fi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chwaer</a:t>
            </a:r>
            <a:r>
              <a:rPr lang="en-GB" dirty="0" smtClean="0"/>
              <a:t> ‘da fi – Sara a </a:t>
            </a:r>
            <a:r>
              <a:rPr lang="en-GB" dirty="0"/>
              <a:t>C</a:t>
            </a:r>
            <a:r>
              <a:rPr lang="en-GB" dirty="0" smtClean="0"/>
              <a:t>atherine. </a:t>
            </a:r>
          </a:p>
          <a:p>
            <a:endParaRPr lang="en-GB" dirty="0"/>
          </a:p>
          <a:p>
            <a:r>
              <a:rPr lang="en-GB" dirty="0" smtClean="0"/>
              <a:t>Mae un </a:t>
            </a:r>
            <a:r>
              <a:rPr lang="en-GB" dirty="0" err="1" smtClean="0"/>
              <a:t>chwaer</a:t>
            </a:r>
            <a:r>
              <a:rPr lang="en-GB" dirty="0" smtClean="0"/>
              <a:t> ‘da fi. </a:t>
            </a:r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chwaer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Sarah.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4204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 </a:t>
            </a:r>
            <a:r>
              <a:rPr lang="en-GB" dirty="0" err="1" smtClean="0"/>
              <a:t>teulu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Mae </a:t>
            </a:r>
            <a:r>
              <a:rPr lang="en-GB" dirty="0" err="1" smtClean="0"/>
              <a:t>brawd</a:t>
            </a:r>
            <a:r>
              <a:rPr lang="en-GB" dirty="0" smtClean="0"/>
              <a:t> ‘</a:t>
            </a:r>
            <a:r>
              <a:rPr lang="en-GB" dirty="0" err="1" smtClean="0"/>
              <a:t>da</a:t>
            </a:r>
            <a:r>
              <a:rPr lang="en-GB" dirty="0" smtClean="0"/>
              <a:t> </a:t>
            </a:r>
            <a:r>
              <a:rPr lang="en-GB" dirty="0" err="1" smtClean="0"/>
              <a:t>fi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 smtClean="0"/>
              <a:t>Dafydd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Mum</a:t>
            </a:r>
          </a:p>
          <a:p>
            <a:r>
              <a:rPr lang="en-GB" dirty="0" smtClean="0"/>
              <a:t>Dad</a:t>
            </a:r>
          </a:p>
          <a:p>
            <a:r>
              <a:rPr lang="en-GB" dirty="0" smtClean="0"/>
              <a:t>Sister</a:t>
            </a:r>
          </a:p>
          <a:p>
            <a:r>
              <a:rPr lang="en-GB" dirty="0" smtClean="0"/>
              <a:t>Brother</a:t>
            </a:r>
          </a:p>
          <a:p>
            <a:r>
              <a:rPr lang="en-GB" dirty="0" smtClean="0"/>
              <a:t>Aunt</a:t>
            </a:r>
          </a:p>
          <a:p>
            <a:r>
              <a:rPr lang="en-GB" dirty="0" smtClean="0"/>
              <a:t>Uncle</a:t>
            </a:r>
          </a:p>
          <a:p>
            <a:r>
              <a:rPr lang="en-GB" dirty="0" smtClean="0"/>
              <a:t>Grand-mother</a:t>
            </a:r>
          </a:p>
          <a:p>
            <a:r>
              <a:rPr lang="en-GB" dirty="0" smtClean="0"/>
              <a:t>Grand-father</a:t>
            </a:r>
          </a:p>
          <a:p>
            <a:r>
              <a:rPr lang="en-GB" dirty="0" smtClean="0"/>
              <a:t>Cousin (male)</a:t>
            </a:r>
          </a:p>
          <a:p>
            <a:r>
              <a:rPr lang="en-GB" dirty="0" smtClean="0"/>
              <a:t>Cousin (female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Gŵr</a:t>
            </a:r>
            <a:endParaRPr lang="en-GB" dirty="0" smtClean="0"/>
          </a:p>
          <a:p>
            <a:r>
              <a:rPr lang="en-GB" dirty="0" err="1" smtClean="0"/>
              <a:t>Gwraig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Mam</a:t>
            </a:r>
            <a:endParaRPr lang="en-GB" dirty="0" smtClean="0"/>
          </a:p>
          <a:p>
            <a:r>
              <a:rPr lang="en-GB" dirty="0" smtClean="0"/>
              <a:t>Dad</a:t>
            </a:r>
          </a:p>
          <a:p>
            <a:r>
              <a:rPr lang="en-GB" dirty="0" err="1" smtClean="0"/>
              <a:t>Chwaer</a:t>
            </a:r>
            <a:endParaRPr lang="en-GB" dirty="0" smtClean="0"/>
          </a:p>
          <a:p>
            <a:r>
              <a:rPr lang="en-GB" dirty="0" err="1" smtClean="0"/>
              <a:t>Brawd</a:t>
            </a:r>
            <a:endParaRPr lang="en-GB" dirty="0" smtClean="0"/>
          </a:p>
          <a:p>
            <a:r>
              <a:rPr lang="en-GB" dirty="0" smtClean="0"/>
              <a:t>Anti</a:t>
            </a:r>
          </a:p>
          <a:p>
            <a:r>
              <a:rPr lang="en-GB" dirty="0" err="1" smtClean="0"/>
              <a:t>Wncwl</a:t>
            </a:r>
            <a:endParaRPr lang="en-GB" dirty="0" smtClean="0"/>
          </a:p>
          <a:p>
            <a:r>
              <a:rPr lang="en-GB" dirty="0" err="1" smtClean="0"/>
              <a:t>Mam-gu</a:t>
            </a:r>
            <a:endParaRPr lang="en-GB" dirty="0" smtClean="0"/>
          </a:p>
          <a:p>
            <a:r>
              <a:rPr lang="en-GB" dirty="0" smtClean="0"/>
              <a:t>Dad-cu</a:t>
            </a:r>
          </a:p>
          <a:p>
            <a:r>
              <a:rPr lang="en-GB" dirty="0" err="1" smtClean="0"/>
              <a:t>Cefnder</a:t>
            </a:r>
            <a:endParaRPr lang="en-GB" dirty="0" smtClean="0"/>
          </a:p>
          <a:p>
            <a:r>
              <a:rPr lang="en-GB" dirty="0" err="1" smtClean="0"/>
              <a:t>Cyfnither</a:t>
            </a:r>
            <a:r>
              <a:rPr lang="en-GB" dirty="0" smtClean="0"/>
              <a:t> </a:t>
            </a:r>
          </a:p>
          <a:p>
            <a:r>
              <a:rPr lang="en-GB" dirty="0" smtClean="0"/>
              <a:t>Husband</a:t>
            </a:r>
          </a:p>
          <a:p>
            <a:r>
              <a:rPr lang="en-GB" dirty="0" smtClean="0"/>
              <a:t>Wife 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Anifeilaid</a:t>
            </a:r>
            <a:r>
              <a:rPr lang="en-GB" b="1" dirty="0"/>
              <a:t> </a:t>
            </a:r>
            <a:r>
              <a:rPr lang="en-GB" b="1" dirty="0" err="1"/>
              <a:t>Anwes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 smtClean="0"/>
              <a:t>cath</a:t>
            </a:r>
            <a:r>
              <a:rPr lang="en-GB" dirty="0" smtClean="0"/>
              <a:t> </a:t>
            </a:r>
            <a:r>
              <a:rPr lang="en-GB" dirty="0"/>
              <a:t>‘da </a:t>
            </a:r>
            <a:r>
              <a:rPr lang="en-GB" dirty="0" err="1"/>
              <a:t>ti</a:t>
            </a:r>
            <a:r>
              <a:rPr lang="en-GB" dirty="0" smtClean="0"/>
              <a:t>?</a:t>
            </a:r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 smtClean="0"/>
              <a:t>cath</a:t>
            </a:r>
            <a:r>
              <a:rPr lang="en-GB" dirty="0" smtClean="0"/>
              <a:t> </a:t>
            </a:r>
            <a:r>
              <a:rPr lang="en-GB" dirty="0"/>
              <a:t>‘da fi</a:t>
            </a:r>
            <a:r>
              <a:rPr lang="en-GB" dirty="0" smtClean="0"/>
              <a:t>.</a:t>
            </a:r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 err="1"/>
              <a:t>Nac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, does dim </a:t>
            </a:r>
            <a:r>
              <a:rPr lang="en-GB" dirty="0" err="1" smtClean="0"/>
              <a:t>cath</a:t>
            </a:r>
            <a:r>
              <a:rPr lang="en-GB" dirty="0" smtClean="0"/>
              <a:t> </a:t>
            </a:r>
            <a:r>
              <a:rPr lang="en-GB" dirty="0"/>
              <a:t>‘da </a:t>
            </a:r>
            <a:r>
              <a:rPr lang="en-GB" dirty="0" smtClean="0"/>
              <a:t>fi </a:t>
            </a:r>
            <a:r>
              <a:rPr lang="en-GB" dirty="0" err="1" smtClean="0"/>
              <a:t>ond</a:t>
            </a:r>
            <a:r>
              <a:rPr lang="en-GB" dirty="0" smtClean="0"/>
              <a:t> ,ae ci ‘da di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 Henry. </a:t>
            </a:r>
          </a:p>
          <a:p>
            <a:endParaRPr lang="en-GB" dirty="0"/>
          </a:p>
          <a:p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byji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Benny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749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Cardiau</a:t>
            </a:r>
            <a:r>
              <a:rPr lang="en-GB" dirty="0" smtClean="0"/>
              <a:t> </a:t>
            </a:r>
            <a:r>
              <a:rPr lang="en-GB" dirty="0" err="1" smtClean="0"/>
              <a:t>bach</a:t>
            </a:r>
            <a:r>
              <a:rPr lang="en-GB" dirty="0" smtClean="0"/>
              <a:t>!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r>
              <a:rPr lang="en-GB" dirty="0" smtClean="0"/>
              <a:t>? / 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 smtClean="0"/>
              <a:t>di</a:t>
            </a:r>
            <a:r>
              <a:rPr lang="en-GB" dirty="0" smtClean="0"/>
              <a:t>?</a:t>
            </a:r>
          </a:p>
          <a:p>
            <a:r>
              <a:rPr lang="en-GB" dirty="0" smtClean="0"/>
              <a:t>Pa </a:t>
            </a:r>
            <a:r>
              <a:rPr lang="en-GB" dirty="0" err="1" smtClean="0"/>
              <a:t>liw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wallt</a:t>
            </a:r>
            <a:r>
              <a:rPr lang="en-GB" dirty="0" smtClean="0"/>
              <a:t>?</a:t>
            </a:r>
          </a:p>
          <a:p>
            <a:r>
              <a:rPr lang="en-GB" dirty="0" smtClean="0"/>
              <a:t>Pa </a:t>
            </a:r>
            <a:r>
              <a:rPr lang="en-GB" dirty="0" err="1" smtClean="0"/>
              <a:t>liw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lygaid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oed</a:t>
            </a:r>
            <a:r>
              <a:rPr lang="en-GB" dirty="0" smtClean="0"/>
              <a:t> </a:t>
            </a:r>
            <a:r>
              <a:rPr lang="en-GB" dirty="0" err="1" smtClean="0"/>
              <a:t>di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sy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deulu</a:t>
            </a:r>
            <a:r>
              <a:rPr lang="en-GB" dirty="0" smtClean="0"/>
              <a:t> </a:t>
            </a:r>
            <a:r>
              <a:rPr lang="en-GB" dirty="0" err="1" smtClean="0"/>
              <a:t>di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anifael</a:t>
            </a:r>
            <a:r>
              <a:rPr lang="en-GB" dirty="0" smtClean="0"/>
              <a:t> </a:t>
            </a:r>
            <a:r>
              <a:rPr lang="en-GB" dirty="0" err="1" smtClean="0"/>
              <a:t>anwes</a:t>
            </a:r>
            <a:r>
              <a:rPr lang="en-GB" dirty="0" smtClean="0"/>
              <a:t> ‘</a:t>
            </a:r>
            <a:r>
              <a:rPr lang="en-GB" dirty="0" err="1" smtClean="0"/>
              <a:t>da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? Pam?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casau</a:t>
            </a:r>
            <a:r>
              <a:rPr lang="en-GB" dirty="0" smtClean="0"/>
              <a:t>? Pam?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Speed dating!! 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1540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3782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Name</a:t>
            </a:r>
          </a:p>
          <a:p>
            <a:r>
              <a:rPr lang="en-GB" dirty="0" smtClean="0"/>
              <a:t>Age</a:t>
            </a:r>
          </a:p>
          <a:p>
            <a:r>
              <a:rPr lang="en-GB" dirty="0" smtClean="0"/>
              <a:t>Town / house type</a:t>
            </a:r>
          </a:p>
          <a:p>
            <a:r>
              <a:rPr lang="en-GB" dirty="0" smtClean="0"/>
              <a:t>Live with who</a:t>
            </a:r>
          </a:p>
          <a:p>
            <a:r>
              <a:rPr lang="en-GB" dirty="0" smtClean="0"/>
              <a:t>Other family members</a:t>
            </a:r>
          </a:p>
          <a:p>
            <a:r>
              <a:rPr lang="en-GB" dirty="0" smtClean="0"/>
              <a:t>Pets</a:t>
            </a:r>
          </a:p>
          <a:p>
            <a:r>
              <a:rPr lang="en-GB" dirty="0" smtClean="0"/>
              <a:t>What do you look like?</a:t>
            </a:r>
          </a:p>
          <a:p>
            <a:r>
              <a:rPr lang="en-GB" dirty="0" smtClean="0"/>
              <a:t>What kind of person are you?</a:t>
            </a:r>
          </a:p>
          <a:p>
            <a:r>
              <a:rPr lang="en-GB" dirty="0" smtClean="0"/>
              <a:t>What do you like / hate to eat</a:t>
            </a:r>
          </a:p>
          <a:p>
            <a:r>
              <a:rPr lang="en-GB" dirty="0" smtClean="0"/>
              <a:t>Favourite / least favourite past times</a:t>
            </a:r>
          </a:p>
          <a:p>
            <a:r>
              <a:rPr lang="en-GB" dirty="0" smtClean="0"/>
              <a:t>Favourite / least favourite film</a:t>
            </a:r>
          </a:p>
          <a:p>
            <a:r>
              <a:rPr lang="en-GB" dirty="0" smtClean="0"/>
              <a:t>Favourite / least favourite film</a:t>
            </a:r>
          </a:p>
          <a:p>
            <a:r>
              <a:rPr lang="en-GB" dirty="0" smtClean="0"/>
              <a:t>What do you do on the weekends?</a:t>
            </a:r>
          </a:p>
          <a:p>
            <a:pPr marL="109728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032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139</TotalTime>
  <Words>340</Words>
  <Application>Microsoft Office PowerPoint</Application>
  <PresentationFormat>On-screen Show (4:3)</PresentationFormat>
  <Paragraphs>167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Georgia</vt:lpstr>
      <vt:lpstr>Trebuchet MS</vt:lpstr>
      <vt:lpstr>Wingdings 2</vt:lpstr>
      <vt:lpstr>Urban</vt:lpstr>
      <vt:lpstr>CROESO NôL</vt:lpstr>
      <vt:lpstr>Lliwiau</vt:lpstr>
      <vt:lpstr>Rhifau 1-20</vt:lpstr>
      <vt:lpstr>Y Tywydd Mae hi’n ……….</vt:lpstr>
      <vt:lpstr>Y Tywydd</vt:lpstr>
      <vt:lpstr>Beth wyt ti’n wisgo? Dw i’n gwisgo ……….</vt:lpstr>
      <vt:lpstr>PowerPoint Presentation</vt:lpstr>
      <vt:lpstr>Bwyd</vt:lpstr>
      <vt:lpstr>Y teulu</vt:lpstr>
      <vt:lpstr>Y teulu Mae brawd ‘da fi o’r enw Dafydd</vt:lpstr>
      <vt:lpstr>Anifeilaid Anwes</vt:lpstr>
      <vt:lpstr>Cardiau bach!</vt:lpstr>
      <vt:lpstr>Speed dating!! </vt:lpstr>
      <vt:lpstr>PowerPoint Presentation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NôL</dc:title>
  <dc:creator>Natalie</dc:creator>
  <cp:lastModifiedBy>Natalie Griffiths</cp:lastModifiedBy>
  <cp:revision>3</cp:revision>
  <dcterms:created xsi:type="dcterms:W3CDTF">2018-03-04T18:59:27Z</dcterms:created>
  <dcterms:modified xsi:type="dcterms:W3CDTF">2018-03-05T12:39:33Z</dcterms:modified>
</cp:coreProperties>
</file>