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5057" autoAdjust="0"/>
    <p:restoredTop sz="94660"/>
  </p:normalViewPr>
  <p:slideViewPr>
    <p:cSldViewPr snapToGrid="0">
      <p:cViewPr varScale="1">
        <p:scale>
          <a:sx n="75" d="100"/>
          <a:sy n="75" d="100"/>
        </p:scale>
        <p:origin x="53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kar Hussain (2535120)" userId="ca411dea-ce07-4586-a6f5-ec852ec4acae" providerId="ADAL" clId="{E71313ED-E467-481A-A18A-11C1DC0BE452}"/>
    <pc:docChg chg="undo custSel addSld delSld modSld">
      <pc:chgData name="Zakar Hussain (2535120)" userId="ca411dea-ce07-4586-a6f5-ec852ec4acae" providerId="ADAL" clId="{E71313ED-E467-481A-A18A-11C1DC0BE452}" dt="2026-06-13T11:52:04.778" v="5238" actId="20577"/>
      <pc:docMkLst>
        <pc:docMk/>
      </pc:docMkLst>
      <pc:sldChg chg="addSp modSp mod modTransition">
        <pc:chgData name="Zakar Hussain (2535120)" userId="ca411dea-ce07-4586-a6f5-ec852ec4acae" providerId="ADAL" clId="{E71313ED-E467-481A-A18A-11C1DC0BE452}" dt="2026-06-13T11:52:04.778" v="5238" actId="20577"/>
        <pc:sldMkLst>
          <pc:docMk/>
          <pc:sldMk cId="486781125" sldId="256"/>
        </pc:sldMkLst>
        <pc:spChg chg="mod">
          <ac:chgData name="Zakar Hussain (2535120)" userId="ca411dea-ce07-4586-a6f5-ec852ec4acae" providerId="ADAL" clId="{E71313ED-E467-481A-A18A-11C1DC0BE452}" dt="2026-06-11T18:19:27.641" v="968" actId="1076"/>
          <ac:spMkLst>
            <pc:docMk/>
            <pc:sldMk cId="486781125" sldId="256"/>
            <ac:spMk id="2" creationId="{E30EFA66-6B3F-39B8-8B90-652DA3C4D8D0}"/>
          </ac:spMkLst>
        </pc:spChg>
        <pc:spChg chg="mod">
          <ac:chgData name="Zakar Hussain (2535120)" userId="ca411dea-ce07-4586-a6f5-ec852ec4acae" providerId="ADAL" clId="{E71313ED-E467-481A-A18A-11C1DC0BE452}" dt="2026-06-13T11:52:04.778" v="5238" actId="20577"/>
          <ac:spMkLst>
            <pc:docMk/>
            <pc:sldMk cId="486781125" sldId="256"/>
            <ac:spMk id="3" creationId="{31705BB4-F806-4137-8C3F-6B213337173B}"/>
          </ac:spMkLst>
        </pc:spChg>
        <pc:spChg chg="add mod">
          <ac:chgData name="Zakar Hussain (2535120)" userId="ca411dea-ce07-4586-a6f5-ec852ec4acae" providerId="ADAL" clId="{E71313ED-E467-481A-A18A-11C1DC0BE452}" dt="2026-06-11T18:32:05.671" v="1109" actId="255"/>
          <ac:spMkLst>
            <pc:docMk/>
            <pc:sldMk cId="486781125" sldId="256"/>
            <ac:spMk id="4" creationId="{797064EA-40E2-7F51-7C1F-D3071E93254D}"/>
          </ac:spMkLst>
        </pc:spChg>
      </pc:sldChg>
      <pc:sldChg chg="addSp delSp modSp new mod modTransition">
        <pc:chgData name="Zakar Hussain (2535120)" userId="ca411dea-ce07-4586-a6f5-ec852ec4acae" providerId="ADAL" clId="{E71313ED-E467-481A-A18A-11C1DC0BE452}" dt="2026-06-11T20:13:56.580" v="4295"/>
        <pc:sldMkLst>
          <pc:docMk/>
          <pc:sldMk cId="362249567" sldId="257"/>
        </pc:sldMkLst>
        <pc:spChg chg="mod">
          <ac:chgData name="Zakar Hussain (2535120)" userId="ca411dea-ce07-4586-a6f5-ec852ec4acae" providerId="ADAL" clId="{E71313ED-E467-481A-A18A-11C1DC0BE452}" dt="2026-06-11T19:13:41.459" v="2443" actId="1076"/>
          <ac:spMkLst>
            <pc:docMk/>
            <pc:sldMk cId="362249567" sldId="257"/>
            <ac:spMk id="2" creationId="{4DD834D6-858E-98A5-C536-DF7C06ABFB91}"/>
          </ac:spMkLst>
        </pc:spChg>
        <pc:spChg chg="mod">
          <ac:chgData name="Zakar Hussain (2535120)" userId="ca411dea-ce07-4586-a6f5-ec852ec4acae" providerId="ADAL" clId="{E71313ED-E467-481A-A18A-11C1DC0BE452}" dt="2026-06-11T20:13:39.986" v="4293" actId="5793"/>
          <ac:spMkLst>
            <pc:docMk/>
            <pc:sldMk cId="362249567" sldId="257"/>
            <ac:spMk id="3" creationId="{AD3DCAD1-5383-C99E-AB7E-9CB9D35E24A2}"/>
          </ac:spMkLst>
        </pc:spChg>
      </pc:sldChg>
      <pc:sldChg chg="modSp new mod modTransition">
        <pc:chgData name="Zakar Hussain (2535120)" userId="ca411dea-ce07-4586-a6f5-ec852ec4acae" providerId="ADAL" clId="{E71313ED-E467-481A-A18A-11C1DC0BE452}" dt="2026-06-11T20:14:02.935" v="4296"/>
        <pc:sldMkLst>
          <pc:docMk/>
          <pc:sldMk cId="4130568525" sldId="258"/>
        </pc:sldMkLst>
        <pc:spChg chg="mod">
          <ac:chgData name="Zakar Hussain (2535120)" userId="ca411dea-ce07-4586-a6f5-ec852ec4acae" providerId="ADAL" clId="{E71313ED-E467-481A-A18A-11C1DC0BE452}" dt="2026-06-11T19:24:25.348" v="2872" actId="1076"/>
          <ac:spMkLst>
            <pc:docMk/>
            <pc:sldMk cId="4130568525" sldId="258"/>
            <ac:spMk id="2" creationId="{4F786603-907D-7593-724F-E871D44614C9}"/>
          </ac:spMkLst>
        </pc:spChg>
        <pc:spChg chg="mod">
          <ac:chgData name="Zakar Hussain (2535120)" userId="ca411dea-ce07-4586-a6f5-ec852ec4acae" providerId="ADAL" clId="{E71313ED-E467-481A-A18A-11C1DC0BE452}" dt="2026-06-11T19:25:20.470" v="2900" actId="20577"/>
          <ac:spMkLst>
            <pc:docMk/>
            <pc:sldMk cId="4130568525" sldId="258"/>
            <ac:spMk id="3" creationId="{4FD2D994-32A9-CEAD-29BB-B74E44FABA87}"/>
          </ac:spMkLst>
        </pc:spChg>
      </pc:sldChg>
      <pc:sldChg chg="modSp new mod modTransition">
        <pc:chgData name="Zakar Hussain (2535120)" userId="ca411dea-ce07-4586-a6f5-ec852ec4acae" providerId="ADAL" clId="{E71313ED-E467-481A-A18A-11C1DC0BE452}" dt="2026-06-11T20:14:06.218" v="4297"/>
        <pc:sldMkLst>
          <pc:docMk/>
          <pc:sldMk cId="1025555764" sldId="259"/>
        </pc:sldMkLst>
        <pc:spChg chg="mod">
          <ac:chgData name="Zakar Hussain (2535120)" userId="ca411dea-ce07-4586-a6f5-ec852ec4acae" providerId="ADAL" clId="{E71313ED-E467-481A-A18A-11C1DC0BE452}" dt="2026-06-11T19:28:08.024" v="2942" actId="207"/>
          <ac:spMkLst>
            <pc:docMk/>
            <pc:sldMk cId="1025555764" sldId="259"/>
            <ac:spMk id="2" creationId="{8A250866-2FE1-038D-7F88-D8263E7DD54E}"/>
          </ac:spMkLst>
        </pc:spChg>
        <pc:spChg chg="mod">
          <ac:chgData name="Zakar Hussain (2535120)" userId="ca411dea-ce07-4586-a6f5-ec852ec4acae" providerId="ADAL" clId="{E71313ED-E467-481A-A18A-11C1DC0BE452}" dt="2026-06-11T19:41:08.201" v="3269" actId="1076"/>
          <ac:spMkLst>
            <pc:docMk/>
            <pc:sldMk cId="1025555764" sldId="259"/>
            <ac:spMk id="3" creationId="{2903FF22-4D6F-16BA-5035-63A0849233C7}"/>
          </ac:spMkLst>
        </pc:spChg>
      </pc:sldChg>
      <pc:sldChg chg="modSp new mod modTransition">
        <pc:chgData name="Zakar Hussain (2535120)" userId="ca411dea-ce07-4586-a6f5-ec852ec4acae" providerId="ADAL" clId="{E71313ED-E467-481A-A18A-11C1DC0BE452}" dt="2026-06-11T20:14:09.459" v="4298"/>
        <pc:sldMkLst>
          <pc:docMk/>
          <pc:sldMk cId="2470314891" sldId="260"/>
        </pc:sldMkLst>
        <pc:spChg chg="mod">
          <ac:chgData name="Zakar Hussain (2535120)" userId="ca411dea-ce07-4586-a6f5-ec852ec4acae" providerId="ADAL" clId="{E71313ED-E467-481A-A18A-11C1DC0BE452}" dt="2026-06-11T19:48:52.370" v="3560" actId="1076"/>
          <ac:spMkLst>
            <pc:docMk/>
            <pc:sldMk cId="2470314891" sldId="260"/>
            <ac:spMk id="2" creationId="{58E8EC96-DE54-0A01-5400-B4912DB4AF3E}"/>
          </ac:spMkLst>
        </pc:spChg>
        <pc:spChg chg="mod">
          <ac:chgData name="Zakar Hussain (2535120)" userId="ca411dea-ce07-4586-a6f5-ec852ec4acae" providerId="ADAL" clId="{E71313ED-E467-481A-A18A-11C1DC0BE452}" dt="2026-06-11T19:50:50.976" v="3631" actId="20577"/>
          <ac:spMkLst>
            <pc:docMk/>
            <pc:sldMk cId="2470314891" sldId="260"/>
            <ac:spMk id="3" creationId="{ABF946E3-4915-E99B-7D01-448BEA0C0897}"/>
          </ac:spMkLst>
        </pc:spChg>
      </pc:sldChg>
      <pc:sldChg chg="modSp new mod modTransition">
        <pc:chgData name="Zakar Hussain (2535120)" userId="ca411dea-ce07-4586-a6f5-ec852ec4acae" providerId="ADAL" clId="{E71313ED-E467-481A-A18A-11C1DC0BE452}" dt="2026-06-11T20:14:12.634" v="4299"/>
        <pc:sldMkLst>
          <pc:docMk/>
          <pc:sldMk cId="1547867048" sldId="261"/>
        </pc:sldMkLst>
        <pc:spChg chg="mod">
          <ac:chgData name="Zakar Hussain (2535120)" userId="ca411dea-ce07-4586-a6f5-ec852ec4acae" providerId="ADAL" clId="{E71313ED-E467-481A-A18A-11C1DC0BE452}" dt="2026-06-11T19:58:34.885" v="3938" actId="1076"/>
          <ac:spMkLst>
            <pc:docMk/>
            <pc:sldMk cId="1547867048" sldId="261"/>
            <ac:spMk id="2" creationId="{843563DA-690C-FAA5-B13C-4973B9CB55D3}"/>
          </ac:spMkLst>
        </pc:spChg>
        <pc:spChg chg="mod">
          <ac:chgData name="Zakar Hussain (2535120)" userId="ca411dea-ce07-4586-a6f5-ec852ec4acae" providerId="ADAL" clId="{E71313ED-E467-481A-A18A-11C1DC0BE452}" dt="2026-06-11T19:58:42.112" v="3939" actId="1076"/>
          <ac:spMkLst>
            <pc:docMk/>
            <pc:sldMk cId="1547867048" sldId="261"/>
            <ac:spMk id="3" creationId="{2E68EDF0-4C96-6AFA-1467-B490455DC1BB}"/>
          </ac:spMkLst>
        </pc:spChg>
      </pc:sldChg>
      <pc:sldChg chg="addSp delSp modSp new mod setBg">
        <pc:chgData name="Zakar Hussain (2535120)" userId="ca411dea-ce07-4586-a6f5-ec852ec4acae" providerId="ADAL" clId="{E71313ED-E467-481A-A18A-11C1DC0BE452}" dt="2026-06-13T10:56:18.292" v="4602" actId="20577"/>
        <pc:sldMkLst>
          <pc:docMk/>
          <pc:sldMk cId="1974997919" sldId="262"/>
        </pc:sldMkLst>
        <pc:spChg chg="mod">
          <ac:chgData name="Zakar Hussain (2535120)" userId="ca411dea-ce07-4586-a6f5-ec852ec4acae" providerId="ADAL" clId="{E71313ED-E467-481A-A18A-11C1DC0BE452}" dt="2026-06-11T20:05:43.017" v="3961" actId="207"/>
          <ac:spMkLst>
            <pc:docMk/>
            <pc:sldMk cId="1974997919" sldId="262"/>
            <ac:spMk id="2" creationId="{1C829B06-68A4-C92E-F712-622FF07E1D59}"/>
          </ac:spMkLst>
        </pc:spChg>
        <pc:spChg chg="mod">
          <ac:chgData name="Zakar Hussain (2535120)" userId="ca411dea-ce07-4586-a6f5-ec852ec4acae" providerId="ADAL" clId="{E71313ED-E467-481A-A18A-11C1DC0BE452}" dt="2026-06-13T10:56:18.292" v="4602" actId="20577"/>
          <ac:spMkLst>
            <pc:docMk/>
            <pc:sldMk cId="1974997919" sldId="262"/>
            <ac:spMk id="4" creationId="{5CEA8D07-D6EF-1EEB-4C2C-9A6248A315A5}"/>
          </ac:spMkLst>
        </pc:spChg>
        <pc:spChg chg="add">
          <ac:chgData name="Zakar Hussain (2535120)" userId="ca411dea-ce07-4586-a6f5-ec852ec4acae" providerId="ADAL" clId="{E71313ED-E467-481A-A18A-11C1DC0BE452}" dt="2026-06-11T20:04:30.404" v="3947" actId="26606"/>
          <ac:spMkLst>
            <pc:docMk/>
            <pc:sldMk cId="1974997919" sldId="262"/>
            <ac:spMk id="30" creationId="{E09CCB3F-DBCE-4964-9E34-8C5DE80EF4B5}"/>
          </ac:spMkLst>
        </pc:spChg>
        <pc:spChg chg="add">
          <ac:chgData name="Zakar Hussain (2535120)" userId="ca411dea-ce07-4586-a6f5-ec852ec4acae" providerId="ADAL" clId="{E71313ED-E467-481A-A18A-11C1DC0BE452}" dt="2026-06-11T20:04:30.404" v="3947" actId="26606"/>
          <ac:spMkLst>
            <pc:docMk/>
            <pc:sldMk cId="1974997919" sldId="262"/>
            <ac:spMk id="31" creationId="{1DFF944F-74BA-483A-82C0-64E3AAF4AE98}"/>
          </ac:spMkLst>
        </pc:spChg>
        <pc:grpChg chg="add">
          <ac:chgData name="Zakar Hussain (2535120)" userId="ca411dea-ce07-4586-a6f5-ec852ec4acae" providerId="ADAL" clId="{E71313ED-E467-481A-A18A-11C1DC0BE452}" dt="2026-06-11T20:04:30.404" v="3947" actId="26606"/>
          <ac:grpSpMkLst>
            <pc:docMk/>
            <pc:sldMk cId="1974997919" sldId="262"/>
            <ac:grpSpMk id="29" creationId="{8F1EF17D-1B70-428C-8A8A-A2C5B390E1E9}"/>
          </ac:grpSpMkLst>
        </pc:grpChg>
        <pc:grpChg chg="add">
          <ac:chgData name="Zakar Hussain (2535120)" userId="ca411dea-ce07-4586-a6f5-ec852ec4acae" providerId="ADAL" clId="{E71313ED-E467-481A-A18A-11C1DC0BE452}" dt="2026-06-11T20:04:30.404" v="3947" actId="26606"/>
          <ac:grpSpMkLst>
            <pc:docMk/>
            <pc:sldMk cId="1974997919" sldId="262"/>
            <ac:grpSpMk id="32" creationId="{A9733A91-F958-4629-801A-3F6F1E09AD64}"/>
          </ac:grpSpMkLst>
        </pc:grpChg>
        <pc:picChg chg="add mod">
          <ac:chgData name="Zakar Hussain (2535120)" userId="ca411dea-ce07-4586-a6f5-ec852ec4acae" providerId="ADAL" clId="{E71313ED-E467-481A-A18A-11C1DC0BE452}" dt="2026-06-11T20:04:30.404" v="3947" actId="26606"/>
          <ac:picMkLst>
            <pc:docMk/>
            <pc:sldMk cId="1974997919" sldId="262"/>
            <ac:picMk id="6" creationId="{5E3E8AFF-237F-0B6F-F595-1C33A31435A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839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88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37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85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0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100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082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938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81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077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150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1578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0930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907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784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3133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784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2C1ADDD-8FEB-42C2-BCAF-3BBDEE3FA66F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C5442DC-B5F1-4A70-BB58-C753509C55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060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EFA66-6B3F-39B8-8B90-652DA3C4D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" y="485801"/>
            <a:ext cx="9144000" cy="1337733"/>
          </a:xfrm>
        </p:spPr>
        <p:txBody>
          <a:bodyPr>
            <a:noAutofit/>
          </a:bodyPr>
          <a:lstStyle/>
          <a:p>
            <a:r>
              <a:rPr lang="en-GB" sz="4400" b="1" u="sng" dirty="0">
                <a:solidFill>
                  <a:schemeClr val="bg1"/>
                </a:solidFill>
              </a:rPr>
              <a:t>Secure File Storage and Sharing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05BB4-F806-4137-8C3F-6B21333717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0" y="2658533"/>
            <a:ext cx="9240520" cy="4199467"/>
          </a:xfrm>
        </p:spPr>
        <p:txBody>
          <a:bodyPr>
            <a:normAutofit/>
          </a:bodyPr>
          <a:lstStyle/>
          <a:p>
            <a:r>
              <a:rPr lang="en-GB" b="1" u="sng" dirty="0"/>
              <a:t>Zakar Hussain(2535120)</a:t>
            </a:r>
          </a:p>
          <a:p>
            <a:r>
              <a:rPr lang="en-GB" b="1" u="sng" dirty="0"/>
              <a:t>LCHS4007</a:t>
            </a:r>
          </a:p>
          <a:p>
            <a:r>
              <a:rPr lang="en-GB" b="1" u="sng" dirty="0"/>
              <a:t>15/06/26</a:t>
            </a:r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r>
              <a:rPr lang="en-GB" sz="4000" b="1" u="sng" dirty="0">
                <a:solidFill>
                  <a:schemeClr val="bg1"/>
                </a:solidFill>
              </a:rPr>
              <a:t>INTRODUCTION: Riverdale </a:t>
            </a:r>
            <a:r>
              <a:rPr lang="en-GB" sz="4000" b="1" u="sng">
                <a:solidFill>
                  <a:schemeClr val="bg1"/>
                </a:solidFill>
              </a:rPr>
              <a:t>nursing home </a:t>
            </a:r>
            <a:endParaRPr lang="en-GB" sz="4000" b="1" u="sng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42F14F-38B0-6CFF-0368-5968C4078DDC}"/>
              </a:ext>
            </a:extLst>
          </p:cNvPr>
          <p:cNvSpPr txBox="1"/>
          <p:nvPr/>
        </p:nvSpPr>
        <p:spPr>
          <a:xfrm>
            <a:off x="3049121" y="-1099066"/>
            <a:ext cx="609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64EA-40E2-7F51-7C1F-D3071E93254D}"/>
              </a:ext>
            </a:extLst>
          </p:cNvPr>
          <p:cNvSpPr txBox="1"/>
          <p:nvPr/>
        </p:nvSpPr>
        <p:spPr>
          <a:xfrm>
            <a:off x="5376333" y="2886325"/>
            <a:ext cx="5985933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5400" dirty="0">
                <a:solidFill>
                  <a:schemeClr val="bg1"/>
                </a:solidFill>
              </a:rPr>
              <a:t>Protecting data in a digital world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78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834D6-858E-98A5-C536-DF7C06AB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252" y="177799"/>
            <a:ext cx="8534400" cy="1507067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What is secure file storage?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DCAD1-5383-C99E-AB7E-9CB9D35E2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252" y="2311400"/>
            <a:ext cx="8534400" cy="36152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Description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Storing digital files safely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Preventing unauthorised access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Protecting against loss or theft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Keeping data available when needed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Examples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Cloud storage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Company servers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One drive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Local devices with security controls</a:t>
            </a:r>
          </a:p>
        </p:txBody>
      </p:sp>
    </p:spTree>
    <p:extLst>
      <p:ext uri="{BB962C8B-B14F-4D97-AF65-F5344CB8AC3E}">
        <p14:creationId xmlns:p14="http://schemas.microsoft.com/office/powerpoint/2010/main" val="36224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86603-907D-7593-724F-E871D44614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732" y="-1315721"/>
            <a:ext cx="8001000" cy="2971801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Why is secure storage important?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D2D994-32A9-CEAD-29BB-B74E44FABA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732" y="1977813"/>
            <a:ext cx="6400800" cy="4707467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Risks of poor security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Data breaches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Identify theft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/>
              <a:t>Finanacial</a:t>
            </a:r>
            <a:r>
              <a:rPr lang="en-GB" dirty="0"/>
              <a:t> losses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Damage to reputation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Legal penalties</a:t>
            </a:r>
          </a:p>
          <a:p>
            <a:r>
              <a:rPr lang="en-GB" b="1" dirty="0"/>
              <a:t>Types of Sensitive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Personal information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Customer records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Financial documents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Business plans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568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0866-2FE1-038D-7F88-D8263E7DD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681481"/>
            <a:ext cx="8001000" cy="2971801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Key security measures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03FF22-4D6F-16BA-5035-63A084923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838960"/>
            <a:ext cx="6400800" cy="5374640"/>
          </a:xfrm>
        </p:spPr>
        <p:txBody>
          <a:bodyPr>
            <a:normAutofit/>
          </a:bodyPr>
          <a:lstStyle/>
          <a:p>
            <a:r>
              <a:rPr lang="en-GB" b="1" dirty="0"/>
              <a:t>Encryption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Converts data into unreadable code</a:t>
            </a:r>
          </a:p>
          <a:p>
            <a:r>
              <a:rPr lang="en-GB" b="1" dirty="0"/>
              <a:t>Access controls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Only authorised users can view files</a:t>
            </a:r>
          </a:p>
          <a:p>
            <a:r>
              <a:rPr lang="en-GB" b="1" dirty="0"/>
              <a:t>Backups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Copies of files for recovery</a:t>
            </a:r>
          </a:p>
          <a:p>
            <a:r>
              <a:rPr lang="en-GB" b="1" dirty="0"/>
              <a:t>Updates and security software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Protects against vulnerabilities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55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8EC96-DE54-0A01-5400-B4912DB4AF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1120" y="-1882141"/>
            <a:ext cx="8001000" cy="2971801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Secure file sharing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F946E3-4915-E99B-7D01-448BEA0C0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938867"/>
            <a:ext cx="6400800" cy="5376333"/>
          </a:xfrm>
        </p:spPr>
        <p:txBody>
          <a:bodyPr>
            <a:normAutofit/>
          </a:bodyPr>
          <a:lstStyle/>
          <a:p>
            <a:r>
              <a:rPr lang="en-GB" b="1" dirty="0"/>
              <a:t>Safe Sharing Methods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Secure cloud platforms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Password-protected files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Encrypted transfers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Controlled sharing Platforms</a:t>
            </a:r>
          </a:p>
          <a:p>
            <a:r>
              <a:rPr lang="en-GB" b="1" dirty="0"/>
              <a:t>Avoid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Public links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Unsecured email attachments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Sharing Passwords separately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7031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563DA-690C-FAA5-B13C-4973B9CB5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304800"/>
            <a:ext cx="8001000" cy="2971801"/>
          </a:xfrm>
        </p:spPr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MFA</a:t>
            </a:r>
            <a:br>
              <a:rPr lang="en-GB" b="1" u="sng" dirty="0">
                <a:solidFill>
                  <a:schemeClr val="bg1"/>
                </a:solidFill>
              </a:rPr>
            </a:br>
            <a:r>
              <a:rPr lang="en-GB" b="1" u="sng" dirty="0">
                <a:solidFill>
                  <a:schemeClr val="bg1"/>
                </a:solidFill>
              </a:rPr>
              <a:t>Multi factor authentication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68EDF0-4C96-6AFA-1467-B490455DC1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163147"/>
            <a:ext cx="6400800" cy="350181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What is MFA?</a:t>
            </a:r>
          </a:p>
          <a:p>
            <a:r>
              <a:rPr lang="en-GB" dirty="0"/>
              <a:t>Something you: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Know (Password)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Have (Phone or security token)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Are (fingerprint or Face recognition)</a:t>
            </a:r>
          </a:p>
          <a:p>
            <a:r>
              <a:rPr lang="en-GB" b="1" dirty="0"/>
              <a:t>Benefits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Stronger account protection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Reduced risk of unauthorised access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867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29B06-68A4-C92E-F712-622FF07E1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u="sng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1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Worker using tablet">
            <a:extLst>
              <a:ext uri="{FF2B5EF4-FFF2-40B4-BE49-F238E27FC236}">
                <a16:creationId xmlns:a16="http://schemas.microsoft.com/office/drawing/2014/main" id="{5E3E8AFF-237F-0B6F-F595-1C33A31435A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85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A8D07-D6EF-1EEB-4C2C-9A6248A315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32710" y="1822448"/>
            <a:ext cx="3479419" cy="494411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400" dirty="0"/>
              <a:t>Key Takeaways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Secure storage protects valuable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Encryption and access controls are essential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Secure sharing reduces cyber risks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MFA and backups improve protection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Good security practices help prevent data breaches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 err="1"/>
              <a:t>Refrences</a:t>
            </a:r>
            <a:r>
              <a:rPr lang="en-US" sz="1400" dirty="0"/>
              <a:t> : Douglas-Bate T, </a:t>
            </a:r>
            <a:r>
              <a:rPr lang="en-US" sz="1400" dirty="0" err="1"/>
              <a:t>Roszczyk</a:t>
            </a:r>
            <a:r>
              <a:rPr lang="en-US" sz="1400" dirty="0"/>
              <a:t> W, Sutherland R. Last updated 2 April 2025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Microsoft.com. 2024. Data protection and file security resources.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Workspace.google.com 2024. secure file sharing </a:t>
            </a:r>
            <a:r>
              <a:rPr lang="en-US" sz="1400"/>
              <a:t>collabotation</a:t>
            </a:r>
            <a:endParaRPr lang="en-US" sz="1400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749979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4" ma:contentTypeDescription="Create a new document." ma:contentTypeScope="" ma:versionID="6938e6050594198807f3d24ba651b213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5223edce2b6fc1d7aef5f9be8790cd05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CA89C65-292F-4F5D-A278-A3BC7F193F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2379AC-5872-4AB0-8F5E-3D573B60905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D2C557-2421-4EF8-896E-2F5B3E7B806C}">
  <ds:schemaRefs>
    <ds:schemaRef ds:uri="936e02c4-a484-4998-a51a-c24e6dc61f3e"/>
    <ds:schemaRef ds:uri="http://purl.org/dc/dcmitype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170</TotalTime>
  <Words>258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Slice</vt:lpstr>
      <vt:lpstr>Secure File Storage and Sharing</vt:lpstr>
      <vt:lpstr>What is secure file storage?</vt:lpstr>
      <vt:lpstr>Why is secure storage important?</vt:lpstr>
      <vt:lpstr>Key security measures</vt:lpstr>
      <vt:lpstr>Secure file sharing</vt:lpstr>
      <vt:lpstr>MFA Multi factor authentication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Zakar Hussain (2535120)</dc:creator>
  <cp:lastModifiedBy>Zakar Hussain (2535120)</cp:lastModifiedBy>
  <cp:revision>1</cp:revision>
  <dcterms:created xsi:type="dcterms:W3CDTF">2026-06-06T10:39:04Z</dcterms:created>
  <dcterms:modified xsi:type="dcterms:W3CDTF">2026-06-13T11:52:06Z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