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2873" autoAdjust="0"/>
  </p:normalViewPr>
  <p:slideViewPr>
    <p:cSldViewPr snapToGrid="0">
      <p:cViewPr varScale="1">
        <p:scale>
          <a:sx n="60" d="100"/>
          <a:sy n="60" d="100"/>
        </p:scale>
        <p:origin x="114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94D594-DBFA-446A-84EE-83E250008024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3F6D8-BF21-424B-B09F-629BD71E0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47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E3F6D8-BF21-424B-B09F-629BD71E0D3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850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Our target market is identified as people with high incomes, individuals and couples, 30-70 years old who work hard and like to take holidays for rest and relaxation. They like to spend money for personalised services and activities for themselves and their families.</a:t>
            </a:r>
          </a:p>
          <a:p>
            <a:r>
              <a:rPr lang="en-GB" dirty="0"/>
              <a:t>Millennials age 18-30 which are young people and professionals with high income jobs, and wealthy parents who enjoy travel to broaden their knowledge and experience by exploring the world.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E3F6D8-BF21-424B-B09F-629BD71E0D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088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E3F6D8-BF21-424B-B09F-629BD71E0D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043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Create a professional website which is clear, easy to use and relevant. </a:t>
            </a:r>
          </a:p>
          <a:p>
            <a:r>
              <a:rPr lang="en-GB" dirty="0"/>
              <a:t>Using high quality images, infographics and videos. </a:t>
            </a:r>
          </a:p>
          <a:p>
            <a:r>
              <a:rPr lang="en-GB" dirty="0"/>
              <a:t>Continuously update to peak interest and stay on top of SEO’s. </a:t>
            </a:r>
          </a:p>
          <a:p>
            <a:r>
              <a:rPr lang="en-GB" dirty="0"/>
              <a:t>Create social media accounts, Instagram, WhatsApp etc.</a:t>
            </a:r>
          </a:p>
          <a:p>
            <a:r>
              <a:rPr lang="en-GB" dirty="0"/>
              <a:t>Use OTA’s such as Trip Advisor, Expedia, Bookings.com to reach more customers.</a:t>
            </a:r>
          </a:p>
          <a:p>
            <a:r>
              <a:rPr lang="en-GB" dirty="0"/>
              <a:t>Create email and newsletter subscription lists to keep connected with customers.</a:t>
            </a:r>
          </a:p>
          <a:p>
            <a:r>
              <a:rPr lang="en-GB" dirty="0"/>
              <a:t>Send discount codes for sharing with friends and family for promotional purposes.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E3F6D8-BF21-424B-B09F-629BD71E0D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626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Attend events and conferences to promote business and distribute promotional branded goods, brochures, leaflets and business cards. </a:t>
            </a:r>
          </a:p>
          <a:p>
            <a:r>
              <a:rPr lang="en-GB" dirty="0"/>
              <a:t>Forge partnerships with other businesses such as Airlines, Hotels, activities/tour providers, transportation services to save time and money.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E3F6D8-BF21-424B-B09F-629BD71E0D3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661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8727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164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681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461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689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138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861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807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347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935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0313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99BC9F7-9977-4C66-BB8D-65C2743741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E88B7C2-D0D9-4776-9A27-EB07221D8AD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165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4E932-E198-4B58-94D3-2886B88BE4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 Money I Travel Marketing and Promotional Activities.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107C7F-5D38-4616-BED3-8597303CFA1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Farida Khatun-Miah 1712712 </a:t>
            </a:r>
          </a:p>
          <a:p>
            <a:r>
              <a:rPr lang="en-GB" dirty="0"/>
              <a:t>25/03/2019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417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45404-E734-4E10-B819-287BE9539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544D5-C3B1-437F-A735-11FF32941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Marketing planning is essential for the success of a business.</a:t>
            </a:r>
          </a:p>
          <a:p>
            <a:endParaRPr lang="en-GB" dirty="0"/>
          </a:p>
          <a:p>
            <a:r>
              <a:rPr lang="en-GB" dirty="0"/>
              <a:t>It enables the development of services to meet the needs of targets markets and groups.</a:t>
            </a:r>
          </a:p>
          <a:p>
            <a:endParaRPr lang="en-GB" dirty="0"/>
          </a:p>
          <a:p>
            <a:r>
              <a:rPr lang="en-GB" dirty="0"/>
              <a:t>It enables us to attract and retain their attention, increases customer base and growth, enables the setting of goals which are realistic, clear and achievable.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(business.gov 2018)</a:t>
            </a:r>
          </a:p>
        </p:txBody>
      </p:sp>
    </p:spTree>
    <p:extLst>
      <p:ext uri="{BB962C8B-B14F-4D97-AF65-F5344CB8AC3E}">
        <p14:creationId xmlns:p14="http://schemas.microsoft.com/office/powerpoint/2010/main" val="3265501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0FCA5-9C88-4A87-88EC-11719FAD4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209E7-845C-40B2-84BD-C8BC8A185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Individuals with income from £50,000+ per annum</a:t>
            </a:r>
          </a:p>
          <a:p>
            <a:r>
              <a:rPr lang="en-GB" dirty="0"/>
              <a:t>Age groups ranging from 18-70 years old</a:t>
            </a:r>
          </a:p>
          <a:p>
            <a:r>
              <a:rPr lang="en-GB" dirty="0"/>
              <a:t>Interest in travelling for unique experiences throughout the world</a:t>
            </a:r>
          </a:p>
          <a:p>
            <a:r>
              <a:rPr lang="en-GB" dirty="0"/>
              <a:t>Families with a combined minimum income of £50,000+</a:t>
            </a:r>
          </a:p>
          <a:p>
            <a:r>
              <a:rPr lang="en-GB" dirty="0"/>
              <a:t>pilgrims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633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0384E-872A-4E2D-90E5-3576866CD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A98C7-0693-4D61-9C2B-8C955545C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aim is to provide a niche differentiated service, specialising in bespoke luxury travel. </a:t>
            </a:r>
          </a:p>
          <a:p>
            <a:endParaRPr lang="en-GB" dirty="0"/>
          </a:p>
          <a:p>
            <a:r>
              <a:rPr lang="en-GB" dirty="0"/>
              <a:t>Our marketing objective is to adhere to the maxim of attracting and maintaining the attention of customers.</a:t>
            </a:r>
          </a:p>
          <a:p>
            <a:endParaRPr lang="en-GB" dirty="0"/>
          </a:p>
          <a:p>
            <a:r>
              <a:rPr lang="en-GB" dirty="0"/>
              <a:t>Our pricing will be competitive.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559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CC486-B0AB-4B4A-8CDC-8FBE2007F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0B468-7BF6-4DAC-88CE-EE6810CA5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marketing strategy is to have a clear and time sensitive plan</a:t>
            </a:r>
          </a:p>
          <a:p>
            <a:endParaRPr lang="en-GB" dirty="0"/>
          </a:p>
          <a:p>
            <a:r>
              <a:rPr lang="en-GB" dirty="0"/>
              <a:t>To plan and implement focussed and sequenced promotional activities, utilise varied and diverse forms of communication.</a:t>
            </a:r>
          </a:p>
          <a:p>
            <a:endParaRPr lang="en-GB" dirty="0"/>
          </a:p>
          <a:p>
            <a:r>
              <a:rPr lang="en-GB" dirty="0"/>
              <a:t>Monitor, record and evaluate customer feedback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Our marketing strategy will take two approaches: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680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E5C6D-34B7-4E0A-802E-383757A80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682A3-8FB5-4006-B48C-6F6131D83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2954314" cy="4023360"/>
          </a:xfrm>
        </p:spPr>
        <p:txBody>
          <a:bodyPr>
            <a:normAutofit/>
          </a:bodyPr>
          <a:lstStyle/>
          <a:p>
            <a:r>
              <a:rPr lang="en-GB" b="1" dirty="0"/>
              <a:t>Digital approach </a:t>
            </a:r>
            <a:r>
              <a:rPr lang="en-GB" dirty="0"/>
              <a:t>–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online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websites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blog &amp; vlogs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newsletters and emails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social media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membership to forums</a:t>
            </a:r>
          </a:p>
          <a:p>
            <a:endParaRPr lang="en-GB" dirty="0"/>
          </a:p>
        </p:txBody>
      </p:sp>
      <p:pic>
        <p:nvPicPr>
          <p:cNvPr id="3074" name="Picture 2" descr="Image result for hajj tours logo">
            <a:extLst>
              <a:ext uri="{FF2B5EF4-FFF2-40B4-BE49-F238E27FC236}">
                <a16:creationId xmlns:a16="http://schemas.microsoft.com/office/drawing/2014/main" id="{011E23A2-2355-424F-94F0-27973ABE2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475" y="2084832"/>
            <a:ext cx="2412732" cy="339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572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D5022-966E-40F3-9065-16BE82B62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40C25-7C3E-470D-AFFD-32C35684F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4205598" cy="4023360"/>
          </a:xfrm>
        </p:spPr>
        <p:txBody>
          <a:bodyPr/>
          <a:lstStyle/>
          <a:p>
            <a:r>
              <a:rPr lang="en-GB" b="1" dirty="0"/>
              <a:t>Non digital approach </a:t>
            </a:r>
            <a:r>
              <a:rPr lang="en-GB" dirty="0"/>
              <a:t>–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promotional brand goods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word of mouth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brochures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leaflets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attending conferences and events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ads in magazines and newspapers</a:t>
            </a:r>
          </a:p>
          <a:p>
            <a:endParaRPr lang="en-GB" dirty="0"/>
          </a:p>
        </p:txBody>
      </p:sp>
      <p:pic>
        <p:nvPicPr>
          <p:cNvPr id="2052" name="Picture 4" descr="Image result for travel magazine">
            <a:extLst>
              <a:ext uri="{FF2B5EF4-FFF2-40B4-BE49-F238E27FC236}">
                <a16:creationId xmlns:a16="http://schemas.microsoft.com/office/drawing/2014/main" id="{1FDDDABD-33AC-4F21-97F4-ECFA81B4C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49" y="1890783"/>
            <a:ext cx="2680691" cy="373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656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2F10E-0E32-44CE-945C-52B8F80AD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132B1-9C35-48DE-9EC3-DC2D31BA5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12758"/>
            <a:ext cx="9720073" cy="4908884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Business.gov.au. (2018). </a:t>
            </a:r>
            <a:r>
              <a:rPr lang="en-GB" sz="2400" i="1" dirty="0"/>
              <a:t>Why do I need a marketing plan?</a:t>
            </a:r>
            <a:r>
              <a:rPr lang="en-GB" sz="2400" dirty="0"/>
              <a:t> [online] Available at: https://www.business.gov.au/planning/marketing-plans/why-do-i-need-a-marketing-plan [Accessed 23 Mar. 2019].</a:t>
            </a:r>
          </a:p>
          <a:p>
            <a:r>
              <a:rPr lang="en-GB" sz="2400" dirty="0"/>
              <a:t>Haj Tours. (2019). [image] Available at: https://www.hajtours.net/ [Accessed 25 Mar. 2019].</a:t>
            </a:r>
          </a:p>
          <a:p>
            <a:r>
              <a:rPr lang="en-GB" sz="2400" dirty="0"/>
              <a:t>McLoughlin, S. (2013). [online] Crp.leeds.ac.uk. Available at: https://crp.leeds.ac.uk/wp-content/uploads/sites/52/2013/10/Organising-Hajj-going-in-Britain-report.pdf [Accessed 23 Mar. 2019].</a:t>
            </a:r>
          </a:p>
          <a:p>
            <a:r>
              <a:rPr lang="en-GB" sz="2400" dirty="0"/>
              <a:t>Mplans.com. (2019). </a:t>
            </a:r>
            <a:r>
              <a:rPr lang="en-GB" sz="2400" i="1" dirty="0"/>
              <a:t>Travel Agency Sample Marketing Plan - Situation Analysis - </a:t>
            </a:r>
            <a:r>
              <a:rPr lang="en-GB" sz="2400" i="1" dirty="0" err="1"/>
              <a:t>Mplans</a:t>
            </a:r>
            <a:r>
              <a:rPr lang="en-GB" sz="2400" dirty="0"/>
              <a:t>. [online] Available at: https://www.mplans.com/travel_agency_marketing_plan/situation_analysis_fc.php [Accessed 24 Mar. 2019].</a:t>
            </a:r>
          </a:p>
          <a:p>
            <a:r>
              <a:rPr lang="en-GB" sz="2400" dirty="0"/>
              <a:t>Purpledogtag.com. (2019). </a:t>
            </a:r>
            <a:r>
              <a:rPr lang="en-GB" sz="2400" i="1" dirty="0" err="1"/>
              <a:t>Marketingan</a:t>
            </a:r>
            <a:r>
              <a:rPr lang="en-GB" sz="2400" i="1" dirty="0"/>
              <a:t> Estate Agent Template Top Real </a:t>
            </a:r>
            <a:r>
              <a:rPr lang="en-GB" sz="2400" i="1" dirty="0" err="1"/>
              <a:t>Exampleans</a:t>
            </a:r>
            <a:r>
              <a:rPr lang="en-GB" sz="2400" i="1" dirty="0"/>
              <a:t> Free Marketing Plan Images Ideas Plans New | </a:t>
            </a:r>
            <a:r>
              <a:rPr lang="en-GB" sz="2400" i="1" dirty="0" err="1"/>
              <a:t>Purpledogtag</a:t>
            </a:r>
            <a:r>
              <a:rPr lang="en-GB" sz="2400" dirty="0"/>
              <a:t>. [online] Available at: http://purpledogtag.com/real-estate-agent-marketing-plan-images-ideas/40-best-real-estate-agents-images-on-pinterest-real-estate-agents/ [Accessed 24 Mar. 2019].</a:t>
            </a:r>
          </a:p>
          <a:p>
            <a:r>
              <a:rPr lang="en-GB" sz="2400" dirty="0"/>
              <a:t>Sunday Times Travel Magazine Cover. (2019). [image] Available at: https://www.isubscribe.co.uk/Sunday-Times-Travel-Magazine-Subscription.cfm [Accessed 25 Mar. 2019].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8094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469</Words>
  <Application>Microsoft Office PowerPoint</Application>
  <PresentationFormat>Widescreen</PresentationFormat>
  <Paragraphs>74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Tw Cen MT</vt:lpstr>
      <vt:lpstr>Tw Cen MT Condensed</vt:lpstr>
      <vt:lpstr>Wingdings 3</vt:lpstr>
      <vt:lpstr>Integral</vt:lpstr>
      <vt:lpstr>I Money I Travel Marketing and Promotional Activities. </vt:lpstr>
      <vt:lpstr>Marketing plan</vt:lpstr>
      <vt:lpstr>Target markets</vt:lpstr>
      <vt:lpstr>Positioning </vt:lpstr>
      <vt:lpstr>Marketing strategy </vt:lpstr>
      <vt:lpstr>Marketing strategy </vt:lpstr>
      <vt:lpstr>Marketing strategy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 Money I Travel Marketing and Promotional Activities.</dc:title>
  <dc:creator>Farida Khatun-Miah</dc:creator>
  <cp:lastModifiedBy>Farida Khatun-Miah</cp:lastModifiedBy>
  <cp:revision>14</cp:revision>
  <dcterms:created xsi:type="dcterms:W3CDTF">2019-03-25T22:19:12Z</dcterms:created>
  <dcterms:modified xsi:type="dcterms:W3CDTF">2019-03-25T23:54:11Z</dcterms:modified>
</cp:coreProperties>
</file>